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83" r:id="rId3"/>
    <p:sldId id="284" r:id="rId4"/>
    <p:sldId id="264" r:id="rId5"/>
    <p:sldId id="280" r:id="rId6"/>
    <p:sldId id="265" r:id="rId7"/>
    <p:sldId id="276" r:id="rId8"/>
    <p:sldId id="275" r:id="rId9"/>
    <p:sldId id="285" r:id="rId10"/>
    <p:sldId id="259" r:id="rId11"/>
    <p:sldId id="269" r:id="rId12"/>
    <p:sldId id="262" r:id="rId13"/>
    <p:sldId id="270" r:id="rId14"/>
    <p:sldId id="272" r:id="rId15"/>
    <p:sldId id="286" r:id="rId16"/>
    <p:sldId id="261" r:id="rId17"/>
    <p:sldId id="277" r:id="rId18"/>
    <p:sldId id="279" r:id="rId19"/>
    <p:sldId id="281" r:id="rId20"/>
    <p:sldId id="263" r:id="rId21"/>
    <p:sldId id="287" r:id="rId22"/>
    <p:sldId id="266" r:id="rId23"/>
    <p:sldId id="271" r:id="rId24"/>
    <p:sldId id="273" r:id="rId25"/>
    <p:sldId id="274" r:id="rId26"/>
    <p:sldId id="278"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F06"/>
    <a:srgbClr val="369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138" d="100"/>
          <a:sy n="138" d="100"/>
        </p:scale>
        <p:origin x="75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D4F28-5BBD-4978-AED9-DC941477304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7FD1D-D4D2-465D-83CF-E9FCFC2615D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47FD1D-D4D2-465D-83CF-E9FCFC2615D8}"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47FD1D-D4D2-465D-83CF-E9FCFC2615D8}" type="slidenum">
              <a:rPr lang="zh-CN" altLang="en-US" smtClean="0"/>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47FD1D-D4D2-465D-83CF-E9FCFC2615D8}"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对角圆角矩形 5"/>
          <p:cNvSpPr/>
          <p:nvPr userDrawn="1"/>
        </p:nvSpPr>
        <p:spPr>
          <a:xfrm>
            <a:off x="279400" y="520700"/>
            <a:ext cx="8686800" cy="4483100"/>
          </a:xfrm>
          <a:prstGeom prst="round2DiagRect">
            <a:avLst>
              <a:gd name="adj1" fmla="val 117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905500" y="120590"/>
            <a:ext cx="2749471"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0CCFD4-A5ED-41D6-A2E0-117C75199B50}"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97B3B35-89BC-49CA-BB7C-2C018F8780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0CCFD4-A5ED-41D6-A2E0-117C75199B50}"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97B3B35-89BC-49CA-BB7C-2C018F87801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 Target="slide9.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1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 Target="slide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jpeg"/><Relationship Id="rId5" Type="http://schemas.openxmlformats.org/officeDocument/2006/relationships/tags" Target="../tags/tag6.xml"/><Relationship Id="rId15" Type="http://schemas.openxmlformats.org/officeDocument/2006/relationships/slide" Target="slide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 Target="slide9.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 Target="slide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 Target="slide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6" name="文本框 15"/>
          <p:cNvSpPr txBox="1"/>
          <p:nvPr/>
        </p:nvSpPr>
        <p:spPr>
          <a:xfrm>
            <a:off x="3860801" y="734572"/>
            <a:ext cx="667280" cy="3669959"/>
          </a:xfrm>
          <a:custGeom>
            <a:avLst/>
            <a:gdLst/>
            <a:ahLst/>
            <a:cxnLst/>
            <a:rect l="l" t="t" r="r" b="b"/>
            <a:pathLst>
              <a:path w="512423" h="2818264">
                <a:moveTo>
                  <a:pt x="326834" y="2260931"/>
                </a:moveTo>
                <a:cubicBezTo>
                  <a:pt x="326021" y="2260931"/>
                  <a:pt x="321042" y="2265910"/>
                  <a:pt x="311898" y="2275867"/>
                </a:cubicBezTo>
                <a:cubicBezTo>
                  <a:pt x="302754" y="2285823"/>
                  <a:pt x="294728" y="2295475"/>
                  <a:pt x="287819" y="2304823"/>
                </a:cubicBezTo>
                <a:cubicBezTo>
                  <a:pt x="281723" y="2312544"/>
                  <a:pt x="274916" y="2320164"/>
                  <a:pt x="267398" y="2327683"/>
                </a:cubicBezTo>
                <a:cubicBezTo>
                  <a:pt x="259879" y="2335201"/>
                  <a:pt x="256323" y="2339367"/>
                  <a:pt x="256730" y="2340179"/>
                </a:cubicBezTo>
                <a:cubicBezTo>
                  <a:pt x="257949" y="2341399"/>
                  <a:pt x="263334" y="2340383"/>
                  <a:pt x="272884" y="2337132"/>
                </a:cubicBezTo>
                <a:cubicBezTo>
                  <a:pt x="282434" y="2333880"/>
                  <a:pt x="288022" y="2331239"/>
                  <a:pt x="289648" y="2329207"/>
                </a:cubicBezTo>
                <a:cubicBezTo>
                  <a:pt x="297370" y="2318640"/>
                  <a:pt x="307530" y="2301165"/>
                  <a:pt x="320128" y="2276781"/>
                </a:cubicBezTo>
                <a:cubicBezTo>
                  <a:pt x="325818" y="2266215"/>
                  <a:pt x="328053" y="2260931"/>
                  <a:pt x="326834" y="2260931"/>
                </a:cubicBezTo>
                <a:close/>
                <a:moveTo>
                  <a:pt x="356094" y="2219479"/>
                </a:moveTo>
                <a:cubicBezTo>
                  <a:pt x="366254" y="2219072"/>
                  <a:pt x="377735" y="2222425"/>
                  <a:pt x="390537" y="2229537"/>
                </a:cubicBezTo>
                <a:cubicBezTo>
                  <a:pt x="403338" y="2236649"/>
                  <a:pt x="409739" y="2243050"/>
                  <a:pt x="409739" y="2248739"/>
                </a:cubicBezTo>
                <a:cubicBezTo>
                  <a:pt x="409739" y="2250771"/>
                  <a:pt x="404558" y="2257376"/>
                  <a:pt x="394194" y="2268552"/>
                </a:cubicBezTo>
                <a:cubicBezTo>
                  <a:pt x="383831" y="2279728"/>
                  <a:pt x="378650" y="2286332"/>
                  <a:pt x="378650" y="2288364"/>
                </a:cubicBezTo>
                <a:cubicBezTo>
                  <a:pt x="378650" y="2290396"/>
                  <a:pt x="377532" y="2292123"/>
                  <a:pt x="375297" y="2293545"/>
                </a:cubicBezTo>
                <a:cubicBezTo>
                  <a:pt x="373062" y="2294968"/>
                  <a:pt x="370115" y="2298930"/>
                  <a:pt x="366458" y="2305432"/>
                </a:cubicBezTo>
                <a:lnTo>
                  <a:pt x="360971" y="2315186"/>
                </a:lnTo>
                <a:lnTo>
                  <a:pt x="366458" y="2313967"/>
                </a:lnTo>
                <a:cubicBezTo>
                  <a:pt x="390029" y="2308684"/>
                  <a:pt x="406488" y="2305839"/>
                  <a:pt x="415835" y="2305432"/>
                </a:cubicBezTo>
                <a:cubicBezTo>
                  <a:pt x="425182" y="2305026"/>
                  <a:pt x="434733" y="2306652"/>
                  <a:pt x="444486" y="2310309"/>
                </a:cubicBezTo>
                <a:cubicBezTo>
                  <a:pt x="452208" y="2313154"/>
                  <a:pt x="460031" y="2317726"/>
                  <a:pt x="467956" y="2324025"/>
                </a:cubicBezTo>
                <a:cubicBezTo>
                  <a:pt x="475881" y="2330324"/>
                  <a:pt x="479843" y="2335099"/>
                  <a:pt x="479843" y="2338351"/>
                </a:cubicBezTo>
                <a:cubicBezTo>
                  <a:pt x="479843" y="2341196"/>
                  <a:pt x="477811" y="2345056"/>
                  <a:pt x="473747" y="2349933"/>
                </a:cubicBezTo>
                <a:cubicBezTo>
                  <a:pt x="470902" y="2353591"/>
                  <a:pt x="468667" y="2355724"/>
                  <a:pt x="467042" y="2356334"/>
                </a:cubicBezTo>
                <a:cubicBezTo>
                  <a:pt x="465416" y="2356943"/>
                  <a:pt x="462368" y="2356842"/>
                  <a:pt x="457898" y="2356029"/>
                </a:cubicBezTo>
                <a:cubicBezTo>
                  <a:pt x="443267" y="2353184"/>
                  <a:pt x="427824" y="2351457"/>
                  <a:pt x="411568" y="2350848"/>
                </a:cubicBezTo>
                <a:cubicBezTo>
                  <a:pt x="395312" y="2350238"/>
                  <a:pt x="383120" y="2350949"/>
                  <a:pt x="374992" y="2352981"/>
                </a:cubicBezTo>
                <a:cubicBezTo>
                  <a:pt x="366051" y="2355419"/>
                  <a:pt x="358126" y="2357045"/>
                  <a:pt x="351218" y="2357858"/>
                </a:cubicBezTo>
                <a:cubicBezTo>
                  <a:pt x="343902" y="2359077"/>
                  <a:pt x="336994" y="2363243"/>
                  <a:pt x="330491" y="2370355"/>
                </a:cubicBezTo>
                <a:cubicBezTo>
                  <a:pt x="323989" y="2377467"/>
                  <a:pt x="310577" y="2395653"/>
                  <a:pt x="290258" y="2424914"/>
                </a:cubicBezTo>
                <a:cubicBezTo>
                  <a:pt x="283349" y="2434668"/>
                  <a:pt x="279082" y="2440154"/>
                  <a:pt x="277456" y="2441373"/>
                </a:cubicBezTo>
                <a:cubicBezTo>
                  <a:pt x="273798" y="2443405"/>
                  <a:pt x="269125" y="2451939"/>
                  <a:pt x="263435" y="2466976"/>
                </a:cubicBezTo>
                <a:cubicBezTo>
                  <a:pt x="261403" y="2471447"/>
                  <a:pt x="260997" y="2473479"/>
                  <a:pt x="262216" y="2473072"/>
                </a:cubicBezTo>
                <a:cubicBezTo>
                  <a:pt x="264248" y="2472259"/>
                  <a:pt x="277456" y="2466367"/>
                  <a:pt x="301840" y="2455394"/>
                </a:cubicBezTo>
                <a:lnTo>
                  <a:pt x="337806" y="2439544"/>
                </a:lnTo>
                <a:lnTo>
                  <a:pt x="355485" y="2443811"/>
                </a:lnTo>
                <a:cubicBezTo>
                  <a:pt x="367270" y="2446656"/>
                  <a:pt x="374382" y="2448079"/>
                  <a:pt x="376821" y="2448079"/>
                </a:cubicBezTo>
                <a:cubicBezTo>
                  <a:pt x="383323" y="2448079"/>
                  <a:pt x="386574" y="2453362"/>
                  <a:pt x="386574" y="2463928"/>
                </a:cubicBezTo>
                <a:cubicBezTo>
                  <a:pt x="386981" y="2487499"/>
                  <a:pt x="384136" y="2507819"/>
                  <a:pt x="378040" y="2524888"/>
                </a:cubicBezTo>
                <a:cubicBezTo>
                  <a:pt x="373570" y="2536674"/>
                  <a:pt x="369506" y="2547850"/>
                  <a:pt x="365848" y="2558416"/>
                </a:cubicBezTo>
                <a:cubicBezTo>
                  <a:pt x="361784" y="2568983"/>
                  <a:pt x="353961" y="2582394"/>
                  <a:pt x="342378" y="2598650"/>
                </a:cubicBezTo>
                <a:cubicBezTo>
                  <a:pt x="330796" y="2614906"/>
                  <a:pt x="319518" y="2628114"/>
                  <a:pt x="308546" y="2638274"/>
                </a:cubicBezTo>
                <a:cubicBezTo>
                  <a:pt x="299605" y="2646402"/>
                  <a:pt x="294423" y="2651584"/>
                  <a:pt x="293001" y="2653819"/>
                </a:cubicBezTo>
                <a:cubicBezTo>
                  <a:pt x="291578" y="2656054"/>
                  <a:pt x="291477" y="2659407"/>
                  <a:pt x="292696" y="2663877"/>
                </a:cubicBezTo>
                <a:cubicBezTo>
                  <a:pt x="294322" y="2669973"/>
                  <a:pt x="294322" y="2681657"/>
                  <a:pt x="292696" y="2698929"/>
                </a:cubicBezTo>
                <a:cubicBezTo>
                  <a:pt x="291070" y="2716201"/>
                  <a:pt x="290054" y="2736216"/>
                  <a:pt x="289648" y="2758975"/>
                </a:cubicBezTo>
                <a:lnTo>
                  <a:pt x="289648" y="2792503"/>
                </a:lnTo>
                <a:lnTo>
                  <a:pt x="279894" y="2801037"/>
                </a:lnTo>
                <a:cubicBezTo>
                  <a:pt x="273798" y="2806727"/>
                  <a:pt x="268312" y="2810080"/>
                  <a:pt x="263435" y="2811095"/>
                </a:cubicBezTo>
                <a:cubicBezTo>
                  <a:pt x="258558" y="2812112"/>
                  <a:pt x="256120" y="2813432"/>
                  <a:pt x="256120" y="2815058"/>
                </a:cubicBezTo>
                <a:cubicBezTo>
                  <a:pt x="256120" y="2819528"/>
                  <a:pt x="254291" y="2819325"/>
                  <a:pt x="250634" y="2814448"/>
                </a:cubicBezTo>
                <a:cubicBezTo>
                  <a:pt x="249008" y="2812416"/>
                  <a:pt x="247789" y="2810181"/>
                  <a:pt x="246976" y="2807743"/>
                </a:cubicBezTo>
                <a:cubicBezTo>
                  <a:pt x="244131" y="2801240"/>
                  <a:pt x="243318" y="2784781"/>
                  <a:pt x="244538" y="2758365"/>
                </a:cubicBezTo>
                <a:cubicBezTo>
                  <a:pt x="245757" y="2731949"/>
                  <a:pt x="247179" y="2713661"/>
                  <a:pt x="248805" y="2703501"/>
                </a:cubicBezTo>
                <a:cubicBezTo>
                  <a:pt x="250837" y="2690903"/>
                  <a:pt x="251650" y="2678711"/>
                  <a:pt x="251243" y="2666925"/>
                </a:cubicBezTo>
                <a:cubicBezTo>
                  <a:pt x="250837" y="2655140"/>
                  <a:pt x="249414" y="2647824"/>
                  <a:pt x="246976" y="2644979"/>
                </a:cubicBezTo>
                <a:cubicBezTo>
                  <a:pt x="244131" y="2641728"/>
                  <a:pt x="241591" y="2640103"/>
                  <a:pt x="239356" y="2640103"/>
                </a:cubicBezTo>
                <a:cubicBezTo>
                  <a:pt x="237121" y="2640103"/>
                  <a:pt x="234987" y="2638884"/>
                  <a:pt x="232955" y="2636445"/>
                </a:cubicBezTo>
                <a:cubicBezTo>
                  <a:pt x="231736" y="2634820"/>
                  <a:pt x="231533" y="2633804"/>
                  <a:pt x="232346" y="2633397"/>
                </a:cubicBezTo>
                <a:cubicBezTo>
                  <a:pt x="233158" y="2632991"/>
                  <a:pt x="235190" y="2632584"/>
                  <a:pt x="238442" y="2632178"/>
                </a:cubicBezTo>
                <a:lnTo>
                  <a:pt x="247586" y="2631568"/>
                </a:lnTo>
                <a:lnTo>
                  <a:pt x="248805" y="2593773"/>
                </a:lnTo>
                <a:cubicBezTo>
                  <a:pt x="249211" y="2583207"/>
                  <a:pt x="249618" y="2575180"/>
                  <a:pt x="250024" y="2569694"/>
                </a:cubicBezTo>
                <a:cubicBezTo>
                  <a:pt x="250430" y="2564208"/>
                  <a:pt x="251142" y="2560144"/>
                  <a:pt x="252158" y="2557502"/>
                </a:cubicBezTo>
                <a:cubicBezTo>
                  <a:pt x="253174" y="2554860"/>
                  <a:pt x="254698" y="2554657"/>
                  <a:pt x="256730" y="2556892"/>
                </a:cubicBezTo>
                <a:cubicBezTo>
                  <a:pt x="258762" y="2559128"/>
                  <a:pt x="260997" y="2562684"/>
                  <a:pt x="263435" y="2567560"/>
                </a:cubicBezTo>
                <a:cubicBezTo>
                  <a:pt x="265874" y="2572437"/>
                  <a:pt x="269125" y="2579752"/>
                  <a:pt x="273189" y="2589506"/>
                </a:cubicBezTo>
                <a:lnTo>
                  <a:pt x="279894" y="2604746"/>
                </a:lnTo>
                <a:lnTo>
                  <a:pt x="287819" y="2597431"/>
                </a:lnTo>
                <a:cubicBezTo>
                  <a:pt x="293102" y="2592147"/>
                  <a:pt x="297370" y="2586458"/>
                  <a:pt x="300621" y="2580362"/>
                </a:cubicBezTo>
                <a:cubicBezTo>
                  <a:pt x="303872" y="2574266"/>
                  <a:pt x="306920" y="2569999"/>
                  <a:pt x="309765" y="2567560"/>
                </a:cubicBezTo>
                <a:cubicBezTo>
                  <a:pt x="315861" y="2562684"/>
                  <a:pt x="322871" y="2548764"/>
                  <a:pt x="330796" y="2525803"/>
                </a:cubicBezTo>
                <a:cubicBezTo>
                  <a:pt x="338721" y="2502841"/>
                  <a:pt x="341058" y="2489938"/>
                  <a:pt x="337806" y="2487093"/>
                </a:cubicBezTo>
                <a:cubicBezTo>
                  <a:pt x="336181" y="2485061"/>
                  <a:pt x="321957" y="2490548"/>
                  <a:pt x="295134" y="2503552"/>
                </a:cubicBezTo>
                <a:cubicBezTo>
                  <a:pt x="258965" y="2521434"/>
                  <a:pt x="240880" y="2533220"/>
                  <a:pt x="240880" y="2538909"/>
                </a:cubicBezTo>
                <a:cubicBezTo>
                  <a:pt x="240880" y="2540535"/>
                  <a:pt x="238137" y="2544395"/>
                  <a:pt x="232650" y="2550492"/>
                </a:cubicBezTo>
                <a:cubicBezTo>
                  <a:pt x="227164" y="2556587"/>
                  <a:pt x="221271" y="2559635"/>
                  <a:pt x="214972" y="2559635"/>
                </a:cubicBezTo>
                <a:cubicBezTo>
                  <a:pt x="208673" y="2559635"/>
                  <a:pt x="202475" y="2560448"/>
                  <a:pt x="196379" y="2562074"/>
                </a:cubicBezTo>
                <a:lnTo>
                  <a:pt x="187235" y="2563903"/>
                </a:lnTo>
                <a:lnTo>
                  <a:pt x="179920" y="2550492"/>
                </a:lnTo>
                <a:cubicBezTo>
                  <a:pt x="175450" y="2541144"/>
                  <a:pt x="173214" y="2533626"/>
                  <a:pt x="173214" y="2527936"/>
                </a:cubicBezTo>
                <a:cubicBezTo>
                  <a:pt x="173214" y="2523466"/>
                  <a:pt x="174942" y="2517268"/>
                  <a:pt x="178396" y="2509343"/>
                </a:cubicBezTo>
                <a:cubicBezTo>
                  <a:pt x="181850" y="2501419"/>
                  <a:pt x="184390" y="2497456"/>
                  <a:pt x="186016" y="2497456"/>
                </a:cubicBezTo>
                <a:cubicBezTo>
                  <a:pt x="187642" y="2497456"/>
                  <a:pt x="192417" y="2489735"/>
                  <a:pt x="200342" y="2474292"/>
                </a:cubicBezTo>
                <a:cubicBezTo>
                  <a:pt x="208266" y="2458848"/>
                  <a:pt x="216293" y="2445132"/>
                  <a:pt x="224421" y="2433143"/>
                </a:cubicBezTo>
                <a:cubicBezTo>
                  <a:pt x="232549" y="2421155"/>
                  <a:pt x="238442" y="2412112"/>
                  <a:pt x="242099" y="2406016"/>
                </a:cubicBezTo>
                <a:cubicBezTo>
                  <a:pt x="245757" y="2399920"/>
                  <a:pt x="250024" y="2393215"/>
                  <a:pt x="254901" y="2385900"/>
                </a:cubicBezTo>
                <a:cubicBezTo>
                  <a:pt x="259778" y="2378584"/>
                  <a:pt x="261810" y="2374520"/>
                  <a:pt x="260997" y="2373708"/>
                </a:cubicBezTo>
                <a:cubicBezTo>
                  <a:pt x="259371" y="2372082"/>
                  <a:pt x="253580" y="2372488"/>
                  <a:pt x="243623" y="2374927"/>
                </a:cubicBezTo>
                <a:cubicBezTo>
                  <a:pt x="233666" y="2377365"/>
                  <a:pt x="226859" y="2380007"/>
                  <a:pt x="223202" y="2382852"/>
                </a:cubicBezTo>
                <a:cubicBezTo>
                  <a:pt x="218325" y="2386509"/>
                  <a:pt x="210806" y="2389151"/>
                  <a:pt x="200646" y="2390776"/>
                </a:cubicBezTo>
                <a:cubicBezTo>
                  <a:pt x="183171" y="2394028"/>
                  <a:pt x="164985" y="2399616"/>
                  <a:pt x="146087" y="2407540"/>
                </a:cubicBezTo>
                <a:cubicBezTo>
                  <a:pt x="127190" y="2415465"/>
                  <a:pt x="112864" y="2423695"/>
                  <a:pt x="103110" y="2432229"/>
                </a:cubicBezTo>
                <a:cubicBezTo>
                  <a:pt x="95795" y="2438325"/>
                  <a:pt x="90004" y="2441068"/>
                  <a:pt x="85737" y="2440459"/>
                </a:cubicBezTo>
                <a:cubicBezTo>
                  <a:pt x="81470" y="2439849"/>
                  <a:pt x="71614" y="2434261"/>
                  <a:pt x="56171" y="2423695"/>
                </a:cubicBezTo>
                <a:cubicBezTo>
                  <a:pt x="51701" y="2420850"/>
                  <a:pt x="48856" y="2418412"/>
                  <a:pt x="47637" y="2416379"/>
                </a:cubicBezTo>
                <a:cubicBezTo>
                  <a:pt x="46418" y="2414348"/>
                  <a:pt x="45808" y="2411096"/>
                  <a:pt x="45808" y="2406626"/>
                </a:cubicBezTo>
                <a:cubicBezTo>
                  <a:pt x="45808" y="2399717"/>
                  <a:pt x="47129" y="2395247"/>
                  <a:pt x="49770" y="2393215"/>
                </a:cubicBezTo>
                <a:cubicBezTo>
                  <a:pt x="52412" y="2391183"/>
                  <a:pt x="63893" y="2389354"/>
                  <a:pt x="84213" y="2387728"/>
                </a:cubicBezTo>
                <a:cubicBezTo>
                  <a:pt x="98030" y="2386509"/>
                  <a:pt x="112966" y="2383969"/>
                  <a:pt x="129018" y="2380108"/>
                </a:cubicBezTo>
                <a:cubicBezTo>
                  <a:pt x="145071" y="2376248"/>
                  <a:pt x="154926" y="2372895"/>
                  <a:pt x="158584" y="2370050"/>
                </a:cubicBezTo>
                <a:cubicBezTo>
                  <a:pt x="159803" y="2368831"/>
                  <a:pt x="156552" y="2364970"/>
                  <a:pt x="148830" y="2358468"/>
                </a:cubicBezTo>
                <a:cubicBezTo>
                  <a:pt x="141109" y="2351965"/>
                  <a:pt x="135419" y="2343939"/>
                  <a:pt x="131762" y="2334388"/>
                </a:cubicBezTo>
                <a:cubicBezTo>
                  <a:pt x="128104" y="2324838"/>
                  <a:pt x="126682" y="2319250"/>
                  <a:pt x="127494" y="2317624"/>
                </a:cubicBezTo>
                <a:cubicBezTo>
                  <a:pt x="128714" y="2315999"/>
                  <a:pt x="132473" y="2314780"/>
                  <a:pt x="138772" y="2313967"/>
                </a:cubicBezTo>
                <a:cubicBezTo>
                  <a:pt x="145071" y="2313154"/>
                  <a:pt x="149034" y="2313560"/>
                  <a:pt x="150659" y="2315186"/>
                </a:cubicBezTo>
                <a:cubicBezTo>
                  <a:pt x="152285" y="2316812"/>
                  <a:pt x="155130" y="2317624"/>
                  <a:pt x="159194" y="2317624"/>
                </a:cubicBezTo>
                <a:cubicBezTo>
                  <a:pt x="161632" y="2317624"/>
                  <a:pt x="163258" y="2318132"/>
                  <a:pt x="164070" y="2319148"/>
                </a:cubicBezTo>
                <a:cubicBezTo>
                  <a:pt x="164883" y="2320164"/>
                  <a:pt x="165290" y="2321892"/>
                  <a:pt x="165290" y="2324330"/>
                </a:cubicBezTo>
                <a:cubicBezTo>
                  <a:pt x="165290" y="2328800"/>
                  <a:pt x="166712" y="2331442"/>
                  <a:pt x="169557" y="2332255"/>
                </a:cubicBezTo>
                <a:cubicBezTo>
                  <a:pt x="181749" y="2335912"/>
                  <a:pt x="192518" y="2341602"/>
                  <a:pt x="201866" y="2349324"/>
                </a:cubicBezTo>
                <a:cubicBezTo>
                  <a:pt x="205117" y="2351762"/>
                  <a:pt x="207555" y="2353083"/>
                  <a:pt x="209181" y="2353286"/>
                </a:cubicBezTo>
                <a:cubicBezTo>
                  <a:pt x="210806" y="2353489"/>
                  <a:pt x="214058" y="2352575"/>
                  <a:pt x="218934" y="2350543"/>
                </a:cubicBezTo>
                <a:cubicBezTo>
                  <a:pt x="224624" y="2348104"/>
                  <a:pt x="229704" y="2344955"/>
                  <a:pt x="234174" y="2341094"/>
                </a:cubicBezTo>
                <a:cubicBezTo>
                  <a:pt x="238645" y="2337233"/>
                  <a:pt x="240880" y="2334084"/>
                  <a:pt x="240880" y="2331645"/>
                </a:cubicBezTo>
                <a:cubicBezTo>
                  <a:pt x="240880" y="2329207"/>
                  <a:pt x="244131" y="2325651"/>
                  <a:pt x="250634" y="2320977"/>
                </a:cubicBezTo>
                <a:cubicBezTo>
                  <a:pt x="257136" y="2316304"/>
                  <a:pt x="271258" y="2302283"/>
                  <a:pt x="293001" y="2278915"/>
                </a:cubicBezTo>
                <a:cubicBezTo>
                  <a:pt x="314743" y="2255547"/>
                  <a:pt x="327037" y="2242643"/>
                  <a:pt x="329882" y="2240205"/>
                </a:cubicBezTo>
                <a:cubicBezTo>
                  <a:pt x="332726" y="2237767"/>
                  <a:pt x="334149" y="2235735"/>
                  <a:pt x="334149" y="2234109"/>
                </a:cubicBezTo>
                <a:cubicBezTo>
                  <a:pt x="334149" y="2232484"/>
                  <a:pt x="335673" y="2229639"/>
                  <a:pt x="338721" y="2225575"/>
                </a:cubicBezTo>
                <a:cubicBezTo>
                  <a:pt x="341769" y="2221511"/>
                  <a:pt x="347560" y="2219479"/>
                  <a:pt x="356094" y="2219479"/>
                </a:cubicBezTo>
                <a:close/>
                <a:moveTo>
                  <a:pt x="151878" y="1736599"/>
                </a:moveTo>
                <a:cubicBezTo>
                  <a:pt x="149846" y="1736599"/>
                  <a:pt x="144360" y="1740562"/>
                  <a:pt x="135419" y="1748487"/>
                </a:cubicBezTo>
                <a:cubicBezTo>
                  <a:pt x="126478" y="1756411"/>
                  <a:pt x="122008" y="1761187"/>
                  <a:pt x="122008" y="1762812"/>
                </a:cubicBezTo>
                <a:cubicBezTo>
                  <a:pt x="122008" y="1764031"/>
                  <a:pt x="126682" y="1761999"/>
                  <a:pt x="136029" y="1756716"/>
                </a:cubicBezTo>
                <a:cubicBezTo>
                  <a:pt x="149440" y="1748995"/>
                  <a:pt x="156146" y="1742899"/>
                  <a:pt x="156146" y="1738428"/>
                </a:cubicBezTo>
                <a:cubicBezTo>
                  <a:pt x="156146" y="1737209"/>
                  <a:pt x="154723" y="1736599"/>
                  <a:pt x="151878" y="1736599"/>
                </a:cubicBezTo>
                <a:close/>
                <a:moveTo>
                  <a:pt x="413092" y="1466547"/>
                </a:moveTo>
                <a:cubicBezTo>
                  <a:pt x="417359" y="1466953"/>
                  <a:pt x="424573" y="1469798"/>
                  <a:pt x="434733" y="1475081"/>
                </a:cubicBezTo>
                <a:cubicBezTo>
                  <a:pt x="446112" y="1481177"/>
                  <a:pt x="452818" y="1485647"/>
                  <a:pt x="454850" y="1488492"/>
                </a:cubicBezTo>
                <a:cubicBezTo>
                  <a:pt x="456882" y="1491337"/>
                  <a:pt x="457085" y="1496214"/>
                  <a:pt x="455459" y="1503123"/>
                </a:cubicBezTo>
                <a:cubicBezTo>
                  <a:pt x="453021" y="1511251"/>
                  <a:pt x="449770" y="1526795"/>
                  <a:pt x="445706" y="1549757"/>
                </a:cubicBezTo>
                <a:cubicBezTo>
                  <a:pt x="441642" y="1572719"/>
                  <a:pt x="439000" y="1588873"/>
                  <a:pt x="437781" y="1598220"/>
                </a:cubicBezTo>
                <a:lnTo>
                  <a:pt x="435952" y="1614070"/>
                </a:lnTo>
                <a:lnTo>
                  <a:pt x="459726" y="1612851"/>
                </a:lnTo>
                <a:cubicBezTo>
                  <a:pt x="470699" y="1612038"/>
                  <a:pt x="477811" y="1611835"/>
                  <a:pt x="481062" y="1612241"/>
                </a:cubicBezTo>
                <a:cubicBezTo>
                  <a:pt x="484314" y="1612647"/>
                  <a:pt x="488378" y="1614476"/>
                  <a:pt x="493254" y="1617727"/>
                </a:cubicBezTo>
                <a:cubicBezTo>
                  <a:pt x="499757" y="1622198"/>
                  <a:pt x="504024" y="1624433"/>
                  <a:pt x="506056" y="1624433"/>
                </a:cubicBezTo>
                <a:cubicBezTo>
                  <a:pt x="509307" y="1624433"/>
                  <a:pt x="511339" y="1628294"/>
                  <a:pt x="512152" y="1636015"/>
                </a:cubicBezTo>
                <a:cubicBezTo>
                  <a:pt x="512965" y="1643737"/>
                  <a:pt x="511949" y="1648004"/>
                  <a:pt x="509104" y="1648817"/>
                </a:cubicBezTo>
                <a:cubicBezTo>
                  <a:pt x="506666" y="1649223"/>
                  <a:pt x="494067" y="1649427"/>
                  <a:pt x="471309" y="1649427"/>
                </a:cubicBezTo>
                <a:cubicBezTo>
                  <a:pt x="448550" y="1649427"/>
                  <a:pt x="436663" y="1649935"/>
                  <a:pt x="435647" y="1650951"/>
                </a:cubicBezTo>
                <a:cubicBezTo>
                  <a:pt x="434631" y="1651967"/>
                  <a:pt x="432701" y="1659383"/>
                  <a:pt x="429856" y="1673201"/>
                </a:cubicBezTo>
                <a:cubicBezTo>
                  <a:pt x="426198" y="1690676"/>
                  <a:pt x="424674" y="1720547"/>
                  <a:pt x="425284" y="1762812"/>
                </a:cubicBezTo>
                <a:cubicBezTo>
                  <a:pt x="425894" y="1805078"/>
                  <a:pt x="428434" y="1834542"/>
                  <a:pt x="432904" y="1851204"/>
                </a:cubicBezTo>
                <a:cubicBezTo>
                  <a:pt x="441438" y="1886967"/>
                  <a:pt x="445706" y="1917041"/>
                  <a:pt x="445706" y="1941425"/>
                </a:cubicBezTo>
                <a:cubicBezTo>
                  <a:pt x="445706" y="1953211"/>
                  <a:pt x="445198" y="1960830"/>
                  <a:pt x="444182" y="1964285"/>
                </a:cubicBezTo>
                <a:cubicBezTo>
                  <a:pt x="443166" y="1967739"/>
                  <a:pt x="440422" y="1972921"/>
                  <a:pt x="435952" y="1979830"/>
                </a:cubicBezTo>
                <a:cubicBezTo>
                  <a:pt x="429450" y="1989177"/>
                  <a:pt x="424979" y="1993851"/>
                  <a:pt x="422541" y="1993851"/>
                </a:cubicBezTo>
                <a:cubicBezTo>
                  <a:pt x="418477" y="1993851"/>
                  <a:pt x="413194" y="1991819"/>
                  <a:pt x="406691" y="1987755"/>
                </a:cubicBezTo>
                <a:cubicBezTo>
                  <a:pt x="400189" y="1983691"/>
                  <a:pt x="395515" y="1979627"/>
                  <a:pt x="392670" y="1975563"/>
                </a:cubicBezTo>
                <a:cubicBezTo>
                  <a:pt x="388606" y="1969873"/>
                  <a:pt x="379361" y="1959510"/>
                  <a:pt x="364934" y="1944473"/>
                </a:cubicBezTo>
                <a:cubicBezTo>
                  <a:pt x="350506" y="1929436"/>
                  <a:pt x="343293" y="1920495"/>
                  <a:pt x="343293" y="1917651"/>
                </a:cubicBezTo>
                <a:cubicBezTo>
                  <a:pt x="343293" y="1914806"/>
                  <a:pt x="336790" y="1903833"/>
                  <a:pt x="323786" y="1884732"/>
                </a:cubicBezTo>
                <a:cubicBezTo>
                  <a:pt x="310781" y="1865631"/>
                  <a:pt x="300824" y="1845515"/>
                  <a:pt x="293915" y="1824382"/>
                </a:cubicBezTo>
                <a:lnTo>
                  <a:pt x="282942" y="1793292"/>
                </a:lnTo>
                <a:lnTo>
                  <a:pt x="288429" y="1787196"/>
                </a:lnTo>
                <a:cubicBezTo>
                  <a:pt x="292493" y="1783132"/>
                  <a:pt x="299402" y="1778662"/>
                  <a:pt x="309155" y="1773785"/>
                </a:cubicBezTo>
                <a:cubicBezTo>
                  <a:pt x="315251" y="1770127"/>
                  <a:pt x="319925" y="1767994"/>
                  <a:pt x="323176" y="1767384"/>
                </a:cubicBezTo>
                <a:cubicBezTo>
                  <a:pt x="326427" y="1766775"/>
                  <a:pt x="330491" y="1766876"/>
                  <a:pt x="335368" y="1767689"/>
                </a:cubicBezTo>
                <a:cubicBezTo>
                  <a:pt x="342277" y="1768908"/>
                  <a:pt x="349084" y="1771347"/>
                  <a:pt x="355790" y="1775004"/>
                </a:cubicBezTo>
                <a:cubicBezTo>
                  <a:pt x="362495" y="1778662"/>
                  <a:pt x="367270" y="1782726"/>
                  <a:pt x="370115" y="1787196"/>
                </a:cubicBezTo>
                <a:cubicBezTo>
                  <a:pt x="372147" y="1789635"/>
                  <a:pt x="373062" y="1791667"/>
                  <a:pt x="372858" y="1793292"/>
                </a:cubicBezTo>
                <a:cubicBezTo>
                  <a:pt x="372655" y="1794918"/>
                  <a:pt x="371334" y="1797559"/>
                  <a:pt x="368896" y="1801217"/>
                </a:cubicBezTo>
                <a:cubicBezTo>
                  <a:pt x="366458" y="1805281"/>
                  <a:pt x="364527" y="1807618"/>
                  <a:pt x="363105" y="1808227"/>
                </a:cubicBezTo>
                <a:cubicBezTo>
                  <a:pt x="361682" y="1808837"/>
                  <a:pt x="359142" y="1808939"/>
                  <a:pt x="355485" y="1808532"/>
                </a:cubicBezTo>
                <a:cubicBezTo>
                  <a:pt x="331101" y="1804062"/>
                  <a:pt x="314438" y="1803046"/>
                  <a:pt x="305498" y="1805484"/>
                </a:cubicBezTo>
                <a:cubicBezTo>
                  <a:pt x="301840" y="1806297"/>
                  <a:pt x="299808" y="1807313"/>
                  <a:pt x="299402" y="1808532"/>
                </a:cubicBezTo>
                <a:cubicBezTo>
                  <a:pt x="298995" y="1809751"/>
                  <a:pt x="299198" y="1813206"/>
                  <a:pt x="300011" y="1818895"/>
                </a:cubicBezTo>
                <a:cubicBezTo>
                  <a:pt x="303262" y="1845311"/>
                  <a:pt x="320534" y="1871727"/>
                  <a:pt x="351827" y="1898143"/>
                </a:cubicBezTo>
                <a:cubicBezTo>
                  <a:pt x="369302" y="1912774"/>
                  <a:pt x="383526" y="1921308"/>
                  <a:pt x="394499" y="1923747"/>
                </a:cubicBezTo>
                <a:cubicBezTo>
                  <a:pt x="398563" y="1924966"/>
                  <a:pt x="401103" y="1925169"/>
                  <a:pt x="402119" y="1924356"/>
                </a:cubicBezTo>
                <a:cubicBezTo>
                  <a:pt x="403135" y="1923543"/>
                  <a:pt x="404456" y="1920699"/>
                  <a:pt x="406082" y="1915822"/>
                </a:cubicBezTo>
                <a:cubicBezTo>
                  <a:pt x="408114" y="1908913"/>
                  <a:pt x="407707" y="1889203"/>
                  <a:pt x="404862" y="1856691"/>
                </a:cubicBezTo>
                <a:cubicBezTo>
                  <a:pt x="402018" y="1827023"/>
                  <a:pt x="400392" y="1803351"/>
                  <a:pt x="399986" y="1785672"/>
                </a:cubicBezTo>
                <a:cubicBezTo>
                  <a:pt x="399579" y="1767994"/>
                  <a:pt x="400189" y="1742695"/>
                  <a:pt x="401814" y="1709777"/>
                </a:cubicBezTo>
                <a:cubicBezTo>
                  <a:pt x="402627" y="1687019"/>
                  <a:pt x="402932" y="1672795"/>
                  <a:pt x="402729" y="1667105"/>
                </a:cubicBezTo>
                <a:cubicBezTo>
                  <a:pt x="402526" y="1661415"/>
                  <a:pt x="401408" y="1658571"/>
                  <a:pt x="399376" y="1658571"/>
                </a:cubicBezTo>
                <a:cubicBezTo>
                  <a:pt x="396938" y="1658571"/>
                  <a:pt x="395210" y="1659383"/>
                  <a:pt x="394194" y="1661009"/>
                </a:cubicBezTo>
                <a:cubicBezTo>
                  <a:pt x="393178" y="1662635"/>
                  <a:pt x="389419" y="1664463"/>
                  <a:pt x="382917" y="1666495"/>
                </a:cubicBezTo>
                <a:cubicBezTo>
                  <a:pt x="375195" y="1669340"/>
                  <a:pt x="350506" y="1681024"/>
                  <a:pt x="308850" y="1701547"/>
                </a:cubicBezTo>
                <a:cubicBezTo>
                  <a:pt x="267194" y="1722071"/>
                  <a:pt x="243522" y="1734364"/>
                  <a:pt x="237832" y="1738428"/>
                </a:cubicBezTo>
                <a:cubicBezTo>
                  <a:pt x="231330" y="1743305"/>
                  <a:pt x="226859" y="1748791"/>
                  <a:pt x="224421" y="1754887"/>
                </a:cubicBezTo>
                <a:cubicBezTo>
                  <a:pt x="221982" y="1760983"/>
                  <a:pt x="220357" y="1770737"/>
                  <a:pt x="219544" y="1784148"/>
                </a:cubicBezTo>
                <a:cubicBezTo>
                  <a:pt x="219138" y="1796747"/>
                  <a:pt x="217309" y="1807313"/>
                  <a:pt x="214058" y="1815847"/>
                </a:cubicBezTo>
                <a:cubicBezTo>
                  <a:pt x="203085" y="1842670"/>
                  <a:pt x="195566" y="1858926"/>
                  <a:pt x="191502" y="1864615"/>
                </a:cubicBezTo>
                <a:cubicBezTo>
                  <a:pt x="189064" y="1868679"/>
                  <a:pt x="185000" y="1871727"/>
                  <a:pt x="179310" y="1873759"/>
                </a:cubicBezTo>
                <a:cubicBezTo>
                  <a:pt x="173621" y="1875791"/>
                  <a:pt x="168134" y="1876198"/>
                  <a:pt x="162851" y="1874979"/>
                </a:cubicBezTo>
                <a:cubicBezTo>
                  <a:pt x="158381" y="1874166"/>
                  <a:pt x="152996" y="1870508"/>
                  <a:pt x="146697" y="1864006"/>
                </a:cubicBezTo>
                <a:cubicBezTo>
                  <a:pt x="140398" y="1857503"/>
                  <a:pt x="135013" y="1849985"/>
                  <a:pt x="130542" y="1841451"/>
                </a:cubicBezTo>
                <a:cubicBezTo>
                  <a:pt x="125666" y="1832103"/>
                  <a:pt x="118350" y="1824382"/>
                  <a:pt x="108597" y="1818286"/>
                </a:cubicBezTo>
                <a:cubicBezTo>
                  <a:pt x="100062" y="1813003"/>
                  <a:pt x="94576" y="1810158"/>
                  <a:pt x="92138" y="1809751"/>
                </a:cubicBezTo>
                <a:cubicBezTo>
                  <a:pt x="89699" y="1809345"/>
                  <a:pt x="87870" y="1811174"/>
                  <a:pt x="86651" y="1815238"/>
                </a:cubicBezTo>
                <a:cubicBezTo>
                  <a:pt x="85432" y="1819302"/>
                  <a:pt x="83197" y="1823467"/>
                  <a:pt x="79946" y="1827735"/>
                </a:cubicBezTo>
                <a:cubicBezTo>
                  <a:pt x="76694" y="1832002"/>
                  <a:pt x="73850" y="1840028"/>
                  <a:pt x="71411" y="1851814"/>
                </a:cubicBezTo>
                <a:cubicBezTo>
                  <a:pt x="68566" y="1866444"/>
                  <a:pt x="64401" y="1877214"/>
                  <a:pt x="58914" y="1884123"/>
                </a:cubicBezTo>
                <a:cubicBezTo>
                  <a:pt x="53428" y="1891031"/>
                  <a:pt x="45402" y="1895908"/>
                  <a:pt x="34835" y="1898753"/>
                </a:cubicBezTo>
                <a:cubicBezTo>
                  <a:pt x="27926" y="1900785"/>
                  <a:pt x="18376" y="1894486"/>
                  <a:pt x="6184" y="1879855"/>
                </a:cubicBezTo>
                <a:cubicBezTo>
                  <a:pt x="2933" y="1875791"/>
                  <a:pt x="1002" y="1872134"/>
                  <a:pt x="393" y="1868883"/>
                </a:cubicBezTo>
                <a:cubicBezTo>
                  <a:pt x="-217" y="1865631"/>
                  <a:pt x="-115" y="1856081"/>
                  <a:pt x="698" y="1840231"/>
                </a:cubicBezTo>
                <a:cubicBezTo>
                  <a:pt x="1104" y="1826414"/>
                  <a:pt x="1714" y="1816863"/>
                  <a:pt x="2526" y="1811580"/>
                </a:cubicBezTo>
                <a:cubicBezTo>
                  <a:pt x="3339" y="1806297"/>
                  <a:pt x="5168" y="1800811"/>
                  <a:pt x="8013" y="1795121"/>
                </a:cubicBezTo>
                <a:cubicBezTo>
                  <a:pt x="12483" y="1786587"/>
                  <a:pt x="15328" y="1777951"/>
                  <a:pt x="16547" y="1769213"/>
                </a:cubicBezTo>
                <a:cubicBezTo>
                  <a:pt x="17766" y="1760475"/>
                  <a:pt x="19189" y="1754684"/>
                  <a:pt x="20814" y="1751839"/>
                </a:cubicBezTo>
                <a:cubicBezTo>
                  <a:pt x="23659" y="1746150"/>
                  <a:pt x="25894" y="1732332"/>
                  <a:pt x="27520" y="1710387"/>
                </a:cubicBezTo>
                <a:cubicBezTo>
                  <a:pt x="29146" y="1688441"/>
                  <a:pt x="29146" y="1671779"/>
                  <a:pt x="27520" y="1660399"/>
                </a:cubicBezTo>
                <a:cubicBezTo>
                  <a:pt x="25894" y="1652271"/>
                  <a:pt x="26301" y="1648207"/>
                  <a:pt x="28739" y="1648207"/>
                </a:cubicBezTo>
                <a:cubicBezTo>
                  <a:pt x="31990" y="1648207"/>
                  <a:pt x="36562" y="1650646"/>
                  <a:pt x="42455" y="1655523"/>
                </a:cubicBezTo>
                <a:cubicBezTo>
                  <a:pt x="48348" y="1660399"/>
                  <a:pt x="52717" y="1665073"/>
                  <a:pt x="55562" y="1669543"/>
                </a:cubicBezTo>
                <a:cubicBezTo>
                  <a:pt x="59219" y="1675233"/>
                  <a:pt x="63690" y="1682345"/>
                  <a:pt x="68973" y="1690879"/>
                </a:cubicBezTo>
                <a:cubicBezTo>
                  <a:pt x="73850" y="1699007"/>
                  <a:pt x="78726" y="1706932"/>
                  <a:pt x="83603" y="1714654"/>
                </a:cubicBezTo>
                <a:lnTo>
                  <a:pt x="90918" y="1726236"/>
                </a:lnTo>
                <a:lnTo>
                  <a:pt x="99453" y="1721359"/>
                </a:lnTo>
                <a:cubicBezTo>
                  <a:pt x="105142" y="1718108"/>
                  <a:pt x="115506" y="1711911"/>
                  <a:pt x="130542" y="1702767"/>
                </a:cubicBezTo>
                <a:cubicBezTo>
                  <a:pt x="145579" y="1693623"/>
                  <a:pt x="156755" y="1688644"/>
                  <a:pt x="164070" y="1687831"/>
                </a:cubicBezTo>
                <a:cubicBezTo>
                  <a:pt x="169354" y="1687425"/>
                  <a:pt x="173519" y="1687831"/>
                  <a:pt x="176567" y="1689051"/>
                </a:cubicBezTo>
                <a:cubicBezTo>
                  <a:pt x="179615" y="1690270"/>
                  <a:pt x="185203" y="1693927"/>
                  <a:pt x="193331" y="1700023"/>
                </a:cubicBezTo>
                <a:lnTo>
                  <a:pt x="211010" y="1714044"/>
                </a:lnTo>
                <a:lnTo>
                  <a:pt x="225640" y="1709167"/>
                </a:lnTo>
                <a:cubicBezTo>
                  <a:pt x="235394" y="1705916"/>
                  <a:pt x="259778" y="1694435"/>
                  <a:pt x="298792" y="1674725"/>
                </a:cubicBezTo>
                <a:cubicBezTo>
                  <a:pt x="337806" y="1655015"/>
                  <a:pt x="365137" y="1642111"/>
                  <a:pt x="380783" y="1636015"/>
                </a:cubicBezTo>
                <a:cubicBezTo>
                  <a:pt x="396430" y="1629919"/>
                  <a:pt x="405472" y="1625754"/>
                  <a:pt x="407910" y="1623519"/>
                </a:cubicBezTo>
                <a:cubicBezTo>
                  <a:pt x="410349" y="1621283"/>
                  <a:pt x="411974" y="1599846"/>
                  <a:pt x="412787" y="1559206"/>
                </a:cubicBezTo>
                <a:lnTo>
                  <a:pt x="414006" y="1498855"/>
                </a:lnTo>
                <a:lnTo>
                  <a:pt x="404253" y="1487883"/>
                </a:lnTo>
                <a:lnTo>
                  <a:pt x="395109" y="1476910"/>
                </a:lnTo>
                <a:lnTo>
                  <a:pt x="400595" y="1471423"/>
                </a:lnTo>
                <a:cubicBezTo>
                  <a:pt x="404659" y="1467766"/>
                  <a:pt x="408825" y="1466140"/>
                  <a:pt x="413092" y="1466547"/>
                </a:cubicBezTo>
                <a:close/>
                <a:moveTo>
                  <a:pt x="399986" y="1112369"/>
                </a:moveTo>
                <a:cubicBezTo>
                  <a:pt x="397547" y="1112166"/>
                  <a:pt x="389419" y="1113283"/>
                  <a:pt x="375602" y="1115722"/>
                </a:cubicBezTo>
                <a:cubicBezTo>
                  <a:pt x="374382" y="1116128"/>
                  <a:pt x="373570" y="1116331"/>
                  <a:pt x="373163" y="1116331"/>
                </a:cubicBezTo>
                <a:cubicBezTo>
                  <a:pt x="357314" y="1119176"/>
                  <a:pt x="349186" y="1122021"/>
                  <a:pt x="348779" y="1124866"/>
                </a:cubicBezTo>
                <a:cubicBezTo>
                  <a:pt x="347560" y="1131368"/>
                  <a:pt x="357009" y="1147726"/>
                  <a:pt x="377126" y="1173938"/>
                </a:cubicBezTo>
                <a:cubicBezTo>
                  <a:pt x="397242" y="1200151"/>
                  <a:pt x="410349" y="1213258"/>
                  <a:pt x="416445" y="1213258"/>
                </a:cubicBezTo>
                <a:cubicBezTo>
                  <a:pt x="417664" y="1211226"/>
                  <a:pt x="417969" y="1204317"/>
                  <a:pt x="417359" y="1192531"/>
                </a:cubicBezTo>
                <a:cubicBezTo>
                  <a:pt x="416750" y="1180746"/>
                  <a:pt x="415226" y="1166928"/>
                  <a:pt x="412787" y="1151079"/>
                </a:cubicBezTo>
                <a:cubicBezTo>
                  <a:pt x="410349" y="1135229"/>
                  <a:pt x="407910" y="1124256"/>
                  <a:pt x="405472" y="1118160"/>
                </a:cubicBezTo>
                <a:cubicBezTo>
                  <a:pt x="405472" y="1118160"/>
                  <a:pt x="405472" y="1117957"/>
                  <a:pt x="405472" y="1117550"/>
                </a:cubicBezTo>
                <a:cubicBezTo>
                  <a:pt x="404253" y="1114299"/>
                  <a:pt x="402424" y="1112572"/>
                  <a:pt x="399986" y="1112369"/>
                </a:cubicBezTo>
                <a:close/>
                <a:moveTo>
                  <a:pt x="97091" y="1019024"/>
                </a:moveTo>
                <a:cubicBezTo>
                  <a:pt x="94703" y="1019380"/>
                  <a:pt x="92950" y="1020218"/>
                  <a:pt x="91833" y="1021538"/>
                </a:cubicBezTo>
                <a:cubicBezTo>
                  <a:pt x="89598" y="1024180"/>
                  <a:pt x="88480" y="1030174"/>
                  <a:pt x="88480" y="1039522"/>
                </a:cubicBezTo>
                <a:cubicBezTo>
                  <a:pt x="88480" y="1050088"/>
                  <a:pt x="91122" y="1060655"/>
                  <a:pt x="96405" y="1071221"/>
                </a:cubicBezTo>
                <a:cubicBezTo>
                  <a:pt x="101282" y="1080162"/>
                  <a:pt x="105955" y="1085953"/>
                  <a:pt x="110426" y="1088594"/>
                </a:cubicBezTo>
                <a:cubicBezTo>
                  <a:pt x="114896" y="1091236"/>
                  <a:pt x="120179" y="1091135"/>
                  <a:pt x="126275" y="1088290"/>
                </a:cubicBezTo>
                <a:cubicBezTo>
                  <a:pt x="137248" y="1083413"/>
                  <a:pt x="144258" y="1079958"/>
                  <a:pt x="147306" y="1077927"/>
                </a:cubicBezTo>
                <a:cubicBezTo>
                  <a:pt x="150354" y="1075894"/>
                  <a:pt x="152488" y="1073456"/>
                  <a:pt x="153707" y="1070611"/>
                </a:cubicBezTo>
                <a:cubicBezTo>
                  <a:pt x="154926" y="1066547"/>
                  <a:pt x="155536" y="1061061"/>
                  <a:pt x="155536" y="1054152"/>
                </a:cubicBezTo>
                <a:cubicBezTo>
                  <a:pt x="155536" y="1049682"/>
                  <a:pt x="155333" y="1046837"/>
                  <a:pt x="154926" y="1045618"/>
                </a:cubicBezTo>
                <a:cubicBezTo>
                  <a:pt x="154520" y="1044398"/>
                  <a:pt x="153301" y="1044195"/>
                  <a:pt x="151269" y="1045008"/>
                </a:cubicBezTo>
                <a:cubicBezTo>
                  <a:pt x="148018" y="1046227"/>
                  <a:pt x="142531" y="1047243"/>
                  <a:pt x="134810" y="1048056"/>
                </a:cubicBezTo>
                <a:cubicBezTo>
                  <a:pt x="127088" y="1048869"/>
                  <a:pt x="120179" y="1049885"/>
                  <a:pt x="114083" y="1051104"/>
                </a:cubicBezTo>
                <a:lnTo>
                  <a:pt x="104939" y="1052323"/>
                </a:lnTo>
                <a:lnTo>
                  <a:pt x="115912" y="1039522"/>
                </a:lnTo>
                <a:cubicBezTo>
                  <a:pt x="124040" y="1027736"/>
                  <a:pt x="125869" y="1021437"/>
                  <a:pt x="121398" y="1020624"/>
                </a:cubicBezTo>
                <a:cubicBezTo>
                  <a:pt x="117334" y="1020624"/>
                  <a:pt x="112254" y="1020218"/>
                  <a:pt x="106158" y="1019405"/>
                </a:cubicBezTo>
                <a:cubicBezTo>
                  <a:pt x="102501" y="1018795"/>
                  <a:pt x="99478" y="1018668"/>
                  <a:pt x="97091" y="1019024"/>
                </a:cubicBezTo>
                <a:close/>
                <a:moveTo>
                  <a:pt x="326453" y="991287"/>
                </a:moveTo>
                <a:cubicBezTo>
                  <a:pt x="324471" y="991135"/>
                  <a:pt x="322973" y="991363"/>
                  <a:pt x="321957" y="991973"/>
                </a:cubicBezTo>
                <a:cubicBezTo>
                  <a:pt x="319518" y="993598"/>
                  <a:pt x="316470" y="994411"/>
                  <a:pt x="312813" y="994411"/>
                </a:cubicBezTo>
                <a:cubicBezTo>
                  <a:pt x="307530" y="994411"/>
                  <a:pt x="304583" y="998577"/>
                  <a:pt x="303974" y="1006908"/>
                </a:cubicBezTo>
                <a:cubicBezTo>
                  <a:pt x="303364" y="1015239"/>
                  <a:pt x="305091" y="1026110"/>
                  <a:pt x="309155" y="1039522"/>
                </a:cubicBezTo>
                <a:cubicBezTo>
                  <a:pt x="312406" y="1050088"/>
                  <a:pt x="315353" y="1056590"/>
                  <a:pt x="317994" y="1059029"/>
                </a:cubicBezTo>
                <a:cubicBezTo>
                  <a:pt x="320636" y="1061467"/>
                  <a:pt x="324192" y="1061061"/>
                  <a:pt x="328662" y="1057810"/>
                </a:cubicBezTo>
                <a:cubicBezTo>
                  <a:pt x="333133" y="1054965"/>
                  <a:pt x="340854" y="1053542"/>
                  <a:pt x="351827" y="1053542"/>
                </a:cubicBezTo>
                <a:cubicBezTo>
                  <a:pt x="362800" y="1053542"/>
                  <a:pt x="371334" y="1055168"/>
                  <a:pt x="377430" y="1058419"/>
                </a:cubicBezTo>
                <a:cubicBezTo>
                  <a:pt x="382714" y="1060858"/>
                  <a:pt x="387794" y="1062077"/>
                  <a:pt x="392670" y="1062077"/>
                </a:cubicBezTo>
                <a:cubicBezTo>
                  <a:pt x="395922" y="1062077"/>
                  <a:pt x="397954" y="1061264"/>
                  <a:pt x="398766" y="1059638"/>
                </a:cubicBezTo>
                <a:cubicBezTo>
                  <a:pt x="399579" y="1058013"/>
                  <a:pt x="400392" y="1053339"/>
                  <a:pt x="401205" y="1045618"/>
                </a:cubicBezTo>
                <a:cubicBezTo>
                  <a:pt x="402424" y="1036677"/>
                  <a:pt x="402526" y="1026314"/>
                  <a:pt x="401510" y="1014528"/>
                </a:cubicBezTo>
                <a:cubicBezTo>
                  <a:pt x="400494" y="1002743"/>
                  <a:pt x="399173" y="996850"/>
                  <a:pt x="397547" y="996850"/>
                </a:cubicBezTo>
                <a:cubicBezTo>
                  <a:pt x="396328" y="996850"/>
                  <a:pt x="394702" y="998069"/>
                  <a:pt x="392670" y="1000507"/>
                </a:cubicBezTo>
                <a:cubicBezTo>
                  <a:pt x="390638" y="1002946"/>
                  <a:pt x="385965" y="1003860"/>
                  <a:pt x="378650" y="1003250"/>
                </a:cubicBezTo>
                <a:cubicBezTo>
                  <a:pt x="371334" y="1002641"/>
                  <a:pt x="362190" y="1004368"/>
                  <a:pt x="351218" y="1008432"/>
                </a:cubicBezTo>
                <a:cubicBezTo>
                  <a:pt x="341058" y="1012496"/>
                  <a:pt x="335774" y="1013715"/>
                  <a:pt x="335368" y="1012090"/>
                </a:cubicBezTo>
                <a:cubicBezTo>
                  <a:pt x="335368" y="1011277"/>
                  <a:pt x="336587" y="1009245"/>
                  <a:pt x="339026" y="1005994"/>
                </a:cubicBezTo>
                <a:cubicBezTo>
                  <a:pt x="341464" y="1002743"/>
                  <a:pt x="342683" y="1000304"/>
                  <a:pt x="342683" y="998678"/>
                </a:cubicBezTo>
                <a:cubicBezTo>
                  <a:pt x="342683" y="996646"/>
                  <a:pt x="339737" y="994716"/>
                  <a:pt x="333844" y="992887"/>
                </a:cubicBezTo>
                <a:cubicBezTo>
                  <a:pt x="330898" y="991973"/>
                  <a:pt x="328434" y="991440"/>
                  <a:pt x="326453" y="991287"/>
                </a:cubicBezTo>
                <a:close/>
                <a:moveTo>
                  <a:pt x="404862" y="815189"/>
                </a:moveTo>
                <a:cubicBezTo>
                  <a:pt x="398766" y="815595"/>
                  <a:pt x="385254" y="818440"/>
                  <a:pt x="364324" y="823723"/>
                </a:cubicBezTo>
                <a:cubicBezTo>
                  <a:pt x="343394" y="829006"/>
                  <a:pt x="329475" y="833070"/>
                  <a:pt x="322566" y="835915"/>
                </a:cubicBezTo>
                <a:cubicBezTo>
                  <a:pt x="317283" y="838354"/>
                  <a:pt x="314235" y="840284"/>
                  <a:pt x="313422" y="841707"/>
                </a:cubicBezTo>
                <a:cubicBezTo>
                  <a:pt x="312610" y="843129"/>
                  <a:pt x="312610" y="846075"/>
                  <a:pt x="313422" y="850546"/>
                </a:cubicBezTo>
                <a:cubicBezTo>
                  <a:pt x="314235" y="857048"/>
                  <a:pt x="315353" y="863043"/>
                  <a:pt x="316775" y="868529"/>
                </a:cubicBezTo>
                <a:cubicBezTo>
                  <a:pt x="318198" y="874015"/>
                  <a:pt x="318096" y="884378"/>
                  <a:pt x="316470" y="899619"/>
                </a:cubicBezTo>
                <a:cubicBezTo>
                  <a:pt x="314845" y="914858"/>
                  <a:pt x="314946" y="923393"/>
                  <a:pt x="316775" y="925222"/>
                </a:cubicBezTo>
                <a:cubicBezTo>
                  <a:pt x="318604" y="927050"/>
                  <a:pt x="325411" y="928371"/>
                  <a:pt x="337197" y="929184"/>
                </a:cubicBezTo>
                <a:cubicBezTo>
                  <a:pt x="357517" y="931216"/>
                  <a:pt x="375805" y="939547"/>
                  <a:pt x="392061" y="954178"/>
                </a:cubicBezTo>
                <a:lnTo>
                  <a:pt x="401814" y="963322"/>
                </a:lnTo>
                <a:lnTo>
                  <a:pt x="403643" y="954787"/>
                </a:lnTo>
                <a:cubicBezTo>
                  <a:pt x="404862" y="949098"/>
                  <a:pt x="406488" y="934670"/>
                  <a:pt x="408520" y="911506"/>
                </a:cubicBezTo>
                <a:cubicBezTo>
                  <a:pt x="410146" y="888341"/>
                  <a:pt x="411568" y="869240"/>
                  <a:pt x="412787" y="854203"/>
                </a:cubicBezTo>
                <a:cubicBezTo>
                  <a:pt x="414006" y="839573"/>
                  <a:pt x="414413" y="829413"/>
                  <a:pt x="414006" y="823723"/>
                </a:cubicBezTo>
                <a:cubicBezTo>
                  <a:pt x="413600" y="819659"/>
                  <a:pt x="412889" y="817221"/>
                  <a:pt x="411873" y="816408"/>
                </a:cubicBezTo>
                <a:cubicBezTo>
                  <a:pt x="410857" y="815595"/>
                  <a:pt x="408520" y="815189"/>
                  <a:pt x="404862" y="815189"/>
                </a:cubicBezTo>
                <a:close/>
                <a:moveTo>
                  <a:pt x="409130" y="754915"/>
                </a:moveTo>
                <a:cubicBezTo>
                  <a:pt x="415835" y="754966"/>
                  <a:pt x="422744" y="756058"/>
                  <a:pt x="429856" y="758191"/>
                </a:cubicBezTo>
                <a:cubicBezTo>
                  <a:pt x="444080" y="762459"/>
                  <a:pt x="456475" y="769875"/>
                  <a:pt x="467042" y="780442"/>
                </a:cubicBezTo>
                <a:cubicBezTo>
                  <a:pt x="475576" y="788570"/>
                  <a:pt x="480046" y="795479"/>
                  <a:pt x="480453" y="801168"/>
                </a:cubicBezTo>
                <a:cubicBezTo>
                  <a:pt x="480859" y="806858"/>
                  <a:pt x="478421" y="820066"/>
                  <a:pt x="473138" y="840792"/>
                </a:cubicBezTo>
                <a:cubicBezTo>
                  <a:pt x="467854" y="861112"/>
                  <a:pt x="463994" y="877775"/>
                  <a:pt x="461555" y="890779"/>
                </a:cubicBezTo>
                <a:cubicBezTo>
                  <a:pt x="459117" y="903784"/>
                  <a:pt x="456475" y="913538"/>
                  <a:pt x="453630" y="920040"/>
                </a:cubicBezTo>
                <a:cubicBezTo>
                  <a:pt x="447128" y="935890"/>
                  <a:pt x="444385" y="970840"/>
                  <a:pt x="445401" y="1024891"/>
                </a:cubicBezTo>
                <a:cubicBezTo>
                  <a:pt x="446417" y="1078943"/>
                  <a:pt x="450786" y="1123037"/>
                  <a:pt x="458507" y="1157175"/>
                </a:cubicBezTo>
                <a:cubicBezTo>
                  <a:pt x="462571" y="1176275"/>
                  <a:pt x="466940" y="1196595"/>
                  <a:pt x="471614" y="1218134"/>
                </a:cubicBezTo>
                <a:cubicBezTo>
                  <a:pt x="476287" y="1239674"/>
                  <a:pt x="480046" y="1253085"/>
                  <a:pt x="482891" y="1258368"/>
                </a:cubicBezTo>
                <a:cubicBezTo>
                  <a:pt x="485736" y="1263651"/>
                  <a:pt x="487565" y="1273202"/>
                  <a:pt x="488378" y="1287019"/>
                </a:cubicBezTo>
                <a:cubicBezTo>
                  <a:pt x="488784" y="1300837"/>
                  <a:pt x="487768" y="1309371"/>
                  <a:pt x="485330" y="1312622"/>
                </a:cubicBezTo>
                <a:cubicBezTo>
                  <a:pt x="482891" y="1315874"/>
                  <a:pt x="476186" y="1317703"/>
                  <a:pt x="465213" y="1318109"/>
                </a:cubicBezTo>
                <a:cubicBezTo>
                  <a:pt x="457898" y="1318515"/>
                  <a:pt x="452716" y="1318312"/>
                  <a:pt x="449668" y="1317499"/>
                </a:cubicBezTo>
                <a:cubicBezTo>
                  <a:pt x="446620" y="1316686"/>
                  <a:pt x="443064" y="1314858"/>
                  <a:pt x="439000" y="1312013"/>
                </a:cubicBezTo>
                <a:cubicBezTo>
                  <a:pt x="432904" y="1307136"/>
                  <a:pt x="426402" y="1302259"/>
                  <a:pt x="419493" y="1297383"/>
                </a:cubicBezTo>
                <a:cubicBezTo>
                  <a:pt x="413803" y="1293319"/>
                  <a:pt x="407402" y="1287324"/>
                  <a:pt x="400290" y="1279399"/>
                </a:cubicBezTo>
                <a:cubicBezTo>
                  <a:pt x="393178" y="1271475"/>
                  <a:pt x="388606" y="1265277"/>
                  <a:pt x="386574" y="1260806"/>
                </a:cubicBezTo>
                <a:cubicBezTo>
                  <a:pt x="384542" y="1256742"/>
                  <a:pt x="382409" y="1254710"/>
                  <a:pt x="380174" y="1254710"/>
                </a:cubicBezTo>
                <a:cubicBezTo>
                  <a:pt x="377938" y="1254710"/>
                  <a:pt x="376211" y="1252780"/>
                  <a:pt x="374992" y="1248919"/>
                </a:cubicBezTo>
                <a:cubicBezTo>
                  <a:pt x="373773" y="1245058"/>
                  <a:pt x="365238" y="1230123"/>
                  <a:pt x="349389" y="1204114"/>
                </a:cubicBezTo>
                <a:cubicBezTo>
                  <a:pt x="333539" y="1178104"/>
                  <a:pt x="322566" y="1159003"/>
                  <a:pt x="316470" y="1146811"/>
                </a:cubicBezTo>
                <a:cubicBezTo>
                  <a:pt x="310374" y="1134619"/>
                  <a:pt x="304075" y="1126085"/>
                  <a:pt x="297573" y="1121208"/>
                </a:cubicBezTo>
                <a:cubicBezTo>
                  <a:pt x="291883" y="1116738"/>
                  <a:pt x="288226" y="1115112"/>
                  <a:pt x="286600" y="1116331"/>
                </a:cubicBezTo>
                <a:cubicBezTo>
                  <a:pt x="284974" y="1117550"/>
                  <a:pt x="282942" y="1123240"/>
                  <a:pt x="280504" y="1133400"/>
                </a:cubicBezTo>
                <a:cubicBezTo>
                  <a:pt x="278066" y="1143560"/>
                  <a:pt x="273087" y="1158394"/>
                  <a:pt x="265569" y="1177901"/>
                </a:cubicBezTo>
                <a:cubicBezTo>
                  <a:pt x="258050" y="1197408"/>
                  <a:pt x="252462" y="1210006"/>
                  <a:pt x="248805" y="1215696"/>
                </a:cubicBezTo>
                <a:cubicBezTo>
                  <a:pt x="247179" y="1218134"/>
                  <a:pt x="244944" y="1221792"/>
                  <a:pt x="242099" y="1226669"/>
                </a:cubicBezTo>
                <a:cubicBezTo>
                  <a:pt x="226250" y="1253085"/>
                  <a:pt x="216090" y="1268122"/>
                  <a:pt x="211619" y="1271779"/>
                </a:cubicBezTo>
                <a:cubicBezTo>
                  <a:pt x="209587" y="1273405"/>
                  <a:pt x="207047" y="1276554"/>
                  <a:pt x="203999" y="1281228"/>
                </a:cubicBezTo>
                <a:cubicBezTo>
                  <a:pt x="200951" y="1285902"/>
                  <a:pt x="197090" y="1288340"/>
                  <a:pt x="192417" y="1288543"/>
                </a:cubicBezTo>
                <a:cubicBezTo>
                  <a:pt x="187743" y="1288746"/>
                  <a:pt x="183374" y="1290067"/>
                  <a:pt x="179310" y="1292506"/>
                </a:cubicBezTo>
                <a:cubicBezTo>
                  <a:pt x="173621" y="1295757"/>
                  <a:pt x="170776" y="1296671"/>
                  <a:pt x="170776" y="1295249"/>
                </a:cubicBezTo>
                <a:cubicBezTo>
                  <a:pt x="170776" y="1293826"/>
                  <a:pt x="173824" y="1289661"/>
                  <a:pt x="179920" y="1282752"/>
                </a:cubicBezTo>
                <a:cubicBezTo>
                  <a:pt x="190486" y="1270154"/>
                  <a:pt x="201256" y="1252475"/>
                  <a:pt x="212229" y="1229717"/>
                </a:cubicBezTo>
                <a:cubicBezTo>
                  <a:pt x="214667" y="1223621"/>
                  <a:pt x="215074" y="1220979"/>
                  <a:pt x="213448" y="1221792"/>
                </a:cubicBezTo>
                <a:cubicBezTo>
                  <a:pt x="210197" y="1224637"/>
                  <a:pt x="207555" y="1226059"/>
                  <a:pt x="205523" y="1226059"/>
                </a:cubicBezTo>
                <a:cubicBezTo>
                  <a:pt x="196582" y="1226059"/>
                  <a:pt x="179514" y="1212851"/>
                  <a:pt x="154317" y="1186435"/>
                </a:cubicBezTo>
                <a:cubicBezTo>
                  <a:pt x="153098" y="1185216"/>
                  <a:pt x="151472" y="1183590"/>
                  <a:pt x="149440" y="1181558"/>
                </a:cubicBezTo>
                <a:cubicBezTo>
                  <a:pt x="139280" y="1170586"/>
                  <a:pt x="132168" y="1164490"/>
                  <a:pt x="128104" y="1163271"/>
                </a:cubicBezTo>
                <a:cubicBezTo>
                  <a:pt x="124040" y="1162051"/>
                  <a:pt x="115302" y="1163271"/>
                  <a:pt x="101891" y="1166928"/>
                </a:cubicBezTo>
                <a:cubicBezTo>
                  <a:pt x="99453" y="1167741"/>
                  <a:pt x="97421" y="1168350"/>
                  <a:pt x="95795" y="1168757"/>
                </a:cubicBezTo>
                <a:cubicBezTo>
                  <a:pt x="82790" y="1172414"/>
                  <a:pt x="72021" y="1174243"/>
                  <a:pt x="63486" y="1174243"/>
                </a:cubicBezTo>
                <a:cubicBezTo>
                  <a:pt x="57390" y="1174243"/>
                  <a:pt x="53022" y="1173532"/>
                  <a:pt x="50380" y="1172110"/>
                </a:cubicBezTo>
                <a:cubicBezTo>
                  <a:pt x="47738" y="1170687"/>
                  <a:pt x="43166" y="1166318"/>
                  <a:pt x="36664" y="1159003"/>
                </a:cubicBezTo>
                <a:cubicBezTo>
                  <a:pt x="26910" y="1149250"/>
                  <a:pt x="20611" y="1140715"/>
                  <a:pt x="17766" y="1133400"/>
                </a:cubicBezTo>
                <a:cubicBezTo>
                  <a:pt x="13702" y="1125272"/>
                  <a:pt x="12077" y="1116941"/>
                  <a:pt x="12890" y="1108406"/>
                </a:cubicBezTo>
                <a:cubicBezTo>
                  <a:pt x="13702" y="1099872"/>
                  <a:pt x="17766" y="1081381"/>
                  <a:pt x="25082" y="1052933"/>
                </a:cubicBezTo>
                <a:cubicBezTo>
                  <a:pt x="27520" y="1042773"/>
                  <a:pt x="30771" y="1023266"/>
                  <a:pt x="34835" y="994411"/>
                </a:cubicBezTo>
                <a:cubicBezTo>
                  <a:pt x="38899" y="965557"/>
                  <a:pt x="40931" y="947269"/>
                  <a:pt x="40931" y="939547"/>
                </a:cubicBezTo>
                <a:cubicBezTo>
                  <a:pt x="41338" y="931419"/>
                  <a:pt x="42252" y="926847"/>
                  <a:pt x="43674" y="925831"/>
                </a:cubicBezTo>
                <a:cubicBezTo>
                  <a:pt x="45097" y="924815"/>
                  <a:pt x="50177" y="931521"/>
                  <a:pt x="58914" y="945948"/>
                </a:cubicBezTo>
                <a:cubicBezTo>
                  <a:pt x="67652" y="960375"/>
                  <a:pt x="73646" y="969011"/>
                  <a:pt x="76898" y="971856"/>
                </a:cubicBezTo>
                <a:cubicBezTo>
                  <a:pt x="80149" y="974701"/>
                  <a:pt x="91223" y="976631"/>
                  <a:pt x="110121" y="977647"/>
                </a:cubicBezTo>
                <a:cubicBezTo>
                  <a:pt x="129018" y="978663"/>
                  <a:pt x="140093" y="980086"/>
                  <a:pt x="143344" y="981914"/>
                </a:cubicBezTo>
                <a:cubicBezTo>
                  <a:pt x="146595" y="983743"/>
                  <a:pt x="148729" y="984150"/>
                  <a:pt x="149745" y="983134"/>
                </a:cubicBezTo>
                <a:cubicBezTo>
                  <a:pt x="150761" y="982118"/>
                  <a:pt x="151472" y="972263"/>
                  <a:pt x="151878" y="953568"/>
                </a:cubicBezTo>
                <a:cubicBezTo>
                  <a:pt x="152285" y="934874"/>
                  <a:pt x="153098" y="918414"/>
                  <a:pt x="154317" y="904190"/>
                </a:cubicBezTo>
                <a:cubicBezTo>
                  <a:pt x="155130" y="894843"/>
                  <a:pt x="155434" y="888849"/>
                  <a:pt x="155231" y="886207"/>
                </a:cubicBezTo>
                <a:cubicBezTo>
                  <a:pt x="155028" y="883566"/>
                  <a:pt x="153707" y="881635"/>
                  <a:pt x="151269" y="880416"/>
                </a:cubicBezTo>
                <a:cubicBezTo>
                  <a:pt x="147205" y="878384"/>
                  <a:pt x="138569" y="879502"/>
                  <a:pt x="125361" y="883769"/>
                </a:cubicBezTo>
                <a:cubicBezTo>
                  <a:pt x="112153" y="888036"/>
                  <a:pt x="99046" y="894030"/>
                  <a:pt x="86042" y="901752"/>
                </a:cubicBezTo>
                <a:cubicBezTo>
                  <a:pt x="70598" y="911506"/>
                  <a:pt x="59727" y="916382"/>
                  <a:pt x="53428" y="916382"/>
                </a:cubicBezTo>
                <a:cubicBezTo>
                  <a:pt x="47129" y="916382"/>
                  <a:pt x="43979" y="915976"/>
                  <a:pt x="43979" y="915163"/>
                </a:cubicBezTo>
                <a:cubicBezTo>
                  <a:pt x="43979" y="912319"/>
                  <a:pt x="51396" y="903581"/>
                  <a:pt x="66230" y="888950"/>
                </a:cubicBezTo>
                <a:cubicBezTo>
                  <a:pt x="81063" y="874320"/>
                  <a:pt x="93154" y="863550"/>
                  <a:pt x="102501" y="856642"/>
                </a:cubicBezTo>
                <a:cubicBezTo>
                  <a:pt x="115506" y="847294"/>
                  <a:pt x="124650" y="841503"/>
                  <a:pt x="129933" y="839268"/>
                </a:cubicBezTo>
                <a:cubicBezTo>
                  <a:pt x="135216" y="837033"/>
                  <a:pt x="141718" y="835915"/>
                  <a:pt x="149440" y="835915"/>
                </a:cubicBezTo>
                <a:cubicBezTo>
                  <a:pt x="160413" y="835915"/>
                  <a:pt x="170979" y="837541"/>
                  <a:pt x="181139" y="840792"/>
                </a:cubicBezTo>
                <a:cubicBezTo>
                  <a:pt x="191299" y="844043"/>
                  <a:pt x="199021" y="848310"/>
                  <a:pt x="204304" y="853594"/>
                </a:cubicBezTo>
                <a:cubicBezTo>
                  <a:pt x="204710" y="854406"/>
                  <a:pt x="205523" y="855219"/>
                  <a:pt x="206742" y="856032"/>
                </a:cubicBezTo>
                <a:cubicBezTo>
                  <a:pt x="210400" y="859690"/>
                  <a:pt x="212127" y="864160"/>
                  <a:pt x="211924" y="869443"/>
                </a:cubicBezTo>
                <a:cubicBezTo>
                  <a:pt x="211721" y="874727"/>
                  <a:pt x="209384" y="891389"/>
                  <a:pt x="204914" y="919430"/>
                </a:cubicBezTo>
                <a:cubicBezTo>
                  <a:pt x="203694" y="927152"/>
                  <a:pt x="202678" y="933248"/>
                  <a:pt x="201866" y="937718"/>
                </a:cubicBezTo>
                <a:cubicBezTo>
                  <a:pt x="200240" y="949098"/>
                  <a:pt x="200443" y="965963"/>
                  <a:pt x="202475" y="988315"/>
                </a:cubicBezTo>
                <a:cubicBezTo>
                  <a:pt x="204101" y="1005790"/>
                  <a:pt x="205726" y="1017271"/>
                  <a:pt x="207352" y="1022758"/>
                </a:cubicBezTo>
                <a:cubicBezTo>
                  <a:pt x="208978" y="1028244"/>
                  <a:pt x="211213" y="1030987"/>
                  <a:pt x="214058" y="1030987"/>
                </a:cubicBezTo>
                <a:cubicBezTo>
                  <a:pt x="217309" y="1030987"/>
                  <a:pt x="219341" y="1034543"/>
                  <a:pt x="220154" y="1041655"/>
                </a:cubicBezTo>
                <a:cubicBezTo>
                  <a:pt x="220966" y="1048767"/>
                  <a:pt x="221576" y="1065125"/>
                  <a:pt x="221982" y="1090728"/>
                </a:cubicBezTo>
                <a:cubicBezTo>
                  <a:pt x="222389" y="1123240"/>
                  <a:pt x="224218" y="1146608"/>
                  <a:pt x="227469" y="1160832"/>
                </a:cubicBezTo>
                <a:lnTo>
                  <a:pt x="232346" y="1182168"/>
                </a:lnTo>
                <a:lnTo>
                  <a:pt x="239661" y="1156565"/>
                </a:lnTo>
                <a:cubicBezTo>
                  <a:pt x="244944" y="1138277"/>
                  <a:pt x="248602" y="1125678"/>
                  <a:pt x="250634" y="1118770"/>
                </a:cubicBezTo>
                <a:cubicBezTo>
                  <a:pt x="255104" y="1103326"/>
                  <a:pt x="258457" y="1083514"/>
                  <a:pt x="260692" y="1059334"/>
                </a:cubicBezTo>
                <a:cubicBezTo>
                  <a:pt x="262927" y="1035153"/>
                  <a:pt x="263638" y="1012496"/>
                  <a:pt x="262826" y="991363"/>
                </a:cubicBezTo>
                <a:cubicBezTo>
                  <a:pt x="262419" y="977952"/>
                  <a:pt x="262419" y="969214"/>
                  <a:pt x="262826" y="965151"/>
                </a:cubicBezTo>
                <a:cubicBezTo>
                  <a:pt x="263232" y="961086"/>
                  <a:pt x="264451" y="957226"/>
                  <a:pt x="266483" y="953568"/>
                </a:cubicBezTo>
                <a:cubicBezTo>
                  <a:pt x="271766" y="946253"/>
                  <a:pt x="275221" y="937820"/>
                  <a:pt x="276846" y="928270"/>
                </a:cubicBezTo>
                <a:cubicBezTo>
                  <a:pt x="278472" y="918719"/>
                  <a:pt x="279285" y="903174"/>
                  <a:pt x="279285" y="881635"/>
                </a:cubicBezTo>
                <a:lnTo>
                  <a:pt x="279285" y="840792"/>
                </a:lnTo>
                <a:lnTo>
                  <a:pt x="271360" y="834086"/>
                </a:lnTo>
                <a:cubicBezTo>
                  <a:pt x="266077" y="830023"/>
                  <a:pt x="260692" y="827076"/>
                  <a:pt x="255206" y="825247"/>
                </a:cubicBezTo>
                <a:cubicBezTo>
                  <a:pt x="249719" y="823419"/>
                  <a:pt x="246976" y="821691"/>
                  <a:pt x="246976" y="820066"/>
                </a:cubicBezTo>
                <a:cubicBezTo>
                  <a:pt x="246976" y="817627"/>
                  <a:pt x="257746" y="813563"/>
                  <a:pt x="279285" y="807874"/>
                </a:cubicBezTo>
                <a:cubicBezTo>
                  <a:pt x="291477" y="805029"/>
                  <a:pt x="311898" y="796291"/>
                  <a:pt x="340550" y="781661"/>
                </a:cubicBezTo>
                <a:cubicBezTo>
                  <a:pt x="369201" y="767030"/>
                  <a:pt x="385558" y="759106"/>
                  <a:pt x="389622" y="757886"/>
                </a:cubicBezTo>
                <a:cubicBezTo>
                  <a:pt x="395922" y="755855"/>
                  <a:pt x="402424" y="754864"/>
                  <a:pt x="409130" y="754915"/>
                </a:cubicBezTo>
                <a:close/>
                <a:moveTo>
                  <a:pt x="335825" y="393612"/>
                </a:moveTo>
                <a:cubicBezTo>
                  <a:pt x="333692" y="393993"/>
                  <a:pt x="329272" y="398146"/>
                  <a:pt x="322566" y="406071"/>
                </a:cubicBezTo>
                <a:cubicBezTo>
                  <a:pt x="319315" y="410541"/>
                  <a:pt x="316674" y="414809"/>
                  <a:pt x="314642" y="418873"/>
                </a:cubicBezTo>
                <a:cubicBezTo>
                  <a:pt x="311390" y="424969"/>
                  <a:pt x="308546" y="429033"/>
                  <a:pt x="306107" y="431065"/>
                </a:cubicBezTo>
                <a:cubicBezTo>
                  <a:pt x="303262" y="433503"/>
                  <a:pt x="302653" y="438583"/>
                  <a:pt x="304278" y="446305"/>
                </a:cubicBezTo>
                <a:cubicBezTo>
                  <a:pt x="305904" y="454026"/>
                  <a:pt x="308749" y="460732"/>
                  <a:pt x="312813" y="466422"/>
                </a:cubicBezTo>
                <a:cubicBezTo>
                  <a:pt x="318909" y="474550"/>
                  <a:pt x="331101" y="483592"/>
                  <a:pt x="349389" y="493549"/>
                </a:cubicBezTo>
                <a:cubicBezTo>
                  <a:pt x="367677" y="503506"/>
                  <a:pt x="379462" y="507671"/>
                  <a:pt x="384746" y="506046"/>
                </a:cubicBezTo>
                <a:cubicBezTo>
                  <a:pt x="390842" y="504013"/>
                  <a:pt x="394906" y="493650"/>
                  <a:pt x="396938" y="474956"/>
                </a:cubicBezTo>
                <a:cubicBezTo>
                  <a:pt x="398157" y="462358"/>
                  <a:pt x="398055" y="454128"/>
                  <a:pt x="396633" y="450267"/>
                </a:cubicBezTo>
                <a:cubicBezTo>
                  <a:pt x="395210" y="446406"/>
                  <a:pt x="391654" y="444476"/>
                  <a:pt x="385965" y="444476"/>
                </a:cubicBezTo>
                <a:cubicBezTo>
                  <a:pt x="379462" y="444476"/>
                  <a:pt x="369709" y="447118"/>
                  <a:pt x="356704" y="452401"/>
                </a:cubicBezTo>
                <a:cubicBezTo>
                  <a:pt x="345325" y="456871"/>
                  <a:pt x="337705" y="459310"/>
                  <a:pt x="333844" y="459716"/>
                </a:cubicBezTo>
                <a:cubicBezTo>
                  <a:pt x="329983" y="460122"/>
                  <a:pt x="327037" y="458497"/>
                  <a:pt x="325005" y="454839"/>
                </a:cubicBezTo>
                <a:cubicBezTo>
                  <a:pt x="320941" y="447524"/>
                  <a:pt x="322770" y="434722"/>
                  <a:pt x="330491" y="416434"/>
                </a:cubicBezTo>
                <a:cubicBezTo>
                  <a:pt x="335774" y="403836"/>
                  <a:pt x="338010" y="396521"/>
                  <a:pt x="337197" y="394489"/>
                </a:cubicBezTo>
                <a:cubicBezTo>
                  <a:pt x="336994" y="393778"/>
                  <a:pt x="336536" y="393485"/>
                  <a:pt x="335825" y="393612"/>
                </a:cubicBezTo>
                <a:close/>
                <a:moveTo>
                  <a:pt x="372020" y="285599"/>
                </a:moveTo>
                <a:cubicBezTo>
                  <a:pt x="369023" y="286361"/>
                  <a:pt x="365238" y="288012"/>
                  <a:pt x="360666" y="290552"/>
                </a:cubicBezTo>
                <a:cubicBezTo>
                  <a:pt x="351522" y="295632"/>
                  <a:pt x="343090" y="302439"/>
                  <a:pt x="335368" y="310974"/>
                </a:cubicBezTo>
                <a:cubicBezTo>
                  <a:pt x="320738" y="326417"/>
                  <a:pt x="311390" y="340844"/>
                  <a:pt x="307326" y="354255"/>
                </a:cubicBezTo>
                <a:cubicBezTo>
                  <a:pt x="305701" y="359132"/>
                  <a:pt x="306107" y="361570"/>
                  <a:pt x="308546" y="361570"/>
                </a:cubicBezTo>
                <a:cubicBezTo>
                  <a:pt x="310171" y="361570"/>
                  <a:pt x="314235" y="359234"/>
                  <a:pt x="320738" y="354560"/>
                </a:cubicBezTo>
                <a:cubicBezTo>
                  <a:pt x="327240" y="349886"/>
                  <a:pt x="330491" y="347143"/>
                  <a:pt x="330491" y="346330"/>
                </a:cubicBezTo>
                <a:cubicBezTo>
                  <a:pt x="330491" y="344705"/>
                  <a:pt x="340042" y="339218"/>
                  <a:pt x="359142" y="329871"/>
                </a:cubicBezTo>
                <a:cubicBezTo>
                  <a:pt x="361987" y="328652"/>
                  <a:pt x="366051" y="329465"/>
                  <a:pt x="371334" y="332310"/>
                </a:cubicBezTo>
                <a:cubicBezTo>
                  <a:pt x="376618" y="335154"/>
                  <a:pt x="380682" y="338406"/>
                  <a:pt x="383526" y="342063"/>
                </a:cubicBezTo>
                <a:cubicBezTo>
                  <a:pt x="385965" y="345721"/>
                  <a:pt x="386473" y="350699"/>
                  <a:pt x="385050" y="356998"/>
                </a:cubicBezTo>
                <a:cubicBezTo>
                  <a:pt x="383628" y="363298"/>
                  <a:pt x="379666" y="375388"/>
                  <a:pt x="373163" y="393270"/>
                </a:cubicBezTo>
                <a:cubicBezTo>
                  <a:pt x="367067" y="408306"/>
                  <a:pt x="364019" y="416333"/>
                  <a:pt x="364019" y="417349"/>
                </a:cubicBezTo>
                <a:cubicBezTo>
                  <a:pt x="364019" y="418365"/>
                  <a:pt x="365442" y="418873"/>
                  <a:pt x="368286" y="418873"/>
                </a:cubicBezTo>
                <a:cubicBezTo>
                  <a:pt x="371131" y="418873"/>
                  <a:pt x="374586" y="418466"/>
                  <a:pt x="378650" y="417653"/>
                </a:cubicBezTo>
                <a:cubicBezTo>
                  <a:pt x="382714" y="416841"/>
                  <a:pt x="385965" y="416028"/>
                  <a:pt x="388403" y="415215"/>
                </a:cubicBezTo>
                <a:cubicBezTo>
                  <a:pt x="394093" y="412777"/>
                  <a:pt x="397344" y="409018"/>
                  <a:pt x="398157" y="403937"/>
                </a:cubicBezTo>
                <a:cubicBezTo>
                  <a:pt x="398970" y="398858"/>
                  <a:pt x="398360" y="388190"/>
                  <a:pt x="396328" y="371934"/>
                </a:cubicBezTo>
                <a:cubicBezTo>
                  <a:pt x="392264" y="341454"/>
                  <a:pt x="388810" y="319508"/>
                  <a:pt x="385965" y="306097"/>
                </a:cubicBezTo>
                <a:cubicBezTo>
                  <a:pt x="383120" y="294718"/>
                  <a:pt x="380682" y="288012"/>
                  <a:pt x="378650" y="285980"/>
                </a:cubicBezTo>
                <a:cubicBezTo>
                  <a:pt x="377227" y="284964"/>
                  <a:pt x="375017" y="284837"/>
                  <a:pt x="372020" y="285599"/>
                </a:cubicBezTo>
                <a:close/>
                <a:moveTo>
                  <a:pt x="312203" y="215876"/>
                </a:moveTo>
                <a:cubicBezTo>
                  <a:pt x="310577" y="215876"/>
                  <a:pt x="297471" y="224106"/>
                  <a:pt x="272884" y="240565"/>
                </a:cubicBezTo>
                <a:cubicBezTo>
                  <a:pt x="248297" y="257024"/>
                  <a:pt x="233362" y="267489"/>
                  <a:pt x="228078" y="271959"/>
                </a:cubicBezTo>
                <a:cubicBezTo>
                  <a:pt x="221982" y="277649"/>
                  <a:pt x="214972" y="282830"/>
                  <a:pt x="207047" y="287504"/>
                </a:cubicBezTo>
                <a:cubicBezTo>
                  <a:pt x="199122" y="292178"/>
                  <a:pt x="195160" y="295124"/>
                  <a:pt x="195160" y="296343"/>
                </a:cubicBezTo>
                <a:cubicBezTo>
                  <a:pt x="195160" y="300001"/>
                  <a:pt x="200850" y="297969"/>
                  <a:pt x="212229" y="290247"/>
                </a:cubicBezTo>
                <a:cubicBezTo>
                  <a:pt x="220763" y="284557"/>
                  <a:pt x="232346" y="277852"/>
                  <a:pt x="246976" y="270130"/>
                </a:cubicBezTo>
                <a:cubicBezTo>
                  <a:pt x="270547" y="258345"/>
                  <a:pt x="294728" y="244121"/>
                  <a:pt x="319518" y="227458"/>
                </a:cubicBezTo>
                <a:cubicBezTo>
                  <a:pt x="319925" y="227052"/>
                  <a:pt x="319112" y="225020"/>
                  <a:pt x="317080" y="221362"/>
                </a:cubicBezTo>
                <a:cubicBezTo>
                  <a:pt x="315048" y="217705"/>
                  <a:pt x="313422" y="215876"/>
                  <a:pt x="312203" y="215876"/>
                </a:cubicBezTo>
                <a:close/>
                <a:moveTo>
                  <a:pt x="91909" y="70867"/>
                </a:moveTo>
                <a:cubicBezTo>
                  <a:pt x="94703" y="70817"/>
                  <a:pt x="98234" y="70994"/>
                  <a:pt x="102501" y="71401"/>
                </a:cubicBezTo>
                <a:cubicBezTo>
                  <a:pt x="108190" y="71807"/>
                  <a:pt x="112559" y="72925"/>
                  <a:pt x="115607" y="74754"/>
                </a:cubicBezTo>
                <a:cubicBezTo>
                  <a:pt x="118655" y="76582"/>
                  <a:pt x="123227" y="80545"/>
                  <a:pt x="129323" y="86641"/>
                </a:cubicBezTo>
                <a:cubicBezTo>
                  <a:pt x="138670" y="95582"/>
                  <a:pt x="145986" y="105538"/>
                  <a:pt x="151269" y="116511"/>
                </a:cubicBezTo>
                <a:lnTo>
                  <a:pt x="159803" y="132361"/>
                </a:lnTo>
                <a:lnTo>
                  <a:pt x="152488" y="139676"/>
                </a:lnTo>
                <a:cubicBezTo>
                  <a:pt x="148018" y="144553"/>
                  <a:pt x="141617" y="146788"/>
                  <a:pt x="133286" y="146382"/>
                </a:cubicBezTo>
                <a:cubicBezTo>
                  <a:pt x="124954" y="145975"/>
                  <a:pt x="118350" y="144858"/>
                  <a:pt x="113474" y="143029"/>
                </a:cubicBezTo>
                <a:cubicBezTo>
                  <a:pt x="108597" y="141200"/>
                  <a:pt x="102907" y="141505"/>
                  <a:pt x="96405" y="143943"/>
                </a:cubicBezTo>
                <a:lnTo>
                  <a:pt x="86042" y="147601"/>
                </a:lnTo>
                <a:lnTo>
                  <a:pt x="87870" y="128093"/>
                </a:lnTo>
                <a:cubicBezTo>
                  <a:pt x="88277" y="118746"/>
                  <a:pt x="88175" y="112955"/>
                  <a:pt x="87566" y="110720"/>
                </a:cubicBezTo>
                <a:cubicBezTo>
                  <a:pt x="86956" y="108485"/>
                  <a:pt x="84619" y="105742"/>
                  <a:pt x="80555" y="102490"/>
                </a:cubicBezTo>
                <a:cubicBezTo>
                  <a:pt x="74459" y="97207"/>
                  <a:pt x="71005" y="92838"/>
                  <a:pt x="70192" y="89384"/>
                </a:cubicBezTo>
                <a:cubicBezTo>
                  <a:pt x="69379" y="85930"/>
                  <a:pt x="71005" y="82577"/>
                  <a:pt x="75069" y="79326"/>
                </a:cubicBezTo>
                <a:cubicBezTo>
                  <a:pt x="79539" y="75262"/>
                  <a:pt x="83095" y="72722"/>
                  <a:pt x="85737" y="71706"/>
                </a:cubicBezTo>
                <a:cubicBezTo>
                  <a:pt x="87058" y="71198"/>
                  <a:pt x="89115" y="70918"/>
                  <a:pt x="91909" y="70867"/>
                </a:cubicBezTo>
                <a:close/>
                <a:moveTo>
                  <a:pt x="340245" y="77"/>
                </a:moveTo>
                <a:cubicBezTo>
                  <a:pt x="344715" y="484"/>
                  <a:pt x="348373" y="2516"/>
                  <a:pt x="351218" y="6174"/>
                </a:cubicBezTo>
                <a:cubicBezTo>
                  <a:pt x="354062" y="9831"/>
                  <a:pt x="358330" y="18162"/>
                  <a:pt x="364019" y="31167"/>
                </a:cubicBezTo>
                <a:cubicBezTo>
                  <a:pt x="365238" y="33606"/>
                  <a:pt x="369506" y="35638"/>
                  <a:pt x="376821" y="37263"/>
                </a:cubicBezTo>
                <a:cubicBezTo>
                  <a:pt x="383730" y="38482"/>
                  <a:pt x="391553" y="43054"/>
                  <a:pt x="400290" y="50979"/>
                </a:cubicBezTo>
                <a:cubicBezTo>
                  <a:pt x="409028" y="58904"/>
                  <a:pt x="413397" y="65508"/>
                  <a:pt x="413397" y="70791"/>
                </a:cubicBezTo>
                <a:cubicBezTo>
                  <a:pt x="413397" y="73636"/>
                  <a:pt x="412787" y="75668"/>
                  <a:pt x="411568" y="76887"/>
                </a:cubicBezTo>
                <a:cubicBezTo>
                  <a:pt x="410349" y="78106"/>
                  <a:pt x="407301" y="79326"/>
                  <a:pt x="402424" y="80545"/>
                </a:cubicBezTo>
                <a:cubicBezTo>
                  <a:pt x="386981" y="85015"/>
                  <a:pt x="377735" y="87860"/>
                  <a:pt x="374687" y="89079"/>
                </a:cubicBezTo>
                <a:cubicBezTo>
                  <a:pt x="371639" y="90298"/>
                  <a:pt x="369912" y="92534"/>
                  <a:pt x="369506" y="95785"/>
                </a:cubicBezTo>
                <a:cubicBezTo>
                  <a:pt x="369099" y="100255"/>
                  <a:pt x="370420" y="104421"/>
                  <a:pt x="373468" y="108282"/>
                </a:cubicBezTo>
                <a:cubicBezTo>
                  <a:pt x="376516" y="112142"/>
                  <a:pt x="380275" y="114073"/>
                  <a:pt x="384746" y="114073"/>
                </a:cubicBezTo>
                <a:cubicBezTo>
                  <a:pt x="390029" y="114073"/>
                  <a:pt x="394702" y="117527"/>
                  <a:pt x="398766" y="124436"/>
                </a:cubicBezTo>
                <a:cubicBezTo>
                  <a:pt x="403643" y="131751"/>
                  <a:pt x="406285" y="137136"/>
                  <a:pt x="406691" y="140590"/>
                </a:cubicBezTo>
                <a:cubicBezTo>
                  <a:pt x="407098" y="144045"/>
                  <a:pt x="405878" y="147804"/>
                  <a:pt x="403034" y="151868"/>
                </a:cubicBezTo>
                <a:cubicBezTo>
                  <a:pt x="399376" y="156338"/>
                  <a:pt x="396125" y="158573"/>
                  <a:pt x="393280" y="158573"/>
                </a:cubicBezTo>
                <a:cubicBezTo>
                  <a:pt x="390435" y="158573"/>
                  <a:pt x="385355" y="160402"/>
                  <a:pt x="378040" y="164060"/>
                </a:cubicBezTo>
                <a:cubicBezTo>
                  <a:pt x="373163" y="166092"/>
                  <a:pt x="370014" y="168022"/>
                  <a:pt x="368591" y="169851"/>
                </a:cubicBezTo>
                <a:cubicBezTo>
                  <a:pt x="367169" y="171680"/>
                  <a:pt x="366458" y="174017"/>
                  <a:pt x="366458" y="176862"/>
                </a:cubicBezTo>
                <a:cubicBezTo>
                  <a:pt x="366458" y="182145"/>
                  <a:pt x="365543" y="186513"/>
                  <a:pt x="363714" y="189968"/>
                </a:cubicBezTo>
                <a:cubicBezTo>
                  <a:pt x="361886" y="193422"/>
                  <a:pt x="362394" y="195556"/>
                  <a:pt x="365238" y="196369"/>
                </a:cubicBezTo>
                <a:cubicBezTo>
                  <a:pt x="370522" y="198401"/>
                  <a:pt x="379462" y="194540"/>
                  <a:pt x="392061" y="184786"/>
                </a:cubicBezTo>
                <a:cubicBezTo>
                  <a:pt x="399782" y="178690"/>
                  <a:pt x="409638" y="172798"/>
                  <a:pt x="421626" y="167108"/>
                </a:cubicBezTo>
                <a:cubicBezTo>
                  <a:pt x="433615" y="161418"/>
                  <a:pt x="442251" y="158573"/>
                  <a:pt x="447534" y="158573"/>
                </a:cubicBezTo>
                <a:cubicBezTo>
                  <a:pt x="453224" y="158573"/>
                  <a:pt x="457593" y="160199"/>
                  <a:pt x="460641" y="163450"/>
                </a:cubicBezTo>
                <a:cubicBezTo>
                  <a:pt x="463689" y="166701"/>
                  <a:pt x="465213" y="171172"/>
                  <a:pt x="465213" y="176862"/>
                </a:cubicBezTo>
                <a:cubicBezTo>
                  <a:pt x="465213" y="181738"/>
                  <a:pt x="462876" y="185802"/>
                  <a:pt x="458202" y="189054"/>
                </a:cubicBezTo>
                <a:cubicBezTo>
                  <a:pt x="453529" y="192305"/>
                  <a:pt x="442251" y="197588"/>
                  <a:pt x="424370" y="204903"/>
                </a:cubicBezTo>
                <a:cubicBezTo>
                  <a:pt x="403237" y="213438"/>
                  <a:pt x="386473" y="221566"/>
                  <a:pt x="374078" y="229287"/>
                </a:cubicBezTo>
                <a:cubicBezTo>
                  <a:pt x="361682" y="237009"/>
                  <a:pt x="343699" y="250217"/>
                  <a:pt x="320128" y="268911"/>
                </a:cubicBezTo>
                <a:cubicBezTo>
                  <a:pt x="307936" y="279071"/>
                  <a:pt x="301840" y="290654"/>
                  <a:pt x="301840" y="303658"/>
                </a:cubicBezTo>
                <a:cubicBezTo>
                  <a:pt x="301840" y="307316"/>
                  <a:pt x="306514" y="304065"/>
                  <a:pt x="315861" y="293905"/>
                </a:cubicBezTo>
                <a:cubicBezTo>
                  <a:pt x="316674" y="293092"/>
                  <a:pt x="317690" y="292279"/>
                  <a:pt x="318909" y="291466"/>
                </a:cubicBezTo>
                <a:cubicBezTo>
                  <a:pt x="330288" y="278868"/>
                  <a:pt x="342378" y="267794"/>
                  <a:pt x="355180" y="258243"/>
                </a:cubicBezTo>
                <a:cubicBezTo>
                  <a:pt x="367982" y="248693"/>
                  <a:pt x="377430" y="243511"/>
                  <a:pt x="383526" y="242698"/>
                </a:cubicBezTo>
                <a:cubicBezTo>
                  <a:pt x="388810" y="241886"/>
                  <a:pt x="394194" y="242394"/>
                  <a:pt x="399681" y="244222"/>
                </a:cubicBezTo>
                <a:cubicBezTo>
                  <a:pt x="405167" y="246051"/>
                  <a:pt x="408520" y="248591"/>
                  <a:pt x="409739" y="251842"/>
                </a:cubicBezTo>
                <a:cubicBezTo>
                  <a:pt x="411365" y="255906"/>
                  <a:pt x="413295" y="264339"/>
                  <a:pt x="415530" y="277141"/>
                </a:cubicBezTo>
                <a:cubicBezTo>
                  <a:pt x="417766" y="289942"/>
                  <a:pt x="418883" y="299391"/>
                  <a:pt x="418883" y="305487"/>
                </a:cubicBezTo>
                <a:cubicBezTo>
                  <a:pt x="418883" y="314022"/>
                  <a:pt x="420102" y="323166"/>
                  <a:pt x="422541" y="332919"/>
                </a:cubicBezTo>
                <a:cubicBezTo>
                  <a:pt x="427824" y="354052"/>
                  <a:pt x="431278" y="372442"/>
                  <a:pt x="432904" y="388088"/>
                </a:cubicBezTo>
                <a:cubicBezTo>
                  <a:pt x="434530" y="403734"/>
                  <a:pt x="435139" y="425172"/>
                  <a:pt x="434733" y="452401"/>
                </a:cubicBezTo>
                <a:cubicBezTo>
                  <a:pt x="434326" y="504420"/>
                  <a:pt x="428840" y="541199"/>
                  <a:pt x="418274" y="562738"/>
                </a:cubicBezTo>
                <a:cubicBezTo>
                  <a:pt x="415835" y="567209"/>
                  <a:pt x="413803" y="569850"/>
                  <a:pt x="412178" y="570663"/>
                </a:cubicBezTo>
                <a:cubicBezTo>
                  <a:pt x="410552" y="571476"/>
                  <a:pt x="406488" y="571679"/>
                  <a:pt x="399986" y="571273"/>
                </a:cubicBezTo>
                <a:lnTo>
                  <a:pt x="386574" y="570663"/>
                </a:lnTo>
                <a:lnTo>
                  <a:pt x="368896" y="547498"/>
                </a:lnTo>
                <a:cubicBezTo>
                  <a:pt x="359142" y="534900"/>
                  <a:pt x="351218" y="525959"/>
                  <a:pt x="345122" y="520676"/>
                </a:cubicBezTo>
                <a:cubicBezTo>
                  <a:pt x="339026" y="515393"/>
                  <a:pt x="330288" y="509906"/>
                  <a:pt x="318909" y="504217"/>
                </a:cubicBezTo>
                <a:cubicBezTo>
                  <a:pt x="308342" y="498934"/>
                  <a:pt x="299808" y="493650"/>
                  <a:pt x="293306" y="488367"/>
                </a:cubicBezTo>
                <a:cubicBezTo>
                  <a:pt x="288022" y="483897"/>
                  <a:pt x="283755" y="481865"/>
                  <a:pt x="280504" y="482271"/>
                </a:cubicBezTo>
                <a:cubicBezTo>
                  <a:pt x="277253" y="482677"/>
                  <a:pt x="275627" y="485319"/>
                  <a:pt x="275627" y="490196"/>
                </a:cubicBezTo>
                <a:cubicBezTo>
                  <a:pt x="275627" y="495885"/>
                  <a:pt x="272579" y="498121"/>
                  <a:pt x="266483" y="496901"/>
                </a:cubicBezTo>
                <a:cubicBezTo>
                  <a:pt x="264858" y="496495"/>
                  <a:pt x="261810" y="496292"/>
                  <a:pt x="257339" y="496292"/>
                </a:cubicBezTo>
                <a:cubicBezTo>
                  <a:pt x="243522" y="496292"/>
                  <a:pt x="236613" y="485929"/>
                  <a:pt x="236613" y="465202"/>
                </a:cubicBezTo>
                <a:cubicBezTo>
                  <a:pt x="236613" y="455449"/>
                  <a:pt x="238035" y="444577"/>
                  <a:pt x="240880" y="432589"/>
                </a:cubicBezTo>
                <a:cubicBezTo>
                  <a:pt x="243725" y="420600"/>
                  <a:pt x="246570" y="412980"/>
                  <a:pt x="249414" y="409729"/>
                </a:cubicBezTo>
                <a:cubicBezTo>
                  <a:pt x="266077" y="391847"/>
                  <a:pt x="277050" y="360961"/>
                  <a:pt x="282333" y="317070"/>
                </a:cubicBezTo>
                <a:cubicBezTo>
                  <a:pt x="283552" y="307722"/>
                  <a:pt x="284974" y="301017"/>
                  <a:pt x="286600" y="296953"/>
                </a:cubicBezTo>
                <a:cubicBezTo>
                  <a:pt x="287413" y="294108"/>
                  <a:pt x="287718" y="292482"/>
                  <a:pt x="287514" y="292076"/>
                </a:cubicBezTo>
                <a:cubicBezTo>
                  <a:pt x="287311" y="291670"/>
                  <a:pt x="286194" y="291873"/>
                  <a:pt x="284162" y="292685"/>
                </a:cubicBezTo>
                <a:cubicBezTo>
                  <a:pt x="280910" y="293905"/>
                  <a:pt x="276643" y="295226"/>
                  <a:pt x="271360" y="296648"/>
                </a:cubicBezTo>
                <a:cubicBezTo>
                  <a:pt x="266077" y="298070"/>
                  <a:pt x="255714" y="303658"/>
                  <a:pt x="240270" y="313412"/>
                </a:cubicBezTo>
                <a:cubicBezTo>
                  <a:pt x="218325" y="327230"/>
                  <a:pt x="203898" y="336170"/>
                  <a:pt x="196989" y="340234"/>
                </a:cubicBezTo>
                <a:cubicBezTo>
                  <a:pt x="190080" y="344298"/>
                  <a:pt x="182968" y="347346"/>
                  <a:pt x="175653" y="349378"/>
                </a:cubicBezTo>
                <a:cubicBezTo>
                  <a:pt x="168744" y="351817"/>
                  <a:pt x="164274" y="353036"/>
                  <a:pt x="162242" y="353036"/>
                </a:cubicBezTo>
                <a:cubicBezTo>
                  <a:pt x="160210" y="353036"/>
                  <a:pt x="158178" y="352020"/>
                  <a:pt x="156146" y="349988"/>
                </a:cubicBezTo>
                <a:cubicBezTo>
                  <a:pt x="154114" y="347956"/>
                  <a:pt x="152590" y="347042"/>
                  <a:pt x="151574" y="347245"/>
                </a:cubicBezTo>
                <a:cubicBezTo>
                  <a:pt x="150558" y="347448"/>
                  <a:pt x="149237" y="348769"/>
                  <a:pt x="147611" y="351207"/>
                </a:cubicBezTo>
                <a:cubicBezTo>
                  <a:pt x="141922" y="360148"/>
                  <a:pt x="133794" y="379655"/>
                  <a:pt x="123227" y="409729"/>
                </a:cubicBezTo>
                <a:cubicBezTo>
                  <a:pt x="118757" y="421921"/>
                  <a:pt x="115709" y="440513"/>
                  <a:pt x="114083" y="465507"/>
                </a:cubicBezTo>
                <a:cubicBezTo>
                  <a:pt x="112458" y="490501"/>
                  <a:pt x="110629" y="505436"/>
                  <a:pt x="108597" y="510313"/>
                </a:cubicBezTo>
                <a:cubicBezTo>
                  <a:pt x="107378" y="513564"/>
                  <a:pt x="105041" y="516205"/>
                  <a:pt x="101586" y="518237"/>
                </a:cubicBezTo>
                <a:cubicBezTo>
                  <a:pt x="98132" y="520270"/>
                  <a:pt x="95795" y="520676"/>
                  <a:pt x="94576" y="519457"/>
                </a:cubicBezTo>
                <a:cubicBezTo>
                  <a:pt x="93357" y="518237"/>
                  <a:pt x="90918" y="518847"/>
                  <a:pt x="87261" y="521286"/>
                </a:cubicBezTo>
                <a:cubicBezTo>
                  <a:pt x="81165" y="525756"/>
                  <a:pt x="76186" y="526162"/>
                  <a:pt x="72326" y="522505"/>
                </a:cubicBezTo>
                <a:cubicBezTo>
                  <a:pt x="68465" y="518847"/>
                  <a:pt x="64706" y="510109"/>
                  <a:pt x="61048" y="496292"/>
                </a:cubicBezTo>
                <a:cubicBezTo>
                  <a:pt x="56578" y="479629"/>
                  <a:pt x="57797" y="444273"/>
                  <a:pt x="64706" y="390222"/>
                </a:cubicBezTo>
                <a:cubicBezTo>
                  <a:pt x="67957" y="365431"/>
                  <a:pt x="69074" y="346127"/>
                  <a:pt x="68058" y="332310"/>
                </a:cubicBezTo>
                <a:cubicBezTo>
                  <a:pt x="67042" y="318492"/>
                  <a:pt x="67754" y="296038"/>
                  <a:pt x="70192" y="264949"/>
                </a:cubicBezTo>
                <a:cubicBezTo>
                  <a:pt x="72630" y="233859"/>
                  <a:pt x="75272" y="216892"/>
                  <a:pt x="78117" y="214047"/>
                </a:cubicBezTo>
                <a:cubicBezTo>
                  <a:pt x="80149" y="212422"/>
                  <a:pt x="81571" y="211812"/>
                  <a:pt x="82384" y="212218"/>
                </a:cubicBezTo>
                <a:cubicBezTo>
                  <a:pt x="83197" y="212625"/>
                  <a:pt x="84619" y="214860"/>
                  <a:pt x="86651" y="218924"/>
                </a:cubicBezTo>
                <a:cubicBezTo>
                  <a:pt x="89090" y="224614"/>
                  <a:pt x="90918" y="234367"/>
                  <a:pt x="92138" y="248185"/>
                </a:cubicBezTo>
                <a:cubicBezTo>
                  <a:pt x="93357" y="262002"/>
                  <a:pt x="96913" y="280798"/>
                  <a:pt x="102806" y="304573"/>
                </a:cubicBezTo>
                <a:cubicBezTo>
                  <a:pt x="108698" y="328347"/>
                  <a:pt x="111645" y="344603"/>
                  <a:pt x="111645" y="353341"/>
                </a:cubicBezTo>
                <a:cubicBezTo>
                  <a:pt x="111645" y="362078"/>
                  <a:pt x="112458" y="366853"/>
                  <a:pt x="114083" y="367666"/>
                </a:cubicBezTo>
                <a:cubicBezTo>
                  <a:pt x="114490" y="368073"/>
                  <a:pt x="115201" y="367463"/>
                  <a:pt x="116217" y="365838"/>
                </a:cubicBezTo>
                <a:cubicBezTo>
                  <a:pt x="117233" y="364212"/>
                  <a:pt x="118350" y="361875"/>
                  <a:pt x="119570" y="358827"/>
                </a:cubicBezTo>
                <a:cubicBezTo>
                  <a:pt x="120789" y="355779"/>
                  <a:pt x="122008" y="352426"/>
                  <a:pt x="123227" y="348769"/>
                </a:cubicBezTo>
                <a:cubicBezTo>
                  <a:pt x="128104" y="335358"/>
                  <a:pt x="133794" y="319711"/>
                  <a:pt x="140296" y="301830"/>
                </a:cubicBezTo>
                <a:cubicBezTo>
                  <a:pt x="146798" y="283542"/>
                  <a:pt x="150659" y="270943"/>
                  <a:pt x="151878" y="264034"/>
                </a:cubicBezTo>
                <a:cubicBezTo>
                  <a:pt x="153098" y="257126"/>
                  <a:pt x="156349" y="244730"/>
                  <a:pt x="161632" y="226849"/>
                </a:cubicBezTo>
                <a:cubicBezTo>
                  <a:pt x="166509" y="210593"/>
                  <a:pt x="169963" y="202465"/>
                  <a:pt x="171995" y="202465"/>
                </a:cubicBezTo>
                <a:cubicBezTo>
                  <a:pt x="172808" y="202465"/>
                  <a:pt x="173621" y="202871"/>
                  <a:pt x="174434" y="203684"/>
                </a:cubicBezTo>
                <a:cubicBezTo>
                  <a:pt x="177685" y="205716"/>
                  <a:pt x="179717" y="207850"/>
                  <a:pt x="180530" y="210085"/>
                </a:cubicBezTo>
                <a:cubicBezTo>
                  <a:pt x="181342" y="212320"/>
                  <a:pt x="179514" y="227662"/>
                  <a:pt x="175043" y="256109"/>
                </a:cubicBezTo>
                <a:cubicBezTo>
                  <a:pt x="170573" y="284557"/>
                  <a:pt x="168846" y="299391"/>
                  <a:pt x="169862" y="300610"/>
                </a:cubicBezTo>
                <a:cubicBezTo>
                  <a:pt x="170878" y="301830"/>
                  <a:pt x="174840" y="300204"/>
                  <a:pt x="181749" y="295734"/>
                </a:cubicBezTo>
                <a:cubicBezTo>
                  <a:pt x="187438" y="291670"/>
                  <a:pt x="198716" y="282119"/>
                  <a:pt x="215582" y="267082"/>
                </a:cubicBezTo>
                <a:cubicBezTo>
                  <a:pt x="232447" y="252046"/>
                  <a:pt x="244131" y="241073"/>
                  <a:pt x="250634" y="234164"/>
                </a:cubicBezTo>
                <a:cubicBezTo>
                  <a:pt x="255917" y="228068"/>
                  <a:pt x="266991" y="216079"/>
                  <a:pt x="283857" y="198198"/>
                </a:cubicBezTo>
                <a:cubicBezTo>
                  <a:pt x="300722" y="180316"/>
                  <a:pt x="309155" y="170156"/>
                  <a:pt x="309155" y="167718"/>
                </a:cubicBezTo>
                <a:cubicBezTo>
                  <a:pt x="309155" y="166905"/>
                  <a:pt x="309053" y="166397"/>
                  <a:pt x="308850" y="166194"/>
                </a:cubicBezTo>
                <a:cubicBezTo>
                  <a:pt x="308647" y="165990"/>
                  <a:pt x="307834" y="165889"/>
                  <a:pt x="306412" y="165889"/>
                </a:cubicBezTo>
                <a:cubicBezTo>
                  <a:pt x="304990" y="165889"/>
                  <a:pt x="303364" y="166092"/>
                  <a:pt x="301535" y="166498"/>
                </a:cubicBezTo>
                <a:cubicBezTo>
                  <a:pt x="299706" y="166905"/>
                  <a:pt x="296963" y="167514"/>
                  <a:pt x="293306" y="168327"/>
                </a:cubicBezTo>
                <a:cubicBezTo>
                  <a:pt x="280301" y="171578"/>
                  <a:pt x="271055" y="172594"/>
                  <a:pt x="265569" y="171375"/>
                </a:cubicBezTo>
                <a:cubicBezTo>
                  <a:pt x="260082" y="170156"/>
                  <a:pt x="257339" y="166295"/>
                  <a:pt x="257339" y="159793"/>
                </a:cubicBezTo>
                <a:cubicBezTo>
                  <a:pt x="257339" y="151665"/>
                  <a:pt x="264654" y="146382"/>
                  <a:pt x="279285" y="143943"/>
                </a:cubicBezTo>
                <a:cubicBezTo>
                  <a:pt x="296354" y="141505"/>
                  <a:pt x="309358" y="135002"/>
                  <a:pt x="318299" y="124436"/>
                </a:cubicBezTo>
                <a:cubicBezTo>
                  <a:pt x="331304" y="108993"/>
                  <a:pt x="323989" y="101474"/>
                  <a:pt x="296354" y="101881"/>
                </a:cubicBezTo>
                <a:cubicBezTo>
                  <a:pt x="292290" y="101881"/>
                  <a:pt x="288022" y="101881"/>
                  <a:pt x="283552" y="101881"/>
                </a:cubicBezTo>
                <a:cubicBezTo>
                  <a:pt x="266890" y="103100"/>
                  <a:pt x="253580" y="105843"/>
                  <a:pt x="243623" y="110110"/>
                </a:cubicBezTo>
                <a:cubicBezTo>
                  <a:pt x="233666" y="114378"/>
                  <a:pt x="223811" y="121591"/>
                  <a:pt x="214058" y="131751"/>
                </a:cubicBezTo>
                <a:cubicBezTo>
                  <a:pt x="207149" y="138660"/>
                  <a:pt x="202374" y="144248"/>
                  <a:pt x="199732" y="148515"/>
                </a:cubicBezTo>
                <a:cubicBezTo>
                  <a:pt x="197090" y="152782"/>
                  <a:pt x="194550" y="158980"/>
                  <a:pt x="192112" y="167108"/>
                </a:cubicBezTo>
                <a:cubicBezTo>
                  <a:pt x="188048" y="180113"/>
                  <a:pt x="185406" y="186615"/>
                  <a:pt x="184187" y="186615"/>
                </a:cubicBezTo>
                <a:cubicBezTo>
                  <a:pt x="183374" y="187022"/>
                  <a:pt x="182155" y="186006"/>
                  <a:pt x="180530" y="183567"/>
                </a:cubicBezTo>
                <a:cubicBezTo>
                  <a:pt x="178091" y="180316"/>
                  <a:pt x="178498" y="175541"/>
                  <a:pt x="181749" y="169242"/>
                </a:cubicBezTo>
                <a:cubicBezTo>
                  <a:pt x="185000" y="162942"/>
                  <a:pt x="188150" y="154205"/>
                  <a:pt x="191198" y="143029"/>
                </a:cubicBezTo>
                <a:cubicBezTo>
                  <a:pt x="194246" y="131853"/>
                  <a:pt x="197598" y="122810"/>
                  <a:pt x="201256" y="115902"/>
                </a:cubicBezTo>
                <a:cubicBezTo>
                  <a:pt x="207352" y="104929"/>
                  <a:pt x="219341" y="94870"/>
                  <a:pt x="237222" y="85726"/>
                </a:cubicBezTo>
                <a:cubicBezTo>
                  <a:pt x="255104" y="76582"/>
                  <a:pt x="276846" y="69572"/>
                  <a:pt x="302450" y="64695"/>
                </a:cubicBezTo>
                <a:cubicBezTo>
                  <a:pt x="312610" y="62663"/>
                  <a:pt x="319722" y="59717"/>
                  <a:pt x="323786" y="55856"/>
                </a:cubicBezTo>
                <a:cubicBezTo>
                  <a:pt x="327850" y="51995"/>
                  <a:pt x="330491" y="45594"/>
                  <a:pt x="331710" y="36653"/>
                </a:cubicBezTo>
                <a:cubicBezTo>
                  <a:pt x="332930" y="27713"/>
                  <a:pt x="331710" y="20804"/>
                  <a:pt x="328053" y="15927"/>
                </a:cubicBezTo>
                <a:cubicBezTo>
                  <a:pt x="325614" y="12270"/>
                  <a:pt x="324294" y="9933"/>
                  <a:pt x="324090" y="8917"/>
                </a:cubicBezTo>
                <a:cubicBezTo>
                  <a:pt x="323887" y="7901"/>
                  <a:pt x="324802" y="6174"/>
                  <a:pt x="326834" y="3735"/>
                </a:cubicBezTo>
                <a:cubicBezTo>
                  <a:pt x="330085" y="890"/>
                  <a:pt x="334555" y="-329"/>
                  <a:pt x="340245" y="77"/>
                </a:cubicBezTo>
                <a:close/>
              </a:path>
            </a:pathLst>
          </a:custGeom>
          <a:solidFill>
            <a:srgbClr val="36973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ltLang="zh-CN" sz="4800" dirty="0">
              <a:solidFill>
                <a:srgbClr val="7EBF06"/>
              </a:solidFill>
              <a:latin typeface="李旭科书法" panose="02000603000000000000" pitchFamily="2" charset="-122"/>
              <a:ea typeface="李旭科书法" panose="02000603000000000000" pitchFamily="2" charset="-122"/>
            </a:endParaRPr>
          </a:p>
        </p:txBody>
      </p:sp>
      <p:sp>
        <p:nvSpPr>
          <p:cNvPr id="9" name="文本框 8"/>
          <p:cNvSpPr txBox="1"/>
          <p:nvPr/>
        </p:nvSpPr>
        <p:spPr>
          <a:xfrm>
            <a:off x="4707413" y="1572955"/>
            <a:ext cx="553998" cy="2798202"/>
          </a:xfrm>
          <a:prstGeom prst="rect">
            <a:avLst/>
          </a:prstGeom>
          <a:noFill/>
        </p:spPr>
        <p:txBody>
          <a:bodyPr vert="eaVert" wrap="none" rtlCol="0">
            <a:spAutoFit/>
          </a:bodyPr>
          <a:lstStyle/>
          <a:p>
            <a:r>
              <a:rPr lang="zh-CN" altLang="en-US" sz="2400" dirty="0">
                <a:solidFill>
                  <a:srgbClr val="369738"/>
                </a:solidFill>
                <a:latin typeface="微软雅黑" panose="020B0503020204020204" pitchFamily="34" charset="-122"/>
                <a:ea typeface="微软雅黑" panose="020B0503020204020204" pitchFamily="34" charset="-122"/>
              </a:rPr>
              <a:t>清明节动态</a:t>
            </a:r>
            <a:r>
              <a:rPr lang="en-US" altLang="zh-CN" sz="2400" dirty="0">
                <a:solidFill>
                  <a:srgbClr val="369738"/>
                </a:solidFill>
                <a:latin typeface="微软雅黑" panose="020B0503020204020204" pitchFamily="34" charset="-122"/>
                <a:ea typeface="微软雅黑" panose="020B0503020204020204" pitchFamily="34" charset="-122"/>
              </a:rPr>
              <a:t>PPT</a:t>
            </a:r>
            <a:r>
              <a:rPr lang="zh-CN" altLang="en-US" sz="2400" dirty="0">
                <a:solidFill>
                  <a:srgbClr val="369738"/>
                </a:solidFill>
                <a:latin typeface="微软雅黑" panose="020B0503020204020204" pitchFamily="34" charset="-122"/>
                <a:ea typeface="微软雅黑" panose="020B0503020204020204" pitchFamily="34" charset="-122"/>
              </a:rPr>
              <a:t>模板</a:t>
            </a:r>
            <a:endParaRPr lang="en-US" altLang="zh-CN" sz="2400" dirty="0">
              <a:solidFill>
                <a:srgbClr val="369738"/>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635500" y="774700"/>
            <a:ext cx="0" cy="3596457"/>
          </a:xfrm>
          <a:prstGeom prst="line">
            <a:avLst/>
          </a:prstGeom>
          <a:ln w="19050">
            <a:solidFill>
              <a:srgbClr val="36973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Horizontal)">
                                      <p:cBhvr>
                                        <p:cTn id="19" dur="500"/>
                                        <p:tgtEl>
                                          <p:spTgt spid="13"/>
                                        </p:tgtEl>
                                      </p:cBhvr>
                                    </p:animEffect>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500" autoRev="1" fill="hold">
                                          <p:stCondLst>
                                            <p:cond delay="0"/>
                                          </p:stCondLst>
                                        </p:cTn>
                                        <p:tgtEl>
                                          <p:spTgt spid="9"/>
                                        </p:tgtEl>
                                        <p:attrNameLst>
                                          <p:attrName>ppt_w</p:attrName>
                                        </p:attrNameLst>
                                      </p:cBhvr>
                                    </p:anim>
                                    <p:anim by="(#ppt_w*0.50)" calcmode="lin" valueType="num">
                                      <p:cBhvr>
                                        <p:cTn id="24" dur="500" decel="50000" autoRev="1" fill="hold">
                                          <p:stCondLst>
                                            <p:cond delay="0"/>
                                          </p:stCondLst>
                                        </p:cTn>
                                        <p:tgtEl>
                                          <p:spTgt spid="9"/>
                                        </p:tgtEl>
                                        <p:attrNameLst>
                                          <p:attrName>ppt_x</p:attrName>
                                        </p:attrNameLst>
                                      </p:cBhvr>
                                    </p:anim>
                                    <p:anim from="(-#ppt_h/2)" to="(#ppt_y)" calcmode="lin" valueType="num">
                                      <p:cBhvr>
                                        <p:cTn id="25" dur="1000" fill="hold">
                                          <p:stCondLst>
                                            <p:cond delay="0"/>
                                          </p:stCondLst>
                                        </p:cTn>
                                        <p:tgtEl>
                                          <p:spTgt spid="9"/>
                                        </p:tgtEl>
                                        <p:attrNameLst>
                                          <p:attrName>ppt_y</p:attrName>
                                        </p:attrNameLst>
                                      </p:cBhvr>
                                    </p:anim>
                                    <p:animRot by="21600000">
                                      <p:cBhvr>
                                        <p:cTn id="26"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8063" y="1461241"/>
            <a:ext cx="1836738" cy="1784250"/>
            <a:chOff x="1008063" y="1461241"/>
            <a:chExt cx="1836738" cy="1784250"/>
          </a:xfrm>
        </p:grpSpPr>
        <p:sp>
          <p:nvSpPr>
            <p:cNvPr id="92" name="椭圆 1"/>
            <p:cNvSpPr>
              <a:spLocks noChangeArrowheads="1"/>
            </p:cNvSpPr>
            <p:nvPr/>
          </p:nvSpPr>
          <p:spPr bwMode="auto">
            <a:xfrm>
              <a:off x="1008063" y="1461241"/>
              <a:ext cx="1751012"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96" name="TextBox 14"/>
            <p:cNvSpPr>
              <a:spLocks noChangeArrowheads="1"/>
            </p:cNvSpPr>
            <p:nvPr/>
          </p:nvSpPr>
          <p:spPr bwMode="auto">
            <a:xfrm>
              <a:off x="1619250"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方正兰亭粗黑_GBK" charset="-122"/>
                  <a:ea typeface="方正兰亭粗黑_GBK" charset="-122"/>
                  <a:sym typeface="方正兰亭粗黑_GBK" charset="-122"/>
                </a:rPr>
                <a:t>01</a:t>
              </a:r>
            </a:p>
          </p:txBody>
        </p:sp>
        <p:sp>
          <p:nvSpPr>
            <p:cNvPr id="100" name="直接连接符 18"/>
            <p:cNvSpPr>
              <a:spLocks noChangeShapeType="1"/>
            </p:cNvSpPr>
            <p:nvPr/>
          </p:nvSpPr>
          <p:spPr bwMode="auto">
            <a:xfrm>
              <a:off x="1223964"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4" name="TextBox 22"/>
            <p:cNvSpPr>
              <a:spLocks noChangeArrowheads="1"/>
            </p:cNvSpPr>
            <p:nvPr/>
          </p:nvSpPr>
          <p:spPr bwMode="auto">
            <a:xfrm>
              <a:off x="1074739" y="2310776"/>
              <a:ext cx="1747837"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05" name="TextBox 23"/>
            <p:cNvSpPr>
              <a:spLocks noChangeArrowheads="1"/>
            </p:cNvSpPr>
            <p:nvPr/>
          </p:nvSpPr>
          <p:spPr bwMode="auto">
            <a:xfrm>
              <a:off x="1096964" y="2619621"/>
              <a:ext cx="1747837"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grpSp>
        <p:nvGrpSpPr>
          <p:cNvPr id="3" name="组合 2"/>
          <p:cNvGrpSpPr/>
          <p:nvPr/>
        </p:nvGrpSpPr>
        <p:grpSpPr>
          <a:xfrm>
            <a:off x="2759075" y="1475528"/>
            <a:ext cx="1857375" cy="1784250"/>
            <a:chOff x="2759075" y="1475528"/>
            <a:chExt cx="1857375" cy="1784250"/>
          </a:xfrm>
        </p:grpSpPr>
        <p:sp>
          <p:nvSpPr>
            <p:cNvPr id="94" name="椭圆 1"/>
            <p:cNvSpPr>
              <a:spLocks noChangeArrowheads="1"/>
            </p:cNvSpPr>
            <p:nvPr/>
          </p:nvSpPr>
          <p:spPr bwMode="auto">
            <a:xfrm>
              <a:off x="2759075" y="1475528"/>
              <a:ext cx="1752600"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97" name="TextBox 15"/>
            <p:cNvSpPr>
              <a:spLocks noChangeArrowheads="1"/>
            </p:cNvSpPr>
            <p:nvPr/>
          </p:nvSpPr>
          <p:spPr bwMode="auto">
            <a:xfrm>
              <a:off x="3400426"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方正兰亭粗黑_GBK" charset="-122"/>
                  <a:ea typeface="方正兰亭粗黑_GBK" charset="-122"/>
                  <a:sym typeface="方正兰亭粗黑_GBK" charset="-122"/>
                </a:rPr>
                <a:t>02</a:t>
              </a:r>
            </a:p>
          </p:txBody>
        </p:sp>
        <p:sp>
          <p:nvSpPr>
            <p:cNvPr id="101" name="直接连接符 19"/>
            <p:cNvSpPr>
              <a:spLocks noChangeShapeType="1"/>
            </p:cNvSpPr>
            <p:nvPr/>
          </p:nvSpPr>
          <p:spPr bwMode="auto">
            <a:xfrm>
              <a:off x="2992439"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6" name="TextBox 24"/>
            <p:cNvSpPr>
              <a:spLocks noChangeArrowheads="1"/>
            </p:cNvSpPr>
            <p:nvPr/>
          </p:nvSpPr>
          <p:spPr bwMode="auto">
            <a:xfrm>
              <a:off x="2847975" y="2310776"/>
              <a:ext cx="1746250"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07" name="TextBox 25"/>
            <p:cNvSpPr>
              <a:spLocks noChangeArrowheads="1"/>
            </p:cNvSpPr>
            <p:nvPr/>
          </p:nvSpPr>
          <p:spPr bwMode="auto">
            <a:xfrm>
              <a:off x="2870200" y="2619621"/>
              <a:ext cx="1746250"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grpSp>
        <p:nvGrpSpPr>
          <p:cNvPr id="4" name="组合 3"/>
          <p:cNvGrpSpPr/>
          <p:nvPr/>
        </p:nvGrpSpPr>
        <p:grpSpPr>
          <a:xfrm>
            <a:off x="4511676" y="1475528"/>
            <a:ext cx="1862137" cy="1784250"/>
            <a:chOff x="4511676" y="1475528"/>
            <a:chExt cx="1862137" cy="1784250"/>
          </a:xfrm>
        </p:grpSpPr>
        <p:sp>
          <p:nvSpPr>
            <p:cNvPr id="95" name="椭圆 1"/>
            <p:cNvSpPr>
              <a:spLocks noChangeArrowheads="1"/>
            </p:cNvSpPr>
            <p:nvPr/>
          </p:nvSpPr>
          <p:spPr bwMode="auto">
            <a:xfrm>
              <a:off x="4511676" y="1475528"/>
              <a:ext cx="1751013"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3"/>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98" name="TextBox 16"/>
            <p:cNvSpPr>
              <a:spLocks noChangeArrowheads="1"/>
            </p:cNvSpPr>
            <p:nvPr/>
          </p:nvSpPr>
          <p:spPr bwMode="auto">
            <a:xfrm>
              <a:off x="5111751"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prstClr val="white"/>
                  </a:solidFill>
                  <a:latin typeface="方正兰亭粗黑_GBK" charset="-122"/>
                  <a:ea typeface="方正兰亭粗黑_GBK" charset="-122"/>
                  <a:sym typeface="方正兰亭粗黑_GBK" charset="-122"/>
                </a:rPr>
                <a:t>03</a:t>
              </a:r>
            </a:p>
          </p:txBody>
        </p:sp>
        <p:sp>
          <p:nvSpPr>
            <p:cNvPr id="102" name="直接连接符 20"/>
            <p:cNvSpPr>
              <a:spLocks noChangeShapeType="1"/>
            </p:cNvSpPr>
            <p:nvPr/>
          </p:nvSpPr>
          <p:spPr bwMode="auto">
            <a:xfrm>
              <a:off x="4743451"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8" name="TextBox 26"/>
            <p:cNvSpPr>
              <a:spLocks noChangeArrowheads="1"/>
            </p:cNvSpPr>
            <p:nvPr/>
          </p:nvSpPr>
          <p:spPr bwMode="auto">
            <a:xfrm>
              <a:off x="4605339" y="2310776"/>
              <a:ext cx="1747837"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09" name="TextBox 27"/>
            <p:cNvSpPr>
              <a:spLocks noChangeArrowheads="1"/>
            </p:cNvSpPr>
            <p:nvPr/>
          </p:nvSpPr>
          <p:spPr bwMode="auto">
            <a:xfrm>
              <a:off x="4627563" y="2619621"/>
              <a:ext cx="1746250"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grpSp>
        <p:nvGrpSpPr>
          <p:cNvPr id="5" name="组合 4"/>
          <p:cNvGrpSpPr/>
          <p:nvPr/>
        </p:nvGrpSpPr>
        <p:grpSpPr>
          <a:xfrm>
            <a:off x="6264275" y="1475528"/>
            <a:ext cx="1911350" cy="1784250"/>
            <a:chOff x="6264275" y="1475528"/>
            <a:chExt cx="1911350" cy="1784250"/>
          </a:xfrm>
        </p:grpSpPr>
        <p:sp>
          <p:nvSpPr>
            <p:cNvPr id="93" name="椭圆 11"/>
            <p:cNvSpPr>
              <a:spLocks noChangeArrowheads="1"/>
            </p:cNvSpPr>
            <p:nvPr/>
          </p:nvSpPr>
          <p:spPr bwMode="auto">
            <a:xfrm>
              <a:off x="6264275" y="1475528"/>
              <a:ext cx="1873250" cy="1784250"/>
            </a:xfrm>
            <a:prstGeom prst="ellipse">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9" name="TextBox 17"/>
            <p:cNvSpPr>
              <a:spLocks noChangeArrowheads="1"/>
            </p:cNvSpPr>
            <p:nvPr/>
          </p:nvSpPr>
          <p:spPr bwMode="auto">
            <a:xfrm>
              <a:off x="6926264"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prstClr val="white"/>
                  </a:solidFill>
                  <a:latin typeface="方正兰亭粗黑_GBK" charset="-122"/>
                  <a:ea typeface="方正兰亭粗黑_GBK" charset="-122"/>
                  <a:sym typeface="方正兰亭粗黑_GBK" charset="-122"/>
                </a:rPr>
                <a:t>04</a:t>
              </a:r>
            </a:p>
          </p:txBody>
        </p:sp>
        <p:sp>
          <p:nvSpPr>
            <p:cNvPr id="103" name="直接连接符 21"/>
            <p:cNvSpPr>
              <a:spLocks noChangeShapeType="1"/>
            </p:cNvSpPr>
            <p:nvPr/>
          </p:nvSpPr>
          <p:spPr bwMode="auto">
            <a:xfrm>
              <a:off x="6503988" y="2185827"/>
              <a:ext cx="1435100"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10" name="TextBox 28"/>
            <p:cNvSpPr>
              <a:spLocks noChangeArrowheads="1"/>
            </p:cNvSpPr>
            <p:nvPr/>
          </p:nvSpPr>
          <p:spPr bwMode="auto">
            <a:xfrm>
              <a:off x="6407150" y="2336494"/>
              <a:ext cx="1746250"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11" name="TextBox 29"/>
            <p:cNvSpPr>
              <a:spLocks noChangeArrowheads="1"/>
            </p:cNvSpPr>
            <p:nvPr/>
          </p:nvSpPr>
          <p:spPr bwMode="auto">
            <a:xfrm>
              <a:off x="6429375" y="2645338"/>
              <a:ext cx="1746250"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sp>
        <p:nvSpPr>
          <p:cNvPr id="112" name="矩形 1"/>
          <p:cNvSpPr>
            <a:spLocks noChangeArrowheads="1"/>
          </p:cNvSpPr>
          <p:nvPr/>
        </p:nvSpPr>
        <p:spPr bwMode="auto">
          <a:xfrm>
            <a:off x="626451" y="3582015"/>
            <a:ext cx="793554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left)">
                                      <p:cBhvr>
                                        <p:cTn id="23"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611560" y="551768"/>
            <a:ext cx="2947767" cy="4146328"/>
            <a:chOff x="4588588" y="551768"/>
            <a:chExt cx="2947767" cy="4146328"/>
          </a:xfrm>
        </p:grpSpPr>
        <p:sp>
          <p:nvSpPr>
            <p:cNvPr id="126086" name="Freeform 5"/>
            <p:cNvSpPr/>
            <p:nvPr/>
          </p:nvSpPr>
          <p:spPr bwMode="auto">
            <a:xfrm>
              <a:off x="4836979" y="551768"/>
              <a:ext cx="2590145" cy="1192575"/>
            </a:xfrm>
            <a:custGeom>
              <a:avLst/>
              <a:gdLst>
                <a:gd name="T0" fmla="*/ 1118 w 1175"/>
                <a:gd name="T1" fmla="*/ 389 h 541"/>
                <a:gd name="T2" fmla="*/ 456 w 1175"/>
                <a:gd name="T3" fmla="*/ 104 h 541"/>
                <a:gd name="T4" fmla="*/ 0 w 1175"/>
                <a:gd name="T5" fmla="*/ 541 h 541"/>
                <a:gd name="T6" fmla="*/ 1175 w 1175"/>
                <a:gd name="T7" fmla="*/ 541 h 541"/>
                <a:gd name="T8" fmla="*/ 1118 w 1175"/>
                <a:gd name="T9" fmla="*/ 389 h 541"/>
              </a:gdLst>
              <a:ahLst/>
              <a:cxnLst>
                <a:cxn ang="0">
                  <a:pos x="T0" y="T1"/>
                </a:cxn>
                <a:cxn ang="0">
                  <a:pos x="T2" y="T3"/>
                </a:cxn>
                <a:cxn ang="0">
                  <a:pos x="T4" y="T5"/>
                </a:cxn>
                <a:cxn ang="0">
                  <a:pos x="T6" y="T7"/>
                </a:cxn>
                <a:cxn ang="0">
                  <a:pos x="T8" y="T9"/>
                </a:cxn>
              </a:cxnLst>
              <a:rect l="0" t="0" r="r" b="b"/>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26087" name="Freeform 6"/>
            <p:cNvSpPr/>
            <p:nvPr/>
          </p:nvSpPr>
          <p:spPr bwMode="auto">
            <a:xfrm>
              <a:off x="4606544" y="1744343"/>
              <a:ext cx="2929811" cy="984584"/>
            </a:xfrm>
            <a:custGeom>
              <a:avLst/>
              <a:gdLst>
                <a:gd name="T0" fmla="*/ 118 w 1330"/>
                <a:gd name="T1" fmla="*/ 225 h 447"/>
                <a:gd name="T2" fmla="*/ 102 w 1330"/>
                <a:gd name="T3" fmla="*/ 281 h 447"/>
                <a:gd name="T4" fmla="*/ 8 w 1330"/>
                <a:gd name="T5" fmla="*/ 434 h 447"/>
                <a:gd name="T6" fmla="*/ 0 w 1330"/>
                <a:gd name="T7" fmla="*/ 447 h 447"/>
                <a:gd name="T8" fmla="*/ 1250 w 1330"/>
                <a:gd name="T9" fmla="*/ 447 h 447"/>
                <a:gd name="T10" fmla="*/ 1280 w 1330"/>
                <a:gd name="T11" fmla="*/ 0 h 447"/>
                <a:gd name="T12" fmla="*/ 105 w 1330"/>
                <a:gd name="T13" fmla="*/ 0 h 447"/>
                <a:gd name="T14" fmla="*/ 118 w 1330"/>
                <a:gd name="T15" fmla="*/ 225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126088" name="Freeform 7"/>
            <p:cNvSpPr/>
            <p:nvPr/>
          </p:nvSpPr>
          <p:spPr bwMode="auto">
            <a:xfrm>
              <a:off x="4588588" y="2728927"/>
              <a:ext cx="2772697" cy="984584"/>
            </a:xfrm>
            <a:custGeom>
              <a:avLst/>
              <a:gdLst>
                <a:gd name="T0" fmla="*/ 1 w 1258"/>
                <a:gd name="T1" fmla="*/ 25 h 447"/>
                <a:gd name="T2" fmla="*/ 20 w 1258"/>
                <a:gd name="T3" fmla="*/ 65 h 447"/>
                <a:gd name="T4" fmla="*/ 117 w 1258"/>
                <a:gd name="T5" fmla="*/ 80 h 447"/>
                <a:gd name="T6" fmla="*/ 131 w 1258"/>
                <a:gd name="T7" fmla="*/ 109 h 447"/>
                <a:gd name="T8" fmla="*/ 110 w 1258"/>
                <a:gd name="T9" fmla="*/ 130 h 447"/>
                <a:gd name="T10" fmla="*/ 100 w 1258"/>
                <a:gd name="T11" fmla="*/ 151 h 447"/>
                <a:gd name="T12" fmla="*/ 110 w 1258"/>
                <a:gd name="T13" fmla="*/ 175 h 447"/>
                <a:gd name="T14" fmla="*/ 138 w 1258"/>
                <a:gd name="T15" fmla="*/ 216 h 447"/>
                <a:gd name="T16" fmla="*/ 130 w 1258"/>
                <a:gd name="T17" fmla="*/ 228 h 447"/>
                <a:gd name="T18" fmla="*/ 122 w 1258"/>
                <a:gd name="T19" fmla="*/ 246 h 447"/>
                <a:gd name="T20" fmla="*/ 124 w 1258"/>
                <a:gd name="T21" fmla="*/ 273 h 447"/>
                <a:gd name="T22" fmla="*/ 170 w 1258"/>
                <a:gd name="T23" fmla="*/ 315 h 447"/>
                <a:gd name="T24" fmla="*/ 171 w 1258"/>
                <a:gd name="T25" fmla="*/ 329 h 447"/>
                <a:gd name="T26" fmla="*/ 179 w 1258"/>
                <a:gd name="T27" fmla="*/ 447 h 447"/>
                <a:gd name="T28" fmla="*/ 1116 w 1258"/>
                <a:gd name="T29" fmla="*/ 447 h 447"/>
                <a:gd name="T30" fmla="*/ 1083 w 1258"/>
                <a:gd name="T31" fmla="*/ 331 h 447"/>
                <a:gd name="T32" fmla="*/ 1190 w 1258"/>
                <a:gd name="T33" fmla="*/ 101 h 447"/>
                <a:gd name="T34" fmla="*/ 1258 w 1258"/>
                <a:gd name="T35" fmla="*/ 0 h 447"/>
                <a:gd name="T36" fmla="*/ 8 w 1258"/>
                <a:gd name="T37" fmla="*/ 0 h 447"/>
                <a:gd name="T38" fmla="*/ 1 w 1258"/>
                <a:gd name="T39" fmla="*/ 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26089" name="Freeform 8"/>
            <p:cNvSpPr/>
            <p:nvPr/>
          </p:nvSpPr>
          <p:spPr bwMode="auto">
            <a:xfrm>
              <a:off x="4983619" y="3713512"/>
              <a:ext cx="2471934" cy="984584"/>
            </a:xfrm>
            <a:custGeom>
              <a:avLst/>
              <a:gdLst>
                <a:gd name="T0" fmla="*/ 22 w 1122"/>
                <a:gd name="T1" fmla="*/ 29 h 447"/>
                <a:gd name="T2" fmla="*/ 291 w 1122"/>
                <a:gd name="T3" fmla="*/ 13 h 447"/>
                <a:gd name="T4" fmla="*/ 357 w 1122"/>
                <a:gd name="T5" fmla="*/ 227 h 447"/>
                <a:gd name="T6" fmla="*/ 353 w 1122"/>
                <a:gd name="T7" fmla="*/ 227 h 447"/>
                <a:gd name="T8" fmla="*/ 140 w 1122"/>
                <a:gd name="T9" fmla="*/ 447 h 447"/>
                <a:gd name="T10" fmla="*/ 1055 w 1122"/>
                <a:gd name="T11" fmla="*/ 447 h 447"/>
                <a:gd name="T12" fmla="*/ 1122 w 1122"/>
                <a:gd name="T13" fmla="*/ 447 h 447"/>
                <a:gd name="T14" fmla="*/ 1038 w 1122"/>
                <a:gd name="T15" fmla="*/ 224 h 447"/>
                <a:gd name="T16" fmla="*/ 937 w 1122"/>
                <a:gd name="T17" fmla="*/ 0 h 447"/>
                <a:gd name="T18" fmla="*/ 0 w 1122"/>
                <a:gd name="T19" fmla="*/ 0 h 447"/>
                <a:gd name="T20" fmla="*/ 22 w 1122"/>
                <a:gd name="T21" fmla="*/ 2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grpSp>
      <p:sp>
        <p:nvSpPr>
          <p:cNvPr id="615" name="TextBox 614"/>
          <p:cNvSpPr txBox="1"/>
          <p:nvPr/>
        </p:nvSpPr>
        <p:spPr bwMode="auto">
          <a:xfrm>
            <a:off x="1404505" y="1161736"/>
            <a:ext cx="1092713" cy="31911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prstClr val="white"/>
                </a:solidFill>
              </a:rPr>
              <a:t>添加标题</a:t>
            </a:r>
          </a:p>
        </p:txBody>
      </p:sp>
      <p:sp>
        <p:nvSpPr>
          <p:cNvPr id="626" name="矩形 1"/>
          <p:cNvSpPr>
            <a:spLocks noChangeArrowheads="1"/>
          </p:cNvSpPr>
          <p:nvPr/>
        </p:nvSpPr>
        <p:spPr bwMode="auto">
          <a:xfrm>
            <a:off x="3529983" y="1130466"/>
            <a:ext cx="4132164" cy="5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sp>
        <p:nvSpPr>
          <p:cNvPr id="627" name="TextBox 626"/>
          <p:cNvSpPr txBox="1"/>
          <p:nvPr/>
        </p:nvSpPr>
        <p:spPr bwMode="auto">
          <a:xfrm>
            <a:off x="1450011" y="2069473"/>
            <a:ext cx="1092713" cy="31911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prstClr val="white"/>
                </a:solidFill>
              </a:rPr>
              <a:t>添加标题</a:t>
            </a:r>
          </a:p>
        </p:txBody>
      </p:sp>
      <p:sp>
        <p:nvSpPr>
          <p:cNvPr id="628" name="TextBox 627"/>
          <p:cNvSpPr txBox="1"/>
          <p:nvPr/>
        </p:nvSpPr>
        <p:spPr bwMode="auto">
          <a:xfrm>
            <a:off x="1563542" y="3061664"/>
            <a:ext cx="1092713" cy="31911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prstClr val="white"/>
                </a:solidFill>
              </a:rPr>
              <a:t>添加标题</a:t>
            </a:r>
          </a:p>
        </p:txBody>
      </p:sp>
      <p:sp>
        <p:nvSpPr>
          <p:cNvPr id="629" name="TextBox 628"/>
          <p:cNvSpPr txBox="1"/>
          <p:nvPr/>
        </p:nvSpPr>
        <p:spPr bwMode="auto">
          <a:xfrm>
            <a:off x="1157960" y="4073895"/>
            <a:ext cx="1092713" cy="31911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prstClr val="white"/>
                </a:solidFill>
              </a:rPr>
              <a:t>添加标题</a:t>
            </a:r>
          </a:p>
        </p:txBody>
      </p:sp>
      <p:sp>
        <p:nvSpPr>
          <p:cNvPr id="578" name="任意多边形 577"/>
          <p:cNvSpPr/>
          <p:nvPr/>
        </p:nvSpPr>
        <p:spPr>
          <a:xfrm>
            <a:off x="744786" y="1737714"/>
            <a:ext cx="6679826" cy="47211"/>
          </a:xfrm>
          <a:custGeom>
            <a:avLst/>
            <a:gdLst>
              <a:gd name="connsiteX0" fmla="*/ 4397828 w 4397828"/>
              <a:gd name="connsiteY0" fmla="*/ 0 h 0"/>
              <a:gd name="connsiteX1" fmla="*/ 4397828 w 4397828"/>
              <a:gd name="connsiteY1" fmla="*/ 0 h 0"/>
              <a:gd name="connsiteX2" fmla="*/ 0 w 4397828"/>
              <a:gd name="connsiteY2" fmla="*/ 0 h 0"/>
            </a:gdLst>
            <a:ahLst/>
            <a:cxnLst>
              <a:cxn ang="0">
                <a:pos x="connsiteX0" y="connsiteY0"/>
              </a:cxn>
              <a:cxn ang="0">
                <a:pos x="connsiteX1" y="connsiteY1"/>
              </a:cxn>
              <a:cxn ang="0">
                <a:pos x="connsiteX2" y="connsiteY2"/>
              </a:cxn>
            </a:cxnLst>
            <a:rect l="l" t="t" r="r" b="b"/>
            <a:pathLst>
              <a:path w="4397828">
                <a:moveTo>
                  <a:pt x="4397828" y="0"/>
                </a:moveTo>
                <a:lnTo>
                  <a:pt x="4397828" y="0"/>
                </a:lnTo>
                <a:lnTo>
                  <a:pt x="0" y="0"/>
                </a:ln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631" name="矩形 1"/>
          <p:cNvSpPr>
            <a:spLocks noChangeArrowheads="1"/>
          </p:cNvSpPr>
          <p:nvPr/>
        </p:nvSpPr>
        <p:spPr bwMode="auto">
          <a:xfrm>
            <a:off x="3529983" y="2000565"/>
            <a:ext cx="3876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632" name="任意多边形 631"/>
          <p:cNvSpPr/>
          <p:nvPr/>
        </p:nvSpPr>
        <p:spPr>
          <a:xfrm>
            <a:off x="810624" y="2725757"/>
            <a:ext cx="6613988" cy="46746"/>
          </a:xfrm>
          <a:custGeom>
            <a:avLst/>
            <a:gdLst>
              <a:gd name="connsiteX0" fmla="*/ 4397828 w 4397828"/>
              <a:gd name="connsiteY0" fmla="*/ 0 h 0"/>
              <a:gd name="connsiteX1" fmla="*/ 4397828 w 4397828"/>
              <a:gd name="connsiteY1" fmla="*/ 0 h 0"/>
              <a:gd name="connsiteX2" fmla="*/ 0 w 4397828"/>
              <a:gd name="connsiteY2" fmla="*/ 0 h 0"/>
            </a:gdLst>
            <a:ahLst/>
            <a:cxnLst>
              <a:cxn ang="0">
                <a:pos x="connsiteX0" y="connsiteY0"/>
              </a:cxn>
              <a:cxn ang="0">
                <a:pos x="connsiteX1" y="connsiteY1"/>
              </a:cxn>
              <a:cxn ang="0">
                <a:pos x="connsiteX2" y="connsiteY2"/>
              </a:cxn>
            </a:cxnLst>
            <a:rect l="l" t="t" r="r" b="b"/>
            <a:pathLst>
              <a:path w="4397828">
                <a:moveTo>
                  <a:pt x="4397828" y="0"/>
                </a:moveTo>
                <a:lnTo>
                  <a:pt x="4397828" y="0"/>
                </a:lnTo>
                <a:lnTo>
                  <a:pt x="0" y="0"/>
                </a:ln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634" name="矩形 1"/>
          <p:cNvSpPr>
            <a:spLocks noChangeArrowheads="1"/>
          </p:cNvSpPr>
          <p:nvPr/>
        </p:nvSpPr>
        <p:spPr bwMode="auto">
          <a:xfrm>
            <a:off x="3529983" y="2960064"/>
            <a:ext cx="4074503" cy="5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sp>
        <p:nvSpPr>
          <p:cNvPr id="635" name="任意多边形 634"/>
          <p:cNvSpPr/>
          <p:nvPr/>
        </p:nvSpPr>
        <p:spPr>
          <a:xfrm>
            <a:off x="1121860" y="3713334"/>
            <a:ext cx="6302752" cy="43093"/>
          </a:xfrm>
          <a:custGeom>
            <a:avLst/>
            <a:gdLst>
              <a:gd name="connsiteX0" fmla="*/ 4397828 w 4397828"/>
              <a:gd name="connsiteY0" fmla="*/ 0 h 0"/>
              <a:gd name="connsiteX1" fmla="*/ 4397828 w 4397828"/>
              <a:gd name="connsiteY1" fmla="*/ 0 h 0"/>
              <a:gd name="connsiteX2" fmla="*/ 0 w 4397828"/>
              <a:gd name="connsiteY2" fmla="*/ 0 h 0"/>
            </a:gdLst>
            <a:ahLst/>
            <a:cxnLst>
              <a:cxn ang="0">
                <a:pos x="connsiteX0" y="connsiteY0"/>
              </a:cxn>
              <a:cxn ang="0">
                <a:pos x="connsiteX1" y="connsiteY1"/>
              </a:cxn>
              <a:cxn ang="0">
                <a:pos x="connsiteX2" y="connsiteY2"/>
              </a:cxn>
            </a:cxnLst>
            <a:rect l="l" t="t" r="r" b="b"/>
            <a:pathLst>
              <a:path w="4397828">
                <a:moveTo>
                  <a:pt x="4397828" y="0"/>
                </a:moveTo>
                <a:lnTo>
                  <a:pt x="4397828" y="0"/>
                </a:lnTo>
                <a:lnTo>
                  <a:pt x="0" y="0"/>
                </a:ln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636" name="矩形 1"/>
          <p:cNvSpPr>
            <a:spLocks noChangeArrowheads="1"/>
          </p:cNvSpPr>
          <p:nvPr/>
        </p:nvSpPr>
        <p:spPr bwMode="auto">
          <a:xfrm>
            <a:off x="3529983" y="3901119"/>
            <a:ext cx="4074503"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sp>
        <p:nvSpPr>
          <p:cNvPr id="637" name="任意多边形 636"/>
          <p:cNvSpPr/>
          <p:nvPr/>
        </p:nvSpPr>
        <p:spPr>
          <a:xfrm>
            <a:off x="716357" y="4698095"/>
            <a:ext cx="6708255" cy="45867"/>
          </a:xfrm>
          <a:custGeom>
            <a:avLst/>
            <a:gdLst>
              <a:gd name="connsiteX0" fmla="*/ 4397828 w 4397828"/>
              <a:gd name="connsiteY0" fmla="*/ 0 h 0"/>
              <a:gd name="connsiteX1" fmla="*/ 4397828 w 4397828"/>
              <a:gd name="connsiteY1" fmla="*/ 0 h 0"/>
              <a:gd name="connsiteX2" fmla="*/ 0 w 4397828"/>
              <a:gd name="connsiteY2" fmla="*/ 0 h 0"/>
            </a:gdLst>
            <a:ahLst/>
            <a:cxnLst>
              <a:cxn ang="0">
                <a:pos x="connsiteX0" y="connsiteY0"/>
              </a:cxn>
              <a:cxn ang="0">
                <a:pos x="connsiteX1" y="connsiteY1"/>
              </a:cxn>
              <a:cxn ang="0">
                <a:pos x="connsiteX2" y="connsiteY2"/>
              </a:cxn>
            </a:cxnLst>
            <a:rect l="l" t="t" r="r" b="b"/>
            <a:pathLst>
              <a:path w="4397828">
                <a:moveTo>
                  <a:pt x="4397828" y="0"/>
                </a:moveTo>
                <a:lnTo>
                  <a:pt x="4397828" y="0"/>
                </a:lnTo>
                <a:lnTo>
                  <a:pt x="0" y="0"/>
                </a:ln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15"/>
                                        </p:tgtEl>
                                        <p:attrNameLst>
                                          <p:attrName>style.visibility</p:attrName>
                                        </p:attrNameLst>
                                      </p:cBhvr>
                                      <p:to>
                                        <p:strVal val="visible"/>
                                      </p:to>
                                    </p:set>
                                    <p:animEffect transition="in" filter="fade">
                                      <p:cBhvr>
                                        <p:cTn id="13" dur="500"/>
                                        <p:tgtEl>
                                          <p:spTgt spid="61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78"/>
                                        </p:tgtEl>
                                        <p:attrNameLst>
                                          <p:attrName>style.visibility</p:attrName>
                                        </p:attrNameLst>
                                      </p:cBhvr>
                                      <p:to>
                                        <p:strVal val="visible"/>
                                      </p:to>
                                    </p:set>
                                    <p:animEffect transition="in" filter="wipe(left)">
                                      <p:cBhvr>
                                        <p:cTn id="17" dur="500"/>
                                        <p:tgtEl>
                                          <p:spTgt spid="57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6"/>
                                        </p:tgtEl>
                                        <p:attrNameLst>
                                          <p:attrName>style.visibility</p:attrName>
                                        </p:attrNameLst>
                                      </p:cBhvr>
                                      <p:to>
                                        <p:strVal val="visible"/>
                                      </p:to>
                                    </p:set>
                                    <p:animEffect transition="in" filter="wipe(left)">
                                      <p:cBhvr>
                                        <p:cTn id="21" dur="500"/>
                                        <p:tgtEl>
                                          <p:spTgt spid="62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27"/>
                                        </p:tgtEl>
                                        <p:attrNameLst>
                                          <p:attrName>style.visibility</p:attrName>
                                        </p:attrNameLst>
                                      </p:cBhvr>
                                      <p:to>
                                        <p:strVal val="visible"/>
                                      </p:to>
                                    </p:set>
                                    <p:animEffect transition="in" filter="fade">
                                      <p:cBhvr>
                                        <p:cTn id="25" dur="500"/>
                                        <p:tgtEl>
                                          <p:spTgt spid="62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32"/>
                                        </p:tgtEl>
                                        <p:attrNameLst>
                                          <p:attrName>style.visibility</p:attrName>
                                        </p:attrNameLst>
                                      </p:cBhvr>
                                      <p:to>
                                        <p:strVal val="visible"/>
                                      </p:to>
                                    </p:set>
                                    <p:animEffect transition="in" filter="wipe(left)">
                                      <p:cBhvr>
                                        <p:cTn id="29" dur="500"/>
                                        <p:tgtEl>
                                          <p:spTgt spid="632"/>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631"/>
                                        </p:tgtEl>
                                        <p:attrNameLst>
                                          <p:attrName>style.visibility</p:attrName>
                                        </p:attrNameLst>
                                      </p:cBhvr>
                                      <p:to>
                                        <p:strVal val="visible"/>
                                      </p:to>
                                    </p:set>
                                    <p:animEffect transition="in" filter="wipe(left)">
                                      <p:cBhvr>
                                        <p:cTn id="33" dur="500"/>
                                        <p:tgtEl>
                                          <p:spTgt spid="631"/>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28"/>
                                        </p:tgtEl>
                                        <p:attrNameLst>
                                          <p:attrName>style.visibility</p:attrName>
                                        </p:attrNameLst>
                                      </p:cBhvr>
                                      <p:to>
                                        <p:strVal val="visible"/>
                                      </p:to>
                                    </p:set>
                                    <p:animEffect transition="in" filter="fade">
                                      <p:cBhvr>
                                        <p:cTn id="37" dur="500"/>
                                        <p:tgtEl>
                                          <p:spTgt spid="628"/>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635"/>
                                        </p:tgtEl>
                                        <p:attrNameLst>
                                          <p:attrName>style.visibility</p:attrName>
                                        </p:attrNameLst>
                                      </p:cBhvr>
                                      <p:to>
                                        <p:strVal val="visible"/>
                                      </p:to>
                                    </p:set>
                                    <p:animEffect transition="in" filter="wipe(left)">
                                      <p:cBhvr>
                                        <p:cTn id="41" dur="500"/>
                                        <p:tgtEl>
                                          <p:spTgt spid="635"/>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634"/>
                                        </p:tgtEl>
                                        <p:attrNameLst>
                                          <p:attrName>style.visibility</p:attrName>
                                        </p:attrNameLst>
                                      </p:cBhvr>
                                      <p:to>
                                        <p:strVal val="visible"/>
                                      </p:to>
                                    </p:set>
                                    <p:animEffect transition="in" filter="wipe(left)">
                                      <p:cBhvr>
                                        <p:cTn id="45" dur="500"/>
                                        <p:tgtEl>
                                          <p:spTgt spid="63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629"/>
                                        </p:tgtEl>
                                        <p:attrNameLst>
                                          <p:attrName>style.visibility</p:attrName>
                                        </p:attrNameLst>
                                      </p:cBhvr>
                                      <p:to>
                                        <p:strVal val="visible"/>
                                      </p:to>
                                    </p:set>
                                    <p:animEffect transition="in" filter="fade">
                                      <p:cBhvr>
                                        <p:cTn id="49" dur="500"/>
                                        <p:tgtEl>
                                          <p:spTgt spid="629"/>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636"/>
                                        </p:tgtEl>
                                        <p:attrNameLst>
                                          <p:attrName>style.visibility</p:attrName>
                                        </p:attrNameLst>
                                      </p:cBhvr>
                                      <p:to>
                                        <p:strVal val="visible"/>
                                      </p:to>
                                    </p:set>
                                    <p:animEffect transition="in" filter="wipe(left)">
                                      <p:cBhvr>
                                        <p:cTn id="53" dur="500"/>
                                        <p:tgtEl>
                                          <p:spTgt spid="636"/>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637"/>
                                        </p:tgtEl>
                                        <p:attrNameLst>
                                          <p:attrName>style.visibility</p:attrName>
                                        </p:attrNameLst>
                                      </p:cBhvr>
                                      <p:to>
                                        <p:strVal val="visible"/>
                                      </p:to>
                                    </p:set>
                                    <p:animEffect transition="in" filter="wipe(left)">
                                      <p:cBhvr>
                                        <p:cTn id="57"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0"/>
      <p:bldP spid="626" grpId="0"/>
      <p:bldP spid="627" grpId="0"/>
      <p:bldP spid="628" grpId="0"/>
      <p:bldP spid="629" grpId="0"/>
      <p:bldP spid="578" grpId="0" animBg="1"/>
      <p:bldP spid="631" grpId="0"/>
      <p:bldP spid="632" grpId="0" animBg="1"/>
      <p:bldP spid="634" grpId="0"/>
      <p:bldP spid="635" grpId="0" animBg="1"/>
      <p:bldP spid="636" grpId="0"/>
      <p:bldP spid="6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同心圆 145"/>
          <p:cNvSpPr/>
          <p:nvPr/>
        </p:nvSpPr>
        <p:spPr>
          <a:xfrm>
            <a:off x="2852347" y="1391654"/>
            <a:ext cx="1498600" cy="149860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2800">
              <a:solidFill>
                <a:prstClr val="black"/>
              </a:solidFill>
              <a:cs typeface="+mn-ea"/>
              <a:sym typeface="+mn-lt"/>
            </a:endParaRPr>
          </a:p>
        </p:txBody>
      </p:sp>
      <p:sp>
        <p:nvSpPr>
          <p:cNvPr id="143" name="同心圆 142"/>
          <p:cNvSpPr/>
          <p:nvPr/>
        </p:nvSpPr>
        <p:spPr>
          <a:xfrm>
            <a:off x="896950" y="1378543"/>
            <a:ext cx="1498600" cy="149860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2800">
              <a:solidFill>
                <a:prstClr val="black"/>
              </a:solidFill>
              <a:cs typeface="+mn-ea"/>
              <a:sym typeface="+mn-lt"/>
            </a:endParaRPr>
          </a:p>
        </p:txBody>
      </p:sp>
      <p:sp>
        <p:nvSpPr>
          <p:cNvPr id="149" name="同心圆 148"/>
          <p:cNvSpPr/>
          <p:nvPr/>
        </p:nvSpPr>
        <p:spPr>
          <a:xfrm>
            <a:off x="4818457" y="1404353"/>
            <a:ext cx="1498600" cy="149860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cs typeface="+mn-ea"/>
              <a:sym typeface="+mn-lt"/>
            </a:endParaRPr>
          </a:p>
        </p:txBody>
      </p:sp>
      <p:sp>
        <p:nvSpPr>
          <p:cNvPr id="172" name="同心圆 171"/>
          <p:cNvSpPr/>
          <p:nvPr/>
        </p:nvSpPr>
        <p:spPr>
          <a:xfrm>
            <a:off x="6786555" y="1405133"/>
            <a:ext cx="1498600" cy="1498600"/>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cs typeface="+mn-ea"/>
              <a:sym typeface="+mn-lt"/>
            </a:endParaRPr>
          </a:p>
        </p:txBody>
      </p:sp>
      <p:grpSp>
        <p:nvGrpSpPr>
          <p:cNvPr id="9" name="组合 8"/>
          <p:cNvGrpSpPr/>
          <p:nvPr/>
        </p:nvGrpSpPr>
        <p:grpSpPr>
          <a:xfrm>
            <a:off x="766931" y="1265439"/>
            <a:ext cx="1755000" cy="1755000"/>
            <a:chOff x="766931" y="1265439"/>
            <a:chExt cx="1755000" cy="1755000"/>
          </a:xfrm>
        </p:grpSpPr>
        <p:sp>
          <p:nvSpPr>
            <p:cNvPr id="144" name="饼形 143"/>
            <p:cNvSpPr/>
            <p:nvPr/>
          </p:nvSpPr>
          <p:spPr>
            <a:xfrm rot="15619362">
              <a:off x="766931" y="1265439"/>
              <a:ext cx="1755000" cy="1755000"/>
            </a:xfrm>
            <a:prstGeom prst="pie">
              <a:avLst>
                <a:gd name="adj1" fmla="val 501545"/>
                <a:gd name="adj2" fmla="val 51509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cs typeface="+mn-ea"/>
                <a:sym typeface="+mn-lt"/>
              </a:endParaRPr>
            </a:p>
          </p:txBody>
        </p:sp>
        <p:sp>
          <p:nvSpPr>
            <p:cNvPr id="3" name="TextBox 2"/>
            <p:cNvSpPr txBox="1"/>
            <p:nvPr/>
          </p:nvSpPr>
          <p:spPr>
            <a:xfrm>
              <a:off x="1646250" y="1563638"/>
              <a:ext cx="662361" cy="461665"/>
            </a:xfrm>
            <a:prstGeom prst="rect">
              <a:avLst/>
            </a:prstGeom>
            <a:noFill/>
          </p:spPr>
          <p:txBody>
            <a:bodyPr wrap="none" rtlCol="0">
              <a:spAutoFit/>
            </a:bodyPr>
            <a:lstStyle/>
            <a:p>
              <a:pPr fontAlgn="base">
                <a:spcBef>
                  <a:spcPct val="0"/>
                </a:spcBef>
                <a:spcAft>
                  <a:spcPct val="0"/>
                </a:spcAft>
              </a:pPr>
              <a:r>
                <a:rPr lang="en-US" altLang="zh-CN" sz="2400" dirty="0">
                  <a:solidFill>
                    <a:prstClr val="white"/>
                  </a:solidFill>
                </a:rPr>
                <a:t>20%</a:t>
              </a:r>
              <a:endParaRPr lang="zh-CN" altLang="en-US" sz="2400" dirty="0">
                <a:solidFill>
                  <a:prstClr val="white"/>
                </a:solidFill>
              </a:endParaRPr>
            </a:p>
          </p:txBody>
        </p:sp>
      </p:grpSp>
      <p:grpSp>
        <p:nvGrpSpPr>
          <p:cNvPr id="13" name="组合 12"/>
          <p:cNvGrpSpPr/>
          <p:nvPr/>
        </p:nvGrpSpPr>
        <p:grpSpPr>
          <a:xfrm>
            <a:off x="851064" y="3122242"/>
            <a:ext cx="1586735" cy="1386041"/>
            <a:chOff x="851064" y="3122242"/>
            <a:chExt cx="1586735" cy="1386041"/>
          </a:xfrm>
        </p:grpSpPr>
        <p:sp>
          <p:nvSpPr>
            <p:cNvPr id="175" name="文本框 88"/>
            <p:cNvSpPr txBox="1"/>
            <p:nvPr/>
          </p:nvSpPr>
          <p:spPr>
            <a:xfrm>
              <a:off x="1067080" y="3122242"/>
              <a:ext cx="1156347" cy="377026"/>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cs typeface="+mn-ea"/>
                  <a:sym typeface="+mn-lt"/>
                </a:rPr>
                <a:t>添加标题</a:t>
              </a:r>
            </a:p>
          </p:txBody>
        </p:sp>
        <p:sp>
          <p:nvSpPr>
            <p:cNvPr id="179" name="文本框 92"/>
            <p:cNvSpPr txBox="1"/>
            <p:nvPr/>
          </p:nvSpPr>
          <p:spPr>
            <a:xfrm>
              <a:off x="851064" y="3577259"/>
              <a:ext cx="1586735"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单击此处添加文本单击此处添加文本单击此处添加文本单击此处添加文本</a:t>
              </a:r>
            </a:p>
          </p:txBody>
        </p:sp>
      </p:grpSp>
      <p:grpSp>
        <p:nvGrpSpPr>
          <p:cNvPr id="14" name="组合 13"/>
          <p:cNvGrpSpPr/>
          <p:nvPr/>
        </p:nvGrpSpPr>
        <p:grpSpPr>
          <a:xfrm>
            <a:off x="2808279" y="3122242"/>
            <a:ext cx="1586735" cy="1386041"/>
            <a:chOff x="2808279" y="3122242"/>
            <a:chExt cx="1586735" cy="1386041"/>
          </a:xfrm>
        </p:grpSpPr>
        <p:sp>
          <p:nvSpPr>
            <p:cNvPr id="177" name="文本框 90"/>
            <p:cNvSpPr txBox="1"/>
            <p:nvPr/>
          </p:nvSpPr>
          <p:spPr>
            <a:xfrm>
              <a:off x="3023473" y="3122242"/>
              <a:ext cx="1156347" cy="377026"/>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cs typeface="+mn-ea"/>
                  <a:sym typeface="+mn-lt"/>
                </a:rPr>
                <a:t>添加标题</a:t>
              </a:r>
            </a:p>
          </p:txBody>
        </p:sp>
        <p:sp>
          <p:nvSpPr>
            <p:cNvPr id="180" name="文本框 75"/>
            <p:cNvSpPr txBox="1"/>
            <p:nvPr/>
          </p:nvSpPr>
          <p:spPr>
            <a:xfrm>
              <a:off x="2808279" y="3577259"/>
              <a:ext cx="1586735"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单击此处添加文本单击此处添加文本单击此处添加文本单击此处添加文本</a:t>
              </a:r>
            </a:p>
          </p:txBody>
        </p:sp>
      </p:grpSp>
      <p:grpSp>
        <p:nvGrpSpPr>
          <p:cNvPr id="15" name="组合 14"/>
          <p:cNvGrpSpPr/>
          <p:nvPr/>
        </p:nvGrpSpPr>
        <p:grpSpPr>
          <a:xfrm>
            <a:off x="4763690" y="3122242"/>
            <a:ext cx="1586735" cy="1386041"/>
            <a:chOff x="4763690" y="3122242"/>
            <a:chExt cx="1586735" cy="1386041"/>
          </a:xfrm>
        </p:grpSpPr>
        <p:sp>
          <p:nvSpPr>
            <p:cNvPr id="178" name="文本框 91"/>
            <p:cNvSpPr txBox="1"/>
            <p:nvPr/>
          </p:nvSpPr>
          <p:spPr>
            <a:xfrm>
              <a:off x="4979866" y="3122242"/>
              <a:ext cx="1156347" cy="377026"/>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cs typeface="+mn-ea"/>
                  <a:sym typeface="+mn-lt"/>
                </a:rPr>
                <a:t>添加标题</a:t>
              </a:r>
            </a:p>
          </p:txBody>
        </p:sp>
        <p:sp>
          <p:nvSpPr>
            <p:cNvPr id="181" name="文本框 80"/>
            <p:cNvSpPr txBox="1"/>
            <p:nvPr/>
          </p:nvSpPr>
          <p:spPr>
            <a:xfrm>
              <a:off x="4763690" y="3577259"/>
              <a:ext cx="1586735"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单击此处添加文本单击此处添加文本单击此处添加文本单击此处添加文本</a:t>
              </a:r>
            </a:p>
          </p:txBody>
        </p:sp>
      </p:grpSp>
      <p:grpSp>
        <p:nvGrpSpPr>
          <p:cNvPr id="16" name="组合 15"/>
          <p:cNvGrpSpPr/>
          <p:nvPr/>
        </p:nvGrpSpPr>
        <p:grpSpPr>
          <a:xfrm>
            <a:off x="6721129" y="3122242"/>
            <a:ext cx="1586735" cy="1386041"/>
            <a:chOff x="6721129" y="3122242"/>
            <a:chExt cx="1586735" cy="1386041"/>
          </a:xfrm>
        </p:grpSpPr>
        <p:sp>
          <p:nvSpPr>
            <p:cNvPr id="176" name="文本框 89"/>
            <p:cNvSpPr txBox="1"/>
            <p:nvPr/>
          </p:nvSpPr>
          <p:spPr>
            <a:xfrm>
              <a:off x="6957681" y="3122242"/>
              <a:ext cx="1156347" cy="377026"/>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2000" b="1" dirty="0">
                  <a:solidFill>
                    <a:prstClr val="black">
                      <a:lumMod val="75000"/>
                      <a:lumOff val="25000"/>
                    </a:prstClr>
                  </a:solidFill>
                  <a:cs typeface="+mn-ea"/>
                  <a:sym typeface="+mn-lt"/>
                </a:rPr>
                <a:t>添加标题</a:t>
              </a:r>
            </a:p>
          </p:txBody>
        </p:sp>
        <p:sp>
          <p:nvSpPr>
            <p:cNvPr id="182" name="文本框 81"/>
            <p:cNvSpPr txBox="1"/>
            <p:nvPr/>
          </p:nvSpPr>
          <p:spPr>
            <a:xfrm>
              <a:off x="6721129" y="3577259"/>
              <a:ext cx="1586735"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单击此处添加文本单击此处添加文本单击此处添加文本单击此处添加文本</a:t>
              </a:r>
            </a:p>
          </p:txBody>
        </p:sp>
      </p:grpSp>
      <p:grpSp>
        <p:nvGrpSpPr>
          <p:cNvPr id="11" name="组合 10"/>
          <p:cNvGrpSpPr/>
          <p:nvPr/>
        </p:nvGrpSpPr>
        <p:grpSpPr>
          <a:xfrm>
            <a:off x="4679558" y="1265439"/>
            <a:ext cx="1755000" cy="1755000"/>
            <a:chOff x="4679558" y="1265439"/>
            <a:chExt cx="1755000" cy="1755000"/>
          </a:xfrm>
        </p:grpSpPr>
        <p:sp>
          <p:nvSpPr>
            <p:cNvPr id="150" name="饼形 149"/>
            <p:cNvSpPr/>
            <p:nvPr/>
          </p:nvSpPr>
          <p:spPr>
            <a:xfrm rot="15168512">
              <a:off x="4679558" y="1265439"/>
              <a:ext cx="1755000" cy="1755000"/>
            </a:xfrm>
            <a:prstGeom prst="pie">
              <a:avLst>
                <a:gd name="adj1" fmla="val 917141"/>
                <a:gd name="adj2" fmla="val 77980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cs typeface="+mn-ea"/>
                <a:sym typeface="+mn-lt"/>
              </a:endParaRPr>
            </a:p>
          </p:txBody>
        </p:sp>
        <p:sp>
          <p:nvSpPr>
            <p:cNvPr id="185" name="TextBox 184"/>
            <p:cNvSpPr txBox="1"/>
            <p:nvPr/>
          </p:nvSpPr>
          <p:spPr>
            <a:xfrm>
              <a:off x="5653570" y="1563638"/>
              <a:ext cx="662361" cy="461665"/>
            </a:xfrm>
            <a:prstGeom prst="rect">
              <a:avLst/>
            </a:prstGeom>
            <a:noFill/>
          </p:spPr>
          <p:txBody>
            <a:bodyPr wrap="none" rtlCol="0">
              <a:spAutoFit/>
            </a:bodyPr>
            <a:lstStyle/>
            <a:p>
              <a:pPr fontAlgn="base">
                <a:spcBef>
                  <a:spcPct val="0"/>
                </a:spcBef>
                <a:spcAft>
                  <a:spcPct val="0"/>
                </a:spcAft>
              </a:pPr>
              <a:r>
                <a:rPr lang="en-US" altLang="zh-CN" sz="2400" dirty="0">
                  <a:solidFill>
                    <a:prstClr val="white"/>
                  </a:solidFill>
                </a:rPr>
                <a:t>50%</a:t>
              </a:r>
              <a:endParaRPr lang="zh-CN" altLang="en-US" sz="2400" dirty="0">
                <a:solidFill>
                  <a:prstClr val="white"/>
                </a:solidFill>
              </a:endParaRPr>
            </a:p>
          </p:txBody>
        </p:sp>
      </p:grpSp>
      <p:grpSp>
        <p:nvGrpSpPr>
          <p:cNvPr id="12" name="组合 11"/>
          <p:cNvGrpSpPr/>
          <p:nvPr/>
        </p:nvGrpSpPr>
        <p:grpSpPr>
          <a:xfrm>
            <a:off x="6636996" y="1265439"/>
            <a:ext cx="1755000" cy="1755000"/>
            <a:chOff x="6636996" y="1265439"/>
            <a:chExt cx="1755000" cy="1755000"/>
          </a:xfrm>
        </p:grpSpPr>
        <p:sp>
          <p:nvSpPr>
            <p:cNvPr id="173" name="饼形 172"/>
            <p:cNvSpPr/>
            <p:nvPr/>
          </p:nvSpPr>
          <p:spPr>
            <a:xfrm rot="15168512">
              <a:off x="6636996" y="1265439"/>
              <a:ext cx="1755000" cy="1755000"/>
            </a:xfrm>
            <a:prstGeom prst="pie">
              <a:avLst>
                <a:gd name="adj1" fmla="val 923650"/>
                <a:gd name="adj2" fmla="val 95385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cs typeface="+mn-ea"/>
                <a:sym typeface="+mn-lt"/>
              </a:endParaRPr>
            </a:p>
          </p:txBody>
        </p:sp>
        <p:sp>
          <p:nvSpPr>
            <p:cNvPr id="186" name="TextBox 185"/>
            <p:cNvSpPr txBox="1"/>
            <p:nvPr/>
          </p:nvSpPr>
          <p:spPr>
            <a:xfrm>
              <a:off x="7657230" y="1785101"/>
              <a:ext cx="662361" cy="461665"/>
            </a:xfrm>
            <a:prstGeom prst="rect">
              <a:avLst/>
            </a:prstGeom>
            <a:noFill/>
          </p:spPr>
          <p:txBody>
            <a:bodyPr wrap="none" rtlCol="0">
              <a:spAutoFit/>
            </a:bodyPr>
            <a:lstStyle/>
            <a:p>
              <a:pPr fontAlgn="base">
                <a:spcBef>
                  <a:spcPct val="0"/>
                </a:spcBef>
                <a:spcAft>
                  <a:spcPct val="0"/>
                </a:spcAft>
              </a:pPr>
              <a:r>
                <a:rPr lang="en-US" altLang="zh-CN" sz="2400" dirty="0">
                  <a:solidFill>
                    <a:prstClr val="white"/>
                  </a:solidFill>
                </a:rPr>
                <a:t>60%</a:t>
              </a:r>
              <a:endParaRPr lang="zh-CN" altLang="en-US" sz="2400" dirty="0">
                <a:solidFill>
                  <a:prstClr val="white"/>
                </a:solidFill>
              </a:endParaRPr>
            </a:p>
          </p:txBody>
        </p:sp>
      </p:grpSp>
      <p:grpSp>
        <p:nvGrpSpPr>
          <p:cNvPr id="10" name="组合 9"/>
          <p:cNvGrpSpPr/>
          <p:nvPr/>
        </p:nvGrpSpPr>
        <p:grpSpPr>
          <a:xfrm>
            <a:off x="2724146" y="1265439"/>
            <a:ext cx="1755000" cy="1755000"/>
            <a:chOff x="2724146" y="1265439"/>
            <a:chExt cx="1755000" cy="1755000"/>
          </a:xfrm>
        </p:grpSpPr>
        <p:sp>
          <p:nvSpPr>
            <p:cNvPr id="147" name="饼形 146"/>
            <p:cNvSpPr/>
            <p:nvPr/>
          </p:nvSpPr>
          <p:spPr>
            <a:xfrm rot="15297022">
              <a:off x="2724146" y="1265439"/>
              <a:ext cx="1755000" cy="1755000"/>
            </a:xfrm>
            <a:prstGeom prst="pie">
              <a:avLst>
                <a:gd name="adj1" fmla="val 840465"/>
                <a:gd name="adj2" fmla="val 62310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cs typeface="+mn-ea"/>
                <a:sym typeface="+mn-lt"/>
              </a:endParaRPr>
            </a:p>
          </p:txBody>
        </p:sp>
        <p:sp>
          <p:nvSpPr>
            <p:cNvPr id="184" name="TextBox 183"/>
            <p:cNvSpPr txBox="1"/>
            <p:nvPr/>
          </p:nvSpPr>
          <p:spPr>
            <a:xfrm>
              <a:off x="3649910" y="1563638"/>
              <a:ext cx="662361" cy="461665"/>
            </a:xfrm>
            <a:prstGeom prst="rect">
              <a:avLst/>
            </a:prstGeom>
            <a:noFill/>
          </p:spPr>
          <p:txBody>
            <a:bodyPr wrap="none" rtlCol="0">
              <a:spAutoFit/>
            </a:bodyPr>
            <a:lstStyle/>
            <a:p>
              <a:pPr fontAlgn="base">
                <a:spcBef>
                  <a:spcPct val="0"/>
                </a:spcBef>
                <a:spcAft>
                  <a:spcPct val="0"/>
                </a:spcAft>
              </a:pPr>
              <a:r>
                <a:rPr lang="en-US" altLang="zh-CN" sz="2400" dirty="0">
                  <a:solidFill>
                    <a:prstClr val="white"/>
                  </a:solidFill>
                </a:rPr>
                <a:t>45%</a:t>
              </a:r>
              <a:endParaRPr lang="zh-CN" altLang="en-US" sz="2400"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heel(1)">
                                      <p:cBhvr>
                                        <p:cTn id="7" dur="500"/>
                                        <p:tgtEl>
                                          <p:spTgt spid="1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1" presetClass="entr" presetSubtype="1" fill="hold" grpId="0"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heel(1)">
                                      <p:cBhvr>
                                        <p:cTn id="20" dur="500"/>
                                        <p:tgtEl>
                                          <p:spTgt spid="146"/>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21" presetClass="entr" presetSubtype="1" fill="hold" grpId="0" nodeType="withEffect">
                                  <p:stCondLst>
                                    <p:cond delay="0"/>
                                  </p:stCondLst>
                                  <p:childTnLst>
                                    <p:set>
                                      <p:cBhvr>
                                        <p:cTn id="32" dur="1" fill="hold">
                                          <p:stCondLst>
                                            <p:cond delay="0"/>
                                          </p:stCondLst>
                                        </p:cTn>
                                        <p:tgtEl>
                                          <p:spTgt spid="149"/>
                                        </p:tgtEl>
                                        <p:attrNameLst>
                                          <p:attrName>style.visibility</p:attrName>
                                        </p:attrNameLst>
                                      </p:cBhvr>
                                      <p:to>
                                        <p:strVal val="visible"/>
                                      </p:to>
                                    </p:set>
                                    <p:animEffect transition="in" filter="wheel(1)">
                                      <p:cBhvr>
                                        <p:cTn id="33" dur="500"/>
                                        <p:tgtEl>
                                          <p:spTgt spid="149"/>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21" presetClass="entr" presetSubtype="1" fill="hold" grpId="0" nodeType="withEffect">
                                  <p:stCondLst>
                                    <p:cond delay="0"/>
                                  </p:stCondLst>
                                  <p:childTnLst>
                                    <p:set>
                                      <p:cBhvr>
                                        <p:cTn id="45" dur="1" fill="hold">
                                          <p:stCondLst>
                                            <p:cond delay="0"/>
                                          </p:stCondLst>
                                        </p:cTn>
                                        <p:tgtEl>
                                          <p:spTgt spid="172"/>
                                        </p:tgtEl>
                                        <p:attrNameLst>
                                          <p:attrName>style.visibility</p:attrName>
                                        </p:attrNameLst>
                                      </p:cBhvr>
                                      <p:to>
                                        <p:strVal val="visible"/>
                                      </p:to>
                                    </p:set>
                                    <p:animEffect transition="in" filter="wheel(1)">
                                      <p:cBhvr>
                                        <p:cTn id="46" dur="500"/>
                                        <p:tgtEl>
                                          <p:spTgt spid="172"/>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3" grpId="0" animBg="1"/>
      <p:bldP spid="149" grpId="0" animBg="1"/>
      <p:bldP spid="1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32652" y="1254891"/>
            <a:ext cx="2804662" cy="2804659"/>
            <a:chOff x="3132652" y="1254891"/>
            <a:chExt cx="2804662" cy="2804659"/>
          </a:xfrm>
        </p:grpSpPr>
        <p:sp>
          <p:nvSpPr>
            <p:cNvPr id="38" name="椭圆 163"/>
            <p:cNvSpPr/>
            <p:nvPr/>
          </p:nvSpPr>
          <p:spPr>
            <a:xfrm rot="2700000">
              <a:off x="3132653" y="2203471"/>
              <a:ext cx="1856078" cy="1856080"/>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nvGrpSpPr>
            <p:cNvPr id="2" name="组合 1"/>
            <p:cNvGrpSpPr/>
            <p:nvPr/>
          </p:nvGrpSpPr>
          <p:grpSpPr>
            <a:xfrm>
              <a:off x="3144444" y="1254891"/>
              <a:ext cx="2792870" cy="2795049"/>
              <a:chOff x="3144444" y="1254891"/>
              <a:chExt cx="2792870" cy="2795049"/>
            </a:xfrm>
          </p:grpSpPr>
          <p:sp>
            <p:nvSpPr>
              <p:cNvPr id="35" name="椭圆 168"/>
              <p:cNvSpPr/>
              <p:nvPr/>
            </p:nvSpPr>
            <p:spPr>
              <a:xfrm rot="2700000">
                <a:off x="4081233" y="1254891"/>
                <a:ext cx="1856082" cy="1856081"/>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6" name="椭圆 161"/>
              <p:cNvSpPr/>
              <p:nvPr/>
            </p:nvSpPr>
            <p:spPr>
              <a:xfrm rot="2700000">
                <a:off x="3144445" y="1266681"/>
                <a:ext cx="1856078" cy="1856079"/>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7" name="椭圆 162"/>
              <p:cNvSpPr/>
              <p:nvPr/>
            </p:nvSpPr>
            <p:spPr>
              <a:xfrm rot="2700000">
                <a:off x="4071621" y="2193858"/>
                <a:ext cx="1856082" cy="1856081"/>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9" name="八角星 38"/>
              <p:cNvSpPr/>
              <p:nvPr/>
            </p:nvSpPr>
            <p:spPr>
              <a:xfrm>
                <a:off x="3396389" y="1524972"/>
                <a:ext cx="2266679" cy="2266679"/>
              </a:xfrm>
              <a:prstGeom prst="star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a:solidFill>
                    <a:prstClr val="white"/>
                  </a:solidFill>
                </a:endParaRPr>
              </a:p>
            </p:txBody>
          </p:sp>
          <p:sp>
            <p:nvSpPr>
              <p:cNvPr id="40" name="矩形 39"/>
              <p:cNvSpPr/>
              <p:nvPr/>
            </p:nvSpPr>
            <p:spPr>
              <a:xfrm>
                <a:off x="3839621" y="2310469"/>
                <a:ext cx="1380215" cy="276999"/>
              </a:xfrm>
              <a:prstGeom prst="rect">
                <a:avLst/>
              </a:prstGeom>
            </p:spPr>
            <p:txBody>
              <a:bodyPr wrap="square">
                <a:spAutoFit/>
              </a:bodyPr>
              <a:lstStyle/>
              <a:p>
                <a:pPr algn="ctr" fontAlgn="base">
                  <a:spcBef>
                    <a:spcPct val="0"/>
                  </a:spcBef>
                  <a:spcAft>
                    <a:spcPct val="0"/>
                  </a:spcAft>
                </a:pPr>
                <a:r>
                  <a:rPr lang="zh-CN" altLang="en-US" sz="1200" b="1" dirty="0">
                    <a:solidFill>
                      <a:prstClr val="black">
                        <a:lumMod val="85000"/>
                        <a:lumOff val="15000"/>
                      </a:prstClr>
                    </a:solidFill>
                  </a:rPr>
                  <a:t>添加标题</a:t>
                </a:r>
                <a:endParaRPr lang="en-US" altLang="zh-CN" sz="1200" b="1" dirty="0">
                  <a:solidFill>
                    <a:prstClr val="black">
                      <a:lumMod val="85000"/>
                      <a:lumOff val="15000"/>
                    </a:prstClr>
                  </a:solidFill>
                  <a:latin typeface="微软雅黑" panose="020B0503020204020204" pitchFamily="34" charset="-122"/>
                </a:endParaRPr>
              </a:p>
            </p:txBody>
          </p:sp>
          <p:sp>
            <p:nvSpPr>
              <p:cNvPr id="41" name="TextBox 40"/>
              <p:cNvSpPr txBox="1"/>
              <p:nvPr/>
            </p:nvSpPr>
            <p:spPr>
              <a:xfrm>
                <a:off x="3789838" y="2587468"/>
                <a:ext cx="1479779" cy="492827"/>
              </a:xfrm>
              <a:prstGeom prst="rect">
                <a:avLst/>
              </a:prstGeom>
              <a:noFill/>
            </p:spPr>
            <p:txBody>
              <a:bodyPr wrap="square" rtlCol="0">
                <a:spAutoFit/>
              </a:bodyPr>
              <a:lstStyle/>
              <a:p>
                <a:pPr fontAlgn="base">
                  <a:lnSpc>
                    <a:spcPct val="130000"/>
                  </a:lnSpc>
                  <a:spcBef>
                    <a:spcPts val="600"/>
                  </a:spcBef>
                  <a:spcAft>
                    <a:spcPct val="0"/>
                  </a:spcAft>
                </a:pPr>
                <a:r>
                  <a:rPr lang="zh-CN" altLang="en-US" sz="1050" dirty="0">
                    <a:solidFill>
                      <a:prstClr val="black">
                        <a:lumMod val="75000"/>
                        <a:lumOff val="25000"/>
                      </a:prstClr>
                    </a:solidFill>
                  </a:rPr>
                  <a:t>单击此处添加文本单击此处添加文本</a:t>
                </a:r>
              </a:p>
            </p:txBody>
          </p:sp>
        </p:grpSp>
      </p:grpSp>
      <p:grpSp>
        <p:nvGrpSpPr>
          <p:cNvPr id="4" name="组合 3"/>
          <p:cNvGrpSpPr/>
          <p:nvPr/>
        </p:nvGrpSpPr>
        <p:grpSpPr>
          <a:xfrm>
            <a:off x="1061610" y="1245938"/>
            <a:ext cx="1938025" cy="1112446"/>
            <a:chOff x="1061610" y="1245938"/>
            <a:chExt cx="1938025" cy="1112446"/>
          </a:xfrm>
        </p:grpSpPr>
        <p:sp>
          <p:nvSpPr>
            <p:cNvPr id="42" name="矩形 41"/>
            <p:cNvSpPr/>
            <p:nvPr/>
          </p:nvSpPr>
          <p:spPr>
            <a:xfrm>
              <a:off x="1061611" y="1245938"/>
              <a:ext cx="1938024" cy="307777"/>
            </a:xfrm>
            <a:prstGeom prst="rect">
              <a:avLst/>
            </a:prstGeom>
            <a:ln>
              <a:noFill/>
            </a:ln>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3" name="TextBox 42"/>
            <p:cNvSpPr txBox="1"/>
            <p:nvPr/>
          </p:nvSpPr>
          <p:spPr>
            <a:xfrm>
              <a:off x="1061610" y="1568231"/>
              <a:ext cx="1938023" cy="790153"/>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5" name="组合 4"/>
          <p:cNvGrpSpPr/>
          <p:nvPr/>
        </p:nvGrpSpPr>
        <p:grpSpPr>
          <a:xfrm>
            <a:off x="1061610" y="2955431"/>
            <a:ext cx="1938025" cy="1134823"/>
            <a:chOff x="1061610" y="2955431"/>
            <a:chExt cx="1938025" cy="1134823"/>
          </a:xfrm>
        </p:grpSpPr>
        <p:sp>
          <p:nvSpPr>
            <p:cNvPr id="44" name="矩形 43"/>
            <p:cNvSpPr/>
            <p:nvPr/>
          </p:nvSpPr>
          <p:spPr>
            <a:xfrm>
              <a:off x="1061611" y="2955431"/>
              <a:ext cx="1938024" cy="307777"/>
            </a:xfrm>
            <a:prstGeom prst="rect">
              <a:avLst/>
            </a:prstGeom>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5" name="TextBox 44"/>
            <p:cNvSpPr txBox="1"/>
            <p:nvPr/>
          </p:nvSpPr>
          <p:spPr>
            <a:xfrm>
              <a:off x="1061610" y="3277724"/>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6" name="组合 5"/>
          <p:cNvGrpSpPr/>
          <p:nvPr/>
        </p:nvGrpSpPr>
        <p:grpSpPr>
          <a:xfrm>
            <a:off x="6030163" y="1245938"/>
            <a:ext cx="2187746" cy="1112446"/>
            <a:chOff x="6030163" y="1245938"/>
            <a:chExt cx="2187746" cy="1112446"/>
          </a:xfrm>
        </p:grpSpPr>
        <p:sp>
          <p:nvSpPr>
            <p:cNvPr id="46" name="矩形 45"/>
            <p:cNvSpPr/>
            <p:nvPr/>
          </p:nvSpPr>
          <p:spPr>
            <a:xfrm>
              <a:off x="6030163" y="1245938"/>
              <a:ext cx="1938024" cy="307777"/>
            </a:xfrm>
            <a:prstGeom prst="rect">
              <a:avLst/>
            </a:prstGeom>
          </p:spPr>
          <p:txBody>
            <a:bodyPr wrap="square">
              <a:spAutoFit/>
            </a:bodyPr>
            <a:lstStyle/>
            <a:p>
              <a:pPr algn="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7" name="TextBox 46"/>
            <p:cNvSpPr txBox="1"/>
            <p:nvPr/>
          </p:nvSpPr>
          <p:spPr>
            <a:xfrm>
              <a:off x="6279886" y="1545854"/>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7" name="组合 6"/>
          <p:cNvGrpSpPr/>
          <p:nvPr/>
        </p:nvGrpSpPr>
        <p:grpSpPr>
          <a:xfrm>
            <a:off x="6030163" y="2955431"/>
            <a:ext cx="2074191" cy="1086090"/>
            <a:chOff x="6030163" y="2955431"/>
            <a:chExt cx="2074191" cy="1086090"/>
          </a:xfrm>
        </p:grpSpPr>
        <p:sp>
          <p:nvSpPr>
            <p:cNvPr id="48" name="矩形 47"/>
            <p:cNvSpPr/>
            <p:nvPr/>
          </p:nvSpPr>
          <p:spPr>
            <a:xfrm>
              <a:off x="6030163" y="2955431"/>
              <a:ext cx="1938024" cy="307777"/>
            </a:xfrm>
            <a:prstGeom prst="rect">
              <a:avLst/>
            </a:prstGeom>
          </p:spPr>
          <p:txBody>
            <a:bodyPr wrap="square">
              <a:spAutoFit/>
            </a:bodyPr>
            <a:lstStyle/>
            <a:p>
              <a:pPr algn="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9" name="TextBox 48"/>
            <p:cNvSpPr txBox="1"/>
            <p:nvPr/>
          </p:nvSpPr>
          <p:spPr>
            <a:xfrm>
              <a:off x="6166331" y="3228991"/>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67797" y="952320"/>
            <a:ext cx="4525831" cy="880169"/>
            <a:chOff x="1656697" y="1206320"/>
            <a:chExt cx="4525831" cy="880169"/>
          </a:xfrm>
        </p:grpSpPr>
        <p:sp>
          <p:nvSpPr>
            <p:cNvPr id="103" name="直接连接符​​ 6"/>
            <p:cNvSpPr>
              <a:spLocks noChangeShapeType="1"/>
            </p:cNvSpPr>
            <p:nvPr/>
          </p:nvSpPr>
          <p:spPr bwMode="auto">
            <a:xfrm>
              <a:off x="2736481" y="1407867"/>
              <a:ext cx="3446047" cy="1"/>
            </a:xfrm>
            <a:prstGeom prst="line">
              <a:avLst/>
            </a:prstGeom>
            <a:noFill/>
            <a:ln w="57150" cap="flat" cmpd="sng">
              <a:solidFill>
                <a:schemeClr val="accent1"/>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cs typeface="+mn-ea"/>
                <a:sym typeface="+mn-lt"/>
              </a:endParaRPr>
            </a:p>
          </p:txBody>
        </p:sp>
        <p:sp>
          <p:nvSpPr>
            <p:cNvPr id="104" name="矩形​​ 9"/>
            <p:cNvSpPr>
              <a:spLocks noChangeArrowheads="1"/>
            </p:cNvSpPr>
            <p:nvPr/>
          </p:nvSpPr>
          <p:spPr bwMode="auto">
            <a:xfrm>
              <a:off x="1656697" y="1206320"/>
              <a:ext cx="1673498" cy="202384"/>
            </a:xfrm>
            <a:prstGeom prst="rect">
              <a:avLst/>
            </a:prstGeom>
            <a:solidFill>
              <a:schemeClr val="accent1"/>
            </a:solidFill>
            <a:ln w="57150" cap="flat" cmpd="sng">
              <a:solidFill>
                <a:schemeClr val="accent1"/>
              </a:solidFill>
              <a:bevel/>
            </a:ln>
          </p:spPr>
          <p:txBody>
            <a:bodyPr anchor="ctr"/>
            <a:lstStyle/>
            <a:p>
              <a:pPr algn="ctr" fontAlgn="base">
                <a:spcBef>
                  <a:spcPct val="0"/>
                </a:spcBef>
                <a:spcAft>
                  <a:spcPct val="0"/>
                </a:spcAft>
                <a:buFont typeface="Arial" panose="020B0604020202020204" pitchFamily="34" charset="0"/>
                <a:buNone/>
              </a:pPr>
              <a:r>
                <a:rPr lang="zh-CN" altLang="en-US" sz="1200" b="1" dirty="0">
                  <a:solidFill>
                    <a:prstClr val="white"/>
                  </a:solidFill>
                  <a:cs typeface="+mn-ea"/>
                  <a:sym typeface="+mn-lt"/>
                </a:rPr>
                <a:t>点击此处添加标题</a:t>
              </a:r>
            </a:p>
          </p:txBody>
        </p:sp>
        <p:sp>
          <p:nvSpPr>
            <p:cNvPr id="109" name="TextBox 40"/>
            <p:cNvSpPr>
              <a:spLocks noChangeArrowheads="1"/>
            </p:cNvSpPr>
            <p:nvPr/>
          </p:nvSpPr>
          <p:spPr bwMode="auto">
            <a:xfrm>
              <a:off x="1926643" y="1558844"/>
              <a:ext cx="4057880" cy="52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endParaRPr lang="en-US" altLang="zh-CN" sz="1000" dirty="0">
                <a:solidFill>
                  <a:prstClr val="black">
                    <a:lumMod val="75000"/>
                    <a:lumOff val="25000"/>
                  </a:prstClr>
                </a:solidFill>
                <a:cs typeface="+mn-ea"/>
                <a:sym typeface="+mn-lt"/>
              </a:endParaRPr>
            </a:p>
          </p:txBody>
        </p:sp>
      </p:grpSp>
      <p:grpSp>
        <p:nvGrpSpPr>
          <p:cNvPr id="6" name="组合 5"/>
          <p:cNvGrpSpPr/>
          <p:nvPr/>
        </p:nvGrpSpPr>
        <p:grpSpPr>
          <a:xfrm>
            <a:off x="1729765" y="2114112"/>
            <a:ext cx="4974463" cy="833625"/>
            <a:chOff x="1818665" y="2368112"/>
            <a:chExt cx="4974463" cy="833625"/>
          </a:xfrm>
        </p:grpSpPr>
        <p:sp>
          <p:nvSpPr>
            <p:cNvPr id="105" name="直接连接符​​ 10"/>
            <p:cNvSpPr>
              <a:spLocks noChangeShapeType="1"/>
            </p:cNvSpPr>
            <p:nvPr/>
          </p:nvSpPr>
          <p:spPr bwMode="auto">
            <a:xfrm>
              <a:off x="3222384" y="2570482"/>
              <a:ext cx="3570744" cy="4777"/>
            </a:xfrm>
            <a:prstGeom prst="line">
              <a:avLst/>
            </a:prstGeom>
            <a:noFill/>
            <a:ln w="57150" cap="flat" cmpd="sng">
              <a:solidFill>
                <a:schemeClr val="accent2"/>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cs typeface="+mn-ea"/>
                <a:sym typeface="+mn-lt"/>
              </a:endParaRPr>
            </a:p>
          </p:txBody>
        </p:sp>
        <p:sp>
          <p:nvSpPr>
            <p:cNvPr id="106" name="矩形​​ 13"/>
            <p:cNvSpPr>
              <a:spLocks noChangeArrowheads="1"/>
            </p:cNvSpPr>
            <p:nvPr/>
          </p:nvSpPr>
          <p:spPr bwMode="auto">
            <a:xfrm>
              <a:off x="1818665" y="2368112"/>
              <a:ext cx="1673498" cy="202384"/>
            </a:xfrm>
            <a:prstGeom prst="rect">
              <a:avLst/>
            </a:prstGeom>
            <a:solidFill>
              <a:schemeClr val="accent2"/>
            </a:solidFill>
            <a:ln w="57150" cap="flat" cmpd="sng">
              <a:solidFill>
                <a:schemeClr val="accent2"/>
              </a:solidFill>
              <a:bevel/>
            </a:ln>
          </p:spPr>
          <p:txBody>
            <a:bodyPr anchor="ctr"/>
            <a:lstStyle/>
            <a:p>
              <a:pPr algn="ctr" fontAlgn="base">
                <a:spcBef>
                  <a:spcPct val="0"/>
                </a:spcBef>
                <a:spcAft>
                  <a:spcPct val="0"/>
                </a:spcAft>
                <a:buFont typeface="Arial" panose="020B0604020202020204" pitchFamily="34" charset="0"/>
                <a:buNone/>
              </a:pPr>
              <a:r>
                <a:rPr lang="zh-CN" altLang="en-US" sz="1200" b="1">
                  <a:solidFill>
                    <a:prstClr val="white"/>
                  </a:solidFill>
                  <a:cs typeface="+mn-ea"/>
                  <a:sym typeface="+mn-lt"/>
                </a:rPr>
                <a:t>点击此处添加标题</a:t>
              </a:r>
              <a:endParaRPr lang="zh-CN" altLang="en-US">
                <a:solidFill>
                  <a:prstClr val="white"/>
                </a:solidFill>
                <a:cs typeface="+mn-ea"/>
                <a:sym typeface="+mn-lt"/>
              </a:endParaRPr>
            </a:p>
          </p:txBody>
        </p:sp>
        <p:sp>
          <p:nvSpPr>
            <p:cNvPr id="110" name="TextBox 41"/>
            <p:cNvSpPr>
              <a:spLocks noChangeArrowheads="1"/>
            </p:cNvSpPr>
            <p:nvPr/>
          </p:nvSpPr>
          <p:spPr bwMode="auto">
            <a:xfrm>
              <a:off x="2034621" y="2674092"/>
              <a:ext cx="4327826" cy="52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endParaRPr lang="en-US" altLang="zh-CN" sz="1000" dirty="0">
                <a:solidFill>
                  <a:prstClr val="black">
                    <a:lumMod val="75000"/>
                    <a:lumOff val="25000"/>
                  </a:prstClr>
                </a:solidFill>
                <a:cs typeface="+mn-ea"/>
                <a:sym typeface="+mn-lt"/>
              </a:endParaRPr>
            </a:p>
          </p:txBody>
        </p:sp>
      </p:grpSp>
      <p:grpSp>
        <p:nvGrpSpPr>
          <p:cNvPr id="7" name="组合 6"/>
          <p:cNvGrpSpPr/>
          <p:nvPr/>
        </p:nvGrpSpPr>
        <p:grpSpPr>
          <a:xfrm>
            <a:off x="1410897" y="3118803"/>
            <a:ext cx="4686301" cy="902296"/>
            <a:chOff x="1499797" y="3372803"/>
            <a:chExt cx="4686301" cy="902296"/>
          </a:xfrm>
        </p:grpSpPr>
        <p:sp>
          <p:nvSpPr>
            <p:cNvPr id="107" name="直接连接符​​ 14"/>
            <p:cNvSpPr>
              <a:spLocks noChangeShapeType="1"/>
            </p:cNvSpPr>
            <p:nvPr/>
          </p:nvSpPr>
          <p:spPr bwMode="auto">
            <a:xfrm>
              <a:off x="2790470" y="3581712"/>
              <a:ext cx="3395628" cy="1"/>
            </a:xfrm>
            <a:prstGeom prst="line">
              <a:avLst/>
            </a:prstGeom>
            <a:noFill/>
            <a:ln w="57150" cap="flat" cmpd="sng">
              <a:solidFill>
                <a:schemeClr val="accent3"/>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cs typeface="+mn-ea"/>
                <a:sym typeface="+mn-lt"/>
              </a:endParaRPr>
            </a:p>
          </p:txBody>
        </p:sp>
        <p:sp>
          <p:nvSpPr>
            <p:cNvPr id="108" name="矩形​​ 17"/>
            <p:cNvSpPr>
              <a:spLocks noChangeArrowheads="1"/>
            </p:cNvSpPr>
            <p:nvPr/>
          </p:nvSpPr>
          <p:spPr bwMode="auto">
            <a:xfrm>
              <a:off x="1499797" y="3372803"/>
              <a:ext cx="1673498" cy="202384"/>
            </a:xfrm>
            <a:prstGeom prst="rect">
              <a:avLst/>
            </a:prstGeom>
            <a:solidFill>
              <a:schemeClr val="accent3"/>
            </a:solidFill>
            <a:ln w="57150" cap="flat" cmpd="sng">
              <a:solidFill>
                <a:schemeClr val="accent3"/>
              </a:solidFill>
              <a:bevel/>
            </a:ln>
          </p:spPr>
          <p:txBody>
            <a:bodyPr anchor="ctr"/>
            <a:lstStyle/>
            <a:p>
              <a:pPr algn="ctr" fontAlgn="base">
                <a:spcBef>
                  <a:spcPct val="0"/>
                </a:spcBef>
                <a:spcAft>
                  <a:spcPct val="0"/>
                </a:spcAft>
                <a:buFont typeface="Arial" panose="020B0604020202020204" pitchFamily="34" charset="0"/>
                <a:buNone/>
              </a:pPr>
              <a:r>
                <a:rPr lang="zh-CN" altLang="en-US" sz="1200" b="1">
                  <a:solidFill>
                    <a:prstClr val="white"/>
                  </a:solidFill>
                  <a:cs typeface="+mn-ea"/>
                  <a:sym typeface="+mn-lt"/>
                </a:rPr>
                <a:t>点击此处添加标题</a:t>
              </a:r>
              <a:endParaRPr lang="zh-CN" altLang="en-US">
                <a:solidFill>
                  <a:prstClr val="white"/>
                </a:solidFill>
                <a:cs typeface="+mn-ea"/>
                <a:sym typeface="+mn-lt"/>
              </a:endParaRPr>
            </a:p>
          </p:txBody>
        </p:sp>
        <p:sp>
          <p:nvSpPr>
            <p:cNvPr id="111" name="TextBox 42"/>
            <p:cNvSpPr>
              <a:spLocks noChangeArrowheads="1"/>
            </p:cNvSpPr>
            <p:nvPr/>
          </p:nvSpPr>
          <p:spPr bwMode="auto">
            <a:xfrm>
              <a:off x="1818665" y="3747454"/>
              <a:ext cx="4237866" cy="52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endParaRPr lang="en-US" altLang="zh-CN" sz="1000" dirty="0">
                <a:solidFill>
                  <a:prstClr val="black">
                    <a:lumMod val="75000"/>
                    <a:lumOff val="25000"/>
                  </a:prstClr>
                </a:solidFill>
                <a:cs typeface="+mn-ea"/>
                <a:sym typeface="+mn-lt"/>
              </a:endParaRPr>
            </a:p>
          </p:txBody>
        </p:sp>
      </p:grpSp>
      <p:grpSp>
        <p:nvGrpSpPr>
          <p:cNvPr id="2" name="组合 1"/>
          <p:cNvGrpSpPr/>
          <p:nvPr/>
        </p:nvGrpSpPr>
        <p:grpSpPr>
          <a:xfrm>
            <a:off x="6093596" y="785633"/>
            <a:ext cx="1234357" cy="1432322"/>
            <a:chOff x="6182496" y="1039633"/>
            <a:chExt cx="1234357" cy="1432322"/>
          </a:xfrm>
        </p:grpSpPr>
        <p:sp>
          <p:nvSpPr>
            <p:cNvPr id="74" name="六边形 3"/>
            <p:cNvSpPr>
              <a:spLocks noChangeArrowheads="1"/>
            </p:cNvSpPr>
            <p:nvPr/>
          </p:nvSpPr>
          <p:spPr bwMode="auto">
            <a:xfrm rot="16200000">
              <a:off x="6083514" y="1138615"/>
              <a:ext cx="1432322" cy="1234357"/>
            </a:xfrm>
            <a:prstGeom prst="star8">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sz="1200">
                <a:solidFill>
                  <a:prstClr val="white"/>
                </a:solidFill>
                <a:cs typeface="+mn-ea"/>
                <a:sym typeface="+mn-lt"/>
              </a:endParaRPr>
            </a:p>
          </p:txBody>
        </p:sp>
        <p:sp>
          <p:nvSpPr>
            <p:cNvPr id="75" name="椭圆​​ 40"/>
            <p:cNvSpPr>
              <a:spLocks noChangeArrowheads="1"/>
            </p:cNvSpPr>
            <p:nvPr/>
          </p:nvSpPr>
          <p:spPr bwMode="auto">
            <a:xfrm rot="16200000">
              <a:off x="6243635" y="1199935"/>
              <a:ext cx="1112081" cy="1111717"/>
            </a:xfrm>
            <a:prstGeom prst="ellipse">
              <a:avLst/>
            </a:prstGeom>
            <a:solidFill>
              <a:schemeClr val="accent1"/>
            </a:solidFill>
            <a:ln w="38100" cmpd="sng">
              <a:solidFill>
                <a:schemeClr val="bg1"/>
              </a:solidFill>
              <a:bevel/>
            </a:ln>
          </p:spPr>
          <p:txBody>
            <a:bodyPr anchor="ctr"/>
            <a:lstStyle/>
            <a:p>
              <a:pPr algn="ctr" fontAlgn="base">
                <a:spcBef>
                  <a:spcPct val="0"/>
                </a:spcBef>
                <a:spcAft>
                  <a:spcPct val="0"/>
                </a:spcAft>
                <a:buFont typeface="Arial" panose="020B0604020202020204" pitchFamily="34" charset="0"/>
                <a:buNone/>
              </a:pPr>
              <a:endParaRPr lang="zh-CN" altLang="zh-CN" sz="1200">
                <a:solidFill>
                  <a:prstClr val="white"/>
                </a:solidFill>
                <a:cs typeface="+mn-ea"/>
                <a:sym typeface="+mn-lt"/>
              </a:endParaRPr>
            </a:p>
          </p:txBody>
        </p:sp>
        <p:sp>
          <p:nvSpPr>
            <p:cNvPr id="76" name="TextBox 8"/>
            <p:cNvSpPr>
              <a:spLocks noChangeArrowheads="1"/>
            </p:cNvSpPr>
            <p:nvPr/>
          </p:nvSpPr>
          <p:spPr bwMode="auto">
            <a:xfrm>
              <a:off x="6441985" y="1859974"/>
              <a:ext cx="67729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2" tIns="34281" rIns="68562"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1000" b="1">
                  <a:solidFill>
                    <a:prstClr val="white"/>
                  </a:solidFill>
                  <a:latin typeface="Calibri" panose="020F0502020204030204"/>
                  <a:cs typeface="+mn-ea"/>
                  <a:sym typeface="+mn-lt"/>
                </a:rPr>
                <a:t>添加标题</a:t>
              </a:r>
              <a:endParaRPr lang="en-US" altLang="zh-CN" sz="1000" b="1">
                <a:solidFill>
                  <a:prstClr val="white"/>
                </a:solidFill>
                <a:latin typeface="Calibri" panose="020F0502020204030204"/>
                <a:cs typeface="+mn-ea"/>
                <a:sym typeface="+mn-lt"/>
              </a:endParaRPr>
            </a:p>
          </p:txBody>
        </p:sp>
        <p:sp>
          <p:nvSpPr>
            <p:cNvPr id="35" name="矩形 2"/>
            <p:cNvSpPr>
              <a:spLocks noChangeArrowheads="1"/>
            </p:cNvSpPr>
            <p:nvPr/>
          </p:nvSpPr>
          <p:spPr bwMode="auto">
            <a:xfrm>
              <a:off x="6493638" y="1298280"/>
              <a:ext cx="523184"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algn="ctr" fontAlgn="base">
                <a:spcBef>
                  <a:spcPct val="0"/>
                </a:spcBef>
                <a:spcAft>
                  <a:spcPct val="0"/>
                </a:spcAft>
                <a:buFont typeface="Arial" panose="020B0604020202020204" pitchFamily="34" charset="0"/>
                <a:buNone/>
              </a:pPr>
              <a:r>
                <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r>
                <a:rPr lang="en-US" altLang="zh-CN"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1</a:t>
              </a:r>
              <a:endPar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3" name="组合 2"/>
          <p:cNvGrpSpPr/>
          <p:nvPr/>
        </p:nvGrpSpPr>
        <p:grpSpPr>
          <a:xfrm>
            <a:off x="6704228" y="1873864"/>
            <a:ext cx="1234356" cy="1432322"/>
            <a:chOff x="6793128" y="2127864"/>
            <a:chExt cx="1234356" cy="1432322"/>
          </a:xfrm>
        </p:grpSpPr>
        <p:sp>
          <p:nvSpPr>
            <p:cNvPr id="81" name="六边形 11"/>
            <p:cNvSpPr>
              <a:spLocks noChangeArrowheads="1"/>
            </p:cNvSpPr>
            <p:nvPr/>
          </p:nvSpPr>
          <p:spPr bwMode="auto">
            <a:xfrm rot="16200000">
              <a:off x="6694145" y="2226847"/>
              <a:ext cx="1432322" cy="1234356"/>
            </a:xfrm>
            <a:prstGeom prst="star8">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prstClr val="white"/>
                </a:solidFill>
                <a:cs typeface="+mn-ea"/>
                <a:sym typeface="+mn-lt"/>
              </a:endParaRPr>
            </a:p>
          </p:txBody>
        </p:sp>
        <p:sp>
          <p:nvSpPr>
            <p:cNvPr id="82" name="椭圆​​ 38"/>
            <p:cNvSpPr>
              <a:spLocks noChangeArrowheads="1"/>
            </p:cNvSpPr>
            <p:nvPr/>
          </p:nvSpPr>
          <p:spPr bwMode="auto">
            <a:xfrm rot="16200000">
              <a:off x="6853689" y="2288744"/>
              <a:ext cx="1113235" cy="1110563"/>
            </a:xfrm>
            <a:prstGeom prst="ellipse">
              <a:avLst/>
            </a:prstGeom>
            <a:solidFill>
              <a:schemeClr val="accent2"/>
            </a:solidFill>
            <a:ln w="38100" cap="flat" cmpd="sng">
              <a:solidFill>
                <a:schemeClr val="bg1"/>
              </a:solidFill>
              <a:bevel/>
            </a:ln>
          </p:spPr>
          <p:txBody>
            <a:bodyPr anchor="ctr"/>
            <a:lstStyle/>
            <a:p>
              <a:pPr algn="ctr" fontAlgn="base">
                <a:spcBef>
                  <a:spcPct val="0"/>
                </a:spcBef>
                <a:spcAft>
                  <a:spcPct val="0"/>
                </a:spcAft>
                <a:buFont typeface="Arial" panose="020B0604020202020204" pitchFamily="34" charset="0"/>
                <a:buNone/>
              </a:pPr>
              <a:endParaRPr lang="zh-CN" altLang="zh-CN">
                <a:solidFill>
                  <a:prstClr val="white"/>
                </a:solidFill>
                <a:cs typeface="+mn-ea"/>
                <a:sym typeface="+mn-lt"/>
              </a:endParaRPr>
            </a:p>
          </p:txBody>
        </p:sp>
        <p:sp>
          <p:nvSpPr>
            <p:cNvPr id="83" name="TextBox 12"/>
            <p:cNvSpPr>
              <a:spLocks noChangeArrowheads="1"/>
            </p:cNvSpPr>
            <p:nvPr/>
          </p:nvSpPr>
          <p:spPr bwMode="auto">
            <a:xfrm>
              <a:off x="7079994" y="2905342"/>
              <a:ext cx="676099"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2" tIns="34281" rIns="68562"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1000" b="1">
                  <a:solidFill>
                    <a:prstClr val="white"/>
                  </a:solidFill>
                  <a:latin typeface="Calibri" panose="020F0502020204030204"/>
                  <a:cs typeface="+mn-ea"/>
                  <a:sym typeface="+mn-lt"/>
                </a:rPr>
                <a:t>添加标题</a:t>
              </a:r>
              <a:endParaRPr lang="en-US" altLang="zh-CN" sz="1000" b="1">
                <a:solidFill>
                  <a:prstClr val="white"/>
                </a:solidFill>
                <a:latin typeface="Calibri" panose="020F0502020204030204"/>
                <a:cs typeface="+mn-ea"/>
                <a:sym typeface="+mn-lt"/>
              </a:endParaRPr>
            </a:p>
          </p:txBody>
        </p:sp>
        <p:sp>
          <p:nvSpPr>
            <p:cNvPr id="36" name="矩形 2"/>
            <p:cNvSpPr>
              <a:spLocks noChangeArrowheads="1"/>
            </p:cNvSpPr>
            <p:nvPr/>
          </p:nvSpPr>
          <p:spPr bwMode="auto">
            <a:xfrm>
              <a:off x="7092280" y="2362477"/>
              <a:ext cx="523184"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algn="ctr" fontAlgn="base">
                <a:spcBef>
                  <a:spcPct val="0"/>
                </a:spcBef>
                <a:spcAft>
                  <a:spcPct val="0"/>
                </a:spcAft>
                <a:buFont typeface="Arial" panose="020B0604020202020204" pitchFamily="34" charset="0"/>
                <a:buNone/>
              </a:pPr>
              <a:r>
                <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r>
                <a:rPr lang="en-US" altLang="zh-CN"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2</a:t>
              </a:r>
              <a:endPar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4" name="组合 3"/>
          <p:cNvGrpSpPr/>
          <p:nvPr/>
        </p:nvGrpSpPr>
        <p:grpSpPr>
          <a:xfrm>
            <a:off x="6096978" y="2959713"/>
            <a:ext cx="1234546" cy="1432322"/>
            <a:chOff x="6185878" y="3213713"/>
            <a:chExt cx="1234546" cy="1432322"/>
          </a:xfrm>
        </p:grpSpPr>
        <p:sp>
          <p:nvSpPr>
            <p:cNvPr id="93" name="六边形 23"/>
            <p:cNvSpPr>
              <a:spLocks noChangeArrowheads="1"/>
            </p:cNvSpPr>
            <p:nvPr/>
          </p:nvSpPr>
          <p:spPr bwMode="auto">
            <a:xfrm rot="16200000">
              <a:off x="6086990" y="3312601"/>
              <a:ext cx="1432322" cy="1234546"/>
            </a:xfrm>
            <a:prstGeom prst="star8">
              <a:avLst/>
            </a:pr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prstClr val="white"/>
                </a:solidFill>
                <a:cs typeface="+mn-ea"/>
                <a:sym typeface="+mn-lt"/>
              </a:endParaRPr>
            </a:p>
          </p:txBody>
        </p:sp>
        <p:sp>
          <p:nvSpPr>
            <p:cNvPr id="94" name="椭圆​​ 36"/>
            <p:cNvSpPr>
              <a:spLocks noChangeArrowheads="1"/>
            </p:cNvSpPr>
            <p:nvPr/>
          </p:nvSpPr>
          <p:spPr bwMode="auto">
            <a:xfrm rot="16200000">
              <a:off x="6246533" y="3374507"/>
              <a:ext cx="1113235" cy="1110734"/>
            </a:xfrm>
            <a:prstGeom prst="ellipse">
              <a:avLst/>
            </a:prstGeom>
            <a:solidFill>
              <a:schemeClr val="accent3"/>
            </a:solidFill>
            <a:ln w="38100" cap="flat" cmpd="sng">
              <a:solidFill>
                <a:schemeClr val="bg1"/>
              </a:solidFill>
              <a:bevel/>
            </a:ln>
          </p:spPr>
          <p:txBody>
            <a:bodyPr anchor="ctr"/>
            <a:lstStyle/>
            <a:p>
              <a:pPr algn="ctr" fontAlgn="base">
                <a:spcBef>
                  <a:spcPct val="0"/>
                </a:spcBef>
                <a:spcAft>
                  <a:spcPct val="0"/>
                </a:spcAft>
                <a:buFont typeface="Arial" panose="020B0604020202020204" pitchFamily="34" charset="0"/>
                <a:buNone/>
              </a:pPr>
              <a:endParaRPr lang="zh-CN" altLang="zh-CN">
                <a:solidFill>
                  <a:prstClr val="white"/>
                </a:solidFill>
                <a:cs typeface="+mn-ea"/>
                <a:sym typeface="+mn-lt"/>
              </a:endParaRPr>
            </a:p>
          </p:txBody>
        </p:sp>
        <p:sp>
          <p:nvSpPr>
            <p:cNvPr id="95" name="TextBox 16"/>
            <p:cNvSpPr>
              <a:spLocks noChangeArrowheads="1"/>
            </p:cNvSpPr>
            <p:nvPr/>
          </p:nvSpPr>
          <p:spPr bwMode="auto">
            <a:xfrm>
              <a:off x="6445557" y="3982858"/>
              <a:ext cx="677289"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2" tIns="34281" rIns="68562" bIns="3428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1000" b="1">
                  <a:solidFill>
                    <a:prstClr val="white"/>
                  </a:solidFill>
                  <a:latin typeface="Calibri" panose="020F0502020204030204"/>
                  <a:cs typeface="+mn-ea"/>
                  <a:sym typeface="+mn-lt"/>
                </a:rPr>
                <a:t>添加标题</a:t>
              </a:r>
              <a:endParaRPr lang="en-US" altLang="zh-CN" sz="1000" b="1">
                <a:solidFill>
                  <a:prstClr val="white"/>
                </a:solidFill>
                <a:latin typeface="Calibri" panose="020F0502020204030204"/>
                <a:cs typeface="+mn-ea"/>
                <a:sym typeface="+mn-lt"/>
              </a:endParaRPr>
            </a:p>
          </p:txBody>
        </p:sp>
        <p:sp>
          <p:nvSpPr>
            <p:cNvPr id="37" name="矩形 2"/>
            <p:cNvSpPr>
              <a:spLocks noChangeArrowheads="1"/>
            </p:cNvSpPr>
            <p:nvPr/>
          </p:nvSpPr>
          <p:spPr bwMode="auto">
            <a:xfrm>
              <a:off x="6438967" y="3473995"/>
              <a:ext cx="523184"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fontAlgn="base">
                <a:spcBef>
                  <a:spcPct val="0"/>
                </a:spcBef>
                <a:spcAft>
                  <a:spcPct val="0"/>
                </a:spcAft>
                <a:buFont typeface="Arial" panose="020B0604020202020204" pitchFamily="34" charset="0"/>
                <a:buNone/>
              </a:pPr>
              <a:r>
                <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r>
                <a:rPr lang="en-US" altLang="zh-CN"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3</a:t>
              </a:r>
              <a:endPar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MH_Number_1">
            <a:hlinkClick r:id="rId5" action="ppaction://hlinksldjump"/>
          </p:cNvPr>
          <p:cNvSpPr/>
          <p:nvPr>
            <p:custDataLst>
              <p:tags r:id="rId1"/>
            </p:custDataLst>
          </p:nvPr>
        </p:nvSpPr>
        <p:spPr>
          <a:xfrm>
            <a:off x="3873238" y="1136362"/>
            <a:ext cx="1090988" cy="131655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3</a:t>
            </a:r>
            <a:endParaRPr lang="zh-CN" altLang="en-US"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 name="MH_Entry_1">
            <a:hlinkClick r:id="rId5" action="ppaction://hlinksldjump"/>
          </p:cNvPr>
          <p:cNvSpPr/>
          <p:nvPr>
            <p:custDataLst>
              <p:tags r:id="rId2"/>
            </p:custDataLst>
          </p:nvPr>
        </p:nvSpPr>
        <p:spPr>
          <a:xfrm>
            <a:off x="2192792" y="2602872"/>
            <a:ext cx="4451880" cy="5612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7EBF06"/>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Autofit/>
          </a:bodyPr>
          <a:lstStyle/>
          <a:p>
            <a:pPr algn="ctr">
              <a:lnSpc>
                <a:spcPct val="130000"/>
              </a:lnSpc>
            </a:pPr>
            <a:r>
              <a:rPr lang="zh-CN" altLang="en-US" sz="3200" b="1" dirty="0">
                <a:solidFill>
                  <a:srgbClr val="4D4D4D"/>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3533801" y="2413837"/>
            <a:ext cx="2010946" cy="1837993"/>
          </a:xfrm>
          <a:prstGeom prst="rect">
            <a:avLst/>
          </a:prstGeom>
          <a:solidFill>
            <a:srgbClr val="369738"/>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cs typeface="+mn-ea"/>
              <a:sym typeface="+mn-lt"/>
            </a:endParaRPr>
          </a:p>
        </p:txBody>
      </p:sp>
      <p:sp>
        <p:nvSpPr>
          <p:cNvPr id="88" name="矩形 87"/>
          <p:cNvSpPr/>
          <p:nvPr/>
        </p:nvSpPr>
        <p:spPr>
          <a:xfrm>
            <a:off x="3543708" y="2060918"/>
            <a:ext cx="2010946" cy="1837993"/>
          </a:xfrm>
          <a:prstGeom prst="rect">
            <a:avLst/>
          </a:prstGeom>
          <a:solidFill>
            <a:schemeClr val="accent4">
              <a:alpha val="6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cs typeface="+mn-ea"/>
              <a:sym typeface="+mn-lt"/>
            </a:endParaRPr>
          </a:p>
        </p:txBody>
      </p:sp>
      <p:sp>
        <p:nvSpPr>
          <p:cNvPr id="89" name="矩形 88"/>
          <p:cNvSpPr/>
          <p:nvPr/>
        </p:nvSpPr>
        <p:spPr>
          <a:xfrm>
            <a:off x="3571482" y="1707999"/>
            <a:ext cx="2010946" cy="1837993"/>
          </a:xfrm>
          <a:prstGeom prst="rect">
            <a:avLst/>
          </a:prstGeom>
          <a:solidFill>
            <a:schemeClr val="accent3">
              <a:alpha val="9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cs typeface="+mn-ea"/>
              <a:sym typeface="+mn-lt"/>
            </a:endParaRPr>
          </a:p>
        </p:txBody>
      </p:sp>
      <p:sp>
        <p:nvSpPr>
          <p:cNvPr id="90" name="矩形 89"/>
          <p:cNvSpPr/>
          <p:nvPr/>
        </p:nvSpPr>
        <p:spPr>
          <a:xfrm>
            <a:off x="3589938" y="1355080"/>
            <a:ext cx="2010946" cy="1837993"/>
          </a:xfrm>
          <a:prstGeom prst="rect">
            <a:avLst/>
          </a:prstGeom>
          <a:solidFill>
            <a:schemeClr val="accent2">
              <a:alpha val="5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cs typeface="+mn-ea"/>
              <a:sym typeface="+mn-lt"/>
            </a:endParaRPr>
          </a:p>
        </p:txBody>
      </p:sp>
      <p:sp>
        <p:nvSpPr>
          <p:cNvPr id="91" name="矩形 90"/>
          <p:cNvSpPr/>
          <p:nvPr/>
        </p:nvSpPr>
        <p:spPr>
          <a:xfrm>
            <a:off x="3572158" y="977394"/>
            <a:ext cx="2038044" cy="1862760"/>
          </a:xfrm>
          <a:prstGeom prst="rect">
            <a:avLst/>
          </a:prstGeom>
          <a:solidFill>
            <a:schemeClr val="accent1">
              <a:alpha val="8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srgbClr val="FFFFFF"/>
              </a:solidFill>
              <a:cs typeface="+mn-ea"/>
              <a:sym typeface="+mn-lt"/>
            </a:endParaRPr>
          </a:p>
        </p:txBody>
      </p:sp>
      <p:grpSp>
        <p:nvGrpSpPr>
          <p:cNvPr id="7" name="组合 6"/>
          <p:cNvGrpSpPr/>
          <p:nvPr/>
        </p:nvGrpSpPr>
        <p:grpSpPr>
          <a:xfrm>
            <a:off x="566465" y="1178335"/>
            <a:ext cx="3005018" cy="890810"/>
            <a:chOff x="566465" y="1178335"/>
            <a:chExt cx="3005018" cy="890810"/>
          </a:xfrm>
        </p:grpSpPr>
        <p:sp>
          <p:nvSpPr>
            <p:cNvPr id="92" name="文本框 31"/>
            <p:cNvSpPr txBox="1"/>
            <p:nvPr/>
          </p:nvSpPr>
          <p:spPr>
            <a:xfrm>
              <a:off x="566465" y="1545925"/>
              <a:ext cx="2747886" cy="523220"/>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endParaRPr lang="zh-CN" altLang="en-US" sz="1200" dirty="0">
                <a:solidFill>
                  <a:prstClr val="black">
                    <a:lumMod val="75000"/>
                    <a:lumOff val="25000"/>
                  </a:prstClr>
                </a:solidFill>
                <a:cs typeface="+mn-ea"/>
                <a:sym typeface="+mn-lt"/>
              </a:endParaRPr>
            </a:p>
          </p:txBody>
        </p:sp>
        <p:sp>
          <p:nvSpPr>
            <p:cNvPr id="93" name="文本框 32"/>
            <p:cNvSpPr txBox="1"/>
            <p:nvPr/>
          </p:nvSpPr>
          <p:spPr>
            <a:xfrm>
              <a:off x="648117" y="1178335"/>
              <a:ext cx="2355258" cy="323165"/>
            </a:xfrm>
            <a:prstGeom prst="rect">
              <a:avLst/>
            </a:prstGeom>
            <a:noFill/>
          </p:spPr>
          <p:txBody>
            <a:bodyPr wrap="square" rtlCol="0">
              <a:spAutoFit/>
            </a:bodyPr>
            <a:lstStyle/>
            <a:p>
              <a:pPr defTabSz="685165" fontAlgn="base">
                <a:spcBef>
                  <a:spcPct val="0"/>
                </a:spcBef>
                <a:spcAft>
                  <a:spcPct val="0"/>
                </a:spcAft>
              </a:pPr>
              <a:r>
                <a:rPr lang="zh-CN" altLang="en-US" sz="1500" b="1" dirty="0">
                  <a:cs typeface="+mn-ea"/>
                  <a:sym typeface="+mn-lt"/>
                </a:rPr>
                <a:t>添加标题</a:t>
              </a:r>
            </a:p>
          </p:txBody>
        </p:sp>
        <p:cxnSp>
          <p:nvCxnSpPr>
            <p:cNvPr id="94" name="直接连接符 93"/>
            <p:cNvCxnSpPr/>
            <p:nvPr/>
          </p:nvCxnSpPr>
          <p:spPr>
            <a:xfrm>
              <a:off x="589195" y="1525923"/>
              <a:ext cx="2982288"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769716" y="1707999"/>
            <a:ext cx="3031385" cy="890431"/>
            <a:chOff x="5769716" y="1707999"/>
            <a:chExt cx="3031385" cy="890431"/>
          </a:xfrm>
        </p:grpSpPr>
        <p:cxnSp>
          <p:nvCxnSpPr>
            <p:cNvPr id="95" name="直接连接符 94"/>
            <p:cNvCxnSpPr/>
            <p:nvPr/>
          </p:nvCxnSpPr>
          <p:spPr>
            <a:xfrm>
              <a:off x="5769716" y="2060919"/>
              <a:ext cx="2756096"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6" name="文本框 40"/>
            <p:cNvSpPr txBox="1"/>
            <p:nvPr/>
          </p:nvSpPr>
          <p:spPr>
            <a:xfrm>
              <a:off x="6271490" y="2075210"/>
              <a:ext cx="2529611" cy="523220"/>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endParaRPr lang="zh-CN" altLang="en-US" sz="1200" dirty="0">
                <a:solidFill>
                  <a:prstClr val="black">
                    <a:lumMod val="75000"/>
                    <a:lumOff val="25000"/>
                  </a:prstClr>
                </a:solidFill>
                <a:cs typeface="+mn-ea"/>
                <a:sym typeface="+mn-lt"/>
              </a:endParaRPr>
            </a:p>
          </p:txBody>
        </p:sp>
        <p:sp>
          <p:nvSpPr>
            <p:cNvPr id="97" name="文本框 41"/>
            <p:cNvSpPr txBox="1"/>
            <p:nvPr/>
          </p:nvSpPr>
          <p:spPr>
            <a:xfrm>
              <a:off x="7658551" y="1707999"/>
              <a:ext cx="994759" cy="323165"/>
            </a:xfrm>
            <a:prstGeom prst="rect">
              <a:avLst/>
            </a:prstGeom>
            <a:noFill/>
          </p:spPr>
          <p:txBody>
            <a:bodyPr wrap="square" rtlCol="0">
              <a:spAutoFit/>
            </a:bodyPr>
            <a:lstStyle/>
            <a:p>
              <a:pPr defTabSz="685165" fontAlgn="base">
                <a:spcBef>
                  <a:spcPct val="0"/>
                </a:spcBef>
                <a:spcAft>
                  <a:spcPct val="0"/>
                </a:spcAft>
              </a:pPr>
              <a:r>
                <a:rPr lang="zh-CN" altLang="en-US" sz="1500" b="1" dirty="0">
                  <a:cs typeface="+mn-ea"/>
                  <a:sym typeface="+mn-lt"/>
                </a:rPr>
                <a:t>添加标题</a:t>
              </a:r>
            </a:p>
          </p:txBody>
        </p:sp>
      </p:grpSp>
      <p:grpSp>
        <p:nvGrpSpPr>
          <p:cNvPr id="10" name="组合 9"/>
          <p:cNvGrpSpPr/>
          <p:nvPr/>
        </p:nvGrpSpPr>
        <p:grpSpPr>
          <a:xfrm>
            <a:off x="5627981" y="2783450"/>
            <a:ext cx="3141210" cy="896407"/>
            <a:chOff x="5627981" y="2783450"/>
            <a:chExt cx="3141210" cy="896407"/>
          </a:xfrm>
        </p:grpSpPr>
        <p:cxnSp>
          <p:nvCxnSpPr>
            <p:cNvPr id="98" name="直接连接符 97"/>
            <p:cNvCxnSpPr/>
            <p:nvPr/>
          </p:nvCxnSpPr>
          <p:spPr>
            <a:xfrm>
              <a:off x="5627981" y="3100848"/>
              <a:ext cx="3025329"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9" name="文本框 49"/>
            <p:cNvSpPr txBox="1"/>
            <p:nvPr/>
          </p:nvSpPr>
          <p:spPr>
            <a:xfrm>
              <a:off x="6303399" y="3156637"/>
              <a:ext cx="2465792" cy="523220"/>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endParaRPr lang="zh-CN" altLang="en-US" sz="1200" dirty="0">
                <a:solidFill>
                  <a:prstClr val="black">
                    <a:lumMod val="75000"/>
                    <a:lumOff val="25000"/>
                  </a:prstClr>
                </a:solidFill>
                <a:cs typeface="+mn-ea"/>
                <a:sym typeface="+mn-lt"/>
              </a:endParaRPr>
            </a:p>
          </p:txBody>
        </p:sp>
        <p:sp>
          <p:nvSpPr>
            <p:cNvPr id="100" name="文本框 50"/>
            <p:cNvSpPr txBox="1"/>
            <p:nvPr/>
          </p:nvSpPr>
          <p:spPr>
            <a:xfrm>
              <a:off x="7671725" y="2783450"/>
              <a:ext cx="981585" cy="323165"/>
            </a:xfrm>
            <a:prstGeom prst="rect">
              <a:avLst/>
            </a:prstGeom>
            <a:noFill/>
          </p:spPr>
          <p:txBody>
            <a:bodyPr wrap="square" rtlCol="0">
              <a:spAutoFit/>
            </a:bodyPr>
            <a:lstStyle/>
            <a:p>
              <a:pPr defTabSz="685165" fontAlgn="base">
                <a:spcBef>
                  <a:spcPct val="0"/>
                </a:spcBef>
                <a:spcAft>
                  <a:spcPct val="0"/>
                </a:spcAft>
              </a:pPr>
              <a:r>
                <a:rPr lang="zh-CN" altLang="en-US" sz="1500" b="1" dirty="0">
                  <a:cs typeface="+mn-ea"/>
                  <a:sym typeface="+mn-lt"/>
                </a:rPr>
                <a:t>添加标题</a:t>
              </a:r>
            </a:p>
          </p:txBody>
        </p:sp>
      </p:grpSp>
      <p:grpSp>
        <p:nvGrpSpPr>
          <p:cNvPr id="8" name="组合 7"/>
          <p:cNvGrpSpPr/>
          <p:nvPr/>
        </p:nvGrpSpPr>
        <p:grpSpPr>
          <a:xfrm>
            <a:off x="566465" y="2206891"/>
            <a:ext cx="3049702" cy="916571"/>
            <a:chOff x="566465" y="2206891"/>
            <a:chExt cx="3049702" cy="916571"/>
          </a:xfrm>
        </p:grpSpPr>
        <p:cxnSp>
          <p:nvCxnSpPr>
            <p:cNvPr id="101" name="直接连接符 100"/>
            <p:cNvCxnSpPr/>
            <p:nvPr/>
          </p:nvCxnSpPr>
          <p:spPr>
            <a:xfrm>
              <a:off x="589195" y="2515438"/>
              <a:ext cx="2807355"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2" name="文本框 59"/>
            <p:cNvSpPr txBox="1"/>
            <p:nvPr/>
          </p:nvSpPr>
          <p:spPr>
            <a:xfrm>
              <a:off x="566465" y="2600242"/>
              <a:ext cx="2760419" cy="523220"/>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endParaRPr lang="zh-CN" altLang="en-US" sz="1200" dirty="0">
                <a:solidFill>
                  <a:prstClr val="black">
                    <a:lumMod val="75000"/>
                    <a:lumOff val="25000"/>
                  </a:prstClr>
                </a:solidFill>
                <a:cs typeface="+mn-ea"/>
                <a:sym typeface="+mn-lt"/>
              </a:endParaRPr>
            </a:p>
          </p:txBody>
        </p:sp>
        <p:sp>
          <p:nvSpPr>
            <p:cNvPr id="103" name="文本框 60"/>
            <p:cNvSpPr txBox="1"/>
            <p:nvPr/>
          </p:nvSpPr>
          <p:spPr>
            <a:xfrm>
              <a:off x="648117" y="2206891"/>
              <a:ext cx="2968050" cy="323165"/>
            </a:xfrm>
            <a:prstGeom prst="rect">
              <a:avLst/>
            </a:prstGeom>
            <a:noFill/>
          </p:spPr>
          <p:txBody>
            <a:bodyPr wrap="square" rtlCol="0">
              <a:spAutoFit/>
            </a:bodyPr>
            <a:lstStyle/>
            <a:p>
              <a:pPr defTabSz="685165" fontAlgn="base">
                <a:spcBef>
                  <a:spcPct val="0"/>
                </a:spcBef>
                <a:spcAft>
                  <a:spcPct val="0"/>
                </a:spcAft>
              </a:pPr>
              <a:r>
                <a:rPr lang="zh-CN" altLang="en-US" sz="1500" b="1" dirty="0">
                  <a:cs typeface="+mn-ea"/>
                  <a:sym typeface="+mn-lt"/>
                </a:rPr>
                <a:t>添加标题</a:t>
              </a:r>
            </a:p>
          </p:txBody>
        </p:sp>
      </p:grpSp>
      <p:grpSp>
        <p:nvGrpSpPr>
          <p:cNvPr id="9" name="组合 8"/>
          <p:cNvGrpSpPr/>
          <p:nvPr/>
        </p:nvGrpSpPr>
        <p:grpSpPr>
          <a:xfrm>
            <a:off x="566465" y="3227689"/>
            <a:ext cx="2967336" cy="1009533"/>
            <a:chOff x="566465" y="3227689"/>
            <a:chExt cx="2967336" cy="1009533"/>
          </a:xfrm>
        </p:grpSpPr>
        <p:cxnSp>
          <p:nvCxnSpPr>
            <p:cNvPr id="104" name="直接连接符 103"/>
            <p:cNvCxnSpPr/>
            <p:nvPr/>
          </p:nvCxnSpPr>
          <p:spPr>
            <a:xfrm>
              <a:off x="589195" y="3599700"/>
              <a:ext cx="2944606"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5" name="文本框 63"/>
            <p:cNvSpPr txBox="1"/>
            <p:nvPr/>
          </p:nvSpPr>
          <p:spPr>
            <a:xfrm>
              <a:off x="566465" y="3714002"/>
              <a:ext cx="2682503" cy="523220"/>
            </a:xfrm>
            <a:prstGeom prst="rect">
              <a:avLst/>
            </a:prstGeom>
            <a:noFill/>
          </p:spPr>
          <p:txBody>
            <a:bodyPr wrap="squar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endParaRPr lang="zh-CN" altLang="en-US" sz="1200" dirty="0">
                <a:solidFill>
                  <a:prstClr val="black">
                    <a:lumMod val="75000"/>
                    <a:lumOff val="25000"/>
                  </a:prstClr>
                </a:solidFill>
                <a:cs typeface="+mn-ea"/>
                <a:sym typeface="+mn-lt"/>
              </a:endParaRPr>
            </a:p>
          </p:txBody>
        </p:sp>
        <p:sp>
          <p:nvSpPr>
            <p:cNvPr id="106" name="文本框 64"/>
            <p:cNvSpPr txBox="1"/>
            <p:nvPr/>
          </p:nvSpPr>
          <p:spPr>
            <a:xfrm>
              <a:off x="589195" y="3227689"/>
              <a:ext cx="2258749" cy="323165"/>
            </a:xfrm>
            <a:prstGeom prst="rect">
              <a:avLst/>
            </a:prstGeom>
            <a:noFill/>
          </p:spPr>
          <p:txBody>
            <a:bodyPr wrap="square" rtlCol="0">
              <a:spAutoFit/>
            </a:bodyPr>
            <a:lstStyle/>
            <a:p>
              <a:pPr defTabSz="685165" fontAlgn="base">
                <a:spcBef>
                  <a:spcPct val="0"/>
                </a:spcBef>
                <a:spcAft>
                  <a:spcPct val="0"/>
                </a:spcAft>
              </a:pPr>
              <a:r>
                <a:rPr lang="zh-CN" altLang="en-US" sz="1500" b="1" dirty="0">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1000"/>
                                        <p:tgtEl>
                                          <p:spTgt spid="88"/>
                                        </p:tgtEl>
                                      </p:cBhvr>
                                    </p:animEffect>
                                    <p:anim calcmode="lin" valueType="num">
                                      <p:cBhvr>
                                        <p:cTn id="14" dur="1000" fill="hold"/>
                                        <p:tgtEl>
                                          <p:spTgt spid="88"/>
                                        </p:tgtEl>
                                        <p:attrNameLst>
                                          <p:attrName>ppt_x</p:attrName>
                                        </p:attrNameLst>
                                      </p:cBhvr>
                                      <p:tavLst>
                                        <p:tav tm="0">
                                          <p:val>
                                            <p:strVal val="#ppt_x"/>
                                          </p:val>
                                        </p:tav>
                                        <p:tav tm="100000">
                                          <p:val>
                                            <p:strVal val="#ppt_x"/>
                                          </p:val>
                                        </p:tav>
                                      </p:tavLst>
                                    </p:anim>
                                    <p:anim calcmode="lin" valueType="num">
                                      <p:cBhvr>
                                        <p:cTn id="15" dur="1000" fill="hold"/>
                                        <p:tgtEl>
                                          <p:spTgt spid="8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1000"/>
                                        <p:tgtEl>
                                          <p:spTgt spid="90"/>
                                        </p:tgtEl>
                                      </p:cBhvr>
                                    </p:animEffect>
                                    <p:anim calcmode="lin" valueType="num">
                                      <p:cBhvr>
                                        <p:cTn id="26" dur="1000" fill="hold"/>
                                        <p:tgtEl>
                                          <p:spTgt spid="90"/>
                                        </p:tgtEl>
                                        <p:attrNameLst>
                                          <p:attrName>ppt_x</p:attrName>
                                        </p:attrNameLst>
                                      </p:cBhvr>
                                      <p:tavLst>
                                        <p:tav tm="0">
                                          <p:val>
                                            <p:strVal val="#ppt_x"/>
                                          </p:val>
                                        </p:tav>
                                        <p:tav tm="100000">
                                          <p:val>
                                            <p:strVal val="#ppt_x"/>
                                          </p:val>
                                        </p:tav>
                                      </p:tavLst>
                                    </p:anim>
                                    <p:anim calcmode="lin" valueType="num">
                                      <p:cBhvr>
                                        <p:cTn id="27" dur="1000" fill="hold"/>
                                        <p:tgtEl>
                                          <p:spTgt spid="9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750"/>
                                        <p:tgtEl>
                                          <p:spTgt spid="7"/>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750"/>
                                        <p:tgtEl>
                                          <p:spTgt spid="9"/>
                                        </p:tgtEl>
                                      </p:cBhvr>
                                    </p:animEffect>
                                  </p:childTnLst>
                                </p:cTn>
                              </p:par>
                            </p:childTnLst>
                          </p:cTn>
                        </p:par>
                        <p:par>
                          <p:cTn id="46" fill="hold">
                            <p:stCondLst>
                              <p:cond delay="8000"/>
                            </p:stCondLst>
                            <p:childTnLst>
                              <p:par>
                                <p:cTn id="47" presetID="22" presetClass="entr" presetSubtype="2"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par>
                          <p:cTn id="50" fill="hold">
                            <p:stCondLst>
                              <p:cond delay="8500"/>
                            </p:stCondLst>
                            <p:childTnLst>
                              <p:par>
                                <p:cTn id="51" presetID="22" presetClass="entr" presetSubtype="2"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righ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32034" y="2527185"/>
            <a:ext cx="5705467" cy="155310"/>
            <a:chOff x="2232034" y="2527185"/>
            <a:chExt cx="5705467" cy="155310"/>
          </a:xfrm>
        </p:grpSpPr>
        <p:sp>
          <p:nvSpPr>
            <p:cNvPr id="29706" name="直接连接符 3"/>
            <p:cNvSpPr>
              <a:spLocks noChangeShapeType="1"/>
            </p:cNvSpPr>
            <p:nvPr/>
          </p:nvSpPr>
          <p:spPr bwMode="auto">
            <a:xfrm>
              <a:off x="2232034" y="2603376"/>
              <a:ext cx="5670303" cy="0"/>
            </a:xfrm>
            <a:prstGeom prst="line">
              <a:avLst/>
            </a:prstGeom>
            <a:noFill/>
            <a:ln w="38100">
              <a:solidFill>
                <a:srgbClr val="A5A5A5"/>
              </a:solidFill>
              <a:bevel/>
            </a:ln>
            <a:extLst>
              <a:ext uri="{909E8E84-426E-40DD-AFC4-6F175D3DCCD1}">
                <a14:hiddenFill xmlns:a14="http://schemas.microsoft.com/office/drawing/2010/main">
                  <a:noFill/>
                </a14:hiddenFill>
              </a:ext>
            </a:extLst>
          </p:spPr>
          <p:txBody>
            <a:bodyPr/>
            <a:lstStyle/>
            <a:p>
              <a:endParaRPr lang="zh-CN" altLang="en-US" sz="800">
                <a:latin typeface="Arial" panose="020B0604020202020204" pitchFamily="34" charset="0"/>
              </a:endParaRPr>
            </a:p>
          </p:txBody>
        </p:sp>
        <p:sp>
          <p:nvSpPr>
            <p:cNvPr id="29708" name="椭圆 12"/>
            <p:cNvSpPr>
              <a:spLocks noChangeArrowheads="1"/>
            </p:cNvSpPr>
            <p:nvPr/>
          </p:nvSpPr>
          <p:spPr bwMode="auto">
            <a:xfrm>
              <a:off x="2953886" y="2527185"/>
              <a:ext cx="155310" cy="155310"/>
            </a:xfrm>
            <a:prstGeom prst="ellipse">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anchor="ctr"/>
            <a:lstStyle/>
            <a:p>
              <a:pPr algn="ctr"/>
              <a:r>
                <a:rPr lang="en-US" altLang="zh-CN" sz="1600" dirty="0">
                  <a:solidFill>
                    <a:srgbClr val="FFFFFF"/>
                  </a:solidFill>
                  <a:ea typeface="Impact" panose="020B0806030902050204" pitchFamily="34" charset="0"/>
                  <a:cs typeface="Impact" panose="020B0806030902050204" pitchFamily="34" charset="0"/>
                  <a:sym typeface="Impact" panose="020B0806030902050204" pitchFamily="34" charset="0"/>
                </a:rPr>
                <a:t>+</a:t>
              </a:r>
              <a:endParaRPr lang="zh-CN" altLang="en-US" sz="1600" dirty="0">
                <a:solidFill>
                  <a:srgbClr val="FFFFFF"/>
                </a:solidFill>
                <a:latin typeface="Arial" panose="020B0604020202020204" pitchFamily="34" charset="0"/>
                <a:ea typeface="宋体" panose="02010600030101010101" pitchFamily="2" charset="-122"/>
              </a:endParaRPr>
            </a:p>
          </p:txBody>
        </p:sp>
        <p:sp>
          <p:nvSpPr>
            <p:cNvPr id="29709" name="椭圆 13"/>
            <p:cNvSpPr>
              <a:spLocks noChangeArrowheads="1"/>
            </p:cNvSpPr>
            <p:nvPr/>
          </p:nvSpPr>
          <p:spPr bwMode="auto">
            <a:xfrm>
              <a:off x="4562669" y="2527185"/>
              <a:ext cx="155311" cy="155310"/>
            </a:xfrm>
            <a:prstGeom prst="ellipse">
              <a:avLst/>
            </a:prstGeom>
            <a:solidFill>
              <a:schemeClr val="accent2"/>
            </a:solidFill>
            <a:ln>
              <a:noFill/>
            </a:ln>
            <a:extLst>
              <a:ext uri="{91240B29-F687-4F45-9708-019B960494DF}">
                <a14:hiddenLine xmlns:a14="http://schemas.microsoft.com/office/drawing/2010/main" w="12700">
                  <a:solidFill>
                    <a:srgbClr val="000000"/>
                  </a:solidFill>
                  <a:round/>
                </a14:hiddenLine>
              </a:ext>
            </a:extLst>
          </p:spPr>
          <p:txBody>
            <a:bodyPr anchor="ctr"/>
            <a:lstStyle/>
            <a:p>
              <a:pPr algn="ctr"/>
              <a:r>
                <a:rPr lang="en-US" altLang="zh-CN" sz="1600" dirty="0">
                  <a:solidFill>
                    <a:srgbClr val="FFFFFF"/>
                  </a:solidFill>
                  <a:ea typeface="Impact" panose="020B0806030902050204" pitchFamily="34" charset="0"/>
                  <a:cs typeface="Impact" panose="020B0806030902050204" pitchFamily="34" charset="0"/>
                  <a:sym typeface="Impact" panose="020B0806030902050204" pitchFamily="34" charset="0"/>
                </a:rPr>
                <a:t>+</a:t>
              </a:r>
              <a:endParaRPr lang="zh-CN" altLang="en-US" sz="1600" dirty="0">
                <a:solidFill>
                  <a:srgbClr val="FFFFFF"/>
                </a:solidFill>
                <a:latin typeface="Arial" panose="020B0604020202020204" pitchFamily="34" charset="0"/>
                <a:ea typeface="宋体" panose="02010600030101010101" pitchFamily="2" charset="-122"/>
              </a:endParaRPr>
            </a:p>
          </p:txBody>
        </p:sp>
        <p:sp>
          <p:nvSpPr>
            <p:cNvPr id="29710" name="椭圆 14"/>
            <p:cNvSpPr>
              <a:spLocks noChangeArrowheads="1"/>
            </p:cNvSpPr>
            <p:nvPr/>
          </p:nvSpPr>
          <p:spPr bwMode="auto">
            <a:xfrm>
              <a:off x="6172430" y="2527185"/>
              <a:ext cx="155311" cy="155310"/>
            </a:xfrm>
            <a:prstGeom prst="ellipse">
              <a:avLst/>
            </a:prstGeom>
            <a:solidFill>
              <a:schemeClr val="accent3"/>
            </a:solidFill>
            <a:ln>
              <a:noFill/>
            </a:ln>
            <a:extLst>
              <a:ext uri="{91240B29-F687-4F45-9708-019B960494DF}">
                <a14:hiddenLine xmlns:a14="http://schemas.microsoft.com/office/drawing/2010/main" w="12700">
                  <a:solidFill>
                    <a:srgbClr val="000000"/>
                  </a:solidFill>
                  <a:round/>
                </a14:hiddenLine>
              </a:ext>
            </a:extLst>
          </p:spPr>
          <p:txBody>
            <a:bodyPr anchor="ctr"/>
            <a:lstStyle/>
            <a:p>
              <a:pPr algn="ctr"/>
              <a:r>
                <a:rPr lang="en-US" altLang="zh-CN" sz="1600" dirty="0">
                  <a:solidFill>
                    <a:srgbClr val="FFFFFF"/>
                  </a:solidFill>
                  <a:ea typeface="Impact" panose="020B0806030902050204" pitchFamily="34" charset="0"/>
                  <a:cs typeface="Impact" panose="020B0806030902050204" pitchFamily="34" charset="0"/>
                  <a:sym typeface="Impact" panose="020B0806030902050204" pitchFamily="34" charset="0"/>
                </a:rPr>
                <a:t>+</a:t>
              </a:r>
              <a:endParaRPr lang="zh-CN" altLang="en-US" sz="1600" dirty="0">
                <a:solidFill>
                  <a:srgbClr val="FFFFFF"/>
                </a:solidFill>
                <a:latin typeface="Arial" panose="020B0604020202020204" pitchFamily="34" charset="0"/>
                <a:ea typeface="宋体" panose="02010600030101010101" pitchFamily="2" charset="-122"/>
              </a:endParaRPr>
            </a:p>
          </p:txBody>
        </p:sp>
        <p:sp>
          <p:nvSpPr>
            <p:cNvPr id="29711" name="椭圆 15"/>
            <p:cNvSpPr>
              <a:spLocks noChangeArrowheads="1"/>
            </p:cNvSpPr>
            <p:nvPr/>
          </p:nvSpPr>
          <p:spPr bwMode="auto">
            <a:xfrm>
              <a:off x="7782190" y="2527185"/>
              <a:ext cx="155311" cy="155310"/>
            </a:xfrm>
            <a:prstGeom prst="ellipse">
              <a:avLst/>
            </a:prstGeom>
            <a:solidFill>
              <a:schemeClr val="accent4"/>
            </a:solidFill>
            <a:ln>
              <a:noFill/>
            </a:ln>
            <a:extLst>
              <a:ext uri="{91240B29-F687-4F45-9708-019B960494DF}">
                <a14:hiddenLine xmlns:a14="http://schemas.microsoft.com/office/drawing/2010/main" w="12700">
                  <a:solidFill>
                    <a:srgbClr val="000000"/>
                  </a:solidFill>
                  <a:round/>
                </a14:hiddenLine>
              </a:ext>
            </a:extLst>
          </p:spPr>
          <p:txBody>
            <a:bodyPr anchor="ctr"/>
            <a:lstStyle/>
            <a:p>
              <a:pPr algn="ctr"/>
              <a:r>
                <a:rPr lang="en-US" altLang="zh-CN" sz="1600" dirty="0">
                  <a:solidFill>
                    <a:srgbClr val="FFFFFF"/>
                  </a:solidFill>
                  <a:ea typeface="Impact" panose="020B0806030902050204" pitchFamily="34" charset="0"/>
                  <a:cs typeface="Impact" panose="020B0806030902050204" pitchFamily="34" charset="0"/>
                  <a:sym typeface="Impact" panose="020B0806030902050204" pitchFamily="34" charset="0"/>
                </a:rPr>
                <a:t>+</a:t>
              </a:r>
              <a:endParaRPr lang="zh-CN" altLang="en-US" sz="1600" dirty="0">
                <a:solidFill>
                  <a:srgbClr val="FFFFFF"/>
                </a:solidFill>
                <a:latin typeface="Arial" panose="020B0604020202020204" pitchFamily="34" charset="0"/>
                <a:ea typeface="宋体" panose="02010600030101010101" pitchFamily="2" charset="-122"/>
              </a:endParaRPr>
            </a:p>
          </p:txBody>
        </p:sp>
      </p:grpSp>
      <p:grpSp>
        <p:nvGrpSpPr>
          <p:cNvPr id="3" name="组合 2"/>
          <p:cNvGrpSpPr/>
          <p:nvPr/>
        </p:nvGrpSpPr>
        <p:grpSpPr>
          <a:xfrm>
            <a:off x="1111649" y="2122791"/>
            <a:ext cx="1106710" cy="957261"/>
            <a:chOff x="1111649" y="2122791"/>
            <a:chExt cx="1106710" cy="957261"/>
          </a:xfrm>
        </p:grpSpPr>
        <p:sp>
          <p:nvSpPr>
            <p:cNvPr id="29707" name="任意多边形 8"/>
            <p:cNvSpPr>
              <a:spLocks noChangeArrowheads="1"/>
            </p:cNvSpPr>
            <p:nvPr/>
          </p:nvSpPr>
          <p:spPr bwMode="auto">
            <a:xfrm rot="5400000">
              <a:off x="1186373" y="2048067"/>
              <a:ext cx="957261" cy="1106710"/>
            </a:xfrm>
            <a:custGeom>
              <a:avLst/>
              <a:gdLst>
                <a:gd name="T0" fmla="*/ 0 w 1555844"/>
                <a:gd name="T1" fmla="*/ 1019695 h 1797617"/>
                <a:gd name="T2" fmla="*/ 621144 w 1555844"/>
                <a:gd name="T3" fmla="*/ 257578 h 1797617"/>
                <a:gd name="T4" fmla="*/ 676472 w 1555844"/>
                <a:gd name="T5" fmla="*/ 252000 h 1797617"/>
                <a:gd name="T6" fmla="*/ 633922 w 1555844"/>
                <a:gd name="T7" fmla="*/ 252000 h 1797617"/>
                <a:gd name="T8" fmla="*/ 777922 w 1555844"/>
                <a:gd name="T9" fmla="*/ 0 h 1797617"/>
                <a:gd name="T10" fmla="*/ 921922 w 1555844"/>
                <a:gd name="T11" fmla="*/ 252000 h 1797617"/>
                <a:gd name="T12" fmla="*/ 879372 w 1555844"/>
                <a:gd name="T13" fmla="*/ 252000 h 1797617"/>
                <a:gd name="T14" fmla="*/ 934700 w 1555844"/>
                <a:gd name="T15" fmla="*/ 257578 h 1797617"/>
                <a:gd name="T16" fmla="*/ 1555844 w 1555844"/>
                <a:gd name="T17" fmla="*/ 1019695 h 1797617"/>
                <a:gd name="T18" fmla="*/ 777922 w 1555844"/>
                <a:gd name="T19" fmla="*/ 1797617 h 1797617"/>
                <a:gd name="T20" fmla="*/ 0 w 1555844"/>
                <a:gd name="T21" fmla="*/ 1019695 h 1797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chemeClr val="accent3"/>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sz="800">
                <a:latin typeface="Arial" panose="020B0604020202020204" pitchFamily="34" charset="0"/>
                <a:ea typeface="宋体" panose="02010600030101010101" pitchFamily="2" charset="-122"/>
              </a:endParaRPr>
            </a:p>
          </p:txBody>
        </p:sp>
        <p:grpSp>
          <p:nvGrpSpPr>
            <p:cNvPr id="29716" name="组合 35"/>
            <p:cNvGrpSpPr/>
            <p:nvPr/>
          </p:nvGrpSpPr>
          <p:grpSpPr bwMode="auto">
            <a:xfrm>
              <a:off x="1187838" y="2326941"/>
              <a:ext cx="788274" cy="410255"/>
              <a:chOff x="0" y="0"/>
              <a:chExt cx="4160635" cy="2169210"/>
            </a:xfrm>
          </p:grpSpPr>
          <p:sp>
            <p:nvSpPr>
              <p:cNvPr id="29717" name="直接连接符 36"/>
              <p:cNvSpPr>
                <a:spLocks noChangeShapeType="1"/>
              </p:cNvSpPr>
              <p:nvPr/>
            </p:nvSpPr>
            <p:spPr bwMode="auto">
              <a:xfrm>
                <a:off x="0" y="2169210"/>
                <a:ext cx="4160635" cy="1"/>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sz="800">
                  <a:latin typeface="Arial" panose="020B0604020202020204" pitchFamily="34" charset="0"/>
                </a:endParaRPr>
              </a:p>
            </p:txBody>
          </p:sp>
          <p:sp>
            <p:nvSpPr>
              <p:cNvPr id="29718" name="矩形 37"/>
              <p:cNvSpPr>
                <a:spLocks noChangeArrowheads="1"/>
              </p:cNvSpPr>
              <p:nvPr/>
            </p:nvSpPr>
            <p:spPr bwMode="auto">
              <a:xfrm>
                <a:off x="3459030" y="195321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19" name="矩形 38"/>
              <p:cNvSpPr>
                <a:spLocks noChangeArrowheads="1"/>
              </p:cNvSpPr>
              <p:nvPr/>
            </p:nvSpPr>
            <p:spPr bwMode="auto">
              <a:xfrm>
                <a:off x="3459030" y="1629215"/>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0" name="矩形 39"/>
              <p:cNvSpPr>
                <a:spLocks noChangeArrowheads="1"/>
              </p:cNvSpPr>
              <p:nvPr/>
            </p:nvSpPr>
            <p:spPr bwMode="auto">
              <a:xfrm>
                <a:off x="3459030" y="130522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1" name="矩形 40"/>
              <p:cNvSpPr>
                <a:spLocks noChangeArrowheads="1"/>
              </p:cNvSpPr>
              <p:nvPr/>
            </p:nvSpPr>
            <p:spPr bwMode="auto">
              <a:xfrm>
                <a:off x="3459030" y="981226"/>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2" name="矩形 41"/>
              <p:cNvSpPr>
                <a:spLocks noChangeArrowheads="1"/>
              </p:cNvSpPr>
              <p:nvPr/>
            </p:nvSpPr>
            <p:spPr bwMode="auto">
              <a:xfrm>
                <a:off x="3459030" y="657232"/>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3" name="矩形 42"/>
              <p:cNvSpPr>
                <a:spLocks noChangeArrowheads="1"/>
              </p:cNvSpPr>
              <p:nvPr/>
            </p:nvSpPr>
            <p:spPr bwMode="auto">
              <a:xfrm>
                <a:off x="2844784" y="195321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4" name="矩形 43"/>
              <p:cNvSpPr>
                <a:spLocks noChangeArrowheads="1"/>
              </p:cNvSpPr>
              <p:nvPr/>
            </p:nvSpPr>
            <p:spPr bwMode="auto">
              <a:xfrm>
                <a:off x="2844784" y="1629215"/>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5" name="矩形 44"/>
              <p:cNvSpPr>
                <a:spLocks noChangeArrowheads="1"/>
              </p:cNvSpPr>
              <p:nvPr/>
            </p:nvSpPr>
            <p:spPr bwMode="auto">
              <a:xfrm>
                <a:off x="2844784" y="130522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6" name="矩形 45"/>
              <p:cNvSpPr>
                <a:spLocks noChangeArrowheads="1"/>
              </p:cNvSpPr>
              <p:nvPr/>
            </p:nvSpPr>
            <p:spPr bwMode="auto">
              <a:xfrm>
                <a:off x="2844784" y="981226"/>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7" name="矩形 46"/>
              <p:cNvSpPr>
                <a:spLocks noChangeArrowheads="1"/>
              </p:cNvSpPr>
              <p:nvPr/>
            </p:nvSpPr>
            <p:spPr bwMode="auto">
              <a:xfrm>
                <a:off x="2844784" y="657232"/>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8" name="矩形 47"/>
              <p:cNvSpPr>
                <a:spLocks noChangeArrowheads="1"/>
              </p:cNvSpPr>
              <p:nvPr/>
            </p:nvSpPr>
            <p:spPr bwMode="auto">
              <a:xfrm>
                <a:off x="2844784" y="323994"/>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29" name="矩形 48"/>
              <p:cNvSpPr>
                <a:spLocks noChangeArrowheads="1"/>
              </p:cNvSpPr>
              <p:nvPr/>
            </p:nvSpPr>
            <p:spPr bwMode="auto">
              <a:xfrm>
                <a:off x="2844784" y="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0" name="矩形 49"/>
              <p:cNvSpPr>
                <a:spLocks noChangeArrowheads="1"/>
              </p:cNvSpPr>
              <p:nvPr/>
            </p:nvSpPr>
            <p:spPr bwMode="auto">
              <a:xfrm>
                <a:off x="2230539" y="195321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1" name="矩形 50"/>
              <p:cNvSpPr>
                <a:spLocks noChangeArrowheads="1"/>
              </p:cNvSpPr>
              <p:nvPr/>
            </p:nvSpPr>
            <p:spPr bwMode="auto">
              <a:xfrm>
                <a:off x="2230539" y="1629215"/>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2" name="矩形 51"/>
              <p:cNvSpPr>
                <a:spLocks noChangeArrowheads="1"/>
              </p:cNvSpPr>
              <p:nvPr/>
            </p:nvSpPr>
            <p:spPr bwMode="auto">
              <a:xfrm>
                <a:off x="2230539" y="130522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3" name="矩形 52"/>
              <p:cNvSpPr>
                <a:spLocks noChangeArrowheads="1"/>
              </p:cNvSpPr>
              <p:nvPr/>
            </p:nvSpPr>
            <p:spPr bwMode="auto">
              <a:xfrm>
                <a:off x="1616294" y="195321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4" name="矩形 53"/>
              <p:cNvSpPr>
                <a:spLocks noChangeArrowheads="1"/>
              </p:cNvSpPr>
              <p:nvPr/>
            </p:nvSpPr>
            <p:spPr bwMode="auto">
              <a:xfrm>
                <a:off x="1616294" y="1629215"/>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5" name="矩形 54"/>
              <p:cNvSpPr>
                <a:spLocks noChangeArrowheads="1"/>
              </p:cNvSpPr>
              <p:nvPr/>
            </p:nvSpPr>
            <p:spPr bwMode="auto">
              <a:xfrm>
                <a:off x="1616294" y="130522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6" name="矩形 55"/>
              <p:cNvSpPr>
                <a:spLocks noChangeArrowheads="1"/>
              </p:cNvSpPr>
              <p:nvPr/>
            </p:nvSpPr>
            <p:spPr bwMode="auto">
              <a:xfrm>
                <a:off x="1616294" y="981226"/>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7" name="矩形 56"/>
              <p:cNvSpPr>
                <a:spLocks noChangeArrowheads="1"/>
              </p:cNvSpPr>
              <p:nvPr/>
            </p:nvSpPr>
            <p:spPr bwMode="auto">
              <a:xfrm>
                <a:off x="1616294" y="657232"/>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8" name="矩形 57"/>
              <p:cNvSpPr>
                <a:spLocks noChangeArrowheads="1"/>
              </p:cNvSpPr>
              <p:nvPr/>
            </p:nvSpPr>
            <p:spPr bwMode="auto">
              <a:xfrm>
                <a:off x="1002049" y="195321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39" name="矩形 58"/>
              <p:cNvSpPr>
                <a:spLocks noChangeArrowheads="1"/>
              </p:cNvSpPr>
              <p:nvPr/>
            </p:nvSpPr>
            <p:spPr bwMode="auto">
              <a:xfrm>
                <a:off x="1002049" y="1629215"/>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0" name="矩形 59"/>
              <p:cNvSpPr>
                <a:spLocks noChangeArrowheads="1"/>
              </p:cNvSpPr>
              <p:nvPr/>
            </p:nvSpPr>
            <p:spPr bwMode="auto">
              <a:xfrm>
                <a:off x="1002049" y="130522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1" name="矩形 60"/>
              <p:cNvSpPr>
                <a:spLocks noChangeArrowheads="1"/>
              </p:cNvSpPr>
              <p:nvPr/>
            </p:nvSpPr>
            <p:spPr bwMode="auto">
              <a:xfrm>
                <a:off x="1002049" y="981226"/>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2" name="矩形 61"/>
              <p:cNvSpPr>
                <a:spLocks noChangeArrowheads="1"/>
              </p:cNvSpPr>
              <p:nvPr/>
            </p:nvSpPr>
            <p:spPr bwMode="auto">
              <a:xfrm>
                <a:off x="387804" y="195321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3" name="矩形 62"/>
              <p:cNvSpPr>
                <a:spLocks noChangeArrowheads="1"/>
              </p:cNvSpPr>
              <p:nvPr/>
            </p:nvSpPr>
            <p:spPr bwMode="auto">
              <a:xfrm>
                <a:off x="387804" y="1629215"/>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4" name="矩形 63"/>
              <p:cNvSpPr>
                <a:spLocks noChangeArrowheads="1"/>
              </p:cNvSpPr>
              <p:nvPr/>
            </p:nvSpPr>
            <p:spPr bwMode="auto">
              <a:xfrm>
                <a:off x="387804" y="130522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5" name="矩形 64"/>
              <p:cNvSpPr>
                <a:spLocks noChangeArrowheads="1"/>
              </p:cNvSpPr>
              <p:nvPr/>
            </p:nvSpPr>
            <p:spPr bwMode="auto">
              <a:xfrm>
                <a:off x="387804" y="981226"/>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6" name="矩形 65"/>
              <p:cNvSpPr>
                <a:spLocks noChangeArrowheads="1"/>
              </p:cNvSpPr>
              <p:nvPr/>
            </p:nvSpPr>
            <p:spPr bwMode="auto">
              <a:xfrm>
                <a:off x="387804" y="657232"/>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7" name="矩形 66"/>
              <p:cNvSpPr>
                <a:spLocks noChangeArrowheads="1"/>
              </p:cNvSpPr>
              <p:nvPr/>
            </p:nvSpPr>
            <p:spPr bwMode="auto">
              <a:xfrm>
                <a:off x="387804" y="323994"/>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sp>
            <p:nvSpPr>
              <p:cNvPr id="29748" name="矩形 67"/>
              <p:cNvSpPr>
                <a:spLocks noChangeArrowheads="1"/>
              </p:cNvSpPr>
              <p:nvPr/>
            </p:nvSpPr>
            <p:spPr bwMode="auto">
              <a:xfrm>
                <a:off x="387804" y="0"/>
                <a:ext cx="464024" cy="216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800">
                  <a:solidFill>
                    <a:srgbClr val="FFFFFF"/>
                  </a:solidFill>
                  <a:latin typeface="Arial" panose="020B0604020202020204" pitchFamily="34" charset="0"/>
                  <a:ea typeface="宋体" panose="02010600030101010101" pitchFamily="2" charset="-122"/>
                </a:endParaRPr>
              </a:p>
            </p:txBody>
          </p:sp>
        </p:grpSp>
        <p:sp>
          <p:nvSpPr>
            <p:cNvPr id="29749" name="矩形 68"/>
            <p:cNvSpPr>
              <a:spLocks noChangeArrowheads="1"/>
            </p:cNvSpPr>
            <p:nvPr/>
          </p:nvSpPr>
          <p:spPr bwMode="auto">
            <a:xfrm>
              <a:off x="1297646" y="2766499"/>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b="1">
                  <a:solidFill>
                    <a:schemeClr val="bg1"/>
                  </a:solidFill>
                  <a:sym typeface="Impact" panose="020B0806030902050204" pitchFamily="34" charset="0"/>
                </a:rPr>
                <a:t>内容说明</a:t>
              </a:r>
              <a:endParaRPr lang="zh-CN" altLang="en-US" sz="800">
                <a:latin typeface="Arial" panose="020B0604020202020204" pitchFamily="34" charset="0"/>
                <a:ea typeface="宋体" panose="02010600030101010101" pitchFamily="2" charset="-122"/>
              </a:endParaRPr>
            </a:p>
          </p:txBody>
        </p:sp>
      </p:grpSp>
      <p:grpSp>
        <p:nvGrpSpPr>
          <p:cNvPr id="9" name="组合 8"/>
          <p:cNvGrpSpPr/>
          <p:nvPr/>
        </p:nvGrpSpPr>
        <p:grpSpPr>
          <a:xfrm>
            <a:off x="3348806" y="2720396"/>
            <a:ext cx="1281557" cy="1164745"/>
            <a:chOff x="3348806" y="2720396"/>
            <a:chExt cx="1281557" cy="1164745"/>
          </a:xfrm>
        </p:grpSpPr>
        <p:sp>
          <p:nvSpPr>
            <p:cNvPr id="29751" name="任意多边形 71"/>
            <p:cNvSpPr>
              <a:spLocks noChangeArrowheads="1"/>
            </p:cNvSpPr>
            <p:nvPr/>
          </p:nvSpPr>
          <p:spPr bwMode="auto">
            <a:xfrm rot="13762846" flipH="1" flipV="1">
              <a:off x="3434765" y="2634437"/>
              <a:ext cx="1109640" cy="1281557"/>
            </a:xfrm>
            <a:custGeom>
              <a:avLst/>
              <a:gdLst>
                <a:gd name="T0" fmla="*/ 0 w 1555844"/>
                <a:gd name="T1" fmla="*/ 1019695 h 1797617"/>
                <a:gd name="T2" fmla="*/ 621144 w 1555844"/>
                <a:gd name="T3" fmla="*/ 257578 h 1797617"/>
                <a:gd name="T4" fmla="*/ 676472 w 1555844"/>
                <a:gd name="T5" fmla="*/ 252000 h 1797617"/>
                <a:gd name="T6" fmla="*/ 633922 w 1555844"/>
                <a:gd name="T7" fmla="*/ 252000 h 1797617"/>
                <a:gd name="T8" fmla="*/ 777922 w 1555844"/>
                <a:gd name="T9" fmla="*/ 0 h 1797617"/>
                <a:gd name="T10" fmla="*/ 921922 w 1555844"/>
                <a:gd name="T11" fmla="*/ 252000 h 1797617"/>
                <a:gd name="T12" fmla="*/ 879372 w 1555844"/>
                <a:gd name="T13" fmla="*/ 252000 h 1797617"/>
                <a:gd name="T14" fmla="*/ 934700 w 1555844"/>
                <a:gd name="T15" fmla="*/ 257578 h 1797617"/>
                <a:gd name="T16" fmla="*/ 1555844 w 1555844"/>
                <a:gd name="T17" fmla="*/ 1019695 h 1797617"/>
                <a:gd name="T18" fmla="*/ 777922 w 1555844"/>
                <a:gd name="T19" fmla="*/ 1797617 h 1797617"/>
                <a:gd name="T20" fmla="*/ 0 w 1555844"/>
                <a:gd name="T21" fmla="*/ 1019695 h 1797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chemeClr val="accent2"/>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sz="800">
                <a:latin typeface="Arial" panose="020B0604020202020204" pitchFamily="34" charset="0"/>
                <a:ea typeface="宋体" panose="02010600030101010101" pitchFamily="2" charset="-122"/>
              </a:endParaRPr>
            </a:p>
          </p:txBody>
        </p:sp>
        <p:grpSp>
          <p:nvGrpSpPr>
            <p:cNvPr id="6" name="组合 5"/>
            <p:cNvGrpSpPr/>
            <p:nvPr/>
          </p:nvGrpSpPr>
          <p:grpSpPr>
            <a:xfrm>
              <a:off x="3414252" y="2873752"/>
              <a:ext cx="1017822" cy="1011389"/>
              <a:chOff x="3414252" y="2873752"/>
              <a:chExt cx="1017822" cy="1011389"/>
            </a:xfrm>
          </p:grpSpPr>
          <p:sp>
            <p:nvSpPr>
              <p:cNvPr id="29753" name="文本框 73"/>
              <p:cNvSpPr>
                <a:spLocks noChangeArrowheads="1"/>
              </p:cNvSpPr>
              <p:nvPr/>
            </p:nvSpPr>
            <p:spPr bwMode="auto">
              <a:xfrm>
                <a:off x="3477744" y="2873752"/>
                <a:ext cx="569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chemeClr val="bg1"/>
                    </a:solidFill>
                    <a:latin typeface="Arial" panose="020B0604020202020204" pitchFamily="34" charset="0"/>
                    <a:ea typeface="MS Gothic" panose="020B0609070205080204" pitchFamily="49" charset="-128"/>
                  </a:rPr>
                  <a:t>02</a:t>
                </a:r>
                <a:endParaRPr lang="zh-CN" altLang="en-US" sz="2400">
                  <a:solidFill>
                    <a:schemeClr val="bg1"/>
                  </a:solidFill>
                  <a:latin typeface="Arial" panose="020B0604020202020204" pitchFamily="34" charset="0"/>
                  <a:ea typeface="MS Gothic" panose="020B0609070205080204" pitchFamily="49" charset="-128"/>
                </a:endParaRPr>
              </a:p>
            </p:txBody>
          </p:sp>
          <p:pic>
            <p:nvPicPr>
              <p:cNvPr id="29754" name="图片 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4237" y="2932360"/>
                <a:ext cx="314528" cy="29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本框 75"/>
              <p:cNvSpPr>
                <a:spLocks noChangeArrowheads="1"/>
              </p:cNvSpPr>
              <p:nvPr/>
            </p:nvSpPr>
            <p:spPr bwMode="auto">
              <a:xfrm>
                <a:off x="3414252" y="3305495"/>
                <a:ext cx="1017822"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875"/>
                  </a:lnSpc>
                </a:pPr>
                <a:r>
                  <a:rPr lang="zh-CN" altLang="en-US" sz="800">
                    <a:solidFill>
                      <a:schemeClr val="bg1"/>
                    </a:solidFill>
                    <a:sym typeface="Impact" panose="020B0806030902050204" pitchFamily="34" charset="0"/>
                  </a:rPr>
                  <a:t>内容具体说明</a:t>
                </a:r>
                <a:endParaRPr lang="en-US" altLang="zh-CN" sz="800">
                  <a:solidFill>
                    <a:schemeClr val="bg1"/>
                  </a:solidFill>
                  <a:sym typeface="Impact" panose="020B0806030902050204" pitchFamily="34" charset="0"/>
                </a:endParaRPr>
              </a:p>
              <a:p>
                <a:pPr algn="ctr">
                  <a:lnSpc>
                    <a:spcPts val="1875"/>
                  </a:lnSpc>
                </a:pPr>
                <a:r>
                  <a:rPr lang="zh-CN" altLang="en-US" sz="800">
                    <a:solidFill>
                      <a:schemeClr val="bg1"/>
                    </a:solidFill>
                    <a:sym typeface="Impact" panose="020B0806030902050204" pitchFamily="34" charset="0"/>
                  </a:rPr>
                  <a:t>内容具体说明</a:t>
                </a:r>
                <a:endParaRPr lang="zh-CN" altLang="en-US" sz="800">
                  <a:latin typeface="Arial" panose="020B0604020202020204" pitchFamily="34" charset="0"/>
                  <a:ea typeface="宋体" panose="02010600030101010101" pitchFamily="2" charset="-122"/>
                </a:endParaRPr>
              </a:p>
            </p:txBody>
          </p:sp>
        </p:grpSp>
      </p:grpSp>
      <p:grpSp>
        <p:nvGrpSpPr>
          <p:cNvPr id="5" name="组合 4"/>
          <p:cNvGrpSpPr/>
          <p:nvPr/>
        </p:nvGrpSpPr>
        <p:grpSpPr>
          <a:xfrm>
            <a:off x="2937197" y="1402488"/>
            <a:ext cx="1281557" cy="1109640"/>
            <a:chOff x="2937197" y="1402488"/>
            <a:chExt cx="1281557" cy="1109640"/>
          </a:xfrm>
        </p:grpSpPr>
        <p:sp>
          <p:nvSpPr>
            <p:cNvPr id="29704" name="任意多边形 69"/>
            <p:cNvSpPr>
              <a:spLocks noChangeArrowheads="1"/>
            </p:cNvSpPr>
            <p:nvPr/>
          </p:nvSpPr>
          <p:spPr bwMode="auto">
            <a:xfrm rot="13762846">
              <a:off x="3023156" y="1316529"/>
              <a:ext cx="1109640" cy="1281557"/>
            </a:xfrm>
            <a:custGeom>
              <a:avLst/>
              <a:gdLst>
                <a:gd name="T0" fmla="*/ 0 w 1555844"/>
                <a:gd name="T1" fmla="*/ 1019695 h 1797617"/>
                <a:gd name="T2" fmla="*/ 621144 w 1555844"/>
                <a:gd name="T3" fmla="*/ 257578 h 1797617"/>
                <a:gd name="T4" fmla="*/ 676472 w 1555844"/>
                <a:gd name="T5" fmla="*/ 252000 h 1797617"/>
                <a:gd name="T6" fmla="*/ 633922 w 1555844"/>
                <a:gd name="T7" fmla="*/ 252000 h 1797617"/>
                <a:gd name="T8" fmla="*/ 777922 w 1555844"/>
                <a:gd name="T9" fmla="*/ 0 h 1797617"/>
                <a:gd name="T10" fmla="*/ 921922 w 1555844"/>
                <a:gd name="T11" fmla="*/ 252000 h 1797617"/>
                <a:gd name="T12" fmla="*/ 879372 w 1555844"/>
                <a:gd name="T13" fmla="*/ 252000 h 1797617"/>
                <a:gd name="T14" fmla="*/ 934700 w 1555844"/>
                <a:gd name="T15" fmla="*/ 257578 h 1797617"/>
                <a:gd name="T16" fmla="*/ 1555844 w 1555844"/>
                <a:gd name="T17" fmla="*/ 1019695 h 1797617"/>
                <a:gd name="T18" fmla="*/ 777922 w 1555844"/>
                <a:gd name="T19" fmla="*/ 1797617 h 1797617"/>
                <a:gd name="T20" fmla="*/ 0 w 1555844"/>
                <a:gd name="T21" fmla="*/ 1019695 h 1797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sz="800">
                <a:latin typeface="Arial" panose="020B0604020202020204" pitchFamily="34" charset="0"/>
                <a:ea typeface="宋体" panose="02010600030101010101" pitchFamily="2" charset="-122"/>
              </a:endParaRPr>
            </a:p>
          </p:txBody>
        </p:sp>
        <p:sp>
          <p:nvSpPr>
            <p:cNvPr id="29756" name="文本框 76"/>
            <p:cNvSpPr>
              <a:spLocks noChangeArrowheads="1"/>
            </p:cNvSpPr>
            <p:nvPr/>
          </p:nvSpPr>
          <p:spPr bwMode="auto">
            <a:xfrm>
              <a:off x="3198979" y="1454257"/>
              <a:ext cx="569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chemeClr val="bg1"/>
                  </a:solidFill>
                  <a:latin typeface="Arial" panose="020B0604020202020204" pitchFamily="34" charset="0"/>
                  <a:ea typeface="MS Gothic" panose="020B0609070205080204" pitchFamily="49" charset="-128"/>
                </a:rPr>
                <a:t>01</a:t>
              </a:r>
              <a:endParaRPr lang="zh-CN" altLang="en-US" sz="2400">
                <a:solidFill>
                  <a:schemeClr val="bg1"/>
                </a:solidFill>
                <a:latin typeface="Arial" panose="020B0604020202020204" pitchFamily="34" charset="0"/>
                <a:ea typeface="MS Gothic" panose="020B0609070205080204" pitchFamily="49" charset="-128"/>
              </a:endParaRPr>
            </a:p>
          </p:txBody>
        </p:sp>
        <p:pic>
          <p:nvPicPr>
            <p:cNvPr id="29757" name="图片 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6450" y="1503098"/>
              <a:ext cx="314528" cy="3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8" name="文本框 78"/>
            <p:cNvSpPr>
              <a:spLocks noChangeArrowheads="1"/>
            </p:cNvSpPr>
            <p:nvPr/>
          </p:nvSpPr>
          <p:spPr bwMode="auto">
            <a:xfrm>
              <a:off x="3136464" y="1886001"/>
              <a:ext cx="1017822"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875"/>
                </a:lnSpc>
              </a:pPr>
              <a:r>
                <a:rPr lang="zh-CN" altLang="en-US" sz="800" dirty="0">
                  <a:solidFill>
                    <a:schemeClr val="bg1"/>
                  </a:solidFill>
                  <a:sym typeface="Impact" panose="020B0806030902050204" pitchFamily="34" charset="0"/>
                </a:rPr>
                <a:t>内容具体说明</a:t>
              </a:r>
              <a:endParaRPr lang="en-US" altLang="zh-CN" sz="800" dirty="0">
                <a:solidFill>
                  <a:schemeClr val="bg1"/>
                </a:solidFill>
                <a:sym typeface="Impact" panose="020B0806030902050204" pitchFamily="34" charset="0"/>
              </a:endParaRPr>
            </a:p>
            <a:p>
              <a:pPr algn="ctr">
                <a:lnSpc>
                  <a:spcPts val="1875"/>
                </a:lnSpc>
              </a:pPr>
              <a:r>
                <a:rPr lang="zh-CN" altLang="en-US" sz="800" dirty="0">
                  <a:solidFill>
                    <a:schemeClr val="bg1"/>
                  </a:solidFill>
                  <a:sym typeface="Impact" panose="020B0806030902050204" pitchFamily="34" charset="0"/>
                </a:rPr>
                <a:t>内容具体说明</a:t>
              </a:r>
              <a:endParaRPr lang="zh-CN" altLang="en-US" sz="800" dirty="0">
                <a:latin typeface="Arial" panose="020B0604020202020204" pitchFamily="34" charset="0"/>
                <a:ea typeface="宋体" panose="02010600030101010101" pitchFamily="2" charset="-122"/>
              </a:endParaRPr>
            </a:p>
          </p:txBody>
        </p:sp>
      </p:grpSp>
      <p:grpSp>
        <p:nvGrpSpPr>
          <p:cNvPr id="10" name="组合 9"/>
          <p:cNvGrpSpPr/>
          <p:nvPr/>
        </p:nvGrpSpPr>
        <p:grpSpPr>
          <a:xfrm>
            <a:off x="6222080" y="1437652"/>
            <a:ext cx="1281557" cy="1109640"/>
            <a:chOff x="6222080" y="1437652"/>
            <a:chExt cx="1281557" cy="1109640"/>
          </a:xfrm>
        </p:grpSpPr>
        <p:sp>
          <p:nvSpPr>
            <p:cNvPr id="29750" name="任意多边形 70"/>
            <p:cNvSpPr>
              <a:spLocks noChangeArrowheads="1"/>
            </p:cNvSpPr>
            <p:nvPr/>
          </p:nvSpPr>
          <p:spPr bwMode="auto">
            <a:xfrm rot="13762846">
              <a:off x="6308039" y="1351693"/>
              <a:ext cx="1109640" cy="1281557"/>
            </a:xfrm>
            <a:custGeom>
              <a:avLst/>
              <a:gdLst>
                <a:gd name="T0" fmla="*/ 0 w 1555844"/>
                <a:gd name="T1" fmla="*/ 1019695 h 1797617"/>
                <a:gd name="T2" fmla="*/ 621144 w 1555844"/>
                <a:gd name="T3" fmla="*/ 257578 h 1797617"/>
                <a:gd name="T4" fmla="*/ 676472 w 1555844"/>
                <a:gd name="T5" fmla="*/ 252000 h 1797617"/>
                <a:gd name="T6" fmla="*/ 633922 w 1555844"/>
                <a:gd name="T7" fmla="*/ 252000 h 1797617"/>
                <a:gd name="T8" fmla="*/ 777922 w 1555844"/>
                <a:gd name="T9" fmla="*/ 0 h 1797617"/>
                <a:gd name="T10" fmla="*/ 921922 w 1555844"/>
                <a:gd name="T11" fmla="*/ 252000 h 1797617"/>
                <a:gd name="T12" fmla="*/ 879372 w 1555844"/>
                <a:gd name="T13" fmla="*/ 252000 h 1797617"/>
                <a:gd name="T14" fmla="*/ 934700 w 1555844"/>
                <a:gd name="T15" fmla="*/ 257578 h 1797617"/>
                <a:gd name="T16" fmla="*/ 1555844 w 1555844"/>
                <a:gd name="T17" fmla="*/ 1019695 h 1797617"/>
                <a:gd name="T18" fmla="*/ 777922 w 1555844"/>
                <a:gd name="T19" fmla="*/ 1797617 h 1797617"/>
                <a:gd name="T20" fmla="*/ 0 w 1555844"/>
                <a:gd name="T21" fmla="*/ 1019695 h 1797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chemeClr val="accent3"/>
            </a:solidFill>
            <a:ln w="12700">
              <a:solidFill>
                <a:srgbClr val="A6BABA"/>
              </a:solidFill>
              <a:bevel/>
            </a:ln>
          </p:spPr>
          <p:txBody>
            <a:bodyPr/>
            <a:lstStyle/>
            <a:p>
              <a:endParaRPr lang="zh-CN" altLang="en-US" sz="800">
                <a:latin typeface="Arial" panose="020B0604020202020204" pitchFamily="34" charset="0"/>
                <a:ea typeface="宋体" panose="02010600030101010101" pitchFamily="2" charset="-122"/>
              </a:endParaRPr>
            </a:p>
          </p:txBody>
        </p:sp>
        <p:grpSp>
          <p:nvGrpSpPr>
            <p:cNvPr id="7" name="组合 6"/>
            <p:cNvGrpSpPr/>
            <p:nvPr/>
          </p:nvGrpSpPr>
          <p:grpSpPr>
            <a:xfrm>
              <a:off x="6419395" y="1489421"/>
              <a:ext cx="1017822" cy="1011390"/>
              <a:chOff x="6419395" y="1489421"/>
              <a:chExt cx="1017822" cy="1011390"/>
            </a:xfrm>
          </p:grpSpPr>
          <p:sp>
            <p:nvSpPr>
              <p:cNvPr id="29759" name="文本框 79"/>
              <p:cNvSpPr>
                <a:spLocks noChangeArrowheads="1"/>
              </p:cNvSpPr>
              <p:nvPr/>
            </p:nvSpPr>
            <p:spPr bwMode="auto">
              <a:xfrm>
                <a:off x="6481910" y="1489421"/>
                <a:ext cx="569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a:solidFill>
                      <a:schemeClr val="bg1"/>
                    </a:solidFill>
                    <a:latin typeface="Arial" panose="020B0604020202020204" pitchFamily="34" charset="0"/>
                    <a:ea typeface="MS Gothic" panose="020B0609070205080204" pitchFamily="49" charset="-128"/>
                  </a:rPr>
                  <a:t>03</a:t>
                </a:r>
                <a:endParaRPr lang="zh-CN" altLang="en-US" sz="2400">
                  <a:solidFill>
                    <a:schemeClr val="bg1"/>
                  </a:solidFill>
                  <a:latin typeface="Arial" panose="020B0604020202020204" pitchFamily="34" charset="0"/>
                  <a:ea typeface="MS Gothic" panose="020B0609070205080204" pitchFamily="49" charset="-128"/>
                </a:endParaRPr>
              </a:p>
            </p:txBody>
          </p:sp>
          <p:pic>
            <p:nvPicPr>
              <p:cNvPr id="29760" name="图片 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379" y="1538262"/>
                <a:ext cx="314528" cy="3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1" name="文本框 81"/>
              <p:cNvSpPr>
                <a:spLocks noChangeArrowheads="1"/>
              </p:cNvSpPr>
              <p:nvPr/>
            </p:nvSpPr>
            <p:spPr bwMode="auto">
              <a:xfrm>
                <a:off x="6419395" y="1921165"/>
                <a:ext cx="1017822"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875"/>
                  </a:lnSpc>
                </a:pPr>
                <a:r>
                  <a:rPr lang="zh-CN" altLang="en-US" sz="800" dirty="0">
                    <a:solidFill>
                      <a:schemeClr val="bg1"/>
                    </a:solidFill>
                    <a:sym typeface="Impact" panose="020B0806030902050204" pitchFamily="34" charset="0"/>
                  </a:rPr>
                  <a:t>内容具体说明</a:t>
                </a:r>
                <a:endParaRPr lang="en-US" altLang="zh-CN" sz="800" dirty="0">
                  <a:solidFill>
                    <a:schemeClr val="bg1"/>
                  </a:solidFill>
                  <a:sym typeface="Impact" panose="020B0806030902050204" pitchFamily="34" charset="0"/>
                </a:endParaRPr>
              </a:p>
              <a:p>
                <a:pPr algn="ctr">
                  <a:lnSpc>
                    <a:spcPts val="1875"/>
                  </a:lnSpc>
                </a:pPr>
                <a:r>
                  <a:rPr lang="zh-CN" altLang="en-US" sz="800" dirty="0">
                    <a:solidFill>
                      <a:schemeClr val="bg1"/>
                    </a:solidFill>
                    <a:sym typeface="Impact" panose="020B0806030902050204" pitchFamily="34" charset="0"/>
                  </a:rPr>
                  <a:t>内容具体说明</a:t>
                </a:r>
                <a:endParaRPr lang="zh-CN" altLang="en-US" sz="800" dirty="0">
                  <a:latin typeface="Arial" panose="020B0604020202020204" pitchFamily="34" charset="0"/>
                  <a:ea typeface="宋体" panose="02010600030101010101" pitchFamily="2" charset="-122"/>
                </a:endParaRPr>
              </a:p>
            </p:txBody>
          </p:sp>
        </p:grpSp>
      </p:grpSp>
      <p:grpSp>
        <p:nvGrpSpPr>
          <p:cNvPr id="11" name="组合 10"/>
          <p:cNvGrpSpPr/>
          <p:nvPr/>
        </p:nvGrpSpPr>
        <p:grpSpPr>
          <a:xfrm>
            <a:off x="6496290" y="2720396"/>
            <a:ext cx="1281557" cy="1155955"/>
            <a:chOff x="6496290" y="2720396"/>
            <a:chExt cx="1281557" cy="1155955"/>
          </a:xfrm>
        </p:grpSpPr>
        <p:sp>
          <p:nvSpPr>
            <p:cNvPr id="29752" name="任意多边形 72"/>
            <p:cNvSpPr>
              <a:spLocks noChangeArrowheads="1"/>
            </p:cNvSpPr>
            <p:nvPr/>
          </p:nvSpPr>
          <p:spPr bwMode="auto">
            <a:xfrm rot="13762846" flipH="1" flipV="1">
              <a:off x="6582249" y="2634437"/>
              <a:ext cx="1109640" cy="1281557"/>
            </a:xfrm>
            <a:custGeom>
              <a:avLst/>
              <a:gdLst>
                <a:gd name="T0" fmla="*/ 0 w 1555844"/>
                <a:gd name="T1" fmla="*/ 1019695 h 1797617"/>
                <a:gd name="T2" fmla="*/ 621144 w 1555844"/>
                <a:gd name="T3" fmla="*/ 257578 h 1797617"/>
                <a:gd name="T4" fmla="*/ 676472 w 1555844"/>
                <a:gd name="T5" fmla="*/ 252000 h 1797617"/>
                <a:gd name="T6" fmla="*/ 633922 w 1555844"/>
                <a:gd name="T7" fmla="*/ 252000 h 1797617"/>
                <a:gd name="T8" fmla="*/ 777922 w 1555844"/>
                <a:gd name="T9" fmla="*/ 0 h 1797617"/>
                <a:gd name="T10" fmla="*/ 921922 w 1555844"/>
                <a:gd name="T11" fmla="*/ 252000 h 1797617"/>
                <a:gd name="T12" fmla="*/ 879372 w 1555844"/>
                <a:gd name="T13" fmla="*/ 252000 h 1797617"/>
                <a:gd name="T14" fmla="*/ 934700 w 1555844"/>
                <a:gd name="T15" fmla="*/ 257578 h 1797617"/>
                <a:gd name="T16" fmla="*/ 1555844 w 1555844"/>
                <a:gd name="T17" fmla="*/ 1019695 h 1797617"/>
                <a:gd name="T18" fmla="*/ 777922 w 1555844"/>
                <a:gd name="T19" fmla="*/ 1797617 h 1797617"/>
                <a:gd name="T20" fmla="*/ 0 w 1555844"/>
                <a:gd name="T21" fmla="*/ 1019695 h 1797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5844" h="1797617">
                  <a:moveTo>
                    <a:pt x="0" y="1019695"/>
                  </a:moveTo>
                  <a:cubicBezTo>
                    <a:pt x="0" y="643765"/>
                    <a:pt x="266658" y="330116"/>
                    <a:pt x="621144" y="257578"/>
                  </a:cubicBezTo>
                  <a:lnTo>
                    <a:pt x="676472" y="252000"/>
                  </a:lnTo>
                  <a:lnTo>
                    <a:pt x="633922" y="252000"/>
                  </a:lnTo>
                  <a:lnTo>
                    <a:pt x="777922" y="0"/>
                  </a:lnTo>
                  <a:lnTo>
                    <a:pt x="921922" y="252000"/>
                  </a:lnTo>
                  <a:lnTo>
                    <a:pt x="879372" y="252000"/>
                  </a:lnTo>
                  <a:lnTo>
                    <a:pt x="934700" y="257578"/>
                  </a:lnTo>
                  <a:cubicBezTo>
                    <a:pt x="1289186" y="330116"/>
                    <a:pt x="1555844" y="643765"/>
                    <a:pt x="1555844" y="1019695"/>
                  </a:cubicBezTo>
                  <a:cubicBezTo>
                    <a:pt x="1555844" y="1449329"/>
                    <a:pt x="1207556" y="1797617"/>
                    <a:pt x="777922" y="1797617"/>
                  </a:cubicBezTo>
                  <a:cubicBezTo>
                    <a:pt x="348288" y="1797617"/>
                    <a:pt x="0" y="1449329"/>
                    <a:pt x="0" y="1019695"/>
                  </a:cubicBezTo>
                  <a:close/>
                </a:path>
              </a:pathLst>
            </a:custGeom>
            <a:solidFill>
              <a:schemeClr val="accent4"/>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sz="800">
                <a:latin typeface="Arial" panose="020B0604020202020204" pitchFamily="34" charset="0"/>
                <a:ea typeface="宋体" panose="02010600030101010101" pitchFamily="2" charset="-122"/>
              </a:endParaRPr>
            </a:p>
          </p:txBody>
        </p:sp>
        <p:grpSp>
          <p:nvGrpSpPr>
            <p:cNvPr id="8" name="组合 7"/>
            <p:cNvGrpSpPr/>
            <p:nvPr/>
          </p:nvGrpSpPr>
          <p:grpSpPr>
            <a:xfrm>
              <a:off x="6570527" y="2864962"/>
              <a:ext cx="1017822" cy="1011389"/>
              <a:chOff x="6570527" y="2864962"/>
              <a:chExt cx="1017822" cy="1011389"/>
            </a:xfrm>
          </p:grpSpPr>
          <p:sp>
            <p:nvSpPr>
              <p:cNvPr id="29762" name="文本框 82"/>
              <p:cNvSpPr>
                <a:spLocks noChangeArrowheads="1"/>
              </p:cNvSpPr>
              <p:nvPr/>
            </p:nvSpPr>
            <p:spPr bwMode="auto">
              <a:xfrm>
                <a:off x="6634019" y="2864962"/>
                <a:ext cx="569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dirty="0">
                    <a:solidFill>
                      <a:schemeClr val="bg1"/>
                    </a:solidFill>
                    <a:latin typeface="Arial" panose="020B0604020202020204" pitchFamily="34" charset="0"/>
                    <a:ea typeface="MS Gothic" panose="020B0609070205080204" pitchFamily="49" charset="-128"/>
                  </a:rPr>
                  <a:t>04</a:t>
                </a:r>
                <a:endParaRPr lang="zh-CN" altLang="en-US" sz="2400" dirty="0">
                  <a:solidFill>
                    <a:schemeClr val="bg1"/>
                  </a:solidFill>
                  <a:latin typeface="Arial" panose="020B0604020202020204" pitchFamily="34" charset="0"/>
                  <a:ea typeface="MS Gothic" panose="020B0609070205080204" pitchFamily="49" charset="-128"/>
                </a:endParaRPr>
              </a:p>
            </p:txBody>
          </p:sp>
          <p:pic>
            <p:nvPicPr>
              <p:cNvPr id="29763" name="图片 8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0512" y="2913802"/>
                <a:ext cx="314528" cy="3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64" name="文本框 84"/>
              <p:cNvSpPr>
                <a:spLocks noChangeArrowheads="1"/>
              </p:cNvSpPr>
              <p:nvPr/>
            </p:nvSpPr>
            <p:spPr bwMode="auto">
              <a:xfrm>
                <a:off x="6570527" y="3296705"/>
                <a:ext cx="1017822"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875"/>
                  </a:lnSpc>
                </a:pPr>
                <a:r>
                  <a:rPr lang="zh-CN" altLang="en-US" sz="800" dirty="0">
                    <a:solidFill>
                      <a:schemeClr val="bg1"/>
                    </a:solidFill>
                    <a:sym typeface="Impact" panose="020B0806030902050204" pitchFamily="34" charset="0"/>
                  </a:rPr>
                  <a:t>内容具体说明</a:t>
                </a:r>
                <a:endParaRPr lang="en-US" altLang="zh-CN" sz="800" dirty="0">
                  <a:solidFill>
                    <a:schemeClr val="bg1"/>
                  </a:solidFill>
                  <a:sym typeface="Impact" panose="020B0806030902050204" pitchFamily="34" charset="0"/>
                </a:endParaRPr>
              </a:p>
              <a:p>
                <a:pPr algn="ctr">
                  <a:lnSpc>
                    <a:spcPts val="1875"/>
                  </a:lnSpc>
                </a:pPr>
                <a:r>
                  <a:rPr lang="zh-CN" altLang="en-US" sz="800" dirty="0">
                    <a:solidFill>
                      <a:schemeClr val="bg1"/>
                    </a:solidFill>
                    <a:sym typeface="Impact" panose="020B0806030902050204" pitchFamily="34" charset="0"/>
                  </a:rPr>
                  <a:t>内容具体说明</a:t>
                </a:r>
                <a:endParaRPr lang="zh-CN" altLang="en-US" sz="800" dirty="0">
                  <a:latin typeface="Arial" panose="020B0604020202020204" pitchFamily="34" charset="0"/>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08345" y="289322"/>
            <a:ext cx="6886855" cy="4508897"/>
            <a:chOff x="1208345" y="289322"/>
            <a:chExt cx="6886855" cy="4508897"/>
          </a:xfrm>
        </p:grpSpPr>
        <p:sp>
          <p:nvSpPr>
            <p:cNvPr id="34825" name="任意多边形 13"/>
            <p:cNvSpPr>
              <a:spLocks noChangeArrowheads="1"/>
            </p:cNvSpPr>
            <p:nvPr/>
          </p:nvSpPr>
          <p:spPr bwMode="auto">
            <a:xfrm>
              <a:off x="1913335" y="784622"/>
              <a:ext cx="2184797"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1"/>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6" name="任意多边形 14"/>
            <p:cNvSpPr>
              <a:spLocks noChangeArrowheads="1"/>
            </p:cNvSpPr>
            <p:nvPr/>
          </p:nvSpPr>
          <p:spPr bwMode="auto">
            <a:xfrm flipH="1">
              <a:off x="5248276" y="784622"/>
              <a:ext cx="2183606"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2"/>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7" name="任意多边形 15"/>
            <p:cNvSpPr>
              <a:spLocks noChangeArrowheads="1"/>
            </p:cNvSpPr>
            <p:nvPr/>
          </p:nvSpPr>
          <p:spPr bwMode="auto">
            <a:xfrm flipV="1">
              <a:off x="1913335" y="1066800"/>
              <a:ext cx="2184797"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4"/>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8" name="任意多边形 16"/>
            <p:cNvSpPr>
              <a:spLocks noChangeArrowheads="1"/>
            </p:cNvSpPr>
            <p:nvPr/>
          </p:nvSpPr>
          <p:spPr bwMode="auto">
            <a:xfrm flipH="1" flipV="1">
              <a:off x="5248276" y="1066800"/>
              <a:ext cx="2183606"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3"/>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9" name="矩形 17"/>
            <p:cNvSpPr>
              <a:spLocks noChangeArrowheads="1"/>
            </p:cNvSpPr>
            <p:nvPr/>
          </p:nvSpPr>
          <p:spPr bwMode="auto">
            <a:xfrm>
              <a:off x="3807619" y="292894"/>
              <a:ext cx="1753791" cy="103941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0" name="矩形 18"/>
            <p:cNvSpPr>
              <a:spLocks noChangeArrowheads="1"/>
            </p:cNvSpPr>
            <p:nvPr/>
          </p:nvSpPr>
          <p:spPr bwMode="auto">
            <a:xfrm>
              <a:off x="3807619" y="3790950"/>
              <a:ext cx="1753791" cy="100726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1" name="矩形 19"/>
            <p:cNvSpPr>
              <a:spLocks noChangeArrowheads="1"/>
            </p:cNvSpPr>
            <p:nvPr/>
          </p:nvSpPr>
          <p:spPr bwMode="auto">
            <a:xfrm>
              <a:off x="6936582" y="1876425"/>
              <a:ext cx="1102519" cy="145613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2" name="矩形 20"/>
            <p:cNvSpPr>
              <a:spLocks noChangeArrowheads="1"/>
            </p:cNvSpPr>
            <p:nvPr/>
          </p:nvSpPr>
          <p:spPr bwMode="auto">
            <a:xfrm>
              <a:off x="1254919" y="1876425"/>
              <a:ext cx="1133475" cy="145613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3" name="椭圆 23"/>
            <p:cNvSpPr>
              <a:spLocks noChangeArrowheads="1"/>
            </p:cNvSpPr>
            <p:nvPr/>
          </p:nvSpPr>
          <p:spPr bwMode="auto">
            <a:xfrm>
              <a:off x="3658791" y="2147888"/>
              <a:ext cx="914400" cy="914400"/>
            </a:xfrm>
            <a:prstGeom prst="ellipse">
              <a:avLst/>
            </a:prstGeom>
            <a:solidFill>
              <a:schemeClr val="accent3"/>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4" name="椭圆 26"/>
            <p:cNvSpPr>
              <a:spLocks noChangeArrowheads="1"/>
            </p:cNvSpPr>
            <p:nvPr/>
          </p:nvSpPr>
          <p:spPr bwMode="auto">
            <a:xfrm>
              <a:off x="2566988" y="2147888"/>
              <a:ext cx="914400" cy="914400"/>
            </a:xfrm>
            <a:prstGeom prst="ellipse">
              <a:avLst/>
            </a:prstGeom>
            <a:solidFill>
              <a:schemeClr val="accent4"/>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5" name="椭圆 29"/>
            <p:cNvSpPr>
              <a:spLocks noChangeArrowheads="1"/>
            </p:cNvSpPr>
            <p:nvPr/>
          </p:nvSpPr>
          <p:spPr bwMode="auto">
            <a:xfrm>
              <a:off x="5843588" y="2147888"/>
              <a:ext cx="914400" cy="914400"/>
            </a:xfrm>
            <a:prstGeom prst="ellipse">
              <a:avLst/>
            </a:prstGeom>
            <a:solidFill>
              <a:schemeClr val="accent1"/>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6" name="椭圆 32"/>
            <p:cNvSpPr>
              <a:spLocks noChangeArrowheads="1"/>
            </p:cNvSpPr>
            <p:nvPr/>
          </p:nvSpPr>
          <p:spPr bwMode="auto">
            <a:xfrm>
              <a:off x="4750594" y="2147888"/>
              <a:ext cx="914400" cy="914400"/>
            </a:xfrm>
            <a:prstGeom prst="ellipse">
              <a:avLst/>
            </a:prstGeom>
            <a:solidFill>
              <a:schemeClr val="accent2"/>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7" name="Freeform 27"/>
            <p:cNvSpPr>
              <a:spLocks noEditPoints="1" noChangeArrowheads="1"/>
            </p:cNvSpPr>
            <p:nvPr/>
          </p:nvSpPr>
          <p:spPr bwMode="auto">
            <a:xfrm>
              <a:off x="2746773" y="2268141"/>
              <a:ext cx="553640" cy="673894"/>
            </a:xfrm>
            <a:custGeom>
              <a:avLst/>
              <a:gdLst>
                <a:gd name="T0" fmla="*/ 380 w 540"/>
                <a:gd name="T1" fmla="*/ 584 h 656"/>
                <a:gd name="T2" fmla="*/ 302 w 540"/>
                <a:gd name="T3" fmla="*/ 458 h 656"/>
                <a:gd name="T4" fmla="*/ 188 w 540"/>
                <a:gd name="T5" fmla="*/ 364 h 656"/>
                <a:gd name="T6" fmla="*/ 168 w 540"/>
                <a:gd name="T7" fmla="*/ 216 h 656"/>
                <a:gd name="T8" fmla="*/ 104 w 540"/>
                <a:gd name="T9" fmla="*/ 84 h 656"/>
                <a:gd name="T10" fmla="*/ 44 w 540"/>
                <a:gd name="T11" fmla="*/ 60 h 656"/>
                <a:gd name="T12" fmla="*/ 6 w 540"/>
                <a:gd name="T13" fmla="*/ 106 h 656"/>
                <a:gd name="T14" fmla="*/ 2 w 540"/>
                <a:gd name="T15" fmla="*/ 150 h 656"/>
                <a:gd name="T16" fmla="*/ 8 w 540"/>
                <a:gd name="T17" fmla="*/ 178 h 656"/>
                <a:gd name="T18" fmla="*/ 48 w 540"/>
                <a:gd name="T19" fmla="*/ 298 h 656"/>
                <a:gd name="T20" fmla="*/ 168 w 540"/>
                <a:gd name="T21" fmla="*/ 512 h 656"/>
                <a:gd name="T22" fmla="*/ 248 w 540"/>
                <a:gd name="T23" fmla="*/ 614 h 656"/>
                <a:gd name="T24" fmla="*/ 282 w 540"/>
                <a:gd name="T25" fmla="*/ 644 h 656"/>
                <a:gd name="T26" fmla="*/ 334 w 540"/>
                <a:gd name="T27" fmla="*/ 656 h 656"/>
                <a:gd name="T28" fmla="*/ 384 w 540"/>
                <a:gd name="T29" fmla="*/ 638 h 656"/>
                <a:gd name="T30" fmla="*/ 450 w 540"/>
                <a:gd name="T31" fmla="*/ 0 h 656"/>
                <a:gd name="T32" fmla="*/ 422 w 540"/>
                <a:gd name="T33" fmla="*/ 16 h 656"/>
                <a:gd name="T34" fmla="*/ 428 w 540"/>
                <a:gd name="T35" fmla="*/ 46 h 656"/>
                <a:gd name="T36" fmla="*/ 470 w 540"/>
                <a:gd name="T37" fmla="*/ 120 h 656"/>
                <a:gd name="T38" fmla="*/ 482 w 540"/>
                <a:gd name="T39" fmla="*/ 208 h 656"/>
                <a:gd name="T40" fmla="*/ 474 w 540"/>
                <a:gd name="T41" fmla="*/ 276 h 656"/>
                <a:gd name="T42" fmla="*/ 438 w 540"/>
                <a:gd name="T43" fmla="*/ 354 h 656"/>
                <a:gd name="T44" fmla="*/ 418 w 540"/>
                <a:gd name="T45" fmla="*/ 390 h 656"/>
                <a:gd name="T46" fmla="*/ 436 w 540"/>
                <a:gd name="T47" fmla="*/ 416 h 656"/>
                <a:gd name="T48" fmla="*/ 466 w 540"/>
                <a:gd name="T49" fmla="*/ 410 h 656"/>
                <a:gd name="T50" fmla="*/ 520 w 540"/>
                <a:gd name="T51" fmla="*/ 320 h 656"/>
                <a:gd name="T52" fmla="*/ 540 w 540"/>
                <a:gd name="T53" fmla="*/ 208 h 656"/>
                <a:gd name="T54" fmla="*/ 530 w 540"/>
                <a:gd name="T55" fmla="*/ 128 h 656"/>
                <a:gd name="T56" fmla="*/ 486 w 540"/>
                <a:gd name="T57" fmla="*/ 30 h 656"/>
                <a:gd name="T58" fmla="*/ 400 w 540"/>
                <a:gd name="T59" fmla="*/ 120 h 656"/>
                <a:gd name="T60" fmla="*/ 422 w 540"/>
                <a:gd name="T61" fmla="*/ 216 h 656"/>
                <a:gd name="T62" fmla="*/ 404 w 540"/>
                <a:gd name="T63" fmla="*/ 288 h 656"/>
                <a:gd name="T64" fmla="*/ 376 w 540"/>
                <a:gd name="T65" fmla="*/ 322 h 656"/>
                <a:gd name="T66" fmla="*/ 346 w 540"/>
                <a:gd name="T67" fmla="*/ 310 h 656"/>
                <a:gd name="T68" fmla="*/ 344 w 540"/>
                <a:gd name="T69" fmla="*/ 280 h 656"/>
                <a:gd name="T70" fmla="*/ 366 w 540"/>
                <a:gd name="T71" fmla="*/ 214 h 656"/>
                <a:gd name="T72" fmla="*/ 358 w 540"/>
                <a:gd name="T73" fmla="*/ 162 h 656"/>
                <a:gd name="T74" fmla="*/ 348 w 540"/>
                <a:gd name="T75" fmla="*/ 124 h 656"/>
                <a:gd name="T76" fmla="*/ 372 w 540"/>
                <a:gd name="T77" fmla="*/ 104 h 656"/>
                <a:gd name="T78" fmla="*/ 400 w 540"/>
                <a:gd name="T79" fmla="*/ 120 h 656"/>
                <a:gd name="T80" fmla="*/ 374 w 540"/>
                <a:gd name="T81" fmla="*/ 528 h 656"/>
                <a:gd name="T82" fmla="*/ 354 w 540"/>
                <a:gd name="T83" fmla="*/ 428 h 656"/>
                <a:gd name="T84" fmla="*/ 390 w 540"/>
                <a:gd name="T85" fmla="*/ 462 h 656"/>
                <a:gd name="T86" fmla="*/ 454 w 540"/>
                <a:gd name="T87" fmla="*/ 566 h 656"/>
                <a:gd name="T88" fmla="*/ 190 w 540"/>
                <a:gd name="T89" fmla="*/ 204 h 656"/>
                <a:gd name="T90" fmla="*/ 148 w 540"/>
                <a:gd name="T91" fmla="*/ 120 h 656"/>
                <a:gd name="T92" fmla="*/ 136 w 540"/>
                <a:gd name="T93" fmla="*/ 8 h 656"/>
                <a:gd name="T94" fmla="*/ 178 w 540"/>
                <a:gd name="T95" fmla="*/ 70 h 656"/>
                <a:gd name="T96" fmla="*/ 216 w 540"/>
                <a:gd name="T97" fmla="*/ 17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0" h="656">
                  <a:moveTo>
                    <a:pt x="384" y="638"/>
                  </a:moveTo>
                  <a:lnTo>
                    <a:pt x="412" y="624"/>
                  </a:lnTo>
                  <a:lnTo>
                    <a:pt x="380" y="584"/>
                  </a:lnTo>
                  <a:lnTo>
                    <a:pt x="352" y="542"/>
                  </a:lnTo>
                  <a:lnTo>
                    <a:pt x="326" y="500"/>
                  </a:lnTo>
                  <a:lnTo>
                    <a:pt x="302" y="458"/>
                  </a:lnTo>
                  <a:lnTo>
                    <a:pt x="262" y="480"/>
                  </a:lnTo>
                  <a:lnTo>
                    <a:pt x="222" y="424"/>
                  </a:lnTo>
                  <a:lnTo>
                    <a:pt x="188" y="364"/>
                  </a:lnTo>
                  <a:lnTo>
                    <a:pt x="156" y="302"/>
                  </a:lnTo>
                  <a:lnTo>
                    <a:pt x="128" y="238"/>
                  </a:lnTo>
                  <a:lnTo>
                    <a:pt x="168" y="216"/>
                  </a:lnTo>
                  <a:lnTo>
                    <a:pt x="146" y="174"/>
                  </a:lnTo>
                  <a:lnTo>
                    <a:pt x="124" y="130"/>
                  </a:lnTo>
                  <a:lnTo>
                    <a:pt x="104" y="84"/>
                  </a:lnTo>
                  <a:lnTo>
                    <a:pt x="88" y="34"/>
                  </a:lnTo>
                  <a:lnTo>
                    <a:pt x="60" y="50"/>
                  </a:lnTo>
                  <a:lnTo>
                    <a:pt x="44" y="60"/>
                  </a:lnTo>
                  <a:lnTo>
                    <a:pt x="30" y="70"/>
                  </a:lnTo>
                  <a:lnTo>
                    <a:pt x="20" y="82"/>
                  </a:lnTo>
                  <a:lnTo>
                    <a:pt x="12" y="94"/>
                  </a:lnTo>
                  <a:lnTo>
                    <a:pt x="6" y="106"/>
                  </a:lnTo>
                  <a:lnTo>
                    <a:pt x="2" y="120"/>
                  </a:lnTo>
                  <a:lnTo>
                    <a:pt x="0" y="134"/>
                  </a:lnTo>
                  <a:lnTo>
                    <a:pt x="2" y="148"/>
                  </a:lnTo>
                  <a:lnTo>
                    <a:pt x="2" y="150"/>
                  </a:lnTo>
                  <a:lnTo>
                    <a:pt x="8" y="178"/>
                  </a:lnTo>
                  <a:lnTo>
                    <a:pt x="26" y="240"/>
                  </a:lnTo>
                  <a:lnTo>
                    <a:pt x="48" y="298"/>
                  </a:lnTo>
                  <a:lnTo>
                    <a:pt x="74" y="354"/>
                  </a:lnTo>
                  <a:lnTo>
                    <a:pt x="102" y="408"/>
                  </a:lnTo>
                  <a:lnTo>
                    <a:pt x="134" y="462"/>
                  </a:lnTo>
                  <a:lnTo>
                    <a:pt x="168" y="512"/>
                  </a:lnTo>
                  <a:lnTo>
                    <a:pt x="206" y="562"/>
                  </a:lnTo>
                  <a:lnTo>
                    <a:pt x="246" y="610"/>
                  </a:lnTo>
                  <a:lnTo>
                    <a:pt x="248" y="614"/>
                  </a:lnTo>
                  <a:lnTo>
                    <a:pt x="270" y="636"/>
                  </a:lnTo>
                  <a:lnTo>
                    <a:pt x="282" y="644"/>
                  </a:lnTo>
                  <a:lnTo>
                    <a:pt x="294" y="650"/>
                  </a:lnTo>
                  <a:lnTo>
                    <a:pt x="306" y="654"/>
                  </a:lnTo>
                  <a:lnTo>
                    <a:pt x="320" y="656"/>
                  </a:lnTo>
                  <a:lnTo>
                    <a:pt x="334" y="656"/>
                  </a:lnTo>
                  <a:lnTo>
                    <a:pt x="350" y="652"/>
                  </a:lnTo>
                  <a:lnTo>
                    <a:pt x="366" y="646"/>
                  </a:lnTo>
                  <a:lnTo>
                    <a:pt x="384" y="638"/>
                  </a:lnTo>
                  <a:close/>
                  <a:moveTo>
                    <a:pt x="470" y="8"/>
                  </a:moveTo>
                  <a:lnTo>
                    <a:pt x="470" y="8"/>
                  </a:lnTo>
                  <a:lnTo>
                    <a:pt x="460" y="2"/>
                  </a:lnTo>
                  <a:lnTo>
                    <a:pt x="450" y="0"/>
                  </a:lnTo>
                  <a:lnTo>
                    <a:pt x="438" y="0"/>
                  </a:lnTo>
                  <a:lnTo>
                    <a:pt x="430" y="6"/>
                  </a:lnTo>
                  <a:lnTo>
                    <a:pt x="422" y="16"/>
                  </a:lnTo>
                  <a:lnTo>
                    <a:pt x="420" y="26"/>
                  </a:lnTo>
                  <a:lnTo>
                    <a:pt x="422" y="38"/>
                  </a:lnTo>
                  <a:lnTo>
                    <a:pt x="428" y="46"/>
                  </a:lnTo>
                  <a:lnTo>
                    <a:pt x="440" y="64"/>
                  </a:lnTo>
                  <a:lnTo>
                    <a:pt x="452" y="82"/>
                  </a:lnTo>
                  <a:lnTo>
                    <a:pt x="462" y="100"/>
                  </a:lnTo>
                  <a:lnTo>
                    <a:pt x="470" y="120"/>
                  </a:lnTo>
                  <a:lnTo>
                    <a:pt x="476" y="142"/>
                  </a:lnTo>
                  <a:lnTo>
                    <a:pt x="480" y="164"/>
                  </a:lnTo>
                  <a:lnTo>
                    <a:pt x="482" y="186"/>
                  </a:lnTo>
                  <a:lnTo>
                    <a:pt x="482" y="208"/>
                  </a:lnTo>
                  <a:lnTo>
                    <a:pt x="482" y="230"/>
                  </a:lnTo>
                  <a:lnTo>
                    <a:pt x="478" y="254"/>
                  </a:lnTo>
                  <a:lnTo>
                    <a:pt x="474" y="276"/>
                  </a:lnTo>
                  <a:lnTo>
                    <a:pt x="468" y="298"/>
                  </a:lnTo>
                  <a:lnTo>
                    <a:pt x="460" y="318"/>
                  </a:lnTo>
                  <a:lnTo>
                    <a:pt x="450" y="338"/>
                  </a:lnTo>
                  <a:lnTo>
                    <a:pt x="438" y="354"/>
                  </a:lnTo>
                  <a:lnTo>
                    <a:pt x="426" y="370"/>
                  </a:lnTo>
                  <a:lnTo>
                    <a:pt x="420" y="380"/>
                  </a:lnTo>
                  <a:lnTo>
                    <a:pt x="418" y="390"/>
                  </a:lnTo>
                  <a:lnTo>
                    <a:pt x="420" y="400"/>
                  </a:lnTo>
                  <a:lnTo>
                    <a:pt x="426" y="410"/>
                  </a:lnTo>
                  <a:lnTo>
                    <a:pt x="436" y="416"/>
                  </a:lnTo>
                  <a:lnTo>
                    <a:pt x="446" y="418"/>
                  </a:lnTo>
                  <a:lnTo>
                    <a:pt x="456" y="416"/>
                  </a:lnTo>
                  <a:lnTo>
                    <a:pt x="466" y="410"/>
                  </a:lnTo>
                  <a:lnTo>
                    <a:pt x="482" y="390"/>
                  </a:lnTo>
                  <a:lnTo>
                    <a:pt x="496" y="368"/>
                  </a:lnTo>
                  <a:lnTo>
                    <a:pt x="510" y="344"/>
                  </a:lnTo>
                  <a:lnTo>
                    <a:pt x="520" y="320"/>
                  </a:lnTo>
                  <a:lnTo>
                    <a:pt x="528" y="292"/>
                  </a:lnTo>
                  <a:lnTo>
                    <a:pt x="534" y="264"/>
                  </a:lnTo>
                  <a:lnTo>
                    <a:pt x="538" y="236"/>
                  </a:lnTo>
                  <a:lnTo>
                    <a:pt x="540" y="208"/>
                  </a:lnTo>
                  <a:lnTo>
                    <a:pt x="538" y="180"/>
                  </a:lnTo>
                  <a:lnTo>
                    <a:pt x="536" y="154"/>
                  </a:lnTo>
                  <a:lnTo>
                    <a:pt x="530" y="128"/>
                  </a:lnTo>
                  <a:lnTo>
                    <a:pt x="522" y="102"/>
                  </a:lnTo>
                  <a:lnTo>
                    <a:pt x="514" y="76"/>
                  </a:lnTo>
                  <a:lnTo>
                    <a:pt x="500" y="52"/>
                  </a:lnTo>
                  <a:lnTo>
                    <a:pt x="486" y="30"/>
                  </a:lnTo>
                  <a:lnTo>
                    <a:pt x="470" y="8"/>
                  </a:lnTo>
                  <a:close/>
                  <a:moveTo>
                    <a:pt x="400" y="120"/>
                  </a:moveTo>
                  <a:lnTo>
                    <a:pt x="400" y="120"/>
                  </a:lnTo>
                  <a:lnTo>
                    <a:pt x="410" y="144"/>
                  </a:lnTo>
                  <a:lnTo>
                    <a:pt x="418" y="168"/>
                  </a:lnTo>
                  <a:lnTo>
                    <a:pt x="422" y="192"/>
                  </a:lnTo>
                  <a:lnTo>
                    <a:pt x="422" y="216"/>
                  </a:lnTo>
                  <a:lnTo>
                    <a:pt x="420" y="240"/>
                  </a:lnTo>
                  <a:lnTo>
                    <a:pt x="414" y="264"/>
                  </a:lnTo>
                  <a:lnTo>
                    <a:pt x="404" y="288"/>
                  </a:lnTo>
                  <a:lnTo>
                    <a:pt x="392" y="310"/>
                  </a:lnTo>
                  <a:lnTo>
                    <a:pt x="384" y="318"/>
                  </a:lnTo>
                  <a:lnTo>
                    <a:pt x="376" y="322"/>
                  </a:lnTo>
                  <a:lnTo>
                    <a:pt x="364" y="322"/>
                  </a:lnTo>
                  <a:lnTo>
                    <a:pt x="354" y="318"/>
                  </a:lnTo>
                  <a:lnTo>
                    <a:pt x="346" y="310"/>
                  </a:lnTo>
                  <a:lnTo>
                    <a:pt x="342" y="302"/>
                  </a:lnTo>
                  <a:lnTo>
                    <a:pt x="340" y="290"/>
                  </a:lnTo>
                  <a:lnTo>
                    <a:pt x="344" y="280"/>
                  </a:lnTo>
                  <a:lnTo>
                    <a:pt x="354" y="264"/>
                  </a:lnTo>
                  <a:lnTo>
                    <a:pt x="360" y="248"/>
                  </a:lnTo>
                  <a:lnTo>
                    <a:pt x="364" y="230"/>
                  </a:lnTo>
                  <a:lnTo>
                    <a:pt x="366" y="214"/>
                  </a:lnTo>
                  <a:lnTo>
                    <a:pt x="366" y="198"/>
                  </a:lnTo>
                  <a:lnTo>
                    <a:pt x="362" y="180"/>
                  </a:lnTo>
                  <a:lnTo>
                    <a:pt x="358" y="162"/>
                  </a:lnTo>
                  <a:lnTo>
                    <a:pt x="350" y="144"/>
                  </a:lnTo>
                  <a:lnTo>
                    <a:pt x="346" y="134"/>
                  </a:lnTo>
                  <a:lnTo>
                    <a:pt x="348" y="124"/>
                  </a:lnTo>
                  <a:lnTo>
                    <a:pt x="352" y="114"/>
                  </a:lnTo>
                  <a:lnTo>
                    <a:pt x="362" y="106"/>
                  </a:lnTo>
                  <a:lnTo>
                    <a:pt x="372" y="104"/>
                  </a:lnTo>
                  <a:lnTo>
                    <a:pt x="384" y="106"/>
                  </a:lnTo>
                  <a:lnTo>
                    <a:pt x="392" y="110"/>
                  </a:lnTo>
                  <a:lnTo>
                    <a:pt x="400" y="120"/>
                  </a:lnTo>
                  <a:close/>
                  <a:moveTo>
                    <a:pt x="434" y="610"/>
                  </a:moveTo>
                  <a:lnTo>
                    <a:pt x="434" y="610"/>
                  </a:lnTo>
                  <a:lnTo>
                    <a:pt x="402" y="570"/>
                  </a:lnTo>
                  <a:lnTo>
                    <a:pt x="374" y="528"/>
                  </a:lnTo>
                  <a:lnTo>
                    <a:pt x="348" y="488"/>
                  </a:lnTo>
                  <a:lnTo>
                    <a:pt x="324" y="446"/>
                  </a:lnTo>
                  <a:lnTo>
                    <a:pt x="354" y="428"/>
                  </a:lnTo>
                  <a:lnTo>
                    <a:pt x="362" y="434"/>
                  </a:lnTo>
                  <a:lnTo>
                    <a:pt x="376" y="446"/>
                  </a:lnTo>
                  <a:lnTo>
                    <a:pt x="390" y="462"/>
                  </a:lnTo>
                  <a:lnTo>
                    <a:pt x="408" y="484"/>
                  </a:lnTo>
                  <a:lnTo>
                    <a:pt x="424" y="510"/>
                  </a:lnTo>
                  <a:lnTo>
                    <a:pt x="440" y="538"/>
                  </a:lnTo>
                  <a:lnTo>
                    <a:pt x="454" y="566"/>
                  </a:lnTo>
                  <a:lnTo>
                    <a:pt x="464" y="594"/>
                  </a:lnTo>
                  <a:lnTo>
                    <a:pt x="434" y="610"/>
                  </a:lnTo>
                  <a:close/>
                  <a:moveTo>
                    <a:pt x="190" y="204"/>
                  </a:moveTo>
                  <a:lnTo>
                    <a:pt x="190" y="204"/>
                  </a:lnTo>
                  <a:lnTo>
                    <a:pt x="168" y="162"/>
                  </a:lnTo>
                  <a:lnTo>
                    <a:pt x="148" y="120"/>
                  </a:lnTo>
                  <a:lnTo>
                    <a:pt x="128" y="72"/>
                  </a:lnTo>
                  <a:lnTo>
                    <a:pt x="110" y="22"/>
                  </a:lnTo>
                  <a:lnTo>
                    <a:pt x="136" y="8"/>
                  </a:lnTo>
                  <a:lnTo>
                    <a:pt x="144" y="14"/>
                  </a:lnTo>
                  <a:lnTo>
                    <a:pt x="150" y="22"/>
                  </a:lnTo>
                  <a:lnTo>
                    <a:pt x="164" y="44"/>
                  </a:lnTo>
                  <a:lnTo>
                    <a:pt x="178" y="70"/>
                  </a:lnTo>
                  <a:lnTo>
                    <a:pt x="192" y="98"/>
                  </a:lnTo>
                  <a:lnTo>
                    <a:pt x="204" y="128"/>
                  </a:lnTo>
                  <a:lnTo>
                    <a:pt x="212" y="154"/>
                  </a:lnTo>
                  <a:lnTo>
                    <a:pt x="216" y="174"/>
                  </a:lnTo>
                  <a:lnTo>
                    <a:pt x="218" y="190"/>
                  </a:lnTo>
                  <a:lnTo>
                    <a:pt x="190" y="2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38" name="Freeform 24"/>
            <p:cNvSpPr>
              <a:spLocks noChangeArrowheads="1"/>
            </p:cNvSpPr>
            <p:nvPr/>
          </p:nvSpPr>
          <p:spPr bwMode="auto">
            <a:xfrm>
              <a:off x="3807619" y="2277666"/>
              <a:ext cx="616744" cy="654844"/>
            </a:xfrm>
            <a:custGeom>
              <a:avLst/>
              <a:gdLst>
                <a:gd name="T0" fmla="*/ 486 w 726"/>
                <a:gd name="T1" fmla="*/ 446 h 770"/>
                <a:gd name="T2" fmla="*/ 442 w 726"/>
                <a:gd name="T3" fmla="*/ 526 h 770"/>
                <a:gd name="T4" fmla="*/ 382 w 726"/>
                <a:gd name="T5" fmla="*/ 556 h 770"/>
                <a:gd name="T6" fmla="*/ 428 w 726"/>
                <a:gd name="T7" fmla="*/ 580 h 770"/>
                <a:gd name="T8" fmla="*/ 492 w 726"/>
                <a:gd name="T9" fmla="*/ 584 h 770"/>
                <a:gd name="T10" fmla="*/ 552 w 726"/>
                <a:gd name="T11" fmla="*/ 568 h 770"/>
                <a:gd name="T12" fmla="*/ 610 w 726"/>
                <a:gd name="T13" fmla="*/ 524 h 770"/>
                <a:gd name="T14" fmla="*/ 658 w 726"/>
                <a:gd name="T15" fmla="*/ 430 h 770"/>
                <a:gd name="T16" fmla="*/ 666 w 726"/>
                <a:gd name="T17" fmla="*/ 362 h 770"/>
                <a:gd name="T18" fmla="*/ 656 w 726"/>
                <a:gd name="T19" fmla="*/ 290 h 770"/>
                <a:gd name="T20" fmla="*/ 626 w 726"/>
                <a:gd name="T21" fmla="*/ 216 h 770"/>
                <a:gd name="T22" fmla="*/ 572 w 726"/>
                <a:gd name="T23" fmla="*/ 142 h 770"/>
                <a:gd name="T24" fmla="*/ 490 w 726"/>
                <a:gd name="T25" fmla="*/ 86 h 770"/>
                <a:gd name="T26" fmla="*/ 392 w 726"/>
                <a:gd name="T27" fmla="*/ 62 h 770"/>
                <a:gd name="T28" fmla="*/ 298 w 726"/>
                <a:gd name="T29" fmla="*/ 68 h 770"/>
                <a:gd name="T30" fmla="*/ 206 w 726"/>
                <a:gd name="T31" fmla="*/ 106 h 770"/>
                <a:gd name="T32" fmla="*/ 150 w 726"/>
                <a:gd name="T33" fmla="*/ 150 h 770"/>
                <a:gd name="T34" fmla="*/ 94 w 726"/>
                <a:gd name="T35" fmla="*/ 234 h 770"/>
                <a:gd name="T36" fmla="*/ 64 w 726"/>
                <a:gd name="T37" fmla="*/ 334 h 770"/>
                <a:gd name="T38" fmla="*/ 62 w 726"/>
                <a:gd name="T39" fmla="*/ 410 h 770"/>
                <a:gd name="T40" fmla="*/ 86 w 726"/>
                <a:gd name="T41" fmla="*/ 518 h 770"/>
                <a:gd name="T42" fmla="*/ 144 w 726"/>
                <a:gd name="T43" fmla="*/ 608 h 770"/>
                <a:gd name="T44" fmla="*/ 204 w 726"/>
                <a:gd name="T45" fmla="*/ 660 h 770"/>
                <a:gd name="T46" fmla="*/ 308 w 726"/>
                <a:gd name="T47" fmla="*/ 702 h 770"/>
                <a:gd name="T48" fmla="*/ 416 w 726"/>
                <a:gd name="T49" fmla="*/ 710 h 770"/>
                <a:gd name="T50" fmla="*/ 330 w 726"/>
                <a:gd name="T51" fmla="*/ 768 h 770"/>
                <a:gd name="T52" fmla="*/ 230 w 726"/>
                <a:gd name="T53" fmla="*/ 740 h 770"/>
                <a:gd name="T54" fmla="*/ 120 w 726"/>
                <a:gd name="T55" fmla="*/ 672 h 770"/>
                <a:gd name="T56" fmla="*/ 60 w 726"/>
                <a:gd name="T57" fmla="*/ 600 h 770"/>
                <a:gd name="T58" fmla="*/ 10 w 726"/>
                <a:gd name="T59" fmla="*/ 480 h 770"/>
                <a:gd name="T60" fmla="*/ 0 w 726"/>
                <a:gd name="T61" fmla="*/ 370 h 770"/>
                <a:gd name="T62" fmla="*/ 18 w 726"/>
                <a:gd name="T63" fmla="*/ 264 h 770"/>
                <a:gd name="T64" fmla="*/ 68 w 726"/>
                <a:gd name="T65" fmla="*/ 154 h 770"/>
                <a:gd name="T66" fmla="*/ 126 w 726"/>
                <a:gd name="T67" fmla="*/ 88 h 770"/>
                <a:gd name="T68" fmla="*/ 226 w 726"/>
                <a:gd name="T69" fmla="*/ 28 h 770"/>
                <a:gd name="T70" fmla="*/ 316 w 726"/>
                <a:gd name="T71" fmla="*/ 4 h 770"/>
                <a:gd name="T72" fmla="*/ 478 w 726"/>
                <a:gd name="T73" fmla="*/ 16 h 770"/>
                <a:gd name="T74" fmla="*/ 566 w 726"/>
                <a:gd name="T75" fmla="*/ 60 h 770"/>
                <a:gd name="T76" fmla="*/ 614 w 726"/>
                <a:gd name="T77" fmla="*/ 98 h 770"/>
                <a:gd name="T78" fmla="*/ 680 w 726"/>
                <a:gd name="T79" fmla="*/ 186 h 770"/>
                <a:gd name="T80" fmla="*/ 714 w 726"/>
                <a:gd name="T81" fmla="*/ 276 h 770"/>
                <a:gd name="T82" fmla="*/ 726 w 726"/>
                <a:gd name="T83" fmla="*/ 360 h 770"/>
                <a:gd name="T84" fmla="*/ 718 w 726"/>
                <a:gd name="T85" fmla="*/ 444 h 770"/>
                <a:gd name="T86" fmla="*/ 668 w 726"/>
                <a:gd name="T87" fmla="*/ 552 h 770"/>
                <a:gd name="T88" fmla="*/ 606 w 726"/>
                <a:gd name="T89" fmla="*/ 608 h 770"/>
                <a:gd name="T90" fmla="*/ 544 w 726"/>
                <a:gd name="T91" fmla="*/ 636 h 770"/>
                <a:gd name="T92" fmla="*/ 470 w 726"/>
                <a:gd name="T93" fmla="*/ 646 h 770"/>
                <a:gd name="T94" fmla="*/ 386 w 726"/>
                <a:gd name="T95" fmla="*/ 630 h 770"/>
                <a:gd name="T96" fmla="*/ 338 w 726"/>
                <a:gd name="T97" fmla="*/ 600 h 770"/>
                <a:gd name="T98" fmla="*/ 308 w 726"/>
                <a:gd name="T99" fmla="*/ 554 h 770"/>
                <a:gd name="T100" fmla="*/ 252 w 726"/>
                <a:gd name="T101" fmla="*/ 520 h 770"/>
                <a:gd name="T102" fmla="*/ 214 w 726"/>
                <a:gd name="T103" fmla="*/ 444 h 770"/>
                <a:gd name="T104" fmla="*/ 260 w 726"/>
                <a:gd name="T105" fmla="*/ 166 h 770"/>
                <a:gd name="T106" fmla="*/ 274 w 726"/>
                <a:gd name="T107" fmla="*/ 142 h 770"/>
                <a:gd name="T108" fmla="*/ 294 w 726"/>
                <a:gd name="T109" fmla="*/ 142 h 770"/>
                <a:gd name="T110" fmla="*/ 310 w 726"/>
                <a:gd name="T111" fmla="*/ 310 h 770"/>
                <a:gd name="T112" fmla="*/ 386 w 726"/>
                <a:gd name="T113" fmla="*/ 156 h 770"/>
                <a:gd name="T114" fmla="*/ 410 w 726"/>
                <a:gd name="T115" fmla="*/ 140 h 770"/>
                <a:gd name="T116" fmla="*/ 434 w 726"/>
                <a:gd name="T117" fmla="*/ 15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70">
                  <a:moveTo>
                    <a:pt x="488" y="310"/>
                  </a:moveTo>
                  <a:lnTo>
                    <a:pt x="488" y="422"/>
                  </a:lnTo>
                  <a:lnTo>
                    <a:pt x="486" y="446"/>
                  </a:lnTo>
                  <a:lnTo>
                    <a:pt x="480" y="468"/>
                  </a:lnTo>
                  <a:lnTo>
                    <a:pt x="470" y="490"/>
                  </a:lnTo>
                  <a:lnTo>
                    <a:pt x="458" y="508"/>
                  </a:lnTo>
                  <a:lnTo>
                    <a:pt x="442" y="526"/>
                  </a:lnTo>
                  <a:lnTo>
                    <a:pt x="424" y="540"/>
                  </a:lnTo>
                  <a:lnTo>
                    <a:pt x="404" y="550"/>
                  </a:lnTo>
                  <a:lnTo>
                    <a:pt x="382" y="556"/>
                  </a:lnTo>
                  <a:lnTo>
                    <a:pt x="394" y="566"/>
                  </a:lnTo>
                  <a:lnTo>
                    <a:pt x="408" y="574"/>
                  </a:lnTo>
                  <a:lnTo>
                    <a:pt x="428" y="580"/>
                  </a:lnTo>
                  <a:lnTo>
                    <a:pt x="448" y="584"/>
                  </a:lnTo>
                  <a:lnTo>
                    <a:pt x="470" y="584"/>
                  </a:lnTo>
                  <a:lnTo>
                    <a:pt x="492" y="584"/>
                  </a:lnTo>
                  <a:lnTo>
                    <a:pt x="510" y="580"/>
                  </a:lnTo>
                  <a:lnTo>
                    <a:pt x="526" y="576"/>
                  </a:lnTo>
                  <a:lnTo>
                    <a:pt x="552" y="568"/>
                  </a:lnTo>
                  <a:lnTo>
                    <a:pt x="574" y="556"/>
                  </a:lnTo>
                  <a:lnTo>
                    <a:pt x="594" y="542"/>
                  </a:lnTo>
                  <a:lnTo>
                    <a:pt x="610" y="524"/>
                  </a:lnTo>
                  <a:lnTo>
                    <a:pt x="626" y="504"/>
                  </a:lnTo>
                  <a:lnTo>
                    <a:pt x="640" y="482"/>
                  </a:lnTo>
                  <a:lnTo>
                    <a:pt x="650" y="456"/>
                  </a:lnTo>
                  <a:lnTo>
                    <a:pt x="658" y="430"/>
                  </a:lnTo>
                  <a:lnTo>
                    <a:pt x="662" y="408"/>
                  </a:lnTo>
                  <a:lnTo>
                    <a:pt x="664" y="384"/>
                  </a:lnTo>
                  <a:lnTo>
                    <a:pt x="666" y="362"/>
                  </a:lnTo>
                  <a:lnTo>
                    <a:pt x="664" y="338"/>
                  </a:lnTo>
                  <a:lnTo>
                    <a:pt x="660" y="314"/>
                  </a:lnTo>
                  <a:lnTo>
                    <a:pt x="656" y="290"/>
                  </a:lnTo>
                  <a:lnTo>
                    <a:pt x="650" y="268"/>
                  </a:lnTo>
                  <a:lnTo>
                    <a:pt x="640" y="246"/>
                  </a:lnTo>
                  <a:lnTo>
                    <a:pt x="626" y="216"/>
                  </a:lnTo>
                  <a:lnTo>
                    <a:pt x="610" y="188"/>
                  </a:lnTo>
                  <a:lnTo>
                    <a:pt x="592" y="164"/>
                  </a:lnTo>
                  <a:lnTo>
                    <a:pt x="572" y="142"/>
                  </a:lnTo>
                  <a:lnTo>
                    <a:pt x="546" y="120"/>
                  </a:lnTo>
                  <a:lnTo>
                    <a:pt x="518" y="102"/>
                  </a:lnTo>
                  <a:lnTo>
                    <a:pt x="490" y="86"/>
                  </a:lnTo>
                  <a:lnTo>
                    <a:pt x="460" y="76"/>
                  </a:lnTo>
                  <a:lnTo>
                    <a:pt x="426" y="66"/>
                  </a:lnTo>
                  <a:lnTo>
                    <a:pt x="392" y="62"/>
                  </a:lnTo>
                  <a:lnTo>
                    <a:pt x="358" y="62"/>
                  </a:lnTo>
                  <a:lnTo>
                    <a:pt x="324" y="64"/>
                  </a:lnTo>
                  <a:lnTo>
                    <a:pt x="298" y="68"/>
                  </a:lnTo>
                  <a:lnTo>
                    <a:pt x="272" y="76"/>
                  </a:lnTo>
                  <a:lnTo>
                    <a:pt x="250" y="84"/>
                  </a:lnTo>
                  <a:lnTo>
                    <a:pt x="226" y="94"/>
                  </a:lnTo>
                  <a:lnTo>
                    <a:pt x="206" y="106"/>
                  </a:lnTo>
                  <a:lnTo>
                    <a:pt x="186" y="118"/>
                  </a:lnTo>
                  <a:lnTo>
                    <a:pt x="168" y="134"/>
                  </a:lnTo>
                  <a:lnTo>
                    <a:pt x="150" y="150"/>
                  </a:lnTo>
                  <a:lnTo>
                    <a:pt x="134" y="168"/>
                  </a:lnTo>
                  <a:lnTo>
                    <a:pt x="118" y="188"/>
                  </a:lnTo>
                  <a:lnTo>
                    <a:pt x="106" y="210"/>
                  </a:lnTo>
                  <a:lnTo>
                    <a:pt x="94" y="234"/>
                  </a:lnTo>
                  <a:lnTo>
                    <a:pt x="84" y="258"/>
                  </a:lnTo>
                  <a:lnTo>
                    <a:pt x="76" y="282"/>
                  </a:lnTo>
                  <a:lnTo>
                    <a:pt x="70" y="308"/>
                  </a:lnTo>
                  <a:lnTo>
                    <a:pt x="64" y="334"/>
                  </a:lnTo>
                  <a:lnTo>
                    <a:pt x="62" y="372"/>
                  </a:lnTo>
                  <a:lnTo>
                    <a:pt x="62" y="410"/>
                  </a:lnTo>
                  <a:lnTo>
                    <a:pt x="64" y="438"/>
                  </a:lnTo>
                  <a:lnTo>
                    <a:pt x="70" y="466"/>
                  </a:lnTo>
                  <a:lnTo>
                    <a:pt x="76" y="492"/>
                  </a:lnTo>
                  <a:lnTo>
                    <a:pt x="86" y="518"/>
                  </a:lnTo>
                  <a:lnTo>
                    <a:pt x="98" y="542"/>
                  </a:lnTo>
                  <a:lnTo>
                    <a:pt x="110" y="566"/>
                  </a:lnTo>
                  <a:lnTo>
                    <a:pt x="126" y="588"/>
                  </a:lnTo>
                  <a:lnTo>
                    <a:pt x="144" y="608"/>
                  </a:lnTo>
                  <a:lnTo>
                    <a:pt x="162" y="626"/>
                  </a:lnTo>
                  <a:lnTo>
                    <a:pt x="182" y="644"/>
                  </a:lnTo>
                  <a:lnTo>
                    <a:pt x="204" y="660"/>
                  </a:lnTo>
                  <a:lnTo>
                    <a:pt x="228" y="672"/>
                  </a:lnTo>
                  <a:lnTo>
                    <a:pt x="254" y="684"/>
                  </a:lnTo>
                  <a:lnTo>
                    <a:pt x="280" y="694"/>
                  </a:lnTo>
                  <a:lnTo>
                    <a:pt x="308" y="702"/>
                  </a:lnTo>
                  <a:lnTo>
                    <a:pt x="338" y="706"/>
                  </a:lnTo>
                  <a:lnTo>
                    <a:pt x="376" y="710"/>
                  </a:lnTo>
                  <a:lnTo>
                    <a:pt x="416" y="710"/>
                  </a:lnTo>
                  <a:lnTo>
                    <a:pt x="418" y="770"/>
                  </a:lnTo>
                  <a:lnTo>
                    <a:pt x="374" y="770"/>
                  </a:lnTo>
                  <a:lnTo>
                    <a:pt x="330" y="768"/>
                  </a:lnTo>
                  <a:lnTo>
                    <a:pt x="294" y="762"/>
                  </a:lnTo>
                  <a:lnTo>
                    <a:pt x="262" y="752"/>
                  </a:lnTo>
                  <a:lnTo>
                    <a:pt x="230" y="740"/>
                  </a:lnTo>
                  <a:lnTo>
                    <a:pt x="200" y="726"/>
                  </a:lnTo>
                  <a:lnTo>
                    <a:pt x="172" y="710"/>
                  </a:lnTo>
                  <a:lnTo>
                    <a:pt x="146" y="692"/>
                  </a:lnTo>
                  <a:lnTo>
                    <a:pt x="120" y="672"/>
                  </a:lnTo>
                  <a:lnTo>
                    <a:pt x="98" y="650"/>
                  </a:lnTo>
                  <a:lnTo>
                    <a:pt x="78" y="626"/>
                  </a:lnTo>
                  <a:lnTo>
                    <a:pt x="60" y="600"/>
                  </a:lnTo>
                  <a:lnTo>
                    <a:pt x="44" y="572"/>
                  </a:lnTo>
                  <a:lnTo>
                    <a:pt x="30" y="542"/>
                  </a:lnTo>
                  <a:lnTo>
                    <a:pt x="18" y="512"/>
                  </a:lnTo>
                  <a:lnTo>
                    <a:pt x="10" y="480"/>
                  </a:lnTo>
                  <a:lnTo>
                    <a:pt x="4" y="446"/>
                  </a:lnTo>
                  <a:lnTo>
                    <a:pt x="0" y="412"/>
                  </a:lnTo>
                  <a:lnTo>
                    <a:pt x="0" y="370"/>
                  </a:lnTo>
                  <a:lnTo>
                    <a:pt x="4" y="326"/>
                  </a:lnTo>
                  <a:lnTo>
                    <a:pt x="10" y="296"/>
                  </a:lnTo>
                  <a:lnTo>
                    <a:pt x="18" y="264"/>
                  </a:lnTo>
                  <a:lnTo>
                    <a:pt x="28" y="236"/>
                  </a:lnTo>
                  <a:lnTo>
                    <a:pt x="38" y="206"/>
                  </a:lnTo>
                  <a:lnTo>
                    <a:pt x="52" y="180"/>
                  </a:lnTo>
                  <a:lnTo>
                    <a:pt x="68" y="154"/>
                  </a:lnTo>
                  <a:lnTo>
                    <a:pt x="86" y="130"/>
                  </a:lnTo>
                  <a:lnTo>
                    <a:pt x="106" y="108"/>
                  </a:lnTo>
                  <a:lnTo>
                    <a:pt x="126" y="88"/>
                  </a:lnTo>
                  <a:lnTo>
                    <a:pt x="150" y="70"/>
                  </a:lnTo>
                  <a:lnTo>
                    <a:pt x="174" y="54"/>
                  </a:lnTo>
                  <a:lnTo>
                    <a:pt x="198" y="40"/>
                  </a:lnTo>
                  <a:lnTo>
                    <a:pt x="226" y="28"/>
                  </a:lnTo>
                  <a:lnTo>
                    <a:pt x="254" y="16"/>
                  </a:lnTo>
                  <a:lnTo>
                    <a:pt x="284" y="10"/>
                  </a:lnTo>
                  <a:lnTo>
                    <a:pt x="316" y="4"/>
                  </a:lnTo>
                  <a:lnTo>
                    <a:pt x="356" y="0"/>
                  </a:lnTo>
                  <a:lnTo>
                    <a:pt x="398" y="2"/>
                  </a:lnTo>
                  <a:lnTo>
                    <a:pt x="438" y="6"/>
                  </a:lnTo>
                  <a:lnTo>
                    <a:pt x="478" y="16"/>
                  </a:lnTo>
                  <a:lnTo>
                    <a:pt x="514" y="30"/>
                  </a:lnTo>
                  <a:lnTo>
                    <a:pt x="550" y="48"/>
                  </a:lnTo>
                  <a:lnTo>
                    <a:pt x="566" y="60"/>
                  </a:lnTo>
                  <a:lnTo>
                    <a:pt x="582" y="72"/>
                  </a:lnTo>
                  <a:lnTo>
                    <a:pt x="598" y="84"/>
                  </a:lnTo>
                  <a:lnTo>
                    <a:pt x="614" y="98"/>
                  </a:lnTo>
                  <a:lnTo>
                    <a:pt x="638" y="124"/>
                  </a:lnTo>
                  <a:lnTo>
                    <a:pt x="660" y="154"/>
                  </a:lnTo>
                  <a:lnTo>
                    <a:pt x="680" y="186"/>
                  </a:lnTo>
                  <a:lnTo>
                    <a:pt x="696" y="222"/>
                  </a:lnTo>
                  <a:lnTo>
                    <a:pt x="706" y="248"/>
                  </a:lnTo>
                  <a:lnTo>
                    <a:pt x="714" y="276"/>
                  </a:lnTo>
                  <a:lnTo>
                    <a:pt x="720" y="304"/>
                  </a:lnTo>
                  <a:lnTo>
                    <a:pt x="724" y="332"/>
                  </a:lnTo>
                  <a:lnTo>
                    <a:pt x="726" y="360"/>
                  </a:lnTo>
                  <a:lnTo>
                    <a:pt x="726" y="388"/>
                  </a:lnTo>
                  <a:lnTo>
                    <a:pt x="722" y="416"/>
                  </a:lnTo>
                  <a:lnTo>
                    <a:pt x="718" y="444"/>
                  </a:lnTo>
                  <a:lnTo>
                    <a:pt x="708" y="478"/>
                  </a:lnTo>
                  <a:lnTo>
                    <a:pt x="694" y="508"/>
                  </a:lnTo>
                  <a:lnTo>
                    <a:pt x="678" y="538"/>
                  </a:lnTo>
                  <a:lnTo>
                    <a:pt x="668" y="552"/>
                  </a:lnTo>
                  <a:lnTo>
                    <a:pt x="656" y="566"/>
                  </a:lnTo>
                  <a:lnTo>
                    <a:pt x="632" y="588"/>
                  </a:lnTo>
                  <a:lnTo>
                    <a:pt x="606" y="608"/>
                  </a:lnTo>
                  <a:lnTo>
                    <a:pt x="576" y="624"/>
                  </a:lnTo>
                  <a:lnTo>
                    <a:pt x="560" y="630"/>
                  </a:lnTo>
                  <a:lnTo>
                    <a:pt x="544" y="636"/>
                  </a:lnTo>
                  <a:lnTo>
                    <a:pt x="522" y="640"/>
                  </a:lnTo>
                  <a:lnTo>
                    <a:pt x="500" y="644"/>
                  </a:lnTo>
                  <a:lnTo>
                    <a:pt x="470" y="646"/>
                  </a:lnTo>
                  <a:lnTo>
                    <a:pt x="442" y="644"/>
                  </a:lnTo>
                  <a:lnTo>
                    <a:pt x="412" y="640"/>
                  </a:lnTo>
                  <a:lnTo>
                    <a:pt x="386" y="630"/>
                  </a:lnTo>
                  <a:lnTo>
                    <a:pt x="372" y="624"/>
                  </a:lnTo>
                  <a:lnTo>
                    <a:pt x="360" y="618"/>
                  </a:lnTo>
                  <a:lnTo>
                    <a:pt x="350" y="610"/>
                  </a:lnTo>
                  <a:lnTo>
                    <a:pt x="338" y="600"/>
                  </a:lnTo>
                  <a:lnTo>
                    <a:pt x="330" y="590"/>
                  </a:lnTo>
                  <a:lnTo>
                    <a:pt x="320" y="580"/>
                  </a:lnTo>
                  <a:lnTo>
                    <a:pt x="314" y="568"/>
                  </a:lnTo>
                  <a:lnTo>
                    <a:pt x="308" y="554"/>
                  </a:lnTo>
                  <a:lnTo>
                    <a:pt x="288" y="546"/>
                  </a:lnTo>
                  <a:lnTo>
                    <a:pt x="270" y="534"/>
                  </a:lnTo>
                  <a:lnTo>
                    <a:pt x="252" y="520"/>
                  </a:lnTo>
                  <a:lnTo>
                    <a:pt x="238" y="504"/>
                  </a:lnTo>
                  <a:lnTo>
                    <a:pt x="228" y="486"/>
                  </a:lnTo>
                  <a:lnTo>
                    <a:pt x="218" y="466"/>
                  </a:lnTo>
                  <a:lnTo>
                    <a:pt x="214" y="444"/>
                  </a:lnTo>
                  <a:lnTo>
                    <a:pt x="212" y="422"/>
                  </a:lnTo>
                  <a:lnTo>
                    <a:pt x="212" y="310"/>
                  </a:lnTo>
                  <a:lnTo>
                    <a:pt x="260" y="310"/>
                  </a:lnTo>
                  <a:lnTo>
                    <a:pt x="260" y="166"/>
                  </a:lnTo>
                  <a:lnTo>
                    <a:pt x="262" y="156"/>
                  </a:lnTo>
                  <a:lnTo>
                    <a:pt x="266" y="148"/>
                  </a:lnTo>
                  <a:lnTo>
                    <a:pt x="274" y="142"/>
                  </a:lnTo>
                  <a:lnTo>
                    <a:pt x="284" y="140"/>
                  </a:lnTo>
                  <a:lnTo>
                    <a:pt x="294" y="142"/>
                  </a:lnTo>
                  <a:lnTo>
                    <a:pt x="302" y="148"/>
                  </a:lnTo>
                  <a:lnTo>
                    <a:pt x="308" y="156"/>
                  </a:lnTo>
                  <a:lnTo>
                    <a:pt x="310" y="166"/>
                  </a:lnTo>
                  <a:lnTo>
                    <a:pt x="310" y="310"/>
                  </a:lnTo>
                  <a:lnTo>
                    <a:pt x="384" y="310"/>
                  </a:lnTo>
                  <a:lnTo>
                    <a:pt x="384" y="166"/>
                  </a:lnTo>
                  <a:lnTo>
                    <a:pt x="386" y="156"/>
                  </a:lnTo>
                  <a:lnTo>
                    <a:pt x="392" y="148"/>
                  </a:lnTo>
                  <a:lnTo>
                    <a:pt x="400" y="142"/>
                  </a:lnTo>
                  <a:lnTo>
                    <a:pt x="410" y="140"/>
                  </a:lnTo>
                  <a:lnTo>
                    <a:pt x="420" y="142"/>
                  </a:lnTo>
                  <a:lnTo>
                    <a:pt x="428" y="148"/>
                  </a:lnTo>
                  <a:lnTo>
                    <a:pt x="434" y="156"/>
                  </a:lnTo>
                  <a:lnTo>
                    <a:pt x="436" y="166"/>
                  </a:lnTo>
                  <a:lnTo>
                    <a:pt x="436" y="310"/>
                  </a:lnTo>
                  <a:lnTo>
                    <a:pt x="488" y="3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39" name="Freeform 30"/>
            <p:cNvSpPr>
              <a:spLocks noEditPoints="1" noChangeArrowheads="1"/>
            </p:cNvSpPr>
            <p:nvPr/>
          </p:nvSpPr>
          <p:spPr bwMode="auto">
            <a:xfrm>
              <a:off x="4855369" y="2251473"/>
              <a:ext cx="704850" cy="707231"/>
            </a:xfrm>
            <a:custGeom>
              <a:avLst/>
              <a:gdLst>
                <a:gd name="T0" fmla="*/ 396 w 658"/>
                <a:gd name="T1" fmla="*/ 6 h 660"/>
                <a:gd name="T2" fmla="*/ 514 w 658"/>
                <a:gd name="T3" fmla="*/ 56 h 660"/>
                <a:gd name="T4" fmla="*/ 602 w 658"/>
                <a:gd name="T5" fmla="*/ 146 h 660"/>
                <a:gd name="T6" fmla="*/ 652 w 658"/>
                <a:gd name="T7" fmla="*/ 264 h 660"/>
                <a:gd name="T8" fmla="*/ 658 w 658"/>
                <a:gd name="T9" fmla="*/ 364 h 660"/>
                <a:gd name="T10" fmla="*/ 620 w 658"/>
                <a:gd name="T11" fmla="*/ 488 h 660"/>
                <a:gd name="T12" fmla="*/ 538 w 658"/>
                <a:gd name="T13" fmla="*/ 584 h 660"/>
                <a:gd name="T14" fmla="*/ 428 w 658"/>
                <a:gd name="T15" fmla="*/ 644 h 660"/>
                <a:gd name="T16" fmla="*/ 330 w 658"/>
                <a:gd name="T17" fmla="*/ 660 h 660"/>
                <a:gd name="T18" fmla="*/ 200 w 658"/>
                <a:gd name="T19" fmla="*/ 634 h 660"/>
                <a:gd name="T20" fmla="*/ 96 w 658"/>
                <a:gd name="T21" fmla="*/ 564 h 660"/>
                <a:gd name="T22" fmla="*/ 26 w 658"/>
                <a:gd name="T23" fmla="*/ 458 h 660"/>
                <a:gd name="T24" fmla="*/ 0 w 658"/>
                <a:gd name="T25" fmla="*/ 330 h 660"/>
                <a:gd name="T26" fmla="*/ 14 w 658"/>
                <a:gd name="T27" fmla="*/ 232 h 660"/>
                <a:gd name="T28" fmla="*/ 74 w 658"/>
                <a:gd name="T29" fmla="*/ 120 h 660"/>
                <a:gd name="T30" fmla="*/ 172 w 658"/>
                <a:gd name="T31" fmla="*/ 40 h 660"/>
                <a:gd name="T32" fmla="*/ 296 w 658"/>
                <a:gd name="T33" fmla="*/ 2 h 660"/>
                <a:gd name="T34" fmla="*/ 412 w 658"/>
                <a:gd name="T35" fmla="*/ 202 h 660"/>
                <a:gd name="T36" fmla="*/ 438 w 658"/>
                <a:gd name="T37" fmla="*/ 222 h 660"/>
                <a:gd name="T38" fmla="*/ 470 w 658"/>
                <a:gd name="T39" fmla="*/ 270 h 660"/>
                <a:gd name="T40" fmla="*/ 482 w 658"/>
                <a:gd name="T41" fmla="*/ 330 h 660"/>
                <a:gd name="T42" fmla="*/ 476 w 658"/>
                <a:gd name="T43" fmla="*/ 374 h 660"/>
                <a:gd name="T44" fmla="*/ 448 w 658"/>
                <a:gd name="T45" fmla="*/ 426 h 660"/>
                <a:gd name="T46" fmla="*/ 416 w 658"/>
                <a:gd name="T47" fmla="*/ 454 h 660"/>
                <a:gd name="T48" fmla="*/ 360 w 658"/>
                <a:gd name="T49" fmla="*/ 478 h 660"/>
                <a:gd name="T50" fmla="*/ 316 w 658"/>
                <a:gd name="T51" fmla="*/ 480 h 660"/>
                <a:gd name="T52" fmla="*/ 258 w 658"/>
                <a:gd name="T53" fmla="*/ 462 h 660"/>
                <a:gd name="T54" fmla="*/ 224 w 658"/>
                <a:gd name="T55" fmla="*/ 436 h 660"/>
                <a:gd name="T56" fmla="*/ 192 w 658"/>
                <a:gd name="T57" fmla="*/ 388 h 660"/>
                <a:gd name="T58" fmla="*/ 180 w 658"/>
                <a:gd name="T59" fmla="*/ 330 h 660"/>
                <a:gd name="T60" fmla="*/ 186 w 658"/>
                <a:gd name="T61" fmla="*/ 284 h 660"/>
                <a:gd name="T62" fmla="*/ 214 w 658"/>
                <a:gd name="T63" fmla="*/ 232 h 660"/>
                <a:gd name="T64" fmla="*/ 218 w 658"/>
                <a:gd name="T65" fmla="*/ 160 h 660"/>
                <a:gd name="T66" fmla="*/ 186 w 658"/>
                <a:gd name="T67" fmla="*/ 186 h 660"/>
                <a:gd name="T68" fmla="*/ 144 w 658"/>
                <a:gd name="T69" fmla="*/ 250 h 660"/>
                <a:gd name="T70" fmla="*/ 128 w 658"/>
                <a:gd name="T71" fmla="*/ 330 h 660"/>
                <a:gd name="T72" fmla="*/ 136 w 658"/>
                <a:gd name="T73" fmla="*/ 390 h 660"/>
                <a:gd name="T74" fmla="*/ 174 w 658"/>
                <a:gd name="T75" fmla="*/ 458 h 660"/>
                <a:gd name="T76" fmla="*/ 216 w 658"/>
                <a:gd name="T77" fmla="*/ 498 h 660"/>
                <a:gd name="T78" fmla="*/ 290 w 658"/>
                <a:gd name="T79" fmla="*/ 528 h 660"/>
                <a:gd name="T80" fmla="*/ 352 w 658"/>
                <a:gd name="T81" fmla="*/ 532 h 660"/>
                <a:gd name="T82" fmla="*/ 428 w 658"/>
                <a:gd name="T83" fmla="*/ 508 h 660"/>
                <a:gd name="T84" fmla="*/ 474 w 658"/>
                <a:gd name="T85" fmla="*/ 472 h 660"/>
                <a:gd name="T86" fmla="*/ 518 w 658"/>
                <a:gd name="T87" fmla="*/ 408 h 660"/>
                <a:gd name="T88" fmla="*/ 534 w 658"/>
                <a:gd name="T89" fmla="*/ 330 h 660"/>
                <a:gd name="T90" fmla="*/ 524 w 658"/>
                <a:gd name="T91" fmla="*/ 268 h 660"/>
                <a:gd name="T92" fmla="*/ 488 w 658"/>
                <a:gd name="T93" fmla="*/ 200 h 660"/>
                <a:gd name="T94" fmla="*/ 438 w 658"/>
                <a:gd name="T95" fmla="*/ 156 h 660"/>
                <a:gd name="T96" fmla="*/ 356 w 658"/>
                <a:gd name="T97" fmla="*/ 29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60">
                  <a:moveTo>
                    <a:pt x="330" y="0"/>
                  </a:moveTo>
                  <a:lnTo>
                    <a:pt x="330" y="0"/>
                  </a:lnTo>
                  <a:lnTo>
                    <a:pt x="362" y="2"/>
                  </a:lnTo>
                  <a:lnTo>
                    <a:pt x="396" y="6"/>
                  </a:lnTo>
                  <a:lnTo>
                    <a:pt x="428" y="16"/>
                  </a:lnTo>
                  <a:lnTo>
                    <a:pt x="458" y="26"/>
                  </a:lnTo>
                  <a:lnTo>
                    <a:pt x="486" y="40"/>
                  </a:lnTo>
                  <a:lnTo>
                    <a:pt x="514" y="56"/>
                  </a:lnTo>
                  <a:lnTo>
                    <a:pt x="538" y="76"/>
                  </a:lnTo>
                  <a:lnTo>
                    <a:pt x="562" y="96"/>
                  </a:lnTo>
                  <a:lnTo>
                    <a:pt x="584" y="120"/>
                  </a:lnTo>
                  <a:lnTo>
                    <a:pt x="602" y="146"/>
                  </a:lnTo>
                  <a:lnTo>
                    <a:pt x="620" y="172"/>
                  </a:lnTo>
                  <a:lnTo>
                    <a:pt x="634" y="202"/>
                  </a:lnTo>
                  <a:lnTo>
                    <a:pt x="644" y="232"/>
                  </a:lnTo>
                  <a:lnTo>
                    <a:pt x="652" y="264"/>
                  </a:lnTo>
                  <a:lnTo>
                    <a:pt x="658" y="296"/>
                  </a:lnTo>
                  <a:lnTo>
                    <a:pt x="658" y="330"/>
                  </a:lnTo>
                  <a:lnTo>
                    <a:pt x="658" y="364"/>
                  </a:lnTo>
                  <a:lnTo>
                    <a:pt x="652" y="396"/>
                  </a:lnTo>
                  <a:lnTo>
                    <a:pt x="644" y="428"/>
                  </a:lnTo>
                  <a:lnTo>
                    <a:pt x="634" y="458"/>
                  </a:lnTo>
                  <a:lnTo>
                    <a:pt x="620" y="488"/>
                  </a:lnTo>
                  <a:lnTo>
                    <a:pt x="602" y="514"/>
                  </a:lnTo>
                  <a:lnTo>
                    <a:pt x="584" y="540"/>
                  </a:lnTo>
                  <a:lnTo>
                    <a:pt x="562" y="564"/>
                  </a:lnTo>
                  <a:lnTo>
                    <a:pt x="538" y="584"/>
                  </a:lnTo>
                  <a:lnTo>
                    <a:pt x="514" y="604"/>
                  </a:lnTo>
                  <a:lnTo>
                    <a:pt x="486" y="620"/>
                  </a:lnTo>
                  <a:lnTo>
                    <a:pt x="458" y="634"/>
                  </a:lnTo>
                  <a:lnTo>
                    <a:pt x="428" y="644"/>
                  </a:lnTo>
                  <a:lnTo>
                    <a:pt x="396" y="652"/>
                  </a:lnTo>
                  <a:lnTo>
                    <a:pt x="362" y="658"/>
                  </a:lnTo>
                  <a:lnTo>
                    <a:pt x="330" y="660"/>
                  </a:lnTo>
                  <a:lnTo>
                    <a:pt x="296" y="658"/>
                  </a:lnTo>
                  <a:lnTo>
                    <a:pt x="262" y="652"/>
                  </a:lnTo>
                  <a:lnTo>
                    <a:pt x="232" y="644"/>
                  </a:lnTo>
                  <a:lnTo>
                    <a:pt x="200" y="634"/>
                  </a:lnTo>
                  <a:lnTo>
                    <a:pt x="172" y="620"/>
                  </a:lnTo>
                  <a:lnTo>
                    <a:pt x="144" y="604"/>
                  </a:lnTo>
                  <a:lnTo>
                    <a:pt x="120" y="584"/>
                  </a:lnTo>
                  <a:lnTo>
                    <a:pt x="96" y="564"/>
                  </a:lnTo>
                  <a:lnTo>
                    <a:pt x="74" y="540"/>
                  </a:lnTo>
                  <a:lnTo>
                    <a:pt x="56" y="514"/>
                  </a:lnTo>
                  <a:lnTo>
                    <a:pt x="40" y="488"/>
                  </a:lnTo>
                  <a:lnTo>
                    <a:pt x="26" y="458"/>
                  </a:lnTo>
                  <a:lnTo>
                    <a:pt x="14" y="428"/>
                  </a:lnTo>
                  <a:lnTo>
                    <a:pt x="6" y="396"/>
                  </a:lnTo>
                  <a:lnTo>
                    <a:pt x="2" y="364"/>
                  </a:lnTo>
                  <a:lnTo>
                    <a:pt x="0" y="330"/>
                  </a:lnTo>
                  <a:lnTo>
                    <a:pt x="2" y="296"/>
                  </a:lnTo>
                  <a:lnTo>
                    <a:pt x="6" y="264"/>
                  </a:lnTo>
                  <a:lnTo>
                    <a:pt x="14" y="232"/>
                  </a:lnTo>
                  <a:lnTo>
                    <a:pt x="26" y="202"/>
                  </a:lnTo>
                  <a:lnTo>
                    <a:pt x="40" y="172"/>
                  </a:lnTo>
                  <a:lnTo>
                    <a:pt x="56" y="146"/>
                  </a:lnTo>
                  <a:lnTo>
                    <a:pt x="74" y="120"/>
                  </a:lnTo>
                  <a:lnTo>
                    <a:pt x="96" y="96"/>
                  </a:lnTo>
                  <a:lnTo>
                    <a:pt x="120" y="76"/>
                  </a:lnTo>
                  <a:lnTo>
                    <a:pt x="144" y="56"/>
                  </a:lnTo>
                  <a:lnTo>
                    <a:pt x="172" y="40"/>
                  </a:lnTo>
                  <a:lnTo>
                    <a:pt x="200" y="26"/>
                  </a:lnTo>
                  <a:lnTo>
                    <a:pt x="232" y="16"/>
                  </a:lnTo>
                  <a:lnTo>
                    <a:pt x="262" y="6"/>
                  </a:lnTo>
                  <a:lnTo>
                    <a:pt x="296" y="2"/>
                  </a:lnTo>
                  <a:lnTo>
                    <a:pt x="330" y="0"/>
                  </a:lnTo>
                  <a:close/>
                  <a:moveTo>
                    <a:pt x="438" y="156"/>
                  </a:moveTo>
                  <a:lnTo>
                    <a:pt x="412" y="202"/>
                  </a:lnTo>
                  <a:lnTo>
                    <a:pt x="426" y="212"/>
                  </a:lnTo>
                  <a:lnTo>
                    <a:pt x="438" y="222"/>
                  </a:lnTo>
                  <a:lnTo>
                    <a:pt x="448" y="232"/>
                  </a:lnTo>
                  <a:lnTo>
                    <a:pt x="456" y="244"/>
                  </a:lnTo>
                  <a:lnTo>
                    <a:pt x="464" y="256"/>
                  </a:lnTo>
                  <a:lnTo>
                    <a:pt x="470" y="270"/>
                  </a:lnTo>
                  <a:lnTo>
                    <a:pt x="476" y="284"/>
                  </a:lnTo>
                  <a:lnTo>
                    <a:pt x="478" y="298"/>
                  </a:lnTo>
                  <a:lnTo>
                    <a:pt x="482" y="314"/>
                  </a:lnTo>
                  <a:lnTo>
                    <a:pt x="482" y="330"/>
                  </a:lnTo>
                  <a:lnTo>
                    <a:pt x="482" y="344"/>
                  </a:lnTo>
                  <a:lnTo>
                    <a:pt x="478" y="360"/>
                  </a:lnTo>
                  <a:lnTo>
                    <a:pt x="476" y="374"/>
                  </a:lnTo>
                  <a:lnTo>
                    <a:pt x="470" y="388"/>
                  </a:lnTo>
                  <a:lnTo>
                    <a:pt x="464" y="402"/>
                  </a:lnTo>
                  <a:lnTo>
                    <a:pt x="456" y="414"/>
                  </a:lnTo>
                  <a:lnTo>
                    <a:pt x="448" y="426"/>
                  </a:lnTo>
                  <a:lnTo>
                    <a:pt x="438" y="436"/>
                  </a:lnTo>
                  <a:lnTo>
                    <a:pt x="426" y="446"/>
                  </a:lnTo>
                  <a:lnTo>
                    <a:pt x="416" y="454"/>
                  </a:lnTo>
                  <a:lnTo>
                    <a:pt x="402" y="462"/>
                  </a:lnTo>
                  <a:lnTo>
                    <a:pt x="390" y="468"/>
                  </a:lnTo>
                  <a:lnTo>
                    <a:pt x="376" y="474"/>
                  </a:lnTo>
                  <a:lnTo>
                    <a:pt x="360" y="478"/>
                  </a:lnTo>
                  <a:lnTo>
                    <a:pt x="346" y="480"/>
                  </a:lnTo>
                  <a:lnTo>
                    <a:pt x="330" y="480"/>
                  </a:lnTo>
                  <a:lnTo>
                    <a:pt x="316" y="480"/>
                  </a:lnTo>
                  <a:lnTo>
                    <a:pt x="300" y="478"/>
                  </a:lnTo>
                  <a:lnTo>
                    <a:pt x="286" y="474"/>
                  </a:lnTo>
                  <a:lnTo>
                    <a:pt x="272" y="468"/>
                  </a:lnTo>
                  <a:lnTo>
                    <a:pt x="258" y="462"/>
                  </a:lnTo>
                  <a:lnTo>
                    <a:pt x="246" y="454"/>
                  </a:lnTo>
                  <a:lnTo>
                    <a:pt x="234" y="446"/>
                  </a:lnTo>
                  <a:lnTo>
                    <a:pt x="224" y="436"/>
                  </a:lnTo>
                  <a:lnTo>
                    <a:pt x="214" y="426"/>
                  </a:lnTo>
                  <a:lnTo>
                    <a:pt x="204" y="414"/>
                  </a:lnTo>
                  <a:lnTo>
                    <a:pt x="198" y="402"/>
                  </a:lnTo>
                  <a:lnTo>
                    <a:pt x="192" y="388"/>
                  </a:lnTo>
                  <a:lnTo>
                    <a:pt x="186" y="374"/>
                  </a:lnTo>
                  <a:lnTo>
                    <a:pt x="182" y="360"/>
                  </a:lnTo>
                  <a:lnTo>
                    <a:pt x="180" y="344"/>
                  </a:lnTo>
                  <a:lnTo>
                    <a:pt x="180" y="330"/>
                  </a:lnTo>
                  <a:lnTo>
                    <a:pt x="180" y="314"/>
                  </a:lnTo>
                  <a:lnTo>
                    <a:pt x="182" y="298"/>
                  </a:lnTo>
                  <a:lnTo>
                    <a:pt x="186" y="284"/>
                  </a:lnTo>
                  <a:lnTo>
                    <a:pt x="192" y="270"/>
                  </a:lnTo>
                  <a:lnTo>
                    <a:pt x="198" y="256"/>
                  </a:lnTo>
                  <a:lnTo>
                    <a:pt x="204" y="244"/>
                  </a:lnTo>
                  <a:lnTo>
                    <a:pt x="214" y="232"/>
                  </a:lnTo>
                  <a:lnTo>
                    <a:pt x="224" y="222"/>
                  </a:lnTo>
                  <a:lnTo>
                    <a:pt x="244" y="206"/>
                  </a:lnTo>
                  <a:lnTo>
                    <a:pt x="218" y="160"/>
                  </a:lnTo>
                  <a:lnTo>
                    <a:pt x="202" y="172"/>
                  </a:lnTo>
                  <a:lnTo>
                    <a:pt x="186" y="186"/>
                  </a:lnTo>
                  <a:lnTo>
                    <a:pt x="174" y="200"/>
                  </a:lnTo>
                  <a:lnTo>
                    <a:pt x="162" y="216"/>
                  </a:lnTo>
                  <a:lnTo>
                    <a:pt x="152" y="232"/>
                  </a:lnTo>
                  <a:lnTo>
                    <a:pt x="144" y="250"/>
                  </a:lnTo>
                  <a:lnTo>
                    <a:pt x="136" y="268"/>
                  </a:lnTo>
                  <a:lnTo>
                    <a:pt x="132" y="288"/>
                  </a:lnTo>
                  <a:lnTo>
                    <a:pt x="128" y="308"/>
                  </a:lnTo>
                  <a:lnTo>
                    <a:pt x="128" y="330"/>
                  </a:lnTo>
                  <a:lnTo>
                    <a:pt x="128" y="350"/>
                  </a:lnTo>
                  <a:lnTo>
                    <a:pt x="132" y="370"/>
                  </a:lnTo>
                  <a:lnTo>
                    <a:pt x="136" y="390"/>
                  </a:lnTo>
                  <a:lnTo>
                    <a:pt x="144" y="408"/>
                  </a:lnTo>
                  <a:lnTo>
                    <a:pt x="152" y="426"/>
                  </a:lnTo>
                  <a:lnTo>
                    <a:pt x="162" y="442"/>
                  </a:lnTo>
                  <a:lnTo>
                    <a:pt x="174" y="458"/>
                  </a:lnTo>
                  <a:lnTo>
                    <a:pt x="186" y="472"/>
                  </a:lnTo>
                  <a:lnTo>
                    <a:pt x="202" y="486"/>
                  </a:lnTo>
                  <a:lnTo>
                    <a:pt x="216" y="498"/>
                  </a:lnTo>
                  <a:lnTo>
                    <a:pt x="234" y="508"/>
                  </a:lnTo>
                  <a:lnTo>
                    <a:pt x="252" y="516"/>
                  </a:lnTo>
                  <a:lnTo>
                    <a:pt x="270" y="524"/>
                  </a:lnTo>
                  <a:lnTo>
                    <a:pt x="290" y="528"/>
                  </a:lnTo>
                  <a:lnTo>
                    <a:pt x="310" y="532"/>
                  </a:lnTo>
                  <a:lnTo>
                    <a:pt x="330" y="532"/>
                  </a:lnTo>
                  <a:lnTo>
                    <a:pt x="352" y="532"/>
                  </a:lnTo>
                  <a:lnTo>
                    <a:pt x="372" y="528"/>
                  </a:lnTo>
                  <a:lnTo>
                    <a:pt x="390" y="524"/>
                  </a:lnTo>
                  <a:lnTo>
                    <a:pt x="410" y="516"/>
                  </a:lnTo>
                  <a:lnTo>
                    <a:pt x="428" y="508"/>
                  </a:lnTo>
                  <a:lnTo>
                    <a:pt x="444" y="498"/>
                  </a:lnTo>
                  <a:lnTo>
                    <a:pt x="460" y="486"/>
                  </a:lnTo>
                  <a:lnTo>
                    <a:pt x="474" y="472"/>
                  </a:lnTo>
                  <a:lnTo>
                    <a:pt x="488" y="458"/>
                  </a:lnTo>
                  <a:lnTo>
                    <a:pt x="498" y="442"/>
                  </a:lnTo>
                  <a:lnTo>
                    <a:pt x="510" y="426"/>
                  </a:lnTo>
                  <a:lnTo>
                    <a:pt x="518" y="408"/>
                  </a:lnTo>
                  <a:lnTo>
                    <a:pt x="524" y="390"/>
                  </a:lnTo>
                  <a:lnTo>
                    <a:pt x="530" y="370"/>
                  </a:lnTo>
                  <a:lnTo>
                    <a:pt x="532" y="350"/>
                  </a:lnTo>
                  <a:lnTo>
                    <a:pt x="534" y="330"/>
                  </a:lnTo>
                  <a:lnTo>
                    <a:pt x="532" y="308"/>
                  </a:lnTo>
                  <a:lnTo>
                    <a:pt x="530" y="288"/>
                  </a:lnTo>
                  <a:lnTo>
                    <a:pt x="524" y="268"/>
                  </a:lnTo>
                  <a:lnTo>
                    <a:pt x="518" y="250"/>
                  </a:lnTo>
                  <a:lnTo>
                    <a:pt x="510" y="232"/>
                  </a:lnTo>
                  <a:lnTo>
                    <a:pt x="498" y="216"/>
                  </a:lnTo>
                  <a:lnTo>
                    <a:pt x="488" y="200"/>
                  </a:lnTo>
                  <a:lnTo>
                    <a:pt x="474" y="186"/>
                  </a:lnTo>
                  <a:lnTo>
                    <a:pt x="458" y="170"/>
                  </a:lnTo>
                  <a:lnTo>
                    <a:pt x="438" y="156"/>
                  </a:lnTo>
                  <a:close/>
                  <a:moveTo>
                    <a:pt x="300" y="48"/>
                  </a:moveTo>
                  <a:lnTo>
                    <a:pt x="300" y="296"/>
                  </a:lnTo>
                  <a:lnTo>
                    <a:pt x="356" y="296"/>
                  </a:lnTo>
                  <a:lnTo>
                    <a:pt x="356" y="48"/>
                  </a:lnTo>
                  <a:lnTo>
                    <a:pt x="300"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40" name="Freeform 22"/>
            <p:cNvSpPr>
              <a:spLocks noEditPoints="1" noChangeArrowheads="1"/>
            </p:cNvSpPr>
            <p:nvPr/>
          </p:nvSpPr>
          <p:spPr bwMode="auto">
            <a:xfrm>
              <a:off x="5999560" y="2383631"/>
              <a:ext cx="602456" cy="442913"/>
            </a:xfrm>
            <a:custGeom>
              <a:avLst/>
              <a:gdLst>
                <a:gd name="T0" fmla="*/ 54 w 648"/>
                <a:gd name="T1" fmla="*/ 18 h 476"/>
                <a:gd name="T2" fmla="*/ 72 w 648"/>
                <a:gd name="T3" fmla="*/ 0 h 476"/>
                <a:gd name="T4" fmla="*/ 170 w 648"/>
                <a:gd name="T5" fmla="*/ 6 h 476"/>
                <a:gd name="T6" fmla="*/ 600 w 648"/>
                <a:gd name="T7" fmla="*/ 66 h 476"/>
                <a:gd name="T8" fmla="*/ 626 w 648"/>
                <a:gd name="T9" fmla="*/ 74 h 476"/>
                <a:gd name="T10" fmla="*/ 648 w 648"/>
                <a:gd name="T11" fmla="*/ 106 h 476"/>
                <a:gd name="T12" fmla="*/ 648 w 648"/>
                <a:gd name="T13" fmla="*/ 438 h 476"/>
                <a:gd name="T14" fmla="*/ 626 w 648"/>
                <a:gd name="T15" fmla="*/ 468 h 476"/>
                <a:gd name="T16" fmla="*/ 48 w 648"/>
                <a:gd name="T17" fmla="*/ 476 h 476"/>
                <a:gd name="T18" fmla="*/ 22 w 648"/>
                <a:gd name="T19" fmla="*/ 468 h 476"/>
                <a:gd name="T20" fmla="*/ 0 w 648"/>
                <a:gd name="T21" fmla="*/ 438 h 476"/>
                <a:gd name="T22" fmla="*/ 0 w 648"/>
                <a:gd name="T23" fmla="*/ 106 h 476"/>
                <a:gd name="T24" fmla="*/ 22 w 648"/>
                <a:gd name="T25" fmla="*/ 74 h 476"/>
                <a:gd name="T26" fmla="*/ 48 w 648"/>
                <a:gd name="T27" fmla="*/ 66 h 476"/>
                <a:gd name="T28" fmla="*/ 74 w 648"/>
                <a:gd name="T29" fmla="*/ 428 h 476"/>
                <a:gd name="T30" fmla="*/ 68 w 648"/>
                <a:gd name="T31" fmla="*/ 108 h 476"/>
                <a:gd name="T32" fmla="*/ 54 w 648"/>
                <a:gd name="T33" fmla="*/ 100 h 476"/>
                <a:gd name="T34" fmla="*/ 32 w 648"/>
                <a:gd name="T35" fmla="*/ 122 h 476"/>
                <a:gd name="T36" fmla="*/ 28 w 648"/>
                <a:gd name="T37" fmla="*/ 404 h 476"/>
                <a:gd name="T38" fmla="*/ 40 w 648"/>
                <a:gd name="T39" fmla="*/ 434 h 476"/>
                <a:gd name="T40" fmla="*/ 70 w 648"/>
                <a:gd name="T41" fmla="*/ 446 h 476"/>
                <a:gd name="T42" fmla="*/ 116 w 648"/>
                <a:gd name="T43" fmla="*/ 214 h 476"/>
                <a:gd name="T44" fmla="*/ 116 w 648"/>
                <a:gd name="T45" fmla="*/ 128 h 476"/>
                <a:gd name="T46" fmla="*/ 394 w 648"/>
                <a:gd name="T47" fmla="*/ 128 h 476"/>
                <a:gd name="T48" fmla="*/ 342 w 648"/>
                <a:gd name="T49" fmla="*/ 150 h 476"/>
                <a:gd name="T50" fmla="*/ 302 w 648"/>
                <a:gd name="T51" fmla="*/ 190 h 476"/>
                <a:gd name="T52" fmla="*/ 280 w 648"/>
                <a:gd name="T53" fmla="*/ 242 h 476"/>
                <a:gd name="T54" fmla="*/ 278 w 648"/>
                <a:gd name="T55" fmla="*/ 288 h 476"/>
                <a:gd name="T56" fmla="*/ 294 w 648"/>
                <a:gd name="T57" fmla="*/ 342 h 476"/>
                <a:gd name="T58" fmla="*/ 330 w 648"/>
                <a:gd name="T59" fmla="*/ 386 h 476"/>
                <a:gd name="T60" fmla="*/ 380 w 648"/>
                <a:gd name="T61" fmla="*/ 412 h 476"/>
                <a:gd name="T62" fmla="*/ 424 w 648"/>
                <a:gd name="T63" fmla="*/ 418 h 476"/>
                <a:gd name="T64" fmla="*/ 480 w 648"/>
                <a:gd name="T65" fmla="*/ 408 h 476"/>
                <a:gd name="T66" fmla="*/ 526 w 648"/>
                <a:gd name="T67" fmla="*/ 376 h 476"/>
                <a:gd name="T68" fmla="*/ 558 w 648"/>
                <a:gd name="T69" fmla="*/ 330 h 476"/>
                <a:gd name="T70" fmla="*/ 570 w 648"/>
                <a:gd name="T71" fmla="*/ 272 h 476"/>
                <a:gd name="T72" fmla="*/ 564 w 648"/>
                <a:gd name="T73" fmla="*/ 228 h 476"/>
                <a:gd name="T74" fmla="*/ 536 w 648"/>
                <a:gd name="T75" fmla="*/ 178 h 476"/>
                <a:gd name="T76" fmla="*/ 494 w 648"/>
                <a:gd name="T77" fmla="*/ 142 h 476"/>
                <a:gd name="T78" fmla="*/ 438 w 648"/>
                <a:gd name="T79" fmla="*/ 126 h 476"/>
                <a:gd name="T80" fmla="*/ 426 w 648"/>
                <a:gd name="T81" fmla="*/ 176 h 476"/>
                <a:gd name="T82" fmla="*/ 358 w 648"/>
                <a:gd name="T83" fmla="*/ 204 h 476"/>
                <a:gd name="T84" fmla="*/ 330 w 648"/>
                <a:gd name="T85" fmla="*/ 272 h 476"/>
                <a:gd name="T86" fmla="*/ 336 w 648"/>
                <a:gd name="T87" fmla="*/ 308 h 476"/>
                <a:gd name="T88" fmla="*/ 340 w 648"/>
                <a:gd name="T89" fmla="*/ 314 h 476"/>
                <a:gd name="T90" fmla="*/ 372 w 648"/>
                <a:gd name="T91" fmla="*/ 246 h 476"/>
                <a:gd name="T92" fmla="*/ 450 w 648"/>
                <a:gd name="T93" fmla="*/ 218 h 476"/>
                <a:gd name="T94" fmla="*/ 502 w 648"/>
                <a:gd name="T95" fmla="*/ 230 h 476"/>
                <a:gd name="T96" fmla="*/ 502 w 648"/>
                <a:gd name="T97" fmla="*/ 214 h 476"/>
                <a:gd name="T98" fmla="*/ 456 w 648"/>
                <a:gd name="T99" fmla="*/ 180 h 476"/>
                <a:gd name="T100" fmla="*/ 424 w 648"/>
                <a:gd name="T101" fmla="*/ 158 h 476"/>
                <a:gd name="T102" fmla="*/ 360 w 648"/>
                <a:gd name="T103" fmla="*/ 178 h 476"/>
                <a:gd name="T104" fmla="*/ 312 w 648"/>
                <a:gd name="T105" fmla="*/ 250 h 476"/>
                <a:gd name="T106" fmla="*/ 318 w 648"/>
                <a:gd name="T107" fmla="*/ 316 h 476"/>
                <a:gd name="T108" fmla="*/ 380 w 648"/>
                <a:gd name="T109" fmla="*/ 376 h 476"/>
                <a:gd name="T110" fmla="*/ 446 w 648"/>
                <a:gd name="T111" fmla="*/ 384 h 476"/>
                <a:gd name="T112" fmla="*/ 518 w 648"/>
                <a:gd name="T113" fmla="*/ 336 h 476"/>
                <a:gd name="T114" fmla="*/ 536 w 648"/>
                <a:gd name="T115" fmla="*/ 272 h 476"/>
                <a:gd name="T116" fmla="*/ 504 w 648"/>
                <a:gd name="T117" fmla="*/ 192 h 476"/>
                <a:gd name="T118" fmla="*/ 424 w 648"/>
                <a:gd name="T119" fmla="*/ 15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8" h="476">
                  <a:moveTo>
                    <a:pt x="48" y="66"/>
                  </a:moveTo>
                  <a:lnTo>
                    <a:pt x="54" y="66"/>
                  </a:lnTo>
                  <a:lnTo>
                    <a:pt x="54" y="18"/>
                  </a:lnTo>
                  <a:lnTo>
                    <a:pt x="56" y="12"/>
                  </a:lnTo>
                  <a:lnTo>
                    <a:pt x="60" y="6"/>
                  </a:lnTo>
                  <a:lnTo>
                    <a:pt x="66" y="2"/>
                  </a:lnTo>
                  <a:lnTo>
                    <a:pt x="72" y="0"/>
                  </a:lnTo>
                  <a:lnTo>
                    <a:pt x="158" y="0"/>
                  </a:lnTo>
                  <a:lnTo>
                    <a:pt x="164" y="2"/>
                  </a:lnTo>
                  <a:lnTo>
                    <a:pt x="170" y="6"/>
                  </a:lnTo>
                  <a:lnTo>
                    <a:pt x="174" y="12"/>
                  </a:lnTo>
                  <a:lnTo>
                    <a:pt x="176" y="18"/>
                  </a:lnTo>
                  <a:lnTo>
                    <a:pt x="176" y="66"/>
                  </a:lnTo>
                  <a:lnTo>
                    <a:pt x="600" y="66"/>
                  </a:lnTo>
                  <a:lnTo>
                    <a:pt x="610" y="68"/>
                  </a:lnTo>
                  <a:lnTo>
                    <a:pt x="618" y="70"/>
                  </a:lnTo>
                  <a:lnTo>
                    <a:pt x="626" y="74"/>
                  </a:lnTo>
                  <a:lnTo>
                    <a:pt x="634" y="80"/>
                  </a:lnTo>
                  <a:lnTo>
                    <a:pt x="640" y="88"/>
                  </a:lnTo>
                  <a:lnTo>
                    <a:pt x="644" y="96"/>
                  </a:lnTo>
                  <a:lnTo>
                    <a:pt x="648" y="106"/>
                  </a:lnTo>
                  <a:lnTo>
                    <a:pt x="648" y="114"/>
                  </a:lnTo>
                  <a:lnTo>
                    <a:pt x="648" y="428"/>
                  </a:lnTo>
                  <a:lnTo>
                    <a:pt x="648" y="438"/>
                  </a:lnTo>
                  <a:lnTo>
                    <a:pt x="644" y="446"/>
                  </a:lnTo>
                  <a:lnTo>
                    <a:pt x="640" y="454"/>
                  </a:lnTo>
                  <a:lnTo>
                    <a:pt x="634" y="462"/>
                  </a:lnTo>
                  <a:lnTo>
                    <a:pt x="626" y="468"/>
                  </a:lnTo>
                  <a:lnTo>
                    <a:pt x="618" y="472"/>
                  </a:lnTo>
                  <a:lnTo>
                    <a:pt x="610" y="476"/>
                  </a:lnTo>
                  <a:lnTo>
                    <a:pt x="600" y="476"/>
                  </a:lnTo>
                  <a:lnTo>
                    <a:pt x="48" y="476"/>
                  </a:lnTo>
                  <a:lnTo>
                    <a:pt x="38" y="476"/>
                  </a:lnTo>
                  <a:lnTo>
                    <a:pt x="30" y="472"/>
                  </a:lnTo>
                  <a:lnTo>
                    <a:pt x="22" y="468"/>
                  </a:lnTo>
                  <a:lnTo>
                    <a:pt x="14" y="462"/>
                  </a:lnTo>
                  <a:lnTo>
                    <a:pt x="8" y="454"/>
                  </a:lnTo>
                  <a:lnTo>
                    <a:pt x="4" y="446"/>
                  </a:lnTo>
                  <a:lnTo>
                    <a:pt x="0" y="438"/>
                  </a:lnTo>
                  <a:lnTo>
                    <a:pt x="0" y="428"/>
                  </a:lnTo>
                  <a:lnTo>
                    <a:pt x="0" y="114"/>
                  </a:lnTo>
                  <a:lnTo>
                    <a:pt x="0" y="106"/>
                  </a:lnTo>
                  <a:lnTo>
                    <a:pt x="4" y="96"/>
                  </a:lnTo>
                  <a:lnTo>
                    <a:pt x="8" y="88"/>
                  </a:lnTo>
                  <a:lnTo>
                    <a:pt x="14" y="80"/>
                  </a:lnTo>
                  <a:lnTo>
                    <a:pt x="22" y="74"/>
                  </a:lnTo>
                  <a:lnTo>
                    <a:pt x="30" y="70"/>
                  </a:lnTo>
                  <a:lnTo>
                    <a:pt x="38" y="68"/>
                  </a:lnTo>
                  <a:lnTo>
                    <a:pt x="48" y="66"/>
                  </a:lnTo>
                  <a:close/>
                  <a:moveTo>
                    <a:pt x="90" y="446"/>
                  </a:moveTo>
                  <a:lnTo>
                    <a:pt x="90" y="446"/>
                  </a:lnTo>
                  <a:lnTo>
                    <a:pt x="80" y="438"/>
                  </a:lnTo>
                  <a:lnTo>
                    <a:pt x="74" y="428"/>
                  </a:lnTo>
                  <a:lnTo>
                    <a:pt x="70" y="418"/>
                  </a:lnTo>
                  <a:lnTo>
                    <a:pt x="68" y="406"/>
                  </a:lnTo>
                  <a:lnTo>
                    <a:pt x="68" y="108"/>
                  </a:lnTo>
                  <a:lnTo>
                    <a:pt x="68" y="98"/>
                  </a:lnTo>
                  <a:lnTo>
                    <a:pt x="60" y="98"/>
                  </a:lnTo>
                  <a:lnTo>
                    <a:pt x="54" y="100"/>
                  </a:lnTo>
                  <a:lnTo>
                    <a:pt x="46" y="104"/>
                  </a:lnTo>
                  <a:lnTo>
                    <a:pt x="40" y="110"/>
                  </a:lnTo>
                  <a:lnTo>
                    <a:pt x="36" y="116"/>
                  </a:lnTo>
                  <a:lnTo>
                    <a:pt x="32" y="122"/>
                  </a:lnTo>
                  <a:lnTo>
                    <a:pt x="30" y="130"/>
                  </a:lnTo>
                  <a:lnTo>
                    <a:pt x="28" y="138"/>
                  </a:lnTo>
                  <a:lnTo>
                    <a:pt x="28" y="404"/>
                  </a:lnTo>
                  <a:lnTo>
                    <a:pt x="30" y="412"/>
                  </a:lnTo>
                  <a:lnTo>
                    <a:pt x="32" y="420"/>
                  </a:lnTo>
                  <a:lnTo>
                    <a:pt x="36" y="426"/>
                  </a:lnTo>
                  <a:lnTo>
                    <a:pt x="40" y="434"/>
                  </a:lnTo>
                  <a:lnTo>
                    <a:pt x="46" y="438"/>
                  </a:lnTo>
                  <a:lnTo>
                    <a:pt x="54" y="442"/>
                  </a:lnTo>
                  <a:lnTo>
                    <a:pt x="62" y="444"/>
                  </a:lnTo>
                  <a:lnTo>
                    <a:pt x="70" y="446"/>
                  </a:lnTo>
                  <a:lnTo>
                    <a:pt x="90" y="446"/>
                  </a:lnTo>
                  <a:close/>
                  <a:moveTo>
                    <a:pt x="116" y="128"/>
                  </a:moveTo>
                  <a:lnTo>
                    <a:pt x="116" y="214"/>
                  </a:lnTo>
                  <a:lnTo>
                    <a:pt x="256" y="214"/>
                  </a:lnTo>
                  <a:lnTo>
                    <a:pt x="256" y="128"/>
                  </a:lnTo>
                  <a:lnTo>
                    <a:pt x="116" y="128"/>
                  </a:lnTo>
                  <a:close/>
                  <a:moveTo>
                    <a:pt x="424" y="126"/>
                  </a:moveTo>
                  <a:lnTo>
                    <a:pt x="424" y="126"/>
                  </a:lnTo>
                  <a:lnTo>
                    <a:pt x="408" y="126"/>
                  </a:lnTo>
                  <a:lnTo>
                    <a:pt x="394" y="128"/>
                  </a:lnTo>
                  <a:lnTo>
                    <a:pt x="380" y="132"/>
                  </a:lnTo>
                  <a:lnTo>
                    <a:pt x="366" y="136"/>
                  </a:lnTo>
                  <a:lnTo>
                    <a:pt x="354" y="142"/>
                  </a:lnTo>
                  <a:lnTo>
                    <a:pt x="342" y="150"/>
                  </a:lnTo>
                  <a:lnTo>
                    <a:pt x="330" y="158"/>
                  </a:lnTo>
                  <a:lnTo>
                    <a:pt x="320" y="168"/>
                  </a:lnTo>
                  <a:lnTo>
                    <a:pt x="310" y="178"/>
                  </a:lnTo>
                  <a:lnTo>
                    <a:pt x="302" y="190"/>
                  </a:lnTo>
                  <a:lnTo>
                    <a:pt x="294" y="202"/>
                  </a:lnTo>
                  <a:lnTo>
                    <a:pt x="288" y="214"/>
                  </a:lnTo>
                  <a:lnTo>
                    <a:pt x="282" y="228"/>
                  </a:lnTo>
                  <a:lnTo>
                    <a:pt x="280" y="242"/>
                  </a:lnTo>
                  <a:lnTo>
                    <a:pt x="278" y="258"/>
                  </a:lnTo>
                  <a:lnTo>
                    <a:pt x="276" y="272"/>
                  </a:lnTo>
                  <a:lnTo>
                    <a:pt x="278" y="288"/>
                  </a:lnTo>
                  <a:lnTo>
                    <a:pt x="280" y="302"/>
                  </a:lnTo>
                  <a:lnTo>
                    <a:pt x="282" y="316"/>
                  </a:lnTo>
                  <a:lnTo>
                    <a:pt x="288" y="330"/>
                  </a:lnTo>
                  <a:lnTo>
                    <a:pt x="294" y="342"/>
                  </a:lnTo>
                  <a:lnTo>
                    <a:pt x="302" y="354"/>
                  </a:lnTo>
                  <a:lnTo>
                    <a:pt x="310" y="366"/>
                  </a:lnTo>
                  <a:lnTo>
                    <a:pt x="320" y="376"/>
                  </a:lnTo>
                  <a:lnTo>
                    <a:pt x="330" y="386"/>
                  </a:lnTo>
                  <a:lnTo>
                    <a:pt x="342" y="394"/>
                  </a:lnTo>
                  <a:lnTo>
                    <a:pt x="354" y="402"/>
                  </a:lnTo>
                  <a:lnTo>
                    <a:pt x="366" y="408"/>
                  </a:lnTo>
                  <a:lnTo>
                    <a:pt x="380" y="412"/>
                  </a:lnTo>
                  <a:lnTo>
                    <a:pt x="394" y="416"/>
                  </a:lnTo>
                  <a:lnTo>
                    <a:pt x="408" y="418"/>
                  </a:lnTo>
                  <a:lnTo>
                    <a:pt x="424" y="418"/>
                  </a:lnTo>
                  <a:lnTo>
                    <a:pt x="438" y="418"/>
                  </a:lnTo>
                  <a:lnTo>
                    <a:pt x="452" y="416"/>
                  </a:lnTo>
                  <a:lnTo>
                    <a:pt x="466" y="412"/>
                  </a:lnTo>
                  <a:lnTo>
                    <a:pt x="480" y="408"/>
                  </a:lnTo>
                  <a:lnTo>
                    <a:pt x="494" y="402"/>
                  </a:lnTo>
                  <a:lnTo>
                    <a:pt x="506" y="394"/>
                  </a:lnTo>
                  <a:lnTo>
                    <a:pt x="516" y="386"/>
                  </a:lnTo>
                  <a:lnTo>
                    <a:pt x="526" y="376"/>
                  </a:lnTo>
                  <a:lnTo>
                    <a:pt x="536" y="366"/>
                  </a:lnTo>
                  <a:lnTo>
                    <a:pt x="544" y="354"/>
                  </a:lnTo>
                  <a:lnTo>
                    <a:pt x="552" y="342"/>
                  </a:lnTo>
                  <a:lnTo>
                    <a:pt x="558" y="330"/>
                  </a:lnTo>
                  <a:lnTo>
                    <a:pt x="564" y="316"/>
                  </a:lnTo>
                  <a:lnTo>
                    <a:pt x="566" y="302"/>
                  </a:lnTo>
                  <a:lnTo>
                    <a:pt x="570" y="288"/>
                  </a:lnTo>
                  <a:lnTo>
                    <a:pt x="570" y="272"/>
                  </a:lnTo>
                  <a:lnTo>
                    <a:pt x="570" y="258"/>
                  </a:lnTo>
                  <a:lnTo>
                    <a:pt x="566" y="242"/>
                  </a:lnTo>
                  <a:lnTo>
                    <a:pt x="564" y="228"/>
                  </a:lnTo>
                  <a:lnTo>
                    <a:pt x="558" y="214"/>
                  </a:lnTo>
                  <a:lnTo>
                    <a:pt x="552" y="202"/>
                  </a:lnTo>
                  <a:lnTo>
                    <a:pt x="544" y="190"/>
                  </a:lnTo>
                  <a:lnTo>
                    <a:pt x="536" y="178"/>
                  </a:lnTo>
                  <a:lnTo>
                    <a:pt x="526" y="168"/>
                  </a:lnTo>
                  <a:lnTo>
                    <a:pt x="516" y="158"/>
                  </a:lnTo>
                  <a:lnTo>
                    <a:pt x="506" y="150"/>
                  </a:lnTo>
                  <a:lnTo>
                    <a:pt x="494" y="142"/>
                  </a:lnTo>
                  <a:lnTo>
                    <a:pt x="480" y="136"/>
                  </a:lnTo>
                  <a:lnTo>
                    <a:pt x="466" y="132"/>
                  </a:lnTo>
                  <a:lnTo>
                    <a:pt x="452" y="128"/>
                  </a:lnTo>
                  <a:lnTo>
                    <a:pt x="438" y="126"/>
                  </a:lnTo>
                  <a:lnTo>
                    <a:pt x="424" y="126"/>
                  </a:lnTo>
                  <a:close/>
                  <a:moveTo>
                    <a:pt x="426" y="176"/>
                  </a:moveTo>
                  <a:lnTo>
                    <a:pt x="426" y="176"/>
                  </a:lnTo>
                  <a:lnTo>
                    <a:pt x="406" y="178"/>
                  </a:lnTo>
                  <a:lnTo>
                    <a:pt x="388" y="184"/>
                  </a:lnTo>
                  <a:lnTo>
                    <a:pt x="372" y="192"/>
                  </a:lnTo>
                  <a:lnTo>
                    <a:pt x="358" y="204"/>
                  </a:lnTo>
                  <a:lnTo>
                    <a:pt x="346" y="218"/>
                  </a:lnTo>
                  <a:lnTo>
                    <a:pt x="336" y="234"/>
                  </a:lnTo>
                  <a:lnTo>
                    <a:pt x="332" y="254"/>
                  </a:lnTo>
                  <a:lnTo>
                    <a:pt x="330" y="272"/>
                  </a:lnTo>
                  <a:lnTo>
                    <a:pt x="330" y="284"/>
                  </a:lnTo>
                  <a:lnTo>
                    <a:pt x="332" y="296"/>
                  </a:lnTo>
                  <a:lnTo>
                    <a:pt x="336" y="308"/>
                  </a:lnTo>
                  <a:lnTo>
                    <a:pt x="340" y="318"/>
                  </a:lnTo>
                  <a:lnTo>
                    <a:pt x="340" y="314"/>
                  </a:lnTo>
                  <a:lnTo>
                    <a:pt x="342" y="294"/>
                  </a:lnTo>
                  <a:lnTo>
                    <a:pt x="348" y="276"/>
                  </a:lnTo>
                  <a:lnTo>
                    <a:pt x="358" y="260"/>
                  </a:lnTo>
                  <a:lnTo>
                    <a:pt x="372" y="246"/>
                  </a:lnTo>
                  <a:lnTo>
                    <a:pt x="388" y="234"/>
                  </a:lnTo>
                  <a:lnTo>
                    <a:pt x="406" y="226"/>
                  </a:lnTo>
                  <a:lnTo>
                    <a:pt x="428" y="220"/>
                  </a:lnTo>
                  <a:lnTo>
                    <a:pt x="450" y="218"/>
                  </a:lnTo>
                  <a:lnTo>
                    <a:pt x="468" y="220"/>
                  </a:lnTo>
                  <a:lnTo>
                    <a:pt x="486" y="224"/>
                  </a:lnTo>
                  <a:lnTo>
                    <a:pt x="502" y="230"/>
                  </a:lnTo>
                  <a:lnTo>
                    <a:pt x="516" y="238"/>
                  </a:lnTo>
                  <a:lnTo>
                    <a:pt x="510" y="226"/>
                  </a:lnTo>
                  <a:lnTo>
                    <a:pt x="502" y="214"/>
                  </a:lnTo>
                  <a:lnTo>
                    <a:pt x="492" y="202"/>
                  </a:lnTo>
                  <a:lnTo>
                    <a:pt x="482" y="194"/>
                  </a:lnTo>
                  <a:lnTo>
                    <a:pt x="468" y="186"/>
                  </a:lnTo>
                  <a:lnTo>
                    <a:pt x="456" y="180"/>
                  </a:lnTo>
                  <a:lnTo>
                    <a:pt x="440" y="178"/>
                  </a:lnTo>
                  <a:lnTo>
                    <a:pt x="426" y="176"/>
                  </a:lnTo>
                  <a:close/>
                  <a:moveTo>
                    <a:pt x="424" y="158"/>
                  </a:moveTo>
                  <a:lnTo>
                    <a:pt x="424" y="158"/>
                  </a:lnTo>
                  <a:lnTo>
                    <a:pt x="400" y="162"/>
                  </a:lnTo>
                  <a:lnTo>
                    <a:pt x="380" y="168"/>
                  </a:lnTo>
                  <a:lnTo>
                    <a:pt x="360" y="178"/>
                  </a:lnTo>
                  <a:lnTo>
                    <a:pt x="342" y="192"/>
                  </a:lnTo>
                  <a:lnTo>
                    <a:pt x="330" y="208"/>
                  </a:lnTo>
                  <a:lnTo>
                    <a:pt x="318" y="228"/>
                  </a:lnTo>
                  <a:lnTo>
                    <a:pt x="312" y="250"/>
                  </a:lnTo>
                  <a:lnTo>
                    <a:pt x="310" y="272"/>
                  </a:lnTo>
                  <a:lnTo>
                    <a:pt x="312" y="294"/>
                  </a:lnTo>
                  <a:lnTo>
                    <a:pt x="318" y="316"/>
                  </a:lnTo>
                  <a:lnTo>
                    <a:pt x="330" y="336"/>
                  </a:lnTo>
                  <a:lnTo>
                    <a:pt x="342" y="352"/>
                  </a:lnTo>
                  <a:lnTo>
                    <a:pt x="360" y="366"/>
                  </a:lnTo>
                  <a:lnTo>
                    <a:pt x="380" y="376"/>
                  </a:lnTo>
                  <a:lnTo>
                    <a:pt x="400" y="384"/>
                  </a:lnTo>
                  <a:lnTo>
                    <a:pt x="424" y="386"/>
                  </a:lnTo>
                  <a:lnTo>
                    <a:pt x="446" y="384"/>
                  </a:lnTo>
                  <a:lnTo>
                    <a:pt x="468" y="376"/>
                  </a:lnTo>
                  <a:lnTo>
                    <a:pt x="486" y="366"/>
                  </a:lnTo>
                  <a:lnTo>
                    <a:pt x="504" y="352"/>
                  </a:lnTo>
                  <a:lnTo>
                    <a:pt x="518" y="336"/>
                  </a:lnTo>
                  <a:lnTo>
                    <a:pt x="528" y="316"/>
                  </a:lnTo>
                  <a:lnTo>
                    <a:pt x="534" y="294"/>
                  </a:lnTo>
                  <a:lnTo>
                    <a:pt x="536" y="272"/>
                  </a:lnTo>
                  <a:lnTo>
                    <a:pt x="534" y="250"/>
                  </a:lnTo>
                  <a:lnTo>
                    <a:pt x="528" y="228"/>
                  </a:lnTo>
                  <a:lnTo>
                    <a:pt x="518" y="208"/>
                  </a:lnTo>
                  <a:lnTo>
                    <a:pt x="504" y="192"/>
                  </a:lnTo>
                  <a:lnTo>
                    <a:pt x="486" y="178"/>
                  </a:lnTo>
                  <a:lnTo>
                    <a:pt x="468" y="168"/>
                  </a:lnTo>
                  <a:lnTo>
                    <a:pt x="446" y="162"/>
                  </a:lnTo>
                  <a:lnTo>
                    <a:pt x="42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41" name="文本框 38"/>
            <p:cNvSpPr>
              <a:spLocks noChangeArrowheads="1"/>
            </p:cNvSpPr>
            <p:nvPr/>
          </p:nvSpPr>
          <p:spPr bwMode="auto">
            <a:xfrm>
              <a:off x="3761185" y="289322"/>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dirty="0">
                  <a:solidFill>
                    <a:schemeClr val="bg1">
                      <a:lumMod val="50000"/>
                    </a:schemeClr>
                  </a:solidFill>
                  <a:latin typeface="Arial" panose="020B0604020202020204" pitchFamily="34" charset="0"/>
                  <a:ea typeface="MS Gothic" panose="020B0609070205080204" pitchFamily="49" charset="-128"/>
                </a:rPr>
                <a:t>01</a:t>
              </a:r>
              <a:endParaRPr lang="zh-CN" altLang="en-US" sz="3300" dirty="0">
                <a:solidFill>
                  <a:schemeClr val="bg1">
                    <a:lumMod val="50000"/>
                  </a:schemeClr>
                </a:solidFill>
                <a:latin typeface="Arial" panose="020B0604020202020204" pitchFamily="34" charset="0"/>
                <a:ea typeface="MS Gothic" panose="020B0609070205080204" pitchFamily="49" charset="-128"/>
              </a:endParaRPr>
            </a:p>
          </p:txBody>
        </p:sp>
        <p:sp>
          <p:nvSpPr>
            <p:cNvPr id="34842" name="矩形 40"/>
            <p:cNvSpPr>
              <a:spLocks noChangeArrowheads="1"/>
            </p:cNvSpPr>
            <p:nvPr/>
          </p:nvSpPr>
          <p:spPr bwMode="auto">
            <a:xfrm>
              <a:off x="4311113" y="304800"/>
              <a:ext cx="1268296" cy="52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dirty="0">
                  <a:solidFill>
                    <a:schemeClr val="bg1">
                      <a:lumMod val="50000"/>
                    </a:schemeClr>
                  </a:solidFill>
                  <a:sym typeface="Impact" panose="020B0806030902050204" pitchFamily="34" charset="0"/>
                </a:rPr>
                <a:t>内容说明</a:t>
              </a:r>
              <a:endParaRPr lang="en-US" altLang="zh-CN" sz="2100" b="1" dirty="0">
                <a:solidFill>
                  <a:schemeClr val="bg1">
                    <a:lumMod val="50000"/>
                  </a:schemeClr>
                </a:solidFill>
                <a:sym typeface="Impact" panose="020B0806030902050204" pitchFamily="34" charset="0"/>
              </a:endParaRPr>
            </a:p>
          </p:txBody>
        </p:sp>
        <p:sp>
          <p:nvSpPr>
            <p:cNvPr id="34843" name="矩形 41"/>
            <p:cNvSpPr>
              <a:spLocks noChangeArrowheads="1"/>
            </p:cNvSpPr>
            <p:nvPr/>
          </p:nvSpPr>
          <p:spPr bwMode="auto">
            <a:xfrm>
              <a:off x="3961210" y="764381"/>
              <a:ext cx="1223412"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rgbClr val="3F3F3F"/>
                  </a:solidFill>
                  <a:sym typeface="Impact" panose="020B0806030902050204" pitchFamily="34" charset="0"/>
                </a:rPr>
                <a:t>内容说明内容说明</a:t>
              </a:r>
              <a:endParaRPr lang="en-US" altLang="zh-CN" sz="1015">
                <a:solidFill>
                  <a:srgbClr val="3F3F3F"/>
                </a:solidFill>
                <a:sym typeface="Impact" panose="020B0806030902050204" pitchFamily="34" charset="0"/>
              </a:endParaRPr>
            </a:p>
            <a:p>
              <a:pPr>
                <a:lnSpc>
                  <a:spcPct val="130000"/>
                </a:lnSpc>
              </a:pPr>
              <a:r>
                <a:rPr lang="zh-CN" altLang="en-US" sz="1015">
                  <a:solidFill>
                    <a:srgbClr val="3F3F3F"/>
                  </a:solidFill>
                  <a:sym typeface="Impact" panose="020B0806030902050204" pitchFamily="34" charset="0"/>
                </a:rPr>
                <a:t>内容说明内容说明</a:t>
              </a:r>
              <a:endParaRPr lang="en-US" altLang="zh-CN" sz="1015">
                <a:solidFill>
                  <a:srgbClr val="3F3F3F"/>
                </a:solidFill>
                <a:sym typeface="Impact" panose="020B0806030902050204" pitchFamily="34" charset="0"/>
              </a:endParaRPr>
            </a:p>
          </p:txBody>
        </p:sp>
        <p:sp>
          <p:nvSpPr>
            <p:cNvPr id="34844" name="文本框 42"/>
            <p:cNvSpPr>
              <a:spLocks noChangeArrowheads="1"/>
            </p:cNvSpPr>
            <p:nvPr/>
          </p:nvSpPr>
          <p:spPr bwMode="auto">
            <a:xfrm>
              <a:off x="3761185" y="3695700"/>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lumMod val="50000"/>
                    </a:schemeClr>
                  </a:solidFill>
                  <a:latin typeface="Arial" panose="020B0604020202020204" pitchFamily="34" charset="0"/>
                  <a:ea typeface="MS Gothic" panose="020B0609070205080204" pitchFamily="49" charset="-128"/>
                </a:rPr>
                <a:t>03</a:t>
              </a:r>
              <a:endParaRPr lang="zh-CN" altLang="en-US" sz="3300">
                <a:solidFill>
                  <a:schemeClr val="bg1">
                    <a:lumMod val="50000"/>
                  </a:schemeClr>
                </a:solidFill>
                <a:latin typeface="Arial" panose="020B0604020202020204" pitchFamily="34" charset="0"/>
                <a:ea typeface="MS Gothic" panose="020B0609070205080204" pitchFamily="49" charset="-128"/>
              </a:endParaRPr>
            </a:p>
          </p:txBody>
        </p:sp>
        <p:sp>
          <p:nvSpPr>
            <p:cNvPr id="34845" name="矩形 43"/>
            <p:cNvSpPr>
              <a:spLocks noChangeArrowheads="1"/>
            </p:cNvSpPr>
            <p:nvPr/>
          </p:nvSpPr>
          <p:spPr bwMode="auto">
            <a:xfrm>
              <a:off x="4311113" y="3711179"/>
              <a:ext cx="1268296" cy="52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chemeClr val="bg1">
                      <a:lumMod val="50000"/>
                    </a:schemeClr>
                  </a:solidFill>
                  <a:sym typeface="Impact" panose="020B0806030902050204" pitchFamily="34" charset="0"/>
                </a:rPr>
                <a:t>内容说明</a:t>
              </a:r>
              <a:endParaRPr lang="en-US" altLang="zh-CN" sz="2100" b="1">
                <a:solidFill>
                  <a:schemeClr val="bg1">
                    <a:lumMod val="50000"/>
                  </a:schemeClr>
                </a:solidFill>
                <a:sym typeface="Impact" panose="020B0806030902050204" pitchFamily="34" charset="0"/>
              </a:endParaRPr>
            </a:p>
          </p:txBody>
        </p:sp>
        <p:sp>
          <p:nvSpPr>
            <p:cNvPr id="34846" name="矩形 44"/>
            <p:cNvSpPr>
              <a:spLocks noChangeArrowheads="1"/>
            </p:cNvSpPr>
            <p:nvPr/>
          </p:nvSpPr>
          <p:spPr bwMode="auto">
            <a:xfrm>
              <a:off x="3961210" y="4171950"/>
              <a:ext cx="1223412"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chemeClr val="bg1">
                      <a:lumMod val="50000"/>
                    </a:schemeClr>
                  </a:solidFill>
                  <a:sym typeface="Impact" panose="020B0806030902050204" pitchFamily="34" charset="0"/>
                </a:rPr>
                <a:t>内容说明内容说明</a:t>
              </a:r>
              <a:endParaRPr lang="en-US" altLang="zh-CN" sz="1015">
                <a:solidFill>
                  <a:schemeClr val="bg1">
                    <a:lumMod val="50000"/>
                  </a:schemeClr>
                </a:solidFill>
                <a:sym typeface="Impact" panose="020B0806030902050204" pitchFamily="34" charset="0"/>
              </a:endParaRPr>
            </a:p>
            <a:p>
              <a:pPr>
                <a:lnSpc>
                  <a:spcPct val="130000"/>
                </a:lnSpc>
              </a:pPr>
              <a:r>
                <a:rPr lang="zh-CN" altLang="en-US" sz="1015">
                  <a:solidFill>
                    <a:schemeClr val="bg1">
                      <a:lumMod val="50000"/>
                    </a:schemeClr>
                  </a:solidFill>
                  <a:sym typeface="Impact" panose="020B0806030902050204" pitchFamily="34" charset="0"/>
                </a:rPr>
                <a:t>内容说明内容说明</a:t>
              </a:r>
              <a:endParaRPr lang="en-US" altLang="zh-CN" sz="1015">
                <a:solidFill>
                  <a:schemeClr val="bg1">
                    <a:lumMod val="50000"/>
                  </a:schemeClr>
                </a:solidFill>
                <a:sym typeface="Impact" panose="020B0806030902050204" pitchFamily="34" charset="0"/>
              </a:endParaRPr>
            </a:p>
          </p:txBody>
        </p:sp>
        <p:sp>
          <p:nvSpPr>
            <p:cNvPr id="34847" name="文本框 45"/>
            <p:cNvSpPr>
              <a:spLocks noChangeArrowheads="1"/>
            </p:cNvSpPr>
            <p:nvPr/>
          </p:nvSpPr>
          <p:spPr bwMode="auto">
            <a:xfrm>
              <a:off x="7113985" y="1847850"/>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lumMod val="50000"/>
                    </a:schemeClr>
                  </a:solidFill>
                  <a:latin typeface="Arial" panose="020B0604020202020204" pitchFamily="34" charset="0"/>
                  <a:ea typeface="MS Gothic" panose="020B0609070205080204" pitchFamily="49" charset="-128"/>
                </a:rPr>
                <a:t>02</a:t>
              </a:r>
              <a:endParaRPr lang="zh-CN" altLang="en-US" sz="3300">
                <a:solidFill>
                  <a:schemeClr val="bg1">
                    <a:lumMod val="50000"/>
                  </a:schemeClr>
                </a:solidFill>
                <a:latin typeface="Arial" panose="020B0604020202020204" pitchFamily="34" charset="0"/>
                <a:ea typeface="MS Gothic" panose="020B0609070205080204" pitchFamily="49" charset="-128"/>
              </a:endParaRPr>
            </a:p>
          </p:txBody>
        </p:sp>
        <p:sp>
          <p:nvSpPr>
            <p:cNvPr id="34848" name="矩形 46"/>
            <p:cNvSpPr>
              <a:spLocks noChangeArrowheads="1"/>
            </p:cNvSpPr>
            <p:nvPr/>
          </p:nvSpPr>
          <p:spPr bwMode="auto">
            <a:xfrm>
              <a:off x="6826904" y="2231232"/>
              <a:ext cx="1268296" cy="52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chemeClr val="bg1">
                      <a:lumMod val="50000"/>
                    </a:schemeClr>
                  </a:solidFill>
                  <a:sym typeface="Impact" panose="020B0806030902050204" pitchFamily="34" charset="0"/>
                </a:rPr>
                <a:t>内容说明</a:t>
              </a:r>
              <a:endParaRPr lang="en-US" altLang="zh-CN" sz="2100" b="1">
                <a:solidFill>
                  <a:schemeClr val="bg1">
                    <a:lumMod val="50000"/>
                  </a:schemeClr>
                </a:solidFill>
                <a:sym typeface="Impact" panose="020B0806030902050204" pitchFamily="34" charset="0"/>
              </a:endParaRPr>
            </a:p>
          </p:txBody>
        </p:sp>
        <p:sp>
          <p:nvSpPr>
            <p:cNvPr id="34849" name="矩形 47"/>
            <p:cNvSpPr>
              <a:spLocks noChangeArrowheads="1"/>
            </p:cNvSpPr>
            <p:nvPr/>
          </p:nvSpPr>
          <p:spPr bwMode="auto">
            <a:xfrm>
              <a:off x="6872288" y="2707481"/>
              <a:ext cx="963725"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rgbClr val="3F3F3F"/>
                  </a:solidFill>
                  <a:sym typeface="Impact" panose="020B0806030902050204" pitchFamily="34" charset="0"/>
                </a:rPr>
                <a:t>内容具体说明</a:t>
              </a:r>
              <a:endParaRPr lang="en-US" altLang="zh-CN" sz="1015">
                <a:solidFill>
                  <a:srgbClr val="3F3F3F"/>
                </a:solidFill>
                <a:sym typeface="Impact" panose="020B0806030902050204" pitchFamily="34" charset="0"/>
              </a:endParaRPr>
            </a:p>
            <a:p>
              <a:pPr>
                <a:lnSpc>
                  <a:spcPct val="130000"/>
                </a:lnSpc>
              </a:pPr>
              <a:r>
                <a:rPr lang="zh-CN" altLang="en-US" sz="1015">
                  <a:solidFill>
                    <a:srgbClr val="3F3F3F"/>
                  </a:solidFill>
                  <a:sym typeface="Impact" panose="020B0806030902050204" pitchFamily="34" charset="0"/>
                </a:rPr>
                <a:t>内容具体说明</a:t>
              </a:r>
              <a:endParaRPr lang="en-US" altLang="zh-CN" sz="1015">
                <a:solidFill>
                  <a:srgbClr val="3F3F3F"/>
                </a:solidFill>
                <a:sym typeface="Impact" panose="020B0806030902050204" pitchFamily="34" charset="0"/>
              </a:endParaRPr>
            </a:p>
          </p:txBody>
        </p:sp>
        <p:sp>
          <p:nvSpPr>
            <p:cNvPr id="34850" name="文本框 48"/>
            <p:cNvSpPr>
              <a:spLocks noChangeArrowheads="1"/>
            </p:cNvSpPr>
            <p:nvPr/>
          </p:nvSpPr>
          <p:spPr bwMode="auto">
            <a:xfrm>
              <a:off x="1495425" y="1847850"/>
              <a:ext cx="69413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lumMod val="50000"/>
                    </a:schemeClr>
                  </a:solidFill>
                  <a:latin typeface="Arial" panose="020B0604020202020204" pitchFamily="34" charset="0"/>
                  <a:ea typeface="MS Gothic" panose="020B0609070205080204" pitchFamily="49" charset="-128"/>
                </a:rPr>
                <a:t>04</a:t>
              </a:r>
              <a:endParaRPr lang="zh-CN" altLang="en-US" sz="3300">
                <a:solidFill>
                  <a:schemeClr val="bg1">
                    <a:lumMod val="50000"/>
                  </a:schemeClr>
                </a:solidFill>
                <a:latin typeface="Arial" panose="020B0604020202020204" pitchFamily="34" charset="0"/>
                <a:ea typeface="MS Gothic" panose="020B0609070205080204" pitchFamily="49" charset="-128"/>
              </a:endParaRPr>
            </a:p>
          </p:txBody>
        </p:sp>
        <p:sp>
          <p:nvSpPr>
            <p:cNvPr id="34851" name="矩形 49"/>
            <p:cNvSpPr>
              <a:spLocks noChangeArrowheads="1"/>
            </p:cNvSpPr>
            <p:nvPr/>
          </p:nvSpPr>
          <p:spPr bwMode="auto">
            <a:xfrm>
              <a:off x="1208345" y="2231232"/>
              <a:ext cx="1268296" cy="52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chemeClr val="bg1">
                      <a:lumMod val="50000"/>
                    </a:schemeClr>
                  </a:solidFill>
                  <a:sym typeface="Impact" panose="020B0806030902050204" pitchFamily="34" charset="0"/>
                </a:rPr>
                <a:t>内容说明</a:t>
              </a:r>
              <a:endParaRPr lang="en-US" altLang="zh-CN" sz="2100" b="1">
                <a:solidFill>
                  <a:schemeClr val="bg1">
                    <a:lumMod val="50000"/>
                  </a:schemeClr>
                </a:solidFill>
                <a:sym typeface="Impact" panose="020B0806030902050204" pitchFamily="34" charset="0"/>
              </a:endParaRPr>
            </a:p>
          </p:txBody>
        </p:sp>
        <p:sp>
          <p:nvSpPr>
            <p:cNvPr id="34852" name="矩形 50"/>
            <p:cNvSpPr>
              <a:spLocks noChangeArrowheads="1"/>
            </p:cNvSpPr>
            <p:nvPr/>
          </p:nvSpPr>
          <p:spPr bwMode="auto">
            <a:xfrm>
              <a:off x="1253729" y="2707481"/>
              <a:ext cx="963725"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chemeClr val="bg1">
                      <a:lumMod val="50000"/>
                    </a:schemeClr>
                  </a:solidFill>
                  <a:sym typeface="Impact" panose="020B0806030902050204" pitchFamily="34" charset="0"/>
                </a:rPr>
                <a:t>内容具体说明</a:t>
              </a:r>
              <a:endParaRPr lang="en-US" altLang="zh-CN" sz="1015">
                <a:solidFill>
                  <a:schemeClr val="bg1">
                    <a:lumMod val="50000"/>
                  </a:schemeClr>
                </a:solidFill>
                <a:sym typeface="Impact" panose="020B0806030902050204" pitchFamily="34" charset="0"/>
              </a:endParaRPr>
            </a:p>
            <a:p>
              <a:pPr>
                <a:lnSpc>
                  <a:spcPct val="130000"/>
                </a:lnSpc>
              </a:pPr>
              <a:r>
                <a:rPr lang="zh-CN" altLang="en-US" sz="1015">
                  <a:solidFill>
                    <a:schemeClr val="bg1">
                      <a:lumMod val="50000"/>
                    </a:schemeClr>
                  </a:solidFill>
                  <a:sym typeface="Impact" panose="020B0806030902050204" pitchFamily="34" charset="0"/>
                </a:rPr>
                <a:t>内容具体说明</a:t>
              </a:r>
              <a:endParaRPr lang="en-US" altLang="zh-CN" sz="1015">
                <a:solidFill>
                  <a:schemeClr val="bg1">
                    <a:lumMod val="50000"/>
                  </a:schemeClr>
                </a:solidFill>
                <a:sym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66388" y="671773"/>
            <a:ext cx="1704223" cy="1712808"/>
            <a:chOff x="3663156" y="312737"/>
            <a:chExt cx="1890713" cy="1900238"/>
          </a:xfrm>
        </p:grpSpPr>
        <p:sp>
          <p:nvSpPr>
            <p:cNvPr id="31753" name="Freeform 6"/>
            <p:cNvSpPr>
              <a:spLocks noChangeArrowheads="1"/>
            </p:cNvSpPr>
            <p:nvPr/>
          </p:nvSpPr>
          <p:spPr bwMode="auto">
            <a:xfrm>
              <a:off x="3663156" y="312737"/>
              <a:ext cx="1890713" cy="1900238"/>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chemeClr val="accent1"/>
            </a:solidFill>
            <a:ln>
              <a:noFill/>
            </a:ln>
          </p:spPr>
          <p:txBody>
            <a:bodyPr/>
            <a:lstStyle/>
            <a:p>
              <a:endParaRPr lang="zh-CN" altLang="en-US" sz="900">
                <a:latin typeface="Arial" panose="020B0604020202020204" pitchFamily="34" charset="0"/>
                <a:ea typeface="宋体" panose="02010600030101010101" pitchFamily="2" charset="-122"/>
              </a:endParaRPr>
            </a:p>
          </p:txBody>
        </p:sp>
        <p:sp>
          <p:nvSpPr>
            <p:cNvPr id="31754" name="文本框 3"/>
            <p:cNvSpPr>
              <a:spLocks noChangeArrowheads="1"/>
            </p:cNvSpPr>
            <p:nvPr/>
          </p:nvSpPr>
          <p:spPr bwMode="auto">
            <a:xfrm>
              <a:off x="4039394" y="1046164"/>
              <a:ext cx="694135"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01</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1755"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185" y="1116410"/>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直接连接符 5"/>
            <p:cNvSpPr>
              <a:spLocks noChangeShapeType="1"/>
            </p:cNvSpPr>
            <p:nvPr/>
          </p:nvSpPr>
          <p:spPr bwMode="auto">
            <a:xfrm>
              <a:off x="4028679" y="1664098"/>
              <a:ext cx="1160859" cy="119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900">
                <a:latin typeface="Arial" panose="020B0604020202020204" pitchFamily="34" charset="0"/>
              </a:endParaRPr>
            </a:p>
          </p:txBody>
        </p:sp>
        <p:sp>
          <p:nvSpPr>
            <p:cNvPr id="31757" name="矩形 6"/>
            <p:cNvSpPr>
              <a:spLocks noChangeArrowheads="1"/>
            </p:cNvSpPr>
            <p:nvPr/>
          </p:nvSpPr>
          <p:spPr bwMode="auto">
            <a:xfrm>
              <a:off x="4008775" y="1646238"/>
              <a:ext cx="1229242" cy="56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1800" b="1">
                  <a:solidFill>
                    <a:schemeClr val="bg1"/>
                  </a:solidFill>
                  <a:sym typeface="Impact" panose="020B0806030902050204" pitchFamily="34" charset="0"/>
                </a:rPr>
                <a:t>内容说明</a:t>
              </a:r>
              <a:endParaRPr lang="en-US" altLang="zh-CN" sz="1800" b="1">
                <a:solidFill>
                  <a:schemeClr val="bg1"/>
                </a:solidFill>
                <a:sym typeface="Impact" panose="020B0806030902050204" pitchFamily="34" charset="0"/>
              </a:endParaRPr>
            </a:p>
          </p:txBody>
        </p:sp>
      </p:grpSp>
      <p:grpSp>
        <p:nvGrpSpPr>
          <p:cNvPr id="3" name="组合 2"/>
          <p:cNvGrpSpPr/>
          <p:nvPr/>
        </p:nvGrpSpPr>
        <p:grpSpPr>
          <a:xfrm>
            <a:off x="2842567" y="2578827"/>
            <a:ext cx="1704223" cy="1712808"/>
            <a:chOff x="2527300" y="2428478"/>
            <a:chExt cx="1890713" cy="1900238"/>
          </a:xfrm>
        </p:grpSpPr>
        <p:sp>
          <p:nvSpPr>
            <p:cNvPr id="31758" name="Freeform 7"/>
            <p:cNvSpPr>
              <a:spLocks noChangeArrowheads="1"/>
            </p:cNvSpPr>
            <p:nvPr/>
          </p:nvSpPr>
          <p:spPr bwMode="auto">
            <a:xfrm>
              <a:off x="2527300" y="2428478"/>
              <a:ext cx="1890713" cy="1900238"/>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close/>
                </a:path>
              </a:pathLst>
            </a:custGeom>
            <a:solidFill>
              <a:schemeClr val="accent4"/>
            </a:solidFill>
            <a:ln>
              <a:noFill/>
            </a:ln>
          </p:spPr>
          <p:txBody>
            <a:bodyPr/>
            <a:lstStyle/>
            <a:p>
              <a:endParaRPr lang="zh-CN" altLang="en-US" sz="900">
                <a:latin typeface="Arial" panose="020B0604020202020204" pitchFamily="34" charset="0"/>
                <a:ea typeface="宋体" panose="02010600030101010101" pitchFamily="2" charset="-122"/>
              </a:endParaRPr>
            </a:p>
          </p:txBody>
        </p:sp>
        <p:sp>
          <p:nvSpPr>
            <p:cNvPr id="31759" name="文本框 8"/>
            <p:cNvSpPr>
              <a:spLocks noChangeArrowheads="1"/>
            </p:cNvSpPr>
            <p:nvPr/>
          </p:nvSpPr>
          <p:spPr bwMode="auto">
            <a:xfrm>
              <a:off x="2932113" y="3161905"/>
              <a:ext cx="695325"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03</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1760" name="图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1" y="3283347"/>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直接连接符 10"/>
            <p:cNvSpPr>
              <a:spLocks noChangeShapeType="1"/>
            </p:cNvSpPr>
            <p:nvPr/>
          </p:nvSpPr>
          <p:spPr bwMode="auto">
            <a:xfrm>
              <a:off x="2922588" y="3779838"/>
              <a:ext cx="1160860" cy="1191"/>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900">
                <a:latin typeface="Arial" panose="020B0604020202020204" pitchFamily="34" charset="0"/>
              </a:endParaRPr>
            </a:p>
          </p:txBody>
        </p:sp>
        <p:sp>
          <p:nvSpPr>
            <p:cNvPr id="31762" name="矩形 11"/>
            <p:cNvSpPr>
              <a:spLocks noChangeArrowheads="1"/>
            </p:cNvSpPr>
            <p:nvPr/>
          </p:nvSpPr>
          <p:spPr bwMode="auto">
            <a:xfrm>
              <a:off x="2902684" y="3761979"/>
              <a:ext cx="1229242" cy="56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1800" b="1">
                  <a:solidFill>
                    <a:schemeClr val="bg1"/>
                  </a:solidFill>
                  <a:sym typeface="Impact" panose="020B0806030902050204" pitchFamily="34" charset="0"/>
                </a:rPr>
                <a:t>内容说明</a:t>
              </a:r>
              <a:endParaRPr lang="en-US" altLang="zh-CN" sz="1800" b="1">
                <a:solidFill>
                  <a:schemeClr val="bg1"/>
                </a:solidFill>
                <a:sym typeface="Impact" panose="020B0806030902050204" pitchFamily="34" charset="0"/>
              </a:endParaRPr>
            </a:p>
          </p:txBody>
        </p:sp>
      </p:grpSp>
      <p:grpSp>
        <p:nvGrpSpPr>
          <p:cNvPr id="4" name="组合 3"/>
          <p:cNvGrpSpPr/>
          <p:nvPr/>
        </p:nvGrpSpPr>
        <p:grpSpPr>
          <a:xfrm>
            <a:off x="3879267" y="2491900"/>
            <a:ext cx="1693490" cy="1714954"/>
            <a:chOff x="3677444" y="2332038"/>
            <a:chExt cx="1878806" cy="1902619"/>
          </a:xfrm>
        </p:grpSpPr>
        <p:sp>
          <p:nvSpPr>
            <p:cNvPr id="31763" name="Freeform 5"/>
            <p:cNvSpPr>
              <a:spLocks noChangeArrowheads="1"/>
            </p:cNvSpPr>
            <p:nvPr/>
          </p:nvSpPr>
          <p:spPr bwMode="auto">
            <a:xfrm>
              <a:off x="3677444" y="2332038"/>
              <a:ext cx="1878806" cy="1902619"/>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close/>
                </a:path>
              </a:pathLst>
            </a:custGeom>
            <a:solidFill>
              <a:schemeClr val="accent2"/>
            </a:solidFill>
            <a:ln>
              <a:noFill/>
            </a:ln>
          </p:spPr>
          <p:txBody>
            <a:bodyPr/>
            <a:lstStyle/>
            <a:p>
              <a:endParaRPr lang="zh-CN" altLang="en-US" sz="900">
                <a:latin typeface="Arial" panose="020B0604020202020204" pitchFamily="34" charset="0"/>
                <a:ea typeface="宋体" panose="02010600030101010101" pitchFamily="2" charset="-122"/>
              </a:endParaRPr>
            </a:p>
          </p:txBody>
        </p:sp>
        <p:sp>
          <p:nvSpPr>
            <p:cNvPr id="31764" name="文本框 13"/>
            <p:cNvSpPr>
              <a:spLocks noChangeArrowheads="1"/>
            </p:cNvSpPr>
            <p:nvPr/>
          </p:nvSpPr>
          <p:spPr bwMode="auto">
            <a:xfrm>
              <a:off x="4070350" y="2374900"/>
              <a:ext cx="694135"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02</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1765" name="图片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1382" y="2465388"/>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直接连接符 15"/>
            <p:cNvSpPr>
              <a:spLocks noChangeShapeType="1"/>
            </p:cNvSpPr>
            <p:nvPr/>
          </p:nvSpPr>
          <p:spPr bwMode="auto">
            <a:xfrm>
              <a:off x="4017963" y="2963069"/>
              <a:ext cx="1162050"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900">
                <a:latin typeface="Arial" panose="020B0604020202020204" pitchFamily="34" charset="0"/>
              </a:endParaRPr>
            </a:p>
          </p:txBody>
        </p:sp>
        <p:sp>
          <p:nvSpPr>
            <p:cNvPr id="31767" name="矩形 16"/>
            <p:cNvSpPr>
              <a:spLocks noChangeArrowheads="1"/>
            </p:cNvSpPr>
            <p:nvPr/>
          </p:nvSpPr>
          <p:spPr bwMode="auto">
            <a:xfrm>
              <a:off x="4255343" y="3026172"/>
              <a:ext cx="717058" cy="71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800" b="1">
                  <a:solidFill>
                    <a:schemeClr val="bg1"/>
                  </a:solidFill>
                  <a:sym typeface="Impact" panose="020B0806030902050204" pitchFamily="34" charset="0"/>
                </a:rPr>
                <a:t>内容</a:t>
              </a:r>
              <a:endParaRPr lang="en-US" altLang="zh-CN" sz="1800" b="1">
                <a:solidFill>
                  <a:schemeClr val="bg1"/>
                </a:solidFill>
                <a:sym typeface="Impact" panose="020B0806030902050204" pitchFamily="34" charset="0"/>
              </a:endParaRPr>
            </a:p>
            <a:p>
              <a:pPr algn="ctr"/>
              <a:r>
                <a:rPr lang="zh-CN" altLang="en-US" sz="1800" b="1">
                  <a:solidFill>
                    <a:schemeClr val="bg1"/>
                  </a:solidFill>
                  <a:sym typeface="Impact" panose="020B0806030902050204" pitchFamily="34" charset="0"/>
                </a:rPr>
                <a:t>说明</a:t>
              </a:r>
              <a:endParaRPr lang="en-US" altLang="zh-CN" sz="1800" b="1">
                <a:solidFill>
                  <a:schemeClr val="bg1"/>
                </a:solidFill>
                <a:sym typeface="Impact" panose="020B0806030902050204" pitchFamily="34" charset="0"/>
              </a:endParaRPr>
            </a:p>
          </p:txBody>
        </p:sp>
      </p:grpSp>
      <p:grpSp>
        <p:nvGrpSpPr>
          <p:cNvPr id="5" name="组合 4"/>
          <p:cNvGrpSpPr/>
          <p:nvPr/>
        </p:nvGrpSpPr>
        <p:grpSpPr>
          <a:xfrm>
            <a:off x="4891284" y="2584194"/>
            <a:ext cx="1697783" cy="1714954"/>
            <a:chOff x="4800204" y="2434432"/>
            <a:chExt cx="1883569" cy="1902619"/>
          </a:xfrm>
        </p:grpSpPr>
        <p:sp>
          <p:nvSpPr>
            <p:cNvPr id="31768" name="Freeform 8"/>
            <p:cNvSpPr>
              <a:spLocks noChangeArrowheads="1"/>
            </p:cNvSpPr>
            <p:nvPr/>
          </p:nvSpPr>
          <p:spPr bwMode="auto">
            <a:xfrm flipV="1">
              <a:off x="4800204" y="2434432"/>
              <a:ext cx="1883569" cy="1902619"/>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2" h="1598">
                  <a:moveTo>
                    <a:pt x="1476" y="0"/>
                  </a:move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close/>
                </a:path>
              </a:pathLst>
            </a:custGeom>
            <a:solidFill>
              <a:schemeClr val="accent3"/>
            </a:solidFill>
            <a:ln>
              <a:noFill/>
            </a:ln>
          </p:spPr>
          <p:txBody>
            <a:bodyPr/>
            <a:lstStyle/>
            <a:p>
              <a:endParaRPr lang="zh-CN" altLang="en-US" sz="900">
                <a:latin typeface="Arial" panose="020B0604020202020204" pitchFamily="34" charset="0"/>
                <a:ea typeface="宋体" panose="02010600030101010101" pitchFamily="2" charset="-122"/>
              </a:endParaRPr>
            </a:p>
          </p:txBody>
        </p:sp>
        <p:sp>
          <p:nvSpPr>
            <p:cNvPr id="31769" name="文本框 22"/>
            <p:cNvSpPr>
              <a:spLocks noChangeArrowheads="1"/>
            </p:cNvSpPr>
            <p:nvPr/>
          </p:nvSpPr>
          <p:spPr bwMode="auto">
            <a:xfrm>
              <a:off x="5195491" y="3161904"/>
              <a:ext cx="694134" cy="58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04</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1770" name="图片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757" y="3252392"/>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直接连接符 24"/>
            <p:cNvSpPr>
              <a:spLocks noChangeShapeType="1"/>
            </p:cNvSpPr>
            <p:nvPr/>
          </p:nvSpPr>
          <p:spPr bwMode="auto">
            <a:xfrm>
              <a:off x="5184775" y="3779838"/>
              <a:ext cx="1160860" cy="1191"/>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900">
                <a:latin typeface="Arial" panose="020B0604020202020204" pitchFamily="34" charset="0"/>
              </a:endParaRPr>
            </a:p>
          </p:txBody>
        </p:sp>
        <p:sp>
          <p:nvSpPr>
            <p:cNvPr id="31772" name="矩形 25"/>
            <p:cNvSpPr>
              <a:spLocks noChangeArrowheads="1"/>
            </p:cNvSpPr>
            <p:nvPr/>
          </p:nvSpPr>
          <p:spPr bwMode="auto">
            <a:xfrm>
              <a:off x="5164872" y="3761979"/>
              <a:ext cx="1229242" cy="56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1800" b="1">
                  <a:solidFill>
                    <a:schemeClr val="bg1"/>
                  </a:solidFill>
                  <a:sym typeface="Impact" panose="020B0806030902050204" pitchFamily="34" charset="0"/>
                </a:rPr>
                <a:t>内容说明</a:t>
              </a:r>
              <a:endParaRPr lang="en-US" altLang="zh-CN" sz="1800" b="1">
                <a:solidFill>
                  <a:schemeClr val="bg1"/>
                </a:solidFill>
                <a:sym typeface="Impact" panose="020B0806030902050204" pitchFamily="34" charset="0"/>
              </a:endParaRPr>
            </a:p>
          </p:txBody>
        </p:sp>
      </p:grpSp>
      <p:sp>
        <p:nvSpPr>
          <p:cNvPr id="31773" name="矩形 26"/>
          <p:cNvSpPr>
            <a:spLocks noChangeArrowheads="1"/>
          </p:cNvSpPr>
          <p:nvPr/>
        </p:nvSpPr>
        <p:spPr bwMode="auto">
          <a:xfrm>
            <a:off x="1578402" y="1303338"/>
            <a:ext cx="2262158"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dirty="0">
                <a:sym typeface="Impact" panose="020B0806030902050204" pitchFamily="34" charset="0"/>
              </a:rPr>
              <a:t>内容说明内容说明内容说明内容说明</a:t>
            </a:r>
            <a:endParaRPr lang="en-US" altLang="zh-CN" sz="1015" dirty="0">
              <a:sym typeface="Impact" panose="020B0806030902050204" pitchFamily="34" charset="0"/>
            </a:endParaRPr>
          </a:p>
          <a:p>
            <a:pPr>
              <a:lnSpc>
                <a:spcPct val="150000"/>
              </a:lnSpc>
            </a:pPr>
            <a:r>
              <a:rPr lang="zh-CN" altLang="en-US" sz="1015" dirty="0">
                <a:sym typeface="Impact" panose="020B0806030902050204" pitchFamily="34" charset="0"/>
              </a:rPr>
              <a:t>内容说明内容说明内容说明内容说明</a:t>
            </a:r>
            <a:endParaRPr lang="en-US" altLang="zh-CN" sz="1015" dirty="0">
              <a:sym typeface="Impact" panose="020B0806030902050204" pitchFamily="34" charset="0"/>
            </a:endParaRPr>
          </a:p>
        </p:txBody>
      </p:sp>
      <p:sp>
        <p:nvSpPr>
          <p:cNvPr id="31774" name="矩形 27"/>
          <p:cNvSpPr>
            <a:spLocks noChangeArrowheads="1"/>
          </p:cNvSpPr>
          <p:nvPr/>
        </p:nvSpPr>
        <p:spPr bwMode="auto">
          <a:xfrm>
            <a:off x="5779493" y="1754965"/>
            <a:ext cx="2262159"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50000"/>
              </a:lnSpc>
            </a:pPr>
            <a:r>
              <a:rPr lang="zh-CN" altLang="en-US" sz="1015" dirty="0">
                <a:sym typeface="Impact" panose="020B0806030902050204" pitchFamily="34" charset="0"/>
              </a:rPr>
              <a:t>内容说明内容说明内容说明内容说明</a:t>
            </a:r>
            <a:endParaRPr lang="en-US" altLang="zh-CN" sz="1015" dirty="0">
              <a:sym typeface="Impact" panose="020B0806030902050204" pitchFamily="34" charset="0"/>
            </a:endParaRPr>
          </a:p>
          <a:p>
            <a:pPr algn="r">
              <a:lnSpc>
                <a:spcPct val="150000"/>
              </a:lnSpc>
            </a:pPr>
            <a:r>
              <a:rPr lang="zh-CN" altLang="en-US" sz="1015" dirty="0">
                <a:sym typeface="Impact" panose="020B0806030902050204" pitchFamily="34" charset="0"/>
              </a:rPr>
              <a:t>内容说明内容说明内容说明内容说明</a:t>
            </a:r>
            <a:endParaRPr lang="en-US" altLang="zh-CN" sz="1015" dirty="0">
              <a:sym typeface="Impact" panose="020B0806030902050204" pitchFamily="34" charset="0"/>
            </a:endParaRPr>
          </a:p>
        </p:txBody>
      </p:sp>
      <p:sp>
        <p:nvSpPr>
          <p:cNvPr id="31775" name="矩形 28"/>
          <p:cNvSpPr>
            <a:spLocks noChangeArrowheads="1"/>
          </p:cNvSpPr>
          <p:nvPr/>
        </p:nvSpPr>
        <p:spPr bwMode="auto">
          <a:xfrm>
            <a:off x="1099782" y="2987368"/>
            <a:ext cx="1742785"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dirty="0">
                <a:sym typeface="Impact" panose="020B0806030902050204" pitchFamily="34" charset="0"/>
              </a:rPr>
              <a:t>内容说明内容说明内容说明</a:t>
            </a:r>
            <a:endParaRPr lang="en-US" altLang="zh-CN" sz="1015" dirty="0">
              <a:sym typeface="Impact" panose="020B0806030902050204" pitchFamily="34" charset="0"/>
            </a:endParaRPr>
          </a:p>
          <a:p>
            <a:pPr>
              <a:lnSpc>
                <a:spcPct val="150000"/>
              </a:lnSpc>
            </a:pPr>
            <a:r>
              <a:rPr lang="zh-CN" altLang="en-US" sz="1015" dirty="0">
                <a:sym typeface="Impact" panose="020B0806030902050204" pitchFamily="34" charset="0"/>
              </a:rPr>
              <a:t>内容说明内容说明内容说明</a:t>
            </a:r>
            <a:endParaRPr lang="en-US" altLang="zh-CN" sz="1015" dirty="0">
              <a:sym typeface="Impact" panose="020B0806030902050204" pitchFamily="34" charset="0"/>
            </a:endParaRPr>
          </a:p>
        </p:txBody>
      </p:sp>
      <p:sp>
        <p:nvSpPr>
          <p:cNvPr id="31776" name="矩形 29"/>
          <p:cNvSpPr>
            <a:spLocks noChangeArrowheads="1"/>
          </p:cNvSpPr>
          <p:nvPr/>
        </p:nvSpPr>
        <p:spPr bwMode="auto">
          <a:xfrm>
            <a:off x="6464337" y="3164069"/>
            <a:ext cx="1742785"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50000"/>
              </a:lnSpc>
            </a:pPr>
            <a:r>
              <a:rPr lang="zh-CN" altLang="en-US" sz="1015" dirty="0">
                <a:sym typeface="Impact" panose="020B0806030902050204" pitchFamily="34" charset="0"/>
              </a:rPr>
              <a:t>内容说明内容说明内容说明</a:t>
            </a:r>
            <a:endParaRPr lang="en-US" altLang="zh-CN" sz="1015" dirty="0">
              <a:sym typeface="Impact" panose="020B0806030902050204" pitchFamily="34" charset="0"/>
            </a:endParaRPr>
          </a:p>
          <a:p>
            <a:pPr algn="r">
              <a:lnSpc>
                <a:spcPct val="150000"/>
              </a:lnSpc>
            </a:pPr>
            <a:r>
              <a:rPr lang="zh-CN" altLang="en-US" sz="1015" dirty="0">
                <a:sym typeface="Impact" panose="020B0806030902050204" pitchFamily="34" charset="0"/>
              </a:rPr>
              <a:t>内容说明内容说明内容说明</a:t>
            </a:r>
            <a:endParaRPr lang="en-US" altLang="zh-CN" sz="1015" dirty="0">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1773"/>
                                        </p:tgtEl>
                                        <p:attrNameLst>
                                          <p:attrName>style.visibility</p:attrName>
                                        </p:attrNameLst>
                                      </p:cBhvr>
                                      <p:to>
                                        <p:strVal val="visible"/>
                                      </p:to>
                                    </p:set>
                                    <p:animEffect transition="in" filter="fade">
                                      <p:cBhvr>
                                        <p:cTn id="26" dur="500"/>
                                        <p:tgtEl>
                                          <p:spTgt spid="317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775"/>
                                        </p:tgtEl>
                                        <p:attrNameLst>
                                          <p:attrName>style.visibility</p:attrName>
                                        </p:attrNameLst>
                                      </p:cBhvr>
                                      <p:to>
                                        <p:strVal val="visible"/>
                                      </p:to>
                                    </p:set>
                                    <p:animEffect transition="in" filter="fade">
                                      <p:cBhvr>
                                        <p:cTn id="29" dur="500"/>
                                        <p:tgtEl>
                                          <p:spTgt spid="317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774"/>
                                        </p:tgtEl>
                                        <p:attrNameLst>
                                          <p:attrName>style.visibility</p:attrName>
                                        </p:attrNameLst>
                                      </p:cBhvr>
                                      <p:to>
                                        <p:strVal val="visible"/>
                                      </p:to>
                                    </p:set>
                                    <p:animEffect transition="in" filter="fade">
                                      <p:cBhvr>
                                        <p:cTn id="32" dur="500"/>
                                        <p:tgtEl>
                                          <p:spTgt spid="317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776"/>
                                        </p:tgtEl>
                                        <p:attrNameLst>
                                          <p:attrName>style.visibility</p:attrName>
                                        </p:attrNameLst>
                                      </p:cBhvr>
                                      <p:to>
                                        <p:strVal val="visible"/>
                                      </p:to>
                                    </p:set>
                                    <p:animEffect transition="in" filter="fade">
                                      <p:cBhvr>
                                        <p:cTn id="35" dur="500"/>
                                        <p:tgtEl>
                                          <p:spTgt spid="31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 grpId="0"/>
      <p:bldP spid="31774" grpId="0"/>
      <p:bldP spid="31775" grpId="0"/>
      <p:bldP spid="317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MH_Number_1">
            <a:hlinkClick r:id="rId12" action="ppaction://hlinksldjump"/>
          </p:cNvPr>
          <p:cNvSpPr/>
          <p:nvPr>
            <p:custDataLst>
              <p:tags r:id="rId1"/>
            </p:custDataLst>
          </p:nvPr>
        </p:nvSpPr>
        <p:spPr>
          <a:xfrm>
            <a:off x="3094388" y="947676"/>
            <a:ext cx="487012" cy="58770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2800" b="1" kern="0">
                <a:solidFill>
                  <a:srgbClr val="FFFFFF"/>
                </a:solidFill>
                <a:latin typeface="方正姚体" panose="02010601030101010101" pitchFamily="2" charset="-122"/>
                <a:ea typeface="方正姚体" panose="02010601030101010101" pitchFamily="2" charset="-122"/>
                <a:cs typeface="Arial" panose="020B0604020202020204" pitchFamily="34" charset="0"/>
              </a:rPr>
              <a:t>1</a:t>
            </a:r>
            <a:endParaRPr lang="zh-CN" altLang="en-US" sz="28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 name="MH_Entry_1">
            <a:hlinkClick r:id="rId12" action="ppaction://hlinksldjump"/>
          </p:cNvPr>
          <p:cNvSpPr/>
          <p:nvPr>
            <p:custDataLst>
              <p:tags r:id="rId2"/>
            </p:custDataLst>
          </p:nvPr>
        </p:nvSpPr>
        <p:spPr>
          <a:xfrm>
            <a:off x="3281363" y="1145735"/>
            <a:ext cx="3187700" cy="40186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rmAutofit/>
          </a:bodyPr>
          <a:lstStyle/>
          <a:p>
            <a:pPr algn="ctr">
              <a:lnSpc>
                <a:spcPct val="130000"/>
              </a:lnSpc>
            </a:pPr>
            <a:r>
              <a:rPr lang="zh-CN" altLang="en-US" sz="1800" dirty="0">
                <a:solidFill>
                  <a:srgbClr val="4D4D4D"/>
                </a:solidFill>
                <a:latin typeface="华文细黑" panose="02010600040101010101" pitchFamily="2" charset="-122"/>
                <a:ea typeface="华文细黑" panose="02010600040101010101" pitchFamily="2" charset="-122"/>
              </a:rPr>
              <a:t>请在此处输入您的标题</a:t>
            </a:r>
          </a:p>
        </p:txBody>
      </p:sp>
      <p:sp>
        <p:nvSpPr>
          <p:cNvPr id="8" name="MH_Number_2">
            <a:hlinkClick r:id="rId13" action="ppaction://hlinksldjump"/>
          </p:cNvPr>
          <p:cNvSpPr/>
          <p:nvPr>
            <p:custDataLst>
              <p:tags r:id="rId3"/>
            </p:custDataLst>
          </p:nvPr>
        </p:nvSpPr>
        <p:spPr>
          <a:xfrm>
            <a:off x="3094388" y="1807257"/>
            <a:ext cx="487012" cy="58770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2800" b="1" kern="0">
                <a:solidFill>
                  <a:srgbClr val="FFFFFF"/>
                </a:solidFill>
                <a:latin typeface="方正姚体" panose="02010601030101010101" pitchFamily="2" charset="-122"/>
                <a:ea typeface="方正姚体" panose="02010601030101010101" pitchFamily="2" charset="-122"/>
                <a:cs typeface="Arial" panose="020B0604020202020204" pitchFamily="34" charset="0"/>
              </a:rPr>
              <a:t>2</a:t>
            </a:r>
            <a:endParaRPr lang="zh-CN" altLang="en-US" sz="28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0" name="MH_Entry_2">
            <a:hlinkClick r:id="rId13" action="ppaction://hlinksldjump"/>
          </p:cNvPr>
          <p:cNvSpPr/>
          <p:nvPr>
            <p:custDataLst>
              <p:tags r:id="rId4"/>
            </p:custDataLst>
          </p:nvPr>
        </p:nvSpPr>
        <p:spPr>
          <a:xfrm>
            <a:off x="3281363" y="2005317"/>
            <a:ext cx="3187700" cy="40186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rmAutofit/>
          </a:bodyPr>
          <a:lstStyle/>
          <a:p>
            <a:pPr algn="ctr">
              <a:lnSpc>
                <a:spcPct val="130000"/>
              </a:lnSpc>
            </a:pPr>
            <a:r>
              <a:rPr lang="zh-CN" altLang="en-US" sz="1800" dirty="0">
                <a:solidFill>
                  <a:srgbClr val="4D4D4D"/>
                </a:solidFill>
                <a:latin typeface="华文细黑" panose="02010600040101010101" pitchFamily="2" charset="-122"/>
                <a:ea typeface="华文细黑" panose="02010600040101010101" pitchFamily="2" charset="-122"/>
              </a:rPr>
              <a:t>请在此处输入您的标题</a:t>
            </a:r>
          </a:p>
        </p:txBody>
      </p:sp>
      <p:sp>
        <p:nvSpPr>
          <p:cNvPr id="11" name="MH_Number_3">
            <a:hlinkClick r:id="rId14" action="ppaction://hlinksldjump"/>
          </p:cNvPr>
          <p:cNvSpPr/>
          <p:nvPr>
            <p:custDataLst>
              <p:tags r:id="rId5"/>
            </p:custDataLst>
          </p:nvPr>
        </p:nvSpPr>
        <p:spPr>
          <a:xfrm>
            <a:off x="3094388" y="2666838"/>
            <a:ext cx="487012" cy="58770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2800" b="1" kern="0">
                <a:solidFill>
                  <a:srgbClr val="FFFFFF"/>
                </a:solidFill>
                <a:latin typeface="方正姚体" panose="02010601030101010101" pitchFamily="2" charset="-122"/>
                <a:ea typeface="方正姚体" panose="02010601030101010101" pitchFamily="2" charset="-122"/>
                <a:cs typeface="Arial" panose="020B0604020202020204" pitchFamily="34" charset="0"/>
              </a:rPr>
              <a:t>3</a:t>
            </a:r>
            <a:endParaRPr lang="zh-CN" altLang="en-US" sz="28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2" name="MH_Entry_3">
            <a:hlinkClick r:id="rId14" action="ppaction://hlinksldjump"/>
          </p:cNvPr>
          <p:cNvSpPr/>
          <p:nvPr>
            <p:custDataLst>
              <p:tags r:id="rId6"/>
            </p:custDataLst>
          </p:nvPr>
        </p:nvSpPr>
        <p:spPr>
          <a:xfrm>
            <a:off x="3281363" y="2864898"/>
            <a:ext cx="3187700" cy="40186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rmAutofit/>
          </a:bodyPr>
          <a:lstStyle/>
          <a:p>
            <a:pPr algn="ctr">
              <a:lnSpc>
                <a:spcPct val="130000"/>
              </a:lnSpc>
            </a:pPr>
            <a:r>
              <a:rPr lang="zh-CN" altLang="en-US" sz="1800" dirty="0">
                <a:solidFill>
                  <a:srgbClr val="4D4D4D"/>
                </a:solidFill>
                <a:latin typeface="华文细黑" panose="02010600040101010101" pitchFamily="2" charset="-122"/>
                <a:ea typeface="华文细黑" panose="02010600040101010101" pitchFamily="2" charset="-122"/>
              </a:rPr>
              <a:t>请在此处输入您的标题</a:t>
            </a:r>
          </a:p>
        </p:txBody>
      </p:sp>
      <p:sp>
        <p:nvSpPr>
          <p:cNvPr id="14" name="MH_Number_4">
            <a:hlinkClick r:id="rId15" action="ppaction://hlinksldjump"/>
          </p:cNvPr>
          <p:cNvSpPr/>
          <p:nvPr>
            <p:custDataLst>
              <p:tags r:id="rId7"/>
            </p:custDataLst>
          </p:nvPr>
        </p:nvSpPr>
        <p:spPr>
          <a:xfrm>
            <a:off x="3094388" y="3526419"/>
            <a:ext cx="487012" cy="58770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2800" b="1" kern="0">
                <a:solidFill>
                  <a:srgbClr val="FFFFFF"/>
                </a:solidFill>
                <a:latin typeface="方正姚体" panose="02010601030101010101" pitchFamily="2" charset="-122"/>
                <a:ea typeface="方正姚体" panose="02010601030101010101" pitchFamily="2" charset="-122"/>
                <a:cs typeface="Arial" panose="020B0604020202020204" pitchFamily="34" charset="0"/>
              </a:rPr>
              <a:t>4</a:t>
            </a:r>
            <a:endParaRPr lang="zh-CN" altLang="en-US" sz="28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15" name="MH_Entry_4">
            <a:hlinkClick r:id="rId15" action="ppaction://hlinksldjump"/>
          </p:cNvPr>
          <p:cNvSpPr/>
          <p:nvPr>
            <p:custDataLst>
              <p:tags r:id="rId8"/>
            </p:custDataLst>
          </p:nvPr>
        </p:nvSpPr>
        <p:spPr>
          <a:xfrm>
            <a:off x="3281363" y="3724479"/>
            <a:ext cx="3187700" cy="40186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D7D7D7"/>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rmAutofit/>
          </a:bodyPr>
          <a:lstStyle/>
          <a:p>
            <a:pPr algn="ctr">
              <a:lnSpc>
                <a:spcPct val="130000"/>
              </a:lnSpc>
            </a:pPr>
            <a:r>
              <a:rPr lang="zh-CN" altLang="en-US" sz="1800">
                <a:solidFill>
                  <a:srgbClr val="4D4D4D"/>
                </a:solidFill>
                <a:latin typeface="华文细黑" panose="02010600040101010101" pitchFamily="2" charset="-122"/>
                <a:ea typeface="华文细黑" panose="02010600040101010101" pitchFamily="2" charset="-122"/>
              </a:rPr>
              <a:t>请在此处输入您的标题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71650" y="1469776"/>
            <a:ext cx="1434704" cy="2703910"/>
            <a:chOff x="1771650" y="1469776"/>
            <a:chExt cx="1434704" cy="2703910"/>
          </a:xfrm>
        </p:grpSpPr>
        <p:sp>
          <p:nvSpPr>
            <p:cNvPr id="66" name="箭头3"/>
            <p:cNvSpPr/>
            <p:nvPr/>
          </p:nvSpPr>
          <p:spPr bwMode="gray">
            <a:xfrm flipV="1">
              <a:off x="1991577" y="2766367"/>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4"/>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350">
                <a:solidFill>
                  <a:prstClr val="white"/>
                </a:solidFill>
                <a:cs typeface="+mn-ea"/>
                <a:sym typeface="+mn-lt"/>
              </a:endParaRPr>
            </a:p>
          </p:txBody>
        </p:sp>
        <p:sp>
          <p:nvSpPr>
            <p:cNvPr id="67" name="箭头2"/>
            <p:cNvSpPr/>
            <p:nvPr/>
          </p:nvSpPr>
          <p:spPr bwMode="gray">
            <a:xfrm rot="16200000">
              <a:off x="2309812" y="2067468"/>
              <a:ext cx="358379" cy="14347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4"/>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350">
                <a:solidFill>
                  <a:prstClr val="white"/>
                </a:solidFill>
                <a:cs typeface="+mn-ea"/>
                <a:sym typeface="+mn-lt"/>
              </a:endParaRPr>
            </a:p>
          </p:txBody>
        </p:sp>
        <p:sp>
          <p:nvSpPr>
            <p:cNvPr id="68" name="箭头1"/>
            <p:cNvSpPr/>
            <p:nvPr/>
          </p:nvSpPr>
          <p:spPr bwMode="gray">
            <a:xfrm>
              <a:off x="1983815" y="1469776"/>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4"/>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350">
                <a:solidFill>
                  <a:prstClr val="white"/>
                </a:solidFill>
                <a:cs typeface="+mn-ea"/>
                <a:sym typeface="+mn-lt"/>
              </a:endParaRPr>
            </a:p>
          </p:txBody>
        </p:sp>
      </p:grpSp>
      <p:sp>
        <p:nvSpPr>
          <p:cNvPr id="69" name="文本1"/>
          <p:cNvSpPr>
            <a:spLocks noChangeArrowheads="1"/>
          </p:cNvSpPr>
          <p:nvPr/>
        </p:nvSpPr>
        <p:spPr bwMode="gray">
          <a:xfrm>
            <a:off x="3711179" y="1213793"/>
            <a:ext cx="4093369" cy="960508"/>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prstClr val="black">
                    <a:lumMod val="75000"/>
                    <a:lumOff val="25000"/>
                  </a:prstClr>
                </a:solidFill>
                <a:cs typeface="+mn-ea"/>
                <a:sym typeface="+mn-lt"/>
              </a:rPr>
              <a:t>单击此处添加文本</a:t>
            </a:r>
            <a:endParaRPr lang="zh-CN" altLang="zh-CN" sz="2000" b="1" dirty="0">
              <a:solidFill>
                <a:prstClr val="black">
                  <a:lumMod val="75000"/>
                  <a:lumOff val="25000"/>
                </a:prstClr>
              </a:solidFill>
              <a:cs typeface="+mn-ea"/>
              <a:sym typeface="+mn-lt"/>
            </a:endParaRPr>
          </a:p>
        </p:txBody>
      </p:sp>
      <p:sp>
        <p:nvSpPr>
          <p:cNvPr id="70" name="标题1"/>
          <p:cNvSpPr>
            <a:spLocks noChangeArrowheads="1"/>
          </p:cNvSpPr>
          <p:nvPr/>
        </p:nvSpPr>
        <p:spPr bwMode="gray">
          <a:xfrm>
            <a:off x="3274219" y="1201887"/>
            <a:ext cx="1221581" cy="973931"/>
          </a:xfrm>
          <a:prstGeom prst="roundRect">
            <a:avLst>
              <a:gd name="adj" fmla="val 11921"/>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b="1" dirty="0">
                <a:solidFill>
                  <a:prstClr val="white"/>
                </a:solidFill>
                <a:cs typeface="+mn-ea"/>
                <a:sym typeface="+mn-lt"/>
              </a:rPr>
              <a:t>添加标题</a:t>
            </a:r>
            <a:endParaRPr lang="zh-CN" altLang="zh-CN" b="1" dirty="0">
              <a:solidFill>
                <a:prstClr val="white"/>
              </a:solidFill>
              <a:cs typeface="+mn-ea"/>
              <a:sym typeface="+mn-lt"/>
            </a:endParaRPr>
          </a:p>
        </p:txBody>
      </p:sp>
      <p:sp>
        <p:nvSpPr>
          <p:cNvPr id="71" name="文本2"/>
          <p:cNvSpPr>
            <a:spLocks noChangeArrowheads="1"/>
          </p:cNvSpPr>
          <p:nvPr/>
        </p:nvSpPr>
        <p:spPr bwMode="gray">
          <a:xfrm>
            <a:off x="3711179" y="2335362"/>
            <a:ext cx="4093369" cy="96719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prstClr val="black">
                    <a:lumMod val="75000"/>
                    <a:lumOff val="25000"/>
                  </a:prstClr>
                </a:solidFill>
                <a:cs typeface="+mn-ea"/>
                <a:sym typeface="+mn-lt"/>
              </a:rPr>
              <a:t>单击此处添加文本</a:t>
            </a:r>
            <a:endParaRPr lang="zh-CN" altLang="zh-CN" sz="2000" b="1" dirty="0">
              <a:solidFill>
                <a:prstClr val="black">
                  <a:lumMod val="75000"/>
                  <a:lumOff val="25000"/>
                </a:prstClr>
              </a:solidFill>
              <a:cs typeface="+mn-ea"/>
              <a:sym typeface="+mn-lt"/>
            </a:endParaRPr>
          </a:p>
        </p:txBody>
      </p:sp>
      <p:sp>
        <p:nvSpPr>
          <p:cNvPr id="72" name="标题2"/>
          <p:cNvSpPr>
            <a:spLocks noChangeArrowheads="1"/>
          </p:cNvSpPr>
          <p:nvPr/>
        </p:nvSpPr>
        <p:spPr bwMode="gray">
          <a:xfrm>
            <a:off x="3283744" y="2328218"/>
            <a:ext cx="1221581" cy="973931"/>
          </a:xfrm>
          <a:prstGeom prst="roundRect">
            <a:avLst>
              <a:gd name="adj" fmla="val 11921"/>
            </a:avLst>
          </a:prstGeom>
          <a:solidFill>
            <a:schemeClr val="accent2"/>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b="1" dirty="0">
                <a:solidFill>
                  <a:prstClr val="white"/>
                </a:solidFill>
                <a:cs typeface="+mn-ea"/>
                <a:sym typeface="+mn-lt"/>
              </a:rPr>
              <a:t>添加标题</a:t>
            </a:r>
            <a:endParaRPr lang="zh-CN" altLang="zh-CN" b="1" dirty="0">
              <a:solidFill>
                <a:prstClr val="white"/>
              </a:solidFill>
              <a:cs typeface="+mn-ea"/>
              <a:sym typeface="+mn-lt"/>
            </a:endParaRPr>
          </a:p>
        </p:txBody>
      </p:sp>
      <p:sp>
        <p:nvSpPr>
          <p:cNvPr id="73" name="文本3"/>
          <p:cNvSpPr>
            <a:spLocks noChangeArrowheads="1"/>
          </p:cNvSpPr>
          <p:nvPr/>
        </p:nvSpPr>
        <p:spPr bwMode="ltGray">
          <a:xfrm>
            <a:off x="3739753" y="3477171"/>
            <a:ext cx="4067175" cy="96469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prstClr val="black">
                    <a:lumMod val="75000"/>
                    <a:lumOff val="25000"/>
                  </a:prstClr>
                </a:solidFill>
                <a:cs typeface="+mn-ea"/>
                <a:sym typeface="+mn-lt"/>
              </a:rPr>
              <a:t>单击此处添加文本</a:t>
            </a:r>
            <a:endParaRPr lang="zh-CN" altLang="zh-CN" sz="2000" b="1" dirty="0">
              <a:solidFill>
                <a:prstClr val="black">
                  <a:lumMod val="75000"/>
                  <a:lumOff val="25000"/>
                </a:prstClr>
              </a:solidFill>
              <a:cs typeface="+mn-ea"/>
              <a:sym typeface="+mn-lt"/>
            </a:endParaRPr>
          </a:p>
        </p:txBody>
      </p:sp>
      <p:sp>
        <p:nvSpPr>
          <p:cNvPr id="74" name="标题3"/>
          <p:cNvSpPr>
            <a:spLocks noChangeArrowheads="1"/>
          </p:cNvSpPr>
          <p:nvPr/>
        </p:nvSpPr>
        <p:spPr bwMode="gray">
          <a:xfrm>
            <a:off x="3269457" y="3470027"/>
            <a:ext cx="1221581" cy="973931"/>
          </a:xfrm>
          <a:prstGeom prst="roundRect">
            <a:avLst>
              <a:gd name="adj" fmla="val 11921"/>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b="1" dirty="0">
                <a:solidFill>
                  <a:prstClr val="white"/>
                </a:solidFill>
                <a:cs typeface="+mn-ea"/>
                <a:sym typeface="+mn-lt"/>
              </a:rPr>
              <a:t>添加标题</a:t>
            </a:r>
            <a:endParaRPr lang="zh-CN" altLang="zh-CN" b="1" dirty="0">
              <a:solidFill>
                <a:prstClr val="white"/>
              </a:solidFill>
              <a:cs typeface="+mn-ea"/>
              <a:sym typeface="+mn-lt"/>
            </a:endParaRPr>
          </a:p>
        </p:txBody>
      </p:sp>
      <p:sp>
        <p:nvSpPr>
          <p:cNvPr id="75" name="Oval 19"/>
          <p:cNvSpPr>
            <a:spLocks noChangeArrowheads="1"/>
          </p:cNvSpPr>
          <p:nvPr/>
        </p:nvSpPr>
        <p:spPr bwMode="auto">
          <a:xfrm>
            <a:off x="1373286" y="2108246"/>
            <a:ext cx="1314717" cy="1315014"/>
          </a:xfrm>
          <a:prstGeom prst="ellipse">
            <a:avLst/>
          </a:prstGeom>
          <a:solidFill>
            <a:schemeClr val="accent4"/>
          </a:solidFill>
          <a:ln w="9525">
            <a:noFill/>
            <a:round/>
          </a:ln>
          <a:effectLst/>
        </p:spPr>
        <p:txBody>
          <a:bodyPr wrap="none" anchor="ctr"/>
          <a:lstStyle/>
          <a:p>
            <a:pPr algn="ctr" defTabSz="685800" fontAlgn="base">
              <a:lnSpc>
                <a:spcPct val="120000"/>
              </a:lnSpc>
              <a:spcBef>
                <a:spcPct val="0"/>
              </a:spcBef>
              <a:spcAft>
                <a:spcPct val="0"/>
              </a:spcAft>
              <a:defRPr/>
            </a:pPr>
            <a:r>
              <a:rPr lang="zh-CN" altLang="en-US" sz="2000" b="1" kern="0" dirty="0">
                <a:solidFill>
                  <a:prstClr val="white"/>
                </a:solidFill>
                <a:cs typeface="+mn-ea"/>
                <a:sym typeface="+mn-lt"/>
              </a:rPr>
              <a:t>点击此处</a:t>
            </a:r>
            <a:endParaRPr lang="en-US" altLang="zh-CN" sz="2000" b="1" kern="0" dirty="0">
              <a:solidFill>
                <a:prstClr val="white"/>
              </a:solidFill>
              <a:cs typeface="+mn-ea"/>
              <a:sym typeface="+mn-lt"/>
            </a:endParaRPr>
          </a:p>
          <a:p>
            <a:pPr algn="ctr" defTabSz="685800" fontAlgn="base">
              <a:lnSpc>
                <a:spcPct val="120000"/>
              </a:lnSpc>
              <a:spcBef>
                <a:spcPct val="0"/>
              </a:spcBef>
              <a:spcAft>
                <a:spcPct val="0"/>
              </a:spcAft>
              <a:defRPr/>
            </a:pPr>
            <a:r>
              <a:rPr lang="zh-CN" altLang="en-US" sz="2000" b="1" kern="0" dirty="0">
                <a:solidFill>
                  <a:prstClr val="white"/>
                </a:solidFill>
                <a:cs typeface="+mn-ea"/>
                <a:sym typeface="+mn-lt"/>
              </a:rPr>
              <a:t>添加文本</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75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500"/>
                                        <p:tgtEl>
                                          <p:spTgt spid="69"/>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down)">
                                      <p:cBhvr>
                                        <p:cTn id="25" dur="500"/>
                                        <p:tgtEl>
                                          <p:spTgt spid="7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left)">
                                      <p:cBhvr>
                                        <p:cTn id="29" dur="500"/>
                                        <p:tgtEl>
                                          <p:spTgt spid="71"/>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down)">
                                      <p:cBhvr>
                                        <p:cTn id="33" dur="500"/>
                                        <p:tgtEl>
                                          <p:spTgt spid="74"/>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animBg="1"/>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MH_Number_1">
            <a:hlinkClick r:id="rId5" action="ppaction://hlinksldjump"/>
          </p:cNvPr>
          <p:cNvSpPr/>
          <p:nvPr>
            <p:custDataLst>
              <p:tags r:id="rId1"/>
            </p:custDataLst>
          </p:nvPr>
        </p:nvSpPr>
        <p:spPr>
          <a:xfrm>
            <a:off x="3873238" y="1136362"/>
            <a:ext cx="1090988" cy="131655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4</a:t>
            </a:r>
            <a:endParaRPr lang="zh-CN" altLang="en-US"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 name="MH_Entry_1">
            <a:hlinkClick r:id="rId5" action="ppaction://hlinksldjump"/>
          </p:cNvPr>
          <p:cNvSpPr/>
          <p:nvPr>
            <p:custDataLst>
              <p:tags r:id="rId2"/>
            </p:custDataLst>
          </p:nvPr>
        </p:nvSpPr>
        <p:spPr>
          <a:xfrm>
            <a:off x="2192792" y="2602872"/>
            <a:ext cx="4451880" cy="5612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7EBF06"/>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Autofit/>
          </a:bodyPr>
          <a:lstStyle/>
          <a:p>
            <a:pPr algn="ctr">
              <a:lnSpc>
                <a:spcPct val="130000"/>
              </a:lnSpc>
            </a:pPr>
            <a:r>
              <a:rPr lang="zh-CN" altLang="en-US" sz="3200" b="1" dirty="0">
                <a:solidFill>
                  <a:srgbClr val="4D4D4D"/>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5988" y="2822506"/>
            <a:ext cx="7307262" cy="522288"/>
            <a:chOff x="865188" y="3013006"/>
            <a:chExt cx="7307262" cy="522288"/>
          </a:xfrm>
        </p:grpSpPr>
        <p:sp>
          <p:nvSpPr>
            <p:cNvPr id="123303" name="Freeform 378"/>
            <p:cNvSpPr/>
            <p:nvPr/>
          </p:nvSpPr>
          <p:spPr bwMode="auto">
            <a:xfrm>
              <a:off x="865188" y="3152706"/>
              <a:ext cx="955675"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23304" name="Freeform 379"/>
            <p:cNvSpPr/>
            <p:nvPr/>
          </p:nvSpPr>
          <p:spPr bwMode="auto">
            <a:xfrm>
              <a:off x="1847851" y="315270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23305" name="Freeform 380"/>
            <p:cNvSpPr/>
            <p:nvPr/>
          </p:nvSpPr>
          <p:spPr bwMode="auto">
            <a:xfrm>
              <a:off x="2687638" y="3152706"/>
              <a:ext cx="1549400"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123306" name="Freeform 381"/>
            <p:cNvSpPr/>
            <p:nvPr/>
          </p:nvSpPr>
          <p:spPr bwMode="auto">
            <a:xfrm>
              <a:off x="3832226" y="315270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123307" name="Freeform 382"/>
            <p:cNvSpPr/>
            <p:nvPr/>
          </p:nvSpPr>
          <p:spPr bwMode="auto">
            <a:xfrm>
              <a:off x="5233988" y="3152706"/>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23329" name="Rectangle 404"/>
            <p:cNvSpPr>
              <a:spLocks noChangeArrowheads="1"/>
            </p:cNvSpPr>
            <p:nvPr/>
          </p:nvSpPr>
          <p:spPr bwMode="auto">
            <a:xfrm>
              <a:off x="6842126" y="3073331"/>
              <a:ext cx="139700" cy="138113"/>
            </a:xfrm>
            <a:prstGeom prst="rect">
              <a:avLst/>
            </a:prstGeom>
            <a:solidFill>
              <a:srgbClr val="AFCF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2938" name="Oval 414"/>
            <p:cNvSpPr>
              <a:spLocks noChangeArrowheads="1"/>
            </p:cNvSpPr>
            <p:nvPr/>
          </p:nvSpPr>
          <p:spPr bwMode="auto">
            <a:xfrm>
              <a:off x="6635751" y="3013006"/>
              <a:ext cx="525463" cy="522288"/>
            </a:xfrm>
            <a:prstGeom prst="ellipse">
              <a:avLst/>
            </a:prstGeom>
            <a:solidFill>
              <a:schemeClr val="bg1">
                <a:lumMod val="8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2939" name="Oval 415"/>
            <p:cNvSpPr>
              <a:spLocks noChangeArrowheads="1"/>
            </p:cNvSpPr>
            <p:nvPr/>
          </p:nvSpPr>
          <p:spPr bwMode="auto">
            <a:xfrm>
              <a:off x="6789738" y="3166994"/>
              <a:ext cx="217488" cy="214313"/>
            </a:xfrm>
            <a:prstGeom prst="ellipse">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22940" name="Oval 416"/>
            <p:cNvSpPr>
              <a:spLocks noChangeArrowheads="1"/>
            </p:cNvSpPr>
            <p:nvPr/>
          </p:nvSpPr>
          <p:spPr bwMode="auto">
            <a:xfrm>
              <a:off x="4083051" y="3013006"/>
              <a:ext cx="523875" cy="522288"/>
            </a:xfrm>
            <a:prstGeom prst="ellipse">
              <a:avLst/>
            </a:prstGeom>
            <a:solidFill>
              <a:schemeClr val="bg1">
                <a:lumMod val="8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2941" name="Oval 417"/>
            <p:cNvSpPr>
              <a:spLocks noChangeArrowheads="1"/>
            </p:cNvSpPr>
            <p:nvPr/>
          </p:nvSpPr>
          <p:spPr bwMode="auto">
            <a:xfrm>
              <a:off x="42370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693" name="Oval 416"/>
            <p:cNvSpPr>
              <a:spLocks noChangeArrowheads="1"/>
            </p:cNvSpPr>
            <p:nvPr/>
          </p:nvSpPr>
          <p:spPr bwMode="auto">
            <a:xfrm>
              <a:off x="1568451" y="3013006"/>
              <a:ext cx="523875" cy="522288"/>
            </a:xfrm>
            <a:prstGeom prst="ellipse">
              <a:avLst/>
            </a:prstGeom>
            <a:solidFill>
              <a:schemeClr val="bg1">
                <a:lumMod val="8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694" name="Oval 417"/>
            <p:cNvSpPr>
              <a:spLocks noChangeArrowheads="1"/>
            </p:cNvSpPr>
            <p:nvPr/>
          </p:nvSpPr>
          <p:spPr bwMode="auto">
            <a:xfrm>
              <a:off x="1722438" y="3166994"/>
              <a:ext cx="217488" cy="214313"/>
            </a:xfrm>
            <a:prstGeom prst="ellipse">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grpSp>
      <p:sp>
        <p:nvSpPr>
          <p:cNvPr id="701" name="TextBox 692"/>
          <p:cNvSpPr txBox="1"/>
          <p:nvPr/>
        </p:nvSpPr>
        <p:spPr bwMode="auto">
          <a:xfrm>
            <a:off x="1039605" y="3664755"/>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44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02" name="矩形 1"/>
          <p:cNvSpPr>
            <a:spLocks noChangeArrowheads="1"/>
          </p:cNvSpPr>
          <p:nvPr/>
        </p:nvSpPr>
        <p:spPr bwMode="auto">
          <a:xfrm>
            <a:off x="3539196" y="3698032"/>
            <a:ext cx="4734197" cy="70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ts val="600"/>
              </a:spcBef>
              <a:spcAft>
                <a:spcPct val="0"/>
              </a:spcAft>
            </a:pPr>
            <a:r>
              <a:rPr lang="zh-CN" altLang="en-US" sz="105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4" name="组合 3"/>
          <p:cNvGrpSpPr/>
          <p:nvPr/>
        </p:nvGrpSpPr>
        <p:grpSpPr>
          <a:xfrm>
            <a:off x="1019175" y="969110"/>
            <a:ext cx="1704975" cy="1722438"/>
            <a:chOff x="968375" y="1176257"/>
            <a:chExt cx="1704975" cy="1722438"/>
          </a:xfrm>
        </p:grpSpPr>
        <p:sp>
          <p:nvSpPr>
            <p:cNvPr id="123331" name="Freeform 5"/>
            <p:cNvSpPr/>
            <p:nvPr/>
          </p:nvSpPr>
          <p:spPr bwMode="auto">
            <a:xfrm>
              <a:off x="968375" y="1176257"/>
              <a:ext cx="1704975" cy="1722438"/>
            </a:xfrm>
            <a:prstGeom prst="star8">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695" name="TextBox 692"/>
            <p:cNvSpPr txBox="1"/>
            <p:nvPr/>
          </p:nvSpPr>
          <p:spPr bwMode="auto">
            <a:xfrm>
              <a:off x="1132040" y="1519076"/>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96" name="矩形 1"/>
            <p:cNvSpPr>
              <a:spLocks noChangeArrowheads="1"/>
            </p:cNvSpPr>
            <p:nvPr/>
          </p:nvSpPr>
          <p:spPr bwMode="auto">
            <a:xfrm>
              <a:off x="1132040" y="1993792"/>
              <a:ext cx="1279720" cy="53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30000"/>
                </a:lnSpc>
                <a:spcBef>
                  <a:spcPts val="600"/>
                </a:spcBef>
                <a:spcAft>
                  <a:spcPct val="0"/>
                </a:spcAft>
              </a:pPr>
              <a:r>
                <a:rPr lang="zh-CN" altLang="en-US" sz="1100" dirty="0">
                  <a:solidFill>
                    <a:prstClr val="white"/>
                  </a:solidFill>
                </a:rPr>
                <a:t>单击此处添加文本单击添加文本</a:t>
              </a:r>
            </a:p>
          </p:txBody>
        </p:sp>
        <p:cxnSp>
          <p:nvCxnSpPr>
            <p:cNvPr id="5" name="直接连接符 4"/>
            <p:cNvCxnSpPr/>
            <p:nvPr/>
          </p:nvCxnSpPr>
          <p:spPr>
            <a:xfrm>
              <a:off x="1116800" y="1938236"/>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3554413" y="994561"/>
            <a:ext cx="1709738" cy="1722438"/>
            <a:chOff x="3438253" y="1185061"/>
            <a:chExt cx="1709738" cy="1722438"/>
          </a:xfrm>
        </p:grpSpPr>
        <p:sp>
          <p:nvSpPr>
            <p:cNvPr id="123332" name="Freeform 6"/>
            <p:cNvSpPr/>
            <p:nvPr/>
          </p:nvSpPr>
          <p:spPr bwMode="auto">
            <a:xfrm>
              <a:off x="3438253" y="1185061"/>
              <a:ext cx="1709738" cy="1722438"/>
            </a:xfrm>
            <a:prstGeom prst="star8">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697" name="TextBox 692"/>
            <p:cNvSpPr txBox="1"/>
            <p:nvPr/>
          </p:nvSpPr>
          <p:spPr bwMode="auto">
            <a:xfrm>
              <a:off x="3597155" y="1486605"/>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98" name="矩形 1"/>
            <p:cNvSpPr>
              <a:spLocks noChangeArrowheads="1"/>
            </p:cNvSpPr>
            <p:nvPr/>
          </p:nvSpPr>
          <p:spPr bwMode="auto">
            <a:xfrm>
              <a:off x="3497712" y="1961321"/>
              <a:ext cx="1568729" cy="51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30000"/>
                </a:lnSpc>
                <a:spcBef>
                  <a:spcPts val="600"/>
                </a:spcBef>
                <a:spcAft>
                  <a:spcPct val="0"/>
                </a:spcAft>
              </a:pPr>
              <a:r>
                <a:rPr lang="zh-CN" altLang="en-US" sz="1100" dirty="0">
                  <a:solidFill>
                    <a:prstClr val="white"/>
                  </a:solidFill>
                </a:rPr>
                <a:t>单击此处添加文本单击此处添加文本</a:t>
              </a:r>
            </a:p>
          </p:txBody>
        </p:sp>
        <p:cxnSp>
          <p:nvCxnSpPr>
            <p:cNvPr id="705" name="直接连接符 704"/>
            <p:cNvCxnSpPr/>
            <p:nvPr/>
          </p:nvCxnSpPr>
          <p:spPr>
            <a:xfrm>
              <a:off x="3574295" y="1905765"/>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094413" y="940485"/>
            <a:ext cx="1709738" cy="1725613"/>
            <a:chOff x="6569076" y="852488"/>
            <a:chExt cx="1709738" cy="1725613"/>
          </a:xfrm>
        </p:grpSpPr>
        <p:sp>
          <p:nvSpPr>
            <p:cNvPr id="123333" name="Freeform 7"/>
            <p:cNvSpPr/>
            <p:nvPr/>
          </p:nvSpPr>
          <p:spPr bwMode="auto">
            <a:xfrm>
              <a:off x="6569076" y="852488"/>
              <a:ext cx="1709738" cy="1725613"/>
            </a:xfrm>
            <a:prstGeom prst="star8">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699" name="TextBox 692"/>
            <p:cNvSpPr txBox="1"/>
            <p:nvPr/>
          </p:nvSpPr>
          <p:spPr bwMode="auto">
            <a:xfrm>
              <a:off x="6735916" y="117625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0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00" name="矩形 1"/>
            <p:cNvSpPr>
              <a:spLocks noChangeArrowheads="1"/>
            </p:cNvSpPr>
            <p:nvPr/>
          </p:nvSpPr>
          <p:spPr bwMode="auto">
            <a:xfrm>
              <a:off x="6636473" y="1650973"/>
              <a:ext cx="1568729" cy="51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30000"/>
                </a:lnSpc>
                <a:spcBef>
                  <a:spcPts val="600"/>
                </a:spcBef>
                <a:spcAft>
                  <a:spcPct val="0"/>
                </a:spcAft>
              </a:pPr>
              <a:r>
                <a:rPr lang="zh-CN" altLang="en-US" sz="1100" dirty="0">
                  <a:solidFill>
                    <a:prstClr val="white"/>
                  </a:solidFill>
                </a:rPr>
                <a:t>单击此处添加文本单击此处添加文本</a:t>
              </a:r>
            </a:p>
          </p:txBody>
        </p:sp>
        <p:cxnSp>
          <p:nvCxnSpPr>
            <p:cNvPr id="706" name="直接连接符 705"/>
            <p:cNvCxnSpPr/>
            <p:nvPr/>
          </p:nvCxnSpPr>
          <p:spPr>
            <a:xfrm>
              <a:off x="6697816" y="1595417"/>
              <a:ext cx="13886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360"/>
                                          </p:val>
                                        </p:tav>
                                        <p:tav tm="100000">
                                          <p:val>
                                            <p:fltVal val="0"/>
                                          </p:val>
                                        </p:tav>
                                      </p:tavLst>
                                    </p:anim>
                                    <p:animEffect transition="in" filter="fade">
                                      <p:cBhvr>
                                        <p:cTn id="14" dur="750"/>
                                        <p:tgtEl>
                                          <p:spTgt spid="4"/>
                                        </p:tgtEl>
                                      </p:cBhvr>
                                    </p:animEffect>
                                  </p:childTnLst>
                                </p:cTn>
                              </p:par>
                            </p:childTnLst>
                          </p:cTn>
                        </p:par>
                        <p:par>
                          <p:cTn id="15" fill="hold">
                            <p:stCondLst>
                              <p:cond delay="2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750" fill="hold"/>
                                        <p:tgtEl>
                                          <p:spTgt spid="2"/>
                                        </p:tgtEl>
                                        <p:attrNameLst>
                                          <p:attrName>ppt_w</p:attrName>
                                        </p:attrNameLst>
                                      </p:cBhvr>
                                      <p:tavLst>
                                        <p:tav tm="0">
                                          <p:val>
                                            <p:fltVal val="0"/>
                                          </p:val>
                                        </p:tav>
                                        <p:tav tm="100000">
                                          <p:val>
                                            <p:strVal val="#ppt_w"/>
                                          </p:val>
                                        </p:tav>
                                      </p:tavLst>
                                    </p:anim>
                                    <p:anim calcmode="lin" valueType="num">
                                      <p:cBhvr>
                                        <p:cTn id="19" dur="750" fill="hold"/>
                                        <p:tgtEl>
                                          <p:spTgt spid="2"/>
                                        </p:tgtEl>
                                        <p:attrNameLst>
                                          <p:attrName>ppt_h</p:attrName>
                                        </p:attrNameLst>
                                      </p:cBhvr>
                                      <p:tavLst>
                                        <p:tav tm="0">
                                          <p:val>
                                            <p:fltVal val="0"/>
                                          </p:val>
                                        </p:tav>
                                        <p:tav tm="100000">
                                          <p:val>
                                            <p:strVal val="#ppt_h"/>
                                          </p:val>
                                        </p:tav>
                                      </p:tavLst>
                                    </p:anim>
                                    <p:anim calcmode="lin" valueType="num">
                                      <p:cBhvr>
                                        <p:cTn id="20" dur="750" fill="hold"/>
                                        <p:tgtEl>
                                          <p:spTgt spid="2"/>
                                        </p:tgtEl>
                                        <p:attrNameLst>
                                          <p:attrName>style.rotation</p:attrName>
                                        </p:attrNameLst>
                                      </p:cBhvr>
                                      <p:tavLst>
                                        <p:tav tm="0">
                                          <p:val>
                                            <p:fltVal val="360"/>
                                          </p:val>
                                        </p:tav>
                                        <p:tav tm="100000">
                                          <p:val>
                                            <p:fltVal val="0"/>
                                          </p:val>
                                        </p:tav>
                                      </p:tavLst>
                                    </p:anim>
                                    <p:animEffect transition="in" filter="fade">
                                      <p:cBhvr>
                                        <p:cTn id="21" dur="750"/>
                                        <p:tgtEl>
                                          <p:spTgt spid="2"/>
                                        </p:tgtEl>
                                      </p:cBhvr>
                                    </p:animEffect>
                                  </p:childTnLst>
                                </p:cTn>
                              </p:par>
                            </p:childTnLst>
                          </p:cTn>
                        </p:par>
                        <p:par>
                          <p:cTn id="22" fill="hold">
                            <p:stCondLst>
                              <p:cond delay="3000"/>
                            </p:stCondLst>
                            <p:childTnLst>
                              <p:par>
                                <p:cTn id="23" presetID="49" presetClass="entr" presetSubtype="0" decel="10000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360"/>
                                          </p:val>
                                        </p:tav>
                                        <p:tav tm="100000">
                                          <p:val>
                                            <p:fltVal val="0"/>
                                          </p:val>
                                        </p:tav>
                                      </p:tavLst>
                                    </p:anim>
                                    <p:animEffect transition="in" filter="fade">
                                      <p:cBhvr>
                                        <p:cTn id="28" dur="750"/>
                                        <p:tgtEl>
                                          <p:spTgt spid="6"/>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701"/>
                                        </p:tgtEl>
                                        <p:attrNameLst>
                                          <p:attrName>style.visibility</p:attrName>
                                        </p:attrNameLst>
                                      </p:cBhvr>
                                      <p:to>
                                        <p:strVal val="visible"/>
                                      </p:to>
                                    </p:set>
                                    <p:animEffect transition="in" filter="wipe(left)">
                                      <p:cBhvr>
                                        <p:cTn id="32" dur="750"/>
                                        <p:tgtEl>
                                          <p:spTgt spid="701"/>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702"/>
                                        </p:tgtEl>
                                        <p:attrNameLst>
                                          <p:attrName>style.visibility</p:attrName>
                                        </p:attrNameLst>
                                      </p:cBhvr>
                                      <p:to>
                                        <p:strVal val="visible"/>
                                      </p:to>
                                    </p:set>
                                    <p:animEffect transition="in" filter="wipe(left)">
                                      <p:cBhvr>
                                        <p:cTn id="36" dur="10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0"/>
      <p:bldP spid="7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505" y="1369549"/>
            <a:ext cx="2956249" cy="2448272"/>
            <a:chOff x="362505" y="1369549"/>
            <a:chExt cx="2956249" cy="2448272"/>
          </a:xfrm>
        </p:grpSpPr>
        <p:sp>
          <p:nvSpPr>
            <p:cNvPr id="28" name="等腰三角形 27"/>
            <p:cNvSpPr/>
            <p:nvPr/>
          </p:nvSpPr>
          <p:spPr>
            <a:xfrm>
              <a:off x="362505" y="1369549"/>
              <a:ext cx="2956249" cy="24482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2" name="矩形 31"/>
            <p:cNvSpPr/>
            <p:nvPr/>
          </p:nvSpPr>
          <p:spPr>
            <a:xfrm>
              <a:off x="1030538" y="2622953"/>
              <a:ext cx="1620182" cy="307777"/>
            </a:xfrm>
            <a:prstGeom prst="rect">
              <a:avLst/>
            </a:prstGeom>
          </p:spPr>
          <p:txBody>
            <a:bodyPr wrap="square">
              <a:spAutoFit/>
            </a:bodyPr>
            <a:lstStyle/>
            <a:p>
              <a:pPr algn="ctr" fontAlgn="base">
                <a:spcBef>
                  <a:spcPct val="0"/>
                </a:spcBef>
                <a:spcAft>
                  <a:spcPct val="0"/>
                </a:spcAft>
              </a:pPr>
              <a:r>
                <a:rPr lang="zh-CN" altLang="en-US" sz="1400" b="1" dirty="0">
                  <a:solidFill>
                    <a:prstClr val="white"/>
                  </a:solidFill>
                </a:rPr>
                <a:t>添加标题</a:t>
              </a:r>
              <a:endParaRPr lang="en-US" altLang="zh-CN" sz="1400" b="1" dirty="0">
                <a:solidFill>
                  <a:prstClr val="white"/>
                </a:solidFill>
                <a:latin typeface="微软雅黑" panose="020B0503020204020204" pitchFamily="34" charset="-122"/>
              </a:endParaRPr>
            </a:p>
          </p:txBody>
        </p:sp>
        <p:sp>
          <p:nvSpPr>
            <p:cNvPr id="33" name="TextBox 32"/>
            <p:cNvSpPr txBox="1"/>
            <p:nvPr/>
          </p:nvSpPr>
          <p:spPr>
            <a:xfrm>
              <a:off x="796514" y="2945246"/>
              <a:ext cx="2088231" cy="790153"/>
            </a:xfrm>
            <a:prstGeom prst="rect">
              <a:avLst/>
            </a:prstGeom>
            <a:noFill/>
          </p:spPr>
          <p:txBody>
            <a:bodyPr wrap="square" rtlCol="0">
              <a:spAutoFit/>
            </a:bodyPr>
            <a:lstStyle/>
            <a:p>
              <a:pPr algn="ctr" fontAlgn="base">
                <a:lnSpc>
                  <a:spcPct val="130000"/>
                </a:lnSpc>
                <a:spcBef>
                  <a:spcPts val="600"/>
                </a:spcBef>
                <a:spcAft>
                  <a:spcPct val="0"/>
                </a:spcAft>
              </a:pPr>
              <a:r>
                <a:rPr lang="zh-CN" altLang="en-US" sz="1200" dirty="0">
                  <a:solidFill>
                    <a:prstClr val="white"/>
                  </a:solidFill>
                </a:rPr>
                <a:t>单击此处添加文本单击此处添加文本单击此处添加文本单击此处添加文本</a:t>
              </a:r>
            </a:p>
          </p:txBody>
        </p:sp>
        <p:sp>
          <p:nvSpPr>
            <p:cNvPr id="34" name="矩形 33"/>
            <p:cNvSpPr/>
            <p:nvPr/>
          </p:nvSpPr>
          <p:spPr>
            <a:xfrm>
              <a:off x="1350889" y="1909610"/>
              <a:ext cx="979479" cy="646331"/>
            </a:xfrm>
            <a:prstGeom prst="rect">
              <a:avLst/>
            </a:prstGeom>
          </p:spPr>
          <p:txBody>
            <a:bodyPr wrap="square">
              <a:spAutoFit/>
            </a:bodyPr>
            <a:lstStyle/>
            <a:p>
              <a:pPr algn="ctr" fontAlgn="base">
                <a:spcBef>
                  <a:spcPct val="0"/>
                </a:spcBef>
                <a:spcAft>
                  <a:spcPct val="0"/>
                </a:spcAft>
              </a:pPr>
              <a:r>
                <a:rPr lang="en-US" altLang="zh-CN" sz="3600" b="1">
                  <a:solidFill>
                    <a:prstClr val="white"/>
                  </a:solidFill>
                </a:rPr>
                <a:t>01</a:t>
              </a:r>
              <a:endParaRPr lang="en-US" altLang="zh-CN" sz="3600" b="1" dirty="0">
                <a:solidFill>
                  <a:prstClr val="white"/>
                </a:solidFill>
                <a:latin typeface="微软雅黑" panose="020B0503020204020204" pitchFamily="34" charset="-122"/>
              </a:endParaRPr>
            </a:p>
          </p:txBody>
        </p:sp>
        <p:cxnSp>
          <p:nvCxnSpPr>
            <p:cNvPr id="35" name="直接连接符 34"/>
            <p:cNvCxnSpPr/>
            <p:nvPr/>
          </p:nvCxnSpPr>
          <p:spPr>
            <a:xfrm>
              <a:off x="1462587" y="2555941"/>
              <a:ext cx="756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915977" y="1369550"/>
            <a:ext cx="2956249" cy="2448272"/>
            <a:chOff x="3915977" y="1369550"/>
            <a:chExt cx="2956249" cy="2448272"/>
          </a:xfrm>
        </p:grpSpPr>
        <p:sp>
          <p:nvSpPr>
            <p:cNvPr id="30" name="等腰三角形 29"/>
            <p:cNvSpPr/>
            <p:nvPr/>
          </p:nvSpPr>
          <p:spPr>
            <a:xfrm>
              <a:off x="3915977" y="1369550"/>
              <a:ext cx="2956249" cy="24482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6" name="矩形 35"/>
            <p:cNvSpPr/>
            <p:nvPr/>
          </p:nvSpPr>
          <p:spPr>
            <a:xfrm>
              <a:off x="4584009" y="2622953"/>
              <a:ext cx="1620182" cy="307777"/>
            </a:xfrm>
            <a:prstGeom prst="rect">
              <a:avLst/>
            </a:prstGeom>
          </p:spPr>
          <p:txBody>
            <a:bodyPr wrap="square">
              <a:spAutoFit/>
            </a:bodyPr>
            <a:lstStyle/>
            <a:p>
              <a:pPr algn="ctr" fontAlgn="base">
                <a:spcBef>
                  <a:spcPct val="0"/>
                </a:spcBef>
                <a:spcAft>
                  <a:spcPct val="0"/>
                </a:spcAft>
              </a:pPr>
              <a:r>
                <a:rPr lang="zh-CN" altLang="en-US" sz="1400" b="1" dirty="0">
                  <a:solidFill>
                    <a:prstClr val="white"/>
                  </a:solidFill>
                </a:rPr>
                <a:t>添加标题</a:t>
              </a:r>
              <a:endParaRPr lang="en-US" altLang="zh-CN" sz="1400" b="1" dirty="0">
                <a:solidFill>
                  <a:prstClr val="white"/>
                </a:solidFill>
                <a:latin typeface="微软雅黑" panose="020B0503020204020204" pitchFamily="34" charset="-122"/>
              </a:endParaRPr>
            </a:p>
          </p:txBody>
        </p:sp>
        <p:sp>
          <p:nvSpPr>
            <p:cNvPr id="37" name="TextBox 36"/>
            <p:cNvSpPr txBox="1"/>
            <p:nvPr/>
          </p:nvSpPr>
          <p:spPr>
            <a:xfrm>
              <a:off x="4349985" y="2945246"/>
              <a:ext cx="2088231" cy="812530"/>
            </a:xfrm>
            <a:prstGeom prst="rect">
              <a:avLst/>
            </a:prstGeom>
            <a:noFill/>
          </p:spPr>
          <p:txBody>
            <a:bodyPr wrap="square" rtlCol="0">
              <a:spAutoFit/>
            </a:bodyPr>
            <a:lstStyle/>
            <a:p>
              <a:pPr algn="ctr" fontAlgn="base">
                <a:lnSpc>
                  <a:spcPct val="130000"/>
                </a:lnSpc>
                <a:spcBef>
                  <a:spcPts val="600"/>
                </a:spcBef>
                <a:spcAft>
                  <a:spcPct val="0"/>
                </a:spcAft>
              </a:pPr>
              <a:r>
                <a:rPr lang="zh-CN" altLang="en-US" sz="1200" dirty="0">
                  <a:solidFill>
                    <a:prstClr val="white"/>
                  </a:solidFill>
                </a:rPr>
                <a:t>单击此处添加文本单击此处添加文本单击此处添加文本单击此处添加文本</a:t>
              </a:r>
            </a:p>
          </p:txBody>
        </p:sp>
        <p:sp>
          <p:nvSpPr>
            <p:cNvPr id="38" name="矩形 37"/>
            <p:cNvSpPr/>
            <p:nvPr/>
          </p:nvSpPr>
          <p:spPr>
            <a:xfrm>
              <a:off x="4904360" y="1909610"/>
              <a:ext cx="979479" cy="646331"/>
            </a:xfrm>
            <a:prstGeom prst="rect">
              <a:avLst/>
            </a:prstGeom>
          </p:spPr>
          <p:txBody>
            <a:bodyPr wrap="square">
              <a:spAutoFit/>
            </a:bodyPr>
            <a:lstStyle/>
            <a:p>
              <a:pPr algn="ctr" fontAlgn="base">
                <a:spcBef>
                  <a:spcPct val="0"/>
                </a:spcBef>
                <a:spcAft>
                  <a:spcPct val="0"/>
                </a:spcAft>
              </a:pPr>
              <a:r>
                <a:rPr lang="en-US" altLang="zh-CN" sz="3600" b="1">
                  <a:solidFill>
                    <a:prstClr val="white"/>
                  </a:solidFill>
                </a:rPr>
                <a:t>03</a:t>
              </a:r>
              <a:endParaRPr lang="en-US" altLang="zh-CN" sz="3600" b="1" dirty="0">
                <a:solidFill>
                  <a:prstClr val="white"/>
                </a:solidFill>
                <a:latin typeface="微软雅黑" panose="020B0503020204020204" pitchFamily="34" charset="-122"/>
              </a:endParaRPr>
            </a:p>
          </p:txBody>
        </p:sp>
        <p:cxnSp>
          <p:nvCxnSpPr>
            <p:cNvPr id="39" name="直接连接符 38"/>
            <p:cNvCxnSpPr/>
            <p:nvPr/>
          </p:nvCxnSpPr>
          <p:spPr>
            <a:xfrm>
              <a:off x="5016058" y="2555941"/>
              <a:ext cx="756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139241" y="1369549"/>
            <a:ext cx="2956249" cy="2448272"/>
            <a:chOff x="2139241" y="1369549"/>
            <a:chExt cx="2956249" cy="2448272"/>
          </a:xfrm>
        </p:grpSpPr>
        <p:sp>
          <p:nvSpPr>
            <p:cNvPr id="29" name="等腰三角形 28"/>
            <p:cNvSpPr/>
            <p:nvPr/>
          </p:nvSpPr>
          <p:spPr>
            <a:xfrm rot="10800000">
              <a:off x="2139241" y="1369549"/>
              <a:ext cx="2956249" cy="24482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0" name="矩形 39"/>
            <p:cNvSpPr/>
            <p:nvPr/>
          </p:nvSpPr>
          <p:spPr>
            <a:xfrm>
              <a:off x="2807274" y="2286955"/>
              <a:ext cx="1620182" cy="307777"/>
            </a:xfrm>
            <a:prstGeom prst="rect">
              <a:avLst/>
            </a:prstGeom>
          </p:spPr>
          <p:txBody>
            <a:bodyPr wrap="square">
              <a:spAutoFit/>
            </a:bodyPr>
            <a:lstStyle/>
            <a:p>
              <a:pPr algn="ctr" fontAlgn="base">
                <a:spcBef>
                  <a:spcPct val="0"/>
                </a:spcBef>
                <a:spcAft>
                  <a:spcPct val="0"/>
                </a:spcAft>
              </a:pPr>
              <a:r>
                <a:rPr lang="zh-CN" altLang="en-US" sz="1400" b="1" dirty="0">
                  <a:solidFill>
                    <a:prstClr val="white"/>
                  </a:solidFill>
                </a:rPr>
                <a:t>添加标题</a:t>
              </a:r>
              <a:endParaRPr lang="en-US" altLang="zh-CN" sz="1400" b="1" dirty="0">
                <a:solidFill>
                  <a:prstClr val="white"/>
                </a:solidFill>
                <a:latin typeface="微软雅黑" panose="020B0503020204020204" pitchFamily="34" charset="-122"/>
              </a:endParaRPr>
            </a:p>
          </p:txBody>
        </p:sp>
        <p:sp>
          <p:nvSpPr>
            <p:cNvPr id="41" name="TextBox 40"/>
            <p:cNvSpPr txBox="1"/>
            <p:nvPr/>
          </p:nvSpPr>
          <p:spPr>
            <a:xfrm>
              <a:off x="2573250" y="1477562"/>
              <a:ext cx="2088231" cy="812530"/>
            </a:xfrm>
            <a:prstGeom prst="rect">
              <a:avLst/>
            </a:prstGeom>
            <a:noFill/>
          </p:spPr>
          <p:txBody>
            <a:bodyPr wrap="square" rtlCol="0">
              <a:spAutoFit/>
            </a:bodyPr>
            <a:lstStyle/>
            <a:p>
              <a:pPr algn="ctr" fontAlgn="base">
                <a:lnSpc>
                  <a:spcPct val="130000"/>
                </a:lnSpc>
                <a:spcBef>
                  <a:spcPts val="600"/>
                </a:spcBef>
                <a:spcAft>
                  <a:spcPct val="0"/>
                </a:spcAft>
              </a:pPr>
              <a:r>
                <a:rPr lang="zh-CN" altLang="en-US" sz="1200" dirty="0">
                  <a:solidFill>
                    <a:prstClr val="white"/>
                  </a:solidFill>
                </a:rPr>
                <a:t>单击此处添加文本单击此处添加文本单击此处添加文本单击此处添加文本</a:t>
              </a:r>
            </a:p>
          </p:txBody>
        </p:sp>
        <p:sp>
          <p:nvSpPr>
            <p:cNvPr id="42" name="矩形 41"/>
            <p:cNvSpPr/>
            <p:nvPr/>
          </p:nvSpPr>
          <p:spPr>
            <a:xfrm>
              <a:off x="3127625" y="2701698"/>
              <a:ext cx="979479" cy="646331"/>
            </a:xfrm>
            <a:prstGeom prst="rect">
              <a:avLst/>
            </a:prstGeom>
          </p:spPr>
          <p:txBody>
            <a:bodyPr wrap="square">
              <a:spAutoFit/>
            </a:bodyPr>
            <a:lstStyle/>
            <a:p>
              <a:pPr algn="ctr" fontAlgn="base">
                <a:spcBef>
                  <a:spcPct val="0"/>
                </a:spcBef>
                <a:spcAft>
                  <a:spcPct val="0"/>
                </a:spcAft>
              </a:pPr>
              <a:r>
                <a:rPr lang="en-US" altLang="zh-CN" sz="3600" b="1">
                  <a:solidFill>
                    <a:prstClr val="white"/>
                  </a:solidFill>
                </a:rPr>
                <a:t>02</a:t>
              </a:r>
              <a:endParaRPr lang="en-US" altLang="zh-CN" sz="3600" b="1" dirty="0">
                <a:solidFill>
                  <a:prstClr val="white"/>
                </a:solidFill>
                <a:latin typeface="微软雅黑" panose="020B0503020204020204" pitchFamily="34" charset="-122"/>
              </a:endParaRPr>
            </a:p>
          </p:txBody>
        </p:sp>
        <p:cxnSp>
          <p:nvCxnSpPr>
            <p:cNvPr id="43" name="直接连接符 42"/>
            <p:cNvCxnSpPr/>
            <p:nvPr/>
          </p:nvCxnSpPr>
          <p:spPr>
            <a:xfrm>
              <a:off x="3239323" y="2665694"/>
              <a:ext cx="756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692711" y="1369550"/>
            <a:ext cx="2956249" cy="2448272"/>
            <a:chOff x="5692711" y="1369550"/>
            <a:chExt cx="2956249" cy="2448272"/>
          </a:xfrm>
        </p:grpSpPr>
        <p:sp>
          <p:nvSpPr>
            <p:cNvPr id="31" name="等腰三角形 30"/>
            <p:cNvSpPr/>
            <p:nvPr/>
          </p:nvSpPr>
          <p:spPr>
            <a:xfrm rot="10800000">
              <a:off x="5692711" y="1369550"/>
              <a:ext cx="2956249" cy="244827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4" name="矩形 43"/>
            <p:cNvSpPr/>
            <p:nvPr/>
          </p:nvSpPr>
          <p:spPr>
            <a:xfrm>
              <a:off x="6360743" y="2286955"/>
              <a:ext cx="1620182" cy="307777"/>
            </a:xfrm>
            <a:prstGeom prst="rect">
              <a:avLst/>
            </a:prstGeom>
          </p:spPr>
          <p:txBody>
            <a:bodyPr wrap="square">
              <a:spAutoFit/>
            </a:bodyPr>
            <a:lstStyle/>
            <a:p>
              <a:pPr algn="ctr" fontAlgn="base">
                <a:spcBef>
                  <a:spcPct val="0"/>
                </a:spcBef>
                <a:spcAft>
                  <a:spcPct val="0"/>
                </a:spcAft>
              </a:pPr>
              <a:r>
                <a:rPr lang="zh-CN" altLang="en-US" sz="1400" b="1" dirty="0">
                  <a:solidFill>
                    <a:prstClr val="white"/>
                  </a:solidFill>
                </a:rPr>
                <a:t>添加标题</a:t>
              </a:r>
              <a:endParaRPr lang="en-US" altLang="zh-CN" sz="1400" b="1" dirty="0">
                <a:solidFill>
                  <a:prstClr val="white"/>
                </a:solidFill>
                <a:latin typeface="微软雅黑" panose="020B0503020204020204" pitchFamily="34" charset="-122"/>
              </a:endParaRPr>
            </a:p>
          </p:txBody>
        </p:sp>
        <p:sp>
          <p:nvSpPr>
            <p:cNvPr id="45" name="TextBox 44"/>
            <p:cNvSpPr txBox="1"/>
            <p:nvPr/>
          </p:nvSpPr>
          <p:spPr>
            <a:xfrm>
              <a:off x="6126719" y="1477562"/>
              <a:ext cx="2088231" cy="812530"/>
            </a:xfrm>
            <a:prstGeom prst="rect">
              <a:avLst/>
            </a:prstGeom>
            <a:noFill/>
          </p:spPr>
          <p:txBody>
            <a:bodyPr wrap="square" rtlCol="0">
              <a:spAutoFit/>
            </a:bodyPr>
            <a:lstStyle/>
            <a:p>
              <a:pPr algn="ctr" fontAlgn="base">
                <a:lnSpc>
                  <a:spcPct val="130000"/>
                </a:lnSpc>
                <a:spcBef>
                  <a:spcPts val="600"/>
                </a:spcBef>
                <a:spcAft>
                  <a:spcPct val="0"/>
                </a:spcAft>
              </a:pPr>
              <a:r>
                <a:rPr lang="zh-CN" altLang="en-US" sz="1200" dirty="0">
                  <a:solidFill>
                    <a:prstClr val="white"/>
                  </a:solidFill>
                </a:rPr>
                <a:t>单击此处添加文本单击此处添加文本单击此处添加文本单击此处添加文本</a:t>
              </a:r>
            </a:p>
          </p:txBody>
        </p:sp>
        <p:sp>
          <p:nvSpPr>
            <p:cNvPr id="46" name="矩形 45"/>
            <p:cNvSpPr/>
            <p:nvPr/>
          </p:nvSpPr>
          <p:spPr>
            <a:xfrm>
              <a:off x="6681094" y="2701698"/>
              <a:ext cx="979479" cy="646331"/>
            </a:xfrm>
            <a:prstGeom prst="rect">
              <a:avLst/>
            </a:prstGeom>
          </p:spPr>
          <p:txBody>
            <a:bodyPr wrap="square">
              <a:spAutoFit/>
            </a:bodyPr>
            <a:lstStyle/>
            <a:p>
              <a:pPr algn="ctr" fontAlgn="base">
                <a:spcBef>
                  <a:spcPct val="0"/>
                </a:spcBef>
                <a:spcAft>
                  <a:spcPct val="0"/>
                </a:spcAft>
              </a:pPr>
              <a:r>
                <a:rPr lang="en-US" altLang="zh-CN" sz="3600" b="1">
                  <a:solidFill>
                    <a:prstClr val="white"/>
                  </a:solidFill>
                </a:rPr>
                <a:t>04</a:t>
              </a:r>
              <a:endParaRPr lang="en-US" altLang="zh-CN" sz="3600" b="1" dirty="0">
                <a:solidFill>
                  <a:prstClr val="white"/>
                </a:solidFill>
                <a:latin typeface="微软雅黑" panose="020B0503020204020204" pitchFamily="34" charset="-122"/>
              </a:endParaRPr>
            </a:p>
          </p:txBody>
        </p:sp>
        <p:cxnSp>
          <p:nvCxnSpPr>
            <p:cNvPr id="47" name="直接连接符 46"/>
            <p:cNvCxnSpPr/>
            <p:nvPr/>
          </p:nvCxnSpPr>
          <p:spPr>
            <a:xfrm>
              <a:off x="6792792" y="2665694"/>
              <a:ext cx="756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750"/>
                                        <p:tgtEl>
                                          <p:spTgt spid="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750"/>
                                        <p:tgtEl>
                                          <p:spTgt spid="4"/>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8930" y="1250157"/>
            <a:ext cx="2474665" cy="3102769"/>
            <a:chOff x="868930" y="1250157"/>
            <a:chExt cx="2474665" cy="3102769"/>
          </a:xfrm>
        </p:grpSpPr>
        <p:sp>
          <p:nvSpPr>
            <p:cNvPr id="236" name="矩形 25"/>
            <p:cNvSpPr>
              <a:spLocks noChangeArrowheads="1"/>
            </p:cNvSpPr>
            <p:nvPr/>
          </p:nvSpPr>
          <p:spPr bwMode="auto">
            <a:xfrm>
              <a:off x="961775" y="1963341"/>
              <a:ext cx="2273502" cy="2282428"/>
            </a:xfrm>
            <a:prstGeom prst="rect">
              <a:avLst/>
            </a:prstGeom>
            <a:solidFill>
              <a:schemeClr val="bg1">
                <a:lumMod val="75000"/>
              </a:schemeClr>
            </a:solidFill>
            <a:ln>
              <a:noFill/>
            </a:ln>
          </p:spPr>
          <p:txBody>
            <a:bodyPr lIns="68562" tIns="34281" rIns="68562" bIns="34281" anchor="ctr"/>
            <a:lstStyle/>
            <a:p>
              <a:pPr algn="ctr" fontAlgn="base">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237" name="Rectangle 12"/>
            <p:cNvSpPr>
              <a:spLocks noChangeArrowheads="1"/>
            </p:cNvSpPr>
            <p:nvPr/>
          </p:nvSpPr>
          <p:spPr bwMode="auto">
            <a:xfrm>
              <a:off x="962965" y="1373981"/>
              <a:ext cx="2285405" cy="471488"/>
            </a:xfrm>
            <a:prstGeom prst="rect">
              <a:avLst/>
            </a:prstGeom>
            <a:solidFill>
              <a:schemeClr val="accent1"/>
            </a:solidFill>
            <a:ln>
              <a:noFill/>
            </a:ln>
          </p:spPr>
          <p:txBody>
            <a:bodyPr lIns="51415" tIns="51415" rIns="51415" bIns="51415" anchor="ctr"/>
            <a:lstStyle/>
            <a:p>
              <a:pPr fontAlgn="base">
                <a:lnSpc>
                  <a:spcPct val="90000"/>
                </a:lnSpc>
                <a:spcBef>
                  <a:spcPct val="20000"/>
                </a:spcBef>
                <a:spcAft>
                  <a:spcPct val="0"/>
                </a:spcAft>
                <a:buSzPct val="90000"/>
                <a:buFont typeface="Arial" panose="020B0604020202020204" pitchFamily="34" charset="0"/>
                <a:buNone/>
              </a:pPr>
              <a:r>
                <a:rPr lang="zh-CN" altLang="en-US" sz="15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      点击添加文字标题</a:t>
              </a:r>
              <a:endParaRPr lang="en-US" altLang="zh-CN" sz="15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8" name="Rectangle 14"/>
            <p:cNvSpPr/>
            <p:nvPr/>
          </p:nvSpPr>
          <p:spPr bwMode="auto">
            <a:xfrm>
              <a:off x="868930" y="1250157"/>
              <a:ext cx="2474665" cy="3102769"/>
            </a:xfrm>
            <a:prstGeom prst="rect">
              <a:avLst/>
            </a:prstGeom>
            <a:noFill/>
            <a:ln w="38100" cap="flat" cmpd="sng">
              <a:solidFill>
                <a:schemeClr val="bg1">
                  <a:lumMod val="50000"/>
                </a:schemeClr>
              </a:solidFill>
              <a:bevel/>
            </a:ln>
            <a:extLst>
              <a:ext uri="{909E8E84-426E-40DD-AFC4-6F175D3DCCD1}">
                <a14:hiddenFill xmlns:a14="http://schemas.microsoft.com/office/drawing/2010/main">
                  <a:solidFill>
                    <a:srgbClr val="FFFFFF"/>
                  </a:solidFill>
                </a14:hiddenFill>
              </a:ext>
            </a:extLst>
          </p:spPr>
          <p:txBody>
            <a:bodyPr lIns="51412" tIns="25707" rIns="51412" bIns="25707" anchor="ctr"/>
            <a:lstStyle/>
            <a:p>
              <a:pPr algn="ctr" fontAlgn="base">
                <a:spcBef>
                  <a:spcPct val="0"/>
                </a:spcBef>
                <a:spcAft>
                  <a:spcPct val="0"/>
                </a:spcAft>
                <a:buFont typeface="Arial" panose="020B0604020202020204" pitchFamily="34" charset="0"/>
                <a:buNone/>
              </a:pPr>
              <a:endParaRPr lang="zh-CN" altLang="zh-CN" sz="1300">
                <a:solidFill>
                  <a:prstClr val="white"/>
                </a:solidFill>
                <a:latin typeface="Arial" panose="020B0604020202020204" pitchFamily="34" charset="0"/>
                <a:cs typeface="Segoe UI" panose="020B0502040204020203" pitchFamily="34" charset="0"/>
                <a:sym typeface="Segoe UI" panose="020B0502040204020203" pitchFamily="34" charset="0"/>
              </a:endParaRPr>
            </a:p>
          </p:txBody>
        </p:sp>
        <p:sp>
          <p:nvSpPr>
            <p:cNvPr id="239" name="矩形 1"/>
            <p:cNvSpPr>
              <a:spLocks noChangeArrowheads="1"/>
            </p:cNvSpPr>
            <p:nvPr/>
          </p:nvSpPr>
          <p:spPr bwMode="auto">
            <a:xfrm>
              <a:off x="949871" y="2200275"/>
              <a:ext cx="2285405" cy="19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lnSpc>
                  <a:spcPct val="130000"/>
                </a:lnSpc>
                <a:spcBef>
                  <a:spcPct val="0"/>
                </a:spcBef>
                <a:spcAft>
                  <a:spcPct val="0"/>
                </a:spcAft>
              </a:pPr>
              <a:r>
                <a:rPr lang="zh-CN" altLang="en-US" sz="12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grpSp>
        <p:nvGrpSpPr>
          <p:cNvPr id="10" name="组合 9"/>
          <p:cNvGrpSpPr/>
          <p:nvPr/>
        </p:nvGrpSpPr>
        <p:grpSpPr>
          <a:xfrm>
            <a:off x="5057649" y="1238250"/>
            <a:ext cx="3495955" cy="728663"/>
            <a:chOff x="5057649" y="1238250"/>
            <a:chExt cx="3495955" cy="728663"/>
          </a:xfrm>
        </p:grpSpPr>
        <p:sp>
          <p:nvSpPr>
            <p:cNvPr id="244" name="Rectangle 60"/>
            <p:cNvSpPr/>
            <p:nvPr/>
          </p:nvSpPr>
          <p:spPr bwMode="auto">
            <a:xfrm>
              <a:off x="5057649" y="1238250"/>
              <a:ext cx="3495955" cy="728663"/>
            </a:xfrm>
            <a:prstGeom prst="rect">
              <a:avLst/>
            </a:prstGeom>
            <a:solidFill>
              <a:schemeClr val="accent1"/>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sz="1100">
                <a:solidFill>
                  <a:prstClr val="white"/>
                </a:solidFill>
                <a:latin typeface="Arial" panose="020B0604020202020204" pitchFamily="34" charset="0"/>
                <a:sym typeface="Segoe UI" panose="020B0502040204020203" pitchFamily="34" charset="0"/>
              </a:endParaRPr>
            </a:p>
          </p:txBody>
        </p:sp>
        <p:sp>
          <p:nvSpPr>
            <p:cNvPr id="248" name="矩形 39"/>
            <p:cNvSpPr>
              <a:spLocks noChangeArrowheads="1"/>
            </p:cNvSpPr>
            <p:nvPr/>
          </p:nvSpPr>
          <p:spPr bwMode="auto">
            <a:xfrm>
              <a:off x="5885652" y="1436825"/>
              <a:ext cx="2609171" cy="33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26993" rIns="68562" bIns="26993">
              <a:spAutoFit/>
            </a:bodyPr>
            <a:lstStyle/>
            <a:p>
              <a:pPr fontAlgn="base">
                <a:spcBef>
                  <a:spcPct val="0"/>
                </a:spcBef>
                <a:spcAft>
                  <a:spcPct val="0"/>
                </a:spcAft>
                <a:buFont typeface="Arial" panose="020B0604020202020204" pitchFamily="34" charset="0"/>
                <a:buNone/>
              </a:pPr>
              <a:r>
                <a:rPr lang="zh-CN" altLang="en-US"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点击添加文字描述</a:t>
              </a:r>
              <a:endParaRPr lang="en-US" altLang="zh-CN"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3499526" y="1254919"/>
            <a:ext cx="1416475" cy="728663"/>
            <a:chOff x="3499526" y="1254919"/>
            <a:chExt cx="1416475" cy="728663"/>
          </a:xfrm>
        </p:grpSpPr>
        <p:sp>
          <p:nvSpPr>
            <p:cNvPr id="240" name="Rectangle 60"/>
            <p:cNvSpPr/>
            <p:nvPr/>
          </p:nvSpPr>
          <p:spPr bwMode="auto">
            <a:xfrm>
              <a:off x="3499526" y="1254919"/>
              <a:ext cx="1416475" cy="728663"/>
            </a:xfrm>
            <a:prstGeom prst="ellipse">
              <a:avLst/>
            </a:prstGeom>
            <a:solidFill>
              <a:schemeClr val="accent1"/>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a:solidFill>
                  <a:prstClr val="white"/>
                </a:solidFill>
                <a:latin typeface="Arial" panose="020B0604020202020204" pitchFamily="34" charset="0"/>
                <a:sym typeface="Segoe UI" panose="020B0502040204020203" pitchFamily="34" charset="0"/>
              </a:endParaRPr>
            </a:p>
          </p:txBody>
        </p:sp>
        <p:sp>
          <p:nvSpPr>
            <p:cNvPr id="249" name="矩形 2"/>
            <p:cNvSpPr>
              <a:spLocks noChangeArrowheads="1"/>
            </p:cNvSpPr>
            <p:nvPr/>
          </p:nvSpPr>
          <p:spPr bwMode="auto">
            <a:xfrm>
              <a:off x="3772597" y="1298281"/>
              <a:ext cx="728368"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fontAlgn="base">
                <a:spcBef>
                  <a:spcPct val="0"/>
                </a:spcBef>
                <a:spcAft>
                  <a:spcPct val="0"/>
                </a:spcAft>
                <a:buFont typeface="Arial" panose="020B0604020202020204" pitchFamily="34" charset="0"/>
                <a:buNone/>
              </a:pPr>
              <a:r>
                <a:rPr lang="zh-CN" altLang="en-US" sz="360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①</a:t>
              </a:r>
            </a:p>
          </p:txBody>
        </p:sp>
      </p:grpSp>
      <p:grpSp>
        <p:nvGrpSpPr>
          <p:cNvPr id="4" name="组合 3"/>
          <p:cNvGrpSpPr/>
          <p:nvPr/>
        </p:nvGrpSpPr>
        <p:grpSpPr>
          <a:xfrm>
            <a:off x="3499526" y="2045494"/>
            <a:ext cx="1416475" cy="728663"/>
            <a:chOff x="3499526" y="2045494"/>
            <a:chExt cx="1416475" cy="728663"/>
          </a:xfrm>
        </p:grpSpPr>
        <p:sp>
          <p:nvSpPr>
            <p:cNvPr id="241" name="Rectangle 60"/>
            <p:cNvSpPr/>
            <p:nvPr/>
          </p:nvSpPr>
          <p:spPr bwMode="auto">
            <a:xfrm>
              <a:off x="3499526" y="2045494"/>
              <a:ext cx="1416475" cy="728663"/>
            </a:xfrm>
            <a:prstGeom prst="ellipse">
              <a:avLst/>
            </a:prstGeom>
            <a:solidFill>
              <a:schemeClr val="accent2"/>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a:solidFill>
                  <a:prstClr val="white"/>
                </a:solidFill>
                <a:latin typeface="Arial" panose="020B0604020202020204" pitchFamily="34" charset="0"/>
                <a:sym typeface="Segoe UI" panose="020B0502040204020203" pitchFamily="34" charset="0"/>
              </a:endParaRPr>
            </a:p>
          </p:txBody>
        </p:sp>
        <p:sp>
          <p:nvSpPr>
            <p:cNvPr id="250" name="矩形 40"/>
            <p:cNvSpPr>
              <a:spLocks noChangeArrowheads="1"/>
            </p:cNvSpPr>
            <p:nvPr/>
          </p:nvSpPr>
          <p:spPr bwMode="auto">
            <a:xfrm>
              <a:off x="3772597" y="2130529"/>
              <a:ext cx="728368"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fontAlgn="base">
                <a:spcBef>
                  <a:spcPct val="0"/>
                </a:spcBef>
                <a:spcAft>
                  <a:spcPct val="0"/>
                </a:spcAft>
                <a:buFont typeface="Arial" panose="020B0604020202020204" pitchFamily="34" charset="0"/>
                <a:buNone/>
              </a:pPr>
              <a:r>
                <a:rPr lang="zh-CN" altLang="en-US" sz="360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②</a:t>
              </a:r>
            </a:p>
          </p:txBody>
        </p:sp>
      </p:grpSp>
      <p:grpSp>
        <p:nvGrpSpPr>
          <p:cNvPr id="5" name="组合 4"/>
          <p:cNvGrpSpPr/>
          <p:nvPr/>
        </p:nvGrpSpPr>
        <p:grpSpPr>
          <a:xfrm>
            <a:off x="3499526" y="2836069"/>
            <a:ext cx="1416475" cy="728663"/>
            <a:chOff x="3499526" y="2836069"/>
            <a:chExt cx="1416475" cy="728663"/>
          </a:xfrm>
        </p:grpSpPr>
        <p:sp>
          <p:nvSpPr>
            <p:cNvPr id="242" name="Rectangle 60"/>
            <p:cNvSpPr/>
            <p:nvPr/>
          </p:nvSpPr>
          <p:spPr bwMode="auto">
            <a:xfrm>
              <a:off x="3499526" y="2836069"/>
              <a:ext cx="1416475" cy="728663"/>
            </a:xfrm>
            <a:prstGeom prst="ellipse">
              <a:avLst/>
            </a:prstGeom>
            <a:solidFill>
              <a:schemeClr val="accent3"/>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a:solidFill>
                  <a:prstClr val="white"/>
                </a:solidFill>
                <a:latin typeface="Arial" panose="020B0604020202020204" pitchFamily="34" charset="0"/>
                <a:sym typeface="Segoe UI" panose="020B0502040204020203" pitchFamily="34" charset="0"/>
              </a:endParaRPr>
            </a:p>
          </p:txBody>
        </p:sp>
        <p:sp>
          <p:nvSpPr>
            <p:cNvPr id="251" name="矩形 41"/>
            <p:cNvSpPr>
              <a:spLocks noChangeArrowheads="1"/>
            </p:cNvSpPr>
            <p:nvPr/>
          </p:nvSpPr>
          <p:spPr bwMode="auto">
            <a:xfrm>
              <a:off x="3772597" y="2929437"/>
              <a:ext cx="728368"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fontAlgn="base">
                <a:spcBef>
                  <a:spcPct val="0"/>
                </a:spcBef>
                <a:spcAft>
                  <a:spcPct val="0"/>
                </a:spcAft>
                <a:buFont typeface="Arial" panose="020B0604020202020204" pitchFamily="34" charset="0"/>
                <a:buNone/>
              </a:pPr>
              <a:r>
                <a:rPr lang="zh-CN" altLang="en-US" sz="3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③</a:t>
              </a:r>
            </a:p>
          </p:txBody>
        </p:sp>
      </p:grpSp>
      <p:grpSp>
        <p:nvGrpSpPr>
          <p:cNvPr id="6" name="组合 5"/>
          <p:cNvGrpSpPr/>
          <p:nvPr/>
        </p:nvGrpSpPr>
        <p:grpSpPr>
          <a:xfrm>
            <a:off x="3499526" y="3626644"/>
            <a:ext cx="1416475" cy="728663"/>
            <a:chOff x="3499526" y="3626644"/>
            <a:chExt cx="1416475" cy="728663"/>
          </a:xfrm>
        </p:grpSpPr>
        <p:sp>
          <p:nvSpPr>
            <p:cNvPr id="243" name="Rectangle 60"/>
            <p:cNvSpPr/>
            <p:nvPr/>
          </p:nvSpPr>
          <p:spPr bwMode="auto">
            <a:xfrm>
              <a:off x="3499526" y="3626644"/>
              <a:ext cx="1416475" cy="728663"/>
            </a:xfrm>
            <a:prstGeom prst="ellipse">
              <a:avLst/>
            </a:prstGeom>
            <a:solidFill>
              <a:schemeClr val="accent4"/>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a:solidFill>
                  <a:prstClr val="white"/>
                </a:solidFill>
                <a:latin typeface="Arial" panose="020B0604020202020204" pitchFamily="34" charset="0"/>
                <a:sym typeface="Segoe UI" panose="020B0502040204020203" pitchFamily="34" charset="0"/>
              </a:endParaRPr>
            </a:p>
          </p:txBody>
        </p:sp>
        <p:sp>
          <p:nvSpPr>
            <p:cNvPr id="252" name="矩形 42"/>
            <p:cNvSpPr>
              <a:spLocks noChangeArrowheads="1"/>
            </p:cNvSpPr>
            <p:nvPr/>
          </p:nvSpPr>
          <p:spPr bwMode="auto">
            <a:xfrm>
              <a:off x="3772597" y="3724775"/>
              <a:ext cx="728368" cy="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fontAlgn="base">
                <a:spcBef>
                  <a:spcPct val="0"/>
                </a:spcBef>
                <a:spcAft>
                  <a:spcPct val="0"/>
                </a:spcAft>
                <a:buFont typeface="Arial" panose="020B0604020202020204" pitchFamily="34" charset="0"/>
                <a:buNone/>
              </a:pPr>
              <a:r>
                <a:rPr lang="zh-CN" altLang="en-US" sz="360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④</a:t>
              </a:r>
            </a:p>
          </p:txBody>
        </p:sp>
      </p:grpSp>
      <p:grpSp>
        <p:nvGrpSpPr>
          <p:cNvPr id="9" name="组合 8"/>
          <p:cNvGrpSpPr/>
          <p:nvPr/>
        </p:nvGrpSpPr>
        <p:grpSpPr>
          <a:xfrm>
            <a:off x="5071933" y="2033587"/>
            <a:ext cx="3494765" cy="728663"/>
            <a:chOff x="5071933" y="2033587"/>
            <a:chExt cx="3494765" cy="728663"/>
          </a:xfrm>
        </p:grpSpPr>
        <p:sp>
          <p:nvSpPr>
            <p:cNvPr id="245" name="Rectangle 60"/>
            <p:cNvSpPr/>
            <p:nvPr/>
          </p:nvSpPr>
          <p:spPr bwMode="auto">
            <a:xfrm>
              <a:off x="5071933" y="2033587"/>
              <a:ext cx="3494765" cy="728663"/>
            </a:xfrm>
            <a:prstGeom prst="rect">
              <a:avLst/>
            </a:prstGeom>
            <a:solidFill>
              <a:schemeClr val="accent2"/>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sz="1600">
                <a:solidFill>
                  <a:prstClr val="white"/>
                </a:solidFill>
                <a:latin typeface="Arial" panose="020B0604020202020204" pitchFamily="34" charset="0"/>
                <a:sym typeface="Segoe UI" panose="020B0502040204020203" pitchFamily="34" charset="0"/>
              </a:endParaRPr>
            </a:p>
          </p:txBody>
        </p:sp>
        <p:sp>
          <p:nvSpPr>
            <p:cNvPr id="253" name="矩形 43"/>
            <p:cNvSpPr>
              <a:spLocks noChangeArrowheads="1"/>
            </p:cNvSpPr>
            <p:nvPr/>
          </p:nvSpPr>
          <p:spPr bwMode="auto">
            <a:xfrm>
              <a:off x="5885651" y="2232162"/>
              <a:ext cx="2609171" cy="33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26993" rIns="68562" bIns="26993">
              <a:spAutoFit/>
            </a:bodyPr>
            <a:lstStyle/>
            <a:p>
              <a:pPr fontAlgn="base">
                <a:spcBef>
                  <a:spcPct val="0"/>
                </a:spcBef>
                <a:spcAft>
                  <a:spcPct val="0"/>
                </a:spcAft>
                <a:buFont typeface="Arial" panose="020B0604020202020204" pitchFamily="34" charset="0"/>
                <a:buNone/>
              </a:pPr>
              <a:r>
                <a:rPr lang="zh-CN" altLang="en-US"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点击添加文字描述</a:t>
              </a:r>
              <a:endParaRPr lang="en-US" altLang="zh-CN"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7"/>
          <p:cNvGrpSpPr/>
          <p:nvPr/>
        </p:nvGrpSpPr>
        <p:grpSpPr>
          <a:xfrm>
            <a:off x="5071933" y="2828925"/>
            <a:ext cx="3494765" cy="728663"/>
            <a:chOff x="5071933" y="2828925"/>
            <a:chExt cx="3494765" cy="728663"/>
          </a:xfrm>
        </p:grpSpPr>
        <p:sp>
          <p:nvSpPr>
            <p:cNvPr id="246" name="Rectangle 60"/>
            <p:cNvSpPr/>
            <p:nvPr/>
          </p:nvSpPr>
          <p:spPr bwMode="auto">
            <a:xfrm>
              <a:off x="5071933" y="2828925"/>
              <a:ext cx="3494765" cy="728663"/>
            </a:xfrm>
            <a:prstGeom prst="rect">
              <a:avLst/>
            </a:prstGeom>
            <a:solidFill>
              <a:schemeClr val="accent3"/>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sz="1600">
                <a:solidFill>
                  <a:prstClr val="white"/>
                </a:solidFill>
                <a:latin typeface="Arial" panose="020B0604020202020204" pitchFamily="34" charset="0"/>
                <a:sym typeface="Segoe UI" panose="020B0502040204020203" pitchFamily="34" charset="0"/>
              </a:endParaRPr>
            </a:p>
          </p:txBody>
        </p:sp>
        <p:sp>
          <p:nvSpPr>
            <p:cNvPr id="254" name="矩形 44"/>
            <p:cNvSpPr>
              <a:spLocks noChangeArrowheads="1"/>
            </p:cNvSpPr>
            <p:nvPr/>
          </p:nvSpPr>
          <p:spPr bwMode="auto">
            <a:xfrm>
              <a:off x="5885650" y="3001582"/>
              <a:ext cx="2609171" cy="33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26993" rIns="68562" bIns="26993">
              <a:spAutoFit/>
            </a:bodyPr>
            <a:lstStyle/>
            <a:p>
              <a:pPr fontAlgn="base">
                <a:spcBef>
                  <a:spcPct val="0"/>
                </a:spcBef>
                <a:spcAft>
                  <a:spcPct val="0"/>
                </a:spcAft>
                <a:buFont typeface="Arial" panose="020B0604020202020204" pitchFamily="34" charset="0"/>
                <a:buNone/>
              </a:pPr>
              <a:r>
                <a:rPr lang="zh-CN" altLang="en-US"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点击添加文字描述</a:t>
              </a:r>
              <a:endParaRPr lang="en-US" altLang="zh-CN"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6"/>
          <p:cNvGrpSpPr/>
          <p:nvPr/>
        </p:nvGrpSpPr>
        <p:grpSpPr>
          <a:xfrm>
            <a:off x="5071933" y="3624262"/>
            <a:ext cx="3494765" cy="728663"/>
            <a:chOff x="5071933" y="3624262"/>
            <a:chExt cx="3494765" cy="728663"/>
          </a:xfrm>
        </p:grpSpPr>
        <p:sp>
          <p:nvSpPr>
            <p:cNvPr id="247" name="Rectangle 60"/>
            <p:cNvSpPr/>
            <p:nvPr/>
          </p:nvSpPr>
          <p:spPr bwMode="auto">
            <a:xfrm>
              <a:off x="5071933" y="3624262"/>
              <a:ext cx="3494765" cy="728663"/>
            </a:xfrm>
            <a:prstGeom prst="rect">
              <a:avLst/>
            </a:prstGeom>
            <a:solidFill>
              <a:schemeClr val="accent4"/>
            </a:solidFill>
            <a:ln>
              <a:noFill/>
            </a:ln>
          </p:spPr>
          <p:txBody>
            <a:bodyPr lIns="91388" tIns="365551" rIns="91388" bIns="102843" anchor="b"/>
            <a:lstStyle/>
            <a:p>
              <a:pPr algn="ctr" fontAlgn="base">
                <a:lnSpc>
                  <a:spcPct val="90000"/>
                </a:lnSpc>
                <a:spcBef>
                  <a:spcPts val="630"/>
                </a:spcBef>
                <a:spcAft>
                  <a:spcPct val="0"/>
                </a:spcAft>
                <a:buClr>
                  <a:srgbClr val="FFFF99"/>
                </a:buClr>
                <a:buSzPct val="120000"/>
                <a:buFont typeface="Arial" panose="020B0604020202020204" pitchFamily="34" charset="0"/>
                <a:buNone/>
              </a:pPr>
              <a:endParaRPr lang="zh-CN" altLang="zh-CN" sz="1600">
                <a:solidFill>
                  <a:prstClr val="white"/>
                </a:solidFill>
                <a:latin typeface="Arial" panose="020B0604020202020204" pitchFamily="34" charset="0"/>
                <a:sym typeface="Segoe UI" panose="020B0502040204020203" pitchFamily="34" charset="0"/>
              </a:endParaRPr>
            </a:p>
          </p:txBody>
        </p:sp>
        <p:sp>
          <p:nvSpPr>
            <p:cNvPr id="255" name="矩形 45"/>
            <p:cNvSpPr>
              <a:spLocks noChangeArrowheads="1"/>
            </p:cNvSpPr>
            <p:nvPr/>
          </p:nvSpPr>
          <p:spPr bwMode="auto">
            <a:xfrm>
              <a:off x="5885649" y="3822837"/>
              <a:ext cx="2609171" cy="33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26993" rIns="68562" bIns="26993">
              <a:spAutoFit/>
            </a:bodyPr>
            <a:lstStyle/>
            <a:p>
              <a:pPr fontAlgn="base">
                <a:spcBef>
                  <a:spcPct val="0"/>
                </a:spcBef>
                <a:spcAft>
                  <a:spcPct val="0"/>
                </a:spcAft>
                <a:buFont typeface="Arial" panose="020B0604020202020204" pitchFamily="34" charset="0"/>
                <a:buNone/>
              </a:pPr>
              <a:r>
                <a:rPr lang="zh-CN" altLang="en-US"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点击添加文字描述</a:t>
              </a:r>
              <a:endParaRPr lang="en-US" altLang="zh-CN" sz="1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500"/>
                            </p:stCondLst>
                            <p:childTnLst>
                              <p:par>
                                <p:cTn id="21" presetID="50"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4000"/>
                            </p:stCondLst>
                            <p:childTnLst>
                              <p:par>
                                <p:cTn id="31" presetID="50" presetClass="entr" presetSubtype="0" decel="10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3"/>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500"/>
                            </p:stCondLst>
                            <p:childTnLst>
                              <p:par>
                                <p:cTn id="41" presetID="50" presetClass="entr" presetSubtype="0" decel="10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3"/>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组合 752"/>
          <p:cNvGrpSpPr/>
          <p:nvPr/>
        </p:nvGrpSpPr>
        <p:grpSpPr bwMode="auto">
          <a:xfrm>
            <a:off x="2753519" y="1550987"/>
            <a:ext cx="3455194" cy="3033713"/>
            <a:chOff x="0" y="0"/>
            <a:chExt cx="4606925" cy="4044950"/>
          </a:xfrm>
        </p:grpSpPr>
        <p:sp>
          <p:nvSpPr>
            <p:cNvPr id="4098" name="AutoShape 3"/>
            <p:cNvSpPr>
              <a:spLocks noChangeAspect="1" noChangeArrowheads="1" noTextEdit="1"/>
            </p:cNvSpPr>
            <p:nvPr/>
          </p:nvSpPr>
          <p:spPr bwMode="auto">
            <a:xfrm>
              <a:off x="0" y="0"/>
              <a:ext cx="460692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015">
                <a:solidFill>
                  <a:srgbClr val="000000"/>
                </a:solidFill>
                <a:sym typeface="Impact" panose="020B0806030902050204" pitchFamily="34" charset="0"/>
              </a:endParaRPr>
            </a:p>
          </p:txBody>
        </p:sp>
        <p:grpSp>
          <p:nvGrpSpPr>
            <p:cNvPr id="4099" name="Group 205"/>
            <p:cNvGrpSpPr/>
            <p:nvPr/>
          </p:nvGrpSpPr>
          <p:grpSpPr bwMode="auto">
            <a:xfrm>
              <a:off x="0" y="3743325"/>
              <a:ext cx="4606925" cy="301625"/>
              <a:chOff x="0" y="0"/>
              <a:chExt cx="2902" cy="190"/>
            </a:xfrm>
          </p:grpSpPr>
          <p:sp>
            <p:nvSpPr>
              <p:cNvPr id="4100" name="Freeform 5"/>
              <p:cNvSpPr>
                <a:spLocks noEditPoints="1" noChangeArrowheads="1"/>
              </p:cNvSpPr>
              <p:nvPr/>
            </p:nvSpPr>
            <p:spPr bwMode="auto">
              <a:xfrm>
                <a:off x="0" y="0"/>
                <a:ext cx="2902" cy="190"/>
              </a:xfrm>
              <a:custGeom>
                <a:avLst/>
                <a:gdLst>
                  <a:gd name="T0" fmla="*/ 1450 w 2902"/>
                  <a:gd name="T1" fmla="*/ 190 h 190"/>
                  <a:gd name="T2" fmla="*/ 888 w 2902"/>
                  <a:gd name="T3" fmla="*/ 182 h 190"/>
                  <a:gd name="T4" fmla="*/ 430 w 2902"/>
                  <a:gd name="T5" fmla="*/ 162 h 190"/>
                  <a:gd name="T6" fmla="*/ 252 w 2902"/>
                  <a:gd name="T7" fmla="*/ 148 h 190"/>
                  <a:gd name="T8" fmla="*/ 118 w 2902"/>
                  <a:gd name="T9" fmla="*/ 132 h 190"/>
                  <a:gd name="T10" fmla="*/ 34 w 2902"/>
                  <a:gd name="T11" fmla="*/ 114 h 190"/>
                  <a:gd name="T12" fmla="*/ 12 w 2902"/>
                  <a:gd name="T13" fmla="*/ 104 h 190"/>
                  <a:gd name="T14" fmla="*/ 6 w 2902"/>
                  <a:gd name="T15" fmla="*/ 96 h 190"/>
                  <a:gd name="T16" fmla="*/ 6 w 2902"/>
                  <a:gd name="T17" fmla="*/ 90 h 190"/>
                  <a:gd name="T18" fmla="*/ 22 w 2902"/>
                  <a:gd name="T19" fmla="*/ 80 h 190"/>
                  <a:gd name="T20" fmla="*/ 70 w 2902"/>
                  <a:gd name="T21" fmla="*/ 66 h 190"/>
                  <a:gd name="T22" fmla="*/ 180 w 2902"/>
                  <a:gd name="T23" fmla="*/ 50 h 190"/>
                  <a:gd name="T24" fmla="*/ 336 w 2902"/>
                  <a:gd name="T25" fmla="*/ 34 h 190"/>
                  <a:gd name="T26" fmla="*/ 644 w 2902"/>
                  <a:gd name="T27" fmla="*/ 16 h 190"/>
                  <a:gd name="T28" fmla="*/ 1160 w 2902"/>
                  <a:gd name="T29" fmla="*/ 2 h 190"/>
                  <a:gd name="T30" fmla="*/ 1450 w 2902"/>
                  <a:gd name="T31" fmla="*/ 0 h 190"/>
                  <a:gd name="T32" fmla="*/ 2016 w 2902"/>
                  <a:gd name="T33" fmla="*/ 6 h 190"/>
                  <a:gd name="T34" fmla="*/ 2474 w 2902"/>
                  <a:gd name="T35" fmla="*/ 28 h 190"/>
                  <a:gd name="T36" fmla="*/ 2650 w 2902"/>
                  <a:gd name="T37" fmla="*/ 42 h 190"/>
                  <a:gd name="T38" fmla="*/ 2784 w 2902"/>
                  <a:gd name="T39" fmla="*/ 58 h 190"/>
                  <a:gd name="T40" fmla="*/ 2868 w 2902"/>
                  <a:gd name="T41" fmla="*/ 76 h 190"/>
                  <a:gd name="T42" fmla="*/ 2890 w 2902"/>
                  <a:gd name="T43" fmla="*/ 86 h 190"/>
                  <a:gd name="T44" fmla="*/ 2896 w 2902"/>
                  <a:gd name="T45" fmla="*/ 96 h 190"/>
                  <a:gd name="T46" fmla="*/ 2894 w 2902"/>
                  <a:gd name="T47" fmla="*/ 100 h 190"/>
                  <a:gd name="T48" fmla="*/ 2880 w 2902"/>
                  <a:gd name="T49" fmla="*/ 110 h 190"/>
                  <a:gd name="T50" fmla="*/ 2832 w 2902"/>
                  <a:gd name="T51" fmla="*/ 124 h 190"/>
                  <a:gd name="T52" fmla="*/ 2724 w 2902"/>
                  <a:gd name="T53" fmla="*/ 140 h 190"/>
                  <a:gd name="T54" fmla="*/ 2568 w 2902"/>
                  <a:gd name="T55" fmla="*/ 154 h 190"/>
                  <a:gd name="T56" fmla="*/ 2260 w 2902"/>
                  <a:gd name="T57" fmla="*/ 172 h 190"/>
                  <a:gd name="T58" fmla="*/ 1742 w 2902"/>
                  <a:gd name="T59" fmla="*/ 188 h 190"/>
                  <a:gd name="T60" fmla="*/ 1450 w 2902"/>
                  <a:gd name="T61" fmla="*/ 0 h 190"/>
                  <a:gd name="T62" fmla="*/ 1158 w 2902"/>
                  <a:gd name="T63" fmla="*/ 2 h 190"/>
                  <a:gd name="T64" fmla="*/ 640 w 2902"/>
                  <a:gd name="T65" fmla="*/ 16 h 190"/>
                  <a:gd name="T66" fmla="*/ 332 w 2902"/>
                  <a:gd name="T67" fmla="*/ 34 h 190"/>
                  <a:gd name="T68" fmla="*/ 176 w 2902"/>
                  <a:gd name="T69" fmla="*/ 50 h 190"/>
                  <a:gd name="T70" fmla="*/ 66 w 2902"/>
                  <a:gd name="T71" fmla="*/ 66 h 190"/>
                  <a:gd name="T72" fmla="*/ 16 w 2902"/>
                  <a:gd name="T73" fmla="*/ 80 h 190"/>
                  <a:gd name="T74" fmla="*/ 2 w 2902"/>
                  <a:gd name="T75" fmla="*/ 90 h 190"/>
                  <a:gd name="T76" fmla="*/ 0 w 2902"/>
                  <a:gd name="T77" fmla="*/ 96 h 190"/>
                  <a:gd name="T78" fmla="*/ 8 w 2902"/>
                  <a:gd name="T79" fmla="*/ 106 h 190"/>
                  <a:gd name="T80" fmla="*/ 30 w 2902"/>
                  <a:gd name="T81" fmla="*/ 114 h 190"/>
                  <a:gd name="T82" fmla="*/ 114 w 2902"/>
                  <a:gd name="T83" fmla="*/ 132 h 190"/>
                  <a:gd name="T84" fmla="*/ 248 w 2902"/>
                  <a:gd name="T85" fmla="*/ 148 h 190"/>
                  <a:gd name="T86" fmla="*/ 426 w 2902"/>
                  <a:gd name="T87" fmla="*/ 162 h 190"/>
                  <a:gd name="T88" fmla="*/ 886 w 2902"/>
                  <a:gd name="T89" fmla="*/ 182 h 190"/>
                  <a:gd name="T90" fmla="*/ 1450 w 2902"/>
                  <a:gd name="T91" fmla="*/ 190 h 190"/>
                  <a:gd name="T92" fmla="*/ 1744 w 2902"/>
                  <a:gd name="T93" fmla="*/ 188 h 190"/>
                  <a:gd name="T94" fmla="*/ 2264 w 2902"/>
                  <a:gd name="T95" fmla="*/ 174 h 190"/>
                  <a:gd name="T96" fmla="*/ 2572 w 2902"/>
                  <a:gd name="T97" fmla="*/ 154 h 190"/>
                  <a:gd name="T98" fmla="*/ 2728 w 2902"/>
                  <a:gd name="T99" fmla="*/ 140 h 190"/>
                  <a:gd name="T100" fmla="*/ 2836 w 2902"/>
                  <a:gd name="T101" fmla="*/ 124 h 190"/>
                  <a:gd name="T102" fmla="*/ 2886 w 2902"/>
                  <a:gd name="T103" fmla="*/ 110 h 190"/>
                  <a:gd name="T104" fmla="*/ 2900 w 2902"/>
                  <a:gd name="T105" fmla="*/ 100 h 190"/>
                  <a:gd name="T106" fmla="*/ 2902 w 2902"/>
                  <a:gd name="T107" fmla="*/ 96 h 190"/>
                  <a:gd name="T108" fmla="*/ 2894 w 2902"/>
                  <a:gd name="T109" fmla="*/ 86 h 190"/>
                  <a:gd name="T110" fmla="*/ 2872 w 2902"/>
                  <a:gd name="T111" fmla="*/ 76 h 190"/>
                  <a:gd name="T112" fmla="*/ 2788 w 2902"/>
                  <a:gd name="T113" fmla="*/ 58 h 190"/>
                  <a:gd name="T114" fmla="*/ 2656 w 2902"/>
                  <a:gd name="T115" fmla="*/ 42 h 190"/>
                  <a:gd name="T116" fmla="*/ 2478 w 2902"/>
                  <a:gd name="T117" fmla="*/ 28 h 190"/>
                  <a:gd name="T118" fmla="*/ 2018 w 2902"/>
                  <a:gd name="T119" fmla="*/ 6 h 190"/>
                  <a:gd name="T120" fmla="*/ 1450 w 2902"/>
                  <a:gd name="T1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2" h="190">
                    <a:moveTo>
                      <a:pt x="1450" y="190"/>
                    </a:moveTo>
                    <a:lnTo>
                      <a:pt x="1450" y="190"/>
                    </a:lnTo>
                    <a:lnTo>
                      <a:pt x="1160" y="188"/>
                    </a:lnTo>
                    <a:lnTo>
                      <a:pt x="888" y="182"/>
                    </a:lnTo>
                    <a:lnTo>
                      <a:pt x="644" y="172"/>
                    </a:lnTo>
                    <a:lnTo>
                      <a:pt x="430" y="162"/>
                    </a:lnTo>
                    <a:lnTo>
                      <a:pt x="336" y="154"/>
                    </a:lnTo>
                    <a:lnTo>
                      <a:pt x="252" y="148"/>
                    </a:lnTo>
                    <a:lnTo>
                      <a:pt x="180" y="140"/>
                    </a:lnTo>
                    <a:lnTo>
                      <a:pt x="118" y="132"/>
                    </a:lnTo>
                    <a:lnTo>
                      <a:pt x="70" y="124"/>
                    </a:lnTo>
                    <a:lnTo>
                      <a:pt x="34" y="114"/>
                    </a:lnTo>
                    <a:lnTo>
                      <a:pt x="22" y="110"/>
                    </a:lnTo>
                    <a:lnTo>
                      <a:pt x="12" y="104"/>
                    </a:lnTo>
                    <a:lnTo>
                      <a:pt x="6" y="100"/>
                    </a:lnTo>
                    <a:lnTo>
                      <a:pt x="6" y="96"/>
                    </a:lnTo>
                    <a:lnTo>
                      <a:pt x="6" y="90"/>
                    </a:lnTo>
                    <a:lnTo>
                      <a:pt x="12" y="86"/>
                    </a:lnTo>
                    <a:lnTo>
                      <a:pt x="22" y="80"/>
                    </a:lnTo>
                    <a:lnTo>
                      <a:pt x="34" y="76"/>
                    </a:lnTo>
                    <a:lnTo>
                      <a:pt x="70" y="66"/>
                    </a:lnTo>
                    <a:lnTo>
                      <a:pt x="118" y="58"/>
                    </a:lnTo>
                    <a:lnTo>
                      <a:pt x="180" y="50"/>
                    </a:lnTo>
                    <a:lnTo>
                      <a:pt x="252" y="42"/>
                    </a:lnTo>
                    <a:lnTo>
                      <a:pt x="336" y="34"/>
                    </a:lnTo>
                    <a:lnTo>
                      <a:pt x="430" y="28"/>
                    </a:lnTo>
                    <a:lnTo>
                      <a:pt x="644" y="16"/>
                    </a:lnTo>
                    <a:lnTo>
                      <a:pt x="888" y="6"/>
                    </a:lnTo>
                    <a:lnTo>
                      <a:pt x="1160" y="2"/>
                    </a:lnTo>
                    <a:lnTo>
                      <a:pt x="1450" y="0"/>
                    </a:lnTo>
                    <a:lnTo>
                      <a:pt x="1742" y="2"/>
                    </a:lnTo>
                    <a:lnTo>
                      <a:pt x="2016" y="6"/>
                    </a:lnTo>
                    <a:lnTo>
                      <a:pt x="2260" y="16"/>
                    </a:lnTo>
                    <a:lnTo>
                      <a:pt x="2474" y="28"/>
                    </a:lnTo>
                    <a:lnTo>
                      <a:pt x="2568" y="34"/>
                    </a:lnTo>
                    <a:lnTo>
                      <a:pt x="2650" y="42"/>
                    </a:lnTo>
                    <a:lnTo>
                      <a:pt x="2724" y="50"/>
                    </a:lnTo>
                    <a:lnTo>
                      <a:pt x="2784" y="58"/>
                    </a:lnTo>
                    <a:lnTo>
                      <a:pt x="2832" y="66"/>
                    </a:lnTo>
                    <a:lnTo>
                      <a:pt x="2868" y="76"/>
                    </a:lnTo>
                    <a:lnTo>
                      <a:pt x="2880" y="80"/>
                    </a:lnTo>
                    <a:lnTo>
                      <a:pt x="2890" y="86"/>
                    </a:lnTo>
                    <a:lnTo>
                      <a:pt x="2894" y="90"/>
                    </a:lnTo>
                    <a:lnTo>
                      <a:pt x="2896" y="96"/>
                    </a:lnTo>
                    <a:lnTo>
                      <a:pt x="2894" y="100"/>
                    </a:lnTo>
                    <a:lnTo>
                      <a:pt x="2890" y="104"/>
                    </a:lnTo>
                    <a:lnTo>
                      <a:pt x="2880" y="110"/>
                    </a:lnTo>
                    <a:lnTo>
                      <a:pt x="2868" y="114"/>
                    </a:lnTo>
                    <a:lnTo>
                      <a:pt x="2832" y="124"/>
                    </a:lnTo>
                    <a:lnTo>
                      <a:pt x="2784" y="132"/>
                    </a:lnTo>
                    <a:lnTo>
                      <a:pt x="2724" y="140"/>
                    </a:lnTo>
                    <a:lnTo>
                      <a:pt x="2650" y="148"/>
                    </a:lnTo>
                    <a:lnTo>
                      <a:pt x="2568" y="154"/>
                    </a:lnTo>
                    <a:lnTo>
                      <a:pt x="2474" y="162"/>
                    </a:lnTo>
                    <a:lnTo>
                      <a:pt x="2260" y="172"/>
                    </a:lnTo>
                    <a:lnTo>
                      <a:pt x="2016" y="182"/>
                    </a:lnTo>
                    <a:lnTo>
                      <a:pt x="1742" y="188"/>
                    </a:lnTo>
                    <a:lnTo>
                      <a:pt x="1450" y="190"/>
                    </a:lnTo>
                    <a:close/>
                    <a:moveTo>
                      <a:pt x="1450" y="0"/>
                    </a:moveTo>
                    <a:lnTo>
                      <a:pt x="1450" y="0"/>
                    </a:lnTo>
                    <a:lnTo>
                      <a:pt x="1158" y="2"/>
                    </a:lnTo>
                    <a:lnTo>
                      <a:pt x="886" y="6"/>
                    </a:lnTo>
                    <a:lnTo>
                      <a:pt x="640" y="16"/>
                    </a:lnTo>
                    <a:lnTo>
                      <a:pt x="426" y="28"/>
                    </a:lnTo>
                    <a:lnTo>
                      <a:pt x="332" y="34"/>
                    </a:lnTo>
                    <a:lnTo>
                      <a:pt x="248" y="42"/>
                    </a:lnTo>
                    <a:lnTo>
                      <a:pt x="176" y="50"/>
                    </a:lnTo>
                    <a:lnTo>
                      <a:pt x="114" y="58"/>
                    </a:lnTo>
                    <a:lnTo>
                      <a:pt x="66" y="66"/>
                    </a:lnTo>
                    <a:lnTo>
                      <a:pt x="30" y="76"/>
                    </a:lnTo>
                    <a:lnTo>
                      <a:pt x="16" y="80"/>
                    </a:lnTo>
                    <a:lnTo>
                      <a:pt x="8" y="86"/>
                    </a:lnTo>
                    <a:lnTo>
                      <a:pt x="2" y="90"/>
                    </a:lnTo>
                    <a:lnTo>
                      <a:pt x="0" y="96"/>
                    </a:lnTo>
                    <a:lnTo>
                      <a:pt x="2" y="100"/>
                    </a:lnTo>
                    <a:lnTo>
                      <a:pt x="8" y="106"/>
                    </a:lnTo>
                    <a:lnTo>
                      <a:pt x="16" y="110"/>
                    </a:lnTo>
                    <a:lnTo>
                      <a:pt x="30" y="114"/>
                    </a:lnTo>
                    <a:lnTo>
                      <a:pt x="66" y="124"/>
                    </a:lnTo>
                    <a:lnTo>
                      <a:pt x="114" y="132"/>
                    </a:lnTo>
                    <a:lnTo>
                      <a:pt x="176" y="140"/>
                    </a:lnTo>
                    <a:lnTo>
                      <a:pt x="248" y="148"/>
                    </a:lnTo>
                    <a:lnTo>
                      <a:pt x="332" y="154"/>
                    </a:lnTo>
                    <a:lnTo>
                      <a:pt x="426" y="162"/>
                    </a:lnTo>
                    <a:lnTo>
                      <a:pt x="640" y="174"/>
                    </a:lnTo>
                    <a:lnTo>
                      <a:pt x="886" y="182"/>
                    </a:lnTo>
                    <a:lnTo>
                      <a:pt x="1158" y="188"/>
                    </a:lnTo>
                    <a:lnTo>
                      <a:pt x="1450" y="190"/>
                    </a:lnTo>
                    <a:lnTo>
                      <a:pt x="1744" y="188"/>
                    </a:lnTo>
                    <a:lnTo>
                      <a:pt x="2018" y="182"/>
                    </a:lnTo>
                    <a:lnTo>
                      <a:pt x="2264" y="174"/>
                    </a:lnTo>
                    <a:lnTo>
                      <a:pt x="2478" y="162"/>
                    </a:lnTo>
                    <a:lnTo>
                      <a:pt x="2572" y="154"/>
                    </a:lnTo>
                    <a:lnTo>
                      <a:pt x="2656" y="148"/>
                    </a:lnTo>
                    <a:lnTo>
                      <a:pt x="2728" y="140"/>
                    </a:lnTo>
                    <a:lnTo>
                      <a:pt x="2788" y="132"/>
                    </a:lnTo>
                    <a:lnTo>
                      <a:pt x="2836" y="124"/>
                    </a:lnTo>
                    <a:lnTo>
                      <a:pt x="2872" y="114"/>
                    </a:lnTo>
                    <a:lnTo>
                      <a:pt x="2886" y="110"/>
                    </a:lnTo>
                    <a:lnTo>
                      <a:pt x="2894" y="106"/>
                    </a:lnTo>
                    <a:lnTo>
                      <a:pt x="2900" y="100"/>
                    </a:lnTo>
                    <a:lnTo>
                      <a:pt x="2902" y="96"/>
                    </a:lnTo>
                    <a:lnTo>
                      <a:pt x="2900" y="90"/>
                    </a:lnTo>
                    <a:lnTo>
                      <a:pt x="2894" y="86"/>
                    </a:lnTo>
                    <a:lnTo>
                      <a:pt x="2886" y="80"/>
                    </a:lnTo>
                    <a:lnTo>
                      <a:pt x="2872" y="76"/>
                    </a:lnTo>
                    <a:lnTo>
                      <a:pt x="2836" y="66"/>
                    </a:lnTo>
                    <a:lnTo>
                      <a:pt x="2788" y="58"/>
                    </a:lnTo>
                    <a:lnTo>
                      <a:pt x="2728" y="50"/>
                    </a:lnTo>
                    <a:lnTo>
                      <a:pt x="2656" y="42"/>
                    </a:lnTo>
                    <a:lnTo>
                      <a:pt x="2572" y="34"/>
                    </a:lnTo>
                    <a:lnTo>
                      <a:pt x="2478" y="28"/>
                    </a:lnTo>
                    <a:lnTo>
                      <a:pt x="2264" y="16"/>
                    </a:lnTo>
                    <a:lnTo>
                      <a:pt x="2018" y="6"/>
                    </a:lnTo>
                    <a:lnTo>
                      <a:pt x="1744" y="2"/>
                    </a:lnTo>
                    <a:lnTo>
                      <a:pt x="145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1" name="Freeform 6"/>
              <p:cNvSpPr>
                <a:spLocks noChangeArrowheads="1"/>
              </p:cNvSpPr>
              <p:nvPr/>
            </p:nvSpPr>
            <p:spPr bwMode="auto">
              <a:xfrm>
                <a:off x="6" y="0"/>
                <a:ext cx="2890" cy="190"/>
              </a:xfrm>
              <a:custGeom>
                <a:avLst/>
                <a:gdLst>
                  <a:gd name="T0" fmla="*/ 1444 w 2890"/>
                  <a:gd name="T1" fmla="*/ 190 h 190"/>
                  <a:gd name="T2" fmla="*/ 1444 w 2890"/>
                  <a:gd name="T3" fmla="*/ 190 h 190"/>
                  <a:gd name="T4" fmla="*/ 1154 w 2890"/>
                  <a:gd name="T5" fmla="*/ 188 h 190"/>
                  <a:gd name="T6" fmla="*/ 882 w 2890"/>
                  <a:gd name="T7" fmla="*/ 182 h 190"/>
                  <a:gd name="T8" fmla="*/ 638 w 2890"/>
                  <a:gd name="T9" fmla="*/ 172 h 190"/>
                  <a:gd name="T10" fmla="*/ 424 w 2890"/>
                  <a:gd name="T11" fmla="*/ 162 h 190"/>
                  <a:gd name="T12" fmla="*/ 330 w 2890"/>
                  <a:gd name="T13" fmla="*/ 154 h 190"/>
                  <a:gd name="T14" fmla="*/ 246 w 2890"/>
                  <a:gd name="T15" fmla="*/ 148 h 190"/>
                  <a:gd name="T16" fmla="*/ 174 w 2890"/>
                  <a:gd name="T17" fmla="*/ 140 h 190"/>
                  <a:gd name="T18" fmla="*/ 112 w 2890"/>
                  <a:gd name="T19" fmla="*/ 132 h 190"/>
                  <a:gd name="T20" fmla="*/ 64 w 2890"/>
                  <a:gd name="T21" fmla="*/ 124 h 190"/>
                  <a:gd name="T22" fmla="*/ 28 w 2890"/>
                  <a:gd name="T23" fmla="*/ 114 h 190"/>
                  <a:gd name="T24" fmla="*/ 16 w 2890"/>
                  <a:gd name="T25" fmla="*/ 110 h 190"/>
                  <a:gd name="T26" fmla="*/ 6 w 2890"/>
                  <a:gd name="T27" fmla="*/ 104 h 190"/>
                  <a:gd name="T28" fmla="*/ 0 w 2890"/>
                  <a:gd name="T29" fmla="*/ 100 h 190"/>
                  <a:gd name="T30" fmla="*/ 0 w 2890"/>
                  <a:gd name="T31" fmla="*/ 96 h 190"/>
                  <a:gd name="T32" fmla="*/ 0 w 2890"/>
                  <a:gd name="T33" fmla="*/ 96 h 190"/>
                  <a:gd name="T34" fmla="*/ 0 w 2890"/>
                  <a:gd name="T35" fmla="*/ 90 h 190"/>
                  <a:gd name="T36" fmla="*/ 6 w 2890"/>
                  <a:gd name="T37" fmla="*/ 86 h 190"/>
                  <a:gd name="T38" fmla="*/ 16 w 2890"/>
                  <a:gd name="T39" fmla="*/ 80 h 190"/>
                  <a:gd name="T40" fmla="*/ 28 w 2890"/>
                  <a:gd name="T41" fmla="*/ 76 h 190"/>
                  <a:gd name="T42" fmla="*/ 64 w 2890"/>
                  <a:gd name="T43" fmla="*/ 66 h 190"/>
                  <a:gd name="T44" fmla="*/ 112 w 2890"/>
                  <a:gd name="T45" fmla="*/ 58 h 190"/>
                  <a:gd name="T46" fmla="*/ 174 w 2890"/>
                  <a:gd name="T47" fmla="*/ 50 h 190"/>
                  <a:gd name="T48" fmla="*/ 246 w 2890"/>
                  <a:gd name="T49" fmla="*/ 42 h 190"/>
                  <a:gd name="T50" fmla="*/ 330 w 2890"/>
                  <a:gd name="T51" fmla="*/ 34 h 190"/>
                  <a:gd name="T52" fmla="*/ 424 w 2890"/>
                  <a:gd name="T53" fmla="*/ 28 h 190"/>
                  <a:gd name="T54" fmla="*/ 638 w 2890"/>
                  <a:gd name="T55" fmla="*/ 16 h 190"/>
                  <a:gd name="T56" fmla="*/ 882 w 2890"/>
                  <a:gd name="T57" fmla="*/ 6 h 190"/>
                  <a:gd name="T58" fmla="*/ 1154 w 2890"/>
                  <a:gd name="T59" fmla="*/ 2 h 190"/>
                  <a:gd name="T60" fmla="*/ 1444 w 2890"/>
                  <a:gd name="T61" fmla="*/ 0 h 190"/>
                  <a:gd name="T62" fmla="*/ 1444 w 2890"/>
                  <a:gd name="T63" fmla="*/ 0 h 190"/>
                  <a:gd name="T64" fmla="*/ 1736 w 2890"/>
                  <a:gd name="T65" fmla="*/ 2 h 190"/>
                  <a:gd name="T66" fmla="*/ 2010 w 2890"/>
                  <a:gd name="T67" fmla="*/ 6 h 190"/>
                  <a:gd name="T68" fmla="*/ 2254 w 2890"/>
                  <a:gd name="T69" fmla="*/ 16 h 190"/>
                  <a:gd name="T70" fmla="*/ 2468 w 2890"/>
                  <a:gd name="T71" fmla="*/ 28 h 190"/>
                  <a:gd name="T72" fmla="*/ 2562 w 2890"/>
                  <a:gd name="T73" fmla="*/ 34 h 190"/>
                  <a:gd name="T74" fmla="*/ 2644 w 2890"/>
                  <a:gd name="T75" fmla="*/ 42 h 190"/>
                  <a:gd name="T76" fmla="*/ 2718 w 2890"/>
                  <a:gd name="T77" fmla="*/ 50 h 190"/>
                  <a:gd name="T78" fmla="*/ 2778 w 2890"/>
                  <a:gd name="T79" fmla="*/ 58 h 190"/>
                  <a:gd name="T80" fmla="*/ 2826 w 2890"/>
                  <a:gd name="T81" fmla="*/ 66 h 190"/>
                  <a:gd name="T82" fmla="*/ 2862 w 2890"/>
                  <a:gd name="T83" fmla="*/ 76 h 190"/>
                  <a:gd name="T84" fmla="*/ 2874 w 2890"/>
                  <a:gd name="T85" fmla="*/ 80 h 190"/>
                  <a:gd name="T86" fmla="*/ 2884 w 2890"/>
                  <a:gd name="T87" fmla="*/ 86 h 190"/>
                  <a:gd name="T88" fmla="*/ 2888 w 2890"/>
                  <a:gd name="T89" fmla="*/ 90 h 190"/>
                  <a:gd name="T90" fmla="*/ 2890 w 2890"/>
                  <a:gd name="T91" fmla="*/ 96 h 190"/>
                  <a:gd name="T92" fmla="*/ 2890 w 2890"/>
                  <a:gd name="T93" fmla="*/ 96 h 190"/>
                  <a:gd name="T94" fmla="*/ 2888 w 2890"/>
                  <a:gd name="T95" fmla="*/ 100 h 190"/>
                  <a:gd name="T96" fmla="*/ 2884 w 2890"/>
                  <a:gd name="T97" fmla="*/ 104 h 190"/>
                  <a:gd name="T98" fmla="*/ 2874 w 2890"/>
                  <a:gd name="T99" fmla="*/ 110 h 190"/>
                  <a:gd name="T100" fmla="*/ 2862 w 2890"/>
                  <a:gd name="T101" fmla="*/ 114 h 190"/>
                  <a:gd name="T102" fmla="*/ 2826 w 2890"/>
                  <a:gd name="T103" fmla="*/ 124 h 190"/>
                  <a:gd name="T104" fmla="*/ 2778 w 2890"/>
                  <a:gd name="T105" fmla="*/ 132 h 190"/>
                  <a:gd name="T106" fmla="*/ 2718 w 2890"/>
                  <a:gd name="T107" fmla="*/ 140 h 190"/>
                  <a:gd name="T108" fmla="*/ 2644 w 2890"/>
                  <a:gd name="T109" fmla="*/ 148 h 190"/>
                  <a:gd name="T110" fmla="*/ 2562 w 2890"/>
                  <a:gd name="T111" fmla="*/ 154 h 190"/>
                  <a:gd name="T112" fmla="*/ 2468 w 2890"/>
                  <a:gd name="T113" fmla="*/ 162 h 190"/>
                  <a:gd name="T114" fmla="*/ 2254 w 2890"/>
                  <a:gd name="T115" fmla="*/ 172 h 190"/>
                  <a:gd name="T116" fmla="*/ 2010 w 2890"/>
                  <a:gd name="T117" fmla="*/ 182 h 190"/>
                  <a:gd name="T118" fmla="*/ 1736 w 2890"/>
                  <a:gd name="T119" fmla="*/ 188 h 190"/>
                  <a:gd name="T120" fmla="*/ 1444 w 2890"/>
                  <a:gd name="T1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0" h="190">
                    <a:moveTo>
                      <a:pt x="1444" y="190"/>
                    </a:moveTo>
                    <a:lnTo>
                      <a:pt x="1444" y="190"/>
                    </a:lnTo>
                    <a:lnTo>
                      <a:pt x="1154" y="188"/>
                    </a:lnTo>
                    <a:lnTo>
                      <a:pt x="882" y="182"/>
                    </a:lnTo>
                    <a:lnTo>
                      <a:pt x="638" y="172"/>
                    </a:lnTo>
                    <a:lnTo>
                      <a:pt x="424" y="162"/>
                    </a:lnTo>
                    <a:lnTo>
                      <a:pt x="330" y="154"/>
                    </a:lnTo>
                    <a:lnTo>
                      <a:pt x="246" y="148"/>
                    </a:lnTo>
                    <a:lnTo>
                      <a:pt x="174" y="140"/>
                    </a:lnTo>
                    <a:lnTo>
                      <a:pt x="112" y="132"/>
                    </a:lnTo>
                    <a:lnTo>
                      <a:pt x="64" y="124"/>
                    </a:lnTo>
                    <a:lnTo>
                      <a:pt x="28" y="114"/>
                    </a:lnTo>
                    <a:lnTo>
                      <a:pt x="16" y="110"/>
                    </a:lnTo>
                    <a:lnTo>
                      <a:pt x="6" y="104"/>
                    </a:lnTo>
                    <a:lnTo>
                      <a:pt x="0" y="100"/>
                    </a:lnTo>
                    <a:lnTo>
                      <a:pt x="0" y="96"/>
                    </a:lnTo>
                    <a:lnTo>
                      <a:pt x="0" y="90"/>
                    </a:lnTo>
                    <a:lnTo>
                      <a:pt x="6" y="86"/>
                    </a:lnTo>
                    <a:lnTo>
                      <a:pt x="16" y="80"/>
                    </a:lnTo>
                    <a:lnTo>
                      <a:pt x="28" y="76"/>
                    </a:lnTo>
                    <a:lnTo>
                      <a:pt x="64" y="66"/>
                    </a:lnTo>
                    <a:lnTo>
                      <a:pt x="112" y="58"/>
                    </a:lnTo>
                    <a:lnTo>
                      <a:pt x="174" y="50"/>
                    </a:lnTo>
                    <a:lnTo>
                      <a:pt x="246" y="42"/>
                    </a:lnTo>
                    <a:lnTo>
                      <a:pt x="330" y="34"/>
                    </a:lnTo>
                    <a:lnTo>
                      <a:pt x="424" y="28"/>
                    </a:lnTo>
                    <a:lnTo>
                      <a:pt x="638" y="16"/>
                    </a:lnTo>
                    <a:lnTo>
                      <a:pt x="882" y="6"/>
                    </a:lnTo>
                    <a:lnTo>
                      <a:pt x="1154" y="2"/>
                    </a:lnTo>
                    <a:lnTo>
                      <a:pt x="1444" y="0"/>
                    </a:lnTo>
                    <a:lnTo>
                      <a:pt x="1736" y="2"/>
                    </a:lnTo>
                    <a:lnTo>
                      <a:pt x="2010" y="6"/>
                    </a:lnTo>
                    <a:lnTo>
                      <a:pt x="2254" y="16"/>
                    </a:lnTo>
                    <a:lnTo>
                      <a:pt x="2468" y="28"/>
                    </a:lnTo>
                    <a:lnTo>
                      <a:pt x="2562" y="34"/>
                    </a:lnTo>
                    <a:lnTo>
                      <a:pt x="2644" y="42"/>
                    </a:lnTo>
                    <a:lnTo>
                      <a:pt x="2718" y="50"/>
                    </a:lnTo>
                    <a:lnTo>
                      <a:pt x="2778" y="58"/>
                    </a:lnTo>
                    <a:lnTo>
                      <a:pt x="2826" y="66"/>
                    </a:lnTo>
                    <a:lnTo>
                      <a:pt x="2862" y="76"/>
                    </a:lnTo>
                    <a:lnTo>
                      <a:pt x="2874" y="80"/>
                    </a:lnTo>
                    <a:lnTo>
                      <a:pt x="2884" y="86"/>
                    </a:lnTo>
                    <a:lnTo>
                      <a:pt x="2888" y="90"/>
                    </a:lnTo>
                    <a:lnTo>
                      <a:pt x="2890" y="96"/>
                    </a:lnTo>
                    <a:lnTo>
                      <a:pt x="2888" y="100"/>
                    </a:lnTo>
                    <a:lnTo>
                      <a:pt x="2884" y="104"/>
                    </a:lnTo>
                    <a:lnTo>
                      <a:pt x="2874" y="110"/>
                    </a:lnTo>
                    <a:lnTo>
                      <a:pt x="2862" y="114"/>
                    </a:lnTo>
                    <a:lnTo>
                      <a:pt x="2826" y="124"/>
                    </a:lnTo>
                    <a:lnTo>
                      <a:pt x="2778" y="132"/>
                    </a:lnTo>
                    <a:lnTo>
                      <a:pt x="2718" y="140"/>
                    </a:lnTo>
                    <a:lnTo>
                      <a:pt x="2644" y="148"/>
                    </a:lnTo>
                    <a:lnTo>
                      <a:pt x="2562" y="154"/>
                    </a:lnTo>
                    <a:lnTo>
                      <a:pt x="2468" y="162"/>
                    </a:lnTo>
                    <a:lnTo>
                      <a:pt x="2254" y="172"/>
                    </a:lnTo>
                    <a:lnTo>
                      <a:pt x="2010" y="182"/>
                    </a:lnTo>
                    <a:lnTo>
                      <a:pt x="1736" y="188"/>
                    </a:lnTo>
                    <a:lnTo>
                      <a:pt x="1444"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2" name="Freeform 7"/>
              <p:cNvSpPr>
                <a:spLocks noChangeArrowheads="1"/>
              </p:cNvSpPr>
              <p:nvPr/>
            </p:nvSpPr>
            <p:spPr bwMode="auto">
              <a:xfrm>
                <a:off x="0" y="0"/>
                <a:ext cx="2902" cy="190"/>
              </a:xfrm>
              <a:custGeom>
                <a:avLst/>
                <a:gdLst>
                  <a:gd name="T0" fmla="*/ 1450 w 2902"/>
                  <a:gd name="T1" fmla="*/ 0 h 190"/>
                  <a:gd name="T2" fmla="*/ 1450 w 2902"/>
                  <a:gd name="T3" fmla="*/ 0 h 190"/>
                  <a:gd name="T4" fmla="*/ 1158 w 2902"/>
                  <a:gd name="T5" fmla="*/ 2 h 190"/>
                  <a:gd name="T6" fmla="*/ 886 w 2902"/>
                  <a:gd name="T7" fmla="*/ 6 h 190"/>
                  <a:gd name="T8" fmla="*/ 640 w 2902"/>
                  <a:gd name="T9" fmla="*/ 16 h 190"/>
                  <a:gd name="T10" fmla="*/ 426 w 2902"/>
                  <a:gd name="T11" fmla="*/ 28 h 190"/>
                  <a:gd name="T12" fmla="*/ 332 w 2902"/>
                  <a:gd name="T13" fmla="*/ 34 h 190"/>
                  <a:gd name="T14" fmla="*/ 248 w 2902"/>
                  <a:gd name="T15" fmla="*/ 42 h 190"/>
                  <a:gd name="T16" fmla="*/ 176 w 2902"/>
                  <a:gd name="T17" fmla="*/ 50 h 190"/>
                  <a:gd name="T18" fmla="*/ 114 w 2902"/>
                  <a:gd name="T19" fmla="*/ 58 h 190"/>
                  <a:gd name="T20" fmla="*/ 66 w 2902"/>
                  <a:gd name="T21" fmla="*/ 66 h 190"/>
                  <a:gd name="T22" fmla="*/ 30 w 2902"/>
                  <a:gd name="T23" fmla="*/ 76 h 190"/>
                  <a:gd name="T24" fmla="*/ 16 w 2902"/>
                  <a:gd name="T25" fmla="*/ 80 h 190"/>
                  <a:gd name="T26" fmla="*/ 8 w 2902"/>
                  <a:gd name="T27" fmla="*/ 86 h 190"/>
                  <a:gd name="T28" fmla="*/ 2 w 2902"/>
                  <a:gd name="T29" fmla="*/ 90 h 190"/>
                  <a:gd name="T30" fmla="*/ 0 w 2902"/>
                  <a:gd name="T31" fmla="*/ 96 h 190"/>
                  <a:gd name="T32" fmla="*/ 0 w 2902"/>
                  <a:gd name="T33" fmla="*/ 96 h 190"/>
                  <a:gd name="T34" fmla="*/ 2 w 2902"/>
                  <a:gd name="T35" fmla="*/ 100 h 190"/>
                  <a:gd name="T36" fmla="*/ 8 w 2902"/>
                  <a:gd name="T37" fmla="*/ 106 h 190"/>
                  <a:gd name="T38" fmla="*/ 16 w 2902"/>
                  <a:gd name="T39" fmla="*/ 110 h 190"/>
                  <a:gd name="T40" fmla="*/ 30 w 2902"/>
                  <a:gd name="T41" fmla="*/ 114 h 190"/>
                  <a:gd name="T42" fmla="*/ 66 w 2902"/>
                  <a:gd name="T43" fmla="*/ 124 h 190"/>
                  <a:gd name="T44" fmla="*/ 114 w 2902"/>
                  <a:gd name="T45" fmla="*/ 132 h 190"/>
                  <a:gd name="T46" fmla="*/ 176 w 2902"/>
                  <a:gd name="T47" fmla="*/ 140 h 190"/>
                  <a:gd name="T48" fmla="*/ 248 w 2902"/>
                  <a:gd name="T49" fmla="*/ 148 h 190"/>
                  <a:gd name="T50" fmla="*/ 332 w 2902"/>
                  <a:gd name="T51" fmla="*/ 154 h 190"/>
                  <a:gd name="T52" fmla="*/ 426 w 2902"/>
                  <a:gd name="T53" fmla="*/ 162 h 190"/>
                  <a:gd name="T54" fmla="*/ 640 w 2902"/>
                  <a:gd name="T55" fmla="*/ 174 h 190"/>
                  <a:gd name="T56" fmla="*/ 886 w 2902"/>
                  <a:gd name="T57" fmla="*/ 182 h 190"/>
                  <a:gd name="T58" fmla="*/ 1158 w 2902"/>
                  <a:gd name="T59" fmla="*/ 188 h 190"/>
                  <a:gd name="T60" fmla="*/ 1450 w 2902"/>
                  <a:gd name="T61" fmla="*/ 190 h 190"/>
                  <a:gd name="T62" fmla="*/ 1450 w 2902"/>
                  <a:gd name="T63" fmla="*/ 190 h 190"/>
                  <a:gd name="T64" fmla="*/ 1744 w 2902"/>
                  <a:gd name="T65" fmla="*/ 188 h 190"/>
                  <a:gd name="T66" fmla="*/ 2018 w 2902"/>
                  <a:gd name="T67" fmla="*/ 182 h 190"/>
                  <a:gd name="T68" fmla="*/ 2264 w 2902"/>
                  <a:gd name="T69" fmla="*/ 174 h 190"/>
                  <a:gd name="T70" fmla="*/ 2478 w 2902"/>
                  <a:gd name="T71" fmla="*/ 162 h 190"/>
                  <a:gd name="T72" fmla="*/ 2572 w 2902"/>
                  <a:gd name="T73" fmla="*/ 154 h 190"/>
                  <a:gd name="T74" fmla="*/ 2656 w 2902"/>
                  <a:gd name="T75" fmla="*/ 148 h 190"/>
                  <a:gd name="T76" fmla="*/ 2728 w 2902"/>
                  <a:gd name="T77" fmla="*/ 140 h 190"/>
                  <a:gd name="T78" fmla="*/ 2788 w 2902"/>
                  <a:gd name="T79" fmla="*/ 132 h 190"/>
                  <a:gd name="T80" fmla="*/ 2836 w 2902"/>
                  <a:gd name="T81" fmla="*/ 124 h 190"/>
                  <a:gd name="T82" fmla="*/ 2872 w 2902"/>
                  <a:gd name="T83" fmla="*/ 114 h 190"/>
                  <a:gd name="T84" fmla="*/ 2886 w 2902"/>
                  <a:gd name="T85" fmla="*/ 110 h 190"/>
                  <a:gd name="T86" fmla="*/ 2894 w 2902"/>
                  <a:gd name="T87" fmla="*/ 106 h 190"/>
                  <a:gd name="T88" fmla="*/ 2900 w 2902"/>
                  <a:gd name="T89" fmla="*/ 100 h 190"/>
                  <a:gd name="T90" fmla="*/ 2902 w 2902"/>
                  <a:gd name="T91" fmla="*/ 96 h 190"/>
                  <a:gd name="T92" fmla="*/ 2902 w 2902"/>
                  <a:gd name="T93" fmla="*/ 96 h 190"/>
                  <a:gd name="T94" fmla="*/ 2900 w 2902"/>
                  <a:gd name="T95" fmla="*/ 90 h 190"/>
                  <a:gd name="T96" fmla="*/ 2894 w 2902"/>
                  <a:gd name="T97" fmla="*/ 86 h 190"/>
                  <a:gd name="T98" fmla="*/ 2886 w 2902"/>
                  <a:gd name="T99" fmla="*/ 80 h 190"/>
                  <a:gd name="T100" fmla="*/ 2872 w 2902"/>
                  <a:gd name="T101" fmla="*/ 76 h 190"/>
                  <a:gd name="T102" fmla="*/ 2836 w 2902"/>
                  <a:gd name="T103" fmla="*/ 66 h 190"/>
                  <a:gd name="T104" fmla="*/ 2788 w 2902"/>
                  <a:gd name="T105" fmla="*/ 58 h 190"/>
                  <a:gd name="T106" fmla="*/ 2728 w 2902"/>
                  <a:gd name="T107" fmla="*/ 50 h 190"/>
                  <a:gd name="T108" fmla="*/ 2656 w 2902"/>
                  <a:gd name="T109" fmla="*/ 42 h 190"/>
                  <a:gd name="T110" fmla="*/ 2572 w 2902"/>
                  <a:gd name="T111" fmla="*/ 34 h 190"/>
                  <a:gd name="T112" fmla="*/ 2478 w 2902"/>
                  <a:gd name="T113" fmla="*/ 28 h 190"/>
                  <a:gd name="T114" fmla="*/ 2264 w 2902"/>
                  <a:gd name="T115" fmla="*/ 16 h 190"/>
                  <a:gd name="T116" fmla="*/ 2018 w 2902"/>
                  <a:gd name="T117" fmla="*/ 6 h 190"/>
                  <a:gd name="T118" fmla="*/ 1744 w 2902"/>
                  <a:gd name="T119" fmla="*/ 2 h 190"/>
                  <a:gd name="T120" fmla="*/ 1450 w 2902"/>
                  <a:gd name="T1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2" h="190">
                    <a:moveTo>
                      <a:pt x="1450" y="0"/>
                    </a:moveTo>
                    <a:lnTo>
                      <a:pt x="1450" y="0"/>
                    </a:lnTo>
                    <a:lnTo>
                      <a:pt x="1158" y="2"/>
                    </a:lnTo>
                    <a:lnTo>
                      <a:pt x="886" y="6"/>
                    </a:lnTo>
                    <a:lnTo>
                      <a:pt x="640" y="16"/>
                    </a:lnTo>
                    <a:lnTo>
                      <a:pt x="426" y="28"/>
                    </a:lnTo>
                    <a:lnTo>
                      <a:pt x="332" y="34"/>
                    </a:lnTo>
                    <a:lnTo>
                      <a:pt x="248" y="42"/>
                    </a:lnTo>
                    <a:lnTo>
                      <a:pt x="176" y="50"/>
                    </a:lnTo>
                    <a:lnTo>
                      <a:pt x="114" y="58"/>
                    </a:lnTo>
                    <a:lnTo>
                      <a:pt x="66" y="66"/>
                    </a:lnTo>
                    <a:lnTo>
                      <a:pt x="30" y="76"/>
                    </a:lnTo>
                    <a:lnTo>
                      <a:pt x="16" y="80"/>
                    </a:lnTo>
                    <a:lnTo>
                      <a:pt x="8" y="86"/>
                    </a:lnTo>
                    <a:lnTo>
                      <a:pt x="2" y="90"/>
                    </a:lnTo>
                    <a:lnTo>
                      <a:pt x="0" y="96"/>
                    </a:lnTo>
                    <a:lnTo>
                      <a:pt x="2" y="100"/>
                    </a:lnTo>
                    <a:lnTo>
                      <a:pt x="8" y="106"/>
                    </a:lnTo>
                    <a:lnTo>
                      <a:pt x="16" y="110"/>
                    </a:lnTo>
                    <a:lnTo>
                      <a:pt x="30" y="114"/>
                    </a:lnTo>
                    <a:lnTo>
                      <a:pt x="66" y="124"/>
                    </a:lnTo>
                    <a:lnTo>
                      <a:pt x="114" y="132"/>
                    </a:lnTo>
                    <a:lnTo>
                      <a:pt x="176" y="140"/>
                    </a:lnTo>
                    <a:lnTo>
                      <a:pt x="248" y="148"/>
                    </a:lnTo>
                    <a:lnTo>
                      <a:pt x="332" y="154"/>
                    </a:lnTo>
                    <a:lnTo>
                      <a:pt x="426" y="162"/>
                    </a:lnTo>
                    <a:lnTo>
                      <a:pt x="640" y="174"/>
                    </a:lnTo>
                    <a:lnTo>
                      <a:pt x="886" y="182"/>
                    </a:lnTo>
                    <a:lnTo>
                      <a:pt x="1158" y="188"/>
                    </a:lnTo>
                    <a:lnTo>
                      <a:pt x="1450" y="190"/>
                    </a:lnTo>
                    <a:lnTo>
                      <a:pt x="1744" y="188"/>
                    </a:lnTo>
                    <a:lnTo>
                      <a:pt x="2018" y="182"/>
                    </a:lnTo>
                    <a:lnTo>
                      <a:pt x="2264" y="174"/>
                    </a:lnTo>
                    <a:lnTo>
                      <a:pt x="2478" y="162"/>
                    </a:lnTo>
                    <a:lnTo>
                      <a:pt x="2572" y="154"/>
                    </a:lnTo>
                    <a:lnTo>
                      <a:pt x="2656" y="148"/>
                    </a:lnTo>
                    <a:lnTo>
                      <a:pt x="2728" y="140"/>
                    </a:lnTo>
                    <a:lnTo>
                      <a:pt x="2788" y="132"/>
                    </a:lnTo>
                    <a:lnTo>
                      <a:pt x="2836" y="124"/>
                    </a:lnTo>
                    <a:lnTo>
                      <a:pt x="2872" y="114"/>
                    </a:lnTo>
                    <a:lnTo>
                      <a:pt x="2886" y="110"/>
                    </a:lnTo>
                    <a:lnTo>
                      <a:pt x="2894" y="106"/>
                    </a:lnTo>
                    <a:lnTo>
                      <a:pt x="2900" y="100"/>
                    </a:lnTo>
                    <a:lnTo>
                      <a:pt x="2902" y="96"/>
                    </a:lnTo>
                    <a:lnTo>
                      <a:pt x="2900" y="90"/>
                    </a:lnTo>
                    <a:lnTo>
                      <a:pt x="2894" y="86"/>
                    </a:lnTo>
                    <a:lnTo>
                      <a:pt x="2886" y="80"/>
                    </a:lnTo>
                    <a:lnTo>
                      <a:pt x="2872" y="76"/>
                    </a:lnTo>
                    <a:lnTo>
                      <a:pt x="2836" y="66"/>
                    </a:lnTo>
                    <a:lnTo>
                      <a:pt x="2788" y="58"/>
                    </a:lnTo>
                    <a:lnTo>
                      <a:pt x="2728" y="50"/>
                    </a:lnTo>
                    <a:lnTo>
                      <a:pt x="2656" y="42"/>
                    </a:lnTo>
                    <a:lnTo>
                      <a:pt x="2572" y="34"/>
                    </a:lnTo>
                    <a:lnTo>
                      <a:pt x="2478" y="28"/>
                    </a:lnTo>
                    <a:lnTo>
                      <a:pt x="2264" y="16"/>
                    </a:lnTo>
                    <a:lnTo>
                      <a:pt x="2018" y="6"/>
                    </a:lnTo>
                    <a:lnTo>
                      <a:pt x="1744" y="2"/>
                    </a:lnTo>
                    <a:lnTo>
                      <a:pt x="14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3" name="Freeform 8"/>
              <p:cNvSpPr>
                <a:spLocks noEditPoints="1" noChangeArrowheads="1"/>
              </p:cNvSpPr>
              <p:nvPr/>
            </p:nvSpPr>
            <p:spPr bwMode="auto">
              <a:xfrm>
                <a:off x="6" y="0"/>
                <a:ext cx="2890" cy="190"/>
              </a:xfrm>
              <a:custGeom>
                <a:avLst/>
                <a:gdLst>
                  <a:gd name="T0" fmla="*/ 1444 w 2890"/>
                  <a:gd name="T1" fmla="*/ 188 h 190"/>
                  <a:gd name="T2" fmla="*/ 884 w 2890"/>
                  <a:gd name="T3" fmla="*/ 182 h 190"/>
                  <a:gd name="T4" fmla="*/ 426 w 2890"/>
                  <a:gd name="T5" fmla="*/ 162 h 190"/>
                  <a:gd name="T6" fmla="*/ 250 w 2890"/>
                  <a:gd name="T7" fmla="*/ 148 h 190"/>
                  <a:gd name="T8" fmla="*/ 118 w 2890"/>
                  <a:gd name="T9" fmla="*/ 132 h 190"/>
                  <a:gd name="T10" fmla="*/ 34 w 2890"/>
                  <a:gd name="T11" fmla="*/ 114 h 190"/>
                  <a:gd name="T12" fmla="*/ 12 w 2890"/>
                  <a:gd name="T13" fmla="*/ 104 h 190"/>
                  <a:gd name="T14" fmla="*/ 4 w 2890"/>
                  <a:gd name="T15" fmla="*/ 96 h 190"/>
                  <a:gd name="T16" fmla="*/ 6 w 2890"/>
                  <a:gd name="T17" fmla="*/ 90 h 190"/>
                  <a:gd name="T18" fmla="*/ 20 w 2890"/>
                  <a:gd name="T19" fmla="*/ 80 h 190"/>
                  <a:gd name="T20" fmla="*/ 70 w 2890"/>
                  <a:gd name="T21" fmla="*/ 66 h 190"/>
                  <a:gd name="T22" fmla="*/ 178 w 2890"/>
                  <a:gd name="T23" fmla="*/ 50 h 190"/>
                  <a:gd name="T24" fmla="*/ 334 w 2890"/>
                  <a:gd name="T25" fmla="*/ 34 h 190"/>
                  <a:gd name="T26" fmla="*/ 640 w 2890"/>
                  <a:gd name="T27" fmla="*/ 16 h 190"/>
                  <a:gd name="T28" fmla="*/ 1154 w 2890"/>
                  <a:gd name="T29" fmla="*/ 2 h 190"/>
                  <a:gd name="T30" fmla="*/ 1444 w 2890"/>
                  <a:gd name="T31" fmla="*/ 0 h 190"/>
                  <a:gd name="T32" fmla="*/ 2008 w 2890"/>
                  <a:gd name="T33" fmla="*/ 8 h 190"/>
                  <a:gd name="T34" fmla="*/ 2466 w 2890"/>
                  <a:gd name="T35" fmla="*/ 28 h 190"/>
                  <a:gd name="T36" fmla="*/ 2640 w 2890"/>
                  <a:gd name="T37" fmla="*/ 42 h 190"/>
                  <a:gd name="T38" fmla="*/ 2774 w 2890"/>
                  <a:gd name="T39" fmla="*/ 58 h 190"/>
                  <a:gd name="T40" fmla="*/ 2856 w 2890"/>
                  <a:gd name="T41" fmla="*/ 76 h 190"/>
                  <a:gd name="T42" fmla="*/ 2878 w 2890"/>
                  <a:gd name="T43" fmla="*/ 86 h 190"/>
                  <a:gd name="T44" fmla="*/ 2886 w 2890"/>
                  <a:gd name="T45" fmla="*/ 96 h 190"/>
                  <a:gd name="T46" fmla="*/ 2884 w 2890"/>
                  <a:gd name="T47" fmla="*/ 100 h 190"/>
                  <a:gd name="T48" fmla="*/ 2870 w 2890"/>
                  <a:gd name="T49" fmla="*/ 110 h 190"/>
                  <a:gd name="T50" fmla="*/ 2822 w 2890"/>
                  <a:gd name="T51" fmla="*/ 122 h 190"/>
                  <a:gd name="T52" fmla="*/ 2712 w 2890"/>
                  <a:gd name="T53" fmla="*/ 140 h 190"/>
                  <a:gd name="T54" fmla="*/ 2558 w 2890"/>
                  <a:gd name="T55" fmla="*/ 154 h 190"/>
                  <a:gd name="T56" fmla="*/ 2252 w 2890"/>
                  <a:gd name="T57" fmla="*/ 172 h 190"/>
                  <a:gd name="T58" fmla="*/ 1736 w 2890"/>
                  <a:gd name="T59" fmla="*/ 186 h 190"/>
                  <a:gd name="T60" fmla="*/ 1444 w 2890"/>
                  <a:gd name="T61" fmla="*/ 0 h 190"/>
                  <a:gd name="T62" fmla="*/ 1154 w 2890"/>
                  <a:gd name="T63" fmla="*/ 2 h 190"/>
                  <a:gd name="T64" fmla="*/ 638 w 2890"/>
                  <a:gd name="T65" fmla="*/ 16 h 190"/>
                  <a:gd name="T66" fmla="*/ 330 w 2890"/>
                  <a:gd name="T67" fmla="*/ 34 h 190"/>
                  <a:gd name="T68" fmla="*/ 174 w 2890"/>
                  <a:gd name="T69" fmla="*/ 50 h 190"/>
                  <a:gd name="T70" fmla="*/ 64 w 2890"/>
                  <a:gd name="T71" fmla="*/ 66 h 190"/>
                  <a:gd name="T72" fmla="*/ 16 w 2890"/>
                  <a:gd name="T73" fmla="*/ 80 h 190"/>
                  <a:gd name="T74" fmla="*/ 0 w 2890"/>
                  <a:gd name="T75" fmla="*/ 90 h 190"/>
                  <a:gd name="T76" fmla="*/ 0 w 2890"/>
                  <a:gd name="T77" fmla="*/ 96 h 190"/>
                  <a:gd name="T78" fmla="*/ 6 w 2890"/>
                  <a:gd name="T79" fmla="*/ 104 h 190"/>
                  <a:gd name="T80" fmla="*/ 28 w 2890"/>
                  <a:gd name="T81" fmla="*/ 114 h 190"/>
                  <a:gd name="T82" fmla="*/ 112 w 2890"/>
                  <a:gd name="T83" fmla="*/ 132 h 190"/>
                  <a:gd name="T84" fmla="*/ 246 w 2890"/>
                  <a:gd name="T85" fmla="*/ 148 h 190"/>
                  <a:gd name="T86" fmla="*/ 424 w 2890"/>
                  <a:gd name="T87" fmla="*/ 162 h 190"/>
                  <a:gd name="T88" fmla="*/ 882 w 2890"/>
                  <a:gd name="T89" fmla="*/ 182 h 190"/>
                  <a:gd name="T90" fmla="*/ 1444 w 2890"/>
                  <a:gd name="T91" fmla="*/ 190 h 190"/>
                  <a:gd name="T92" fmla="*/ 1736 w 2890"/>
                  <a:gd name="T93" fmla="*/ 188 h 190"/>
                  <a:gd name="T94" fmla="*/ 2254 w 2890"/>
                  <a:gd name="T95" fmla="*/ 172 h 190"/>
                  <a:gd name="T96" fmla="*/ 2562 w 2890"/>
                  <a:gd name="T97" fmla="*/ 154 h 190"/>
                  <a:gd name="T98" fmla="*/ 2718 w 2890"/>
                  <a:gd name="T99" fmla="*/ 140 h 190"/>
                  <a:gd name="T100" fmla="*/ 2826 w 2890"/>
                  <a:gd name="T101" fmla="*/ 124 h 190"/>
                  <a:gd name="T102" fmla="*/ 2874 w 2890"/>
                  <a:gd name="T103" fmla="*/ 110 h 190"/>
                  <a:gd name="T104" fmla="*/ 2888 w 2890"/>
                  <a:gd name="T105" fmla="*/ 100 h 190"/>
                  <a:gd name="T106" fmla="*/ 2890 w 2890"/>
                  <a:gd name="T107" fmla="*/ 96 h 190"/>
                  <a:gd name="T108" fmla="*/ 2884 w 2890"/>
                  <a:gd name="T109" fmla="*/ 86 h 190"/>
                  <a:gd name="T110" fmla="*/ 2862 w 2890"/>
                  <a:gd name="T111" fmla="*/ 76 h 190"/>
                  <a:gd name="T112" fmla="*/ 2778 w 2890"/>
                  <a:gd name="T113" fmla="*/ 58 h 190"/>
                  <a:gd name="T114" fmla="*/ 2644 w 2890"/>
                  <a:gd name="T115" fmla="*/ 42 h 190"/>
                  <a:gd name="T116" fmla="*/ 2468 w 2890"/>
                  <a:gd name="T117" fmla="*/ 28 h 190"/>
                  <a:gd name="T118" fmla="*/ 2010 w 2890"/>
                  <a:gd name="T119" fmla="*/ 6 h 190"/>
                  <a:gd name="T120" fmla="*/ 1444 w 2890"/>
                  <a:gd name="T1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0" h="190">
                    <a:moveTo>
                      <a:pt x="1444" y="188"/>
                    </a:moveTo>
                    <a:lnTo>
                      <a:pt x="1444" y="188"/>
                    </a:lnTo>
                    <a:lnTo>
                      <a:pt x="1154" y="186"/>
                    </a:lnTo>
                    <a:lnTo>
                      <a:pt x="884" y="182"/>
                    </a:lnTo>
                    <a:lnTo>
                      <a:pt x="640" y="172"/>
                    </a:lnTo>
                    <a:lnTo>
                      <a:pt x="426" y="162"/>
                    </a:lnTo>
                    <a:lnTo>
                      <a:pt x="334" y="154"/>
                    </a:lnTo>
                    <a:lnTo>
                      <a:pt x="250" y="148"/>
                    </a:lnTo>
                    <a:lnTo>
                      <a:pt x="178" y="140"/>
                    </a:lnTo>
                    <a:lnTo>
                      <a:pt x="118" y="132"/>
                    </a:lnTo>
                    <a:lnTo>
                      <a:pt x="70" y="122"/>
                    </a:lnTo>
                    <a:lnTo>
                      <a:pt x="34" y="114"/>
                    </a:lnTo>
                    <a:lnTo>
                      <a:pt x="20" y="110"/>
                    </a:lnTo>
                    <a:lnTo>
                      <a:pt x="12" y="104"/>
                    </a:lnTo>
                    <a:lnTo>
                      <a:pt x="6" y="100"/>
                    </a:lnTo>
                    <a:lnTo>
                      <a:pt x="4" y="96"/>
                    </a:lnTo>
                    <a:lnTo>
                      <a:pt x="6" y="90"/>
                    </a:lnTo>
                    <a:lnTo>
                      <a:pt x="12" y="86"/>
                    </a:lnTo>
                    <a:lnTo>
                      <a:pt x="20" y="80"/>
                    </a:lnTo>
                    <a:lnTo>
                      <a:pt x="34" y="76"/>
                    </a:lnTo>
                    <a:lnTo>
                      <a:pt x="70" y="66"/>
                    </a:lnTo>
                    <a:lnTo>
                      <a:pt x="118" y="58"/>
                    </a:lnTo>
                    <a:lnTo>
                      <a:pt x="178" y="50"/>
                    </a:lnTo>
                    <a:lnTo>
                      <a:pt x="250" y="42"/>
                    </a:lnTo>
                    <a:lnTo>
                      <a:pt x="334" y="34"/>
                    </a:lnTo>
                    <a:lnTo>
                      <a:pt x="426" y="28"/>
                    </a:lnTo>
                    <a:lnTo>
                      <a:pt x="640" y="16"/>
                    </a:lnTo>
                    <a:lnTo>
                      <a:pt x="884" y="8"/>
                    </a:lnTo>
                    <a:lnTo>
                      <a:pt x="1154" y="2"/>
                    </a:lnTo>
                    <a:lnTo>
                      <a:pt x="1444" y="0"/>
                    </a:lnTo>
                    <a:lnTo>
                      <a:pt x="1736" y="2"/>
                    </a:lnTo>
                    <a:lnTo>
                      <a:pt x="2008" y="8"/>
                    </a:lnTo>
                    <a:lnTo>
                      <a:pt x="2252" y="16"/>
                    </a:lnTo>
                    <a:lnTo>
                      <a:pt x="2466" y="28"/>
                    </a:lnTo>
                    <a:lnTo>
                      <a:pt x="2558" y="34"/>
                    </a:lnTo>
                    <a:lnTo>
                      <a:pt x="2640" y="42"/>
                    </a:lnTo>
                    <a:lnTo>
                      <a:pt x="2712" y="50"/>
                    </a:lnTo>
                    <a:lnTo>
                      <a:pt x="2774" y="58"/>
                    </a:lnTo>
                    <a:lnTo>
                      <a:pt x="2822" y="66"/>
                    </a:lnTo>
                    <a:lnTo>
                      <a:pt x="2856" y="76"/>
                    </a:lnTo>
                    <a:lnTo>
                      <a:pt x="2870" y="80"/>
                    </a:lnTo>
                    <a:lnTo>
                      <a:pt x="2878" y="86"/>
                    </a:lnTo>
                    <a:lnTo>
                      <a:pt x="2884" y="90"/>
                    </a:lnTo>
                    <a:lnTo>
                      <a:pt x="2886" y="96"/>
                    </a:lnTo>
                    <a:lnTo>
                      <a:pt x="2884" y="100"/>
                    </a:lnTo>
                    <a:lnTo>
                      <a:pt x="2878" y="104"/>
                    </a:lnTo>
                    <a:lnTo>
                      <a:pt x="2870" y="110"/>
                    </a:lnTo>
                    <a:lnTo>
                      <a:pt x="2856" y="114"/>
                    </a:lnTo>
                    <a:lnTo>
                      <a:pt x="2822" y="122"/>
                    </a:lnTo>
                    <a:lnTo>
                      <a:pt x="2774" y="132"/>
                    </a:lnTo>
                    <a:lnTo>
                      <a:pt x="2712" y="140"/>
                    </a:lnTo>
                    <a:lnTo>
                      <a:pt x="2640" y="148"/>
                    </a:lnTo>
                    <a:lnTo>
                      <a:pt x="2558" y="154"/>
                    </a:lnTo>
                    <a:lnTo>
                      <a:pt x="2466" y="162"/>
                    </a:lnTo>
                    <a:lnTo>
                      <a:pt x="2252" y="172"/>
                    </a:lnTo>
                    <a:lnTo>
                      <a:pt x="2008" y="182"/>
                    </a:lnTo>
                    <a:lnTo>
                      <a:pt x="1736" y="186"/>
                    </a:lnTo>
                    <a:lnTo>
                      <a:pt x="1444" y="188"/>
                    </a:lnTo>
                    <a:close/>
                    <a:moveTo>
                      <a:pt x="1444" y="0"/>
                    </a:moveTo>
                    <a:lnTo>
                      <a:pt x="1444" y="0"/>
                    </a:lnTo>
                    <a:lnTo>
                      <a:pt x="1154" y="2"/>
                    </a:lnTo>
                    <a:lnTo>
                      <a:pt x="882" y="6"/>
                    </a:lnTo>
                    <a:lnTo>
                      <a:pt x="638" y="16"/>
                    </a:lnTo>
                    <a:lnTo>
                      <a:pt x="424" y="28"/>
                    </a:lnTo>
                    <a:lnTo>
                      <a:pt x="330" y="34"/>
                    </a:lnTo>
                    <a:lnTo>
                      <a:pt x="246" y="42"/>
                    </a:lnTo>
                    <a:lnTo>
                      <a:pt x="174" y="50"/>
                    </a:lnTo>
                    <a:lnTo>
                      <a:pt x="112" y="58"/>
                    </a:lnTo>
                    <a:lnTo>
                      <a:pt x="64" y="66"/>
                    </a:lnTo>
                    <a:lnTo>
                      <a:pt x="28" y="76"/>
                    </a:lnTo>
                    <a:lnTo>
                      <a:pt x="16" y="80"/>
                    </a:lnTo>
                    <a:lnTo>
                      <a:pt x="6" y="86"/>
                    </a:lnTo>
                    <a:lnTo>
                      <a:pt x="0" y="90"/>
                    </a:lnTo>
                    <a:lnTo>
                      <a:pt x="0" y="96"/>
                    </a:lnTo>
                    <a:lnTo>
                      <a:pt x="0" y="100"/>
                    </a:lnTo>
                    <a:lnTo>
                      <a:pt x="6" y="104"/>
                    </a:lnTo>
                    <a:lnTo>
                      <a:pt x="16" y="110"/>
                    </a:lnTo>
                    <a:lnTo>
                      <a:pt x="28" y="114"/>
                    </a:lnTo>
                    <a:lnTo>
                      <a:pt x="64" y="124"/>
                    </a:lnTo>
                    <a:lnTo>
                      <a:pt x="112" y="132"/>
                    </a:lnTo>
                    <a:lnTo>
                      <a:pt x="174" y="140"/>
                    </a:lnTo>
                    <a:lnTo>
                      <a:pt x="246" y="148"/>
                    </a:lnTo>
                    <a:lnTo>
                      <a:pt x="330" y="154"/>
                    </a:lnTo>
                    <a:lnTo>
                      <a:pt x="424" y="162"/>
                    </a:lnTo>
                    <a:lnTo>
                      <a:pt x="638" y="172"/>
                    </a:lnTo>
                    <a:lnTo>
                      <a:pt x="882" y="182"/>
                    </a:lnTo>
                    <a:lnTo>
                      <a:pt x="1154" y="188"/>
                    </a:lnTo>
                    <a:lnTo>
                      <a:pt x="1444" y="190"/>
                    </a:lnTo>
                    <a:lnTo>
                      <a:pt x="1736" y="188"/>
                    </a:lnTo>
                    <a:lnTo>
                      <a:pt x="2010" y="182"/>
                    </a:lnTo>
                    <a:lnTo>
                      <a:pt x="2254" y="172"/>
                    </a:lnTo>
                    <a:lnTo>
                      <a:pt x="2468" y="162"/>
                    </a:lnTo>
                    <a:lnTo>
                      <a:pt x="2562" y="154"/>
                    </a:lnTo>
                    <a:lnTo>
                      <a:pt x="2644" y="148"/>
                    </a:lnTo>
                    <a:lnTo>
                      <a:pt x="2718" y="140"/>
                    </a:lnTo>
                    <a:lnTo>
                      <a:pt x="2778" y="132"/>
                    </a:lnTo>
                    <a:lnTo>
                      <a:pt x="2826" y="124"/>
                    </a:lnTo>
                    <a:lnTo>
                      <a:pt x="2862" y="114"/>
                    </a:lnTo>
                    <a:lnTo>
                      <a:pt x="2874" y="110"/>
                    </a:lnTo>
                    <a:lnTo>
                      <a:pt x="2884" y="104"/>
                    </a:lnTo>
                    <a:lnTo>
                      <a:pt x="2888" y="100"/>
                    </a:lnTo>
                    <a:lnTo>
                      <a:pt x="2890" y="96"/>
                    </a:lnTo>
                    <a:lnTo>
                      <a:pt x="2888" y="90"/>
                    </a:lnTo>
                    <a:lnTo>
                      <a:pt x="2884" y="86"/>
                    </a:lnTo>
                    <a:lnTo>
                      <a:pt x="2874" y="80"/>
                    </a:lnTo>
                    <a:lnTo>
                      <a:pt x="2862" y="76"/>
                    </a:lnTo>
                    <a:lnTo>
                      <a:pt x="2826" y="66"/>
                    </a:lnTo>
                    <a:lnTo>
                      <a:pt x="2778" y="58"/>
                    </a:lnTo>
                    <a:lnTo>
                      <a:pt x="2718" y="50"/>
                    </a:lnTo>
                    <a:lnTo>
                      <a:pt x="2644" y="42"/>
                    </a:lnTo>
                    <a:lnTo>
                      <a:pt x="2562" y="34"/>
                    </a:lnTo>
                    <a:lnTo>
                      <a:pt x="2468" y="28"/>
                    </a:lnTo>
                    <a:lnTo>
                      <a:pt x="2254" y="16"/>
                    </a:lnTo>
                    <a:lnTo>
                      <a:pt x="2010" y="6"/>
                    </a:lnTo>
                    <a:lnTo>
                      <a:pt x="1736" y="2"/>
                    </a:lnTo>
                    <a:lnTo>
                      <a:pt x="14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4" name="Freeform 9"/>
              <p:cNvSpPr>
                <a:spLocks noChangeArrowheads="1"/>
              </p:cNvSpPr>
              <p:nvPr/>
            </p:nvSpPr>
            <p:spPr bwMode="auto">
              <a:xfrm>
                <a:off x="10" y="0"/>
                <a:ext cx="2882" cy="188"/>
              </a:xfrm>
              <a:custGeom>
                <a:avLst/>
                <a:gdLst>
                  <a:gd name="T0" fmla="*/ 1440 w 2882"/>
                  <a:gd name="T1" fmla="*/ 188 h 188"/>
                  <a:gd name="T2" fmla="*/ 1440 w 2882"/>
                  <a:gd name="T3" fmla="*/ 188 h 188"/>
                  <a:gd name="T4" fmla="*/ 1150 w 2882"/>
                  <a:gd name="T5" fmla="*/ 186 h 188"/>
                  <a:gd name="T6" fmla="*/ 880 w 2882"/>
                  <a:gd name="T7" fmla="*/ 182 h 188"/>
                  <a:gd name="T8" fmla="*/ 636 w 2882"/>
                  <a:gd name="T9" fmla="*/ 172 h 188"/>
                  <a:gd name="T10" fmla="*/ 422 w 2882"/>
                  <a:gd name="T11" fmla="*/ 162 h 188"/>
                  <a:gd name="T12" fmla="*/ 330 w 2882"/>
                  <a:gd name="T13" fmla="*/ 154 h 188"/>
                  <a:gd name="T14" fmla="*/ 246 w 2882"/>
                  <a:gd name="T15" fmla="*/ 148 h 188"/>
                  <a:gd name="T16" fmla="*/ 174 w 2882"/>
                  <a:gd name="T17" fmla="*/ 140 h 188"/>
                  <a:gd name="T18" fmla="*/ 114 w 2882"/>
                  <a:gd name="T19" fmla="*/ 132 h 188"/>
                  <a:gd name="T20" fmla="*/ 66 w 2882"/>
                  <a:gd name="T21" fmla="*/ 122 h 188"/>
                  <a:gd name="T22" fmla="*/ 30 w 2882"/>
                  <a:gd name="T23" fmla="*/ 114 h 188"/>
                  <a:gd name="T24" fmla="*/ 16 w 2882"/>
                  <a:gd name="T25" fmla="*/ 110 h 188"/>
                  <a:gd name="T26" fmla="*/ 8 w 2882"/>
                  <a:gd name="T27" fmla="*/ 104 h 188"/>
                  <a:gd name="T28" fmla="*/ 2 w 2882"/>
                  <a:gd name="T29" fmla="*/ 100 h 188"/>
                  <a:gd name="T30" fmla="*/ 0 w 2882"/>
                  <a:gd name="T31" fmla="*/ 96 h 188"/>
                  <a:gd name="T32" fmla="*/ 0 w 2882"/>
                  <a:gd name="T33" fmla="*/ 96 h 188"/>
                  <a:gd name="T34" fmla="*/ 2 w 2882"/>
                  <a:gd name="T35" fmla="*/ 90 h 188"/>
                  <a:gd name="T36" fmla="*/ 8 w 2882"/>
                  <a:gd name="T37" fmla="*/ 86 h 188"/>
                  <a:gd name="T38" fmla="*/ 16 w 2882"/>
                  <a:gd name="T39" fmla="*/ 80 h 188"/>
                  <a:gd name="T40" fmla="*/ 30 w 2882"/>
                  <a:gd name="T41" fmla="*/ 76 h 188"/>
                  <a:gd name="T42" fmla="*/ 66 w 2882"/>
                  <a:gd name="T43" fmla="*/ 66 h 188"/>
                  <a:gd name="T44" fmla="*/ 114 w 2882"/>
                  <a:gd name="T45" fmla="*/ 58 h 188"/>
                  <a:gd name="T46" fmla="*/ 174 w 2882"/>
                  <a:gd name="T47" fmla="*/ 50 h 188"/>
                  <a:gd name="T48" fmla="*/ 246 w 2882"/>
                  <a:gd name="T49" fmla="*/ 42 h 188"/>
                  <a:gd name="T50" fmla="*/ 330 w 2882"/>
                  <a:gd name="T51" fmla="*/ 34 h 188"/>
                  <a:gd name="T52" fmla="*/ 422 w 2882"/>
                  <a:gd name="T53" fmla="*/ 28 h 188"/>
                  <a:gd name="T54" fmla="*/ 636 w 2882"/>
                  <a:gd name="T55" fmla="*/ 16 h 188"/>
                  <a:gd name="T56" fmla="*/ 880 w 2882"/>
                  <a:gd name="T57" fmla="*/ 8 h 188"/>
                  <a:gd name="T58" fmla="*/ 1150 w 2882"/>
                  <a:gd name="T59" fmla="*/ 2 h 188"/>
                  <a:gd name="T60" fmla="*/ 1440 w 2882"/>
                  <a:gd name="T61" fmla="*/ 0 h 188"/>
                  <a:gd name="T62" fmla="*/ 1440 w 2882"/>
                  <a:gd name="T63" fmla="*/ 0 h 188"/>
                  <a:gd name="T64" fmla="*/ 1732 w 2882"/>
                  <a:gd name="T65" fmla="*/ 2 h 188"/>
                  <a:gd name="T66" fmla="*/ 2004 w 2882"/>
                  <a:gd name="T67" fmla="*/ 8 h 188"/>
                  <a:gd name="T68" fmla="*/ 2248 w 2882"/>
                  <a:gd name="T69" fmla="*/ 16 h 188"/>
                  <a:gd name="T70" fmla="*/ 2462 w 2882"/>
                  <a:gd name="T71" fmla="*/ 28 h 188"/>
                  <a:gd name="T72" fmla="*/ 2554 w 2882"/>
                  <a:gd name="T73" fmla="*/ 34 h 188"/>
                  <a:gd name="T74" fmla="*/ 2636 w 2882"/>
                  <a:gd name="T75" fmla="*/ 42 h 188"/>
                  <a:gd name="T76" fmla="*/ 2708 w 2882"/>
                  <a:gd name="T77" fmla="*/ 50 h 188"/>
                  <a:gd name="T78" fmla="*/ 2770 w 2882"/>
                  <a:gd name="T79" fmla="*/ 58 h 188"/>
                  <a:gd name="T80" fmla="*/ 2818 w 2882"/>
                  <a:gd name="T81" fmla="*/ 66 h 188"/>
                  <a:gd name="T82" fmla="*/ 2852 w 2882"/>
                  <a:gd name="T83" fmla="*/ 76 h 188"/>
                  <a:gd name="T84" fmla="*/ 2866 w 2882"/>
                  <a:gd name="T85" fmla="*/ 80 h 188"/>
                  <a:gd name="T86" fmla="*/ 2874 w 2882"/>
                  <a:gd name="T87" fmla="*/ 86 h 188"/>
                  <a:gd name="T88" fmla="*/ 2880 w 2882"/>
                  <a:gd name="T89" fmla="*/ 90 h 188"/>
                  <a:gd name="T90" fmla="*/ 2882 w 2882"/>
                  <a:gd name="T91" fmla="*/ 96 h 188"/>
                  <a:gd name="T92" fmla="*/ 2882 w 2882"/>
                  <a:gd name="T93" fmla="*/ 96 h 188"/>
                  <a:gd name="T94" fmla="*/ 2880 w 2882"/>
                  <a:gd name="T95" fmla="*/ 100 h 188"/>
                  <a:gd name="T96" fmla="*/ 2874 w 2882"/>
                  <a:gd name="T97" fmla="*/ 104 h 188"/>
                  <a:gd name="T98" fmla="*/ 2866 w 2882"/>
                  <a:gd name="T99" fmla="*/ 110 h 188"/>
                  <a:gd name="T100" fmla="*/ 2852 w 2882"/>
                  <a:gd name="T101" fmla="*/ 114 h 188"/>
                  <a:gd name="T102" fmla="*/ 2818 w 2882"/>
                  <a:gd name="T103" fmla="*/ 122 h 188"/>
                  <a:gd name="T104" fmla="*/ 2770 w 2882"/>
                  <a:gd name="T105" fmla="*/ 132 h 188"/>
                  <a:gd name="T106" fmla="*/ 2708 w 2882"/>
                  <a:gd name="T107" fmla="*/ 140 h 188"/>
                  <a:gd name="T108" fmla="*/ 2636 w 2882"/>
                  <a:gd name="T109" fmla="*/ 148 h 188"/>
                  <a:gd name="T110" fmla="*/ 2554 w 2882"/>
                  <a:gd name="T111" fmla="*/ 154 h 188"/>
                  <a:gd name="T112" fmla="*/ 2462 w 2882"/>
                  <a:gd name="T113" fmla="*/ 162 h 188"/>
                  <a:gd name="T114" fmla="*/ 2248 w 2882"/>
                  <a:gd name="T115" fmla="*/ 172 h 188"/>
                  <a:gd name="T116" fmla="*/ 2004 w 2882"/>
                  <a:gd name="T117" fmla="*/ 182 h 188"/>
                  <a:gd name="T118" fmla="*/ 1732 w 2882"/>
                  <a:gd name="T119" fmla="*/ 186 h 188"/>
                  <a:gd name="T120" fmla="*/ 1440 w 2882"/>
                  <a:gd name="T1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2" h="188">
                    <a:moveTo>
                      <a:pt x="1440" y="188"/>
                    </a:moveTo>
                    <a:lnTo>
                      <a:pt x="1440" y="188"/>
                    </a:lnTo>
                    <a:lnTo>
                      <a:pt x="1150" y="186"/>
                    </a:lnTo>
                    <a:lnTo>
                      <a:pt x="880" y="182"/>
                    </a:lnTo>
                    <a:lnTo>
                      <a:pt x="636" y="172"/>
                    </a:lnTo>
                    <a:lnTo>
                      <a:pt x="422" y="162"/>
                    </a:lnTo>
                    <a:lnTo>
                      <a:pt x="330" y="154"/>
                    </a:lnTo>
                    <a:lnTo>
                      <a:pt x="246" y="148"/>
                    </a:lnTo>
                    <a:lnTo>
                      <a:pt x="174" y="140"/>
                    </a:lnTo>
                    <a:lnTo>
                      <a:pt x="114" y="132"/>
                    </a:lnTo>
                    <a:lnTo>
                      <a:pt x="66" y="122"/>
                    </a:lnTo>
                    <a:lnTo>
                      <a:pt x="30" y="114"/>
                    </a:lnTo>
                    <a:lnTo>
                      <a:pt x="16" y="110"/>
                    </a:lnTo>
                    <a:lnTo>
                      <a:pt x="8" y="104"/>
                    </a:lnTo>
                    <a:lnTo>
                      <a:pt x="2" y="100"/>
                    </a:lnTo>
                    <a:lnTo>
                      <a:pt x="0" y="96"/>
                    </a:lnTo>
                    <a:lnTo>
                      <a:pt x="2" y="90"/>
                    </a:lnTo>
                    <a:lnTo>
                      <a:pt x="8" y="86"/>
                    </a:lnTo>
                    <a:lnTo>
                      <a:pt x="16" y="80"/>
                    </a:lnTo>
                    <a:lnTo>
                      <a:pt x="30" y="76"/>
                    </a:lnTo>
                    <a:lnTo>
                      <a:pt x="66" y="66"/>
                    </a:lnTo>
                    <a:lnTo>
                      <a:pt x="114" y="58"/>
                    </a:lnTo>
                    <a:lnTo>
                      <a:pt x="174" y="50"/>
                    </a:lnTo>
                    <a:lnTo>
                      <a:pt x="246" y="42"/>
                    </a:lnTo>
                    <a:lnTo>
                      <a:pt x="330" y="34"/>
                    </a:lnTo>
                    <a:lnTo>
                      <a:pt x="422" y="28"/>
                    </a:lnTo>
                    <a:lnTo>
                      <a:pt x="636" y="16"/>
                    </a:lnTo>
                    <a:lnTo>
                      <a:pt x="880" y="8"/>
                    </a:lnTo>
                    <a:lnTo>
                      <a:pt x="1150" y="2"/>
                    </a:lnTo>
                    <a:lnTo>
                      <a:pt x="1440" y="0"/>
                    </a:lnTo>
                    <a:lnTo>
                      <a:pt x="1732" y="2"/>
                    </a:lnTo>
                    <a:lnTo>
                      <a:pt x="2004" y="8"/>
                    </a:lnTo>
                    <a:lnTo>
                      <a:pt x="2248" y="16"/>
                    </a:lnTo>
                    <a:lnTo>
                      <a:pt x="2462" y="28"/>
                    </a:lnTo>
                    <a:lnTo>
                      <a:pt x="2554" y="34"/>
                    </a:lnTo>
                    <a:lnTo>
                      <a:pt x="2636" y="42"/>
                    </a:lnTo>
                    <a:lnTo>
                      <a:pt x="2708" y="50"/>
                    </a:lnTo>
                    <a:lnTo>
                      <a:pt x="2770" y="58"/>
                    </a:lnTo>
                    <a:lnTo>
                      <a:pt x="2818" y="66"/>
                    </a:lnTo>
                    <a:lnTo>
                      <a:pt x="2852" y="76"/>
                    </a:lnTo>
                    <a:lnTo>
                      <a:pt x="2866" y="80"/>
                    </a:lnTo>
                    <a:lnTo>
                      <a:pt x="2874" y="86"/>
                    </a:lnTo>
                    <a:lnTo>
                      <a:pt x="2880" y="90"/>
                    </a:lnTo>
                    <a:lnTo>
                      <a:pt x="2882" y="96"/>
                    </a:lnTo>
                    <a:lnTo>
                      <a:pt x="2880" y="100"/>
                    </a:lnTo>
                    <a:lnTo>
                      <a:pt x="2874" y="104"/>
                    </a:lnTo>
                    <a:lnTo>
                      <a:pt x="2866" y="110"/>
                    </a:lnTo>
                    <a:lnTo>
                      <a:pt x="2852" y="114"/>
                    </a:lnTo>
                    <a:lnTo>
                      <a:pt x="2818" y="122"/>
                    </a:lnTo>
                    <a:lnTo>
                      <a:pt x="2770" y="132"/>
                    </a:lnTo>
                    <a:lnTo>
                      <a:pt x="2708" y="140"/>
                    </a:lnTo>
                    <a:lnTo>
                      <a:pt x="2636" y="148"/>
                    </a:lnTo>
                    <a:lnTo>
                      <a:pt x="2554" y="154"/>
                    </a:lnTo>
                    <a:lnTo>
                      <a:pt x="2462" y="162"/>
                    </a:lnTo>
                    <a:lnTo>
                      <a:pt x="2248" y="172"/>
                    </a:lnTo>
                    <a:lnTo>
                      <a:pt x="2004" y="182"/>
                    </a:lnTo>
                    <a:lnTo>
                      <a:pt x="1732" y="186"/>
                    </a:lnTo>
                    <a:lnTo>
                      <a:pt x="1440" y="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5" name="Freeform 10"/>
              <p:cNvSpPr>
                <a:spLocks noChangeArrowheads="1"/>
              </p:cNvSpPr>
              <p:nvPr/>
            </p:nvSpPr>
            <p:spPr bwMode="auto">
              <a:xfrm>
                <a:off x="6" y="0"/>
                <a:ext cx="2890" cy="190"/>
              </a:xfrm>
              <a:custGeom>
                <a:avLst/>
                <a:gdLst>
                  <a:gd name="T0" fmla="*/ 1444 w 2890"/>
                  <a:gd name="T1" fmla="*/ 0 h 190"/>
                  <a:gd name="T2" fmla="*/ 1444 w 2890"/>
                  <a:gd name="T3" fmla="*/ 0 h 190"/>
                  <a:gd name="T4" fmla="*/ 1154 w 2890"/>
                  <a:gd name="T5" fmla="*/ 2 h 190"/>
                  <a:gd name="T6" fmla="*/ 882 w 2890"/>
                  <a:gd name="T7" fmla="*/ 6 h 190"/>
                  <a:gd name="T8" fmla="*/ 638 w 2890"/>
                  <a:gd name="T9" fmla="*/ 16 h 190"/>
                  <a:gd name="T10" fmla="*/ 424 w 2890"/>
                  <a:gd name="T11" fmla="*/ 28 h 190"/>
                  <a:gd name="T12" fmla="*/ 330 w 2890"/>
                  <a:gd name="T13" fmla="*/ 34 h 190"/>
                  <a:gd name="T14" fmla="*/ 246 w 2890"/>
                  <a:gd name="T15" fmla="*/ 42 h 190"/>
                  <a:gd name="T16" fmla="*/ 174 w 2890"/>
                  <a:gd name="T17" fmla="*/ 50 h 190"/>
                  <a:gd name="T18" fmla="*/ 112 w 2890"/>
                  <a:gd name="T19" fmla="*/ 58 h 190"/>
                  <a:gd name="T20" fmla="*/ 64 w 2890"/>
                  <a:gd name="T21" fmla="*/ 66 h 190"/>
                  <a:gd name="T22" fmla="*/ 28 w 2890"/>
                  <a:gd name="T23" fmla="*/ 76 h 190"/>
                  <a:gd name="T24" fmla="*/ 16 w 2890"/>
                  <a:gd name="T25" fmla="*/ 80 h 190"/>
                  <a:gd name="T26" fmla="*/ 6 w 2890"/>
                  <a:gd name="T27" fmla="*/ 86 h 190"/>
                  <a:gd name="T28" fmla="*/ 0 w 2890"/>
                  <a:gd name="T29" fmla="*/ 90 h 190"/>
                  <a:gd name="T30" fmla="*/ 0 w 2890"/>
                  <a:gd name="T31" fmla="*/ 96 h 190"/>
                  <a:gd name="T32" fmla="*/ 0 w 2890"/>
                  <a:gd name="T33" fmla="*/ 96 h 190"/>
                  <a:gd name="T34" fmla="*/ 0 w 2890"/>
                  <a:gd name="T35" fmla="*/ 100 h 190"/>
                  <a:gd name="T36" fmla="*/ 6 w 2890"/>
                  <a:gd name="T37" fmla="*/ 104 h 190"/>
                  <a:gd name="T38" fmla="*/ 16 w 2890"/>
                  <a:gd name="T39" fmla="*/ 110 h 190"/>
                  <a:gd name="T40" fmla="*/ 28 w 2890"/>
                  <a:gd name="T41" fmla="*/ 114 h 190"/>
                  <a:gd name="T42" fmla="*/ 64 w 2890"/>
                  <a:gd name="T43" fmla="*/ 124 h 190"/>
                  <a:gd name="T44" fmla="*/ 112 w 2890"/>
                  <a:gd name="T45" fmla="*/ 132 h 190"/>
                  <a:gd name="T46" fmla="*/ 174 w 2890"/>
                  <a:gd name="T47" fmla="*/ 140 h 190"/>
                  <a:gd name="T48" fmla="*/ 246 w 2890"/>
                  <a:gd name="T49" fmla="*/ 148 h 190"/>
                  <a:gd name="T50" fmla="*/ 330 w 2890"/>
                  <a:gd name="T51" fmla="*/ 154 h 190"/>
                  <a:gd name="T52" fmla="*/ 424 w 2890"/>
                  <a:gd name="T53" fmla="*/ 162 h 190"/>
                  <a:gd name="T54" fmla="*/ 638 w 2890"/>
                  <a:gd name="T55" fmla="*/ 172 h 190"/>
                  <a:gd name="T56" fmla="*/ 882 w 2890"/>
                  <a:gd name="T57" fmla="*/ 182 h 190"/>
                  <a:gd name="T58" fmla="*/ 1154 w 2890"/>
                  <a:gd name="T59" fmla="*/ 188 h 190"/>
                  <a:gd name="T60" fmla="*/ 1444 w 2890"/>
                  <a:gd name="T61" fmla="*/ 190 h 190"/>
                  <a:gd name="T62" fmla="*/ 1444 w 2890"/>
                  <a:gd name="T63" fmla="*/ 190 h 190"/>
                  <a:gd name="T64" fmla="*/ 1736 w 2890"/>
                  <a:gd name="T65" fmla="*/ 188 h 190"/>
                  <a:gd name="T66" fmla="*/ 2010 w 2890"/>
                  <a:gd name="T67" fmla="*/ 182 h 190"/>
                  <a:gd name="T68" fmla="*/ 2254 w 2890"/>
                  <a:gd name="T69" fmla="*/ 172 h 190"/>
                  <a:gd name="T70" fmla="*/ 2468 w 2890"/>
                  <a:gd name="T71" fmla="*/ 162 h 190"/>
                  <a:gd name="T72" fmla="*/ 2562 w 2890"/>
                  <a:gd name="T73" fmla="*/ 154 h 190"/>
                  <a:gd name="T74" fmla="*/ 2644 w 2890"/>
                  <a:gd name="T75" fmla="*/ 148 h 190"/>
                  <a:gd name="T76" fmla="*/ 2718 w 2890"/>
                  <a:gd name="T77" fmla="*/ 140 h 190"/>
                  <a:gd name="T78" fmla="*/ 2778 w 2890"/>
                  <a:gd name="T79" fmla="*/ 132 h 190"/>
                  <a:gd name="T80" fmla="*/ 2826 w 2890"/>
                  <a:gd name="T81" fmla="*/ 124 h 190"/>
                  <a:gd name="T82" fmla="*/ 2862 w 2890"/>
                  <a:gd name="T83" fmla="*/ 114 h 190"/>
                  <a:gd name="T84" fmla="*/ 2874 w 2890"/>
                  <a:gd name="T85" fmla="*/ 110 h 190"/>
                  <a:gd name="T86" fmla="*/ 2884 w 2890"/>
                  <a:gd name="T87" fmla="*/ 104 h 190"/>
                  <a:gd name="T88" fmla="*/ 2888 w 2890"/>
                  <a:gd name="T89" fmla="*/ 100 h 190"/>
                  <a:gd name="T90" fmla="*/ 2890 w 2890"/>
                  <a:gd name="T91" fmla="*/ 96 h 190"/>
                  <a:gd name="T92" fmla="*/ 2890 w 2890"/>
                  <a:gd name="T93" fmla="*/ 96 h 190"/>
                  <a:gd name="T94" fmla="*/ 2888 w 2890"/>
                  <a:gd name="T95" fmla="*/ 90 h 190"/>
                  <a:gd name="T96" fmla="*/ 2884 w 2890"/>
                  <a:gd name="T97" fmla="*/ 86 h 190"/>
                  <a:gd name="T98" fmla="*/ 2874 w 2890"/>
                  <a:gd name="T99" fmla="*/ 80 h 190"/>
                  <a:gd name="T100" fmla="*/ 2862 w 2890"/>
                  <a:gd name="T101" fmla="*/ 76 h 190"/>
                  <a:gd name="T102" fmla="*/ 2826 w 2890"/>
                  <a:gd name="T103" fmla="*/ 66 h 190"/>
                  <a:gd name="T104" fmla="*/ 2778 w 2890"/>
                  <a:gd name="T105" fmla="*/ 58 h 190"/>
                  <a:gd name="T106" fmla="*/ 2718 w 2890"/>
                  <a:gd name="T107" fmla="*/ 50 h 190"/>
                  <a:gd name="T108" fmla="*/ 2644 w 2890"/>
                  <a:gd name="T109" fmla="*/ 42 h 190"/>
                  <a:gd name="T110" fmla="*/ 2562 w 2890"/>
                  <a:gd name="T111" fmla="*/ 34 h 190"/>
                  <a:gd name="T112" fmla="*/ 2468 w 2890"/>
                  <a:gd name="T113" fmla="*/ 28 h 190"/>
                  <a:gd name="T114" fmla="*/ 2254 w 2890"/>
                  <a:gd name="T115" fmla="*/ 16 h 190"/>
                  <a:gd name="T116" fmla="*/ 2010 w 2890"/>
                  <a:gd name="T117" fmla="*/ 6 h 190"/>
                  <a:gd name="T118" fmla="*/ 1736 w 2890"/>
                  <a:gd name="T119" fmla="*/ 2 h 190"/>
                  <a:gd name="T120" fmla="*/ 1444 w 2890"/>
                  <a:gd name="T1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0" h="190">
                    <a:moveTo>
                      <a:pt x="1444" y="0"/>
                    </a:moveTo>
                    <a:lnTo>
                      <a:pt x="1444" y="0"/>
                    </a:lnTo>
                    <a:lnTo>
                      <a:pt x="1154" y="2"/>
                    </a:lnTo>
                    <a:lnTo>
                      <a:pt x="882" y="6"/>
                    </a:lnTo>
                    <a:lnTo>
                      <a:pt x="638" y="16"/>
                    </a:lnTo>
                    <a:lnTo>
                      <a:pt x="424" y="28"/>
                    </a:lnTo>
                    <a:lnTo>
                      <a:pt x="330" y="34"/>
                    </a:lnTo>
                    <a:lnTo>
                      <a:pt x="246" y="42"/>
                    </a:lnTo>
                    <a:lnTo>
                      <a:pt x="174" y="50"/>
                    </a:lnTo>
                    <a:lnTo>
                      <a:pt x="112" y="58"/>
                    </a:lnTo>
                    <a:lnTo>
                      <a:pt x="64" y="66"/>
                    </a:lnTo>
                    <a:lnTo>
                      <a:pt x="28" y="76"/>
                    </a:lnTo>
                    <a:lnTo>
                      <a:pt x="16" y="80"/>
                    </a:lnTo>
                    <a:lnTo>
                      <a:pt x="6" y="86"/>
                    </a:lnTo>
                    <a:lnTo>
                      <a:pt x="0" y="90"/>
                    </a:lnTo>
                    <a:lnTo>
                      <a:pt x="0" y="96"/>
                    </a:lnTo>
                    <a:lnTo>
                      <a:pt x="0" y="100"/>
                    </a:lnTo>
                    <a:lnTo>
                      <a:pt x="6" y="104"/>
                    </a:lnTo>
                    <a:lnTo>
                      <a:pt x="16" y="110"/>
                    </a:lnTo>
                    <a:lnTo>
                      <a:pt x="28" y="114"/>
                    </a:lnTo>
                    <a:lnTo>
                      <a:pt x="64" y="124"/>
                    </a:lnTo>
                    <a:lnTo>
                      <a:pt x="112" y="132"/>
                    </a:lnTo>
                    <a:lnTo>
                      <a:pt x="174" y="140"/>
                    </a:lnTo>
                    <a:lnTo>
                      <a:pt x="246" y="148"/>
                    </a:lnTo>
                    <a:lnTo>
                      <a:pt x="330" y="154"/>
                    </a:lnTo>
                    <a:lnTo>
                      <a:pt x="424" y="162"/>
                    </a:lnTo>
                    <a:lnTo>
                      <a:pt x="638" y="172"/>
                    </a:lnTo>
                    <a:lnTo>
                      <a:pt x="882" y="182"/>
                    </a:lnTo>
                    <a:lnTo>
                      <a:pt x="1154" y="188"/>
                    </a:lnTo>
                    <a:lnTo>
                      <a:pt x="1444" y="190"/>
                    </a:lnTo>
                    <a:lnTo>
                      <a:pt x="1736" y="188"/>
                    </a:lnTo>
                    <a:lnTo>
                      <a:pt x="2010" y="182"/>
                    </a:lnTo>
                    <a:lnTo>
                      <a:pt x="2254" y="172"/>
                    </a:lnTo>
                    <a:lnTo>
                      <a:pt x="2468" y="162"/>
                    </a:lnTo>
                    <a:lnTo>
                      <a:pt x="2562" y="154"/>
                    </a:lnTo>
                    <a:lnTo>
                      <a:pt x="2644" y="148"/>
                    </a:lnTo>
                    <a:lnTo>
                      <a:pt x="2718" y="140"/>
                    </a:lnTo>
                    <a:lnTo>
                      <a:pt x="2778" y="132"/>
                    </a:lnTo>
                    <a:lnTo>
                      <a:pt x="2826" y="124"/>
                    </a:lnTo>
                    <a:lnTo>
                      <a:pt x="2862" y="114"/>
                    </a:lnTo>
                    <a:lnTo>
                      <a:pt x="2874" y="110"/>
                    </a:lnTo>
                    <a:lnTo>
                      <a:pt x="2884" y="104"/>
                    </a:lnTo>
                    <a:lnTo>
                      <a:pt x="2888" y="100"/>
                    </a:lnTo>
                    <a:lnTo>
                      <a:pt x="2890" y="96"/>
                    </a:lnTo>
                    <a:lnTo>
                      <a:pt x="2888" y="90"/>
                    </a:lnTo>
                    <a:lnTo>
                      <a:pt x="2884" y="86"/>
                    </a:lnTo>
                    <a:lnTo>
                      <a:pt x="2874" y="80"/>
                    </a:lnTo>
                    <a:lnTo>
                      <a:pt x="2862" y="76"/>
                    </a:lnTo>
                    <a:lnTo>
                      <a:pt x="2826" y="66"/>
                    </a:lnTo>
                    <a:lnTo>
                      <a:pt x="2778" y="58"/>
                    </a:lnTo>
                    <a:lnTo>
                      <a:pt x="2718" y="50"/>
                    </a:lnTo>
                    <a:lnTo>
                      <a:pt x="2644" y="42"/>
                    </a:lnTo>
                    <a:lnTo>
                      <a:pt x="2562" y="34"/>
                    </a:lnTo>
                    <a:lnTo>
                      <a:pt x="2468" y="28"/>
                    </a:lnTo>
                    <a:lnTo>
                      <a:pt x="2254" y="16"/>
                    </a:lnTo>
                    <a:lnTo>
                      <a:pt x="2010" y="6"/>
                    </a:lnTo>
                    <a:lnTo>
                      <a:pt x="1736" y="2"/>
                    </a:lnTo>
                    <a:lnTo>
                      <a:pt x="14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6" name="Freeform 11"/>
              <p:cNvSpPr>
                <a:spLocks noEditPoints="1" noChangeArrowheads="1"/>
              </p:cNvSpPr>
              <p:nvPr/>
            </p:nvSpPr>
            <p:spPr bwMode="auto">
              <a:xfrm>
                <a:off x="10" y="0"/>
                <a:ext cx="2882" cy="188"/>
              </a:xfrm>
              <a:custGeom>
                <a:avLst/>
                <a:gdLst>
                  <a:gd name="T0" fmla="*/ 1440 w 2882"/>
                  <a:gd name="T1" fmla="*/ 188 h 188"/>
                  <a:gd name="T2" fmla="*/ 882 w 2882"/>
                  <a:gd name="T3" fmla="*/ 182 h 188"/>
                  <a:gd name="T4" fmla="*/ 426 w 2882"/>
                  <a:gd name="T5" fmla="*/ 160 h 188"/>
                  <a:gd name="T6" fmla="*/ 250 w 2882"/>
                  <a:gd name="T7" fmla="*/ 148 h 188"/>
                  <a:gd name="T8" fmla="*/ 118 w 2882"/>
                  <a:gd name="T9" fmla="*/ 132 h 188"/>
                  <a:gd name="T10" fmla="*/ 34 w 2882"/>
                  <a:gd name="T11" fmla="*/ 114 h 188"/>
                  <a:gd name="T12" fmla="*/ 12 w 2882"/>
                  <a:gd name="T13" fmla="*/ 104 h 188"/>
                  <a:gd name="T14" fmla="*/ 6 w 2882"/>
                  <a:gd name="T15" fmla="*/ 96 h 188"/>
                  <a:gd name="T16" fmla="*/ 8 w 2882"/>
                  <a:gd name="T17" fmla="*/ 90 h 188"/>
                  <a:gd name="T18" fmla="*/ 22 w 2882"/>
                  <a:gd name="T19" fmla="*/ 80 h 188"/>
                  <a:gd name="T20" fmla="*/ 70 w 2882"/>
                  <a:gd name="T21" fmla="*/ 66 h 188"/>
                  <a:gd name="T22" fmla="*/ 178 w 2882"/>
                  <a:gd name="T23" fmla="*/ 50 h 188"/>
                  <a:gd name="T24" fmla="*/ 334 w 2882"/>
                  <a:gd name="T25" fmla="*/ 34 h 188"/>
                  <a:gd name="T26" fmla="*/ 638 w 2882"/>
                  <a:gd name="T27" fmla="*/ 16 h 188"/>
                  <a:gd name="T28" fmla="*/ 1152 w 2882"/>
                  <a:gd name="T29" fmla="*/ 2 h 188"/>
                  <a:gd name="T30" fmla="*/ 1440 w 2882"/>
                  <a:gd name="T31" fmla="*/ 0 h 188"/>
                  <a:gd name="T32" fmla="*/ 2002 w 2882"/>
                  <a:gd name="T33" fmla="*/ 8 h 188"/>
                  <a:gd name="T34" fmla="*/ 2458 w 2882"/>
                  <a:gd name="T35" fmla="*/ 28 h 188"/>
                  <a:gd name="T36" fmla="*/ 2632 w 2882"/>
                  <a:gd name="T37" fmla="*/ 42 h 188"/>
                  <a:gd name="T38" fmla="*/ 2764 w 2882"/>
                  <a:gd name="T39" fmla="*/ 58 h 188"/>
                  <a:gd name="T40" fmla="*/ 2848 w 2882"/>
                  <a:gd name="T41" fmla="*/ 76 h 188"/>
                  <a:gd name="T42" fmla="*/ 2870 w 2882"/>
                  <a:gd name="T43" fmla="*/ 86 h 188"/>
                  <a:gd name="T44" fmla="*/ 2876 w 2882"/>
                  <a:gd name="T45" fmla="*/ 96 h 188"/>
                  <a:gd name="T46" fmla="*/ 2874 w 2882"/>
                  <a:gd name="T47" fmla="*/ 100 h 188"/>
                  <a:gd name="T48" fmla="*/ 2860 w 2882"/>
                  <a:gd name="T49" fmla="*/ 110 h 188"/>
                  <a:gd name="T50" fmla="*/ 2812 w 2882"/>
                  <a:gd name="T51" fmla="*/ 122 h 188"/>
                  <a:gd name="T52" fmla="*/ 2704 w 2882"/>
                  <a:gd name="T53" fmla="*/ 140 h 188"/>
                  <a:gd name="T54" fmla="*/ 2550 w 2882"/>
                  <a:gd name="T55" fmla="*/ 154 h 188"/>
                  <a:gd name="T56" fmla="*/ 2246 w 2882"/>
                  <a:gd name="T57" fmla="*/ 172 h 188"/>
                  <a:gd name="T58" fmla="*/ 1730 w 2882"/>
                  <a:gd name="T59" fmla="*/ 186 h 188"/>
                  <a:gd name="T60" fmla="*/ 1440 w 2882"/>
                  <a:gd name="T61" fmla="*/ 0 h 188"/>
                  <a:gd name="T62" fmla="*/ 1150 w 2882"/>
                  <a:gd name="T63" fmla="*/ 2 h 188"/>
                  <a:gd name="T64" fmla="*/ 636 w 2882"/>
                  <a:gd name="T65" fmla="*/ 16 h 188"/>
                  <a:gd name="T66" fmla="*/ 330 w 2882"/>
                  <a:gd name="T67" fmla="*/ 34 h 188"/>
                  <a:gd name="T68" fmla="*/ 174 w 2882"/>
                  <a:gd name="T69" fmla="*/ 50 h 188"/>
                  <a:gd name="T70" fmla="*/ 66 w 2882"/>
                  <a:gd name="T71" fmla="*/ 66 h 188"/>
                  <a:gd name="T72" fmla="*/ 16 w 2882"/>
                  <a:gd name="T73" fmla="*/ 80 h 188"/>
                  <a:gd name="T74" fmla="*/ 2 w 2882"/>
                  <a:gd name="T75" fmla="*/ 90 h 188"/>
                  <a:gd name="T76" fmla="*/ 0 w 2882"/>
                  <a:gd name="T77" fmla="*/ 96 h 188"/>
                  <a:gd name="T78" fmla="*/ 8 w 2882"/>
                  <a:gd name="T79" fmla="*/ 104 h 188"/>
                  <a:gd name="T80" fmla="*/ 30 w 2882"/>
                  <a:gd name="T81" fmla="*/ 114 h 188"/>
                  <a:gd name="T82" fmla="*/ 114 w 2882"/>
                  <a:gd name="T83" fmla="*/ 132 h 188"/>
                  <a:gd name="T84" fmla="*/ 246 w 2882"/>
                  <a:gd name="T85" fmla="*/ 148 h 188"/>
                  <a:gd name="T86" fmla="*/ 422 w 2882"/>
                  <a:gd name="T87" fmla="*/ 162 h 188"/>
                  <a:gd name="T88" fmla="*/ 880 w 2882"/>
                  <a:gd name="T89" fmla="*/ 182 h 188"/>
                  <a:gd name="T90" fmla="*/ 1440 w 2882"/>
                  <a:gd name="T91" fmla="*/ 188 h 188"/>
                  <a:gd name="T92" fmla="*/ 1732 w 2882"/>
                  <a:gd name="T93" fmla="*/ 186 h 188"/>
                  <a:gd name="T94" fmla="*/ 2248 w 2882"/>
                  <a:gd name="T95" fmla="*/ 172 h 188"/>
                  <a:gd name="T96" fmla="*/ 2554 w 2882"/>
                  <a:gd name="T97" fmla="*/ 154 h 188"/>
                  <a:gd name="T98" fmla="*/ 2708 w 2882"/>
                  <a:gd name="T99" fmla="*/ 140 h 188"/>
                  <a:gd name="T100" fmla="*/ 2818 w 2882"/>
                  <a:gd name="T101" fmla="*/ 122 h 188"/>
                  <a:gd name="T102" fmla="*/ 2866 w 2882"/>
                  <a:gd name="T103" fmla="*/ 110 h 188"/>
                  <a:gd name="T104" fmla="*/ 2880 w 2882"/>
                  <a:gd name="T105" fmla="*/ 100 h 188"/>
                  <a:gd name="T106" fmla="*/ 2882 w 2882"/>
                  <a:gd name="T107" fmla="*/ 96 h 188"/>
                  <a:gd name="T108" fmla="*/ 2874 w 2882"/>
                  <a:gd name="T109" fmla="*/ 86 h 188"/>
                  <a:gd name="T110" fmla="*/ 2852 w 2882"/>
                  <a:gd name="T111" fmla="*/ 76 h 188"/>
                  <a:gd name="T112" fmla="*/ 2770 w 2882"/>
                  <a:gd name="T113" fmla="*/ 58 h 188"/>
                  <a:gd name="T114" fmla="*/ 2636 w 2882"/>
                  <a:gd name="T115" fmla="*/ 42 h 188"/>
                  <a:gd name="T116" fmla="*/ 2462 w 2882"/>
                  <a:gd name="T117" fmla="*/ 28 h 188"/>
                  <a:gd name="T118" fmla="*/ 2004 w 2882"/>
                  <a:gd name="T119" fmla="*/ 8 h 188"/>
                  <a:gd name="T120" fmla="*/ 1440 w 2882"/>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2" h="188">
                    <a:moveTo>
                      <a:pt x="1440" y="188"/>
                    </a:moveTo>
                    <a:lnTo>
                      <a:pt x="1440" y="188"/>
                    </a:lnTo>
                    <a:lnTo>
                      <a:pt x="1152" y="186"/>
                    </a:lnTo>
                    <a:lnTo>
                      <a:pt x="882" y="182"/>
                    </a:lnTo>
                    <a:lnTo>
                      <a:pt x="638" y="172"/>
                    </a:lnTo>
                    <a:lnTo>
                      <a:pt x="426" y="160"/>
                    </a:lnTo>
                    <a:lnTo>
                      <a:pt x="334" y="154"/>
                    </a:lnTo>
                    <a:lnTo>
                      <a:pt x="250" y="148"/>
                    </a:lnTo>
                    <a:lnTo>
                      <a:pt x="178" y="140"/>
                    </a:lnTo>
                    <a:lnTo>
                      <a:pt x="118" y="132"/>
                    </a:lnTo>
                    <a:lnTo>
                      <a:pt x="70" y="122"/>
                    </a:lnTo>
                    <a:lnTo>
                      <a:pt x="34" y="114"/>
                    </a:lnTo>
                    <a:lnTo>
                      <a:pt x="22" y="110"/>
                    </a:lnTo>
                    <a:lnTo>
                      <a:pt x="12" y="104"/>
                    </a:lnTo>
                    <a:lnTo>
                      <a:pt x="8" y="100"/>
                    </a:lnTo>
                    <a:lnTo>
                      <a:pt x="6" y="96"/>
                    </a:lnTo>
                    <a:lnTo>
                      <a:pt x="8" y="90"/>
                    </a:lnTo>
                    <a:lnTo>
                      <a:pt x="12" y="86"/>
                    </a:lnTo>
                    <a:lnTo>
                      <a:pt x="22" y="80"/>
                    </a:lnTo>
                    <a:lnTo>
                      <a:pt x="34" y="76"/>
                    </a:lnTo>
                    <a:lnTo>
                      <a:pt x="70" y="66"/>
                    </a:lnTo>
                    <a:lnTo>
                      <a:pt x="118" y="58"/>
                    </a:lnTo>
                    <a:lnTo>
                      <a:pt x="178" y="50"/>
                    </a:lnTo>
                    <a:lnTo>
                      <a:pt x="250" y="42"/>
                    </a:lnTo>
                    <a:lnTo>
                      <a:pt x="334" y="34"/>
                    </a:lnTo>
                    <a:lnTo>
                      <a:pt x="426" y="28"/>
                    </a:lnTo>
                    <a:lnTo>
                      <a:pt x="638" y="16"/>
                    </a:lnTo>
                    <a:lnTo>
                      <a:pt x="882" y="8"/>
                    </a:lnTo>
                    <a:lnTo>
                      <a:pt x="1152" y="2"/>
                    </a:lnTo>
                    <a:lnTo>
                      <a:pt x="1440" y="0"/>
                    </a:lnTo>
                    <a:lnTo>
                      <a:pt x="1730" y="2"/>
                    </a:lnTo>
                    <a:lnTo>
                      <a:pt x="2002" y="8"/>
                    </a:lnTo>
                    <a:lnTo>
                      <a:pt x="2246" y="16"/>
                    </a:lnTo>
                    <a:lnTo>
                      <a:pt x="2458" y="28"/>
                    </a:lnTo>
                    <a:lnTo>
                      <a:pt x="2550" y="34"/>
                    </a:lnTo>
                    <a:lnTo>
                      <a:pt x="2632" y="42"/>
                    </a:lnTo>
                    <a:lnTo>
                      <a:pt x="2704" y="50"/>
                    </a:lnTo>
                    <a:lnTo>
                      <a:pt x="2764" y="58"/>
                    </a:lnTo>
                    <a:lnTo>
                      <a:pt x="2812" y="66"/>
                    </a:lnTo>
                    <a:lnTo>
                      <a:pt x="2848" y="76"/>
                    </a:lnTo>
                    <a:lnTo>
                      <a:pt x="2860" y="80"/>
                    </a:lnTo>
                    <a:lnTo>
                      <a:pt x="2870" y="86"/>
                    </a:lnTo>
                    <a:lnTo>
                      <a:pt x="2874" y="90"/>
                    </a:lnTo>
                    <a:lnTo>
                      <a:pt x="2876" y="96"/>
                    </a:lnTo>
                    <a:lnTo>
                      <a:pt x="2874" y="100"/>
                    </a:lnTo>
                    <a:lnTo>
                      <a:pt x="2870" y="104"/>
                    </a:lnTo>
                    <a:lnTo>
                      <a:pt x="2860" y="110"/>
                    </a:lnTo>
                    <a:lnTo>
                      <a:pt x="2848" y="114"/>
                    </a:lnTo>
                    <a:lnTo>
                      <a:pt x="2812" y="122"/>
                    </a:lnTo>
                    <a:lnTo>
                      <a:pt x="2764" y="132"/>
                    </a:lnTo>
                    <a:lnTo>
                      <a:pt x="2704" y="140"/>
                    </a:lnTo>
                    <a:lnTo>
                      <a:pt x="2632" y="148"/>
                    </a:lnTo>
                    <a:lnTo>
                      <a:pt x="2550" y="154"/>
                    </a:lnTo>
                    <a:lnTo>
                      <a:pt x="2458" y="160"/>
                    </a:lnTo>
                    <a:lnTo>
                      <a:pt x="2246" y="172"/>
                    </a:lnTo>
                    <a:lnTo>
                      <a:pt x="2002" y="182"/>
                    </a:lnTo>
                    <a:lnTo>
                      <a:pt x="1730" y="186"/>
                    </a:lnTo>
                    <a:lnTo>
                      <a:pt x="1440" y="188"/>
                    </a:lnTo>
                    <a:close/>
                    <a:moveTo>
                      <a:pt x="1440" y="0"/>
                    </a:moveTo>
                    <a:lnTo>
                      <a:pt x="1440" y="0"/>
                    </a:lnTo>
                    <a:lnTo>
                      <a:pt x="1150" y="2"/>
                    </a:lnTo>
                    <a:lnTo>
                      <a:pt x="880" y="8"/>
                    </a:lnTo>
                    <a:lnTo>
                      <a:pt x="636" y="16"/>
                    </a:lnTo>
                    <a:lnTo>
                      <a:pt x="422" y="28"/>
                    </a:lnTo>
                    <a:lnTo>
                      <a:pt x="330" y="34"/>
                    </a:lnTo>
                    <a:lnTo>
                      <a:pt x="246" y="42"/>
                    </a:lnTo>
                    <a:lnTo>
                      <a:pt x="174" y="50"/>
                    </a:lnTo>
                    <a:lnTo>
                      <a:pt x="114" y="58"/>
                    </a:lnTo>
                    <a:lnTo>
                      <a:pt x="66" y="66"/>
                    </a:lnTo>
                    <a:lnTo>
                      <a:pt x="30" y="76"/>
                    </a:lnTo>
                    <a:lnTo>
                      <a:pt x="16" y="80"/>
                    </a:lnTo>
                    <a:lnTo>
                      <a:pt x="8" y="86"/>
                    </a:lnTo>
                    <a:lnTo>
                      <a:pt x="2" y="90"/>
                    </a:lnTo>
                    <a:lnTo>
                      <a:pt x="0" y="96"/>
                    </a:lnTo>
                    <a:lnTo>
                      <a:pt x="2" y="100"/>
                    </a:lnTo>
                    <a:lnTo>
                      <a:pt x="8" y="104"/>
                    </a:lnTo>
                    <a:lnTo>
                      <a:pt x="16" y="110"/>
                    </a:lnTo>
                    <a:lnTo>
                      <a:pt x="30" y="114"/>
                    </a:lnTo>
                    <a:lnTo>
                      <a:pt x="66" y="122"/>
                    </a:lnTo>
                    <a:lnTo>
                      <a:pt x="114" y="132"/>
                    </a:lnTo>
                    <a:lnTo>
                      <a:pt x="174" y="140"/>
                    </a:lnTo>
                    <a:lnTo>
                      <a:pt x="246" y="148"/>
                    </a:lnTo>
                    <a:lnTo>
                      <a:pt x="330" y="154"/>
                    </a:lnTo>
                    <a:lnTo>
                      <a:pt x="422" y="162"/>
                    </a:lnTo>
                    <a:lnTo>
                      <a:pt x="636" y="172"/>
                    </a:lnTo>
                    <a:lnTo>
                      <a:pt x="880" y="182"/>
                    </a:lnTo>
                    <a:lnTo>
                      <a:pt x="1150" y="186"/>
                    </a:lnTo>
                    <a:lnTo>
                      <a:pt x="1440" y="188"/>
                    </a:lnTo>
                    <a:lnTo>
                      <a:pt x="1732" y="186"/>
                    </a:lnTo>
                    <a:lnTo>
                      <a:pt x="2004" y="182"/>
                    </a:lnTo>
                    <a:lnTo>
                      <a:pt x="2248" y="172"/>
                    </a:lnTo>
                    <a:lnTo>
                      <a:pt x="2462" y="162"/>
                    </a:lnTo>
                    <a:lnTo>
                      <a:pt x="2554" y="154"/>
                    </a:lnTo>
                    <a:lnTo>
                      <a:pt x="2636" y="148"/>
                    </a:lnTo>
                    <a:lnTo>
                      <a:pt x="2708" y="140"/>
                    </a:lnTo>
                    <a:lnTo>
                      <a:pt x="2770" y="132"/>
                    </a:lnTo>
                    <a:lnTo>
                      <a:pt x="2818" y="122"/>
                    </a:lnTo>
                    <a:lnTo>
                      <a:pt x="2852" y="114"/>
                    </a:lnTo>
                    <a:lnTo>
                      <a:pt x="2866" y="110"/>
                    </a:lnTo>
                    <a:lnTo>
                      <a:pt x="2874" y="104"/>
                    </a:lnTo>
                    <a:lnTo>
                      <a:pt x="2880" y="100"/>
                    </a:lnTo>
                    <a:lnTo>
                      <a:pt x="2882" y="96"/>
                    </a:lnTo>
                    <a:lnTo>
                      <a:pt x="2880" y="90"/>
                    </a:lnTo>
                    <a:lnTo>
                      <a:pt x="2874" y="86"/>
                    </a:lnTo>
                    <a:lnTo>
                      <a:pt x="2866" y="80"/>
                    </a:lnTo>
                    <a:lnTo>
                      <a:pt x="2852" y="76"/>
                    </a:lnTo>
                    <a:lnTo>
                      <a:pt x="2818" y="66"/>
                    </a:lnTo>
                    <a:lnTo>
                      <a:pt x="2770" y="58"/>
                    </a:lnTo>
                    <a:lnTo>
                      <a:pt x="2708" y="50"/>
                    </a:lnTo>
                    <a:lnTo>
                      <a:pt x="2636" y="42"/>
                    </a:lnTo>
                    <a:lnTo>
                      <a:pt x="2554" y="34"/>
                    </a:lnTo>
                    <a:lnTo>
                      <a:pt x="2462" y="28"/>
                    </a:lnTo>
                    <a:lnTo>
                      <a:pt x="2248" y="16"/>
                    </a:lnTo>
                    <a:lnTo>
                      <a:pt x="2004" y="8"/>
                    </a:lnTo>
                    <a:lnTo>
                      <a:pt x="1732" y="2"/>
                    </a:lnTo>
                    <a:lnTo>
                      <a:pt x="14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7" name="Freeform 12"/>
              <p:cNvSpPr>
                <a:spLocks noChangeArrowheads="1"/>
              </p:cNvSpPr>
              <p:nvPr/>
            </p:nvSpPr>
            <p:spPr bwMode="auto">
              <a:xfrm>
                <a:off x="16" y="0"/>
                <a:ext cx="2870" cy="188"/>
              </a:xfrm>
              <a:custGeom>
                <a:avLst/>
                <a:gdLst>
                  <a:gd name="T0" fmla="*/ 1434 w 2870"/>
                  <a:gd name="T1" fmla="*/ 188 h 188"/>
                  <a:gd name="T2" fmla="*/ 1434 w 2870"/>
                  <a:gd name="T3" fmla="*/ 188 h 188"/>
                  <a:gd name="T4" fmla="*/ 1146 w 2870"/>
                  <a:gd name="T5" fmla="*/ 186 h 188"/>
                  <a:gd name="T6" fmla="*/ 876 w 2870"/>
                  <a:gd name="T7" fmla="*/ 182 h 188"/>
                  <a:gd name="T8" fmla="*/ 632 w 2870"/>
                  <a:gd name="T9" fmla="*/ 172 h 188"/>
                  <a:gd name="T10" fmla="*/ 420 w 2870"/>
                  <a:gd name="T11" fmla="*/ 160 h 188"/>
                  <a:gd name="T12" fmla="*/ 328 w 2870"/>
                  <a:gd name="T13" fmla="*/ 154 h 188"/>
                  <a:gd name="T14" fmla="*/ 244 w 2870"/>
                  <a:gd name="T15" fmla="*/ 148 h 188"/>
                  <a:gd name="T16" fmla="*/ 172 w 2870"/>
                  <a:gd name="T17" fmla="*/ 140 h 188"/>
                  <a:gd name="T18" fmla="*/ 112 w 2870"/>
                  <a:gd name="T19" fmla="*/ 132 h 188"/>
                  <a:gd name="T20" fmla="*/ 64 w 2870"/>
                  <a:gd name="T21" fmla="*/ 122 h 188"/>
                  <a:gd name="T22" fmla="*/ 28 w 2870"/>
                  <a:gd name="T23" fmla="*/ 114 h 188"/>
                  <a:gd name="T24" fmla="*/ 16 w 2870"/>
                  <a:gd name="T25" fmla="*/ 110 h 188"/>
                  <a:gd name="T26" fmla="*/ 6 w 2870"/>
                  <a:gd name="T27" fmla="*/ 104 h 188"/>
                  <a:gd name="T28" fmla="*/ 2 w 2870"/>
                  <a:gd name="T29" fmla="*/ 100 h 188"/>
                  <a:gd name="T30" fmla="*/ 0 w 2870"/>
                  <a:gd name="T31" fmla="*/ 96 h 188"/>
                  <a:gd name="T32" fmla="*/ 0 w 2870"/>
                  <a:gd name="T33" fmla="*/ 96 h 188"/>
                  <a:gd name="T34" fmla="*/ 2 w 2870"/>
                  <a:gd name="T35" fmla="*/ 90 h 188"/>
                  <a:gd name="T36" fmla="*/ 6 w 2870"/>
                  <a:gd name="T37" fmla="*/ 86 h 188"/>
                  <a:gd name="T38" fmla="*/ 16 w 2870"/>
                  <a:gd name="T39" fmla="*/ 80 h 188"/>
                  <a:gd name="T40" fmla="*/ 28 w 2870"/>
                  <a:gd name="T41" fmla="*/ 76 h 188"/>
                  <a:gd name="T42" fmla="*/ 64 w 2870"/>
                  <a:gd name="T43" fmla="*/ 66 h 188"/>
                  <a:gd name="T44" fmla="*/ 112 w 2870"/>
                  <a:gd name="T45" fmla="*/ 58 h 188"/>
                  <a:gd name="T46" fmla="*/ 172 w 2870"/>
                  <a:gd name="T47" fmla="*/ 50 h 188"/>
                  <a:gd name="T48" fmla="*/ 244 w 2870"/>
                  <a:gd name="T49" fmla="*/ 42 h 188"/>
                  <a:gd name="T50" fmla="*/ 328 w 2870"/>
                  <a:gd name="T51" fmla="*/ 34 h 188"/>
                  <a:gd name="T52" fmla="*/ 420 w 2870"/>
                  <a:gd name="T53" fmla="*/ 28 h 188"/>
                  <a:gd name="T54" fmla="*/ 632 w 2870"/>
                  <a:gd name="T55" fmla="*/ 16 h 188"/>
                  <a:gd name="T56" fmla="*/ 876 w 2870"/>
                  <a:gd name="T57" fmla="*/ 8 h 188"/>
                  <a:gd name="T58" fmla="*/ 1146 w 2870"/>
                  <a:gd name="T59" fmla="*/ 2 h 188"/>
                  <a:gd name="T60" fmla="*/ 1434 w 2870"/>
                  <a:gd name="T61" fmla="*/ 0 h 188"/>
                  <a:gd name="T62" fmla="*/ 1434 w 2870"/>
                  <a:gd name="T63" fmla="*/ 0 h 188"/>
                  <a:gd name="T64" fmla="*/ 1724 w 2870"/>
                  <a:gd name="T65" fmla="*/ 2 h 188"/>
                  <a:gd name="T66" fmla="*/ 1996 w 2870"/>
                  <a:gd name="T67" fmla="*/ 8 h 188"/>
                  <a:gd name="T68" fmla="*/ 2240 w 2870"/>
                  <a:gd name="T69" fmla="*/ 16 h 188"/>
                  <a:gd name="T70" fmla="*/ 2452 w 2870"/>
                  <a:gd name="T71" fmla="*/ 28 h 188"/>
                  <a:gd name="T72" fmla="*/ 2544 w 2870"/>
                  <a:gd name="T73" fmla="*/ 34 h 188"/>
                  <a:gd name="T74" fmla="*/ 2626 w 2870"/>
                  <a:gd name="T75" fmla="*/ 42 h 188"/>
                  <a:gd name="T76" fmla="*/ 2698 w 2870"/>
                  <a:gd name="T77" fmla="*/ 50 h 188"/>
                  <a:gd name="T78" fmla="*/ 2758 w 2870"/>
                  <a:gd name="T79" fmla="*/ 58 h 188"/>
                  <a:gd name="T80" fmla="*/ 2806 w 2870"/>
                  <a:gd name="T81" fmla="*/ 66 h 188"/>
                  <a:gd name="T82" fmla="*/ 2842 w 2870"/>
                  <a:gd name="T83" fmla="*/ 76 h 188"/>
                  <a:gd name="T84" fmla="*/ 2854 w 2870"/>
                  <a:gd name="T85" fmla="*/ 80 h 188"/>
                  <a:gd name="T86" fmla="*/ 2864 w 2870"/>
                  <a:gd name="T87" fmla="*/ 86 h 188"/>
                  <a:gd name="T88" fmla="*/ 2868 w 2870"/>
                  <a:gd name="T89" fmla="*/ 90 h 188"/>
                  <a:gd name="T90" fmla="*/ 2870 w 2870"/>
                  <a:gd name="T91" fmla="*/ 96 h 188"/>
                  <a:gd name="T92" fmla="*/ 2870 w 2870"/>
                  <a:gd name="T93" fmla="*/ 96 h 188"/>
                  <a:gd name="T94" fmla="*/ 2868 w 2870"/>
                  <a:gd name="T95" fmla="*/ 100 h 188"/>
                  <a:gd name="T96" fmla="*/ 2864 w 2870"/>
                  <a:gd name="T97" fmla="*/ 104 h 188"/>
                  <a:gd name="T98" fmla="*/ 2854 w 2870"/>
                  <a:gd name="T99" fmla="*/ 110 h 188"/>
                  <a:gd name="T100" fmla="*/ 2842 w 2870"/>
                  <a:gd name="T101" fmla="*/ 114 h 188"/>
                  <a:gd name="T102" fmla="*/ 2806 w 2870"/>
                  <a:gd name="T103" fmla="*/ 122 h 188"/>
                  <a:gd name="T104" fmla="*/ 2758 w 2870"/>
                  <a:gd name="T105" fmla="*/ 132 h 188"/>
                  <a:gd name="T106" fmla="*/ 2698 w 2870"/>
                  <a:gd name="T107" fmla="*/ 140 h 188"/>
                  <a:gd name="T108" fmla="*/ 2626 w 2870"/>
                  <a:gd name="T109" fmla="*/ 148 h 188"/>
                  <a:gd name="T110" fmla="*/ 2544 w 2870"/>
                  <a:gd name="T111" fmla="*/ 154 h 188"/>
                  <a:gd name="T112" fmla="*/ 2452 w 2870"/>
                  <a:gd name="T113" fmla="*/ 160 h 188"/>
                  <a:gd name="T114" fmla="*/ 2240 w 2870"/>
                  <a:gd name="T115" fmla="*/ 172 h 188"/>
                  <a:gd name="T116" fmla="*/ 1996 w 2870"/>
                  <a:gd name="T117" fmla="*/ 182 h 188"/>
                  <a:gd name="T118" fmla="*/ 1724 w 2870"/>
                  <a:gd name="T119" fmla="*/ 186 h 188"/>
                  <a:gd name="T120" fmla="*/ 1434 w 2870"/>
                  <a:gd name="T1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0" h="188">
                    <a:moveTo>
                      <a:pt x="1434" y="188"/>
                    </a:moveTo>
                    <a:lnTo>
                      <a:pt x="1434" y="188"/>
                    </a:lnTo>
                    <a:lnTo>
                      <a:pt x="1146" y="186"/>
                    </a:lnTo>
                    <a:lnTo>
                      <a:pt x="876" y="182"/>
                    </a:lnTo>
                    <a:lnTo>
                      <a:pt x="632" y="172"/>
                    </a:lnTo>
                    <a:lnTo>
                      <a:pt x="420" y="160"/>
                    </a:lnTo>
                    <a:lnTo>
                      <a:pt x="328" y="154"/>
                    </a:lnTo>
                    <a:lnTo>
                      <a:pt x="244" y="148"/>
                    </a:lnTo>
                    <a:lnTo>
                      <a:pt x="172" y="140"/>
                    </a:lnTo>
                    <a:lnTo>
                      <a:pt x="112" y="132"/>
                    </a:lnTo>
                    <a:lnTo>
                      <a:pt x="64" y="122"/>
                    </a:lnTo>
                    <a:lnTo>
                      <a:pt x="28" y="114"/>
                    </a:lnTo>
                    <a:lnTo>
                      <a:pt x="16" y="110"/>
                    </a:lnTo>
                    <a:lnTo>
                      <a:pt x="6" y="104"/>
                    </a:lnTo>
                    <a:lnTo>
                      <a:pt x="2" y="100"/>
                    </a:lnTo>
                    <a:lnTo>
                      <a:pt x="0" y="96"/>
                    </a:lnTo>
                    <a:lnTo>
                      <a:pt x="2" y="90"/>
                    </a:lnTo>
                    <a:lnTo>
                      <a:pt x="6" y="86"/>
                    </a:lnTo>
                    <a:lnTo>
                      <a:pt x="16" y="80"/>
                    </a:lnTo>
                    <a:lnTo>
                      <a:pt x="28" y="76"/>
                    </a:lnTo>
                    <a:lnTo>
                      <a:pt x="64" y="66"/>
                    </a:lnTo>
                    <a:lnTo>
                      <a:pt x="112" y="58"/>
                    </a:lnTo>
                    <a:lnTo>
                      <a:pt x="172" y="50"/>
                    </a:lnTo>
                    <a:lnTo>
                      <a:pt x="244" y="42"/>
                    </a:lnTo>
                    <a:lnTo>
                      <a:pt x="328" y="34"/>
                    </a:lnTo>
                    <a:lnTo>
                      <a:pt x="420" y="28"/>
                    </a:lnTo>
                    <a:lnTo>
                      <a:pt x="632" y="16"/>
                    </a:lnTo>
                    <a:lnTo>
                      <a:pt x="876" y="8"/>
                    </a:lnTo>
                    <a:lnTo>
                      <a:pt x="1146" y="2"/>
                    </a:lnTo>
                    <a:lnTo>
                      <a:pt x="1434" y="0"/>
                    </a:lnTo>
                    <a:lnTo>
                      <a:pt x="1724" y="2"/>
                    </a:lnTo>
                    <a:lnTo>
                      <a:pt x="1996" y="8"/>
                    </a:lnTo>
                    <a:lnTo>
                      <a:pt x="2240" y="16"/>
                    </a:lnTo>
                    <a:lnTo>
                      <a:pt x="2452" y="28"/>
                    </a:lnTo>
                    <a:lnTo>
                      <a:pt x="2544" y="34"/>
                    </a:lnTo>
                    <a:lnTo>
                      <a:pt x="2626" y="42"/>
                    </a:lnTo>
                    <a:lnTo>
                      <a:pt x="2698" y="50"/>
                    </a:lnTo>
                    <a:lnTo>
                      <a:pt x="2758" y="58"/>
                    </a:lnTo>
                    <a:lnTo>
                      <a:pt x="2806" y="66"/>
                    </a:lnTo>
                    <a:lnTo>
                      <a:pt x="2842" y="76"/>
                    </a:lnTo>
                    <a:lnTo>
                      <a:pt x="2854" y="80"/>
                    </a:lnTo>
                    <a:lnTo>
                      <a:pt x="2864" y="86"/>
                    </a:lnTo>
                    <a:lnTo>
                      <a:pt x="2868" y="90"/>
                    </a:lnTo>
                    <a:lnTo>
                      <a:pt x="2870" y="96"/>
                    </a:lnTo>
                    <a:lnTo>
                      <a:pt x="2868" y="100"/>
                    </a:lnTo>
                    <a:lnTo>
                      <a:pt x="2864" y="104"/>
                    </a:lnTo>
                    <a:lnTo>
                      <a:pt x="2854" y="110"/>
                    </a:lnTo>
                    <a:lnTo>
                      <a:pt x="2842" y="114"/>
                    </a:lnTo>
                    <a:lnTo>
                      <a:pt x="2806" y="122"/>
                    </a:lnTo>
                    <a:lnTo>
                      <a:pt x="2758" y="132"/>
                    </a:lnTo>
                    <a:lnTo>
                      <a:pt x="2698" y="140"/>
                    </a:lnTo>
                    <a:lnTo>
                      <a:pt x="2626" y="148"/>
                    </a:lnTo>
                    <a:lnTo>
                      <a:pt x="2544" y="154"/>
                    </a:lnTo>
                    <a:lnTo>
                      <a:pt x="2452" y="160"/>
                    </a:lnTo>
                    <a:lnTo>
                      <a:pt x="2240" y="172"/>
                    </a:lnTo>
                    <a:lnTo>
                      <a:pt x="1996" y="182"/>
                    </a:lnTo>
                    <a:lnTo>
                      <a:pt x="1724" y="186"/>
                    </a:lnTo>
                    <a:lnTo>
                      <a:pt x="1434" y="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8" name="Freeform 13"/>
              <p:cNvSpPr>
                <a:spLocks noChangeArrowheads="1"/>
              </p:cNvSpPr>
              <p:nvPr/>
            </p:nvSpPr>
            <p:spPr bwMode="auto">
              <a:xfrm>
                <a:off x="10" y="0"/>
                <a:ext cx="2882" cy="188"/>
              </a:xfrm>
              <a:custGeom>
                <a:avLst/>
                <a:gdLst>
                  <a:gd name="T0" fmla="*/ 1440 w 2882"/>
                  <a:gd name="T1" fmla="*/ 0 h 188"/>
                  <a:gd name="T2" fmla="*/ 1440 w 2882"/>
                  <a:gd name="T3" fmla="*/ 0 h 188"/>
                  <a:gd name="T4" fmla="*/ 1150 w 2882"/>
                  <a:gd name="T5" fmla="*/ 2 h 188"/>
                  <a:gd name="T6" fmla="*/ 880 w 2882"/>
                  <a:gd name="T7" fmla="*/ 8 h 188"/>
                  <a:gd name="T8" fmla="*/ 636 w 2882"/>
                  <a:gd name="T9" fmla="*/ 16 h 188"/>
                  <a:gd name="T10" fmla="*/ 422 w 2882"/>
                  <a:gd name="T11" fmla="*/ 28 h 188"/>
                  <a:gd name="T12" fmla="*/ 330 w 2882"/>
                  <a:gd name="T13" fmla="*/ 34 h 188"/>
                  <a:gd name="T14" fmla="*/ 246 w 2882"/>
                  <a:gd name="T15" fmla="*/ 42 h 188"/>
                  <a:gd name="T16" fmla="*/ 174 w 2882"/>
                  <a:gd name="T17" fmla="*/ 50 h 188"/>
                  <a:gd name="T18" fmla="*/ 114 w 2882"/>
                  <a:gd name="T19" fmla="*/ 58 h 188"/>
                  <a:gd name="T20" fmla="*/ 66 w 2882"/>
                  <a:gd name="T21" fmla="*/ 66 h 188"/>
                  <a:gd name="T22" fmla="*/ 30 w 2882"/>
                  <a:gd name="T23" fmla="*/ 76 h 188"/>
                  <a:gd name="T24" fmla="*/ 16 w 2882"/>
                  <a:gd name="T25" fmla="*/ 80 h 188"/>
                  <a:gd name="T26" fmla="*/ 8 w 2882"/>
                  <a:gd name="T27" fmla="*/ 86 h 188"/>
                  <a:gd name="T28" fmla="*/ 2 w 2882"/>
                  <a:gd name="T29" fmla="*/ 90 h 188"/>
                  <a:gd name="T30" fmla="*/ 0 w 2882"/>
                  <a:gd name="T31" fmla="*/ 96 h 188"/>
                  <a:gd name="T32" fmla="*/ 0 w 2882"/>
                  <a:gd name="T33" fmla="*/ 96 h 188"/>
                  <a:gd name="T34" fmla="*/ 2 w 2882"/>
                  <a:gd name="T35" fmla="*/ 100 h 188"/>
                  <a:gd name="T36" fmla="*/ 8 w 2882"/>
                  <a:gd name="T37" fmla="*/ 104 h 188"/>
                  <a:gd name="T38" fmla="*/ 16 w 2882"/>
                  <a:gd name="T39" fmla="*/ 110 h 188"/>
                  <a:gd name="T40" fmla="*/ 30 w 2882"/>
                  <a:gd name="T41" fmla="*/ 114 h 188"/>
                  <a:gd name="T42" fmla="*/ 66 w 2882"/>
                  <a:gd name="T43" fmla="*/ 122 h 188"/>
                  <a:gd name="T44" fmla="*/ 114 w 2882"/>
                  <a:gd name="T45" fmla="*/ 132 h 188"/>
                  <a:gd name="T46" fmla="*/ 174 w 2882"/>
                  <a:gd name="T47" fmla="*/ 140 h 188"/>
                  <a:gd name="T48" fmla="*/ 246 w 2882"/>
                  <a:gd name="T49" fmla="*/ 148 h 188"/>
                  <a:gd name="T50" fmla="*/ 330 w 2882"/>
                  <a:gd name="T51" fmla="*/ 154 h 188"/>
                  <a:gd name="T52" fmla="*/ 422 w 2882"/>
                  <a:gd name="T53" fmla="*/ 162 h 188"/>
                  <a:gd name="T54" fmla="*/ 636 w 2882"/>
                  <a:gd name="T55" fmla="*/ 172 h 188"/>
                  <a:gd name="T56" fmla="*/ 880 w 2882"/>
                  <a:gd name="T57" fmla="*/ 182 h 188"/>
                  <a:gd name="T58" fmla="*/ 1150 w 2882"/>
                  <a:gd name="T59" fmla="*/ 186 h 188"/>
                  <a:gd name="T60" fmla="*/ 1440 w 2882"/>
                  <a:gd name="T61" fmla="*/ 188 h 188"/>
                  <a:gd name="T62" fmla="*/ 1440 w 2882"/>
                  <a:gd name="T63" fmla="*/ 188 h 188"/>
                  <a:gd name="T64" fmla="*/ 1732 w 2882"/>
                  <a:gd name="T65" fmla="*/ 186 h 188"/>
                  <a:gd name="T66" fmla="*/ 2004 w 2882"/>
                  <a:gd name="T67" fmla="*/ 182 h 188"/>
                  <a:gd name="T68" fmla="*/ 2248 w 2882"/>
                  <a:gd name="T69" fmla="*/ 172 h 188"/>
                  <a:gd name="T70" fmla="*/ 2462 w 2882"/>
                  <a:gd name="T71" fmla="*/ 162 h 188"/>
                  <a:gd name="T72" fmla="*/ 2554 w 2882"/>
                  <a:gd name="T73" fmla="*/ 154 h 188"/>
                  <a:gd name="T74" fmla="*/ 2636 w 2882"/>
                  <a:gd name="T75" fmla="*/ 148 h 188"/>
                  <a:gd name="T76" fmla="*/ 2708 w 2882"/>
                  <a:gd name="T77" fmla="*/ 140 h 188"/>
                  <a:gd name="T78" fmla="*/ 2770 w 2882"/>
                  <a:gd name="T79" fmla="*/ 132 h 188"/>
                  <a:gd name="T80" fmla="*/ 2818 w 2882"/>
                  <a:gd name="T81" fmla="*/ 122 h 188"/>
                  <a:gd name="T82" fmla="*/ 2852 w 2882"/>
                  <a:gd name="T83" fmla="*/ 114 h 188"/>
                  <a:gd name="T84" fmla="*/ 2866 w 2882"/>
                  <a:gd name="T85" fmla="*/ 110 h 188"/>
                  <a:gd name="T86" fmla="*/ 2874 w 2882"/>
                  <a:gd name="T87" fmla="*/ 104 h 188"/>
                  <a:gd name="T88" fmla="*/ 2880 w 2882"/>
                  <a:gd name="T89" fmla="*/ 100 h 188"/>
                  <a:gd name="T90" fmla="*/ 2882 w 2882"/>
                  <a:gd name="T91" fmla="*/ 96 h 188"/>
                  <a:gd name="T92" fmla="*/ 2882 w 2882"/>
                  <a:gd name="T93" fmla="*/ 96 h 188"/>
                  <a:gd name="T94" fmla="*/ 2880 w 2882"/>
                  <a:gd name="T95" fmla="*/ 90 h 188"/>
                  <a:gd name="T96" fmla="*/ 2874 w 2882"/>
                  <a:gd name="T97" fmla="*/ 86 h 188"/>
                  <a:gd name="T98" fmla="*/ 2866 w 2882"/>
                  <a:gd name="T99" fmla="*/ 80 h 188"/>
                  <a:gd name="T100" fmla="*/ 2852 w 2882"/>
                  <a:gd name="T101" fmla="*/ 76 h 188"/>
                  <a:gd name="T102" fmla="*/ 2818 w 2882"/>
                  <a:gd name="T103" fmla="*/ 66 h 188"/>
                  <a:gd name="T104" fmla="*/ 2770 w 2882"/>
                  <a:gd name="T105" fmla="*/ 58 h 188"/>
                  <a:gd name="T106" fmla="*/ 2708 w 2882"/>
                  <a:gd name="T107" fmla="*/ 50 h 188"/>
                  <a:gd name="T108" fmla="*/ 2636 w 2882"/>
                  <a:gd name="T109" fmla="*/ 42 h 188"/>
                  <a:gd name="T110" fmla="*/ 2554 w 2882"/>
                  <a:gd name="T111" fmla="*/ 34 h 188"/>
                  <a:gd name="T112" fmla="*/ 2462 w 2882"/>
                  <a:gd name="T113" fmla="*/ 28 h 188"/>
                  <a:gd name="T114" fmla="*/ 2248 w 2882"/>
                  <a:gd name="T115" fmla="*/ 16 h 188"/>
                  <a:gd name="T116" fmla="*/ 2004 w 2882"/>
                  <a:gd name="T117" fmla="*/ 8 h 188"/>
                  <a:gd name="T118" fmla="*/ 1732 w 2882"/>
                  <a:gd name="T119" fmla="*/ 2 h 188"/>
                  <a:gd name="T120" fmla="*/ 1440 w 2882"/>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2" h="188">
                    <a:moveTo>
                      <a:pt x="1440" y="0"/>
                    </a:moveTo>
                    <a:lnTo>
                      <a:pt x="1440" y="0"/>
                    </a:lnTo>
                    <a:lnTo>
                      <a:pt x="1150" y="2"/>
                    </a:lnTo>
                    <a:lnTo>
                      <a:pt x="880" y="8"/>
                    </a:lnTo>
                    <a:lnTo>
                      <a:pt x="636" y="16"/>
                    </a:lnTo>
                    <a:lnTo>
                      <a:pt x="422" y="28"/>
                    </a:lnTo>
                    <a:lnTo>
                      <a:pt x="330" y="34"/>
                    </a:lnTo>
                    <a:lnTo>
                      <a:pt x="246" y="42"/>
                    </a:lnTo>
                    <a:lnTo>
                      <a:pt x="174" y="50"/>
                    </a:lnTo>
                    <a:lnTo>
                      <a:pt x="114" y="58"/>
                    </a:lnTo>
                    <a:lnTo>
                      <a:pt x="66" y="66"/>
                    </a:lnTo>
                    <a:lnTo>
                      <a:pt x="30" y="76"/>
                    </a:lnTo>
                    <a:lnTo>
                      <a:pt x="16" y="80"/>
                    </a:lnTo>
                    <a:lnTo>
                      <a:pt x="8" y="86"/>
                    </a:lnTo>
                    <a:lnTo>
                      <a:pt x="2" y="90"/>
                    </a:lnTo>
                    <a:lnTo>
                      <a:pt x="0" y="96"/>
                    </a:lnTo>
                    <a:lnTo>
                      <a:pt x="2" y="100"/>
                    </a:lnTo>
                    <a:lnTo>
                      <a:pt x="8" y="104"/>
                    </a:lnTo>
                    <a:lnTo>
                      <a:pt x="16" y="110"/>
                    </a:lnTo>
                    <a:lnTo>
                      <a:pt x="30" y="114"/>
                    </a:lnTo>
                    <a:lnTo>
                      <a:pt x="66" y="122"/>
                    </a:lnTo>
                    <a:lnTo>
                      <a:pt x="114" y="132"/>
                    </a:lnTo>
                    <a:lnTo>
                      <a:pt x="174" y="140"/>
                    </a:lnTo>
                    <a:lnTo>
                      <a:pt x="246" y="148"/>
                    </a:lnTo>
                    <a:lnTo>
                      <a:pt x="330" y="154"/>
                    </a:lnTo>
                    <a:lnTo>
                      <a:pt x="422" y="162"/>
                    </a:lnTo>
                    <a:lnTo>
                      <a:pt x="636" y="172"/>
                    </a:lnTo>
                    <a:lnTo>
                      <a:pt x="880" y="182"/>
                    </a:lnTo>
                    <a:lnTo>
                      <a:pt x="1150" y="186"/>
                    </a:lnTo>
                    <a:lnTo>
                      <a:pt x="1440" y="188"/>
                    </a:lnTo>
                    <a:lnTo>
                      <a:pt x="1732" y="186"/>
                    </a:lnTo>
                    <a:lnTo>
                      <a:pt x="2004" y="182"/>
                    </a:lnTo>
                    <a:lnTo>
                      <a:pt x="2248" y="172"/>
                    </a:lnTo>
                    <a:lnTo>
                      <a:pt x="2462" y="162"/>
                    </a:lnTo>
                    <a:lnTo>
                      <a:pt x="2554" y="154"/>
                    </a:lnTo>
                    <a:lnTo>
                      <a:pt x="2636" y="148"/>
                    </a:lnTo>
                    <a:lnTo>
                      <a:pt x="2708" y="140"/>
                    </a:lnTo>
                    <a:lnTo>
                      <a:pt x="2770" y="132"/>
                    </a:lnTo>
                    <a:lnTo>
                      <a:pt x="2818" y="122"/>
                    </a:lnTo>
                    <a:lnTo>
                      <a:pt x="2852" y="114"/>
                    </a:lnTo>
                    <a:lnTo>
                      <a:pt x="2866" y="110"/>
                    </a:lnTo>
                    <a:lnTo>
                      <a:pt x="2874" y="104"/>
                    </a:lnTo>
                    <a:lnTo>
                      <a:pt x="2880" y="100"/>
                    </a:lnTo>
                    <a:lnTo>
                      <a:pt x="2882" y="96"/>
                    </a:lnTo>
                    <a:lnTo>
                      <a:pt x="2880" y="90"/>
                    </a:lnTo>
                    <a:lnTo>
                      <a:pt x="2874" y="86"/>
                    </a:lnTo>
                    <a:lnTo>
                      <a:pt x="2866" y="80"/>
                    </a:lnTo>
                    <a:lnTo>
                      <a:pt x="2852" y="76"/>
                    </a:lnTo>
                    <a:lnTo>
                      <a:pt x="2818" y="66"/>
                    </a:lnTo>
                    <a:lnTo>
                      <a:pt x="2770" y="58"/>
                    </a:lnTo>
                    <a:lnTo>
                      <a:pt x="2708" y="50"/>
                    </a:lnTo>
                    <a:lnTo>
                      <a:pt x="2636" y="42"/>
                    </a:lnTo>
                    <a:lnTo>
                      <a:pt x="2554" y="34"/>
                    </a:lnTo>
                    <a:lnTo>
                      <a:pt x="2462" y="28"/>
                    </a:lnTo>
                    <a:lnTo>
                      <a:pt x="2248" y="16"/>
                    </a:lnTo>
                    <a:lnTo>
                      <a:pt x="2004" y="8"/>
                    </a:lnTo>
                    <a:lnTo>
                      <a:pt x="1732" y="2"/>
                    </a:lnTo>
                    <a:lnTo>
                      <a:pt x="14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09" name="Freeform 14"/>
              <p:cNvSpPr>
                <a:spLocks noEditPoints="1" noChangeArrowheads="1"/>
              </p:cNvSpPr>
              <p:nvPr/>
            </p:nvSpPr>
            <p:spPr bwMode="auto">
              <a:xfrm>
                <a:off x="16" y="0"/>
                <a:ext cx="2870" cy="188"/>
              </a:xfrm>
              <a:custGeom>
                <a:avLst/>
                <a:gdLst>
                  <a:gd name="T0" fmla="*/ 1434 w 2870"/>
                  <a:gd name="T1" fmla="*/ 188 h 188"/>
                  <a:gd name="T2" fmla="*/ 878 w 2870"/>
                  <a:gd name="T3" fmla="*/ 180 h 188"/>
                  <a:gd name="T4" fmla="*/ 424 w 2870"/>
                  <a:gd name="T5" fmla="*/ 160 h 188"/>
                  <a:gd name="T6" fmla="*/ 250 w 2870"/>
                  <a:gd name="T7" fmla="*/ 146 h 188"/>
                  <a:gd name="T8" fmla="*/ 118 w 2870"/>
                  <a:gd name="T9" fmla="*/ 132 h 188"/>
                  <a:gd name="T10" fmla="*/ 34 w 2870"/>
                  <a:gd name="T11" fmla="*/ 114 h 188"/>
                  <a:gd name="T12" fmla="*/ 12 w 2870"/>
                  <a:gd name="T13" fmla="*/ 104 h 188"/>
                  <a:gd name="T14" fmla="*/ 4 w 2870"/>
                  <a:gd name="T15" fmla="*/ 96 h 188"/>
                  <a:gd name="T16" fmla="*/ 6 w 2870"/>
                  <a:gd name="T17" fmla="*/ 90 h 188"/>
                  <a:gd name="T18" fmla="*/ 20 w 2870"/>
                  <a:gd name="T19" fmla="*/ 80 h 188"/>
                  <a:gd name="T20" fmla="*/ 68 w 2870"/>
                  <a:gd name="T21" fmla="*/ 68 h 188"/>
                  <a:gd name="T22" fmla="*/ 178 w 2870"/>
                  <a:gd name="T23" fmla="*/ 50 h 188"/>
                  <a:gd name="T24" fmla="*/ 332 w 2870"/>
                  <a:gd name="T25" fmla="*/ 34 h 188"/>
                  <a:gd name="T26" fmla="*/ 636 w 2870"/>
                  <a:gd name="T27" fmla="*/ 16 h 188"/>
                  <a:gd name="T28" fmla="*/ 1146 w 2870"/>
                  <a:gd name="T29" fmla="*/ 2 h 188"/>
                  <a:gd name="T30" fmla="*/ 1434 w 2870"/>
                  <a:gd name="T31" fmla="*/ 0 h 188"/>
                  <a:gd name="T32" fmla="*/ 1994 w 2870"/>
                  <a:gd name="T33" fmla="*/ 8 h 188"/>
                  <a:gd name="T34" fmla="*/ 2448 w 2870"/>
                  <a:gd name="T35" fmla="*/ 28 h 188"/>
                  <a:gd name="T36" fmla="*/ 2622 w 2870"/>
                  <a:gd name="T37" fmla="*/ 42 h 188"/>
                  <a:gd name="T38" fmla="*/ 2754 w 2870"/>
                  <a:gd name="T39" fmla="*/ 58 h 188"/>
                  <a:gd name="T40" fmla="*/ 2836 w 2870"/>
                  <a:gd name="T41" fmla="*/ 76 h 188"/>
                  <a:gd name="T42" fmla="*/ 2858 w 2870"/>
                  <a:gd name="T43" fmla="*/ 86 h 188"/>
                  <a:gd name="T44" fmla="*/ 2866 w 2870"/>
                  <a:gd name="T45" fmla="*/ 96 h 188"/>
                  <a:gd name="T46" fmla="*/ 2864 w 2870"/>
                  <a:gd name="T47" fmla="*/ 100 h 188"/>
                  <a:gd name="T48" fmla="*/ 2850 w 2870"/>
                  <a:gd name="T49" fmla="*/ 110 h 188"/>
                  <a:gd name="T50" fmla="*/ 2802 w 2870"/>
                  <a:gd name="T51" fmla="*/ 122 h 188"/>
                  <a:gd name="T52" fmla="*/ 2694 w 2870"/>
                  <a:gd name="T53" fmla="*/ 140 h 188"/>
                  <a:gd name="T54" fmla="*/ 2540 w 2870"/>
                  <a:gd name="T55" fmla="*/ 154 h 188"/>
                  <a:gd name="T56" fmla="*/ 2236 w 2870"/>
                  <a:gd name="T57" fmla="*/ 172 h 188"/>
                  <a:gd name="T58" fmla="*/ 1724 w 2870"/>
                  <a:gd name="T59" fmla="*/ 186 h 188"/>
                  <a:gd name="T60" fmla="*/ 1434 w 2870"/>
                  <a:gd name="T61" fmla="*/ 0 h 188"/>
                  <a:gd name="T62" fmla="*/ 1146 w 2870"/>
                  <a:gd name="T63" fmla="*/ 2 h 188"/>
                  <a:gd name="T64" fmla="*/ 632 w 2870"/>
                  <a:gd name="T65" fmla="*/ 16 h 188"/>
                  <a:gd name="T66" fmla="*/ 328 w 2870"/>
                  <a:gd name="T67" fmla="*/ 34 h 188"/>
                  <a:gd name="T68" fmla="*/ 172 w 2870"/>
                  <a:gd name="T69" fmla="*/ 50 h 188"/>
                  <a:gd name="T70" fmla="*/ 64 w 2870"/>
                  <a:gd name="T71" fmla="*/ 66 h 188"/>
                  <a:gd name="T72" fmla="*/ 16 w 2870"/>
                  <a:gd name="T73" fmla="*/ 80 h 188"/>
                  <a:gd name="T74" fmla="*/ 2 w 2870"/>
                  <a:gd name="T75" fmla="*/ 90 h 188"/>
                  <a:gd name="T76" fmla="*/ 0 w 2870"/>
                  <a:gd name="T77" fmla="*/ 96 h 188"/>
                  <a:gd name="T78" fmla="*/ 6 w 2870"/>
                  <a:gd name="T79" fmla="*/ 104 h 188"/>
                  <a:gd name="T80" fmla="*/ 28 w 2870"/>
                  <a:gd name="T81" fmla="*/ 114 h 188"/>
                  <a:gd name="T82" fmla="*/ 112 w 2870"/>
                  <a:gd name="T83" fmla="*/ 132 h 188"/>
                  <a:gd name="T84" fmla="*/ 244 w 2870"/>
                  <a:gd name="T85" fmla="*/ 148 h 188"/>
                  <a:gd name="T86" fmla="*/ 420 w 2870"/>
                  <a:gd name="T87" fmla="*/ 160 h 188"/>
                  <a:gd name="T88" fmla="*/ 876 w 2870"/>
                  <a:gd name="T89" fmla="*/ 182 h 188"/>
                  <a:gd name="T90" fmla="*/ 1434 w 2870"/>
                  <a:gd name="T91" fmla="*/ 188 h 188"/>
                  <a:gd name="T92" fmla="*/ 1724 w 2870"/>
                  <a:gd name="T93" fmla="*/ 186 h 188"/>
                  <a:gd name="T94" fmla="*/ 2240 w 2870"/>
                  <a:gd name="T95" fmla="*/ 172 h 188"/>
                  <a:gd name="T96" fmla="*/ 2544 w 2870"/>
                  <a:gd name="T97" fmla="*/ 154 h 188"/>
                  <a:gd name="T98" fmla="*/ 2698 w 2870"/>
                  <a:gd name="T99" fmla="*/ 140 h 188"/>
                  <a:gd name="T100" fmla="*/ 2806 w 2870"/>
                  <a:gd name="T101" fmla="*/ 122 h 188"/>
                  <a:gd name="T102" fmla="*/ 2854 w 2870"/>
                  <a:gd name="T103" fmla="*/ 110 h 188"/>
                  <a:gd name="T104" fmla="*/ 2868 w 2870"/>
                  <a:gd name="T105" fmla="*/ 100 h 188"/>
                  <a:gd name="T106" fmla="*/ 2870 w 2870"/>
                  <a:gd name="T107" fmla="*/ 96 h 188"/>
                  <a:gd name="T108" fmla="*/ 2864 w 2870"/>
                  <a:gd name="T109" fmla="*/ 86 h 188"/>
                  <a:gd name="T110" fmla="*/ 2842 w 2870"/>
                  <a:gd name="T111" fmla="*/ 76 h 188"/>
                  <a:gd name="T112" fmla="*/ 2758 w 2870"/>
                  <a:gd name="T113" fmla="*/ 58 h 188"/>
                  <a:gd name="T114" fmla="*/ 2626 w 2870"/>
                  <a:gd name="T115" fmla="*/ 42 h 188"/>
                  <a:gd name="T116" fmla="*/ 2452 w 2870"/>
                  <a:gd name="T117" fmla="*/ 28 h 188"/>
                  <a:gd name="T118" fmla="*/ 1996 w 2870"/>
                  <a:gd name="T119" fmla="*/ 8 h 188"/>
                  <a:gd name="T120" fmla="*/ 1434 w 2870"/>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0" h="188">
                    <a:moveTo>
                      <a:pt x="1434" y="188"/>
                    </a:moveTo>
                    <a:lnTo>
                      <a:pt x="1434" y="188"/>
                    </a:lnTo>
                    <a:lnTo>
                      <a:pt x="1146" y="186"/>
                    </a:lnTo>
                    <a:lnTo>
                      <a:pt x="878" y="180"/>
                    </a:lnTo>
                    <a:lnTo>
                      <a:pt x="636" y="172"/>
                    </a:lnTo>
                    <a:lnTo>
                      <a:pt x="424" y="160"/>
                    </a:lnTo>
                    <a:lnTo>
                      <a:pt x="332" y="154"/>
                    </a:lnTo>
                    <a:lnTo>
                      <a:pt x="250" y="146"/>
                    </a:lnTo>
                    <a:lnTo>
                      <a:pt x="178" y="140"/>
                    </a:lnTo>
                    <a:lnTo>
                      <a:pt x="118" y="132"/>
                    </a:lnTo>
                    <a:lnTo>
                      <a:pt x="68" y="122"/>
                    </a:lnTo>
                    <a:lnTo>
                      <a:pt x="34" y="114"/>
                    </a:lnTo>
                    <a:lnTo>
                      <a:pt x="20" y="110"/>
                    </a:lnTo>
                    <a:lnTo>
                      <a:pt x="12" y="104"/>
                    </a:lnTo>
                    <a:lnTo>
                      <a:pt x="6" y="100"/>
                    </a:lnTo>
                    <a:lnTo>
                      <a:pt x="4" y="96"/>
                    </a:lnTo>
                    <a:lnTo>
                      <a:pt x="6" y="90"/>
                    </a:lnTo>
                    <a:lnTo>
                      <a:pt x="12" y="86"/>
                    </a:lnTo>
                    <a:lnTo>
                      <a:pt x="20" y="80"/>
                    </a:lnTo>
                    <a:lnTo>
                      <a:pt x="34" y="76"/>
                    </a:lnTo>
                    <a:lnTo>
                      <a:pt x="68" y="68"/>
                    </a:lnTo>
                    <a:lnTo>
                      <a:pt x="118" y="58"/>
                    </a:lnTo>
                    <a:lnTo>
                      <a:pt x="178" y="50"/>
                    </a:lnTo>
                    <a:lnTo>
                      <a:pt x="250" y="42"/>
                    </a:lnTo>
                    <a:lnTo>
                      <a:pt x="332" y="34"/>
                    </a:lnTo>
                    <a:lnTo>
                      <a:pt x="424" y="28"/>
                    </a:lnTo>
                    <a:lnTo>
                      <a:pt x="636" y="16"/>
                    </a:lnTo>
                    <a:lnTo>
                      <a:pt x="878" y="8"/>
                    </a:lnTo>
                    <a:lnTo>
                      <a:pt x="1146" y="2"/>
                    </a:lnTo>
                    <a:lnTo>
                      <a:pt x="1434" y="0"/>
                    </a:lnTo>
                    <a:lnTo>
                      <a:pt x="1724" y="2"/>
                    </a:lnTo>
                    <a:lnTo>
                      <a:pt x="1994" y="8"/>
                    </a:lnTo>
                    <a:lnTo>
                      <a:pt x="2236" y="16"/>
                    </a:lnTo>
                    <a:lnTo>
                      <a:pt x="2448" y="28"/>
                    </a:lnTo>
                    <a:lnTo>
                      <a:pt x="2540" y="34"/>
                    </a:lnTo>
                    <a:lnTo>
                      <a:pt x="2622" y="42"/>
                    </a:lnTo>
                    <a:lnTo>
                      <a:pt x="2694" y="50"/>
                    </a:lnTo>
                    <a:lnTo>
                      <a:pt x="2754" y="58"/>
                    </a:lnTo>
                    <a:lnTo>
                      <a:pt x="2802" y="68"/>
                    </a:lnTo>
                    <a:lnTo>
                      <a:pt x="2836" y="76"/>
                    </a:lnTo>
                    <a:lnTo>
                      <a:pt x="2850" y="80"/>
                    </a:lnTo>
                    <a:lnTo>
                      <a:pt x="2858" y="86"/>
                    </a:lnTo>
                    <a:lnTo>
                      <a:pt x="2864" y="90"/>
                    </a:lnTo>
                    <a:lnTo>
                      <a:pt x="2866" y="96"/>
                    </a:lnTo>
                    <a:lnTo>
                      <a:pt x="2864" y="100"/>
                    </a:lnTo>
                    <a:lnTo>
                      <a:pt x="2858" y="104"/>
                    </a:lnTo>
                    <a:lnTo>
                      <a:pt x="2850" y="110"/>
                    </a:lnTo>
                    <a:lnTo>
                      <a:pt x="2836" y="114"/>
                    </a:lnTo>
                    <a:lnTo>
                      <a:pt x="2802" y="122"/>
                    </a:lnTo>
                    <a:lnTo>
                      <a:pt x="2754" y="132"/>
                    </a:lnTo>
                    <a:lnTo>
                      <a:pt x="2694" y="140"/>
                    </a:lnTo>
                    <a:lnTo>
                      <a:pt x="2622" y="146"/>
                    </a:lnTo>
                    <a:lnTo>
                      <a:pt x="2540" y="154"/>
                    </a:lnTo>
                    <a:lnTo>
                      <a:pt x="2448" y="160"/>
                    </a:lnTo>
                    <a:lnTo>
                      <a:pt x="2236" y="172"/>
                    </a:lnTo>
                    <a:lnTo>
                      <a:pt x="1994" y="180"/>
                    </a:lnTo>
                    <a:lnTo>
                      <a:pt x="1724" y="186"/>
                    </a:lnTo>
                    <a:lnTo>
                      <a:pt x="1434" y="188"/>
                    </a:lnTo>
                    <a:close/>
                    <a:moveTo>
                      <a:pt x="1434" y="0"/>
                    </a:moveTo>
                    <a:lnTo>
                      <a:pt x="1434" y="0"/>
                    </a:lnTo>
                    <a:lnTo>
                      <a:pt x="1146" y="2"/>
                    </a:lnTo>
                    <a:lnTo>
                      <a:pt x="876" y="8"/>
                    </a:lnTo>
                    <a:lnTo>
                      <a:pt x="632" y="16"/>
                    </a:lnTo>
                    <a:lnTo>
                      <a:pt x="420" y="28"/>
                    </a:lnTo>
                    <a:lnTo>
                      <a:pt x="328" y="34"/>
                    </a:lnTo>
                    <a:lnTo>
                      <a:pt x="244" y="42"/>
                    </a:lnTo>
                    <a:lnTo>
                      <a:pt x="172" y="50"/>
                    </a:lnTo>
                    <a:lnTo>
                      <a:pt x="112" y="58"/>
                    </a:lnTo>
                    <a:lnTo>
                      <a:pt x="64" y="66"/>
                    </a:lnTo>
                    <a:lnTo>
                      <a:pt x="28" y="76"/>
                    </a:lnTo>
                    <a:lnTo>
                      <a:pt x="16" y="80"/>
                    </a:lnTo>
                    <a:lnTo>
                      <a:pt x="6" y="86"/>
                    </a:lnTo>
                    <a:lnTo>
                      <a:pt x="2" y="90"/>
                    </a:lnTo>
                    <a:lnTo>
                      <a:pt x="0" y="96"/>
                    </a:lnTo>
                    <a:lnTo>
                      <a:pt x="2" y="100"/>
                    </a:lnTo>
                    <a:lnTo>
                      <a:pt x="6" y="104"/>
                    </a:lnTo>
                    <a:lnTo>
                      <a:pt x="16" y="110"/>
                    </a:lnTo>
                    <a:lnTo>
                      <a:pt x="28" y="114"/>
                    </a:lnTo>
                    <a:lnTo>
                      <a:pt x="64" y="122"/>
                    </a:lnTo>
                    <a:lnTo>
                      <a:pt x="112" y="132"/>
                    </a:lnTo>
                    <a:lnTo>
                      <a:pt x="172" y="140"/>
                    </a:lnTo>
                    <a:lnTo>
                      <a:pt x="244" y="148"/>
                    </a:lnTo>
                    <a:lnTo>
                      <a:pt x="328" y="154"/>
                    </a:lnTo>
                    <a:lnTo>
                      <a:pt x="420" y="160"/>
                    </a:lnTo>
                    <a:lnTo>
                      <a:pt x="632" y="172"/>
                    </a:lnTo>
                    <a:lnTo>
                      <a:pt x="876" y="182"/>
                    </a:lnTo>
                    <a:lnTo>
                      <a:pt x="1146" y="186"/>
                    </a:lnTo>
                    <a:lnTo>
                      <a:pt x="1434" y="188"/>
                    </a:lnTo>
                    <a:lnTo>
                      <a:pt x="1724" y="186"/>
                    </a:lnTo>
                    <a:lnTo>
                      <a:pt x="1996" y="182"/>
                    </a:lnTo>
                    <a:lnTo>
                      <a:pt x="2240" y="172"/>
                    </a:lnTo>
                    <a:lnTo>
                      <a:pt x="2452" y="160"/>
                    </a:lnTo>
                    <a:lnTo>
                      <a:pt x="2544" y="154"/>
                    </a:lnTo>
                    <a:lnTo>
                      <a:pt x="2626" y="148"/>
                    </a:lnTo>
                    <a:lnTo>
                      <a:pt x="2698" y="140"/>
                    </a:lnTo>
                    <a:lnTo>
                      <a:pt x="2758" y="132"/>
                    </a:lnTo>
                    <a:lnTo>
                      <a:pt x="2806" y="122"/>
                    </a:lnTo>
                    <a:lnTo>
                      <a:pt x="2842" y="114"/>
                    </a:lnTo>
                    <a:lnTo>
                      <a:pt x="2854" y="110"/>
                    </a:lnTo>
                    <a:lnTo>
                      <a:pt x="2864" y="104"/>
                    </a:lnTo>
                    <a:lnTo>
                      <a:pt x="2868" y="100"/>
                    </a:lnTo>
                    <a:lnTo>
                      <a:pt x="2870" y="96"/>
                    </a:lnTo>
                    <a:lnTo>
                      <a:pt x="2868" y="90"/>
                    </a:lnTo>
                    <a:lnTo>
                      <a:pt x="2864" y="86"/>
                    </a:lnTo>
                    <a:lnTo>
                      <a:pt x="2854" y="80"/>
                    </a:lnTo>
                    <a:lnTo>
                      <a:pt x="2842" y="76"/>
                    </a:lnTo>
                    <a:lnTo>
                      <a:pt x="2806" y="66"/>
                    </a:lnTo>
                    <a:lnTo>
                      <a:pt x="2758" y="58"/>
                    </a:lnTo>
                    <a:lnTo>
                      <a:pt x="2698" y="50"/>
                    </a:lnTo>
                    <a:lnTo>
                      <a:pt x="2626" y="42"/>
                    </a:lnTo>
                    <a:lnTo>
                      <a:pt x="2544" y="34"/>
                    </a:lnTo>
                    <a:lnTo>
                      <a:pt x="2452" y="28"/>
                    </a:lnTo>
                    <a:lnTo>
                      <a:pt x="2240" y="16"/>
                    </a:lnTo>
                    <a:lnTo>
                      <a:pt x="1996" y="8"/>
                    </a:lnTo>
                    <a:lnTo>
                      <a:pt x="1724" y="2"/>
                    </a:lnTo>
                    <a:lnTo>
                      <a:pt x="14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0" name="Freeform 15"/>
              <p:cNvSpPr>
                <a:spLocks noChangeArrowheads="1"/>
              </p:cNvSpPr>
              <p:nvPr/>
            </p:nvSpPr>
            <p:spPr bwMode="auto">
              <a:xfrm>
                <a:off x="20" y="0"/>
                <a:ext cx="2862" cy="188"/>
              </a:xfrm>
              <a:custGeom>
                <a:avLst/>
                <a:gdLst>
                  <a:gd name="T0" fmla="*/ 1430 w 2862"/>
                  <a:gd name="T1" fmla="*/ 188 h 188"/>
                  <a:gd name="T2" fmla="*/ 1430 w 2862"/>
                  <a:gd name="T3" fmla="*/ 188 h 188"/>
                  <a:gd name="T4" fmla="*/ 1142 w 2862"/>
                  <a:gd name="T5" fmla="*/ 186 h 188"/>
                  <a:gd name="T6" fmla="*/ 874 w 2862"/>
                  <a:gd name="T7" fmla="*/ 180 h 188"/>
                  <a:gd name="T8" fmla="*/ 632 w 2862"/>
                  <a:gd name="T9" fmla="*/ 172 h 188"/>
                  <a:gd name="T10" fmla="*/ 420 w 2862"/>
                  <a:gd name="T11" fmla="*/ 160 h 188"/>
                  <a:gd name="T12" fmla="*/ 328 w 2862"/>
                  <a:gd name="T13" fmla="*/ 154 h 188"/>
                  <a:gd name="T14" fmla="*/ 246 w 2862"/>
                  <a:gd name="T15" fmla="*/ 146 h 188"/>
                  <a:gd name="T16" fmla="*/ 174 w 2862"/>
                  <a:gd name="T17" fmla="*/ 140 h 188"/>
                  <a:gd name="T18" fmla="*/ 114 w 2862"/>
                  <a:gd name="T19" fmla="*/ 132 h 188"/>
                  <a:gd name="T20" fmla="*/ 64 w 2862"/>
                  <a:gd name="T21" fmla="*/ 122 h 188"/>
                  <a:gd name="T22" fmla="*/ 30 w 2862"/>
                  <a:gd name="T23" fmla="*/ 114 h 188"/>
                  <a:gd name="T24" fmla="*/ 16 w 2862"/>
                  <a:gd name="T25" fmla="*/ 110 h 188"/>
                  <a:gd name="T26" fmla="*/ 8 w 2862"/>
                  <a:gd name="T27" fmla="*/ 104 h 188"/>
                  <a:gd name="T28" fmla="*/ 2 w 2862"/>
                  <a:gd name="T29" fmla="*/ 100 h 188"/>
                  <a:gd name="T30" fmla="*/ 0 w 2862"/>
                  <a:gd name="T31" fmla="*/ 96 h 188"/>
                  <a:gd name="T32" fmla="*/ 0 w 2862"/>
                  <a:gd name="T33" fmla="*/ 96 h 188"/>
                  <a:gd name="T34" fmla="*/ 2 w 2862"/>
                  <a:gd name="T35" fmla="*/ 90 h 188"/>
                  <a:gd name="T36" fmla="*/ 8 w 2862"/>
                  <a:gd name="T37" fmla="*/ 86 h 188"/>
                  <a:gd name="T38" fmla="*/ 16 w 2862"/>
                  <a:gd name="T39" fmla="*/ 80 h 188"/>
                  <a:gd name="T40" fmla="*/ 30 w 2862"/>
                  <a:gd name="T41" fmla="*/ 76 h 188"/>
                  <a:gd name="T42" fmla="*/ 64 w 2862"/>
                  <a:gd name="T43" fmla="*/ 68 h 188"/>
                  <a:gd name="T44" fmla="*/ 114 w 2862"/>
                  <a:gd name="T45" fmla="*/ 58 h 188"/>
                  <a:gd name="T46" fmla="*/ 174 w 2862"/>
                  <a:gd name="T47" fmla="*/ 50 h 188"/>
                  <a:gd name="T48" fmla="*/ 246 w 2862"/>
                  <a:gd name="T49" fmla="*/ 42 h 188"/>
                  <a:gd name="T50" fmla="*/ 328 w 2862"/>
                  <a:gd name="T51" fmla="*/ 34 h 188"/>
                  <a:gd name="T52" fmla="*/ 420 w 2862"/>
                  <a:gd name="T53" fmla="*/ 28 h 188"/>
                  <a:gd name="T54" fmla="*/ 632 w 2862"/>
                  <a:gd name="T55" fmla="*/ 16 h 188"/>
                  <a:gd name="T56" fmla="*/ 874 w 2862"/>
                  <a:gd name="T57" fmla="*/ 8 h 188"/>
                  <a:gd name="T58" fmla="*/ 1142 w 2862"/>
                  <a:gd name="T59" fmla="*/ 2 h 188"/>
                  <a:gd name="T60" fmla="*/ 1430 w 2862"/>
                  <a:gd name="T61" fmla="*/ 0 h 188"/>
                  <a:gd name="T62" fmla="*/ 1430 w 2862"/>
                  <a:gd name="T63" fmla="*/ 0 h 188"/>
                  <a:gd name="T64" fmla="*/ 1720 w 2862"/>
                  <a:gd name="T65" fmla="*/ 2 h 188"/>
                  <a:gd name="T66" fmla="*/ 1990 w 2862"/>
                  <a:gd name="T67" fmla="*/ 8 h 188"/>
                  <a:gd name="T68" fmla="*/ 2232 w 2862"/>
                  <a:gd name="T69" fmla="*/ 16 h 188"/>
                  <a:gd name="T70" fmla="*/ 2444 w 2862"/>
                  <a:gd name="T71" fmla="*/ 28 h 188"/>
                  <a:gd name="T72" fmla="*/ 2536 w 2862"/>
                  <a:gd name="T73" fmla="*/ 34 h 188"/>
                  <a:gd name="T74" fmla="*/ 2618 w 2862"/>
                  <a:gd name="T75" fmla="*/ 42 h 188"/>
                  <a:gd name="T76" fmla="*/ 2690 w 2862"/>
                  <a:gd name="T77" fmla="*/ 50 h 188"/>
                  <a:gd name="T78" fmla="*/ 2750 w 2862"/>
                  <a:gd name="T79" fmla="*/ 58 h 188"/>
                  <a:gd name="T80" fmla="*/ 2798 w 2862"/>
                  <a:gd name="T81" fmla="*/ 68 h 188"/>
                  <a:gd name="T82" fmla="*/ 2832 w 2862"/>
                  <a:gd name="T83" fmla="*/ 76 h 188"/>
                  <a:gd name="T84" fmla="*/ 2846 w 2862"/>
                  <a:gd name="T85" fmla="*/ 80 h 188"/>
                  <a:gd name="T86" fmla="*/ 2854 w 2862"/>
                  <a:gd name="T87" fmla="*/ 86 h 188"/>
                  <a:gd name="T88" fmla="*/ 2860 w 2862"/>
                  <a:gd name="T89" fmla="*/ 90 h 188"/>
                  <a:gd name="T90" fmla="*/ 2862 w 2862"/>
                  <a:gd name="T91" fmla="*/ 96 h 188"/>
                  <a:gd name="T92" fmla="*/ 2862 w 2862"/>
                  <a:gd name="T93" fmla="*/ 96 h 188"/>
                  <a:gd name="T94" fmla="*/ 2860 w 2862"/>
                  <a:gd name="T95" fmla="*/ 100 h 188"/>
                  <a:gd name="T96" fmla="*/ 2854 w 2862"/>
                  <a:gd name="T97" fmla="*/ 104 h 188"/>
                  <a:gd name="T98" fmla="*/ 2846 w 2862"/>
                  <a:gd name="T99" fmla="*/ 110 h 188"/>
                  <a:gd name="T100" fmla="*/ 2832 w 2862"/>
                  <a:gd name="T101" fmla="*/ 114 h 188"/>
                  <a:gd name="T102" fmla="*/ 2798 w 2862"/>
                  <a:gd name="T103" fmla="*/ 122 h 188"/>
                  <a:gd name="T104" fmla="*/ 2750 w 2862"/>
                  <a:gd name="T105" fmla="*/ 132 h 188"/>
                  <a:gd name="T106" fmla="*/ 2690 w 2862"/>
                  <a:gd name="T107" fmla="*/ 140 h 188"/>
                  <a:gd name="T108" fmla="*/ 2618 w 2862"/>
                  <a:gd name="T109" fmla="*/ 146 h 188"/>
                  <a:gd name="T110" fmla="*/ 2536 w 2862"/>
                  <a:gd name="T111" fmla="*/ 154 h 188"/>
                  <a:gd name="T112" fmla="*/ 2444 w 2862"/>
                  <a:gd name="T113" fmla="*/ 160 h 188"/>
                  <a:gd name="T114" fmla="*/ 2232 w 2862"/>
                  <a:gd name="T115" fmla="*/ 172 h 188"/>
                  <a:gd name="T116" fmla="*/ 1990 w 2862"/>
                  <a:gd name="T117" fmla="*/ 180 h 188"/>
                  <a:gd name="T118" fmla="*/ 1720 w 2862"/>
                  <a:gd name="T119" fmla="*/ 186 h 188"/>
                  <a:gd name="T120" fmla="*/ 1430 w 2862"/>
                  <a:gd name="T1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2" h="188">
                    <a:moveTo>
                      <a:pt x="1430" y="188"/>
                    </a:moveTo>
                    <a:lnTo>
                      <a:pt x="1430" y="188"/>
                    </a:lnTo>
                    <a:lnTo>
                      <a:pt x="1142" y="186"/>
                    </a:lnTo>
                    <a:lnTo>
                      <a:pt x="874" y="180"/>
                    </a:lnTo>
                    <a:lnTo>
                      <a:pt x="632" y="172"/>
                    </a:lnTo>
                    <a:lnTo>
                      <a:pt x="420" y="160"/>
                    </a:lnTo>
                    <a:lnTo>
                      <a:pt x="328" y="154"/>
                    </a:lnTo>
                    <a:lnTo>
                      <a:pt x="246" y="146"/>
                    </a:lnTo>
                    <a:lnTo>
                      <a:pt x="174" y="140"/>
                    </a:lnTo>
                    <a:lnTo>
                      <a:pt x="114" y="132"/>
                    </a:lnTo>
                    <a:lnTo>
                      <a:pt x="64" y="122"/>
                    </a:lnTo>
                    <a:lnTo>
                      <a:pt x="30" y="114"/>
                    </a:lnTo>
                    <a:lnTo>
                      <a:pt x="16" y="110"/>
                    </a:lnTo>
                    <a:lnTo>
                      <a:pt x="8" y="104"/>
                    </a:lnTo>
                    <a:lnTo>
                      <a:pt x="2" y="100"/>
                    </a:lnTo>
                    <a:lnTo>
                      <a:pt x="0" y="96"/>
                    </a:lnTo>
                    <a:lnTo>
                      <a:pt x="2" y="90"/>
                    </a:lnTo>
                    <a:lnTo>
                      <a:pt x="8" y="86"/>
                    </a:lnTo>
                    <a:lnTo>
                      <a:pt x="16" y="80"/>
                    </a:lnTo>
                    <a:lnTo>
                      <a:pt x="30" y="76"/>
                    </a:lnTo>
                    <a:lnTo>
                      <a:pt x="64" y="68"/>
                    </a:lnTo>
                    <a:lnTo>
                      <a:pt x="114" y="58"/>
                    </a:lnTo>
                    <a:lnTo>
                      <a:pt x="174" y="50"/>
                    </a:lnTo>
                    <a:lnTo>
                      <a:pt x="246" y="42"/>
                    </a:lnTo>
                    <a:lnTo>
                      <a:pt x="328" y="34"/>
                    </a:lnTo>
                    <a:lnTo>
                      <a:pt x="420" y="28"/>
                    </a:lnTo>
                    <a:lnTo>
                      <a:pt x="632" y="16"/>
                    </a:lnTo>
                    <a:lnTo>
                      <a:pt x="874" y="8"/>
                    </a:lnTo>
                    <a:lnTo>
                      <a:pt x="1142" y="2"/>
                    </a:lnTo>
                    <a:lnTo>
                      <a:pt x="1430" y="0"/>
                    </a:lnTo>
                    <a:lnTo>
                      <a:pt x="1720" y="2"/>
                    </a:lnTo>
                    <a:lnTo>
                      <a:pt x="1990" y="8"/>
                    </a:lnTo>
                    <a:lnTo>
                      <a:pt x="2232" y="16"/>
                    </a:lnTo>
                    <a:lnTo>
                      <a:pt x="2444" y="28"/>
                    </a:lnTo>
                    <a:lnTo>
                      <a:pt x="2536" y="34"/>
                    </a:lnTo>
                    <a:lnTo>
                      <a:pt x="2618" y="42"/>
                    </a:lnTo>
                    <a:lnTo>
                      <a:pt x="2690" y="50"/>
                    </a:lnTo>
                    <a:lnTo>
                      <a:pt x="2750" y="58"/>
                    </a:lnTo>
                    <a:lnTo>
                      <a:pt x="2798" y="68"/>
                    </a:lnTo>
                    <a:lnTo>
                      <a:pt x="2832" y="76"/>
                    </a:lnTo>
                    <a:lnTo>
                      <a:pt x="2846" y="80"/>
                    </a:lnTo>
                    <a:lnTo>
                      <a:pt x="2854" y="86"/>
                    </a:lnTo>
                    <a:lnTo>
                      <a:pt x="2860" y="90"/>
                    </a:lnTo>
                    <a:lnTo>
                      <a:pt x="2862" y="96"/>
                    </a:lnTo>
                    <a:lnTo>
                      <a:pt x="2860" y="100"/>
                    </a:lnTo>
                    <a:lnTo>
                      <a:pt x="2854" y="104"/>
                    </a:lnTo>
                    <a:lnTo>
                      <a:pt x="2846" y="110"/>
                    </a:lnTo>
                    <a:lnTo>
                      <a:pt x="2832" y="114"/>
                    </a:lnTo>
                    <a:lnTo>
                      <a:pt x="2798" y="122"/>
                    </a:lnTo>
                    <a:lnTo>
                      <a:pt x="2750" y="132"/>
                    </a:lnTo>
                    <a:lnTo>
                      <a:pt x="2690" y="140"/>
                    </a:lnTo>
                    <a:lnTo>
                      <a:pt x="2618" y="146"/>
                    </a:lnTo>
                    <a:lnTo>
                      <a:pt x="2536" y="154"/>
                    </a:lnTo>
                    <a:lnTo>
                      <a:pt x="2444" y="160"/>
                    </a:lnTo>
                    <a:lnTo>
                      <a:pt x="2232" y="172"/>
                    </a:lnTo>
                    <a:lnTo>
                      <a:pt x="1990" y="180"/>
                    </a:lnTo>
                    <a:lnTo>
                      <a:pt x="1720" y="186"/>
                    </a:lnTo>
                    <a:lnTo>
                      <a:pt x="1430" y="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1" name="Freeform 16"/>
              <p:cNvSpPr>
                <a:spLocks noChangeArrowheads="1"/>
              </p:cNvSpPr>
              <p:nvPr/>
            </p:nvSpPr>
            <p:spPr bwMode="auto">
              <a:xfrm>
                <a:off x="16" y="0"/>
                <a:ext cx="2870" cy="188"/>
              </a:xfrm>
              <a:custGeom>
                <a:avLst/>
                <a:gdLst>
                  <a:gd name="T0" fmla="*/ 1434 w 2870"/>
                  <a:gd name="T1" fmla="*/ 0 h 188"/>
                  <a:gd name="T2" fmla="*/ 1434 w 2870"/>
                  <a:gd name="T3" fmla="*/ 0 h 188"/>
                  <a:gd name="T4" fmla="*/ 1146 w 2870"/>
                  <a:gd name="T5" fmla="*/ 2 h 188"/>
                  <a:gd name="T6" fmla="*/ 876 w 2870"/>
                  <a:gd name="T7" fmla="*/ 8 h 188"/>
                  <a:gd name="T8" fmla="*/ 632 w 2870"/>
                  <a:gd name="T9" fmla="*/ 16 h 188"/>
                  <a:gd name="T10" fmla="*/ 420 w 2870"/>
                  <a:gd name="T11" fmla="*/ 28 h 188"/>
                  <a:gd name="T12" fmla="*/ 328 w 2870"/>
                  <a:gd name="T13" fmla="*/ 34 h 188"/>
                  <a:gd name="T14" fmla="*/ 244 w 2870"/>
                  <a:gd name="T15" fmla="*/ 42 h 188"/>
                  <a:gd name="T16" fmla="*/ 172 w 2870"/>
                  <a:gd name="T17" fmla="*/ 50 h 188"/>
                  <a:gd name="T18" fmla="*/ 112 w 2870"/>
                  <a:gd name="T19" fmla="*/ 58 h 188"/>
                  <a:gd name="T20" fmla="*/ 64 w 2870"/>
                  <a:gd name="T21" fmla="*/ 66 h 188"/>
                  <a:gd name="T22" fmla="*/ 28 w 2870"/>
                  <a:gd name="T23" fmla="*/ 76 h 188"/>
                  <a:gd name="T24" fmla="*/ 16 w 2870"/>
                  <a:gd name="T25" fmla="*/ 80 h 188"/>
                  <a:gd name="T26" fmla="*/ 6 w 2870"/>
                  <a:gd name="T27" fmla="*/ 86 h 188"/>
                  <a:gd name="T28" fmla="*/ 2 w 2870"/>
                  <a:gd name="T29" fmla="*/ 90 h 188"/>
                  <a:gd name="T30" fmla="*/ 0 w 2870"/>
                  <a:gd name="T31" fmla="*/ 96 h 188"/>
                  <a:gd name="T32" fmla="*/ 0 w 2870"/>
                  <a:gd name="T33" fmla="*/ 96 h 188"/>
                  <a:gd name="T34" fmla="*/ 2 w 2870"/>
                  <a:gd name="T35" fmla="*/ 100 h 188"/>
                  <a:gd name="T36" fmla="*/ 6 w 2870"/>
                  <a:gd name="T37" fmla="*/ 104 h 188"/>
                  <a:gd name="T38" fmla="*/ 16 w 2870"/>
                  <a:gd name="T39" fmla="*/ 110 h 188"/>
                  <a:gd name="T40" fmla="*/ 28 w 2870"/>
                  <a:gd name="T41" fmla="*/ 114 h 188"/>
                  <a:gd name="T42" fmla="*/ 64 w 2870"/>
                  <a:gd name="T43" fmla="*/ 122 h 188"/>
                  <a:gd name="T44" fmla="*/ 112 w 2870"/>
                  <a:gd name="T45" fmla="*/ 132 h 188"/>
                  <a:gd name="T46" fmla="*/ 172 w 2870"/>
                  <a:gd name="T47" fmla="*/ 140 h 188"/>
                  <a:gd name="T48" fmla="*/ 244 w 2870"/>
                  <a:gd name="T49" fmla="*/ 148 h 188"/>
                  <a:gd name="T50" fmla="*/ 328 w 2870"/>
                  <a:gd name="T51" fmla="*/ 154 h 188"/>
                  <a:gd name="T52" fmla="*/ 420 w 2870"/>
                  <a:gd name="T53" fmla="*/ 160 h 188"/>
                  <a:gd name="T54" fmla="*/ 632 w 2870"/>
                  <a:gd name="T55" fmla="*/ 172 h 188"/>
                  <a:gd name="T56" fmla="*/ 876 w 2870"/>
                  <a:gd name="T57" fmla="*/ 182 h 188"/>
                  <a:gd name="T58" fmla="*/ 1146 w 2870"/>
                  <a:gd name="T59" fmla="*/ 186 h 188"/>
                  <a:gd name="T60" fmla="*/ 1434 w 2870"/>
                  <a:gd name="T61" fmla="*/ 188 h 188"/>
                  <a:gd name="T62" fmla="*/ 1434 w 2870"/>
                  <a:gd name="T63" fmla="*/ 188 h 188"/>
                  <a:gd name="T64" fmla="*/ 1724 w 2870"/>
                  <a:gd name="T65" fmla="*/ 186 h 188"/>
                  <a:gd name="T66" fmla="*/ 1996 w 2870"/>
                  <a:gd name="T67" fmla="*/ 182 h 188"/>
                  <a:gd name="T68" fmla="*/ 2240 w 2870"/>
                  <a:gd name="T69" fmla="*/ 172 h 188"/>
                  <a:gd name="T70" fmla="*/ 2452 w 2870"/>
                  <a:gd name="T71" fmla="*/ 160 h 188"/>
                  <a:gd name="T72" fmla="*/ 2544 w 2870"/>
                  <a:gd name="T73" fmla="*/ 154 h 188"/>
                  <a:gd name="T74" fmla="*/ 2626 w 2870"/>
                  <a:gd name="T75" fmla="*/ 148 h 188"/>
                  <a:gd name="T76" fmla="*/ 2698 w 2870"/>
                  <a:gd name="T77" fmla="*/ 140 h 188"/>
                  <a:gd name="T78" fmla="*/ 2758 w 2870"/>
                  <a:gd name="T79" fmla="*/ 132 h 188"/>
                  <a:gd name="T80" fmla="*/ 2806 w 2870"/>
                  <a:gd name="T81" fmla="*/ 122 h 188"/>
                  <a:gd name="T82" fmla="*/ 2842 w 2870"/>
                  <a:gd name="T83" fmla="*/ 114 h 188"/>
                  <a:gd name="T84" fmla="*/ 2854 w 2870"/>
                  <a:gd name="T85" fmla="*/ 110 h 188"/>
                  <a:gd name="T86" fmla="*/ 2864 w 2870"/>
                  <a:gd name="T87" fmla="*/ 104 h 188"/>
                  <a:gd name="T88" fmla="*/ 2868 w 2870"/>
                  <a:gd name="T89" fmla="*/ 100 h 188"/>
                  <a:gd name="T90" fmla="*/ 2870 w 2870"/>
                  <a:gd name="T91" fmla="*/ 96 h 188"/>
                  <a:gd name="T92" fmla="*/ 2870 w 2870"/>
                  <a:gd name="T93" fmla="*/ 96 h 188"/>
                  <a:gd name="T94" fmla="*/ 2868 w 2870"/>
                  <a:gd name="T95" fmla="*/ 90 h 188"/>
                  <a:gd name="T96" fmla="*/ 2864 w 2870"/>
                  <a:gd name="T97" fmla="*/ 86 h 188"/>
                  <a:gd name="T98" fmla="*/ 2854 w 2870"/>
                  <a:gd name="T99" fmla="*/ 80 h 188"/>
                  <a:gd name="T100" fmla="*/ 2842 w 2870"/>
                  <a:gd name="T101" fmla="*/ 76 h 188"/>
                  <a:gd name="T102" fmla="*/ 2806 w 2870"/>
                  <a:gd name="T103" fmla="*/ 66 h 188"/>
                  <a:gd name="T104" fmla="*/ 2758 w 2870"/>
                  <a:gd name="T105" fmla="*/ 58 h 188"/>
                  <a:gd name="T106" fmla="*/ 2698 w 2870"/>
                  <a:gd name="T107" fmla="*/ 50 h 188"/>
                  <a:gd name="T108" fmla="*/ 2626 w 2870"/>
                  <a:gd name="T109" fmla="*/ 42 h 188"/>
                  <a:gd name="T110" fmla="*/ 2544 w 2870"/>
                  <a:gd name="T111" fmla="*/ 34 h 188"/>
                  <a:gd name="T112" fmla="*/ 2452 w 2870"/>
                  <a:gd name="T113" fmla="*/ 28 h 188"/>
                  <a:gd name="T114" fmla="*/ 2240 w 2870"/>
                  <a:gd name="T115" fmla="*/ 16 h 188"/>
                  <a:gd name="T116" fmla="*/ 1996 w 2870"/>
                  <a:gd name="T117" fmla="*/ 8 h 188"/>
                  <a:gd name="T118" fmla="*/ 1724 w 2870"/>
                  <a:gd name="T119" fmla="*/ 2 h 188"/>
                  <a:gd name="T120" fmla="*/ 1434 w 2870"/>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0" h="188">
                    <a:moveTo>
                      <a:pt x="1434" y="0"/>
                    </a:moveTo>
                    <a:lnTo>
                      <a:pt x="1434" y="0"/>
                    </a:lnTo>
                    <a:lnTo>
                      <a:pt x="1146" y="2"/>
                    </a:lnTo>
                    <a:lnTo>
                      <a:pt x="876" y="8"/>
                    </a:lnTo>
                    <a:lnTo>
                      <a:pt x="632" y="16"/>
                    </a:lnTo>
                    <a:lnTo>
                      <a:pt x="420" y="28"/>
                    </a:lnTo>
                    <a:lnTo>
                      <a:pt x="328" y="34"/>
                    </a:lnTo>
                    <a:lnTo>
                      <a:pt x="244" y="42"/>
                    </a:lnTo>
                    <a:lnTo>
                      <a:pt x="172" y="50"/>
                    </a:lnTo>
                    <a:lnTo>
                      <a:pt x="112" y="58"/>
                    </a:lnTo>
                    <a:lnTo>
                      <a:pt x="64" y="66"/>
                    </a:lnTo>
                    <a:lnTo>
                      <a:pt x="28" y="76"/>
                    </a:lnTo>
                    <a:lnTo>
                      <a:pt x="16" y="80"/>
                    </a:lnTo>
                    <a:lnTo>
                      <a:pt x="6" y="86"/>
                    </a:lnTo>
                    <a:lnTo>
                      <a:pt x="2" y="90"/>
                    </a:lnTo>
                    <a:lnTo>
                      <a:pt x="0" y="96"/>
                    </a:lnTo>
                    <a:lnTo>
                      <a:pt x="2" y="100"/>
                    </a:lnTo>
                    <a:lnTo>
                      <a:pt x="6" y="104"/>
                    </a:lnTo>
                    <a:lnTo>
                      <a:pt x="16" y="110"/>
                    </a:lnTo>
                    <a:lnTo>
                      <a:pt x="28" y="114"/>
                    </a:lnTo>
                    <a:lnTo>
                      <a:pt x="64" y="122"/>
                    </a:lnTo>
                    <a:lnTo>
                      <a:pt x="112" y="132"/>
                    </a:lnTo>
                    <a:lnTo>
                      <a:pt x="172" y="140"/>
                    </a:lnTo>
                    <a:lnTo>
                      <a:pt x="244" y="148"/>
                    </a:lnTo>
                    <a:lnTo>
                      <a:pt x="328" y="154"/>
                    </a:lnTo>
                    <a:lnTo>
                      <a:pt x="420" y="160"/>
                    </a:lnTo>
                    <a:lnTo>
                      <a:pt x="632" y="172"/>
                    </a:lnTo>
                    <a:lnTo>
                      <a:pt x="876" y="182"/>
                    </a:lnTo>
                    <a:lnTo>
                      <a:pt x="1146" y="186"/>
                    </a:lnTo>
                    <a:lnTo>
                      <a:pt x="1434" y="188"/>
                    </a:lnTo>
                    <a:lnTo>
                      <a:pt x="1724" y="186"/>
                    </a:lnTo>
                    <a:lnTo>
                      <a:pt x="1996" y="182"/>
                    </a:lnTo>
                    <a:lnTo>
                      <a:pt x="2240" y="172"/>
                    </a:lnTo>
                    <a:lnTo>
                      <a:pt x="2452" y="160"/>
                    </a:lnTo>
                    <a:lnTo>
                      <a:pt x="2544" y="154"/>
                    </a:lnTo>
                    <a:lnTo>
                      <a:pt x="2626" y="148"/>
                    </a:lnTo>
                    <a:lnTo>
                      <a:pt x="2698" y="140"/>
                    </a:lnTo>
                    <a:lnTo>
                      <a:pt x="2758" y="132"/>
                    </a:lnTo>
                    <a:lnTo>
                      <a:pt x="2806" y="122"/>
                    </a:lnTo>
                    <a:lnTo>
                      <a:pt x="2842" y="114"/>
                    </a:lnTo>
                    <a:lnTo>
                      <a:pt x="2854" y="110"/>
                    </a:lnTo>
                    <a:lnTo>
                      <a:pt x="2864" y="104"/>
                    </a:lnTo>
                    <a:lnTo>
                      <a:pt x="2868" y="100"/>
                    </a:lnTo>
                    <a:lnTo>
                      <a:pt x="2870" y="96"/>
                    </a:lnTo>
                    <a:lnTo>
                      <a:pt x="2868" y="90"/>
                    </a:lnTo>
                    <a:lnTo>
                      <a:pt x="2864" y="86"/>
                    </a:lnTo>
                    <a:lnTo>
                      <a:pt x="2854" y="80"/>
                    </a:lnTo>
                    <a:lnTo>
                      <a:pt x="2842" y="76"/>
                    </a:lnTo>
                    <a:lnTo>
                      <a:pt x="2806" y="66"/>
                    </a:lnTo>
                    <a:lnTo>
                      <a:pt x="2758" y="58"/>
                    </a:lnTo>
                    <a:lnTo>
                      <a:pt x="2698" y="50"/>
                    </a:lnTo>
                    <a:lnTo>
                      <a:pt x="2626" y="42"/>
                    </a:lnTo>
                    <a:lnTo>
                      <a:pt x="2544" y="34"/>
                    </a:lnTo>
                    <a:lnTo>
                      <a:pt x="2452" y="28"/>
                    </a:lnTo>
                    <a:lnTo>
                      <a:pt x="2240" y="16"/>
                    </a:lnTo>
                    <a:lnTo>
                      <a:pt x="1996" y="8"/>
                    </a:lnTo>
                    <a:lnTo>
                      <a:pt x="1724" y="2"/>
                    </a:lnTo>
                    <a:lnTo>
                      <a:pt x="1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2" name="Freeform 17"/>
              <p:cNvSpPr>
                <a:spLocks noEditPoints="1" noChangeArrowheads="1"/>
              </p:cNvSpPr>
              <p:nvPr/>
            </p:nvSpPr>
            <p:spPr bwMode="auto">
              <a:xfrm>
                <a:off x="20" y="0"/>
                <a:ext cx="2862" cy="188"/>
              </a:xfrm>
              <a:custGeom>
                <a:avLst/>
                <a:gdLst>
                  <a:gd name="T0" fmla="*/ 1430 w 2862"/>
                  <a:gd name="T1" fmla="*/ 188 h 188"/>
                  <a:gd name="T2" fmla="*/ 876 w 2862"/>
                  <a:gd name="T3" fmla="*/ 180 h 188"/>
                  <a:gd name="T4" fmla="*/ 424 w 2862"/>
                  <a:gd name="T5" fmla="*/ 160 h 188"/>
                  <a:gd name="T6" fmla="*/ 250 w 2862"/>
                  <a:gd name="T7" fmla="*/ 146 h 188"/>
                  <a:gd name="T8" fmla="*/ 118 w 2862"/>
                  <a:gd name="T9" fmla="*/ 132 h 188"/>
                  <a:gd name="T10" fmla="*/ 34 w 2862"/>
                  <a:gd name="T11" fmla="*/ 114 h 188"/>
                  <a:gd name="T12" fmla="*/ 12 w 2862"/>
                  <a:gd name="T13" fmla="*/ 104 h 188"/>
                  <a:gd name="T14" fmla="*/ 6 w 2862"/>
                  <a:gd name="T15" fmla="*/ 96 h 188"/>
                  <a:gd name="T16" fmla="*/ 8 w 2862"/>
                  <a:gd name="T17" fmla="*/ 90 h 188"/>
                  <a:gd name="T18" fmla="*/ 22 w 2862"/>
                  <a:gd name="T19" fmla="*/ 82 h 188"/>
                  <a:gd name="T20" fmla="*/ 70 w 2862"/>
                  <a:gd name="T21" fmla="*/ 68 h 188"/>
                  <a:gd name="T22" fmla="*/ 178 w 2862"/>
                  <a:gd name="T23" fmla="*/ 50 h 188"/>
                  <a:gd name="T24" fmla="*/ 332 w 2862"/>
                  <a:gd name="T25" fmla="*/ 36 h 188"/>
                  <a:gd name="T26" fmla="*/ 634 w 2862"/>
                  <a:gd name="T27" fmla="*/ 16 h 188"/>
                  <a:gd name="T28" fmla="*/ 1144 w 2862"/>
                  <a:gd name="T29" fmla="*/ 2 h 188"/>
                  <a:gd name="T30" fmla="*/ 1430 w 2862"/>
                  <a:gd name="T31" fmla="*/ 0 h 188"/>
                  <a:gd name="T32" fmla="*/ 1988 w 2862"/>
                  <a:gd name="T33" fmla="*/ 8 h 188"/>
                  <a:gd name="T34" fmla="*/ 2440 w 2862"/>
                  <a:gd name="T35" fmla="*/ 28 h 188"/>
                  <a:gd name="T36" fmla="*/ 2614 w 2862"/>
                  <a:gd name="T37" fmla="*/ 42 h 188"/>
                  <a:gd name="T38" fmla="*/ 2744 w 2862"/>
                  <a:gd name="T39" fmla="*/ 58 h 188"/>
                  <a:gd name="T40" fmla="*/ 2828 w 2862"/>
                  <a:gd name="T41" fmla="*/ 76 h 188"/>
                  <a:gd name="T42" fmla="*/ 2850 w 2862"/>
                  <a:gd name="T43" fmla="*/ 86 h 188"/>
                  <a:gd name="T44" fmla="*/ 2856 w 2862"/>
                  <a:gd name="T45" fmla="*/ 96 h 188"/>
                  <a:gd name="T46" fmla="*/ 2854 w 2862"/>
                  <a:gd name="T47" fmla="*/ 100 h 188"/>
                  <a:gd name="T48" fmla="*/ 2840 w 2862"/>
                  <a:gd name="T49" fmla="*/ 110 h 188"/>
                  <a:gd name="T50" fmla="*/ 2792 w 2862"/>
                  <a:gd name="T51" fmla="*/ 122 h 188"/>
                  <a:gd name="T52" fmla="*/ 2686 w 2862"/>
                  <a:gd name="T53" fmla="*/ 140 h 188"/>
                  <a:gd name="T54" fmla="*/ 2532 w 2862"/>
                  <a:gd name="T55" fmla="*/ 154 h 188"/>
                  <a:gd name="T56" fmla="*/ 2230 w 2862"/>
                  <a:gd name="T57" fmla="*/ 172 h 188"/>
                  <a:gd name="T58" fmla="*/ 1718 w 2862"/>
                  <a:gd name="T59" fmla="*/ 186 h 188"/>
                  <a:gd name="T60" fmla="*/ 1430 w 2862"/>
                  <a:gd name="T61" fmla="*/ 0 h 188"/>
                  <a:gd name="T62" fmla="*/ 1142 w 2862"/>
                  <a:gd name="T63" fmla="*/ 2 h 188"/>
                  <a:gd name="T64" fmla="*/ 632 w 2862"/>
                  <a:gd name="T65" fmla="*/ 16 h 188"/>
                  <a:gd name="T66" fmla="*/ 328 w 2862"/>
                  <a:gd name="T67" fmla="*/ 34 h 188"/>
                  <a:gd name="T68" fmla="*/ 174 w 2862"/>
                  <a:gd name="T69" fmla="*/ 50 h 188"/>
                  <a:gd name="T70" fmla="*/ 64 w 2862"/>
                  <a:gd name="T71" fmla="*/ 68 h 188"/>
                  <a:gd name="T72" fmla="*/ 16 w 2862"/>
                  <a:gd name="T73" fmla="*/ 80 h 188"/>
                  <a:gd name="T74" fmla="*/ 2 w 2862"/>
                  <a:gd name="T75" fmla="*/ 90 h 188"/>
                  <a:gd name="T76" fmla="*/ 0 w 2862"/>
                  <a:gd name="T77" fmla="*/ 96 h 188"/>
                  <a:gd name="T78" fmla="*/ 8 w 2862"/>
                  <a:gd name="T79" fmla="*/ 104 h 188"/>
                  <a:gd name="T80" fmla="*/ 30 w 2862"/>
                  <a:gd name="T81" fmla="*/ 114 h 188"/>
                  <a:gd name="T82" fmla="*/ 114 w 2862"/>
                  <a:gd name="T83" fmla="*/ 132 h 188"/>
                  <a:gd name="T84" fmla="*/ 246 w 2862"/>
                  <a:gd name="T85" fmla="*/ 146 h 188"/>
                  <a:gd name="T86" fmla="*/ 420 w 2862"/>
                  <a:gd name="T87" fmla="*/ 160 h 188"/>
                  <a:gd name="T88" fmla="*/ 874 w 2862"/>
                  <a:gd name="T89" fmla="*/ 180 h 188"/>
                  <a:gd name="T90" fmla="*/ 1430 w 2862"/>
                  <a:gd name="T91" fmla="*/ 188 h 188"/>
                  <a:gd name="T92" fmla="*/ 1720 w 2862"/>
                  <a:gd name="T93" fmla="*/ 186 h 188"/>
                  <a:gd name="T94" fmla="*/ 2232 w 2862"/>
                  <a:gd name="T95" fmla="*/ 172 h 188"/>
                  <a:gd name="T96" fmla="*/ 2536 w 2862"/>
                  <a:gd name="T97" fmla="*/ 154 h 188"/>
                  <a:gd name="T98" fmla="*/ 2690 w 2862"/>
                  <a:gd name="T99" fmla="*/ 140 h 188"/>
                  <a:gd name="T100" fmla="*/ 2798 w 2862"/>
                  <a:gd name="T101" fmla="*/ 122 h 188"/>
                  <a:gd name="T102" fmla="*/ 2846 w 2862"/>
                  <a:gd name="T103" fmla="*/ 110 h 188"/>
                  <a:gd name="T104" fmla="*/ 2860 w 2862"/>
                  <a:gd name="T105" fmla="*/ 100 h 188"/>
                  <a:gd name="T106" fmla="*/ 2862 w 2862"/>
                  <a:gd name="T107" fmla="*/ 96 h 188"/>
                  <a:gd name="T108" fmla="*/ 2854 w 2862"/>
                  <a:gd name="T109" fmla="*/ 86 h 188"/>
                  <a:gd name="T110" fmla="*/ 2832 w 2862"/>
                  <a:gd name="T111" fmla="*/ 76 h 188"/>
                  <a:gd name="T112" fmla="*/ 2750 w 2862"/>
                  <a:gd name="T113" fmla="*/ 58 h 188"/>
                  <a:gd name="T114" fmla="*/ 2618 w 2862"/>
                  <a:gd name="T115" fmla="*/ 42 h 188"/>
                  <a:gd name="T116" fmla="*/ 2444 w 2862"/>
                  <a:gd name="T117" fmla="*/ 28 h 188"/>
                  <a:gd name="T118" fmla="*/ 1990 w 2862"/>
                  <a:gd name="T119" fmla="*/ 8 h 188"/>
                  <a:gd name="T120" fmla="*/ 1430 w 2862"/>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2" h="188">
                    <a:moveTo>
                      <a:pt x="1430" y="188"/>
                    </a:moveTo>
                    <a:lnTo>
                      <a:pt x="1430" y="188"/>
                    </a:lnTo>
                    <a:lnTo>
                      <a:pt x="1144" y="186"/>
                    </a:lnTo>
                    <a:lnTo>
                      <a:pt x="876" y="180"/>
                    </a:lnTo>
                    <a:lnTo>
                      <a:pt x="634" y="172"/>
                    </a:lnTo>
                    <a:lnTo>
                      <a:pt x="424" y="160"/>
                    </a:lnTo>
                    <a:lnTo>
                      <a:pt x="332" y="154"/>
                    </a:lnTo>
                    <a:lnTo>
                      <a:pt x="250" y="146"/>
                    </a:lnTo>
                    <a:lnTo>
                      <a:pt x="178" y="140"/>
                    </a:lnTo>
                    <a:lnTo>
                      <a:pt x="118" y="132"/>
                    </a:lnTo>
                    <a:lnTo>
                      <a:pt x="70" y="122"/>
                    </a:lnTo>
                    <a:lnTo>
                      <a:pt x="34" y="114"/>
                    </a:lnTo>
                    <a:lnTo>
                      <a:pt x="22" y="110"/>
                    </a:lnTo>
                    <a:lnTo>
                      <a:pt x="12" y="104"/>
                    </a:lnTo>
                    <a:lnTo>
                      <a:pt x="8" y="100"/>
                    </a:lnTo>
                    <a:lnTo>
                      <a:pt x="6" y="96"/>
                    </a:lnTo>
                    <a:lnTo>
                      <a:pt x="8" y="90"/>
                    </a:lnTo>
                    <a:lnTo>
                      <a:pt x="12" y="86"/>
                    </a:lnTo>
                    <a:lnTo>
                      <a:pt x="22" y="82"/>
                    </a:lnTo>
                    <a:lnTo>
                      <a:pt x="34" y="76"/>
                    </a:lnTo>
                    <a:lnTo>
                      <a:pt x="70" y="68"/>
                    </a:lnTo>
                    <a:lnTo>
                      <a:pt x="118" y="58"/>
                    </a:lnTo>
                    <a:lnTo>
                      <a:pt x="178" y="50"/>
                    </a:lnTo>
                    <a:lnTo>
                      <a:pt x="250" y="42"/>
                    </a:lnTo>
                    <a:lnTo>
                      <a:pt x="332" y="36"/>
                    </a:lnTo>
                    <a:lnTo>
                      <a:pt x="424" y="28"/>
                    </a:lnTo>
                    <a:lnTo>
                      <a:pt x="634" y="16"/>
                    </a:lnTo>
                    <a:lnTo>
                      <a:pt x="876" y="8"/>
                    </a:lnTo>
                    <a:lnTo>
                      <a:pt x="1144" y="2"/>
                    </a:lnTo>
                    <a:lnTo>
                      <a:pt x="1430" y="0"/>
                    </a:lnTo>
                    <a:lnTo>
                      <a:pt x="1718" y="2"/>
                    </a:lnTo>
                    <a:lnTo>
                      <a:pt x="1988" y="8"/>
                    </a:lnTo>
                    <a:lnTo>
                      <a:pt x="2230" y="16"/>
                    </a:lnTo>
                    <a:lnTo>
                      <a:pt x="2440" y="28"/>
                    </a:lnTo>
                    <a:lnTo>
                      <a:pt x="2532" y="36"/>
                    </a:lnTo>
                    <a:lnTo>
                      <a:pt x="2614" y="42"/>
                    </a:lnTo>
                    <a:lnTo>
                      <a:pt x="2686" y="50"/>
                    </a:lnTo>
                    <a:lnTo>
                      <a:pt x="2744" y="58"/>
                    </a:lnTo>
                    <a:lnTo>
                      <a:pt x="2792" y="68"/>
                    </a:lnTo>
                    <a:lnTo>
                      <a:pt x="2828" y="76"/>
                    </a:lnTo>
                    <a:lnTo>
                      <a:pt x="2840" y="82"/>
                    </a:lnTo>
                    <a:lnTo>
                      <a:pt x="2850" y="86"/>
                    </a:lnTo>
                    <a:lnTo>
                      <a:pt x="2854" y="90"/>
                    </a:lnTo>
                    <a:lnTo>
                      <a:pt x="2856" y="96"/>
                    </a:lnTo>
                    <a:lnTo>
                      <a:pt x="2854" y="100"/>
                    </a:lnTo>
                    <a:lnTo>
                      <a:pt x="2850" y="104"/>
                    </a:lnTo>
                    <a:lnTo>
                      <a:pt x="2840" y="110"/>
                    </a:lnTo>
                    <a:lnTo>
                      <a:pt x="2828" y="114"/>
                    </a:lnTo>
                    <a:lnTo>
                      <a:pt x="2792" y="122"/>
                    </a:lnTo>
                    <a:lnTo>
                      <a:pt x="2744" y="132"/>
                    </a:lnTo>
                    <a:lnTo>
                      <a:pt x="2686" y="140"/>
                    </a:lnTo>
                    <a:lnTo>
                      <a:pt x="2614" y="146"/>
                    </a:lnTo>
                    <a:lnTo>
                      <a:pt x="2532" y="154"/>
                    </a:lnTo>
                    <a:lnTo>
                      <a:pt x="2440" y="160"/>
                    </a:lnTo>
                    <a:lnTo>
                      <a:pt x="2230" y="172"/>
                    </a:lnTo>
                    <a:lnTo>
                      <a:pt x="1988" y="180"/>
                    </a:lnTo>
                    <a:lnTo>
                      <a:pt x="1718" y="186"/>
                    </a:lnTo>
                    <a:lnTo>
                      <a:pt x="1430" y="188"/>
                    </a:lnTo>
                    <a:close/>
                    <a:moveTo>
                      <a:pt x="1430" y="0"/>
                    </a:moveTo>
                    <a:lnTo>
                      <a:pt x="1430" y="0"/>
                    </a:lnTo>
                    <a:lnTo>
                      <a:pt x="1142" y="2"/>
                    </a:lnTo>
                    <a:lnTo>
                      <a:pt x="874" y="8"/>
                    </a:lnTo>
                    <a:lnTo>
                      <a:pt x="632" y="16"/>
                    </a:lnTo>
                    <a:lnTo>
                      <a:pt x="420" y="28"/>
                    </a:lnTo>
                    <a:lnTo>
                      <a:pt x="328" y="34"/>
                    </a:lnTo>
                    <a:lnTo>
                      <a:pt x="246" y="42"/>
                    </a:lnTo>
                    <a:lnTo>
                      <a:pt x="174" y="50"/>
                    </a:lnTo>
                    <a:lnTo>
                      <a:pt x="114" y="58"/>
                    </a:lnTo>
                    <a:lnTo>
                      <a:pt x="64" y="68"/>
                    </a:lnTo>
                    <a:lnTo>
                      <a:pt x="30" y="76"/>
                    </a:lnTo>
                    <a:lnTo>
                      <a:pt x="16" y="80"/>
                    </a:lnTo>
                    <a:lnTo>
                      <a:pt x="8" y="86"/>
                    </a:lnTo>
                    <a:lnTo>
                      <a:pt x="2" y="90"/>
                    </a:lnTo>
                    <a:lnTo>
                      <a:pt x="0" y="96"/>
                    </a:lnTo>
                    <a:lnTo>
                      <a:pt x="2" y="100"/>
                    </a:lnTo>
                    <a:lnTo>
                      <a:pt x="8" y="104"/>
                    </a:lnTo>
                    <a:lnTo>
                      <a:pt x="16" y="110"/>
                    </a:lnTo>
                    <a:lnTo>
                      <a:pt x="30" y="114"/>
                    </a:lnTo>
                    <a:lnTo>
                      <a:pt x="64" y="122"/>
                    </a:lnTo>
                    <a:lnTo>
                      <a:pt x="114" y="132"/>
                    </a:lnTo>
                    <a:lnTo>
                      <a:pt x="174" y="140"/>
                    </a:lnTo>
                    <a:lnTo>
                      <a:pt x="246" y="146"/>
                    </a:lnTo>
                    <a:lnTo>
                      <a:pt x="328" y="154"/>
                    </a:lnTo>
                    <a:lnTo>
                      <a:pt x="420" y="160"/>
                    </a:lnTo>
                    <a:lnTo>
                      <a:pt x="632" y="172"/>
                    </a:lnTo>
                    <a:lnTo>
                      <a:pt x="874" y="180"/>
                    </a:lnTo>
                    <a:lnTo>
                      <a:pt x="1142" y="186"/>
                    </a:lnTo>
                    <a:lnTo>
                      <a:pt x="1430" y="188"/>
                    </a:lnTo>
                    <a:lnTo>
                      <a:pt x="1720" y="186"/>
                    </a:lnTo>
                    <a:lnTo>
                      <a:pt x="1990" y="180"/>
                    </a:lnTo>
                    <a:lnTo>
                      <a:pt x="2232" y="172"/>
                    </a:lnTo>
                    <a:lnTo>
                      <a:pt x="2444" y="160"/>
                    </a:lnTo>
                    <a:lnTo>
                      <a:pt x="2536" y="154"/>
                    </a:lnTo>
                    <a:lnTo>
                      <a:pt x="2618" y="146"/>
                    </a:lnTo>
                    <a:lnTo>
                      <a:pt x="2690" y="140"/>
                    </a:lnTo>
                    <a:lnTo>
                      <a:pt x="2750" y="132"/>
                    </a:lnTo>
                    <a:lnTo>
                      <a:pt x="2798" y="122"/>
                    </a:lnTo>
                    <a:lnTo>
                      <a:pt x="2832" y="114"/>
                    </a:lnTo>
                    <a:lnTo>
                      <a:pt x="2846" y="110"/>
                    </a:lnTo>
                    <a:lnTo>
                      <a:pt x="2854" y="104"/>
                    </a:lnTo>
                    <a:lnTo>
                      <a:pt x="2860" y="100"/>
                    </a:lnTo>
                    <a:lnTo>
                      <a:pt x="2862" y="96"/>
                    </a:lnTo>
                    <a:lnTo>
                      <a:pt x="2860" y="90"/>
                    </a:lnTo>
                    <a:lnTo>
                      <a:pt x="2854" y="86"/>
                    </a:lnTo>
                    <a:lnTo>
                      <a:pt x="2846" y="80"/>
                    </a:lnTo>
                    <a:lnTo>
                      <a:pt x="2832" y="76"/>
                    </a:lnTo>
                    <a:lnTo>
                      <a:pt x="2798" y="68"/>
                    </a:lnTo>
                    <a:lnTo>
                      <a:pt x="2750" y="58"/>
                    </a:lnTo>
                    <a:lnTo>
                      <a:pt x="2690" y="50"/>
                    </a:lnTo>
                    <a:lnTo>
                      <a:pt x="2618" y="42"/>
                    </a:lnTo>
                    <a:lnTo>
                      <a:pt x="2536" y="34"/>
                    </a:lnTo>
                    <a:lnTo>
                      <a:pt x="2444" y="28"/>
                    </a:lnTo>
                    <a:lnTo>
                      <a:pt x="2232" y="16"/>
                    </a:lnTo>
                    <a:lnTo>
                      <a:pt x="1990" y="8"/>
                    </a:lnTo>
                    <a:lnTo>
                      <a:pt x="1720" y="2"/>
                    </a:lnTo>
                    <a:lnTo>
                      <a:pt x="14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3" name="Freeform 18"/>
              <p:cNvSpPr>
                <a:spLocks noChangeArrowheads="1"/>
              </p:cNvSpPr>
              <p:nvPr/>
            </p:nvSpPr>
            <p:spPr bwMode="auto">
              <a:xfrm>
                <a:off x="26" y="0"/>
                <a:ext cx="2850" cy="188"/>
              </a:xfrm>
              <a:custGeom>
                <a:avLst/>
                <a:gdLst>
                  <a:gd name="T0" fmla="*/ 1424 w 2850"/>
                  <a:gd name="T1" fmla="*/ 188 h 188"/>
                  <a:gd name="T2" fmla="*/ 1424 w 2850"/>
                  <a:gd name="T3" fmla="*/ 188 h 188"/>
                  <a:gd name="T4" fmla="*/ 1138 w 2850"/>
                  <a:gd name="T5" fmla="*/ 186 h 188"/>
                  <a:gd name="T6" fmla="*/ 870 w 2850"/>
                  <a:gd name="T7" fmla="*/ 180 h 188"/>
                  <a:gd name="T8" fmla="*/ 628 w 2850"/>
                  <a:gd name="T9" fmla="*/ 172 h 188"/>
                  <a:gd name="T10" fmla="*/ 418 w 2850"/>
                  <a:gd name="T11" fmla="*/ 160 h 188"/>
                  <a:gd name="T12" fmla="*/ 326 w 2850"/>
                  <a:gd name="T13" fmla="*/ 154 h 188"/>
                  <a:gd name="T14" fmla="*/ 244 w 2850"/>
                  <a:gd name="T15" fmla="*/ 146 h 188"/>
                  <a:gd name="T16" fmla="*/ 172 w 2850"/>
                  <a:gd name="T17" fmla="*/ 140 h 188"/>
                  <a:gd name="T18" fmla="*/ 112 w 2850"/>
                  <a:gd name="T19" fmla="*/ 132 h 188"/>
                  <a:gd name="T20" fmla="*/ 64 w 2850"/>
                  <a:gd name="T21" fmla="*/ 122 h 188"/>
                  <a:gd name="T22" fmla="*/ 28 w 2850"/>
                  <a:gd name="T23" fmla="*/ 114 h 188"/>
                  <a:gd name="T24" fmla="*/ 16 w 2850"/>
                  <a:gd name="T25" fmla="*/ 110 h 188"/>
                  <a:gd name="T26" fmla="*/ 6 w 2850"/>
                  <a:gd name="T27" fmla="*/ 104 h 188"/>
                  <a:gd name="T28" fmla="*/ 2 w 2850"/>
                  <a:gd name="T29" fmla="*/ 100 h 188"/>
                  <a:gd name="T30" fmla="*/ 0 w 2850"/>
                  <a:gd name="T31" fmla="*/ 96 h 188"/>
                  <a:gd name="T32" fmla="*/ 0 w 2850"/>
                  <a:gd name="T33" fmla="*/ 96 h 188"/>
                  <a:gd name="T34" fmla="*/ 2 w 2850"/>
                  <a:gd name="T35" fmla="*/ 90 h 188"/>
                  <a:gd name="T36" fmla="*/ 6 w 2850"/>
                  <a:gd name="T37" fmla="*/ 86 h 188"/>
                  <a:gd name="T38" fmla="*/ 16 w 2850"/>
                  <a:gd name="T39" fmla="*/ 82 h 188"/>
                  <a:gd name="T40" fmla="*/ 28 w 2850"/>
                  <a:gd name="T41" fmla="*/ 76 h 188"/>
                  <a:gd name="T42" fmla="*/ 64 w 2850"/>
                  <a:gd name="T43" fmla="*/ 68 h 188"/>
                  <a:gd name="T44" fmla="*/ 112 w 2850"/>
                  <a:gd name="T45" fmla="*/ 58 h 188"/>
                  <a:gd name="T46" fmla="*/ 172 w 2850"/>
                  <a:gd name="T47" fmla="*/ 50 h 188"/>
                  <a:gd name="T48" fmla="*/ 244 w 2850"/>
                  <a:gd name="T49" fmla="*/ 42 h 188"/>
                  <a:gd name="T50" fmla="*/ 326 w 2850"/>
                  <a:gd name="T51" fmla="*/ 36 h 188"/>
                  <a:gd name="T52" fmla="*/ 418 w 2850"/>
                  <a:gd name="T53" fmla="*/ 28 h 188"/>
                  <a:gd name="T54" fmla="*/ 628 w 2850"/>
                  <a:gd name="T55" fmla="*/ 16 h 188"/>
                  <a:gd name="T56" fmla="*/ 870 w 2850"/>
                  <a:gd name="T57" fmla="*/ 8 h 188"/>
                  <a:gd name="T58" fmla="*/ 1138 w 2850"/>
                  <a:gd name="T59" fmla="*/ 2 h 188"/>
                  <a:gd name="T60" fmla="*/ 1424 w 2850"/>
                  <a:gd name="T61" fmla="*/ 0 h 188"/>
                  <a:gd name="T62" fmla="*/ 1424 w 2850"/>
                  <a:gd name="T63" fmla="*/ 0 h 188"/>
                  <a:gd name="T64" fmla="*/ 1712 w 2850"/>
                  <a:gd name="T65" fmla="*/ 2 h 188"/>
                  <a:gd name="T66" fmla="*/ 1982 w 2850"/>
                  <a:gd name="T67" fmla="*/ 8 h 188"/>
                  <a:gd name="T68" fmla="*/ 2224 w 2850"/>
                  <a:gd name="T69" fmla="*/ 16 h 188"/>
                  <a:gd name="T70" fmla="*/ 2434 w 2850"/>
                  <a:gd name="T71" fmla="*/ 28 h 188"/>
                  <a:gd name="T72" fmla="*/ 2526 w 2850"/>
                  <a:gd name="T73" fmla="*/ 36 h 188"/>
                  <a:gd name="T74" fmla="*/ 2608 w 2850"/>
                  <a:gd name="T75" fmla="*/ 42 h 188"/>
                  <a:gd name="T76" fmla="*/ 2680 w 2850"/>
                  <a:gd name="T77" fmla="*/ 50 h 188"/>
                  <a:gd name="T78" fmla="*/ 2738 w 2850"/>
                  <a:gd name="T79" fmla="*/ 58 h 188"/>
                  <a:gd name="T80" fmla="*/ 2786 w 2850"/>
                  <a:gd name="T81" fmla="*/ 68 h 188"/>
                  <a:gd name="T82" fmla="*/ 2822 w 2850"/>
                  <a:gd name="T83" fmla="*/ 76 h 188"/>
                  <a:gd name="T84" fmla="*/ 2834 w 2850"/>
                  <a:gd name="T85" fmla="*/ 82 h 188"/>
                  <a:gd name="T86" fmla="*/ 2844 w 2850"/>
                  <a:gd name="T87" fmla="*/ 86 h 188"/>
                  <a:gd name="T88" fmla="*/ 2848 w 2850"/>
                  <a:gd name="T89" fmla="*/ 90 h 188"/>
                  <a:gd name="T90" fmla="*/ 2850 w 2850"/>
                  <a:gd name="T91" fmla="*/ 96 h 188"/>
                  <a:gd name="T92" fmla="*/ 2850 w 2850"/>
                  <a:gd name="T93" fmla="*/ 96 h 188"/>
                  <a:gd name="T94" fmla="*/ 2848 w 2850"/>
                  <a:gd name="T95" fmla="*/ 100 h 188"/>
                  <a:gd name="T96" fmla="*/ 2844 w 2850"/>
                  <a:gd name="T97" fmla="*/ 104 h 188"/>
                  <a:gd name="T98" fmla="*/ 2834 w 2850"/>
                  <a:gd name="T99" fmla="*/ 110 h 188"/>
                  <a:gd name="T100" fmla="*/ 2822 w 2850"/>
                  <a:gd name="T101" fmla="*/ 114 h 188"/>
                  <a:gd name="T102" fmla="*/ 2786 w 2850"/>
                  <a:gd name="T103" fmla="*/ 122 h 188"/>
                  <a:gd name="T104" fmla="*/ 2738 w 2850"/>
                  <a:gd name="T105" fmla="*/ 132 h 188"/>
                  <a:gd name="T106" fmla="*/ 2680 w 2850"/>
                  <a:gd name="T107" fmla="*/ 140 h 188"/>
                  <a:gd name="T108" fmla="*/ 2608 w 2850"/>
                  <a:gd name="T109" fmla="*/ 146 h 188"/>
                  <a:gd name="T110" fmla="*/ 2526 w 2850"/>
                  <a:gd name="T111" fmla="*/ 154 h 188"/>
                  <a:gd name="T112" fmla="*/ 2434 w 2850"/>
                  <a:gd name="T113" fmla="*/ 160 h 188"/>
                  <a:gd name="T114" fmla="*/ 2224 w 2850"/>
                  <a:gd name="T115" fmla="*/ 172 h 188"/>
                  <a:gd name="T116" fmla="*/ 1982 w 2850"/>
                  <a:gd name="T117" fmla="*/ 180 h 188"/>
                  <a:gd name="T118" fmla="*/ 1712 w 2850"/>
                  <a:gd name="T119" fmla="*/ 186 h 188"/>
                  <a:gd name="T120" fmla="*/ 1424 w 2850"/>
                  <a:gd name="T12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50" h="188">
                    <a:moveTo>
                      <a:pt x="1424" y="188"/>
                    </a:moveTo>
                    <a:lnTo>
                      <a:pt x="1424" y="188"/>
                    </a:lnTo>
                    <a:lnTo>
                      <a:pt x="1138" y="186"/>
                    </a:lnTo>
                    <a:lnTo>
                      <a:pt x="870" y="180"/>
                    </a:lnTo>
                    <a:lnTo>
                      <a:pt x="628" y="172"/>
                    </a:lnTo>
                    <a:lnTo>
                      <a:pt x="418" y="160"/>
                    </a:lnTo>
                    <a:lnTo>
                      <a:pt x="326" y="154"/>
                    </a:lnTo>
                    <a:lnTo>
                      <a:pt x="244" y="146"/>
                    </a:lnTo>
                    <a:lnTo>
                      <a:pt x="172" y="140"/>
                    </a:lnTo>
                    <a:lnTo>
                      <a:pt x="112" y="132"/>
                    </a:lnTo>
                    <a:lnTo>
                      <a:pt x="64" y="122"/>
                    </a:lnTo>
                    <a:lnTo>
                      <a:pt x="28" y="114"/>
                    </a:lnTo>
                    <a:lnTo>
                      <a:pt x="16" y="110"/>
                    </a:lnTo>
                    <a:lnTo>
                      <a:pt x="6" y="104"/>
                    </a:lnTo>
                    <a:lnTo>
                      <a:pt x="2" y="100"/>
                    </a:lnTo>
                    <a:lnTo>
                      <a:pt x="0" y="96"/>
                    </a:lnTo>
                    <a:lnTo>
                      <a:pt x="2" y="90"/>
                    </a:lnTo>
                    <a:lnTo>
                      <a:pt x="6" y="86"/>
                    </a:lnTo>
                    <a:lnTo>
                      <a:pt x="16" y="82"/>
                    </a:lnTo>
                    <a:lnTo>
                      <a:pt x="28" y="76"/>
                    </a:lnTo>
                    <a:lnTo>
                      <a:pt x="64" y="68"/>
                    </a:lnTo>
                    <a:lnTo>
                      <a:pt x="112" y="58"/>
                    </a:lnTo>
                    <a:lnTo>
                      <a:pt x="172" y="50"/>
                    </a:lnTo>
                    <a:lnTo>
                      <a:pt x="244" y="42"/>
                    </a:lnTo>
                    <a:lnTo>
                      <a:pt x="326" y="36"/>
                    </a:lnTo>
                    <a:lnTo>
                      <a:pt x="418" y="28"/>
                    </a:lnTo>
                    <a:lnTo>
                      <a:pt x="628" y="16"/>
                    </a:lnTo>
                    <a:lnTo>
                      <a:pt x="870" y="8"/>
                    </a:lnTo>
                    <a:lnTo>
                      <a:pt x="1138" y="2"/>
                    </a:lnTo>
                    <a:lnTo>
                      <a:pt x="1424" y="0"/>
                    </a:lnTo>
                    <a:lnTo>
                      <a:pt x="1712" y="2"/>
                    </a:lnTo>
                    <a:lnTo>
                      <a:pt x="1982" y="8"/>
                    </a:lnTo>
                    <a:lnTo>
                      <a:pt x="2224" y="16"/>
                    </a:lnTo>
                    <a:lnTo>
                      <a:pt x="2434" y="28"/>
                    </a:lnTo>
                    <a:lnTo>
                      <a:pt x="2526" y="36"/>
                    </a:lnTo>
                    <a:lnTo>
                      <a:pt x="2608" y="42"/>
                    </a:lnTo>
                    <a:lnTo>
                      <a:pt x="2680" y="50"/>
                    </a:lnTo>
                    <a:lnTo>
                      <a:pt x="2738" y="58"/>
                    </a:lnTo>
                    <a:lnTo>
                      <a:pt x="2786" y="68"/>
                    </a:lnTo>
                    <a:lnTo>
                      <a:pt x="2822" y="76"/>
                    </a:lnTo>
                    <a:lnTo>
                      <a:pt x="2834" y="82"/>
                    </a:lnTo>
                    <a:lnTo>
                      <a:pt x="2844" y="86"/>
                    </a:lnTo>
                    <a:lnTo>
                      <a:pt x="2848" y="90"/>
                    </a:lnTo>
                    <a:lnTo>
                      <a:pt x="2850" y="96"/>
                    </a:lnTo>
                    <a:lnTo>
                      <a:pt x="2848" y="100"/>
                    </a:lnTo>
                    <a:lnTo>
                      <a:pt x="2844" y="104"/>
                    </a:lnTo>
                    <a:lnTo>
                      <a:pt x="2834" y="110"/>
                    </a:lnTo>
                    <a:lnTo>
                      <a:pt x="2822" y="114"/>
                    </a:lnTo>
                    <a:lnTo>
                      <a:pt x="2786" y="122"/>
                    </a:lnTo>
                    <a:lnTo>
                      <a:pt x="2738" y="132"/>
                    </a:lnTo>
                    <a:lnTo>
                      <a:pt x="2680" y="140"/>
                    </a:lnTo>
                    <a:lnTo>
                      <a:pt x="2608" y="146"/>
                    </a:lnTo>
                    <a:lnTo>
                      <a:pt x="2526" y="154"/>
                    </a:lnTo>
                    <a:lnTo>
                      <a:pt x="2434" y="160"/>
                    </a:lnTo>
                    <a:lnTo>
                      <a:pt x="2224" y="172"/>
                    </a:lnTo>
                    <a:lnTo>
                      <a:pt x="1982" y="180"/>
                    </a:lnTo>
                    <a:lnTo>
                      <a:pt x="1712" y="186"/>
                    </a:lnTo>
                    <a:lnTo>
                      <a:pt x="1424" y="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4" name="Freeform 19"/>
              <p:cNvSpPr>
                <a:spLocks noChangeArrowheads="1"/>
              </p:cNvSpPr>
              <p:nvPr/>
            </p:nvSpPr>
            <p:spPr bwMode="auto">
              <a:xfrm>
                <a:off x="20" y="0"/>
                <a:ext cx="2862" cy="188"/>
              </a:xfrm>
              <a:custGeom>
                <a:avLst/>
                <a:gdLst>
                  <a:gd name="T0" fmla="*/ 1430 w 2862"/>
                  <a:gd name="T1" fmla="*/ 0 h 188"/>
                  <a:gd name="T2" fmla="*/ 1430 w 2862"/>
                  <a:gd name="T3" fmla="*/ 0 h 188"/>
                  <a:gd name="T4" fmla="*/ 1142 w 2862"/>
                  <a:gd name="T5" fmla="*/ 2 h 188"/>
                  <a:gd name="T6" fmla="*/ 874 w 2862"/>
                  <a:gd name="T7" fmla="*/ 8 h 188"/>
                  <a:gd name="T8" fmla="*/ 632 w 2862"/>
                  <a:gd name="T9" fmla="*/ 16 h 188"/>
                  <a:gd name="T10" fmla="*/ 420 w 2862"/>
                  <a:gd name="T11" fmla="*/ 28 h 188"/>
                  <a:gd name="T12" fmla="*/ 328 w 2862"/>
                  <a:gd name="T13" fmla="*/ 34 h 188"/>
                  <a:gd name="T14" fmla="*/ 246 w 2862"/>
                  <a:gd name="T15" fmla="*/ 42 h 188"/>
                  <a:gd name="T16" fmla="*/ 174 w 2862"/>
                  <a:gd name="T17" fmla="*/ 50 h 188"/>
                  <a:gd name="T18" fmla="*/ 114 w 2862"/>
                  <a:gd name="T19" fmla="*/ 58 h 188"/>
                  <a:gd name="T20" fmla="*/ 64 w 2862"/>
                  <a:gd name="T21" fmla="*/ 68 h 188"/>
                  <a:gd name="T22" fmla="*/ 30 w 2862"/>
                  <a:gd name="T23" fmla="*/ 76 h 188"/>
                  <a:gd name="T24" fmla="*/ 16 w 2862"/>
                  <a:gd name="T25" fmla="*/ 80 h 188"/>
                  <a:gd name="T26" fmla="*/ 8 w 2862"/>
                  <a:gd name="T27" fmla="*/ 86 h 188"/>
                  <a:gd name="T28" fmla="*/ 2 w 2862"/>
                  <a:gd name="T29" fmla="*/ 90 h 188"/>
                  <a:gd name="T30" fmla="*/ 0 w 2862"/>
                  <a:gd name="T31" fmla="*/ 96 h 188"/>
                  <a:gd name="T32" fmla="*/ 0 w 2862"/>
                  <a:gd name="T33" fmla="*/ 96 h 188"/>
                  <a:gd name="T34" fmla="*/ 2 w 2862"/>
                  <a:gd name="T35" fmla="*/ 100 h 188"/>
                  <a:gd name="T36" fmla="*/ 8 w 2862"/>
                  <a:gd name="T37" fmla="*/ 104 h 188"/>
                  <a:gd name="T38" fmla="*/ 16 w 2862"/>
                  <a:gd name="T39" fmla="*/ 110 h 188"/>
                  <a:gd name="T40" fmla="*/ 30 w 2862"/>
                  <a:gd name="T41" fmla="*/ 114 h 188"/>
                  <a:gd name="T42" fmla="*/ 64 w 2862"/>
                  <a:gd name="T43" fmla="*/ 122 h 188"/>
                  <a:gd name="T44" fmla="*/ 114 w 2862"/>
                  <a:gd name="T45" fmla="*/ 132 h 188"/>
                  <a:gd name="T46" fmla="*/ 174 w 2862"/>
                  <a:gd name="T47" fmla="*/ 140 h 188"/>
                  <a:gd name="T48" fmla="*/ 246 w 2862"/>
                  <a:gd name="T49" fmla="*/ 146 h 188"/>
                  <a:gd name="T50" fmla="*/ 328 w 2862"/>
                  <a:gd name="T51" fmla="*/ 154 h 188"/>
                  <a:gd name="T52" fmla="*/ 420 w 2862"/>
                  <a:gd name="T53" fmla="*/ 160 h 188"/>
                  <a:gd name="T54" fmla="*/ 632 w 2862"/>
                  <a:gd name="T55" fmla="*/ 172 h 188"/>
                  <a:gd name="T56" fmla="*/ 874 w 2862"/>
                  <a:gd name="T57" fmla="*/ 180 h 188"/>
                  <a:gd name="T58" fmla="*/ 1142 w 2862"/>
                  <a:gd name="T59" fmla="*/ 186 h 188"/>
                  <a:gd name="T60" fmla="*/ 1430 w 2862"/>
                  <a:gd name="T61" fmla="*/ 188 h 188"/>
                  <a:gd name="T62" fmla="*/ 1430 w 2862"/>
                  <a:gd name="T63" fmla="*/ 188 h 188"/>
                  <a:gd name="T64" fmla="*/ 1720 w 2862"/>
                  <a:gd name="T65" fmla="*/ 186 h 188"/>
                  <a:gd name="T66" fmla="*/ 1990 w 2862"/>
                  <a:gd name="T67" fmla="*/ 180 h 188"/>
                  <a:gd name="T68" fmla="*/ 2232 w 2862"/>
                  <a:gd name="T69" fmla="*/ 172 h 188"/>
                  <a:gd name="T70" fmla="*/ 2444 w 2862"/>
                  <a:gd name="T71" fmla="*/ 160 h 188"/>
                  <a:gd name="T72" fmla="*/ 2536 w 2862"/>
                  <a:gd name="T73" fmla="*/ 154 h 188"/>
                  <a:gd name="T74" fmla="*/ 2618 w 2862"/>
                  <a:gd name="T75" fmla="*/ 146 h 188"/>
                  <a:gd name="T76" fmla="*/ 2690 w 2862"/>
                  <a:gd name="T77" fmla="*/ 140 h 188"/>
                  <a:gd name="T78" fmla="*/ 2750 w 2862"/>
                  <a:gd name="T79" fmla="*/ 132 h 188"/>
                  <a:gd name="T80" fmla="*/ 2798 w 2862"/>
                  <a:gd name="T81" fmla="*/ 122 h 188"/>
                  <a:gd name="T82" fmla="*/ 2832 w 2862"/>
                  <a:gd name="T83" fmla="*/ 114 h 188"/>
                  <a:gd name="T84" fmla="*/ 2846 w 2862"/>
                  <a:gd name="T85" fmla="*/ 110 h 188"/>
                  <a:gd name="T86" fmla="*/ 2854 w 2862"/>
                  <a:gd name="T87" fmla="*/ 104 h 188"/>
                  <a:gd name="T88" fmla="*/ 2860 w 2862"/>
                  <a:gd name="T89" fmla="*/ 100 h 188"/>
                  <a:gd name="T90" fmla="*/ 2862 w 2862"/>
                  <a:gd name="T91" fmla="*/ 96 h 188"/>
                  <a:gd name="T92" fmla="*/ 2862 w 2862"/>
                  <a:gd name="T93" fmla="*/ 96 h 188"/>
                  <a:gd name="T94" fmla="*/ 2860 w 2862"/>
                  <a:gd name="T95" fmla="*/ 90 h 188"/>
                  <a:gd name="T96" fmla="*/ 2854 w 2862"/>
                  <a:gd name="T97" fmla="*/ 86 h 188"/>
                  <a:gd name="T98" fmla="*/ 2846 w 2862"/>
                  <a:gd name="T99" fmla="*/ 80 h 188"/>
                  <a:gd name="T100" fmla="*/ 2832 w 2862"/>
                  <a:gd name="T101" fmla="*/ 76 h 188"/>
                  <a:gd name="T102" fmla="*/ 2798 w 2862"/>
                  <a:gd name="T103" fmla="*/ 68 h 188"/>
                  <a:gd name="T104" fmla="*/ 2750 w 2862"/>
                  <a:gd name="T105" fmla="*/ 58 h 188"/>
                  <a:gd name="T106" fmla="*/ 2690 w 2862"/>
                  <a:gd name="T107" fmla="*/ 50 h 188"/>
                  <a:gd name="T108" fmla="*/ 2618 w 2862"/>
                  <a:gd name="T109" fmla="*/ 42 h 188"/>
                  <a:gd name="T110" fmla="*/ 2536 w 2862"/>
                  <a:gd name="T111" fmla="*/ 34 h 188"/>
                  <a:gd name="T112" fmla="*/ 2444 w 2862"/>
                  <a:gd name="T113" fmla="*/ 28 h 188"/>
                  <a:gd name="T114" fmla="*/ 2232 w 2862"/>
                  <a:gd name="T115" fmla="*/ 16 h 188"/>
                  <a:gd name="T116" fmla="*/ 1990 w 2862"/>
                  <a:gd name="T117" fmla="*/ 8 h 188"/>
                  <a:gd name="T118" fmla="*/ 1720 w 2862"/>
                  <a:gd name="T119" fmla="*/ 2 h 188"/>
                  <a:gd name="T120" fmla="*/ 1430 w 2862"/>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2" h="188">
                    <a:moveTo>
                      <a:pt x="1430" y="0"/>
                    </a:moveTo>
                    <a:lnTo>
                      <a:pt x="1430" y="0"/>
                    </a:lnTo>
                    <a:lnTo>
                      <a:pt x="1142" y="2"/>
                    </a:lnTo>
                    <a:lnTo>
                      <a:pt x="874" y="8"/>
                    </a:lnTo>
                    <a:lnTo>
                      <a:pt x="632" y="16"/>
                    </a:lnTo>
                    <a:lnTo>
                      <a:pt x="420" y="28"/>
                    </a:lnTo>
                    <a:lnTo>
                      <a:pt x="328" y="34"/>
                    </a:lnTo>
                    <a:lnTo>
                      <a:pt x="246" y="42"/>
                    </a:lnTo>
                    <a:lnTo>
                      <a:pt x="174" y="50"/>
                    </a:lnTo>
                    <a:lnTo>
                      <a:pt x="114" y="58"/>
                    </a:lnTo>
                    <a:lnTo>
                      <a:pt x="64" y="68"/>
                    </a:lnTo>
                    <a:lnTo>
                      <a:pt x="30" y="76"/>
                    </a:lnTo>
                    <a:lnTo>
                      <a:pt x="16" y="80"/>
                    </a:lnTo>
                    <a:lnTo>
                      <a:pt x="8" y="86"/>
                    </a:lnTo>
                    <a:lnTo>
                      <a:pt x="2" y="90"/>
                    </a:lnTo>
                    <a:lnTo>
                      <a:pt x="0" y="96"/>
                    </a:lnTo>
                    <a:lnTo>
                      <a:pt x="2" y="100"/>
                    </a:lnTo>
                    <a:lnTo>
                      <a:pt x="8" y="104"/>
                    </a:lnTo>
                    <a:lnTo>
                      <a:pt x="16" y="110"/>
                    </a:lnTo>
                    <a:lnTo>
                      <a:pt x="30" y="114"/>
                    </a:lnTo>
                    <a:lnTo>
                      <a:pt x="64" y="122"/>
                    </a:lnTo>
                    <a:lnTo>
                      <a:pt x="114" y="132"/>
                    </a:lnTo>
                    <a:lnTo>
                      <a:pt x="174" y="140"/>
                    </a:lnTo>
                    <a:lnTo>
                      <a:pt x="246" y="146"/>
                    </a:lnTo>
                    <a:lnTo>
                      <a:pt x="328" y="154"/>
                    </a:lnTo>
                    <a:lnTo>
                      <a:pt x="420" y="160"/>
                    </a:lnTo>
                    <a:lnTo>
                      <a:pt x="632" y="172"/>
                    </a:lnTo>
                    <a:lnTo>
                      <a:pt x="874" y="180"/>
                    </a:lnTo>
                    <a:lnTo>
                      <a:pt x="1142" y="186"/>
                    </a:lnTo>
                    <a:lnTo>
                      <a:pt x="1430" y="188"/>
                    </a:lnTo>
                    <a:lnTo>
                      <a:pt x="1720" y="186"/>
                    </a:lnTo>
                    <a:lnTo>
                      <a:pt x="1990" y="180"/>
                    </a:lnTo>
                    <a:lnTo>
                      <a:pt x="2232" y="172"/>
                    </a:lnTo>
                    <a:lnTo>
                      <a:pt x="2444" y="160"/>
                    </a:lnTo>
                    <a:lnTo>
                      <a:pt x="2536" y="154"/>
                    </a:lnTo>
                    <a:lnTo>
                      <a:pt x="2618" y="146"/>
                    </a:lnTo>
                    <a:lnTo>
                      <a:pt x="2690" y="140"/>
                    </a:lnTo>
                    <a:lnTo>
                      <a:pt x="2750" y="132"/>
                    </a:lnTo>
                    <a:lnTo>
                      <a:pt x="2798" y="122"/>
                    </a:lnTo>
                    <a:lnTo>
                      <a:pt x="2832" y="114"/>
                    </a:lnTo>
                    <a:lnTo>
                      <a:pt x="2846" y="110"/>
                    </a:lnTo>
                    <a:lnTo>
                      <a:pt x="2854" y="104"/>
                    </a:lnTo>
                    <a:lnTo>
                      <a:pt x="2860" y="100"/>
                    </a:lnTo>
                    <a:lnTo>
                      <a:pt x="2862" y="96"/>
                    </a:lnTo>
                    <a:lnTo>
                      <a:pt x="2860" y="90"/>
                    </a:lnTo>
                    <a:lnTo>
                      <a:pt x="2854" y="86"/>
                    </a:lnTo>
                    <a:lnTo>
                      <a:pt x="2846" y="80"/>
                    </a:lnTo>
                    <a:lnTo>
                      <a:pt x="2832" y="76"/>
                    </a:lnTo>
                    <a:lnTo>
                      <a:pt x="2798" y="68"/>
                    </a:lnTo>
                    <a:lnTo>
                      <a:pt x="2750" y="58"/>
                    </a:lnTo>
                    <a:lnTo>
                      <a:pt x="2690" y="50"/>
                    </a:lnTo>
                    <a:lnTo>
                      <a:pt x="2618" y="42"/>
                    </a:lnTo>
                    <a:lnTo>
                      <a:pt x="2536" y="34"/>
                    </a:lnTo>
                    <a:lnTo>
                      <a:pt x="2444" y="28"/>
                    </a:lnTo>
                    <a:lnTo>
                      <a:pt x="2232" y="16"/>
                    </a:lnTo>
                    <a:lnTo>
                      <a:pt x="1990" y="8"/>
                    </a:lnTo>
                    <a:lnTo>
                      <a:pt x="1720" y="2"/>
                    </a:lnTo>
                    <a:lnTo>
                      <a:pt x="14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5" name="Freeform 20"/>
              <p:cNvSpPr>
                <a:spLocks noEditPoints="1" noChangeArrowheads="1"/>
              </p:cNvSpPr>
              <p:nvPr/>
            </p:nvSpPr>
            <p:spPr bwMode="auto">
              <a:xfrm>
                <a:off x="26" y="0"/>
                <a:ext cx="2850" cy="188"/>
              </a:xfrm>
              <a:custGeom>
                <a:avLst/>
                <a:gdLst>
                  <a:gd name="T0" fmla="*/ 1424 w 2850"/>
                  <a:gd name="T1" fmla="*/ 188 h 188"/>
                  <a:gd name="T2" fmla="*/ 872 w 2850"/>
                  <a:gd name="T3" fmla="*/ 180 h 188"/>
                  <a:gd name="T4" fmla="*/ 422 w 2850"/>
                  <a:gd name="T5" fmla="*/ 160 h 188"/>
                  <a:gd name="T6" fmla="*/ 248 w 2850"/>
                  <a:gd name="T7" fmla="*/ 146 h 188"/>
                  <a:gd name="T8" fmla="*/ 116 w 2850"/>
                  <a:gd name="T9" fmla="*/ 132 h 188"/>
                  <a:gd name="T10" fmla="*/ 34 w 2850"/>
                  <a:gd name="T11" fmla="*/ 114 h 188"/>
                  <a:gd name="T12" fmla="*/ 12 w 2850"/>
                  <a:gd name="T13" fmla="*/ 104 h 188"/>
                  <a:gd name="T14" fmla="*/ 4 w 2850"/>
                  <a:gd name="T15" fmla="*/ 96 h 188"/>
                  <a:gd name="T16" fmla="*/ 6 w 2850"/>
                  <a:gd name="T17" fmla="*/ 90 h 188"/>
                  <a:gd name="T18" fmla="*/ 22 w 2850"/>
                  <a:gd name="T19" fmla="*/ 82 h 188"/>
                  <a:gd name="T20" fmla="*/ 68 w 2850"/>
                  <a:gd name="T21" fmla="*/ 68 h 188"/>
                  <a:gd name="T22" fmla="*/ 176 w 2850"/>
                  <a:gd name="T23" fmla="*/ 50 h 188"/>
                  <a:gd name="T24" fmla="*/ 330 w 2850"/>
                  <a:gd name="T25" fmla="*/ 36 h 188"/>
                  <a:gd name="T26" fmla="*/ 632 w 2850"/>
                  <a:gd name="T27" fmla="*/ 18 h 188"/>
                  <a:gd name="T28" fmla="*/ 1138 w 2850"/>
                  <a:gd name="T29" fmla="*/ 4 h 188"/>
                  <a:gd name="T30" fmla="*/ 1424 w 2850"/>
                  <a:gd name="T31" fmla="*/ 2 h 188"/>
                  <a:gd name="T32" fmla="*/ 1980 w 2850"/>
                  <a:gd name="T33" fmla="*/ 8 h 188"/>
                  <a:gd name="T34" fmla="*/ 2430 w 2850"/>
                  <a:gd name="T35" fmla="*/ 28 h 188"/>
                  <a:gd name="T36" fmla="*/ 2604 w 2850"/>
                  <a:gd name="T37" fmla="*/ 42 h 188"/>
                  <a:gd name="T38" fmla="*/ 2734 w 2850"/>
                  <a:gd name="T39" fmla="*/ 58 h 188"/>
                  <a:gd name="T40" fmla="*/ 2816 w 2850"/>
                  <a:gd name="T41" fmla="*/ 76 h 188"/>
                  <a:gd name="T42" fmla="*/ 2838 w 2850"/>
                  <a:gd name="T43" fmla="*/ 86 h 188"/>
                  <a:gd name="T44" fmla="*/ 2846 w 2850"/>
                  <a:gd name="T45" fmla="*/ 96 h 188"/>
                  <a:gd name="T46" fmla="*/ 2844 w 2850"/>
                  <a:gd name="T47" fmla="*/ 100 h 188"/>
                  <a:gd name="T48" fmla="*/ 2828 w 2850"/>
                  <a:gd name="T49" fmla="*/ 110 h 188"/>
                  <a:gd name="T50" fmla="*/ 2782 w 2850"/>
                  <a:gd name="T51" fmla="*/ 122 h 188"/>
                  <a:gd name="T52" fmla="*/ 2674 w 2850"/>
                  <a:gd name="T53" fmla="*/ 140 h 188"/>
                  <a:gd name="T54" fmla="*/ 2522 w 2850"/>
                  <a:gd name="T55" fmla="*/ 154 h 188"/>
                  <a:gd name="T56" fmla="*/ 2220 w 2850"/>
                  <a:gd name="T57" fmla="*/ 172 h 188"/>
                  <a:gd name="T58" fmla="*/ 1712 w 2850"/>
                  <a:gd name="T59" fmla="*/ 186 h 188"/>
                  <a:gd name="T60" fmla="*/ 1424 w 2850"/>
                  <a:gd name="T61" fmla="*/ 0 h 188"/>
                  <a:gd name="T62" fmla="*/ 1138 w 2850"/>
                  <a:gd name="T63" fmla="*/ 2 h 188"/>
                  <a:gd name="T64" fmla="*/ 628 w 2850"/>
                  <a:gd name="T65" fmla="*/ 16 h 188"/>
                  <a:gd name="T66" fmla="*/ 326 w 2850"/>
                  <a:gd name="T67" fmla="*/ 36 h 188"/>
                  <a:gd name="T68" fmla="*/ 172 w 2850"/>
                  <a:gd name="T69" fmla="*/ 50 h 188"/>
                  <a:gd name="T70" fmla="*/ 64 w 2850"/>
                  <a:gd name="T71" fmla="*/ 68 h 188"/>
                  <a:gd name="T72" fmla="*/ 16 w 2850"/>
                  <a:gd name="T73" fmla="*/ 82 h 188"/>
                  <a:gd name="T74" fmla="*/ 2 w 2850"/>
                  <a:gd name="T75" fmla="*/ 90 h 188"/>
                  <a:gd name="T76" fmla="*/ 0 w 2850"/>
                  <a:gd name="T77" fmla="*/ 96 h 188"/>
                  <a:gd name="T78" fmla="*/ 6 w 2850"/>
                  <a:gd name="T79" fmla="*/ 104 h 188"/>
                  <a:gd name="T80" fmla="*/ 28 w 2850"/>
                  <a:gd name="T81" fmla="*/ 114 h 188"/>
                  <a:gd name="T82" fmla="*/ 112 w 2850"/>
                  <a:gd name="T83" fmla="*/ 132 h 188"/>
                  <a:gd name="T84" fmla="*/ 244 w 2850"/>
                  <a:gd name="T85" fmla="*/ 146 h 188"/>
                  <a:gd name="T86" fmla="*/ 418 w 2850"/>
                  <a:gd name="T87" fmla="*/ 160 h 188"/>
                  <a:gd name="T88" fmla="*/ 870 w 2850"/>
                  <a:gd name="T89" fmla="*/ 180 h 188"/>
                  <a:gd name="T90" fmla="*/ 1424 w 2850"/>
                  <a:gd name="T91" fmla="*/ 188 h 188"/>
                  <a:gd name="T92" fmla="*/ 1712 w 2850"/>
                  <a:gd name="T93" fmla="*/ 186 h 188"/>
                  <a:gd name="T94" fmla="*/ 2224 w 2850"/>
                  <a:gd name="T95" fmla="*/ 172 h 188"/>
                  <a:gd name="T96" fmla="*/ 2526 w 2850"/>
                  <a:gd name="T97" fmla="*/ 154 h 188"/>
                  <a:gd name="T98" fmla="*/ 2680 w 2850"/>
                  <a:gd name="T99" fmla="*/ 140 h 188"/>
                  <a:gd name="T100" fmla="*/ 2786 w 2850"/>
                  <a:gd name="T101" fmla="*/ 122 h 188"/>
                  <a:gd name="T102" fmla="*/ 2834 w 2850"/>
                  <a:gd name="T103" fmla="*/ 110 h 188"/>
                  <a:gd name="T104" fmla="*/ 2848 w 2850"/>
                  <a:gd name="T105" fmla="*/ 100 h 188"/>
                  <a:gd name="T106" fmla="*/ 2850 w 2850"/>
                  <a:gd name="T107" fmla="*/ 96 h 188"/>
                  <a:gd name="T108" fmla="*/ 2844 w 2850"/>
                  <a:gd name="T109" fmla="*/ 86 h 188"/>
                  <a:gd name="T110" fmla="*/ 2822 w 2850"/>
                  <a:gd name="T111" fmla="*/ 76 h 188"/>
                  <a:gd name="T112" fmla="*/ 2738 w 2850"/>
                  <a:gd name="T113" fmla="*/ 58 h 188"/>
                  <a:gd name="T114" fmla="*/ 2608 w 2850"/>
                  <a:gd name="T115" fmla="*/ 42 h 188"/>
                  <a:gd name="T116" fmla="*/ 2434 w 2850"/>
                  <a:gd name="T117" fmla="*/ 28 h 188"/>
                  <a:gd name="T118" fmla="*/ 1982 w 2850"/>
                  <a:gd name="T119" fmla="*/ 8 h 188"/>
                  <a:gd name="T120" fmla="*/ 1424 w 2850"/>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50" h="188">
                    <a:moveTo>
                      <a:pt x="1424" y="188"/>
                    </a:moveTo>
                    <a:lnTo>
                      <a:pt x="1424" y="188"/>
                    </a:lnTo>
                    <a:lnTo>
                      <a:pt x="1138" y="186"/>
                    </a:lnTo>
                    <a:lnTo>
                      <a:pt x="872" y="180"/>
                    </a:lnTo>
                    <a:lnTo>
                      <a:pt x="632" y="172"/>
                    </a:lnTo>
                    <a:lnTo>
                      <a:pt x="422" y="160"/>
                    </a:lnTo>
                    <a:lnTo>
                      <a:pt x="330" y="154"/>
                    </a:lnTo>
                    <a:lnTo>
                      <a:pt x="248" y="146"/>
                    </a:lnTo>
                    <a:lnTo>
                      <a:pt x="176" y="140"/>
                    </a:lnTo>
                    <a:lnTo>
                      <a:pt x="116" y="132"/>
                    </a:lnTo>
                    <a:lnTo>
                      <a:pt x="68" y="122"/>
                    </a:lnTo>
                    <a:lnTo>
                      <a:pt x="34" y="114"/>
                    </a:lnTo>
                    <a:lnTo>
                      <a:pt x="22" y="110"/>
                    </a:lnTo>
                    <a:lnTo>
                      <a:pt x="12" y="104"/>
                    </a:lnTo>
                    <a:lnTo>
                      <a:pt x="6" y="100"/>
                    </a:lnTo>
                    <a:lnTo>
                      <a:pt x="4" y="96"/>
                    </a:lnTo>
                    <a:lnTo>
                      <a:pt x="6" y="90"/>
                    </a:lnTo>
                    <a:lnTo>
                      <a:pt x="12" y="86"/>
                    </a:lnTo>
                    <a:lnTo>
                      <a:pt x="22" y="82"/>
                    </a:lnTo>
                    <a:lnTo>
                      <a:pt x="34" y="76"/>
                    </a:lnTo>
                    <a:lnTo>
                      <a:pt x="68" y="68"/>
                    </a:lnTo>
                    <a:lnTo>
                      <a:pt x="116" y="58"/>
                    </a:lnTo>
                    <a:lnTo>
                      <a:pt x="176" y="50"/>
                    </a:lnTo>
                    <a:lnTo>
                      <a:pt x="248" y="42"/>
                    </a:lnTo>
                    <a:lnTo>
                      <a:pt x="330" y="36"/>
                    </a:lnTo>
                    <a:lnTo>
                      <a:pt x="422" y="28"/>
                    </a:lnTo>
                    <a:lnTo>
                      <a:pt x="632" y="18"/>
                    </a:lnTo>
                    <a:lnTo>
                      <a:pt x="872" y="8"/>
                    </a:lnTo>
                    <a:lnTo>
                      <a:pt x="1138" y="4"/>
                    </a:lnTo>
                    <a:lnTo>
                      <a:pt x="1424" y="2"/>
                    </a:lnTo>
                    <a:lnTo>
                      <a:pt x="1712" y="4"/>
                    </a:lnTo>
                    <a:lnTo>
                      <a:pt x="1980" y="8"/>
                    </a:lnTo>
                    <a:lnTo>
                      <a:pt x="2220" y="18"/>
                    </a:lnTo>
                    <a:lnTo>
                      <a:pt x="2430" y="28"/>
                    </a:lnTo>
                    <a:lnTo>
                      <a:pt x="2522" y="36"/>
                    </a:lnTo>
                    <a:lnTo>
                      <a:pt x="2604" y="42"/>
                    </a:lnTo>
                    <a:lnTo>
                      <a:pt x="2674" y="50"/>
                    </a:lnTo>
                    <a:lnTo>
                      <a:pt x="2734" y="58"/>
                    </a:lnTo>
                    <a:lnTo>
                      <a:pt x="2782" y="68"/>
                    </a:lnTo>
                    <a:lnTo>
                      <a:pt x="2816" y="76"/>
                    </a:lnTo>
                    <a:lnTo>
                      <a:pt x="2828" y="82"/>
                    </a:lnTo>
                    <a:lnTo>
                      <a:pt x="2838" y="86"/>
                    </a:lnTo>
                    <a:lnTo>
                      <a:pt x="2844" y="90"/>
                    </a:lnTo>
                    <a:lnTo>
                      <a:pt x="2846" y="96"/>
                    </a:lnTo>
                    <a:lnTo>
                      <a:pt x="2844" y="100"/>
                    </a:lnTo>
                    <a:lnTo>
                      <a:pt x="2838" y="104"/>
                    </a:lnTo>
                    <a:lnTo>
                      <a:pt x="2828" y="110"/>
                    </a:lnTo>
                    <a:lnTo>
                      <a:pt x="2816" y="114"/>
                    </a:lnTo>
                    <a:lnTo>
                      <a:pt x="2782" y="122"/>
                    </a:lnTo>
                    <a:lnTo>
                      <a:pt x="2734" y="132"/>
                    </a:lnTo>
                    <a:lnTo>
                      <a:pt x="2674" y="140"/>
                    </a:lnTo>
                    <a:lnTo>
                      <a:pt x="2604" y="146"/>
                    </a:lnTo>
                    <a:lnTo>
                      <a:pt x="2522" y="154"/>
                    </a:lnTo>
                    <a:lnTo>
                      <a:pt x="2430" y="160"/>
                    </a:lnTo>
                    <a:lnTo>
                      <a:pt x="2220" y="172"/>
                    </a:lnTo>
                    <a:lnTo>
                      <a:pt x="1980" y="180"/>
                    </a:lnTo>
                    <a:lnTo>
                      <a:pt x="1712" y="186"/>
                    </a:lnTo>
                    <a:lnTo>
                      <a:pt x="1424" y="188"/>
                    </a:lnTo>
                    <a:close/>
                    <a:moveTo>
                      <a:pt x="1424" y="0"/>
                    </a:moveTo>
                    <a:lnTo>
                      <a:pt x="1424" y="0"/>
                    </a:lnTo>
                    <a:lnTo>
                      <a:pt x="1138" y="2"/>
                    </a:lnTo>
                    <a:lnTo>
                      <a:pt x="870" y="8"/>
                    </a:lnTo>
                    <a:lnTo>
                      <a:pt x="628" y="16"/>
                    </a:lnTo>
                    <a:lnTo>
                      <a:pt x="418" y="28"/>
                    </a:lnTo>
                    <a:lnTo>
                      <a:pt x="326" y="36"/>
                    </a:lnTo>
                    <a:lnTo>
                      <a:pt x="244" y="42"/>
                    </a:lnTo>
                    <a:lnTo>
                      <a:pt x="172" y="50"/>
                    </a:lnTo>
                    <a:lnTo>
                      <a:pt x="112" y="58"/>
                    </a:lnTo>
                    <a:lnTo>
                      <a:pt x="64" y="68"/>
                    </a:lnTo>
                    <a:lnTo>
                      <a:pt x="28" y="76"/>
                    </a:lnTo>
                    <a:lnTo>
                      <a:pt x="16" y="82"/>
                    </a:lnTo>
                    <a:lnTo>
                      <a:pt x="6" y="86"/>
                    </a:lnTo>
                    <a:lnTo>
                      <a:pt x="2" y="90"/>
                    </a:lnTo>
                    <a:lnTo>
                      <a:pt x="0" y="96"/>
                    </a:lnTo>
                    <a:lnTo>
                      <a:pt x="2" y="100"/>
                    </a:lnTo>
                    <a:lnTo>
                      <a:pt x="6" y="104"/>
                    </a:lnTo>
                    <a:lnTo>
                      <a:pt x="16" y="110"/>
                    </a:lnTo>
                    <a:lnTo>
                      <a:pt x="28" y="114"/>
                    </a:lnTo>
                    <a:lnTo>
                      <a:pt x="64" y="122"/>
                    </a:lnTo>
                    <a:lnTo>
                      <a:pt x="112" y="132"/>
                    </a:lnTo>
                    <a:lnTo>
                      <a:pt x="172" y="140"/>
                    </a:lnTo>
                    <a:lnTo>
                      <a:pt x="244" y="146"/>
                    </a:lnTo>
                    <a:lnTo>
                      <a:pt x="326" y="154"/>
                    </a:lnTo>
                    <a:lnTo>
                      <a:pt x="418" y="160"/>
                    </a:lnTo>
                    <a:lnTo>
                      <a:pt x="628" y="172"/>
                    </a:lnTo>
                    <a:lnTo>
                      <a:pt x="870" y="180"/>
                    </a:lnTo>
                    <a:lnTo>
                      <a:pt x="1138" y="186"/>
                    </a:lnTo>
                    <a:lnTo>
                      <a:pt x="1424" y="188"/>
                    </a:lnTo>
                    <a:lnTo>
                      <a:pt x="1712" y="186"/>
                    </a:lnTo>
                    <a:lnTo>
                      <a:pt x="1982" y="180"/>
                    </a:lnTo>
                    <a:lnTo>
                      <a:pt x="2224" y="172"/>
                    </a:lnTo>
                    <a:lnTo>
                      <a:pt x="2434" y="160"/>
                    </a:lnTo>
                    <a:lnTo>
                      <a:pt x="2526" y="154"/>
                    </a:lnTo>
                    <a:lnTo>
                      <a:pt x="2608" y="146"/>
                    </a:lnTo>
                    <a:lnTo>
                      <a:pt x="2680" y="140"/>
                    </a:lnTo>
                    <a:lnTo>
                      <a:pt x="2738" y="132"/>
                    </a:lnTo>
                    <a:lnTo>
                      <a:pt x="2786" y="122"/>
                    </a:lnTo>
                    <a:lnTo>
                      <a:pt x="2822" y="114"/>
                    </a:lnTo>
                    <a:lnTo>
                      <a:pt x="2834" y="110"/>
                    </a:lnTo>
                    <a:lnTo>
                      <a:pt x="2844" y="104"/>
                    </a:lnTo>
                    <a:lnTo>
                      <a:pt x="2848" y="100"/>
                    </a:lnTo>
                    <a:lnTo>
                      <a:pt x="2850" y="96"/>
                    </a:lnTo>
                    <a:lnTo>
                      <a:pt x="2848" y="90"/>
                    </a:lnTo>
                    <a:lnTo>
                      <a:pt x="2844" y="86"/>
                    </a:lnTo>
                    <a:lnTo>
                      <a:pt x="2834" y="82"/>
                    </a:lnTo>
                    <a:lnTo>
                      <a:pt x="2822" y="76"/>
                    </a:lnTo>
                    <a:lnTo>
                      <a:pt x="2786" y="68"/>
                    </a:lnTo>
                    <a:lnTo>
                      <a:pt x="2738" y="58"/>
                    </a:lnTo>
                    <a:lnTo>
                      <a:pt x="2680" y="50"/>
                    </a:lnTo>
                    <a:lnTo>
                      <a:pt x="2608" y="42"/>
                    </a:lnTo>
                    <a:lnTo>
                      <a:pt x="2526" y="36"/>
                    </a:lnTo>
                    <a:lnTo>
                      <a:pt x="2434" y="28"/>
                    </a:lnTo>
                    <a:lnTo>
                      <a:pt x="2224" y="16"/>
                    </a:lnTo>
                    <a:lnTo>
                      <a:pt x="1982" y="8"/>
                    </a:lnTo>
                    <a:lnTo>
                      <a:pt x="1712" y="2"/>
                    </a:lnTo>
                    <a:lnTo>
                      <a:pt x="14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6" name="Freeform 21"/>
              <p:cNvSpPr>
                <a:spLocks noChangeArrowheads="1"/>
              </p:cNvSpPr>
              <p:nvPr/>
            </p:nvSpPr>
            <p:spPr bwMode="auto">
              <a:xfrm>
                <a:off x="30" y="2"/>
                <a:ext cx="2842" cy="186"/>
              </a:xfrm>
              <a:custGeom>
                <a:avLst/>
                <a:gdLst>
                  <a:gd name="T0" fmla="*/ 1420 w 2842"/>
                  <a:gd name="T1" fmla="*/ 186 h 186"/>
                  <a:gd name="T2" fmla="*/ 1420 w 2842"/>
                  <a:gd name="T3" fmla="*/ 186 h 186"/>
                  <a:gd name="T4" fmla="*/ 1134 w 2842"/>
                  <a:gd name="T5" fmla="*/ 184 h 186"/>
                  <a:gd name="T6" fmla="*/ 868 w 2842"/>
                  <a:gd name="T7" fmla="*/ 178 h 186"/>
                  <a:gd name="T8" fmla="*/ 628 w 2842"/>
                  <a:gd name="T9" fmla="*/ 170 h 186"/>
                  <a:gd name="T10" fmla="*/ 418 w 2842"/>
                  <a:gd name="T11" fmla="*/ 158 h 186"/>
                  <a:gd name="T12" fmla="*/ 326 w 2842"/>
                  <a:gd name="T13" fmla="*/ 152 h 186"/>
                  <a:gd name="T14" fmla="*/ 244 w 2842"/>
                  <a:gd name="T15" fmla="*/ 144 h 186"/>
                  <a:gd name="T16" fmla="*/ 172 w 2842"/>
                  <a:gd name="T17" fmla="*/ 138 h 186"/>
                  <a:gd name="T18" fmla="*/ 112 w 2842"/>
                  <a:gd name="T19" fmla="*/ 130 h 186"/>
                  <a:gd name="T20" fmla="*/ 64 w 2842"/>
                  <a:gd name="T21" fmla="*/ 120 h 186"/>
                  <a:gd name="T22" fmla="*/ 30 w 2842"/>
                  <a:gd name="T23" fmla="*/ 112 h 186"/>
                  <a:gd name="T24" fmla="*/ 18 w 2842"/>
                  <a:gd name="T25" fmla="*/ 108 h 186"/>
                  <a:gd name="T26" fmla="*/ 8 w 2842"/>
                  <a:gd name="T27" fmla="*/ 102 h 186"/>
                  <a:gd name="T28" fmla="*/ 2 w 2842"/>
                  <a:gd name="T29" fmla="*/ 98 h 186"/>
                  <a:gd name="T30" fmla="*/ 0 w 2842"/>
                  <a:gd name="T31" fmla="*/ 94 h 186"/>
                  <a:gd name="T32" fmla="*/ 0 w 2842"/>
                  <a:gd name="T33" fmla="*/ 94 h 186"/>
                  <a:gd name="T34" fmla="*/ 2 w 2842"/>
                  <a:gd name="T35" fmla="*/ 88 h 186"/>
                  <a:gd name="T36" fmla="*/ 8 w 2842"/>
                  <a:gd name="T37" fmla="*/ 84 h 186"/>
                  <a:gd name="T38" fmla="*/ 18 w 2842"/>
                  <a:gd name="T39" fmla="*/ 80 h 186"/>
                  <a:gd name="T40" fmla="*/ 30 w 2842"/>
                  <a:gd name="T41" fmla="*/ 74 h 186"/>
                  <a:gd name="T42" fmla="*/ 64 w 2842"/>
                  <a:gd name="T43" fmla="*/ 66 h 186"/>
                  <a:gd name="T44" fmla="*/ 112 w 2842"/>
                  <a:gd name="T45" fmla="*/ 56 h 186"/>
                  <a:gd name="T46" fmla="*/ 172 w 2842"/>
                  <a:gd name="T47" fmla="*/ 48 h 186"/>
                  <a:gd name="T48" fmla="*/ 244 w 2842"/>
                  <a:gd name="T49" fmla="*/ 40 h 186"/>
                  <a:gd name="T50" fmla="*/ 326 w 2842"/>
                  <a:gd name="T51" fmla="*/ 34 h 186"/>
                  <a:gd name="T52" fmla="*/ 418 w 2842"/>
                  <a:gd name="T53" fmla="*/ 26 h 186"/>
                  <a:gd name="T54" fmla="*/ 628 w 2842"/>
                  <a:gd name="T55" fmla="*/ 16 h 186"/>
                  <a:gd name="T56" fmla="*/ 868 w 2842"/>
                  <a:gd name="T57" fmla="*/ 6 h 186"/>
                  <a:gd name="T58" fmla="*/ 1134 w 2842"/>
                  <a:gd name="T59" fmla="*/ 2 h 186"/>
                  <a:gd name="T60" fmla="*/ 1420 w 2842"/>
                  <a:gd name="T61" fmla="*/ 0 h 186"/>
                  <a:gd name="T62" fmla="*/ 1420 w 2842"/>
                  <a:gd name="T63" fmla="*/ 0 h 186"/>
                  <a:gd name="T64" fmla="*/ 1708 w 2842"/>
                  <a:gd name="T65" fmla="*/ 2 h 186"/>
                  <a:gd name="T66" fmla="*/ 1976 w 2842"/>
                  <a:gd name="T67" fmla="*/ 6 h 186"/>
                  <a:gd name="T68" fmla="*/ 2216 w 2842"/>
                  <a:gd name="T69" fmla="*/ 16 h 186"/>
                  <a:gd name="T70" fmla="*/ 2426 w 2842"/>
                  <a:gd name="T71" fmla="*/ 26 h 186"/>
                  <a:gd name="T72" fmla="*/ 2518 w 2842"/>
                  <a:gd name="T73" fmla="*/ 34 h 186"/>
                  <a:gd name="T74" fmla="*/ 2600 w 2842"/>
                  <a:gd name="T75" fmla="*/ 40 h 186"/>
                  <a:gd name="T76" fmla="*/ 2670 w 2842"/>
                  <a:gd name="T77" fmla="*/ 48 h 186"/>
                  <a:gd name="T78" fmla="*/ 2730 w 2842"/>
                  <a:gd name="T79" fmla="*/ 56 h 186"/>
                  <a:gd name="T80" fmla="*/ 2778 w 2842"/>
                  <a:gd name="T81" fmla="*/ 66 h 186"/>
                  <a:gd name="T82" fmla="*/ 2812 w 2842"/>
                  <a:gd name="T83" fmla="*/ 74 h 186"/>
                  <a:gd name="T84" fmla="*/ 2824 w 2842"/>
                  <a:gd name="T85" fmla="*/ 80 h 186"/>
                  <a:gd name="T86" fmla="*/ 2834 w 2842"/>
                  <a:gd name="T87" fmla="*/ 84 h 186"/>
                  <a:gd name="T88" fmla="*/ 2840 w 2842"/>
                  <a:gd name="T89" fmla="*/ 88 h 186"/>
                  <a:gd name="T90" fmla="*/ 2842 w 2842"/>
                  <a:gd name="T91" fmla="*/ 94 h 186"/>
                  <a:gd name="T92" fmla="*/ 2842 w 2842"/>
                  <a:gd name="T93" fmla="*/ 94 h 186"/>
                  <a:gd name="T94" fmla="*/ 2840 w 2842"/>
                  <a:gd name="T95" fmla="*/ 98 h 186"/>
                  <a:gd name="T96" fmla="*/ 2834 w 2842"/>
                  <a:gd name="T97" fmla="*/ 102 h 186"/>
                  <a:gd name="T98" fmla="*/ 2824 w 2842"/>
                  <a:gd name="T99" fmla="*/ 108 h 186"/>
                  <a:gd name="T100" fmla="*/ 2812 w 2842"/>
                  <a:gd name="T101" fmla="*/ 112 h 186"/>
                  <a:gd name="T102" fmla="*/ 2778 w 2842"/>
                  <a:gd name="T103" fmla="*/ 120 h 186"/>
                  <a:gd name="T104" fmla="*/ 2730 w 2842"/>
                  <a:gd name="T105" fmla="*/ 130 h 186"/>
                  <a:gd name="T106" fmla="*/ 2670 w 2842"/>
                  <a:gd name="T107" fmla="*/ 138 h 186"/>
                  <a:gd name="T108" fmla="*/ 2600 w 2842"/>
                  <a:gd name="T109" fmla="*/ 144 h 186"/>
                  <a:gd name="T110" fmla="*/ 2518 w 2842"/>
                  <a:gd name="T111" fmla="*/ 152 h 186"/>
                  <a:gd name="T112" fmla="*/ 2426 w 2842"/>
                  <a:gd name="T113" fmla="*/ 158 h 186"/>
                  <a:gd name="T114" fmla="*/ 2216 w 2842"/>
                  <a:gd name="T115" fmla="*/ 170 h 186"/>
                  <a:gd name="T116" fmla="*/ 1976 w 2842"/>
                  <a:gd name="T117" fmla="*/ 178 h 186"/>
                  <a:gd name="T118" fmla="*/ 1708 w 2842"/>
                  <a:gd name="T119" fmla="*/ 184 h 186"/>
                  <a:gd name="T120" fmla="*/ 1420 w 2842"/>
                  <a:gd name="T12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2" h="186">
                    <a:moveTo>
                      <a:pt x="1420" y="186"/>
                    </a:moveTo>
                    <a:lnTo>
                      <a:pt x="1420" y="186"/>
                    </a:lnTo>
                    <a:lnTo>
                      <a:pt x="1134" y="184"/>
                    </a:lnTo>
                    <a:lnTo>
                      <a:pt x="868" y="178"/>
                    </a:lnTo>
                    <a:lnTo>
                      <a:pt x="628" y="170"/>
                    </a:lnTo>
                    <a:lnTo>
                      <a:pt x="418" y="158"/>
                    </a:lnTo>
                    <a:lnTo>
                      <a:pt x="326" y="152"/>
                    </a:lnTo>
                    <a:lnTo>
                      <a:pt x="244" y="144"/>
                    </a:lnTo>
                    <a:lnTo>
                      <a:pt x="172" y="138"/>
                    </a:lnTo>
                    <a:lnTo>
                      <a:pt x="112" y="130"/>
                    </a:lnTo>
                    <a:lnTo>
                      <a:pt x="64" y="120"/>
                    </a:lnTo>
                    <a:lnTo>
                      <a:pt x="30" y="112"/>
                    </a:lnTo>
                    <a:lnTo>
                      <a:pt x="18" y="108"/>
                    </a:lnTo>
                    <a:lnTo>
                      <a:pt x="8" y="102"/>
                    </a:lnTo>
                    <a:lnTo>
                      <a:pt x="2" y="98"/>
                    </a:lnTo>
                    <a:lnTo>
                      <a:pt x="0" y="94"/>
                    </a:lnTo>
                    <a:lnTo>
                      <a:pt x="2" y="88"/>
                    </a:lnTo>
                    <a:lnTo>
                      <a:pt x="8" y="84"/>
                    </a:lnTo>
                    <a:lnTo>
                      <a:pt x="18" y="80"/>
                    </a:lnTo>
                    <a:lnTo>
                      <a:pt x="30" y="74"/>
                    </a:lnTo>
                    <a:lnTo>
                      <a:pt x="64" y="66"/>
                    </a:lnTo>
                    <a:lnTo>
                      <a:pt x="112" y="56"/>
                    </a:lnTo>
                    <a:lnTo>
                      <a:pt x="172" y="48"/>
                    </a:lnTo>
                    <a:lnTo>
                      <a:pt x="244" y="40"/>
                    </a:lnTo>
                    <a:lnTo>
                      <a:pt x="326" y="34"/>
                    </a:lnTo>
                    <a:lnTo>
                      <a:pt x="418" y="26"/>
                    </a:lnTo>
                    <a:lnTo>
                      <a:pt x="628" y="16"/>
                    </a:lnTo>
                    <a:lnTo>
                      <a:pt x="868" y="6"/>
                    </a:lnTo>
                    <a:lnTo>
                      <a:pt x="1134" y="2"/>
                    </a:lnTo>
                    <a:lnTo>
                      <a:pt x="1420" y="0"/>
                    </a:lnTo>
                    <a:lnTo>
                      <a:pt x="1708" y="2"/>
                    </a:lnTo>
                    <a:lnTo>
                      <a:pt x="1976" y="6"/>
                    </a:lnTo>
                    <a:lnTo>
                      <a:pt x="2216" y="16"/>
                    </a:lnTo>
                    <a:lnTo>
                      <a:pt x="2426" y="26"/>
                    </a:lnTo>
                    <a:lnTo>
                      <a:pt x="2518" y="34"/>
                    </a:lnTo>
                    <a:lnTo>
                      <a:pt x="2600" y="40"/>
                    </a:lnTo>
                    <a:lnTo>
                      <a:pt x="2670" y="48"/>
                    </a:lnTo>
                    <a:lnTo>
                      <a:pt x="2730" y="56"/>
                    </a:lnTo>
                    <a:lnTo>
                      <a:pt x="2778" y="66"/>
                    </a:lnTo>
                    <a:lnTo>
                      <a:pt x="2812" y="74"/>
                    </a:lnTo>
                    <a:lnTo>
                      <a:pt x="2824" y="80"/>
                    </a:lnTo>
                    <a:lnTo>
                      <a:pt x="2834" y="84"/>
                    </a:lnTo>
                    <a:lnTo>
                      <a:pt x="2840" y="88"/>
                    </a:lnTo>
                    <a:lnTo>
                      <a:pt x="2842" y="94"/>
                    </a:lnTo>
                    <a:lnTo>
                      <a:pt x="2840" y="98"/>
                    </a:lnTo>
                    <a:lnTo>
                      <a:pt x="2834" y="102"/>
                    </a:lnTo>
                    <a:lnTo>
                      <a:pt x="2824" y="108"/>
                    </a:lnTo>
                    <a:lnTo>
                      <a:pt x="2812" y="112"/>
                    </a:lnTo>
                    <a:lnTo>
                      <a:pt x="2778" y="120"/>
                    </a:lnTo>
                    <a:lnTo>
                      <a:pt x="2730" y="130"/>
                    </a:lnTo>
                    <a:lnTo>
                      <a:pt x="2670" y="138"/>
                    </a:lnTo>
                    <a:lnTo>
                      <a:pt x="2600" y="144"/>
                    </a:lnTo>
                    <a:lnTo>
                      <a:pt x="2518" y="152"/>
                    </a:lnTo>
                    <a:lnTo>
                      <a:pt x="2426" y="158"/>
                    </a:lnTo>
                    <a:lnTo>
                      <a:pt x="2216" y="170"/>
                    </a:lnTo>
                    <a:lnTo>
                      <a:pt x="1976" y="178"/>
                    </a:lnTo>
                    <a:lnTo>
                      <a:pt x="1708" y="184"/>
                    </a:lnTo>
                    <a:lnTo>
                      <a:pt x="1420"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7" name="Freeform 22"/>
              <p:cNvSpPr>
                <a:spLocks noChangeArrowheads="1"/>
              </p:cNvSpPr>
              <p:nvPr/>
            </p:nvSpPr>
            <p:spPr bwMode="auto">
              <a:xfrm>
                <a:off x="26" y="0"/>
                <a:ext cx="2850" cy="188"/>
              </a:xfrm>
              <a:custGeom>
                <a:avLst/>
                <a:gdLst>
                  <a:gd name="T0" fmla="*/ 1424 w 2850"/>
                  <a:gd name="T1" fmla="*/ 0 h 188"/>
                  <a:gd name="T2" fmla="*/ 1424 w 2850"/>
                  <a:gd name="T3" fmla="*/ 0 h 188"/>
                  <a:gd name="T4" fmla="*/ 1138 w 2850"/>
                  <a:gd name="T5" fmla="*/ 2 h 188"/>
                  <a:gd name="T6" fmla="*/ 870 w 2850"/>
                  <a:gd name="T7" fmla="*/ 8 h 188"/>
                  <a:gd name="T8" fmla="*/ 628 w 2850"/>
                  <a:gd name="T9" fmla="*/ 16 h 188"/>
                  <a:gd name="T10" fmla="*/ 418 w 2850"/>
                  <a:gd name="T11" fmla="*/ 28 h 188"/>
                  <a:gd name="T12" fmla="*/ 326 w 2850"/>
                  <a:gd name="T13" fmla="*/ 36 h 188"/>
                  <a:gd name="T14" fmla="*/ 244 w 2850"/>
                  <a:gd name="T15" fmla="*/ 42 h 188"/>
                  <a:gd name="T16" fmla="*/ 172 w 2850"/>
                  <a:gd name="T17" fmla="*/ 50 h 188"/>
                  <a:gd name="T18" fmla="*/ 112 w 2850"/>
                  <a:gd name="T19" fmla="*/ 58 h 188"/>
                  <a:gd name="T20" fmla="*/ 64 w 2850"/>
                  <a:gd name="T21" fmla="*/ 68 h 188"/>
                  <a:gd name="T22" fmla="*/ 28 w 2850"/>
                  <a:gd name="T23" fmla="*/ 76 h 188"/>
                  <a:gd name="T24" fmla="*/ 16 w 2850"/>
                  <a:gd name="T25" fmla="*/ 82 h 188"/>
                  <a:gd name="T26" fmla="*/ 6 w 2850"/>
                  <a:gd name="T27" fmla="*/ 86 h 188"/>
                  <a:gd name="T28" fmla="*/ 2 w 2850"/>
                  <a:gd name="T29" fmla="*/ 90 h 188"/>
                  <a:gd name="T30" fmla="*/ 0 w 2850"/>
                  <a:gd name="T31" fmla="*/ 96 h 188"/>
                  <a:gd name="T32" fmla="*/ 0 w 2850"/>
                  <a:gd name="T33" fmla="*/ 96 h 188"/>
                  <a:gd name="T34" fmla="*/ 2 w 2850"/>
                  <a:gd name="T35" fmla="*/ 100 h 188"/>
                  <a:gd name="T36" fmla="*/ 6 w 2850"/>
                  <a:gd name="T37" fmla="*/ 104 h 188"/>
                  <a:gd name="T38" fmla="*/ 16 w 2850"/>
                  <a:gd name="T39" fmla="*/ 110 h 188"/>
                  <a:gd name="T40" fmla="*/ 28 w 2850"/>
                  <a:gd name="T41" fmla="*/ 114 h 188"/>
                  <a:gd name="T42" fmla="*/ 64 w 2850"/>
                  <a:gd name="T43" fmla="*/ 122 h 188"/>
                  <a:gd name="T44" fmla="*/ 112 w 2850"/>
                  <a:gd name="T45" fmla="*/ 132 h 188"/>
                  <a:gd name="T46" fmla="*/ 172 w 2850"/>
                  <a:gd name="T47" fmla="*/ 140 h 188"/>
                  <a:gd name="T48" fmla="*/ 244 w 2850"/>
                  <a:gd name="T49" fmla="*/ 146 h 188"/>
                  <a:gd name="T50" fmla="*/ 326 w 2850"/>
                  <a:gd name="T51" fmla="*/ 154 h 188"/>
                  <a:gd name="T52" fmla="*/ 418 w 2850"/>
                  <a:gd name="T53" fmla="*/ 160 h 188"/>
                  <a:gd name="T54" fmla="*/ 628 w 2850"/>
                  <a:gd name="T55" fmla="*/ 172 h 188"/>
                  <a:gd name="T56" fmla="*/ 870 w 2850"/>
                  <a:gd name="T57" fmla="*/ 180 h 188"/>
                  <a:gd name="T58" fmla="*/ 1138 w 2850"/>
                  <a:gd name="T59" fmla="*/ 186 h 188"/>
                  <a:gd name="T60" fmla="*/ 1424 w 2850"/>
                  <a:gd name="T61" fmla="*/ 188 h 188"/>
                  <a:gd name="T62" fmla="*/ 1424 w 2850"/>
                  <a:gd name="T63" fmla="*/ 188 h 188"/>
                  <a:gd name="T64" fmla="*/ 1712 w 2850"/>
                  <a:gd name="T65" fmla="*/ 186 h 188"/>
                  <a:gd name="T66" fmla="*/ 1982 w 2850"/>
                  <a:gd name="T67" fmla="*/ 180 h 188"/>
                  <a:gd name="T68" fmla="*/ 2224 w 2850"/>
                  <a:gd name="T69" fmla="*/ 172 h 188"/>
                  <a:gd name="T70" fmla="*/ 2434 w 2850"/>
                  <a:gd name="T71" fmla="*/ 160 h 188"/>
                  <a:gd name="T72" fmla="*/ 2526 w 2850"/>
                  <a:gd name="T73" fmla="*/ 154 h 188"/>
                  <a:gd name="T74" fmla="*/ 2608 w 2850"/>
                  <a:gd name="T75" fmla="*/ 146 h 188"/>
                  <a:gd name="T76" fmla="*/ 2680 w 2850"/>
                  <a:gd name="T77" fmla="*/ 140 h 188"/>
                  <a:gd name="T78" fmla="*/ 2738 w 2850"/>
                  <a:gd name="T79" fmla="*/ 132 h 188"/>
                  <a:gd name="T80" fmla="*/ 2786 w 2850"/>
                  <a:gd name="T81" fmla="*/ 122 h 188"/>
                  <a:gd name="T82" fmla="*/ 2822 w 2850"/>
                  <a:gd name="T83" fmla="*/ 114 h 188"/>
                  <a:gd name="T84" fmla="*/ 2834 w 2850"/>
                  <a:gd name="T85" fmla="*/ 110 h 188"/>
                  <a:gd name="T86" fmla="*/ 2844 w 2850"/>
                  <a:gd name="T87" fmla="*/ 104 h 188"/>
                  <a:gd name="T88" fmla="*/ 2848 w 2850"/>
                  <a:gd name="T89" fmla="*/ 100 h 188"/>
                  <a:gd name="T90" fmla="*/ 2850 w 2850"/>
                  <a:gd name="T91" fmla="*/ 96 h 188"/>
                  <a:gd name="T92" fmla="*/ 2850 w 2850"/>
                  <a:gd name="T93" fmla="*/ 96 h 188"/>
                  <a:gd name="T94" fmla="*/ 2848 w 2850"/>
                  <a:gd name="T95" fmla="*/ 90 h 188"/>
                  <a:gd name="T96" fmla="*/ 2844 w 2850"/>
                  <a:gd name="T97" fmla="*/ 86 h 188"/>
                  <a:gd name="T98" fmla="*/ 2834 w 2850"/>
                  <a:gd name="T99" fmla="*/ 82 h 188"/>
                  <a:gd name="T100" fmla="*/ 2822 w 2850"/>
                  <a:gd name="T101" fmla="*/ 76 h 188"/>
                  <a:gd name="T102" fmla="*/ 2786 w 2850"/>
                  <a:gd name="T103" fmla="*/ 68 h 188"/>
                  <a:gd name="T104" fmla="*/ 2738 w 2850"/>
                  <a:gd name="T105" fmla="*/ 58 h 188"/>
                  <a:gd name="T106" fmla="*/ 2680 w 2850"/>
                  <a:gd name="T107" fmla="*/ 50 h 188"/>
                  <a:gd name="T108" fmla="*/ 2608 w 2850"/>
                  <a:gd name="T109" fmla="*/ 42 h 188"/>
                  <a:gd name="T110" fmla="*/ 2526 w 2850"/>
                  <a:gd name="T111" fmla="*/ 36 h 188"/>
                  <a:gd name="T112" fmla="*/ 2434 w 2850"/>
                  <a:gd name="T113" fmla="*/ 28 h 188"/>
                  <a:gd name="T114" fmla="*/ 2224 w 2850"/>
                  <a:gd name="T115" fmla="*/ 16 h 188"/>
                  <a:gd name="T116" fmla="*/ 1982 w 2850"/>
                  <a:gd name="T117" fmla="*/ 8 h 188"/>
                  <a:gd name="T118" fmla="*/ 1712 w 2850"/>
                  <a:gd name="T119" fmla="*/ 2 h 188"/>
                  <a:gd name="T120" fmla="*/ 1424 w 2850"/>
                  <a:gd name="T1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50" h="188">
                    <a:moveTo>
                      <a:pt x="1424" y="0"/>
                    </a:moveTo>
                    <a:lnTo>
                      <a:pt x="1424" y="0"/>
                    </a:lnTo>
                    <a:lnTo>
                      <a:pt x="1138" y="2"/>
                    </a:lnTo>
                    <a:lnTo>
                      <a:pt x="870" y="8"/>
                    </a:lnTo>
                    <a:lnTo>
                      <a:pt x="628" y="16"/>
                    </a:lnTo>
                    <a:lnTo>
                      <a:pt x="418" y="28"/>
                    </a:lnTo>
                    <a:lnTo>
                      <a:pt x="326" y="36"/>
                    </a:lnTo>
                    <a:lnTo>
                      <a:pt x="244" y="42"/>
                    </a:lnTo>
                    <a:lnTo>
                      <a:pt x="172" y="50"/>
                    </a:lnTo>
                    <a:lnTo>
                      <a:pt x="112" y="58"/>
                    </a:lnTo>
                    <a:lnTo>
                      <a:pt x="64" y="68"/>
                    </a:lnTo>
                    <a:lnTo>
                      <a:pt x="28" y="76"/>
                    </a:lnTo>
                    <a:lnTo>
                      <a:pt x="16" y="82"/>
                    </a:lnTo>
                    <a:lnTo>
                      <a:pt x="6" y="86"/>
                    </a:lnTo>
                    <a:lnTo>
                      <a:pt x="2" y="90"/>
                    </a:lnTo>
                    <a:lnTo>
                      <a:pt x="0" y="96"/>
                    </a:lnTo>
                    <a:lnTo>
                      <a:pt x="2" y="100"/>
                    </a:lnTo>
                    <a:lnTo>
                      <a:pt x="6" y="104"/>
                    </a:lnTo>
                    <a:lnTo>
                      <a:pt x="16" y="110"/>
                    </a:lnTo>
                    <a:lnTo>
                      <a:pt x="28" y="114"/>
                    </a:lnTo>
                    <a:lnTo>
                      <a:pt x="64" y="122"/>
                    </a:lnTo>
                    <a:lnTo>
                      <a:pt x="112" y="132"/>
                    </a:lnTo>
                    <a:lnTo>
                      <a:pt x="172" y="140"/>
                    </a:lnTo>
                    <a:lnTo>
                      <a:pt x="244" y="146"/>
                    </a:lnTo>
                    <a:lnTo>
                      <a:pt x="326" y="154"/>
                    </a:lnTo>
                    <a:lnTo>
                      <a:pt x="418" y="160"/>
                    </a:lnTo>
                    <a:lnTo>
                      <a:pt x="628" y="172"/>
                    </a:lnTo>
                    <a:lnTo>
                      <a:pt x="870" y="180"/>
                    </a:lnTo>
                    <a:lnTo>
                      <a:pt x="1138" y="186"/>
                    </a:lnTo>
                    <a:lnTo>
                      <a:pt x="1424" y="188"/>
                    </a:lnTo>
                    <a:lnTo>
                      <a:pt x="1712" y="186"/>
                    </a:lnTo>
                    <a:lnTo>
                      <a:pt x="1982" y="180"/>
                    </a:lnTo>
                    <a:lnTo>
                      <a:pt x="2224" y="172"/>
                    </a:lnTo>
                    <a:lnTo>
                      <a:pt x="2434" y="160"/>
                    </a:lnTo>
                    <a:lnTo>
                      <a:pt x="2526" y="154"/>
                    </a:lnTo>
                    <a:lnTo>
                      <a:pt x="2608" y="146"/>
                    </a:lnTo>
                    <a:lnTo>
                      <a:pt x="2680" y="140"/>
                    </a:lnTo>
                    <a:lnTo>
                      <a:pt x="2738" y="132"/>
                    </a:lnTo>
                    <a:lnTo>
                      <a:pt x="2786" y="122"/>
                    </a:lnTo>
                    <a:lnTo>
                      <a:pt x="2822" y="114"/>
                    </a:lnTo>
                    <a:lnTo>
                      <a:pt x="2834" y="110"/>
                    </a:lnTo>
                    <a:lnTo>
                      <a:pt x="2844" y="104"/>
                    </a:lnTo>
                    <a:lnTo>
                      <a:pt x="2848" y="100"/>
                    </a:lnTo>
                    <a:lnTo>
                      <a:pt x="2850" y="96"/>
                    </a:lnTo>
                    <a:lnTo>
                      <a:pt x="2848" y="90"/>
                    </a:lnTo>
                    <a:lnTo>
                      <a:pt x="2844" y="86"/>
                    </a:lnTo>
                    <a:lnTo>
                      <a:pt x="2834" y="82"/>
                    </a:lnTo>
                    <a:lnTo>
                      <a:pt x="2822" y="76"/>
                    </a:lnTo>
                    <a:lnTo>
                      <a:pt x="2786" y="68"/>
                    </a:lnTo>
                    <a:lnTo>
                      <a:pt x="2738" y="58"/>
                    </a:lnTo>
                    <a:lnTo>
                      <a:pt x="2680" y="50"/>
                    </a:lnTo>
                    <a:lnTo>
                      <a:pt x="2608" y="42"/>
                    </a:lnTo>
                    <a:lnTo>
                      <a:pt x="2526" y="36"/>
                    </a:lnTo>
                    <a:lnTo>
                      <a:pt x="2434" y="28"/>
                    </a:lnTo>
                    <a:lnTo>
                      <a:pt x="2224" y="16"/>
                    </a:lnTo>
                    <a:lnTo>
                      <a:pt x="1982" y="8"/>
                    </a:lnTo>
                    <a:lnTo>
                      <a:pt x="1712" y="2"/>
                    </a:lnTo>
                    <a:lnTo>
                      <a:pt x="14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8" name="Freeform 23"/>
              <p:cNvSpPr>
                <a:spLocks noEditPoints="1" noChangeArrowheads="1"/>
              </p:cNvSpPr>
              <p:nvPr/>
            </p:nvSpPr>
            <p:spPr bwMode="auto">
              <a:xfrm>
                <a:off x="30" y="2"/>
                <a:ext cx="2842" cy="186"/>
              </a:xfrm>
              <a:custGeom>
                <a:avLst/>
                <a:gdLst>
                  <a:gd name="T0" fmla="*/ 1420 w 2842"/>
                  <a:gd name="T1" fmla="*/ 186 h 186"/>
                  <a:gd name="T2" fmla="*/ 870 w 2842"/>
                  <a:gd name="T3" fmla="*/ 178 h 186"/>
                  <a:gd name="T4" fmla="*/ 420 w 2842"/>
                  <a:gd name="T5" fmla="*/ 158 h 186"/>
                  <a:gd name="T6" fmla="*/ 248 w 2842"/>
                  <a:gd name="T7" fmla="*/ 144 h 186"/>
                  <a:gd name="T8" fmla="*/ 118 w 2842"/>
                  <a:gd name="T9" fmla="*/ 128 h 186"/>
                  <a:gd name="T10" fmla="*/ 34 w 2842"/>
                  <a:gd name="T11" fmla="*/ 112 h 186"/>
                  <a:gd name="T12" fmla="*/ 14 w 2842"/>
                  <a:gd name="T13" fmla="*/ 102 h 186"/>
                  <a:gd name="T14" fmla="*/ 6 w 2842"/>
                  <a:gd name="T15" fmla="*/ 94 h 186"/>
                  <a:gd name="T16" fmla="*/ 8 w 2842"/>
                  <a:gd name="T17" fmla="*/ 88 h 186"/>
                  <a:gd name="T18" fmla="*/ 22 w 2842"/>
                  <a:gd name="T19" fmla="*/ 80 h 186"/>
                  <a:gd name="T20" fmla="*/ 70 w 2842"/>
                  <a:gd name="T21" fmla="*/ 66 h 186"/>
                  <a:gd name="T22" fmla="*/ 176 w 2842"/>
                  <a:gd name="T23" fmla="*/ 48 h 186"/>
                  <a:gd name="T24" fmla="*/ 330 w 2842"/>
                  <a:gd name="T25" fmla="*/ 34 h 186"/>
                  <a:gd name="T26" fmla="*/ 630 w 2842"/>
                  <a:gd name="T27" fmla="*/ 16 h 186"/>
                  <a:gd name="T28" fmla="*/ 1136 w 2842"/>
                  <a:gd name="T29" fmla="*/ 2 h 186"/>
                  <a:gd name="T30" fmla="*/ 1420 w 2842"/>
                  <a:gd name="T31" fmla="*/ 0 h 186"/>
                  <a:gd name="T32" fmla="*/ 1974 w 2842"/>
                  <a:gd name="T33" fmla="*/ 6 h 186"/>
                  <a:gd name="T34" fmla="*/ 2424 w 2842"/>
                  <a:gd name="T35" fmla="*/ 26 h 186"/>
                  <a:gd name="T36" fmla="*/ 2596 w 2842"/>
                  <a:gd name="T37" fmla="*/ 40 h 186"/>
                  <a:gd name="T38" fmla="*/ 2726 w 2842"/>
                  <a:gd name="T39" fmla="*/ 56 h 186"/>
                  <a:gd name="T40" fmla="*/ 2808 w 2842"/>
                  <a:gd name="T41" fmla="*/ 74 h 186"/>
                  <a:gd name="T42" fmla="*/ 2828 w 2842"/>
                  <a:gd name="T43" fmla="*/ 84 h 186"/>
                  <a:gd name="T44" fmla="*/ 2836 w 2842"/>
                  <a:gd name="T45" fmla="*/ 94 h 186"/>
                  <a:gd name="T46" fmla="*/ 2834 w 2842"/>
                  <a:gd name="T47" fmla="*/ 98 h 186"/>
                  <a:gd name="T48" fmla="*/ 2820 w 2842"/>
                  <a:gd name="T49" fmla="*/ 108 h 186"/>
                  <a:gd name="T50" fmla="*/ 2772 w 2842"/>
                  <a:gd name="T51" fmla="*/ 120 h 186"/>
                  <a:gd name="T52" fmla="*/ 2666 w 2842"/>
                  <a:gd name="T53" fmla="*/ 136 h 186"/>
                  <a:gd name="T54" fmla="*/ 2514 w 2842"/>
                  <a:gd name="T55" fmla="*/ 152 h 186"/>
                  <a:gd name="T56" fmla="*/ 2214 w 2842"/>
                  <a:gd name="T57" fmla="*/ 170 h 186"/>
                  <a:gd name="T58" fmla="*/ 1706 w 2842"/>
                  <a:gd name="T59" fmla="*/ 184 h 186"/>
                  <a:gd name="T60" fmla="*/ 1420 w 2842"/>
                  <a:gd name="T61" fmla="*/ 0 h 186"/>
                  <a:gd name="T62" fmla="*/ 1134 w 2842"/>
                  <a:gd name="T63" fmla="*/ 2 h 186"/>
                  <a:gd name="T64" fmla="*/ 628 w 2842"/>
                  <a:gd name="T65" fmla="*/ 16 h 186"/>
                  <a:gd name="T66" fmla="*/ 326 w 2842"/>
                  <a:gd name="T67" fmla="*/ 34 h 186"/>
                  <a:gd name="T68" fmla="*/ 172 w 2842"/>
                  <a:gd name="T69" fmla="*/ 48 h 186"/>
                  <a:gd name="T70" fmla="*/ 64 w 2842"/>
                  <a:gd name="T71" fmla="*/ 66 h 186"/>
                  <a:gd name="T72" fmla="*/ 18 w 2842"/>
                  <a:gd name="T73" fmla="*/ 80 h 186"/>
                  <a:gd name="T74" fmla="*/ 2 w 2842"/>
                  <a:gd name="T75" fmla="*/ 88 h 186"/>
                  <a:gd name="T76" fmla="*/ 0 w 2842"/>
                  <a:gd name="T77" fmla="*/ 94 h 186"/>
                  <a:gd name="T78" fmla="*/ 8 w 2842"/>
                  <a:gd name="T79" fmla="*/ 102 h 186"/>
                  <a:gd name="T80" fmla="*/ 30 w 2842"/>
                  <a:gd name="T81" fmla="*/ 112 h 186"/>
                  <a:gd name="T82" fmla="*/ 112 w 2842"/>
                  <a:gd name="T83" fmla="*/ 130 h 186"/>
                  <a:gd name="T84" fmla="*/ 244 w 2842"/>
                  <a:gd name="T85" fmla="*/ 144 h 186"/>
                  <a:gd name="T86" fmla="*/ 418 w 2842"/>
                  <a:gd name="T87" fmla="*/ 158 h 186"/>
                  <a:gd name="T88" fmla="*/ 868 w 2842"/>
                  <a:gd name="T89" fmla="*/ 178 h 186"/>
                  <a:gd name="T90" fmla="*/ 1420 w 2842"/>
                  <a:gd name="T91" fmla="*/ 186 h 186"/>
                  <a:gd name="T92" fmla="*/ 1708 w 2842"/>
                  <a:gd name="T93" fmla="*/ 184 h 186"/>
                  <a:gd name="T94" fmla="*/ 2216 w 2842"/>
                  <a:gd name="T95" fmla="*/ 170 h 186"/>
                  <a:gd name="T96" fmla="*/ 2518 w 2842"/>
                  <a:gd name="T97" fmla="*/ 152 h 186"/>
                  <a:gd name="T98" fmla="*/ 2670 w 2842"/>
                  <a:gd name="T99" fmla="*/ 138 h 186"/>
                  <a:gd name="T100" fmla="*/ 2778 w 2842"/>
                  <a:gd name="T101" fmla="*/ 120 h 186"/>
                  <a:gd name="T102" fmla="*/ 2824 w 2842"/>
                  <a:gd name="T103" fmla="*/ 108 h 186"/>
                  <a:gd name="T104" fmla="*/ 2840 w 2842"/>
                  <a:gd name="T105" fmla="*/ 98 h 186"/>
                  <a:gd name="T106" fmla="*/ 2842 w 2842"/>
                  <a:gd name="T107" fmla="*/ 94 h 186"/>
                  <a:gd name="T108" fmla="*/ 2834 w 2842"/>
                  <a:gd name="T109" fmla="*/ 84 h 186"/>
                  <a:gd name="T110" fmla="*/ 2812 w 2842"/>
                  <a:gd name="T111" fmla="*/ 74 h 186"/>
                  <a:gd name="T112" fmla="*/ 2730 w 2842"/>
                  <a:gd name="T113" fmla="*/ 56 h 186"/>
                  <a:gd name="T114" fmla="*/ 2600 w 2842"/>
                  <a:gd name="T115" fmla="*/ 40 h 186"/>
                  <a:gd name="T116" fmla="*/ 2426 w 2842"/>
                  <a:gd name="T117" fmla="*/ 26 h 186"/>
                  <a:gd name="T118" fmla="*/ 1976 w 2842"/>
                  <a:gd name="T119" fmla="*/ 6 h 186"/>
                  <a:gd name="T120" fmla="*/ 1420 w 2842"/>
                  <a:gd name="T1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2" h="186">
                    <a:moveTo>
                      <a:pt x="1420" y="186"/>
                    </a:moveTo>
                    <a:lnTo>
                      <a:pt x="1420" y="186"/>
                    </a:lnTo>
                    <a:lnTo>
                      <a:pt x="1136" y="184"/>
                    </a:lnTo>
                    <a:lnTo>
                      <a:pt x="870" y="178"/>
                    </a:lnTo>
                    <a:lnTo>
                      <a:pt x="630" y="170"/>
                    </a:lnTo>
                    <a:lnTo>
                      <a:pt x="420" y="158"/>
                    </a:lnTo>
                    <a:lnTo>
                      <a:pt x="330" y="152"/>
                    </a:lnTo>
                    <a:lnTo>
                      <a:pt x="248" y="144"/>
                    </a:lnTo>
                    <a:lnTo>
                      <a:pt x="176" y="136"/>
                    </a:lnTo>
                    <a:lnTo>
                      <a:pt x="118" y="128"/>
                    </a:lnTo>
                    <a:lnTo>
                      <a:pt x="70" y="120"/>
                    </a:lnTo>
                    <a:lnTo>
                      <a:pt x="34" y="112"/>
                    </a:lnTo>
                    <a:lnTo>
                      <a:pt x="22" y="108"/>
                    </a:lnTo>
                    <a:lnTo>
                      <a:pt x="14" y="102"/>
                    </a:lnTo>
                    <a:lnTo>
                      <a:pt x="8" y="98"/>
                    </a:lnTo>
                    <a:lnTo>
                      <a:pt x="6" y="94"/>
                    </a:lnTo>
                    <a:lnTo>
                      <a:pt x="8" y="88"/>
                    </a:lnTo>
                    <a:lnTo>
                      <a:pt x="14" y="84"/>
                    </a:lnTo>
                    <a:lnTo>
                      <a:pt x="22" y="80"/>
                    </a:lnTo>
                    <a:lnTo>
                      <a:pt x="34" y="74"/>
                    </a:lnTo>
                    <a:lnTo>
                      <a:pt x="70" y="66"/>
                    </a:lnTo>
                    <a:lnTo>
                      <a:pt x="118" y="56"/>
                    </a:lnTo>
                    <a:lnTo>
                      <a:pt x="176" y="48"/>
                    </a:lnTo>
                    <a:lnTo>
                      <a:pt x="248" y="40"/>
                    </a:lnTo>
                    <a:lnTo>
                      <a:pt x="330" y="34"/>
                    </a:lnTo>
                    <a:lnTo>
                      <a:pt x="420" y="26"/>
                    </a:lnTo>
                    <a:lnTo>
                      <a:pt x="630" y="16"/>
                    </a:lnTo>
                    <a:lnTo>
                      <a:pt x="870" y="6"/>
                    </a:lnTo>
                    <a:lnTo>
                      <a:pt x="1136" y="2"/>
                    </a:lnTo>
                    <a:lnTo>
                      <a:pt x="1420" y="0"/>
                    </a:lnTo>
                    <a:lnTo>
                      <a:pt x="1706" y="2"/>
                    </a:lnTo>
                    <a:lnTo>
                      <a:pt x="1974" y="6"/>
                    </a:lnTo>
                    <a:lnTo>
                      <a:pt x="2214" y="16"/>
                    </a:lnTo>
                    <a:lnTo>
                      <a:pt x="2424" y="26"/>
                    </a:lnTo>
                    <a:lnTo>
                      <a:pt x="2514" y="34"/>
                    </a:lnTo>
                    <a:lnTo>
                      <a:pt x="2596" y="40"/>
                    </a:lnTo>
                    <a:lnTo>
                      <a:pt x="2666" y="48"/>
                    </a:lnTo>
                    <a:lnTo>
                      <a:pt x="2726" y="56"/>
                    </a:lnTo>
                    <a:lnTo>
                      <a:pt x="2772" y="66"/>
                    </a:lnTo>
                    <a:lnTo>
                      <a:pt x="2808" y="74"/>
                    </a:lnTo>
                    <a:lnTo>
                      <a:pt x="2820" y="80"/>
                    </a:lnTo>
                    <a:lnTo>
                      <a:pt x="2828" y="84"/>
                    </a:lnTo>
                    <a:lnTo>
                      <a:pt x="2834" y="88"/>
                    </a:lnTo>
                    <a:lnTo>
                      <a:pt x="2836" y="94"/>
                    </a:lnTo>
                    <a:lnTo>
                      <a:pt x="2834" y="98"/>
                    </a:lnTo>
                    <a:lnTo>
                      <a:pt x="2828" y="102"/>
                    </a:lnTo>
                    <a:lnTo>
                      <a:pt x="2820" y="108"/>
                    </a:lnTo>
                    <a:lnTo>
                      <a:pt x="2808" y="112"/>
                    </a:lnTo>
                    <a:lnTo>
                      <a:pt x="2772" y="120"/>
                    </a:lnTo>
                    <a:lnTo>
                      <a:pt x="2726" y="128"/>
                    </a:lnTo>
                    <a:lnTo>
                      <a:pt x="2666" y="136"/>
                    </a:lnTo>
                    <a:lnTo>
                      <a:pt x="2596" y="144"/>
                    </a:lnTo>
                    <a:lnTo>
                      <a:pt x="2514" y="152"/>
                    </a:lnTo>
                    <a:lnTo>
                      <a:pt x="2424" y="158"/>
                    </a:lnTo>
                    <a:lnTo>
                      <a:pt x="2214" y="170"/>
                    </a:lnTo>
                    <a:lnTo>
                      <a:pt x="1974" y="178"/>
                    </a:lnTo>
                    <a:lnTo>
                      <a:pt x="1706" y="184"/>
                    </a:lnTo>
                    <a:lnTo>
                      <a:pt x="1420" y="186"/>
                    </a:lnTo>
                    <a:close/>
                    <a:moveTo>
                      <a:pt x="1420" y="0"/>
                    </a:moveTo>
                    <a:lnTo>
                      <a:pt x="1420" y="0"/>
                    </a:lnTo>
                    <a:lnTo>
                      <a:pt x="1134" y="2"/>
                    </a:lnTo>
                    <a:lnTo>
                      <a:pt x="868" y="6"/>
                    </a:lnTo>
                    <a:lnTo>
                      <a:pt x="628" y="16"/>
                    </a:lnTo>
                    <a:lnTo>
                      <a:pt x="418" y="26"/>
                    </a:lnTo>
                    <a:lnTo>
                      <a:pt x="326" y="34"/>
                    </a:lnTo>
                    <a:lnTo>
                      <a:pt x="244" y="40"/>
                    </a:lnTo>
                    <a:lnTo>
                      <a:pt x="172" y="48"/>
                    </a:lnTo>
                    <a:lnTo>
                      <a:pt x="112" y="56"/>
                    </a:lnTo>
                    <a:lnTo>
                      <a:pt x="64" y="66"/>
                    </a:lnTo>
                    <a:lnTo>
                      <a:pt x="30" y="74"/>
                    </a:lnTo>
                    <a:lnTo>
                      <a:pt x="18" y="80"/>
                    </a:lnTo>
                    <a:lnTo>
                      <a:pt x="8" y="84"/>
                    </a:lnTo>
                    <a:lnTo>
                      <a:pt x="2" y="88"/>
                    </a:lnTo>
                    <a:lnTo>
                      <a:pt x="0" y="94"/>
                    </a:lnTo>
                    <a:lnTo>
                      <a:pt x="2" y="98"/>
                    </a:lnTo>
                    <a:lnTo>
                      <a:pt x="8" y="102"/>
                    </a:lnTo>
                    <a:lnTo>
                      <a:pt x="18" y="108"/>
                    </a:lnTo>
                    <a:lnTo>
                      <a:pt x="30" y="112"/>
                    </a:lnTo>
                    <a:lnTo>
                      <a:pt x="64" y="120"/>
                    </a:lnTo>
                    <a:lnTo>
                      <a:pt x="112" y="130"/>
                    </a:lnTo>
                    <a:lnTo>
                      <a:pt x="172" y="138"/>
                    </a:lnTo>
                    <a:lnTo>
                      <a:pt x="244" y="144"/>
                    </a:lnTo>
                    <a:lnTo>
                      <a:pt x="326" y="152"/>
                    </a:lnTo>
                    <a:lnTo>
                      <a:pt x="418" y="158"/>
                    </a:lnTo>
                    <a:lnTo>
                      <a:pt x="628" y="170"/>
                    </a:lnTo>
                    <a:lnTo>
                      <a:pt x="868" y="178"/>
                    </a:lnTo>
                    <a:lnTo>
                      <a:pt x="1134" y="184"/>
                    </a:lnTo>
                    <a:lnTo>
                      <a:pt x="1420" y="186"/>
                    </a:lnTo>
                    <a:lnTo>
                      <a:pt x="1708" y="184"/>
                    </a:lnTo>
                    <a:lnTo>
                      <a:pt x="1976" y="178"/>
                    </a:lnTo>
                    <a:lnTo>
                      <a:pt x="2216" y="170"/>
                    </a:lnTo>
                    <a:lnTo>
                      <a:pt x="2426" y="158"/>
                    </a:lnTo>
                    <a:lnTo>
                      <a:pt x="2518" y="152"/>
                    </a:lnTo>
                    <a:lnTo>
                      <a:pt x="2600" y="144"/>
                    </a:lnTo>
                    <a:lnTo>
                      <a:pt x="2670" y="138"/>
                    </a:lnTo>
                    <a:lnTo>
                      <a:pt x="2730" y="130"/>
                    </a:lnTo>
                    <a:lnTo>
                      <a:pt x="2778" y="120"/>
                    </a:lnTo>
                    <a:lnTo>
                      <a:pt x="2812" y="112"/>
                    </a:lnTo>
                    <a:lnTo>
                      <a:pt x="2824" y="108"/>
                    </a:lnTo>
                    <a:lnTo>
                      <a:pt x="2834" y="102"/>
                    </a:lnTo>
                    <a:lnTo>
                      <a:pt x="2840" y="98"/>
                    </a:lnTo>
                    <a:lnTo>
                      <a:pt x="2842" y="94"/>
                    </a:lnTo>
                    <a:lnTo>
                      <a:pt x="2840" y="88"/>
                    </a:lnTo>
                    <a:lnTo>
                      <a:pt x="2834" y="84"/>
                    </a:lnTo>
                    <a:lnTo>
                      <a:pt x="2824" y="80"/>
                    </a:lnTo>
                    <a:lnTo>
                      <a:pt x="2812" y="74"/>
                    </a:lnTo>
                    <a:lnTo>
                      <a:pt x="2778" y="66"/>
                    </a:lnTo>
                    <a:lnTo>
                      <a:pt x="2730" y="56"/>
                    </a:lnTo>
                    <a:lnTo>
                      <a:pt x="2670" y="48"/>
                    </a:lnTo>
                    <a:lnTo>
                      <a:pt x="2600" y="40"/>
                    </a:lnTo>
                    <a:lnTo>
                      <a:pt x="2518" y="34"/>
                    </a:lnTo>
                    <a:lnTo>
                      <a:pt x="2426" y="26"/>
                    </a:lnTo>
                    <a:lnTo>
                      <a:pt x="2216" y="16"/>
                    </a:lnTo>
                    <a:lnTo>
                      <a:pt x="1976" y="6"/>
                    </a:lnTo>
                    <a:lnTo>
                      <a:pt x="1708" y="2"/>
                    </a:lnTo>
                    <a:lnTo>
                      <a:pt x="14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19" name="Freeform 24"/>
              <p:cNvSpPr>
                <a:spLocks noChangeArrowheads="1"/>
              </p:cNvSpPr>
              <p:nvPr/>
            </p:nvSpPr>
            <p:spPr bwMode="auto">
              <a:xfrm>
                <a:off x="36" y="2"/>
                <a:ext cx="2830" cy="186"/>
              </a:xfrm>
              <a:custGeom>
                <a:avLst/>
                <a:gdLst>
                  <a:gd name="T0" fmla="*/ 1414 w 2830"/>
                  <a:gd name="T1" fmla="*/ 186 h 186"/>
                  <a:gd name="T2" fmla="*/ 1414 w 2830"/>
                  <a:gd name="T3" fmla="*/ 186 h 186"/>
                  <a:gd name="T4" fmla="*/ 1130 w 2830"/>
                  <a:gd name="T5" fmla="*/ 184 h 186"/>
                  <a:gd name="T6" fmla="*/ 864 w 2830"/>
                  <a:gd name="T7" fmla="*/ 178 h 186"/>
                  <a:gd name="T8" fmla="*/ 624 w 2830"/>
                  <a:gd name="T9" fmla="*/ 170 h 186"/>
                  <a:gd name="T10" fmla="*/ 414 w 2830"/>
                  <a:gd name="T11" fmla="*/ 158 h 186"/>
                  <a:gd name="T12" fmla="*/ 324 w 2830"/>
                  <a:gd name="T13" fmla="*/ 152 h 186"/>
                  <a:gd name="T14" fmla="*/ 242 w 2830"/>
                  <a:gd name="T15" fmla="*/ 144 h 186"/>
                  <a:gd name="T16" fmla="*/ 170 w 2830"/>
                  <a:gd name="T17" fmla="*/ 136 h 186"/>
                  <a:gd name="T18" fmla="*/ 112 w 2830"/>
                  <a:gd name="T19" fmla="*/ 128 h 186"/>
                  <a:gd name="T20" fmla="*/ 64 w 2830"/>
                  <a:gd name="T21" fmla="*/ 120 h 186"/>
                  <a:gd name="T22" fmla="*/ 28 w 2830"/>
                  <a:gd name="T23" fmla="*/ 112 h 186"/>
                  <a:gd name="T24" fmla="*/ 16 w 2830"/>
                  <a:gd name="T25" fmla="*/ 108 h 186"/>
                  <a:gd name="T26" fmla="*/ 8 w 2830"/>
                  <a:gd name="T27" fmla="*/ 102 h 186"/>
                  <a:gd name="T28" fmla="*/ 2 w 2830"/>
                  <a:gd name="T29" fmla="*/ 98 h 186"/>
                  <a:gd name="T30" fmla="*/ 0 w 2830"/>
                  <a:gd name="T31" fmla="*/ 94 h 186"/>
                  <a:gd name="T32" fmla="*/ 0 w 2830"/>
                  <a:gd name="T33" fmla="*/ 94 h 186"/>
                  <a:gd name="T34" fmla="*/ 2 w 2830"/>
                  <a:gd name="T35" fmla="*/ 88 h 186"/>
                  <a:gd name="T36" fmla="*/ 8 w 2830"/>
                  <a:gd name="T37" fmla="*/ 84 h 186"/>
                  <a:gd name="T38" fmla="*/ 16 w 2830"/>
                  <a:gd name="T39" fmla="*/ 80 h 186"/>
                  <a:gd name="T40" fmla="*/ 28 w 2830"/>
                  <a:gd name="T41" fmla="*/ 74 h 186"/>
                  <a:gd name="T42" fmla="*/ 64 w 2830"/>
                  <a:gd name="T43" fmla="*/ 66 h 186"/>
                  <a:gd name="T44" fmla="*/ 112 w 2830"/>
                  <a:gd name="T45" fmla="*/ 56 h 186"/>
                  <a:gd name="T46" fmla="*/ 170 w 2830"/>
                  <a:gd name="T47" fmla="*/ 48 h 186"/>
                  <a:gd name="T48" fmla="*/ 242 w 2830"/>
                  <a:gd name="T49" fmla="*/ 40 h 186"/>
                  <a:gd name="T50" fmla="*/ 324 w 2830"/>
                  <a:gd name="T51" fmla="*/ 34 h 186"/>
                  <a:gd name="T52" fmla="*/ 414 w 2830"/>
                  <a:gd name="T53" fmla="*/ 26 h 186"/>
                  <a:gd name="T54" fmla="*/ 624 w 2830"/>
                  <a:gd name="T55" fmla="*/ 16 h 186"/>
                  <a:gd name="T56" fmla="*/ 864 w 2830"/>
                  <a:gd name="T57" fmla="*/ 6 h 186"/>
                  <a:gd name="T58" fmla="*/ 1130 w 2830"/>
                  <a:gd name="T59" fmla="*/ 2 h 186"/>
                  <a:gd name="T60" fmla="*/ 1414 w 2830"/>
                  <a:gd name="T61" fmla="*/ 0 h 186"/>
                  <a:gd name="T62" fmla="*/ 1414 w 2830"/>
                  <a:gd name="T63" fmla="*/ 0 h 186"/>
                  <a:gd name="T64" fmla="*/ 1700 w 2830"/>
                  <a:gd name="T65" fmla="*/ 2 h 186"/>
                  <a:gd name="T66" fmla="*/ 1968 w 2830"/>
                  <a:gd name="T67" fmla="*/ 6 h 186"/>
                  <a:gd name="T68" fmla="*/ 2208 w 2830"/>
                  <a:gd name="T69" fmla="*/ 16 h 186"/>
                  <a:gd name="T70" fmla="*/ 2418 w 2830"/>
                  <a:gd name="T71" fmla="*/ 26 h 186"/>
                  <a:gd name="T72" fmla="*/ 2508 w 2830"/>
                  <a:gd name="T73" fmla="*/ 34 h 186"/>
                  <a:gd name="T74" fmla="*/ 2590 w 2830"/>
                  <a:gd name="T75" fmla="*/ 40 h 186"/>
                  <a:gd name="T76" fmla="*/ 2660 w 2830"/>
                  <a:gd name="T77" fmla="*/ 48 h 186"/>
                  <a:gd name="T78" fmla="*/ 2720 w 2830"/>
                  <a:gd name="T79" fmla="*/ 56 h 186"/>
                  <a:gd name="T80" fmla="*/ 2766 w 2830"/>
                  <a:gd name="T81" fmla="*/ 66 h 186"/>
                  <a:gd name="T82" fmla="*/ 2802 w 2830"/>
                  <a:gd name="T83" fmla="*/ 74 h 186"/>
                  <a:gd name="T84" fmla="*/ 2814 w 2830"/>
                  <a:gd name="T85" fmla="*/ 80 h 186"/>
                  <a:gd name="T86" fmla="*/ 2822 w 2830"/>
                  <a:gd name="T87" fmla="*/ 84 h 186"/>
                  <a:gd name="T88" fmla="*/ 2828 w 2830"/>
                  <a:gd name="T89" fmla="*/ 88 h 186"/>
                  <a:gd name="T90" fmla="*/ 2830 w 2830"/>
                  <a:gd name="T91" fmla="*/ 94 h 186"/>
                  <a:gd name="T92" fmla="*/ 2830 w 2830"/>
                  <a:gd name="T93" fmla="*/ 94 h 186"/>
                  <a:gd name="T94" fmla="*/ 2828 w 2830"/>
                  <a:gd name="T95" fmla="*/ 98 h 186"/>
                  <a:gd name="T96" fmla="*/ 2822 w 2830"/>
                  <a:gd name="T97" fmla="*/ 102 h 186"/>
                  <a:gd name="T98" fmla="*/ 2814 w 2830"/>
                  <a:gd name="T99" fmla="*/ 108 h 186"/>
                  <a:gd name="T100" fmla="*/ 2802 w 2830"/>
                  <a:gd name="T101" fmla="*/ 112 h 186"/>
                  <a:gd name="T102" fmla="*/ 2766 w 2830"/>
                  <a:gd name="T103" fmla="*/ 120 h 186"/>
                  <a:gd name="T104" fmla="*/ 2720 w 2830"/>
                  <a:gd name="T105" fmla="*/ 128 h 186"/>
                  <a:gd name="T106" fmla="*/ 2660 w 2830"/>
                  <a:gd name="T107" fmla="*/ 136 h 186"/>
                  <a:gd name="T108" fmla="*/ 2590 w 2830"/>
                  <a:gd name="T109" fmla="*/ 144 h 186"/>
                  <a:gd name="T110" fmla="*/ 2508 w 2830"/>
                  <a:gd name="T111" fmla="*/ 152 h 186"/>
                  <a:gd name="T112" fmla="*/ 2418 w 2830"/>
                  <a:gd name="T113" fmla="*/ 158 h 186"/>
                  <a:gd name="T114" fmla="*/ 2208 w 2830"/>
                  <a:gd name="T115" fmla="*/ 170 h 186"/>
                  <a:gd name="T116" fmla="*/ 1968 w 2830"/>
                  <a:gd name="T117" fmla="*/ 178 h 186"/>
                  <a:gd name="T118" fmla="*/ 1700 w 2830"/>
                  <a:gd name="T119" fmla="*/ 184 h 186"/>
                  <a:gd name="T120" fmla="*/ 1414 w 2830"/>
                  <a:gd name="T12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0" h="186">
                    <a:moveTo>
                      <a:pt x="1414" y="186"/>
                    </a:moveTo>
                    <a:lnTo>
                      <a:pt x="1414" y="186"/>
                    </a:lnTo>
                    <a:lnTo>
                      <a:pt x="1130" y="184"/>
                    </a:lnTo>
                    <a:lnTo>
                      <a:pt x="864" y="178"/>
                    </a:lnTo>
                    <a:lnTo>
                      <a:pt x="624" y="170"/>
                    </a:lnTo>
                    <a:lnTo>
                      <a:pt x="414" y="158"/>
                    </a:lnTo>
                    <a:lnTo>
                      <a:pt x="324" y="152"/>
                    </a:lnTo>
                    <a:lnTo>
                      <a:pt x="242" y="144"/>
                    </a:lnTo>
                    <a:lnTo>
                      <a:pt x="170" y="136"/>
                    </a:lnTo>
                    <a:lnTo>
                      <a:pt x="112" y="128"/>
                    </a:lnTo>
                    <a:lnTo>
                      <a:pt x="64" y="120"/>
                    </a:lnTo>
                    <a:lnTo>
                      <a:pt x="28" y="112"/>
                    </a:lnTo>
                    <a:lnTo>
                      <a:pt x="16" y="108"/>
                    </a:lnTo>
                    <a:lnTo>
                      <a:pt x="8" y="102"/>
                    </a:lnTo>
                    <a:lnTo>
                      <a:pt x="2" y="98"/>
                    </a:lnTo>
                    <a:lnTo>
                      <a:pt x="0" y="94"/>
                    </a:lnTo>
                    <a:lnTo>
                      <a:pt x="2" y="88"/>
                    </a:lnTo>
                    <a:lnTo>
                      <a:pt x="8" y="84"/>
                    </a:lnTo>
                    <a:lnTo>
                      <a:pt x="16" y="80"/>
                    </a:lnTo>
                    <a:lnTo>
                      <a:pt x="28" y="74"/>
                    </a:lnTo>
                    <a:lnTo>
                      <a:pt x="64" y="66"/>
                    </a:lnTo>
                    <a:lnTo>
                      <a:pt x="112" y="56"/>
                    </a:lnTo>
                    <a:lnTo>
                      <a:pt x="170" y="48"/>
                    </a:lnTo>
                    <a:lnTo>
                      <a:pt x="242" y="40"/>
                    </a:lnTo>
                    <a:lnTo>
                      <a:pt x="324" y="34"/>
                    </a:lnTo>
                    <a:lnTo>
                      <a:pt x="414" y="26"/>
                    </a:lnTo>
                    <a:lnTo>
                      <a:pt x="624" y="16"/>
                    </a:lnTo>
                    <a:lnTo>
                      <a:pt x="864" y="6"/>
                    </a:lnTo>
                    <a:lnTo>
                      <a:pt x="1130" y="2"/>
                    </a:lnTo>
                    <a:lnTo>
                      <a:pt x="1414" y="0"/>
                    </a:lnTo>
                    <a:lnTo>
                      <a:pt x="1700" y="2"/>
                    </a:lnTo>
                    <a:lnTo>
                      <a:pt x="1968" y="6"/>
                    </a:lnTo>
                    <a:lnTo>
                      <a:pt x="2208" y="16"/>
                    </a:lnTo>
                    <a:lnTo>
                      <a:pt x="2418" y="26"/>
                    </a:lnTo>
                    <a:lnTo>
                      <a:pt x="2508" y="34"/>
                    </a:lnTo>
                    <a:lnTo>
                      <a:pt x="2590" y="40"/>
                    </a:lnTo>
                    <a:lnTo>
                      <a:pt x="2660" y="48"/>
                    </a:lnTo>
                    <a:lnTo>
                      <a:pt x="2720" y="56"/>
                    </a:lnTo>
                    <a:lnTo>
                      <a:pt x="2766" y="66"/>
                    </a:lnTo>
                    <a:lnTo>
                      <a:pt x="2802" y="74"/>
                    </a:lnTo>
                    <a:lnTo>
                      <a:pt x="2814" y="80"/>
                    </a:lnTo>
                    <a:lnTo>
                      <a:pt x="2822" y="84"/>
                    </a:lnTo>
                    <a:lnTo>
                      <a:pt x="2828" y="88"/>
                    </a:lnTo>
                    <a:lnTo>
                      <a:pt x="2830" y="94"/>
                    </a:lnTo>
                    <a:lnTo>
                      <a:pt x="2828" y="98"/>
                    </a:lnTo>
                    <a:lnTo>
                      <a:pt x="2822" y="102"/>
                    </a:lnTo>
                    <a:lnTo>
                      <a:pt x="2814" y="108"/>
                    </a:lnTo>
                    <a:lnTo>
                      <a:pt x="2802" y="112"/>
                    </a:lnTo>
                    <a:lnTo>
                      <a:pt x="2766" y="120"/>
                    </a:lnTo>
                    <a:lnTo>
                      <a:pt x="2720" y="128"/>
                    </a:lnTo>
                    <a:lnTo>
                      <a:pt x="2660" y="136"/>
                    </a:lnTo>
                    <a:lnTo>
                      <a:pt x="2590" y="144"/>
                    </a:lnTo>
                    <a:lnTo>
                      <a:pt x="2508" y="152"/>
                    </a:lnTo>
                    <a:lnTo>
                      <a:pt x="2418" y="158"/>
                    </a:lnTo>
                    <a:lnTo>
                      <a:pt x="2208" y="170"/>
                    </a:lnTo>
                    <a:lnTo>
                      <a:pt x="1968" y="178"/>
                    </a:lnTo>
                    <a:lnTo>
                      <a:pt x="1700" y="184"/>
                    </a:lnTo>
                    <a:lnTo>
                      <a:pt x="1414"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0" name="Freeform 25"/>
              <p:cNvSpPr>
                <a:spLocks noChangeArrowheads="1"/>
              </p:cNvSpPr>
              <p:nvPr/>
            </p:nvSpPr>
            <p:spPr bwMode="auto">
              <a:xfrm>
                <a:off x="30" y="2"/>
                <a:ext cx="2842" cy="186"/>
              </a:xfrm>
              <a:custGeom>
                <a:avLst/>
                <a:gdLst>
                  <a:gd name="T0" fmla="*/ 1420 w 2842"/>
                  <a:gd name="T1" fmla="*/ 0 h 186"/>
                  <a:gd name="T2" fmla="*/ 1420 w 2842"/>
                  <a:gd name="T3" fmla="*/ 0 h 186"/>
                  <a:gd name="T4" fmla="*/ 1134 w 2842"/>
                  <a:gd name="T5" fmla="*/ 2 h 186"/>
                  <a:gd name="T6" fmla="*/ 868 w 2842"/>
                  <a:gd name="T7" fmla="*/ 6 h 186"/>
                  <a:gd name="T8" fmla="*/ 628 w 2842"/>
                  <a:gd name="T9" fmla="*/ 16 h 186"/>
                  <a:gd name="T10" fmla="*/ 418 w 2842"/>
                  <a:gd name="T11" fmla="*/ 26 h 186"/>
                  <a:gd name="T12" fmla="*/ 326 w 2842"/>
                  <a:gd name="T13" fmla="*/ 34 h 186"/>
                  <a:gd name="T14" fmla="*/ 244 w 2842"/>
                  <a:gd name="T15" fmla="*/ 40 h 186"/>
                  <a:gd name="T16" fmla="*/ 172 w 2842"/>
                  <a:gd name="T17" fmla="*/ 48 h 186"/>
                  <a:gd name="T18" fmla="*/ 112 w 2842"/>
                  <a:gd name="T19" fmla="*/ 56 h 186"/>
                  <a:gd name="T20" fmla="*/ 64 w 2842"/>
                  <a:gd name="T21" fmla="*/ 66 h 186"/>
                  <a:gd name="T22" fmla="*/ 30 w 2842"/>
                  <a:gd name="T23" fmla="*/ 74 h 186"/>
                  <a:gd name="T24" fmla="*/ 18 w 2842"/>
                  <a:gd name="T25" fmla="*/ 80 h 186"/>
                  <a:gd name="T26" fmla="*/ 8 w 2842"/>
                  <a:gd name="T27" fmla="*/ 84 h 186"/>
                  <a:gd name="T28" fmla="*/ 2 w 2842"/>
                  <a:gd name="T29" fmla="*/ 88 h 186"/>
                  <a:gd name="T30" fmla="*/ 0 w 2842"/>
                  <a:gd name="T31" fmla="*/ 94 h 186"/>
                  <a:gd name="T32" fmla="*/ 0 w 2842"/>
                  <a:gd name="T33" fmla="*/ 94 h 186"/>
                  <a:gd name="T34" fmla="*/ 2 w 2842"/>
                  <a:gd name="T35" fmla="*/ 98 h 186"/>
                  <a:gd name="T36" fmla="*/ 8 w 2842"/>
                  <a:gd name="T37" fmla="*/ 102 h 186"/>
                  <a:gd name="T38" fmla="*/ 18 w 2842"/>
                  <a:gd name="T39" fmla="*/ 108 h 186"/>
                  <a:gd name="T40" fmla="*/ 30 w 2842"/>
                  <a:gd name="T41" fmla="*/ 112 h 186"/>
                  <a:gd name="T42" fmla="*/ 64 w 2842"/>
                  <a:gd name="T43" fmla="*/ 120 h 186"/>
                  <a:gd name="T44" fmla="*/ 112 w 2842"/>
                  <a:gd name="T45" fmla="*/ 130 h 186"/>
                  <a:gd name="T46" fmla="*/ 172 w 2842"/>
                  <a:gd name="T47" fmla="*/ 138 h 186"/>
                  <a:gd name="T48" fmla="*/ 244 w 2842"/>
                  <a:gd name="T49" fmla="*/ 144 h 186"/>
                  <a:gd name="T50" fmla="*/ 326 w 2842"/>
                  <a:gd name="T51" fmla="*/ 152 h 186"/>
                  <a:gd name="T52" fmla="*/ 418 w 2842"/>
                  <a:gd name="T53" fmla="*/ 158 h 186"/>
                  <a:gd name="T54" fmla="*/ 628 w 2842"/>
                  <a:gd name="T55" fmla="*/ 170 h 186"/>
                  <a:gd name="T56" fmla="*/ 868 w 2842"/>
                  <a:gd name="T57" fmla="*/ 178 h 186"/>
                  <a:gd name="T58" fmla="*/ 1134 w 2842"/>
                  <a:gd name="T59" fmla="*/ 184 h 186"/>
                  <a:gd name="T60" fmla="*/ 1420 w 2842"/>
                  <a:gd name="T61" fmla="*/ 186 h 186"/>
                  <a:gd name="T62" fmla="*/ 1420 w 2842"/>
                  <a:gd name="T63" fmla="*/ 186 h 186"/>
                  <a:gd name="T64" fmla="*/ 1708 w 2842"/>
                  <a:gd name="T65" fmla="*/ 184 h 186"/>
                  <a:gd name="T66" fmla="*/ 1976 w 2842"/>
                  <a:gd name="T67" fmla="*/ 178 h 186"/>
                  <a:gd name="T68" fmla="*/ 2216 w 2842"/>
                  <a:gd name="T69" fmla="*/ 170 h 186"/>
                  <a:gd name="T70" fmla="*/ 2426 w 2842"/>
                  <a:gd name="T71" fmla="*/ 158 h 186"/>
                  <a:gd name="T72" fmla="*/ 2518 w 2842"/>
                  <a:gd name="T73" fmla="*/ 152 h 186"/>
                  <a:gd name="T74" fmla="*/ 2600 w 2842"/>
                  <a:gd name="T75" fmla="*/ 144 h 186"/>
                  <a:gd name="T76" fmla="*/ 2670 w 2842"/>
                  <a:gd name="T77" fmla="*/ 138 h 186"/>
                  <a:gd name="T78" fmla="*/ 2730 w 2842"/>
                  <a:gd name="T79" fmla="*/ 130 h 186"/>
                  <a:gd name="T80" fmla="*/ 2778 w 2842"/>
                  <a:gd name="T81" fmla="*/ 120 h 186"/>
                  <a:gd name="T82" fmla="*/ 2812 w 2842"/>
                  <a:gd name="T83" fmla="*/ 112 h 186"/>
                  <a:gd name="T84" fmla="*/ 2824 w 2842"/>
                  <a:gd name="T85" fmla="*/ 108 h 186"/>
                  <a:gd name="T86" fmla="*/ 2834 w 2842"/>
                  <a:gd name="T87" fmla="*/ 102 h 186"/>
                  <a:gd name="T88" fmla="*/ 2840 w 2842"/>
                  <a:gd name="T89" fmla="*/ 98 h 186"/>
                  <a:gd name="T90" fmla="*/ 2842 w 2842"/>
                  <a:gd name="T91" fmla="*/ 94 h 186"/>
                  <a:gd name="T92" fmla="*/ 2842 w 2842"/>
                  <a:gd name="T93" fmla="*/ 94 h 186"/>
                  <a:gd name="T94" fmla="*/ 2840 w 2842"/>
                  <a:gd name="T95" fmla="*/ 88 h 186"/>
                  <a:gd name="T96" fmla="*/ 2834 w 2842"/>
                  <a:gd name="T97" fmla="*/ 84 h 186"/>
                  <a:gd name="T98" fmla="*/ 2824 w 2842"/>
                  <a:gd name="T99" fmla="*/ 80 h 186"/>
                  <a:gd name="T100" fmla="*/ 2812 w 2842"/>
                  <a:gd name="T101" fmla="*/ 74 h 186"/>
                  <a:gd name="T102" fmla="*/ 2778 w 2842"/>
                  <a:gd name="T103" fmla="*/ 66 h 186"/>
                  <a:gd name="T104" fmla="*/ 2730 w 2842"/>
                  <a:gd name="T105" fmla="*/ 56 h 186"/>
                  <a:gd name="T106" fmla="*/ 2670 w 2842"/>
                  <a:gd name="T107" fmla="*/ 48 h 186"/>
                  <a:gd name="T108" fmla="*/ 2600 w 2842"/>
                  <a:gd name="T109" fmla="*/ 40 h 186"/>
                  <a:gd name="T110" fmla="*/ 2518 w 2842"/>
                  <a:gd name="T111" fmla="*/ 34 h 186"/>
                  <a:gd name="T112" fmla="*/ 2426 w 2842"/>
                  <a:gd name="T113" fmla="*/ 26 h 186"/>
                  <a:gd name="T114" fmla="*/ 2216 w 2842"/>
                  <a:gd name="T115" fmla="*/ 16 h 186"/>
                  <a:gd name="T116" fmla="*/ 1976 w 2842"/>
                  <a:gd name="T117" fmla="*/ 6 h 186"/>
                  <a:gd name="T118" fmla="*/ 1708 w 2842"/>
                  <a:gd name="T119" fmla="*/ 2 h 186"/>
                  <a:gd name="T120" fmla="*/ 1420 w 2842"/>
                  <a:gd name="T1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2" h="186">
                    <a:moveTo>
                      <a:pt x="1420" y="0"/>
                    </a:moveTo>
                    <a:lnTo>
                      <a:pt x="1420" y="0"/>
                    </a:lnTo>
                    <a:lnTo>
                      <a:pt x="1134" y="2"/>
                    </a:lnTo>
                    <a:lnTo>
                      <a:pt x="868" y="6"/>
                    </a:lnTo>
                    <a:lnTo>
                      <a:pt x="628" y="16"/>
                    </a:lnTo>
                    <a:lnTo>
                      <a:pt x="418" y="26"/>
                    </a:lnTo>
                    <a:lnTo>
                      <a:pt x="326" y="34"/>
                    </a:lnTo>
                    <a:lnTo>
                      <a:pt x="244" y="40"/>
                    </a:lnTo>
                    <a:lnTo>
                      <a:pt x="172" y="48"/>
                    </a:lnTo>
                    <a:lnTo>
                      <a:pt x="112" y="56"/>
                    </a:lnTo>
                    <a:lnTo>
                      <a:pt x="64" y="66"/>
                    </a:lnTo>
                    <a:lnTo>
                      <a:pt x="30" y="74"/>
                    </a:lnTo>
                    <a:lnTo>
                      <a:pt x="18" y="80"/>
                    </a:lnTo>
                    <a:lnTo>
                      <a:pt x="8" y="84"/>
                    </a:lnTo>
                    <a:lnTo>
                      <a:pt x="2" y="88"/>
                    </a:lnTo>
                    <a:lnTo>
                      <a:pt x="0" y="94"/>
                    </a:lnTo>
                    <a:lnTo>
                      <a:pt x="2" y="98"/>
                    </a:lnTo>
                    <a:lnTo>
                      <a:pt x="8" y="102"/>
                    </a:lnTo>
                    <a:lnTo>
                      <a:pt x="18" y="108"/>
                    </a:lnTo>
                    <a:lnTo>
                      <a:pt x="30" y="112"/>
                    </a:lnTo>
                    <a:lnTo>
                      <a:pt x="64" y="120"/>
                    </a:lnTo>
                    <a:lnTo>
                      <a:pt x="112" y="130"/>
                    </a:lnTo>
                    <a:lnTo>
                      <a:pt x="172" y="138"/>
                    </a:lnTo>
                    <a:lnTo>
                      <a:pt x="244" y="144"/>
                    </a:lnTo>
                    <a:lnTo>
                      <a:pt x="326" y="152"/>
                    </a:lnTo>
                    <a:lnTo>
                      <a:pt x="418" y="158"/>
                    </a:lnTo>
                    <a:lnTo>
                      <a:pt x="628" y="170"/>
                    </a:lnTo>
                    <a:lnTo>
                      <a:pt x="868" y="178"/>
                    </a:lnTo>
                    <a:lnTo>
                      <a:pt x="1134" y="184"/>
                    </a:lnTo>
                    <a:lnTo>
                      <a:pt x="1420" y="186"/>
                    </a:lnTo>
                    <a:lnTo>
                      <a:pt x="1708" y="184"/>
                    </a:lnTo>
                    <a:lnTo>
                      <a:pt x="1976" y="178"/>
                    </a:lnTo>
                    <a:lnTo>
                      <a:pt x="2216" y="170"/>
                    </a:lnTo>
                    <a:lnTo>
                      <a:pt x="2426" y="158"/>
                    </a:lnTo>
                    <a:lnTo>
                      <a:pt x="2518" y="152"/>
                    </a:lnTo>
                    <a:lnTo>
                      <a:pt x="2600" y="144"/>
                    </a:lnTo>
                    <a:lnTo>
                      <a:pt x="2670" y="138"/>
                    </a:lnTo>
                    <a:lnTo>
                      <a:pt x="2730" y="130"/>
                    </a:lnTo>
                    <a:lnTo>
                      <a:pt x="2778" y="120"/>
                    </a:lnTo>
                    <a:lnTo>
                      <a:pt x="2812" y="112"/>
                    </a:lnTo>
                    <a:lnTo>
                      <a:pt x="2824" y="108"/>
                    </a:lnTo>
                    <a:lnTo>
                      <a:pt x="2834" y="102"/>
                    </a:lnTo>
                    <a:lnTo>
                      <a:pt x="2840" y="98"/>
                    </a:lnTo>
                    <a:lnTo>
                      <a:pt x="2842" y="94"/>
                    </a:lnTo>
                    <a:lnTo>
                      <a:pt x="2840" y="88"/>
                    </a:lnTo>
                    <a:lnTo>
                      <a:pt x="2834" y="84"/>
                    </a:lnTo>
                    <a:lnTo>
                      <a:pt x="2824" y="80"/>
                    </a:lnTo>
                    <a:lnTo>
                      <a:pt x="2812" y="74"/>
                    </a:lnTo>
                    <a:lnTo>
                      <a:pt x="2778" y="66"/>
                    </a:lnTo>
                    <a:lnTo>
                      <a:pt x="2730" y="56"/>
                    </a:lnTo>
                    <a:lnTo>
                      <a:pt x="2670" y="48"/>
                    </a:lnTo>
                    <a:lnTo>
                      <a:pt x="2600" y="40"/>
                    </a:lnTo>
                    <a:lnTo>
                      <a:pt x="2518" y="34"/>
                    </a:lnTo>
                    <a:lnTo>
                      <a:pt x="2426" y="26"/>
                    </a:lnTo>
                    <a:lnTo>
                      <a:pt x="2216" y="16"/>
                    </a:lnTo>
                    <a:lnTo>
                      <a:pt x="1976" y="6"/>
                    </a:lnTo>
                    <a:lnTo>
                      <a:pt x="1708" y="2"/>
                    </a:lnTo>
                    <a:lnTo>
                      <a:pt x="14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1" name="Freeform 26"/>
              <p:cNvSpPr>
                <a:spLocks noEditPoints="1" noChangeArrowheads="1"/>
              </p:cNvSpPr>
              <p:nvPr/>
            </p:nvSpPr>
            <p:spPr bwMode="auto">
              <a:xfrm>
                <a:off x="36" y="2"/>
                <a:ext cx="2830" cy="186"/>
              </a:xfrm>
              <a:custGeom>
                <a:avLst/>
                <a:gdLst>
                  <a:gd name="T0" fmla="*/ 1414 w 2830"/>
                  <a:gd name="T1" fmla="*/ 184 h 186"/>
                  <a:gd name="T2" fmla="*/ 866 w 2830"/>
                  <a:gd name="T3" fmla="*/ 178 h 186"/>
                  <a:gd name="T4" fmla="*/ 418 w 2830"/>
                  <a:gd name="T5" fmla="*/ 158 h 186"/>
                  <a:gd name="T6" fmla="*/ 246 w 2830"/>
                  <a:gd name="T7" fmla="*/ 144 h 186"/>
                  <a:gd name="T8" fmla="*/ 116 w 2830"/>
                  <a:gd name="T9" fmla="*/ 128 h 186"/>
                  <a:gd name="T10" fmla="*/ 34 w 2830"/>
                  <a:gd name="T11" fmla="*/ 112 h 186"/>
                  <a:gd name="T12" fmla="*/ 12 w 2830"/>
                  <a:gd name="T13" fmla="*/ 102 h 186"/>
                  <a:gd name="T14" fmla="*/ 4 w 2830"/>
                  <a:gd name="T15" fmla="*/ 94 h 186"/>
                  <a:gd name="T16" fmla="*/ 6 w 2830"/>
                  <a:gd name="T17" fmla="*/ 88 h 186"/>
                  <a:gd name="T18" fmla="*/ 22 w 2830"/>
                  <a:gd name="T19" fmla="*/ 80 h 186"/>
                  <a:gd name="T20" fmla="*/ 68 w 2830"/>
                  <a:gd name="T21" fmla="*/ 66 h 186"/>
                  <a:gd name="T22" fmla="*/ 176 w 2830"/>
                  <a:gd name="T23" fmla="*/ 48 h 186"/>
                  <a:gd name="T24" fmla="*/ 328 w 2830"/>
                  <a:gd name="T25" fmla="*/ 34 h 186"/>
                  <a:gd name="T26" fmla="*/ 628 w 2830"/>
                  <a:gd name="T27" fmla="*/ 16 h 186"/>
                  <a:gd name="T28" fmla="*/ 1130 w 2830"/>
                  <a:gd name="T29" fmla="*/ 2 h 186"/>
                  <a:gd name="T30" fmla="*/ 1414 w 2830"/>
                  <a:gd name="T31" fmla="*/ 0 h 186"/>
                  <a:gd name="T32" fmla="*/ 1966 w 2830"/>
                  <a:gd name="T33" fmla="*/ 8 h 186"/>
                  <a:gd name="T34" fmla="*/ 2414 w 2830"/>
                  <a:gd name="T35" fmla="*/ 28 h 186"/>
                  <a:gd name="T36" fmla="*/ 2586 w 2830"/>
                  <a:gd name="T37" fmla="*/ 40 h 186"/>
                  <a:gd name="T38" fmla="*/ 2714 w 2830"/>
                  <a:gd name="T39" fmla="*/ 56 h 186"/>
                  <a:gd name="T40" fmla="*/ 2796 w 2830"/>
                  <a:gd name="T41" fmla="*/ 74 h 186"/>
                  <a:gd name="T42" fmla="*/ 2818 w 2830"/>
                  <a:gd name="T43" fmla="*/ 84 h 186"/>
                  <a:gd name="T44" fmla="*/ 2826 w 2830"/>
                  <a:gd name="T45" fmla="*/ 94 h 186"/>
                  <a:gd name="T46" fmla="*/ 2824 w 2830"/>
                  <a:gd name="T47" fmla="*/ 98 h 186"/>
                  <a:gd name="T48" fmla="*/ 2808 w 2830"/>
                  <a:gd name="T49" fmla="*/ 108 h 186"/>
                  <a:gd name="T50" fmla="*/ 2762 w 2830"/>
                  <a:gd name="T51" fmla="*/ 120 h 186"/>
                  <a:gd name="T52" fmla="*/ 2656 w 2830"/>
                  <a:gd name="T53" fmla="*/ 136 h 186"/>
                  <a:gd name="T54" fmla="*/ 2504 w 2830"/>
                  <a:gd name="T55" fmla="*/ 152 h 186"/>
                  <a:gd name="T56" fmla="*/ 2204 w 2830"/>
                  <a:gd name="T57" fmla="*/ 170 h 186"/>
                  <a:gd name="T58" fmla="*/ 1700 w 2830"/>
                  <a:gd name="T59" fmla="*/ 182 h 186"/>
                  <a:gd name="T60" fmla="*/ 1414 w 2830"/>
                  <a:gd name="T61" fmla="*/ 0 h 186"/>
                  <a:gd name="T62" fmla="*/ 1130 w 2830"/>
                  <a:gd name="T63" fmla="*/ 2 h 186"/>
                  <a:gd name="T64" fmla="*/ 624 w 2830"/>
                  <a:gd name="T65" fmla="*/ 16 h 186"/>
                  <a:gd name="T66" fmla="*/ 324 w 2830"/>
                  <a:gd name="T67" fmla="*/ 34 h 186"/>
                  <a:gd name="T68" fmla="*/ 170 w 2830"/>
                  <a:gd name="T69" fmla="*/ 48 h 186"/>
                  <a:gd name="T70" fmla="*/ 64 w 2830"/>
                  <a:gd name="T71" fmla="*/ 66 h 186"/>
                  <a:gd name="T72" fmla="*/ 16 w 2830"/>
                  <a:gd name="T73" fmla="*/ 80 h 186"/>
                  <a:gd name="T74" fmla="*/ 2 w 2830"/>
                  <a:gd name="T75" fmla="*/ 88 h 186"/>
                  <a:gd name="T76" fmla="*/ 0 w 2830"/>
                  <a:gd name="T77" fmla="*/ 94 h 186"/>
                  <a:gd name="T78" fmla="*/ 8 w 2830"/>
                  <a:gd name="T79" fmla="*/ 102 h 186"/>
                  <a:gd name="T80" fmla="*/ 28 w 2830"/>
                  <a:gd name="T81" fmla="*/ 112 h 186"/>
                  <a:gd name="T82" fmla="*/ 112 w 2830"/>
                  <a:gd name="T83" fmla="*/ 128 h 186"/>
                  <a:gd name="T84" fmla="*/ 242 w 2830"/>
                  <a:gd name="T85" fmla="*/ 144 h 186"/>
                  <a:gd name="T86" fmla="*/ 414 w 2830"/>
                  <a:gd name="T87" fmla="*/ 158 h 186"/>
                  <a:gd name="T88" fmla="*/ 864 w 2830"/>
                  <a:gd name="T89" fmla="*/ 178 h 186"/>
                  <a:gd name="T90" fmla="*/ 1414 w 2830"/>
                  <a:gd name="T91" fmla="*/ 186 h 186"/>
                  <a:gd name="T92" fmla="*/ 1700 w 2830"/>
                  <a:gd name="T93" fmla="*/ 184 h 186"/>
                  <a:gd name="T94" fmla="*/ 2208 w 2830"/>
                  <a:gd name="T95" fmla="*/ 170 h 186"/>
                  <a:gd name="T96" fmla="*/ 2508 w 2830"/>
                  <a:gd name="T97" fmla="*/ 152 h 186"/>
                  <a:gd name="T98" fmla="*/ 2660 w 2830"/>
                  <a:gd name="T99" fmla="*/ 136 h 186"/>
                  <a:gd name="T100" fmla="*/ 2766 w 2830"/>
                  <a:gd name="T101" fmla="*/ 120 h 186"/>
                  <a:gd name="T102" fmla="*/ 2814 w 2830"/>
                  <a:gd name="T103" fmla="*/ 108 h 186"/>
                  <a:gd name="T104" fmla="*/ 2828 w 2830"/>
                  <a:gd name="T105" fmla="*/ 98 h 186"/>
                  <a:gd name="T106" fmla="*/ 2830 w 2830"/>
                  <a:gd name="T107" fmla="*/ 94 h 186"/>
                  <a:gd name="T108" fmla="*/ 2822 w 2830"/>
                  <a:gd name="T109" fmla="*/ 84 h 186"/>
                  <a:gd name="T110" fmla="*/ 2802 w 2830"/>
                  <a:gd name="T111" fmla="*/ 74 h 186"/>
                  <a:gd name="T112" fmla="*/ 2720 w 2830"/>
                  <a:gd name="T113" fmla="*/ 56 h 186"/>
                  <a:gd name="T114" fmla="*/ 2590 w 2830"/>
                  <a:gd name="T115" fmla="*/ 40 h 186"/>
                  <a:gd name="T116" fmla="*/ 2418 w 2830"/>
                  <a:gd name="T117" fmla="*/ 26 h 186"/>
                  <a:gd name="T118" fmla="*/ 1968 w 2830"/>
                  <a:gd name="T119" fmla="*/ 6 h 186"/>
                  <a:gd name="T120" fmla="*/ 1414 w 2830"/>
                  <a:gd name="T1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0" h="186">
                    <a:moveTo>
                      <a:pt x="1414" y="184"/>
                    </a:moveTo>
                    <a:lnTo>
                      <a:pt x="1414" y="184"/>
                    </a:lnTo>
                    <a:lnTo>
                      <a:pt x="1130" y="182"/>
                    </a:lnTo>
                    <a:lnTo>
                      <a:pt x="866" y="178"/>
                    </a:lnTo>
                    <a:lnTo>
                      <a:pt x="628" y="170"/>
                    </a:lnTo>
                    <a:lnTo>
                      <a:pt x="418" y="158"/>
                    </a:lnTo>
                    <a:lnTo>
                      <a:pt x="328" y="152"/>
                    </a:lnTo>
                    <a:lnTo>
                      <a:pt x="246" y="144"/>
                    </a:lnTo>
                    <a:lnTo>
                      <a:pt x="176" y="136"/>
                    </a:lnTo>
                    <a:lnTo>
                      <a:pt x="116" y="128"/>
                    </a:lnTo>
                    <a:lnTo>
                      <a:pt x="68" y="120"/>
                    </a:lnTo>
                    <a:lnTo>
                      <a:pt x="34" y="112"/>
                    </a:lnTo>
                    <a:lnTo>
                      <a:pt x="22" y="108"/>
                    </a:lnTo>
                    <a:lnTo>
                      <a:pt x="12" y="102"/>
                    </a:lnTo>
                    <a:lnTo>
                      <a:pt x="6" y="98"/>
                    </a:lnTo>
                    <a:lnTo>
                      <a:pt x="4" y="94"/>
                    </a:lnTo>
                    <a:lnTo>
                      <a:pt x="6" y="88"/>
                    </a:lnTo>
                    <a:lnTo>
                      <a:pt x="12" y="84"/>
                    </a:lnTo>
                    <a:lnTo>
                      <a:pt x="22" y="80"/>
                    </a:lnTo>
                    <a:lnTo>
                      <a:pt x="34" y="74"/>
                    </a:lnTo>
                    <a:lnTo>
                      <a:pt x="68" y="66"/>
                    </a:lnTo>
                    <a:lnTo>
                      <a:pt x="116" y="56"/>
                    </a:lnTo>
                    <a:lnTo>
                      <a:pt x="176" y="48"/>
                    </a:lnTo>
                    <a:lnTo>
                      <a:pt x="246" y="40"/>
                    </a:lnTo>
                    <a:lnTo>
                      <a:pt x="328" y="34"/>
                    </a:lnTo>
                    <a:lnTo>
                      <a:pt x="418" y="28"/>
                    </a:lnTo>
                    <a:lnTo>
                      <a:pt x="628" y="16"/>
                    </a:lnTo>
                    <a:lnTo>
                      <a:pt x="866" y="8"/>
                    </a:lnTo>
                    <a:lnTo>
                      <a:pt x="1130" y="2"/>
                    </a:lnTo>
                    <a:lnTo>
                      <a:pt x="1414" y="0"/>
                    </a:lnTo>
                    <a:lnTo>
                      <a:pt x="1700" y="2"/>
                    </a:lnTo>
                    <a:lnTo>
                      <a:pt x="1966" y="8"/>
                    </a:lnTo>
                    <a:lnTo>
                      <a:pt x="2204" y="16"/>
                    </a:lnTo>
                    <a:lnTo>
                      <a:pt x="2414" y="28"/>
                    </a:lnTo>
                    <a:lnTo>
                      <a:pt x="2504" y="34"/>
                    </a:lnTo>
                    <a:lnTo>
                      <a:pt x="2586" y="40"/>
                    </a:lnTo>
                    <a:lnTo>
                      <a:pt x="2656" y="48"/>
                    </a:lnTo>
                    <a:lnTo>
                      <a:pt x="2714" y="56"/>
                    </a:lnTo>
                    <a:lnTo>
                      <a:pt x="2762" y="66"/>
                    </a:lnTo>
                    <a:lnTo>
                      <a:pt x="2796" y="74"/>
                    </a:lnTo>
                    <a:lnTo>
                      <a:pt x="2808" y="80"/>
                    </a:lnTo>
                    <a:lnTo>
                      <a:pt x="2818" y="84"/>
                    </a:lnTo>
                    <a:lnTo>
                      <a:pt x="2824" y="88"/>
                    </a:lnTo>
                    <a:lnTo>
                      <a:pt x="2826" y="94"/>
                    </a:lnTo>
                    <a:lnTo>
                      <a:pt x="2824" y="98"/>
                    </a:lnTo>
                    <a:lnTo>
                      <a:pt x="2818" y="102"/>
                    </a:lnTo>
                    <a:lnTo>
                      <a:pt x="2808" y="108"/>
                    </a:lnTo>
                    <a:lnTo>
                      <a:pt x="2796" y="112"/>
                    </a:lnTo>
                    <a:lnTo>
                      <a:pt x="2762" y="120"/>
                    </a:lnTo>
                    <a:lnTo>
                      <a:pt x="2714" y="128"/>
                    </a:lnTo>
                    <a:lnTo>
                      <a:pt x="2656" y="136"/>
                    </a:lnTo>
                    <a:lnTo>
                      <a:pt x="2586" y="144"/>
                    </a:lnTo>
                    <a:lnTo>
                      <a:pt x="2504" y="152"/>
                    </a:lnTo>
                    <a:lnTo>
                      <a:pt x="2414" y="158"/>
                    </a:lnTo>
                    <a:lnTo>
                      <a:pt x="2204" y="170"/>
                    </a:lnTo>
                    <a:lnTo>
                      <a:pt x="1966" y="178"/>
                    </a:lnTo>
                    <a:lnTo>
                      <a:pt x="1700" y="182"/>
                    </a:lnTo>
                    <a:lnTo>
                      <a:pt x="1414" y="184"/>
                    </a:lnTo>
                    <a:close/>
                    <a:moveTo>
                      <a:pt x="1414" y="0"/>
                    </a:moveTo>
                    <a:lnTo>
                      <a:pt x="1414" y="0"/>
                    </a:lnTo>
                    <a:lnTo>
                      <a:pt x="1130" y="2"/>
                    </a:lnTo>
                    <a:lnTo>
                      <a:pt x="864" y="6"/>
                    </a:lnTo>
                    <a:lnTo>
                      <a:pt x="624" y="16"/>
                    </a:lnTo>
                    <a:lnTo>
                      <a:pt x="414" y="26"/>
                    </a:lnTo>
                    <a:lnTo>
                      <a:pt x="324" y="34"/>
                    </a:lnTo>
                    <a:lnTo>
                      <a:pt x="242" y="40"/>
                    </a:lnTo>
                    <a:lnTo>
                      <a:pt x="170" y="48"/>
                    </a:lnTo>
                    <a:lnTo>
                      <a:pt x="112" y="56"/>
                    </a:lnTo>
                    <a:lnTo>
                      <a:pt x="64" y="66"/>
                    </a:lnTo>
                    <a:lnTo>
                      <a:pt x="28" y="74"/>
                    </a:lnTo>
                    <a:lnTo>
                      <a:pt x="16" y="80"/>
                    </a:lnTo>
                    <a:lnTo>
                      <a:pt x="8" y="84"/>
                    </a:lnTo>
                    <a:lnTo>
                      <a:pt x="2" y="88"/>
                    </a:lnTo>
                    <a:lnTo>
                      <a:pt x="0" y="94"/>
                    </a:lnTo>
                    <a:lnTo>
                      <a:pt x="2" y="98"/>
                    </a:lnTo>
                    <a:lnTo>
                      <a:pt x="8" y="102"/>
                    </a:lnTo>
                    <a:lnTo>
                      <a:pt x="16" y="108"/>
                    </a:lnTo>
                    <a:lnTo>
                      <a:pt x="28" y="112"/>
                    </a:lnTo>
                    <a:lnTo>
                      <a:pt x="64" y="120"/>
                    </a:lnTo>
                    <a:lnTo>
                      <a:pt x="112" y="128"/>
                    </a:lnTo>
                    <a:lnTo>
                      <a:pt x="170" y="136"/>
                    </a:lnTo>
                    <a:lnTo>
                      <a:pt x="242" y="144"/>
                    </a:lnTo>
                    <a:lnTo>
                      <a:pt x="324" y="152"/>
                    </a:lnTo>
                    <a:lnTo>
                      <a:pt x="414" y="158"/>
                    </a:lnTo>
                    <a:lnTo>
                      <a:pt x="624" y="170"/>
                    </a:lnTo>
                    <a:lnTo>
                      <a:pt x="864" y="178"/>
                    </a:lnTo>
                    <a:lnTo>
                      <a:pt x="1130" y="184"/>
                    </a:lnTo>
                    <a:lnTo>
                      <a:pt x="1414" y="186"/>
                    </a:lnTo>
                    <a:lnTo>
                      <a:pt x="1700" y="184"/>
                    </a:lnTo>
                    <a:lnTo>
                      <a:pt x="1968" y="178"/>
                    </a:lnTo>
                    <a:lnTo>
                      <a:pt x="2208" y="170"/>
                    </a:lnTo>
                    <a:lnTo>
                      <a:pt x="2418" y="158"/>
                    </a:lnTo>
                    <a:lnTo>
                      <a:pt x="2508" y="152"/>
                    </a:lnTo>
                    <a:lnTo>
                      <a:pt x="2590" y="144"/>
                    </a:lnTo>
                    <a:lnTo>
                      <a:pt x="2660" y="136"/>
                    </a:lnTo>
                    <a:lnTo>
                      <a:pt x="2720" y="128"/>
                    </a:lnTo>
                    <a:lnTo>
                      <a:pt x="2766" y="120"/>
                    </a:lnTo>
                    <a:lnTo>
                      <a:pt x="2802" y="112"/>
                    </a:lnTo>
                    <a:lnTo>
                      <a:pt x="2814" y="108"/>
                    </a:lnTo>
                    <a:lnTo>
                      <a:pt x="2822" y="102"/>
                    </a:lnTo>
                    <a:lnTo>
                      <a:pt x="2828" y="98"/>
                    </a:lnTo>
                    <a:lnTo>
                      <a:pt x="2830" y="94"/>
                    </a:lnTo>
                    <a:lnTo>
                      <a:pt x="2828" y="88"/>
                    </a:lnTo>
                    <a:lnTo>
                      <a:pt x="2822" y="84"/>
                    </a:lnTo>
                    <a:lnTo>
                      <a:pt x="2814" y="80"/>
                    </a:lnTo>
                    <a:lnTo>
                      <a:pt x="2802" y="74"/>
                    </a:lnTo>
                    <a:lnTo>
                      <a:pt x="2766" y="66"/>
                    </a:lnTo>
                    <a:lnTo>
                      <a:pt x="2720" y="56"/>
                    </a:lnTo>
                    <a:lnTo>
                      <a:pt x="2660" y="48"/>
                    </a:lnTo>
                    <a:lnTo>
                      <a:pt x="2590" y="40"/>
                    </a:lnTo>
                    <a:lnTo>
                      <a:pt x="2508" y="34"/>
                    </a:lnTo>
                    <a:lnTo>
                      <a:pt x="2418" y="26"/>
                    </a:lnTo>
                    <a:lnTo>
                      <a:pt x="2208" y="16"/>
                    </a:lnTo>
                    <a:lnTo>
                      <a:pt x="1968" y="6"/>
                    </a:lnTo>
                    <a:lnTo>
                      <a:pt x="1700" y="2"/>
                    </a:lnTo>
                    <a:lnTo>
                      <a:pt x="1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2" name="Freeform 27"/>
              <p:cNvSpPr>
                <a:spLocks noChangeArrowheads="1"/>
              </p:cNvSpPr>
              <p:nvPr/>
            </p:nvSpPr>
            <p:spPr bwMode="auto">
              <a:xfrm>
                <a:off x="40" y="2"/>
                <a:ext cx="2822" cy="184"/>
              </a:xfrm>
              <a:custGeom>
                <a:avLst/>
                <a:gdLst>
                  <a:gd name="T0" fmla="*/ 1410 w 2822"/>
                  <a:gd name="T1" fmla="*/ 184 h 184"/>
                  <a:gd name="T2" fmla="*/ 1410 w 2822"/>
                  <a:gd name="T3" fmla="*/ 184 h 184"/>
                  <a:gd name="T4" fmla="*/ 1126 w 2822"/>
                  <a:gd name="T5" fmla="*/ 182 h 184"/>
                  <a:gd name="T6" fmla="*/ 862 w 2822"/>
                  <a:gd name="T7" fmla="*/ 178 h 184"/>
                  <a:gd name="T8" fmla="*/ 624 w 2822"/>
                  <a:gd name="T9" fmla="*/ 170 h 184"/>
                  <a:gd name="T10" fmla="*/ 414 w 2822"/>
                  <a:gd name="T11" fmla="*/ 158 h 184"/>
                  <a:gd name="T12" fmla="*/ 324 w 2822"/>
                  <a:gd name="T13" fmla="*/ 152 h 184"/>
                  <a:gd name="T14" fmla="*/ 242 w 2822"/>
                  <a:gd name="T15" fmla="*/ 144 h 184"/>
                  <a:gd name="T16" fmla="*/ 172 w 2822"/>
                  <a:gd name="T17" fmla="*/ 136 h 184"/>
                  <a:gd name="T18" fmla="*/ 112 w 2822"/>
                  <a:gd name="T19" fmla="*/ 128 h 184"/>
                  <a:gd name="T20" fmla="*/ 64 w 2822"/>
                  <a:gd name="T21" fmla="*/ 120 h 184"/>
                  <a:gd name="T22" fmla="*/ 30 w 2822"/>
                  <a:gd name="T23" fmla="*/ 112 h 184"/>
                  <a:gd name="T24" fmla="*/ 18 w 2822"/>
                  <a:gd name="T25" fmla="*/ 108 h 184"/>
                  <a:gd name="T26" fmla="*/ 8 w 2822"/>
                  <a:gd name="T27" fmla="*/ 102 h 184"/>
                  <a:gd name="T28" fmla="*/ 2 w 2822"/>
                  <a:gd name="T29" fmla="*/ 98 h 184"/>
                  <a:gd name="T30" fmla="*/ 0 w 2822"/>
                  <a:gd name="T31" fmla="*/ 94 h 184"/>
                  <a:gd name="T32" fmla="*/ 0 w 2822"/>
                  <a:gd name="T33" fmla="*/ 94 h 184"/>
                  <a:gd name="T34" fmla="*/ 2 w 2822"/>
                  <a:gd name="T35" fmla="*/ 88 h 184"/>
                  <a:gd name="T36" fmla="*/ 8 w 2822"/>
                  <a:gd name="T37" fmla="*/ 84 h 184"/>
                  <a:gd name="T38" fmla="*/ 18 w 2822"/>
                  <a:gd name="T39" fmla="*/ 80 h 184"/>
                  <a:gd name="T40" fmla="*/ 30 w 2822"/>
                  <a:gd name="T41" fmla="*/ 74 h 184"/>
                  <a:gd name="T42" fmla="*/ 64 w 2822"/>
                  <a:gd name="T43" fmla="*/ 66 h 184"/>
                  <a:gd name="T44" fmla="*/ 112 w 2822"/>
                  <a:gd name="T45" fmla="*/ 56 h 184"/>
                  <a:gd name="T46" fmla="*/ 172 w 2822"/>
                  <a:gd name="T47" fmla="*/ 48 h 184"/>
                  <a:gd name="T48" fmla="*/ 242 w 2822"/>
                  <a:gd name="T49" fmla="*/ 40 h 184"/>
                  <a:gd name="T50" fmla="*/ 324 w 2822"/>
                  <a:gd name="T51" fmla="*/ 34 h 184"/>
                  <a:gd name="T52" fmla="*/ 414 w 2822"/>
                  <a:gd name="T53" fmla="*/ 28 h 184"/>
                  <a:gd name="T54" fmla="*/ 624 w 2822"/>
                  <a:gd name="T55" fmla="*/ 16 h 184"/>
                  <a:gd name="T56" fmla="*/ 862 w 2822"/>
                  <a:gd name="T57" fmla="*/ 8 h 184"/>
                  <a:gd name="T58" fmla="*/ 1126 w 2822"/>
                  <a:gd name="T59" fmla="*/ 2 h 184"/>
                  <a:gd name="T60" fmla="*/ 1410 w 2822"/>
                  <a:gd name="T61" fmla="*/ 0 h 184"/>
                  <a:gd name="T62" fmla="*/ 1410 w 2822"/>
                  <a:gd name="T63" fmla="*/ 0 h 184"/>
                  <a:gd name="T64" fmla="*/ 1696 w 2822"/>
                  <a:gd name="T65" fmla="*/ 2 h 184"/>
                  <a:gd name="T66" fmla="*/ 1962 w 2822"/>
                  <a:gd name="T67" fmla="*/ 8 h 184"/>
                  <a:gd name="T68" fmla="*/ 2200 w 2822"/>
                  <a:gd name="T69" fmla="*/ 16 h 184"/>
                  <a:gd name="T70" fmla="*/ 2410 w 2822"/>
                  <a:gd name="T71" fmla="*/ 28 h 184"/>
                  <a:gd name="T72" fmla="*/ 2500 w 2822"/>
                  <a:gd name="T73" fmla="*/ 34 h 184"/>
                  <a:gd name="T74" fmla="*/ 2582 w 2822"/>
                  <a:gd name="T75" fmla="*/ 40 h 184"/>
                  <a:gd name="T76" fmla="*/ 2652 w 2822"/>
                  <a:gd name="T77" fmla="*/ 48 h 184"/>
                  <a:gd name="T78" fmla="*/ 2710 w 2822"/>
                  <a:gd name="T79" fmla="*/ 56 h 184"/>
                  <a:gd name="T80" fmla="*/ 2758 w 2822"/>
                  <a:gd name="T81" fmla="*/ 66 h 184"/>
                  <a:gd name="T82" fmla="*/ 2792 w 2822"/>
                  <a:gd name="T83" fmla="*/ 74 h 184"/>
                  <a:gd name="T84" fmla="*/ 2804 w 2822"/>
                  <a:gd name="T85" fmla="*/ 80 h 184"/>
                  <a:gd name="T86" fmla="*/ 2814 w 2822"/>
                  <a:gd name="T87" fmla="*/ 84 h 184"/>
                  <a:gd name="T88" fmla="*/ 2820 w 2822"/>
                  <a:gd name="T89" fmla="*/ 88 h 184"/>
                  <a:gd name="T90" fmla="*/ 2822 w 2822"/>
                  <a:gd name="T91" fmla="*/ 94 h 184"/>
                  <a:gd name="T92" fmla="*/ 2822 w 2822"/>
                  <a:gd name="T93" fmla="*/ 94 h 184"/>
                  <a:gd name="T94" fmla="*/ 2820 w 2822"/>
                  <a:gd name="T95" fmla="*/ 98 h 184"/>
                  <a:gd name="T96" fmla="*/ 2814 w 2822"/>
                  <a:gd name="T97" fmla="*/ 102 h 184"/>
                  <a:gd name="T98" fmla="*/ 2804 w 2822"/>
                  <a:gd name="T99" fmla="*/ 108 h 184"/>
                  <a:gd name="T100" fmla="*/ 2792 w 2822"/>
                  <a:gd name="T101" fmla="*/ 112 h 184"/>
                  <a:gd name="T102" fmla="*/ 2758 w 2822"/>
                  <a:gd name="T103" fmla="*/ 120 h 184"/>
                  <a:gd name="T104" fmla="*/ 2710 w 2822"/>
                  <a:gd name="T105" fmla="*/ 128 h 184"/>
                  <a:gd name="T106" fmla="*/ 2652 w 2822"/>
                  <a:gd name="T107" fmla="*/ 136 h 184"/>
                  <a:gd name="T108" fmla="*/ 2582 w 2822"/>
                  <a:gd name="T109" fmla="*/ 144 h 184"/>
                  <a:gd name="T110" fmla="*/ 2500 w 2822"/>
                  <a:gd name="T111" fmla="*/ 152 h 184"/>
                  <a:gd name="T112" fmla="*/ 2410 w 2822"/>
                  <a:gd name="T113" fmla="*/ 158 h 184"/>
                  <a:gd name="T114" fmla="*/ 2200 w 2822"/>
                  <a:gd name="T115" fmla="*/ 170 h 184"/>
                  <a:gd name="T116" fmla="*/ 1962 w 2822"/>
                  <a:gd name="T117" fmla="*/ 178 h 184"/>
                  <a:gd name="T118" fmla="*/ 1696 w 2822"/>
                  <a:gd name="T119" fmla="*/ 182 h 184"/>
                  <a:gd name="T120" fmla="*/ 1410 w 2822"/>
                  <a:gd name="T1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2" h="184">
                    <a:moveTo>
                      <a:pt x="1410" y="184"/>
                    </a:moveTo>
                    <a:lnTo>
                      <a:pt x="1410" y="184"/>
                    </a:lnTo>
                    <a:lnTo>
                      <a:pt x="1126" y="182"/>
                    </a:lnTo>
                    <a:lnTo>
                      <a:pt x="862" y="178"/>
                    </a:lnTo>
                    <a:lnTo>
                      <a:pt x="624" y="170"/>
                    </a:lnTo>
                    <a:lnTo>
                      <a:pt x="414" y="158"/>
                    </a:lnTo>
                    <a:lnTo>
                      <a:pt x="324" y="152"/>
                    </a:lnTo>
                    <a:lnTo>
                      <a:pt x="242" y="144"/>
                    </a:lnTo>
                    <a:lnTo>
                      <a:pt x="172" y="136"/>
                    </a:lnTo>
                    <a:lnTo>
                      <a:pt x="112" y="128"/>
                    </a:lnTo>
                    <a:lnTo>
                      <a:pt x="64" y="120"/>
                    </a:lnTo>
                    <a:lnTo>
                      <a:pt x="30" y="112"/>
                    </a:lnTo>
                    <a:lnTo>
                      <a:pt x="18" y="108"/>
                    </a:lnTo>
                    <a:lnTo>
                      <a:pt x="8" y="102"/>
                    </a:lnTo>
                    <a:lnTo>
                      <a:pt x="2" y="98"/>
                    </a:lnTo>
                    <a:lnTo>
                      <a:pt x="0" y="94"/>
                    </a:lnTo>
                    <a:lnTo>
                      <a:pt x="2" y="88"/>
                    </a:lnTo>
                    <a:lnTo>
                      <a:pt x="8" y="84"/>
                    </a:lnTo>
                    <a:lnTo>
                      <a:pt x="18" y="80"/>
                    </a:lnTo>
                    <a:lnTo>
                      <a:pt x="30" y="74"/>
                    </a:lnTo>
                    <a:lnTo>
                      <a:pt x="64" y="66"/>
                    </a:lnTo>
                    <a:lnTo>
                      <a:pt x="112" y="56"/>
                    </a:lnTo>
                    <a:lnTo>
                      <a:pt x="172" y="48"/>
                    </a:lnTo>
                    <a:lnTo>
                      <a:pt x="242" y="40"/>
                    </a:lnTo>
                    <a:lnTo>
                      <a:pt x="324" y="34"/>
                    </a:lnTo>
                    <a:lnTo>
                      <a:pt x="414" y="28"/>
                    </a:lnTo>
                    <a:lnTo>
                      <a:pt x="624" y="16"/>
                    </a:lnTo>
                    <a:lnTo>
                      <a:pt x="862" y="8"/>
                    </a:lnTo>
                    <a:lnTo>
                      <a:pt x="1126" y="2"/>
                    </a:lnTo>
                    <a:lnTo>
                      <a:pt x="1410" y="0"/>
                    </a:lnTo>
                    <a:lnTo>
                      <a:pt x="1696" y="2"/>
                    </a:lnTo>
                    <a:lnTo>
                      <a:pt x="1962" y="8"/>
                    </a:lnTo>
                    <a:lnTo>
                      <a:pt x="2200" y="16"/>
                    </a:lnTo>
                    <a:lnTo>
                      <a:pt x="2410" y="28"/>
                    </a:lnTo>
                    <a:lnTo>
                      <a:pt x="2500" y="34"/>
                    </a:lnTo>
                    <a:lnTo>
                      <a:pt x="2582" y="40"/>
                    </a:lnTo>
                    <a:lnTo>
                      <a:pt x="2652" y="48"/>
                    </a:lnTo>
                    <a:lnTo>
                      <a:pt x="2710" y="56"/>
                    </a:lnTo>
                    <a:lnTo>
                      <a:pt x="2758" y="66"/>
                    </a:lnTo>
                    <a:lnTo>
                      <a:pt x="2792" y="74"/>
                    </a:lnTo>
                    <a:lnTo>
                      <a:pt x="2804" y="80"/>
                    </a:lnTo>
                    <a:lnTo>
                      <a:pt x="2814" y="84"/>
                    </a:lnTo>
                    <a:lnTo>
                      <a:pt x="2820" y="88"/>
                    </a:lnTo>
                    <a:lnTo>
                      <a:pt x="2822" y="94"/>
                    </a:lnTo>
                    <a:lnTo>
                      <a:pt x="2820" y="98"/>
                    </a:lnTo>
                    <a:lnTo>
                      <a:pt x="2814" y="102"/>
                    </a:lnTo>
                    <a:lnTo>
                      <a:pt x="2804" y="108"/>
                    </a:lnTo>
                    <a:lnTo>
                      <a:pt x="2792" y="112"/>
                    </a:lnTo>
                    <a:lnTo>
                      <a:pt x="2758" y="120"/>
                    </a:lnTo>
                    <a:lnTo>
                      <a:pt x="2710" y="128"/>
                    </a:lnTo>
                    <a:lnTo>
                      <a:pt x="2652" y="136"/>
                    </a:lnTo>
                    <a:lnTo>
                      <a:pt x="2582" y="144"/>
                    </a:lnTo>
                    <a:lnTo>
                      <a:pt x="2500" y="152"/>
                    </a:lnTo>
                    <a:lnTo>
                      <a:pt x="2410" y="158"/>
                    </a:lnTo>
                    <a:lnTo>
                      <a:pt x="2200" y="170"/>
                    </a:lnTo>
                    <a:lnTo>
                      <a:pt x="1962" y="178"/>
                    </a:lnTo>
                    <a:lnTo>
                      <a:pt x="1696" y="182"/>
                    </a:lnTo>
                    <a:lnTo>
                      <a:pt x="1410"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3" name="Freeform 28"/>
              <p:cNvSpPr>
                <a:spLocks noChangeArrowheads="1"/>
              </p:cNvSpPr>
              <p:nvPr/>
            </p:nvSpPr>
            <p:spPr bwMode="auto">
              <a:xfrm>
                <a:off x="36" y="2"/>
                <a:ext cx="2830" cy="186"/>
              </a:xfrm>
              <a:custGeom>
                <a:avLst/>
                <a:gdLst>
                  <a:gd name="T0" fmla="*/ 1414 w 2830"/>
                  <a:gd name="T1" fmla="*/ 0 h 186"/>
                  <a:gd name="T2" fmla="*/ 1414 w 2830"/>
                  <a:gd name="T3" fmla="*/ 0 h 186"/>
                  <a:gd name="T4" fmla="*/ 1130 w 2830"/>
                  <a:gd name="T5" fmla="*/ 2 h 186"/>
                  <a:gd name="T6" fmla="*/ 864 w 2830"/>
                  <a:gd name="T7" fmla="*/ 6 h 186"/>
                  <a:gd name="T8" fmla="*/ 624 w 2830"/>
                  <a:gd name="T9" fmla="*/ 16 h 186"/>
                  <a:gd name="T10" fmla="*/ 414 w 2830"/>
                  <a:gd name="T11" fmla="*/ 26 h 186"/>
                  <a:gd name="T12" fmla="*/ 324 w 2830"/>
                  <a:gd name="T13" fmla="*/ 34 h 186"/>
                  <a:gd name="T14" fmla="*/ 242 w 2830"/>
                  <a:gd name="T15" fmla="*/ 40 h 186"/>
                  <a:gd name="T16" fmla="*/ 170 w 2830"/>
                  <a:gd name="T17" fmla="*/ 48 h 186"/>
                  <a:gd name="T18" fmla="*/ 112 w 2830"/>
                  <a:gd name="T19" fmla="*/ 56 h 186"/>
                  <a:gd name="T20" fmla="*/ 64 w 2830"/>
                  <a:gd name="T21" fmla="*/ 66 h 186"/>
                  <a:gd name="T22" fmla="*/ 28 w 2830"/>
                  <a:gd name="T23" fmla="*/ 74 h 186"/>
                  <a:gd name="T24" fmla="*/ 16 w 2830"/>
                  <a:gd name="T25" fmla="*/ 80 h 186"/>
                  <a:gd name="T26" fmla="*/ 8 w 2830"/>
                  <a:gd name="T27" fmla="*/ 84 h 186"/>
                  <a:gd name="T28" fmla="*/ 2 w 2830"/>
                  <a:gd name="T29" fmla="*/ 88 h 186"/>
                  <a:gd name="T30" fmla="*/ 0 w 2830"/>
                  <a:gd name="T31" fmla="*/ 94 h 186"/>
                  <a:gd name="T32" fmla="*/ 0 w 2830"/>
                  <a:gd name="T33" fmla="*/ 94 h 186"/>
                  <a:gd name="T34" fmla="*/ 2 w 2830"/>
                  <a:gd name="T35" fmla="*/ 98 h 186"/>
                  <a:gd name="T36" fmla="*/ 8 w 2830"/>
                  <a:gd name="T37" fmla="*/ 102 h 186"/>
                  <a:gd name="T38" fmla="*/ 16 w 2830"/>
                  <a:gd name="T39" fmla="*/ 108 h 186"/>
                  <a:gd name="T40" fmla="*/ 28 w 2830"/>
                  <a:gd name="T41" fmla="*/ 112 h 186"/>
                  <a:gd name="T42" fmla="*/ 64 w 2830"/>
                  <a:gd name="T43" fmla="*/ 120 h 186"/>
                  <a:gd name="T44" fmla="*/ 112 w 2830"/>
                  <a:gd name="T45" fmla="*/ 128 h 186"/>
                  <a:gd name="T46" fmla="*/ 170 w 2830"/>
                  <a:gd name="T47" fmla="*/ 136 h 186"/>
                  <a:gd name="T48" fmla="*/ 242 w 2830"/>
                  <a:gd name="T49" fmla="*/ 144 h 186"/>
                  <a:gd name="T50" fmla="*/ 324 w 2830"/>
                  <a:gd name="T51" fmla="*/ 152 h 186"/>
                  <a:gd name="T52" fmla="*/ 414 w 2830"/>
                  <a:gd name="T53" fmla="*/ 158 h 186"/>
                  <a:gd name="T54" fmla="*/ 624 w 2830"/>
                  <a:gd name="T55" fmla="*/ 170 h 186"/>
                  <a:gd name="T56" fmla="*/ 864 w 2830"/>
                  <a:gd name="T57" fmla="*/ 178 h 186"/>
                  <a:gd name="T58" fmla="*/ 1130 w 2830"/>
                  <a:gd name="T59" fmla="*/ 184 h 186"/>
                  <a:gd name="T60" fmla="*/ 1414 w 2830"/>
                  <a:gd name="T61" fmla="*/ 186 h 186"/>
                  <a:gd name="T62" fmla="*/ 1414 w 2830"/>
                  <a:gd name="T63" fmla="*/ 186 h 186"/>
                  <a:gd name="T64" fmla="*/ 1700 w 2830"/>
                  <a:gd name="T65" fmla="*/ 184 h 186"/>
                  <a:gd name="T66" fmla="*/ 1968 w 2830"/>
                  <a:gd name="T67" fmla="*/ 178 h 186"/>
                  <a:gd name="T68" fmla="*/ 2208 w 2830"/>
                  <a:gd name="T69" fmla="*/ 170 h 186"/>
                  <a:gd name="T70" fmla="*/ 2418 w 2830"/>
                  <a:gd name="T71" fmla="*/ 158 h 186"/>
                  <a:gd name="T72" fmla="*/ 2508 w 2830"/>
                  <a:gd name="T73" fmla="*/ 152 h 186"/>
                  <a:gd name="T74" fmla="*/ 2590 w 2830"/>
                  <a:gd name="T75" fmla="*/ 144 h 186"/>
                  <a:gd name="T76" fmla="*/ 2660 w 2830"/>
                  <a:gd name="T77" fmla="*/ 136 h 186"/>
                  <a:gd name="T78" fmla="*/ 2720 w 2830"/>
                  <a:gd name="T79" fmla="*/ 128 h 186"/>
                  <a:gd name="T80" fmla="*/ 2766 w 2830"/>
                  <a:gd name="T81" fmla="*/ 120 h 186"/>
                  <a:gd name="T82" fmla="*/ 2802 w 2830"/>
                  <a:gd name="T83" fmla="*/ 112 h 186"/>
                  <a:gd name="T84" fmla="*/ 2814 w 2830"/>
                  <a:gd name="T85" fmla="*/ 108 h 186"/>
                  <a:gd name="T86" fmla="*/ 2822 w 2830"/>
                  <a:gd name="T87" fmla="*/ 102 h 186"/>
                  <a:gd name="T88" fmla="*/ 2828 w 2830"/>
                  <a:gd name="T89" fmla="*/ 98 h 186"/>
                  <a:gd name="T90" fmla="*/ 2830 w 2830"/>
                  <a:gd name="T91" fmla="*/ 94 h 186"/>
                  <a:gd name="T92" fmla="*/ 2830 w 2830"/>
                  <a:gd name="T93" fmla="*/ 94 h 186"/>
                  <a:gd name="T94" fmla="*/ 2828 w 2830"/>
                  <a:gd name="T95" fmla="*/ 88 h 186"/>
                  <a:gd name="T96" fmla="*/ 2822 w 2830"/>
                  <a:gd name="T97" fmla="*/ 84 h 186"/>
                  <a:gd name="T98" fmla="*/ 2814 w 2830"/>
                  <a:gd name="T99" fmla="*/ 80 h 186"/>
                  <a:gd name="T100" fmla="*/ 2802 w 2830"/>
                  <a:gd name="T101" fmla="*/ 74 h 186"/>
                  <a:gd name="T102" fmla="*/ 2766 w 2830"/>
                  <a:gd name="T103" fmla="*/ 66 h 186"/>
                  <a:gd name="T104" fmla="*/ 2720 w 2830"/>
                  <a:gd name="T105" fmla="*/ 56 h 186"/>
                  <a:gd name="T106" fmla="*/ 2660 w 2830"/>
                  <a:gd name="T107" fmla="*/ 48 h 186"/>
                  <a:gd name="T108" fmla="*/ 2590 w 2830"/>
                  <a:gd name="T109" fmla="*/ 40 h 186"/>
                  <a:gd name="T110" fmla="*/ 2508 w 2830"/>
                  <a:gd name="T111" fmla="*/ 34 h 186"/>
                  <a:gd name="T112" fmla="*/ 2418 w 2830"/>
                  <a:gd name="T113" fmla="*/ 26 h 186"/>
                  <a:gd name="T114" fmla="*/ 2208 w 2830"/>
                  <a:gd name="T115" fmla="*/ 16 h 186"/>
                  <a:gd name="T116" fmla="*/ 1968 w 2830"/>
                  <a:gd name="T117" fmla="*/ 6 h 186"/>
                  <a:gd name="T118" fmla="*/ 1700 w 2830"/>
                  <a:gd name="T119" fmla="*/ 2 h 186"/>
                  <a:gd name="T120" fmla="*/ 1414 w 2830"/>
                  <a:gd name="T1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0" h="186">
                    <a:moveTo>
                      <a:pt x="1414" y="0"/>
                    </a:moveTo>
                    <a:lnTo>
                      <a:pt x="1414" y="0"/>
                    </a:lnTo>
                    <a:lnTo>
                      <a:pt x="1130" y="2"/>
                    </a:lnTo>
                    <a:lnTo>
                      <a:pt x="864" y="6"/>
                    </a:lnTo>
                    <a:lnTo>
                      <a:pt x="624" y="16"/>
                    </a:lnTo>
                    <a:lnTo>
                      <a:pt x="414" y="26"/>
                    </a:lnTo>
                    <a:lnTo>
                      <a:pt x="324" y="34"/>
                    </a:lnTo>
                    <a:lnTo>
                      <a:pt x="242" y="40"/>
                    </a:lnTo>
                    <a:lnTo>
                      <a:pt x="170" y="48"/>
                    </a:lnTo>
                    <a:lnTo>
                      <a:pt x="112" y="56"/>
                    </a:lnTo>
                    <a:lnTo>
                      <a:pt x="64" y="66"/>
                    </a:lnTo>
                    <a:lnTo>
                      <a:pt x="28" y="74"/>
                    </a:lnTo>
                    <a:lnTo>
                      <a:pt x="16" y="80"/>
                    </a:lnTo>
                    <a:lnTo>
                      <a:pt x="8" y="84"/>
                    </a:lnTo>
                    <a:lnTo>
                      <a:pt x="2" y="88"/>
                    </a:lnTo>
                    <a:lnTo>
                      <a:pt x="0" y="94"/>
                    </a:lnTo>
                    <a:lnTo>
                      <a:pt x="2" y="98"/>
                    </a:lnTo>
                    <a:lnTo>
                      <a:pt x="8" y="102"/>
                    </a:lnTo>
                    <a:lnTo>
                      <a:pt x="16" y="108"/>
                    </a:lnTo>
                    <a:lnTo>
                      <a:pt x="28" y="112"/>
                    </a:lnTo>
                    <a:lnTo>
                      <a:pt x="64" y="120"/>
                    </a:lnTo>
                    <a:lnTo>
                      <a:pt x="112" y="128"/>
                    </a:lnTo>
                    <a:lnTo>
                      <a:pt x="170" y="136"/>
                    </a:lnTo>
                    <a:lnTo>
                      <a:pt x="242" y="144"/>
                    </a:lnTo>
                    <a:lnTo>
                      <a:pt x="324" y="152"/>
                    </a:lnTo>
                    <a:lnTo>
                      <a:pt x="414" y="158"/>
                    </a:lnTo>
                    <a:lnTo>
                      <a:pt x="624" y="170"/>
                    </a:lnTo>
                    <a:lnTo>
                      <a:pt x="864" y="178"/>
                    </a:lnTo>
                    <a:lnTo>
                      <a:pt x="1130" y="184"/>
                    </a:lnTo>
                    <a:lnTo>
                      <a:pt x="1414" y="186"/>
                    </a:lnTo>
                    <a:lnTo>
                      <a:pt x="1700" y="184"/>
                    </a:lnTo>
                    <a:lnTo>
                      <a:pt x="1968" y="178"/>
                    </a:lnTo>
                    <a:lnTo>
                      <a:pt x="2208" y="170"/>
                    </a:lnTo>
                    <a:lnTo>
                      <a:pt x="2418" y="158"/>
                    </a:lnTo>
                    <a:lnTo>
                      <a:pt x="2508" y="152"/>
                    </a:lnTo>
                    <a:lnTo>
                      <a:pt x="2590" y="144"/>
                    </a:lnTo>
                    <a:lnTo>
                      <a:pt x="2660" y="136"/>
                    </a:lnTo>
                    <a:lnTo>
                      <a:pt x="2720" y="128"/>
                    </a:lnTo>
                    <a:lnTo>
                      <a:pt x="2766" y="120"/>
                    </a:lnTo>
                    <a:lnTo>
                      <a:pt x="2802" y="112"/>
                    </a:lnTo>
                    <a:lnTo>
                      <a:pt x="2814" y="108"/>
                    </a:lnTo>
                    <a:lnTo>
                      <a:pt x="2822" y="102"/>
                    </a:lnTo>
                    <a:lnTo>
                      <a:pt x="2828" y="98"/>
                    </a:lnTo>
                    <a:lnTo>
                      <a:pt x="2830" y="94"/>
                    </a:lnTo>
                    <a:lnTo>
                      <a:pt x="2828" y="88"/>
                    </a:lnTo>
                    <a:lnTo>
                      <a:pt x="2822" y="84"/>
                    </a:lnTo>
                    <a:lnTo>
                      <a:pt x="2814" y="80"/>
                    </a:lnTo>
                    <a:lnTo>
                      <a:pt x="2802" y="74"/>
                    </a:lnTo>
                    <a:lnTo>
                      <a:pt x="2766" y="66"/>
                    </a:lnTo>
                    <a:lnTo>
                      <a:pt x="2720" y="56"/>
                    </a:lnTo>
                    <a:lnTo>
                      <a:pt x="2660" y="48"/>
                    </a:lnTo>
                    <a:lnTo>
                      <a:pt x="2590" y="40"/>
                    </a:lnTo>
                    <a:lnTo>
                      <a:pt x="2508" y="34"/>
                    </a:lnTo>
                    <a:lnTo>
                      <a:pt x="2418" y="26"/>
                    </a:lnTo>
                    <a:lnTo>
                      <a:pt x="2208" y="16"/>
                    </a:lnTo>
                    <a:lnTo>
                      <a:pt x="1968" y="6"/>
                    </a:lnTo>
                    <a:lnTo>
                      <a:pt x="1700" y="2"/>
                    </a:lnTo>
                    <a:lnTo>
                      <a:pt x="14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4" name="Freeform 29"/>
              <p:cNvSpPr>
                <a:spLocks noEditPoints="1" noChangeArrowheads="1"/>
              </p:cNvSpPr>
              <p:nvPr/>
            </p:nvSpPr>
            <p:spPr bwMode="auto">
              <a:xfrm>
                <a:off x="40" y="2"/>
                <a:ext cx="2822" cy="184"/>
              </a:xfrm>
              <a:custGeom>
                <a:avLst/>
                <a:gdLst>
                  <a:gd name="T0" fmla="*/ 1410 w 2822"/>
                  <a:gd name="T1" fmla="*/ 184 h 184"/>
                  <a:gd name="T2" fmla="*/ 864 w 2822"/>
                  <a:gd name="T3" fmla="*/ 178 h 184"/>
                  <a:gd name="T4" fmla="*/ 418 w 2822"/>
                  <a:gd name="T5" fmla="*/ 158 h 184"/>
                  <a:gd name="T6" fmla="*/ 246 w 2822"/>
                  <a:gd name="T7" fmla="*/ 144 h 184"/>
                  <a:gd name="T8" fmla="*/ 116 w 2822"/>
                  <a:gd name="T9" fmla="*/ 128 h 184"/>
                  <a:gd name="T10" fmla="*/ 34 w 2822"/>
                  <a:gd name="T11" fmla="*/ 112 h 184"/>
                  <a:gd name="T12" fmla="*/ 14 w 2822"/>
                  <a:gd name="T13" fmla="*/ 102 h 184"/>
                  <a:gd name="T14" fmla="*/ 6 w 2822"/>
                  <a:gd name="T15" fmla="*/ 94 h 184"/>
                  <a:gd name="T16" fmla="*/ 8 w 2822"/>
                  <a:gd name="T17" fmla="*/ 88 h 184"/>
                  <a:gd name="T18" fmla="*/ 22 w 2822"/>
                  <a:gd name="T19" fmla="*/ 80 h 184"/>
                  <a:gd name="T20" fmla="*/ 70 w 2822"/>
                  <a:gd name="T21" fmla="*/ 66 h 184"/>
                  <a:gd name="T22" fmla="*/ 176 w 2822"/>
                  <a:gd name="T23" fmla="*/ 48 h 184"/>
                  <a:gd name="T24" fmla="*/ 328 w 2822"/>
                  <a:gd name="T25" fmla="*/ 34 h 184"/>
                  <a:gd name="T26" fmla="*/ 626 w 2822"/>
                  <a:gd name="T27" fmla="*/ 16 h 184"/>
                  <a:gd name="T28" fmla="*/ 1128 w 2822"/>
                  <a:gd name="T29" fmla="*/ 2 h 184"/>
                  <a:gd name="T30" fmla="*/ 1410 w 2822"/>
                  <a:gd name="T31" fmla="*/ 0 h 184"/>
                  <a:gd name="T32" fmla="*/ 1960 w 2822"/>
                  <a:gd name="T33" fmla="*/ 8 h 184"/>
                  <a:gd name="T34" fmla="*/ 2406 w 2822"/>
                  <a:gd name="T35" fmla="*/ 28 h 184"/>
                  <a:gd name="T36" fmla="*/ 2578 w 2822"/>
                  <a:gd name="T37" fmla="*/ 42 h 184"/>
                  <a:gd name="T38" fmla="*/ 2706 w 2822"/>
                  <a:gd name="T39" fmla="*/ 58 h 184"/>
                  <a:gd name="T40" fmla="*/ 2788 w 2822"/>
                  <a:gd name="T41" fmla="*/ 74 h 184"/>
                  <a:gd name="T42" fmla="*/ 2808 w 2822"/>
                  <a:gd name="T43" fmla="*/ 84 h 184"/>
                  <a:gd name="T44" fmla="*/ 2816 w 2822"/>
                  <a:gd name="T45" fmla="*/ 94 h 184"/>
                  <a:gd name="T46" fmla="*/ 2814 w 2822"/>
                  <a:gd name="T47" fmla="*/ 98 h 184"/>
                  <a:gd name="T48" fmla="*/ 2800 w 2822"/>
                  <a:gd name="T49" fmla="*/ 108 h 184"/>
                  <a:gd name="T50" fmla="*/ 2754 w 2822"/>
                  <a:gd name="T51" fmla="*/ 120 h 184"/>
                  <a:gd name="T52" fmla="*/ 2648 w 2822"/>
                  <a:gd name="T53" fmla="*/ 136 h 184"/>
                  <a:gd name="T54" fmla="*/ 2496 w 2822"/>
                  <a:gd name="T55" fmla="*/ 152 h 184"/>
                  <a:gd name="T56" fmla="*/ 2198 w 2822"/>
                  <a:gd name="T57" fmla="*/ 168 h 184"/>
                  <a:gd name="T58" fmla="*/ 1694 w 2822"/>
                  <a:gd name="T59" fmla="*/ 182 h 184"/>
                  <a:gd name="T60" fmla="*/ 1410 w 2822"/>
                  <a:gd name="T61" fmla="*/ 0 h 184"/>
                  <a:gd name="T62" fmla="*/ 1126 w 2822"/>
                  <a:gd name="T63" fmla="*/ 2 h 184"/>
                  <a:gd name="T64" fmla="*/ 624 w 2822"/>
                  <a:gd name="T65" fmla="*/ 16 h 184"/>
                  <a:gd name="T66" fmla="*/ 324 w 2822"/>
                  <a:gd name="T67" fmla="*/ 34 h 184"/>
                  <a:gd name="T68" fmla="*/ 172 w 2822"/>
                  <a:gd name="T69" fmla="*/ 48 h 184"/>
                  <a:gd name="T70" fmla="*/ 64 w 2822"/>
                  <a:gd name="T71" fmla="*/ 66 h 184"/>
                  <a:gd name="T72" fmla="*/ 18 w 2822"/>
                  <a:gd name="T73" fmla="*/ 80 h 184"/>
                  <a:gd name="T74" fmla="*/ 2 w 2822"/>
                  <a:gd name="T75" fmla="*/ 88 h 184"/>
                  <a:gd name="T76" fmla="*/ 0 w 2822"/>
                  <a:gd name="T77" fmla="*/ 94 h 184"/>
                  <a:gd name="T78" fmla="*/ 8 w 2822"/>
                  <a:gd name="T79" fmla="*/ 102 h 184"/>
                  <a:gd name="T80" fmla="*/ 30 w 2822"/>
                  <a:gd name="T81" fmla="*/ 112 h 184"/>
                  <a:gd name="T82" fmla="*/ 112 w 2822"/>
                  <a:gd name="T83" fmla="*/ 128 h 184"/>
                  <a:gd name="T84" fmla="*/ 242 w 2822"/>
                  <a:gd name="T85" fmla="*/ 144 h 184"/>
                  <a:gd name="T86" fmla="*/ 414 w 2822"/>
                  <a:gd name="T87" fmla="*/ 158 h 184"/>
                  <a:gd name="T88" fmla="*/ 862 w 2822"/>
                  <a:gd name="T89" fmla="*/ 178 h 184"/>
                  <a:gd name="T90" fmla="*/ 1410 w 2822"/>
                  <a:gd name="T91" fmla="*/ 184 h 184"/>
                  <a:gd name="T92" fmla="*/ 1696 w 2822"/>
                  <a:gd name="T93" fmla="*/ 182 h 184"/>
                  <a:gd name="T94" fmla="*/ 2200 w 2822"/>
                  <a:gd name="T95" fmla="*/ 170 h 184"/>
                  <a:gd name="T96" fmla="*/ 2500 w 2822"/>
                  <a:gd name="T97" fmla="*/ 152 h 184"/>
                  <a:gd name="T98" fmla="*/ 2652 w 2822"/>
                  <a:gd name="T99" fmla="*/ 136 h 184"/>
                  <a:gd name="T100" fmla="*/ 2758 w 2822"/>
                  <a:gd name="T101" fmla="*/ 120 h 184"/>
                  <a:gd name="T102" fmla="*/ 2804 w 2822"/>
                  <a:gd name="T103" fmla="*/ 108 h 184"/>
                  <a:gd name="T104" fmla="*/ 2820 w 2822"/>
                  <a:gd name="T105" fmla="*/ 98 h 184"/>
                  <a:gd name="T106" fmla="*/ 2822 w 2822"/>
                  <a:gd name="T107" fmla="*/ 94 h 184"/>
                  <a:gd name="T108" fmla="*/ 2814 w 2822"/>
                  <a:gd name="T109" fmla="*/ 84 h 184"/>
                  <a:gd name="T110" fmla="*/ 2792 w 2822"/>
                  <a:gd name="T111" fmla="*/ 74 h 184"/>
                  <a:gd name="T112" fmla="*/ 2710 w 2822"/>
                  <a:gd name="T113" fmla="*/ 56 h 184"/>
                  <a:gd name="T114" fmla="*/ 2582 w 2822"/>
                  <a:gd name="T115" fmla="*/ 40 h 184"/>
                  <a:gd name="T116" fmla="*/ 2410 w 2822"/>
                  <a:gd name="T117" fmla="*/ 28 h 184"/>
                  <a:gd name="T118" fmla="*/ 1962 w 2822"/>
                  <a:gd name="T119" fmla="*/ 8 h 184"/>
                  <a:gd name="T120" fmla="*/ 1410 w 2822"/>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2" h="184">
                    <a:moveTo>
                      <a:pt x="1410" y="184"/>
                    </a:moveTo>
                    <a:lnTo>
                      <a:pt x="1410" y="184"/>
                    </a:lnTo>
                    <a:lnTo>
                      <a:pt x="1128" y="182"/>
                    </a:lnTo>
                    <a:lnTo>
                      <a:pt x="864" y="178"/>
                    </a:lnTo>
                    <a:lnTo>
                      <a:pt x="626" y="168"/>
                    </a:lnTo>
                    <a:lnTo>
                      <a:pt x="418" y="158"/>
                    </a:lnTo>
                    <a:lnTo>
                      <a:pt x="328" y="152"/>
                    </a:lnTo>
                    <a:lnTo>
                      <a:pt x="246" y="144"/>
                    </a:lnTo>
                    <a:lnTo>
                      <a:pt x="176" y="136"/>
                    </a:lnTo>
                    <a:lnTo>
                      <a:pt x="116" y="128"/>
                    </a:lnTo>
                    <a:lnTo>
                      <a:pt x="70" y="120"/>
                    </a:lnTo>
                    <a:lnTo>
                      <a:pt x="34" y="112"/>
                    </a:lnTo>
                    <a:lnTo>
                      <a:pt x="22" y="108"/>
                    </a:lnTo>
                    <a:lnTo>
                      <a:pt x="14" y="102"/>
                    </a:lnTo>
                    <a:lnTo>
                      <a:pt x="8" y="98"/>
                    </a:lnTo>
                    <a:lnTo>
                      <a:pt x="6" y="94"/>
                    </a:lnTo>
                    <a:lnTo>
                      <a:pt x="8" y="88"/>
                    </a:lnTo>
                    <a:lnTo>
                      <a:pt x="14" y="84"/>
                    </a:lnTo>
                    <a:lnTo>
                      <a:pt x="22" y="80"/>
                    </a:lnTo>
                    <a:lnTo>
                      <a:pt x="34" y="74"/>
                    </a:lnTo>
                    <a:lnTo>
                      <a:pt x="70" y="66"/>
                    </a:lnTo>
                    <a:lnTo>
                      <a:pt x="116" y="58"/>
                    </a:lnTo>
                    <a:lnTo>
                      <a:pt x="176" y="48"/>
                    </a:lnTo>
                    <a:lnTo>
                      <a:pt x="246" y="42"/>
                    </a:lnTo>
                    <a:lnTo>
                      <a:pt x="328" y="34"/>
                    </a:lnTo>
                    <a:lnTo>
                      <a:pt x="418" y="28"/>
                    </a:lnTo>
                    <a:lnTo>
                      <a:pt x="626" y="16"/>
                    </a:lnTo>
                    <a:lnTo>
                      <a:pt x="864" y="8"/>
                    </a:lnTo>
                    <a:lnTo>
                      <a:pt x="1128" y="2"/>
                    </a:lnTo>
                    <a:lnTo>
                      <a:pt x="1410" y="0"/>
                    </a:lnTo>
                    <a:lnTo>
                      <a:pt x="1694" y="2"/>
                    </a:lnTo>
                    <a:lnTo>
                      <a:pt x="1960" y="8"/>
                    </a:lnTo>
                    <a:lnTo>
                      <a:pt x="2198" y="16"/>
                    </a:lnTo>
                    <a:lnTo>
                      <a:pt x="2406" y="28"/>
                    </a:lnTo>
                    <a:lnTo>
                      <a:pt x="2496" y="34"/>
                    </a:lnTo>
                    <a:lnTo>
                      <a:pt x="2578" y="42"/>
                    </a:lnTo>
                    <a:lnTo>
                      <a:pt x="2648" y="48"/>
                    </a:lnTo>
                    <a:lnTo>
                      <a:pt x="2706" y="58"/>
                    </a:lnTo>
                    <a:lnTo>
                      <a:pt x="2754" y="66"/>
                    </a:lnTo>
                    <a:lnTo>
                      <a:pt x="2788" y="74"/>
                    </a:lnTo>
                    <a:lnTo>
                      <a:pt x="2800" y="80"/>
                    </a:lnTo>
                    <a:lnTo>
                      <a:pt x="2808" y="84"/>
                    </a:lnTo>
                    <a:lnTo>
                      <a:pt x="2814" y="88"/>
                    </a:lnTo>
                    <a:lnTo>
                      <a:pt x="2816" y="94"/>
                    </a:lnTo>
                    <a:lnTo>
                      <a:pt x="2814" y="98"/>
                    </a:lnTo>
                    <a:lnTo>
                      <a:pt x="2808" y="102"/>
                    </a:lnTo>
                    <a:lnTo>
                      <a:pt x="2800" y="108"/>
                    </a:lnTo>
                    <a:lnTo>
                      <a:pt x="2788" y="112"/>
                    </a:lnTo>
                    <a:lnTo>
                      <a:pt x="2754" y="120"/>
                    </a:lnTo>
                    <a:lnTo>
                      <a:pt x="2706" y="128"/>
                    </a:lnTo>
                    <a:lnTo>
                      <a:pt x="2648" y="136"/>
                    </a:lnTo>
                    <a:lnTo>
                      <a:pt x="2578" y="144"/>
                    </a:lnTo>
                    <a:lnTo>
                      <a:pt x="2496" y="152"/>
                    </a:lnTo>
                    <a:lnTo>
                      <a:pt x="2406" y="158"/>
                    </a:lnTo>
                    <a:lnTo>
                      <a:pt x="2198" y="168"/>
                    </a:lnTo>
                    <a:lnTo>
                      <a:pt x="1960" y="178"/>
                    </a:lnTo>
                    <a:lnTo>
                      <a:pt x="1694" y="182"/>
                    </a:lnTo>
                    <a:lnTo>
                      <a:pt x="1410" y="184"/>
                    </a:lnTo>
                    <a:close/>
                    <a:moveTo>
                      <a:pt x="1410" y="0"/>
                    </a:moveTo>
                    <a:lnTo>
                      <a:pt x="1410" y="0"/>
                    </a:lnTo>
                    <a:lnTo>
                      <a:pt x="1126" y="2"/>
                    </a:lnTo>
                    <a:lnTo>
                      <a:pt x="862" y="8"/>
                    </a:lnTo>
                    <a:lnTo>
                      <a:pt x="624" y="16"/>
                    </a:lnTo>
                    <a:lnTo>
                      <a:pt x="414" y="28"/>
                    </a:lnTo>
                    <a:lnTo>
                      <a:pt x="324" y="34"/>
                    </a:lnTo>
                    <a:lnTo>
                      <a:pt x="242" y="40"/>
                    </a:lnTo>
                    <a:lnTo>
                      <a:pt x="172" y="48"/>
                    </a:lnTo>
                    <a:lnTo>
                      <a:pt x="112" y="56"/>
                    </a:lnTo>
                    <a:lnTo>
                      <a:pt x="64" y="66"/>
                    </a:lnTo>
                    <a:lnTo>
                      <a:pt x="30" y="74"/>
                    </a:lnTo>
                    <a:lnTo>
                      <a:pt x="18" y="80"/>
                    </a:lnTo>
                    <a:lnTo>
                      <a:pt x="8" y="84"/>
                    </a:lnTo>
                    <a:lnTo>
                      <a:pt x="2" y="88"/>
                    </a:lnTo>
                    <a:lnTo>
                      <a:pt x="0" y="94"/>
                    </a:lnTo>
                    <a:lnTo>
                      <a:pt x="2" y="98"/>
                    </a:lnTo>
                    <a:lnTo>
                      <a:pt x="8" y="102"/>
                    </a:lnTo>
                    <a:lnTo>
                      <a:pt x="18" y="108"/>
                    </a:lnTo>
                    <a:lnTo>
                      <a:pt x="30" y="112"/>
                    </a:lnTo>
                    <a:lnTo>
                      <a:pt x="64" y="120"/>
                    </a:lnTo>
                    <a:lnTo>
                      <a:pt x="112" y="128"/>
                    </a:lnTo>
                    <a:lnTo>
                      <a:pt x="172" y="136"/>
                    </a:lnTo>
                    <a:lnTo>
                      <a:pt x="242" y="144"/>
                    </a:lnTo>
                    <a:lnTo>
                      <a:pt x="324" y="152"/>
                    </a:lnTo>
                    <a:lnTo>
                      <a:pt x="414" y="158"/>
                    </a:lnTo>
                    <a:lnTo>
                      <a:pt x="624" y="170"/>
                    </a:lnTo>
                    <a:lnTo>
                      <a:pt x="862" y="178"/>
                    </a:lnTo>
                    <a:lnTo>
                      <a:pt x="1126" y="182"/>
                    </a:lnTo>
                    <a:lnTo>
                      <a:pt x="1410" y="184"/>
                    </a:lnTo>
                    <a:lnTo>
                      <a:pt x="1696" y="182"/>
                    </a:lnTo>
                    <a:lnTo>
                      <a:pt x="1962" y="178"/>
                    </a:lnTo>
                    <a:lnTo>
                      <a:pt x="2200" y="170"/>
                    </a:lnTo>
                    <a:lnTo>
                      <a:pt x="2410" y="158"/>
                    </a:lnTo>
                    <a:lnTo>
                      <a:pt x="2500" y="152"/>
                    </a:lnTo>
                    <a:lnTo>
                      <a:pt x="2582" y="144"/>
                    </a:lnTo>
                    <a:lnTo>
                      <a:pt x="2652" y="136"/>
                    </a:lnTo>
                    <a:lnTo>
                      <a:pt x="2710" y="128"/>
                    </a:lnTo>
                    <a:lnTo>
                      <a:pt x="2758" y="120"/>
                    </a:lnTo>
                    <a:lnTo>
                      <a:pt x="2792" y="112"/>
                    </a:lnTo>
                    <a:lnTo>
                      <a:pt x="2804" y="108"/>
                    </a:lnTo>
                    <a:lnTo>
                      <a:pt x="2814" y="102"/>
                    </a:lnTo>
                    <a:lnTo>
                      <a:pt x="2820" y="98"/>
                    </a:lnTo>
                    <a:lnTo>
                      <a:pt x="2822" y="94"/>
                    </a:lnTo>
                    <a:lnTo>
                      <a:pt x="2820" y="88"/>
                    </a:lnTo>
                    <a:lnTo>
                      <a:pt x="2814" y="84"/>
                    </a:lnTo>
                    <a:lnTo>
                      <a:pt x="2804" y="80"/>
                    </a:lnTo>
                    <a:lnTo>
                      <a:pt x="2792" y="74"/>
                    </a:lnTo>
                    <a:lnTo>
                      <a:pt x="2758" y="66"/>
                    </a:lnTo>
                    <a:lnTo>
                      <a:pt x="2710" y="56"/>
                    </a:lnTo>
                    <a:lnTo>
                      <a:pt x="2652" y="48"/>
                    </a:lnTo>
                    <a:lnTo>
                      <a:pt x="2582" y="40"/>
                    </a:lnTo>
                    <a:lnTo>
                      <a:pt x="2500" y="34"/>
                    </a:lnTo>
                    <a:lnTo>
                      <a:pt x="2410" y="28"/>
                    </a:lnTo>
                    <a:lnTo>
                      <a:pt x="2200" y="16"/>
                    </a:lnTo>
                    <a:lnTo>
                      <a:pt x="1962" y="8"/>
                    </a:lnTo>
                    <a:lnTo>
                      <a:pt x="1696" y="2"/>
                    </a:lnTo>
                    <a:lnTo>
                      <a:pt x="14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5" name="Freeform 30"/>
              <p:cNvSpPr>
                <a:spLocks noChangeArrowheads="1"/>
              </p:cNvSpPr>
              <p:nvPr/>
            </p:nvSpPr>
            <p:spPr bwMode="auto">
              <a:xfrm>
                <a:off x="46" y="2"/>
                <a:ext cx="2810" cy="184"/>
              </a:xfrm>
              <a:custGeom>
                <a:avLst/>
                <a:gdLst>
                  <a:gd name="T0" fmla="*/ 1404 w 2810"/>
                  <a:gd name="T1" fmla="*/ 184 h 184"/>
                  <a:gd name="T2" fmla="*/ 1404 w 2810"/>
                  <a:gd name="T3" fmla="*/ 184 h 184"/>
                  <a:gd name="T4" fmla="*/ 1122 w 2810"/>
                  <a:gd name="T5" fmla="*/ 182 h 184"/>
                  <a:gd name="T6" fmla="*/ 858 w 2810"/>
                  <a:gd name="T7" fmla="*/ 178 h 184"/>
                  <a:gd name="T8" fmla="*/ 620 w 2810"/>
                  <a:gd name="T9" fmla="*/ 168 h 184"/>
                  <a:gd name="T10" fmla="*/ 412 w 2810"/>
                  <a:gd name="T11" fmla="*/ 158 h 184"/>
                  <a:gd name="T12" fmla="*/ 322 w 2810"/>
                  <a:gd name="T13" fmla="*/ 152 h 184"/>
                  <a:gd name="T14" fmla="*/ 240 w 2810"/>
                  <a:gd name="T15" fmla="*/ 144 h 184"/>
                  <a:gd name="T16" fmla="*/ 170 w 2810"/>
                  <a:gd name="T17" fmla="*/ 136 h 184"/>
                  <a:gd name="T18" fmla="*/ 110 w 2810"/>
                  <a:gd name="T19" fmla="*/ 128 h 184"/>
                  <a:gd name="T20" fmla="*/ 64 w 2810"/>
                  <a:gd name="T21" fmla="*/ 120 h 184"/>
                  <a:gd name="T22" fmla="*/ 28 w 2810"/>
                  <a:gd name="T23" fmla="*/ 112 h 184"/>
                  <a:gd name="T24" fmla="*/ 16 w 2810"/>
                  <a:gd name="T25" fmla="*/ 108 h 184"/>
                  <a:gd name="T26" fmla="*/ 8 w 2810"/>
                  <a:gd name="T27" fmla="*/ 102 h 184"/>
                  <a:gd name="T28" fmla="*/ 2 w 2810"/>
                  <a:gd name="T29" fmla="*/ 98 h 184"/>
                  <a:gd name="T30" fmla="*/ 0 w 2810"/>
                  <a:gd name="T31" fmla="*/ 94 h 184"/>
                  <a:gd name="T32" fmla="*/ 0 w 2810"/>
                  <a:gd name="T33" fmla="*/ 94 h 184"/>
                  <a:gd name="T34" fmla="*/ 2 w 2810"/>
                  <a:gd name="T35" fmla="*/ 88 h 184"/>
                  <a:gd name="T36" fmla="*/ 8 w 2810"/>
                  <a:gd name="T37" fmla="*/ 84 h 184"/>
                  <a:gd name="T38" fmla="*/ 16 w 2810"/>
                  <a:gd name="T39" fmla="*/ 80 h 184"/>
                  <a:gd name="T40" fmla="*/ 28 w 2810"/>
                  <a:gd name="T41" fmla="*/ 74 h 184"/>
                  <a:gd name="T42" fmla="*/ 64 w 2810"/>
                  <a:gd name="T43" fmla="*/ 66 h 184"/>
                  <a:gd name="T44" fmla="*/ 110 w 2810"/>
                  <a:gd name="T45" fmla="*/ 58 h 184"/>
                  <a:gd name="T46" fmla="*/ 170 w 2810"/>
                  <a:gd name="T47" fmla="*/ 48 h 184"/>
                  <a:gd name="T48" fmla="*/ 240 w 2810"/>
                  <a:gd name="T49" fmla="*/ 42 h 184"/>
                  <a:gd name="T50" fmla="*/ 322 w 2810"/>
                  <a:gd name="T51" fmla="*/ 34 h 184"/>
                  <a:gd name="T52" fmla="*/ 412 w 2810"/>
                  <a:gd name="T53" fmla="*/ 28 h 184"/>
                  <a:gd name="T54" fmla="*/ 620 w 2810"/>
                  <a:gd name="T55" fmla="*/ 16 h 184"/>
                  <a:gd name="T56" fmla="*/ 858 w 2810"/>
                  <a:gd name="T57" fmla="*/ 8 h 184"/>
                  <a:gd name="T58" fmla="*/ 1122 w 2810"/>
                  <a:gd name="T59" fmla="*/ 2 h 184"/>
                  <a:gd name="T60" fmla="*/ 1404 w 2810"/>
                  <a:gd name="T61" fmla="*/ 0 h 184"/>
                  <a:gd name="T62" fmla="*/ 1404 w 2810"/>
                  <a:gd name="T63" fmla="*/ 0 h 184"/>
                  <a:gd name="T64" fmla="*/ 1688 w 2810"/>
                  <a:gd name="T65" fmla="*/ 2 h 184"/>
                  <a:gd name="T66" fmla="*/ 1954 w 2810"/>
                  <a:gd name="T67" fmla="*/ 8 h 184"/>
                  <a:gd name="T68" fmla="*/ 2192 w 2810"/>
                  <a:gd name="T69" fmla="*/ 16 h 184"/>
                  <a:gd name="T70" fmla="*/ 2400 w 2810"/>
                  <a:gd name="T71" fmla="*/ 28 h 184"/>
                  <a:gd name="T72" fmla="*/ 2490 w 2810"/>
                  <a:gd name="T73" fmla="*/ 34 h 184"/>
                  <a:gd name="T74" fmla="*/ 2572 w 2810"/>
                  <a:gd name="T75" fmla="*/ 42 h 184"/>
                  <a:gd name="T76" fmla="*/ 2642 w 2810"/>
                  <a:gd name="T77" fmla="*/ 48 h 184"/>
                  <a:gd name="T78" fmla="*/ 2700 w 2810"/>
                  <a:gd name="T79" fmla="*/ 58 h 184"/>
                  <a:gd name="T80" fmla="*/ 2748 w 2810"/>
                  <a:gd name="T81" fmla="*/ 66 h 184"/>
                  <a:gd name="T82" fmla="*/ 2782 w 2810"/>
                  <a:gd name="T83" fmla="*/ 74 h 184"/>
                  <a:gd name="T84" fmla="*/ 2794 w 2810"/>
                  <a:gd name="T85" fmla="*/ 80 h 184"/>
                  <a:gd name="T86" fmla="*/ 2802 w 2810"/>
                  <a:gd name="T87" fmla="*/ 84 h 184"/>
                  <a:gd name="T88" fmla="*/ 2808 w 2810"/>
                  <a:gd name="T89" fmla="*/ 88 h 184"/>
                  <a:gd name="T90" fmla="*/ 2810 w 2810"/>
                  <a:gd name="T91" fmla="*/ 94 h 184"/>
                  <a:gd name="T92" fmla="*/ 2810 w 2810"/>
                  <a:gd name="T93" fmla="*/ 94 h 184"/>
                  <a:gd name="T94" fmla="*/ 2808 w 2810"/>
                  <a:gd name="T95" fmla="*/ 98 h 184"/>
                  <a:gd name="T96" fmla="*/ 2802 w 2810"/>
                  <a:gd name="T97" fmla="*/ 102 h 184"/>
                  <a:gd name="T98" fmla="*/ 2794 w 2810"/>
                  <a:gd name="T99" fmla="*/ 108 h 184"/>
                  <a:gd name="T100" fmla="*/ 2782 w 2810"/>
                  <a:gd name="T101" fmla="*/ 112 h 184"/>
                  <a:gd name="T102" fmla="*/ 2748 w 2810"/>
                  <a:gd name="T103" fmla="*/ 120 h 184"/>
                  <a:gd name="T104" fmla="*/ 2700 w 2810"/>
                  <a:gd name="T105" fmla="*/ 128 h 184"/>
                  <a:gd name="T106" fmla="*/ 2642 w 2810"/>
                  <a:gd name="T107" fmla="*/ 136 h 184"/>
                  <a:gd name="T108" fmla="*/ 2572 w 2810"/>
                  <a:gd name="T109" fmla="*/ 144 h 184"/>
                  <a:gd name="T110" fmla="*/ 2490 w 2810"/>
                  <a:gd name="T111" fmla="*/ 152 h 184"/>
                  <a:gd name="T112" fmla="*/ 2400 w 2810"/>
                  <a:gd name="T113" fmla="*/ 158 h 184"/>
                  <a:gd name="T114" fmla="*/ 2192 w 2810"/>
                  <a:gd name="T115" fmla="*/ 168 h 184"/>
                  <a:gd name="T116" fmla="*/ 1954 w 2810"/>
                  <a:gd name="T117" fmla="*/ 178 h 184"/>
                  <a:gd name="T118" fmla="*/ 1688 w 2810"/>
                  <a:gd name="T119" fmla="*/ 182 h 184"/>
                  <a:gd name="T120" fmla="*/ 1404 w 2810"/>
                  <a:gd name="T1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0" h="184">
                    <a:moveTo>
                      <a:pt x="1404" y="184"/>
                    </a:moveTo>
                    <a:lnTo>
                      <a:pt x="1404" y="184"/>
                    </a:lnTo>
                    <a:lnTo>
                      <a:pt x="1122" y="182"/>
                    </a:lnTo>
                    <a:lnTo>
                      <a:pt x="858" y="178"/>
                    </a:lnTo>
                    <a:lnTo>
                      <a:pt x="620" y="168"/>
                    </a:lnTo>
                    <a:lnTo>
                      <a:pt x="412" y="158"/>
                    </a:lnTo>
                    <a:lnTo>
                      <a:pt x="322" y="152"/>
                    </a:lnTo>
                    <a:lnTo>
                      <a:pt x="240" y="144"/>
                    </a:lnTo>
                    <a:lnTo>
                      <a:pt x="170" y="136"/>
                    </a:lnTo>
                    <a:lnTo>
                      <a:pt x="110" y="128"/>
                    </a:lnTo>
                    <a:lnTo>
                      <a:pt x="64" y="120"/>
                    </a:lnTo>
                    <a:lnTo>
                      <a:pt x="28" y="112"/>
                    </a:lnTo>
                    <a:lnTo>
                      <a:pt x="16" y="108"/>
                    </a:lnTo>
                    <a:lnTo>
                      <a:pt x="8" y="102"/>
                    </a:lnTo>
                    <a:lnTo>
                      <a:pt x="2" y="98"/>
                    </a:lnTo>
                    <a:lnTo>
                      <a:pt x="0" y="94"/>
                    </a:lnTo>
                    <a:lnTo>
                      <a:pt x="2" y="88"/>
                    </a:lnTo>
                    <a:lnTo>
                      <a:pt x="8" y="84"/>
                    </a:lnTo>
                    <a:lnTo>
                      <a:pt x="16" y="80"/>
                    </a:lnTo>
                    <a:lnTo>
                      <a:pt x="28" y="74"/>
                    </a:lnTo>
                    <a:lnTo>
                      <a:pt x="64" y="66"/>
                    </a:lnTo>
                    <a:lnTo>
                      <a:pt x="110" y="58"/>
                    </a:lnTo>
                    <a:lnTo>
                      <a:pt x="170" y="48"/>
                    </a:lnTo>
                    <a:lnTo>
                      <a:pt x="240" y="42"/>
                    </a:lnTo>
                    <a:lnTo>
                      <a:pt x="322" y="34"/>
                    </a:lnTo>
                    <a:lnTo>
                      <a:pt x="412" y="28"/>
                    </a:lnTo>
                    <a:lnTo>
                      <a:pt x="620" y="16"/>
                    </a:lnTo>
                    <a:lnTo>
                      <a:pt x="858" y="8"/>
                    </a:lnTo>
                    <a:lnTo>
                      <a:pt x="1122" y="2"/>
                    </a:lnTo>
                    <a:lnTo>
                      <a:pt x="1404" y="0"/>
                    </a:lnTo>
                    <a:lnTo>
                      <a:pt x="1688" y="2"/>
                    </a:lnTo>
                    <a:lnTo>
                      <a:pt x="1954" y="8"/>
                    </a:lnTo>
                    <a:lnTo>
                      <a:pt x="2192" y="16"/>
                    </a:lnTo>
                    <a:lnTo>
                      <a:pt x="2400" y="28"/>
                    </a:lnTo>
                    <a:lnTo>
                      <a:pt x="2490" y="34"/>
                    </a:lnTo>
                    <a:lnTo>
                      <a:pt x="2572" y="42"/>
                    </a:lnTo>
                    <a:lnTo>
                      <a:pt x="2642" y="48"/>
                    </a:lnTo>
                    <a:lnTo>
                      <a:pt x="2700" y="58"/>
                    </a:lnTo>
                    <a:lnTo>
                      <a:pt x="2748" y="66"/>
                    </a:lnTo>
                    <a:lnTo>
                      <a:pt x="2782" y="74"/>
                    </a:lnTo>
                    <a:lnTo>
                      <a:pt x="2794" y="80"/>
                    </a:lnTo>
                    <a:lnTo>
                      <a:pt x="2802" y="84"/>
                    </a:lnTo>
                    <a:lnTo>
                      <a:pt x="2808" y="88"/>
                    </a:lnTo>
                    <a:lnTo>
                      <a:pt x="2810" y="94"/>
                    </a:lnTo>
                    <a:lnTo>
                      <a:pt x="2808" y="98"/>
                    </a:lnTo>
                    <a:lnTo>
                      <a:pt x="2802" y="102"/>
                    </a:lnTo>
                    <a:lnTo>
                      <a:pt x="2794" y="108"/>
                    </a:lnTo>
                    <a:lnTo>
                      <a:pt x="2782" y="112"/>
                    </a:lnTo>
                    <a:lnTo>
                      <a:pt x="2748" y="120"/>
                    </a:lnTo>
                    <a:lnTo>
                      <a:pt x="2700" y="128"/>
                    </a:lnTo>
                    <a:lnTo>
                      <a:pt x="2642" y="136"/>
                    </a:lnTo>
                    <a:lnTo>
                      <a:pt x="2572" y="144"/>
                    </a:lnTo>
                    <a:lnTo>
                      <a:pt x="2490" y="152"/>
                    </a:lnTo>
                    <a:lnTo>
                      <a:pt x="2400" y="158"/>
                    </a:lnTo>
                    <a:lnTo>
                      <a:pt x="2192" y="168"/>
                    </a:lnTo>
                    <a:lnTo>
                      <a:pt x="1954" y="178"/>
                    </a:lnTo>
                    <a:lnTo>
                      <a:pt x="1688" y="182"/>
                    </a:lnTo>
                    <a:lnTo>
                      <a:pt x="1404"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6" name="Freeform 31"/>
              <p:cNvSpPr>
                <a:spLocks noChangeArrowheads="1"/>
              </p:cNvSpPr>
              <p:nvPr/>
            </p:nvSpPr>
            <p:spPr bwMode="auto">
              <a:xfrm>
                <a:off x="40" y="2"/>
                <a:ext cx="2822" cy="184"/>
              </a:xfrm>
              <a:custGeom>
                <a:avLst/>
                <a:gdLst>
                  <a:gd name="T0" fmla="*/ 1410 w 2822"/>
                  <a:gd name="T1" fmla="*/ 0 h 184"/>
                  <a:gd name="T2" fmla="*/ 1410 w 2822"/>
                  <a:gd name="T3" fmla="*/ 0 h 184"/>
                  <a:gd name="T4" fmla="*/ 1126 w 2822"/>
                  <a:gd name="T5" fmla="*/ 2 h 184"/>
                  <a:gd name="T6" fmla="*/ 862 w 2822"/>
                  <a:gd name="T7" fmla="*/ 8 h 184"/>
                  <a:gd name="T8" fmla="*/ 624 w 2822"/>
                  <a:gd name="T9" fmla="*/ 16 h 184"/>
                  <a:gd name="T10" fmla="*/ 414 w 2822"/>
                  <a:gd name="T11" fmla="*/ 28 h 184"/>
                  <a:gd name="T12" fmla="*/ 324 w 2822"/>
                  <a:gd name="T13" fmla="*/ 34 h 184"/>
                  <a:gd name="T14" fmla="*/ 242 w 2822"/>
                  <a:gd name="T15" fmla="*/ 40 h 184"/>
                  <a:gd name="T16" fmla="*/ 172 w 2822"/>
                  <a:gd name="T17" fmla="*/ 48 h 184"/>
                  <a:gd name="T18" fmla="*/ 112 w 2822"/>
                  <a:gd name="T19" fmla="*/ 56 h 184"/>
                  <a:gd name="T20" fmla="*/ 64 w 2822"/>
                  <a:gd name="T21" fmla="*/ 66 h 184"/>
                  <a:gd name="T22" fmla="*/ 30 w 2822"/>
                  <a:gd name="T23" fmla="*/ 74 h 184"/>
                  <a:gd name="T24" fmla="*/ 18 w 2822"/>
                  <a:gd name="T25" fmla="*/ 80 h 184"/>
                  <a:gd name="T26" fmla="*/ 8 w 2822"/>
                  <a:gd name="T27" fmla="*/ 84 h 184"/>
                  <a:gd name="T28" fmla="*/ 2 w 2822"/>
                  <a:gd name="T29" fmla="*/ 88 h 184"/>
                  <a:gd name="T30" fmla="*/ 0 w 2822"/>
                  <a:gd name="T31" fmla="*/ 94 h 184"/>
                  <a:gd name="T32" fmla="*/ 0 w 2822"/>
                  <a:gd name="T33" fmla="*/ 94 h 184"/>
                  <a:gd name="T34" fmla="*/ 2 w 2822"/>
                  <a:gd name="T35" fmla="*/ 98 h 184"/>
                  <a:gd name="T36" fmla="*/ 8 w 2822"/>
                  <a:gd name="T37" fmla="*/ 102 h 184"/>
                  <a:gd name="T38" fmla="*/ 18 w 2822"/>
                  <a:gd name="T39" fmla="*/ 108 h 184"/>
                  <a:gd name="T40" fmla="*/ 30 w 2822"/>
                  <a:gd name="T41" fmla="*/ 112 h 184"/>
                  <a:gd name="T42" fmla="*/ 64 w 2822"/>
                  <a:gd name="T43" fmla="*/ 120 h 184"/>
                  <a:gd name="T44" fmla="*/ 112 w 2822"/>
                  <a:gd name="T45" fmla="*/ 128 h 184"/>
                  <a:gd name="T46" fmla="*/ 172 w 2822"/>
                  <a:gd name="T47" fmla="*/ 136 h 184"/>
                  <a:gd name="T48" fmla="*/ 242 w 2822"/>
                  <a:gd name="T49" fmla="*/ 144 h 184"/>
                  <a:gd name="T50" fmla="*/ 324 w 2822"/>
                  <a:gd name="T51" fmla="*/ 152 h 184"/>
                  <a:gd name="T52" fmla="*/ 414 w 2822"/>
                  <a:gd name="T53" fmla="*/ 158 h 184"/>
                  <a:gd name="T54" fmla="*/ 624 w 2822"/>
                  <a:gd name="T55" fmla="*/ 170 h 184"/>
                  <a:gd name="T56" fmla="*/ 862 w 2822"/>
                  <a:gd name="T57" fmla="*/ 178 h 184"/>
                  <a:gd name="T58" fmla="*/ 1126 w 2822"/>
                  <a:gd name="T59" fmla="*/ 182 h 184"/>
                  <a:gd name="T60" fmla="*/ 1410 w 2822"/>
                  <a:gd name="T61" fmla="*/ 184 h 184"/>
                  <a:gd name="T62" fmla="*/ 1410 w 2822"/>
                  <a:gd name="T63" fmla="*/ 184 h 184"/>
                  <a:gd name="T64" fmla="*/ 1696 w 2822"/>
                  <a:gd name="T65" fmla="*/ 182 h 184"/>
                  <a:gd name="T66" fmla="*/ 1962 w 2822"/>
                  <a:gd name="T67" fmla="*/ 178 h 184"/>
                  <a:gd name="T68" fmla="*/ 2200 w 2822"/>
                  <a:gd name="T69" fmla="*/ 170 h 184"/>
                  <a:gd name="T70" fmla="*/ 2410 w 2822"/>
                  <a:gd name="T71" fmla="*/ 158 h 184"/>
                  <a:gd name="T72" fmla="*/ 2500 w 2822"/>
                  <a:gd name="T73" fmla="*/ 152 h 184"/>
                  <a:gd name="T74" fmla="*/ 2582 w 2822"/>
                  <a:gd name="T75" fmla="*/ 144 h 184"/>
                  <a:gd name="T76" fmla="*/ 2652 w 2822"/>
                  <a:gd name="T77" fmla="*/ 136 h 184"/>
                  <a:gd name="T78" fmla="*/ 2710 w 2822"/>
                  <a:gd name="T79" fmla="*/ 128 h 184"/>
                  <a:gd name="T80" fmla="*/ 2758 w 2822"/>
                  <a:gd name="T81" fmla="*/ 120 h 184"/>
                  <a:gd name="T82" fmla="*/ 2792 w 2822"/>
                  <a:gd name="T83" fmla="*/ 112 h 184"/>
                  <a:gd name="T84" fmla="*/ 2804 w 2822"/>
                  <a:gd name="T85" fmla="*/ 108 h 184"/>
                  <a:gd name="T86" fmla="*/ 2814 w 2822"/>
                  <a:gd name="T87" fmla="*/ 102 h 184"/>
                  <a:gd name="T88" fmla="*/ 2820 w 2822"/>
                  <a:gd name="T89" fmla="*/ 98 h 184"/>
                  <a:gd name="T90" fmla="*/ 2822 w 2822"/>
                  <a:gd name="T91" fmla="*/ 94 h 184"/>
                  <a:gd name="T92" fmla="*/ 2822 w 2822"/>
                  <a:gd name="T93" fmla="*/ 94 h 184"/>
                  <a:gd name="T94" fmla="*/ 2820 w 2822"/>
                  <a:gd name="T95" fmla="*/ 88 h 184"/>
                  <a:gd name="T96" fmla="*/ 2814 w 2822"/>
                  <a:gd name="T97" fmla="*/ 84 h 184"/>
                  <a:gd name="T98" fmla="*/ 2804 w 2822"/>
                  <a:gd name="T99" fmla="*/ 80 h 184"/>
                  <a:gd name="T100" fmla="*/ 2792 w 2822"/>
                  <a:gd name="T101" fmla="*/ 74 h 184"/>
                  <a:gd name="T102" fmla="*/ 2758 w 2822"/>
                  <a:gd name="T103" fmla="*/ 66 h 184"/>
                  <a:gd name="T104" fmla="*/ 2710 w 2822"/>
                  <a:gd name="T105" fmla="*/ 56 h 184"/>
                  <a:gd name="T106" fmla="*/ 2652 w 2822"/>
                  <a:gd name="T107" fmla="*/ 48 h 184"/>
                  <a:gd name="T108" fmla="*/ 2582 w 2822"/>
                  <a:gd name="T109" fmla="*/ 40 h 184"/>
                  <a:gd name="T110" fmla="*/ 2500 w 2822"/>
                  <a:gd name="T111" fmla="*/ 34 h 184"/>
                  <a:gd name="T112" fmla="*/ 2410 w 2822"/>
                  <a:gd name="T113" fmla="*/ 28 h 184"/>
                  <a:gd name="T114" fmla="*/ 2200 w 2822"/>
                  <a:gd name="T115" fmla="*/ 16 h 184"/>
                  <a:gd name="T116" fmla="*/ 1962 w 2822"/>
                  <a:gd name="T117" fmla="*/ 8 h 184"/>
                  <a:gd name="T118" fmla="*/ 1696 w 2822"/>
                  <a:gd name="T119" fmla="*/ 2 h 184"/>
                  <a:gd name="T120" fmla="*/ 1410 w 2822"/>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2" h="184">
                    <a:moveTo>
                      <a:pt x="1410" y="0"/>
                    </a:moveTo>
                    <a:lnTo>
                      <a:pt x="1410" y="0"/>
                    </a:lnTo>
                    <a:lnTo>
                      <a:pt x="1126" y="2"/>
                    </a:lnTo>
                    <a:lnTo>
                      <a:pt x="862" y="8"/>
                    </a:lnTo>
                    <a:lnTo>
                      <a:pt x="624" y="16"/>
                    </a:lnTo>
                    <a:lnTo>
                      <a:pt x="414" y="28"/>
                    </a:lnTo>
                    <a:lnTo>
                      <a:pt x="324" y="34"/>
                    </a:lnTo>
                    <a:lnTo>
                      <a:pt x="242" y="40"/>
                    </a:lnTo>
                    <a:lnTo>
                      <a:pt x="172" y="48"/>
                    </a:lnTo>
                    <a:lnTo>
                      <a:pt x="112" y="56"/>
                    </a:lnTo>
                    <a:lnTo>
                      <a:pt x="64" y="66"/>
                    </a:lnTo>
                    <a:lnTo>
                      <a:pt x="30" y="74"/>
                    </a:lnTo>
                    <a:lnTo>
                      <a:pt x="18" y="80"/>
                    </a:lnTo>
                    <a:lnTo>
                      <a:pt x="8" y="84"/>
                    </a:lnTo>
                    <a:lnTo>
                      <a:pt x="2" y="88"/>
                    </a:lnTo>
                    <a:lnTo>
                      <a:pt x="0" y="94"/>
                    </a:lnTo>
                    <a:lnTo>
                      <a:pt x="2" y="98"/>
                    </a:lnTo>
                    <a:lnTo>
                      <a:pt x="8" y="102"/>
                    </a:lnTo>
                    <a:lnTo>
                      <a:pt x="18" y="108"/>
                    </a:lnTo>
                    <a:lnTo>
                      <a:pt x="30" y="112"/>
                    </a:lnTo>
                    <a:lnTo>
                      <a:pt x="64" y="120"/>
                    </a:lnTo>
                    <a:lnTo>
                      <a:pt x="112" y="128"/>
                    </a:lnTo>
                    <a:lnTo>
                      <a:pt x="172" y="136"/>
                    </a:lnTo>
                    <a:lnTo>
                      <a:pt x="242" y="144"/>
                    </a:lnTo>
                    <a:lnTo>
                      <a:pt x="324" y="152"/>
                    </a:lnTo>
                    <a:lnTo>
                      <a:pt x="414" y="158"/>
                    </a:lnTo>
                    <a:lnTo>
                      <a:pt x="624" y="170"/>
                    </a:lnTo>
                    <a:lnTo>
                      <a:pt x="862" y="178"/>
                    </a:lnTo>
                    <a:lnTo>
                      <a:pt x="1126" y="182"/>
                    </a:lnTo>
                    <a:lnTo>
                      <a:pt x="1410" y="184"/>
                    </a:lnTo>
                    <a:lnTo>
                      <a:pt x="1696" y="182"/>
                    </a:lnTo>
                    <a:lnTo>
                      <a:pt x="1962" y="178"/>
                    </a:lnTo>
                    <a:lnTo>
                      <a:pt x="2200" y="170"/>
                    </a:lnTo>
                    <a:lnTo>
                      <a:pt x="2410" y="158"/>
                    </a:lnTo>
                    <a:lnTo>
                      <a:pt x="2500" y="152"/>
                    </a:lnTo>
                    <a:lnTo>
                      <a:pt x="2582" y="144"/>
                    </a:lnTo>
                    <a:lnTo>
                      <a:pt x="2652" y="136"/>
                    </a:lnTo>
                    <a:lnTo>
                      <a:pt x="2710" y="128"/>
                    </a:lnTo>
                    <a:lnTo>
                      <a:pt x="2758" y="120"/>
                    </a:lnTo>
                    <a:lnTo>
                      <a:pt x="2792" y="112"/>
                    </a:lnTo>
                    <a:lnTo>
                      <a:pt x="2804" y="108"/>
                    </a:lnTo>
                    <a:lnTo>
                      <a:pt x="2814" y="102"/>
                    </a:lnTo>
                    <a:lnTo>
                      <a:pt x="2820" y="98"/>
                    </a:lnTo>
                    <a:lnTo>
                      <a:pt x="2822" y="94"/>
                    </a:lnTo>
                    <a:lnTo>
                      <a:pt x="2820" y="88"/>
                    </a:lnTo>
                    <a:lnTo>
                      <a:pt x="2814" y="84"/>
                    </a:lnTo>
                    <a:lnTo>
                      <a:pt x="2804" y="80"/>
                    </a:lnTo>
                    <a:lnTo>
                      <a:pt x="2792" y="74"/>
                    </a:lnTo>
                    <a:lnTo>
                      <a:pt x="2758" y="66"/>
                    </a:lnTo>
                    <a:lnTo>
                      <a:pt x="2710" y="56"/>
                    </a:lnTo>
                    <a:lnTo>
                      <a:pt x="2652" y="48"/>
                    </a:lnTo>
                    <a:lnTo>
                      <a:pt x="2582" y="40"/>
                    </a:lnTo>
                    <a:lnTo>
                      <a:pt x="2500" y="34"/>
                    </a:lnTo>
                    <a:lnTo>
                      <a:pt x="2410" y="28"/>
                    </a:lnTo>
                    <a:lnTo>
                      <a:pt x="2200" y="16"/>
                    </a:lnTo>
                    <a:lnTo>
                      <a:pt x="1962" y="8"/>
                    </a:lnTo>
                    <a:lnTo>
                      <a:pt x="1696" y="2"/>
                    </a:lnTo>
                    <a:lnTo>
                      <a:pt x="14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7" name="Freeform 32"/>
              <p:cNvSpPr>
                <a:spLocks noEditPoints="1" noChangeArrowheads="1"/>
              </p:cNvSpPr>
              <p:nvPr/>
            </p:nvSpPr>
            <p:spPr bwMode="auto">
              <a:xfrm>
                <a:off x="46" y="2"/>
                <a:ext cx="2810" cy="184"/>
              </a:xfrm>
              <a:custGeom>
                <a:avLst/>
                <a:gdLst>
                  <a:gd name="T0" fmla="*/ 1404 w 2810"/>
                  <a:gd name="T1" fmla="*/ 184 h 184"/>
                  <a:gd name="T2" fmla="*/ 860 w 2810"/>
                  <a:gd name="T3" fmla="*/ 176 h 184"/>
                  <a:gd name="T4" fmla="*/ 416 w 2810"/>
                  <a:gd name="T5" fmla="*/ 158 h 184"/>
                  <a:gd name="T6" fmla="*/ 244 w 2810"/>
                  <a:gd name="T7" fmla="*/ 144 h 184"/>
                  <a:gd name="T8" fmla="*/ 116 w 2810"/>
                  <a:gd name="T9" fmla="*/ 128 h 184"/>
                  <a:gd name="T10" fmla="*/ 34 w 2810"/>
                  <a:gd name="T11" fmla="*/ 112 h 184"/>
                  <a:gd name="T12" fmla="*/ 12 w 2810"/>
                  <a:gd name="T13" fmla="*/ 102 h 184"/>
                  <a:gd name="T14" fmla="*/ 6 w 2810"/>
                  <a:gd name="T15" fmla="*/ 94 h 184"/>
                  <a:gd name="T16" fmla="*/ 6 w 2810"/>
                  <a:gd name="T17" fmla="*/ 88 h 184"/>
                  <a:gd name="T18" fmla="*/ 22 w 2810"/>
                  <a:gd name="T19" fmla="*/ 80 h 184"/>
                  <a:gd name="T20" fmla="*/ 68 w 2810"/>
                  <a:gd name="T21" fmla="*/ 66 h 184"/>
                  <a:gd name="T22" fmla="*/ 174 w 2810"/>
                  <a:gd name="T23" fmla="*/ 48 h 184"/>
                  <a:gd name="T24" fmla="*/ 326 w 2810"/>
                  <a:gd name="T25" fmla="*/ 34 h 184"/>
                  <a:gd name="T26" fmla="*/ 622 w 2810"/>
                  <a:gd name="T27" fmla="*/ 16 h 184"/>
                  <a:gd name="T28" fmla="*/ 1122 w 2810"/>
                  <a:gd name="T29" fmla="*/ 2 h 184"/>
                  <a:gd name="T30" fmla="*/ 1404 w 2810"/>
                  <a:gd name="T31" fmla="*/ 0 h 184"/>
                  <a:gd name="T32" fmla="*/ 1952 w 2810"/>
                  <a:gd name="T33" fmla="*/ 8 h 184"/>
                  <a:gd name="T34" fmla="*/ 2396 w 2810"/>
                  <a:gd name="T35" fmla="*/ 28 h 184"/>
                  <a:gd name="T36" fmla="*/ 2566 w 2810"/>
                  <a:gd name="T37" fmla="*/ 42 h 184"/>
                  <a:gd name="T38" fmla="*/ 2696 w 2810"/>
                  <a:gd name="T39" fmla="*/ 58 h 184"/>
                  <a:gd name="T40" fmla="*/ 2776 w 2810"/>
                  <a:gd name="T41" fmla="*/ 74 h 184"/>
                  <a:gd name="T42" fmla="*/ 2798 w 2810"/>
                  <a:gd name="T43" fmla="*/ 84 h 184"/>
                  <a:gd name="T44" fmla="*/ 2804 w 2810"/>
                  <a:gd name="T45" fmla="*/ 94 h 184"/>
                  <a:gd name="T46" fmla="*/ 2802 w 2810"/>
                  <a:gd name="T47" fmla="*/ 98 h 184"/>
                  <a:gd name="T48" fmla="*/ 2788 w 2810"/>
                  <a:gd name="T49" fmla="*/ 108 h 184"/>
                  <a:gd name="T50" fmla="*/ 2742 w 2810"/>
                  <a:gd name="T51" fmla="*/ 120 h 184"/>
                  <a:gd name="T52" fmla="*/ 2636 w 2810"/>
                  <a:gd name="T53" fmla="*/ 136 h 184"/>
                  <a:gd name="T54" fmla="*/ 2486 w 2810"/>
                  <a:gd name="T55" fmla="*/ 150 h 184"/>
                  <a:gd name="T56" fmla="*/ 2190 w 2810"/>
                  <a:gd name="T57" fmla="*/ 168 h 184"/>
                  <a:gd name="T58" fmla="*/ 1688 w 2810"/>
                  <a:gd name="T59" fmla="*/ 182 h 184"/>
                  <a:gd name="T60" fmla="*/ 1404 w 2810"/>
                  <a:gd name="T61" fmla="*/ 0 h 184"/>
                  <a:gd name="T62" fmla="*/ 1122 w 2810"/>
                  <a:gd name="T63" fmla="*/ 2 h 184"/>
                  <a:gd name="T64" fmla="*/ 620 w 2810"/>
                  <a:gd name="T65" fmla="*/ 16 h 184"/>
                  <a:gd name="T66" fmla="*/ 322 w 2810"/>
                  <a:gd name="T67" fmla="*/ 34 h 184"/>
                  <a:gd name="T68" fmla="*/ 170 w 2810"/>
                  <a:gd name="T69" fmla="*/ 48 h 184"/>
                  <a:gd name="T70" fmla="*/ 64 w 2810"/>
                  <a:gd name="T71" fmla="*/ 66 h 184"/>
                  <a:gd name="T72" fmla="*/ 16 w 2810"/>
                  <a:gd name="T73" fmla="*/ 80 h 184"/>
                  <a:gd name="T74" fmla="*/ 2 w 2810"/>
                  <a:gd name="T75" fmla="*/ 88 h 184"/>
                  <a:gd name="T76" fmla="*/ 0 w 2810"/>
                  <a:gd name="T77" fmla="*/ 94 h 184"/>
                  <a:gd name="T78" fmla="*/ 8 w 2810"/>
                  <a:gd name="T79" fmla="*/ 102 h 184"/>
                  <a:gd name="T80" fmla="*/ 28 w 2810"/>
                  <a:gd name="T81" fmla="*/ 112 h 184"/>
                  <a:gd name="T82" fmla="*/ 110 w 2810"/>
                  <a:gd name="T83" fmla="*/ 128 h 184"/>
                  <a:gd name="T84" fmla="*/ 240 w 2810"/>
                  <a:gd name="T85" fmla="*/ 144 h 184"/>
                  <a:gd name="T86" fmla="*/ 412 w 2810"/>
                  <a:gd name="T87" fmla="*/ 158 h 184"/>
                  <a:gd name="T88" fmla="*/ 858 w 2810"/>
                  <a:gd name="T89" fmla="*/ 178 h 184"/>
                  <a:gd name="T90" fmla="*/ 1404 w 2810"/>
                  <a:gd name="T91" fmla="*/ 184 h 184"/>
                  <a:gd name="T92" fmla="*/ 1688 w 2810"/>
                  <a:gd name="T93" fmla="*/ 182 h 184"/>
                  <a:gd name="T94" fmla="*/ 2192 w 2810"/>
                  <a:gd name="T95" fmla="*/ 168 h 184"/>
                  <a:gd name="T96" fmla="*/ 2490 w 2810"/>
                  <a:gd name="T97" fmla="*/ 152 h 184"/>
                  <a:gd name="T98" fmla="*/ 2642 w 2810"/>
                  <a:gd name="T99" fmla="*/ 136 h 184"/>
                  <a:gd name="T100" fmla="*/ 2748 w 2810"/>
                  <a:gd name="T101" fmla="*/ 120 h 184"/>
                  <a:gd name="T102" fmla="*/ 2794 w 2810"/>
                  <a:gd name="T103" fmla="*/ 108 h 184"/>
                  <a:gd name="T104" fmla="*/ 2808 w 2810"/>
                  <a:gd name="T105" fmla="*/ 98 h 184"/>
                  <a:gd name="T106" fmla="*/ 2810 w 2810"/>
                  <a:gd name="T107" fmla="*/ 94 h 184"/>
                  <a:gd name="T108" fmla="*/ 2802 w 2810"/>
                  <a:gd name="T109" fmla="*/ 84 h 184"/>
                  <a:gd name="T110" fmla="*/ 2782 w 2810"/>
                  <a:gd name="T111" fmla="*/ 74 h 184"/>
                  <a:gd name="T112" fmla="*/ 2700 w 2810"/>
                  <a:gd name="T113" fmla="*/ 58 h 184"/>
                  <a:gd name="T114" fmla="*/ 2572 w 2810"/>
                  <a:gd name="T115" fmla="*/ 42 h 184"/>
                  <a:gd name="T116" fmla="*/ 2400 w 2810"/>
                  <a:gd name="T117" fmla="*/ 28 h 184"/>
                  <a:gd name="T118" fmla="*/ 1954 w 2810"/>
                  <a:gd name="T119" fmla="*/ 8 h 184"/>
                  <a:gd name="T120" fmla="*/ 1404 w 2810"/>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0" h="184">
                    <a:moveTo>
                      <a:pt x="1404" y="184"/>
                    </a:moveTo>
                    <a:lnTo>
                      <a:pt x="1404" y="184"/>
                    </a:lnTo>
                    <a:lnTo>
                      <a:pt x="1122" y="182"/>
                    </a:lnTo>
                    <a:lnTo>
                      <a:pt x="860" y="176"/>
                    </a:lnTo>
                    <a:lnTo>
                      <a:pt x="622" y="168"/>
                    </a:lnTo>
                    <a:lnTo>
                      <a:pt x="416" y="158"/>
                    </a:lnTo>
                    <a:lnTo>
                      <a:pt x="326" y="150"/>
                    </a:lnTo>
                    <a:lnTo>
                      <a:pt x="244" y="144"/>
                    </a:lnTo>
                    <a:lnTo>
                      <a:pt x="174" y="136"/>
                    </a:lnTo>
                    <a:lnTo>
                      <a:pt x="116" y="128"/>
                    </a:lnTo>
                    <a:lnTo>
                      <a:pt x="68" y="120"/>
                    </a:lnTo>
                    <a:lnTo>
                      <a:pt x="34" y="112"/>
                    </a:lnTo>
                    <a:lnTo>
                      <a:pt x="22" y="108"/>
                    </a:lnTo>
                    <a:lnTo>
                      <a:pt x="12" y="102"/>
                    </a:lnTo>
                    <a:lnTo>
                      <a:pt x="6" y="98"/>
                    </a:lnTo>
                    <a:lnTo>
                      <a:pt x="6" y="94"/>
                    </a:lnTo>
                    <a:lnTo>
                      <a:pt x="6" y="88"/>
                    </a:lnTo>
                    <a:lnTo>
                      <a:pt x="12" y="84"/>
                    </a:lnTo>
                    <a:lnTo>
                      <a:pt x="22" y="80"/>
                    </a:lnTo>
                    <a:lnTo>
                      <a:pt x="34" y="74"/>
                    </a:lnTo>
                    <a:lnTo>
                      <a:pt x="68" y="66"/>
                    </a:lnTo>
                    <a:lnTo>
                      <a:pt x="116" y="58"/>
                    </a:lnTo>
                    <a:lnTo>
                      <a:pt x="174" y="48"/>
                    </a:lnTo>
                    <a:lnTo>
                      <a:pt x="244" y="42"/>
                    </a:lnTo>
                    <a:lnTo>
                      <a:pt x="326" y="34"/>
                    </a:lnTo>
                    <a:lnTo>
                      <a:pt x="416" y="28"/>
                    </a:lnTo>
                    <a:lnTo>
                      <a:pt x="622" y="16"/>
                    </a:lnTo>
                    <a:lnTo>
                      <a:pt x="860" y="8"/>
                    </a:lnTo>
                    <a:lnTo>
                      <a:pt x="1122" y="2"/>
                    </a:lnTo>
                    <a:lnTo>
                      <a:pt x="1404" y="0"/>
                    </a:lnTo>
                    <a:lnTo>
                      <a:pt x="1688" y="2"/>
                    </a:lnTo>
                    <a:lnTo>
                      <a:pt x="1952" y="8"/>
                    </a:lnTo>
                    <a:lnTo>
                      <a:pt x="2190" y="16"/>
                    </a:lnTo>
                    <a:lnTo>
                      <a:pt x="2396" y="28"/>
                    </a:lnTo>
                    <a:lnTo>
                      <a:pt x="2486" y="34"/>
                    </a:lnTo>
                    <a:lnTo>
                      <a:pt x="2566" y="42"/>
                    </a:lnTo>
                    <a:lnTo>
                      <a:pt x="2636" y="48"/>
                    </a:lnTo>
                    <a:lnTo>
                      <a:pt x="2696" y="58"/>
                    </a:lnTo>
                    <a:lnTo>
                      <a:pt x="2742" y="66"/>
                    </a:lnTo>
                    <a:lnTo>
                      <a:pt x="2776" y="74"/>
                    </a:lnTo>
                    <a:lnTo>
                      <a:pt x="2788" y="80"/>
                    </a:lnTo>
                    <a:lnTo>
                      <a:pt x="2798" y="84"/>
                    </a:lnTo>
                    <a:lnTo>
                      <a:pt x="2802" y="88"/>
                    </a:lnTo>
                    <a:lnTo>
                      <a:pt x="2804" y="94"/>
                    </a:lnTo>
                    <a:lnTo>
                      <a:pt x="2802" y="98"/>
                    </a:lnTo>
                    <a:lnTo>
                      <a:pt x="2798" y="102"/>
                    </a:lnTo>
                    <a:lnTo>
                      <a:pt x="2788" y="108"/>
                    </a:lnTo>
                    <a:lnTo>
                      <a:pt x="2776" y="112"/>
                    </a:lnTo>
                    <a:lnTo>
                      <a:pt x="2742" y="120"/>
                    </a:lnTo>
                    <a:lnTo>
                      <a:pt x="2696" y="128"/>
                    </a:lnTo>
                    <a:lnTo>
                      <a:pt x="2636" y="136"/>
                    </a:lnTo>
                    <a:lnTo>
                      <a:pt x="2566" y="144"/>
                    </a:lnTo>
                    <a:lnTo>
                      <a:pt x="2486" y="150"/>
                    </a:lnTo>
                    <a:lnTo>
                      <a:pt x="2396" y="158"/>
                    </a:lnTo>
                    <a:lnTo>
                      <a:pt x="2190" y="168"/>
                    </a:lnTo>
                    <a:lnTo>
                      <a:pt x="1952" y="176"/>
                    </a:lnTo>
                    <a:lnTo>
                      <a:pt x="1688" y="182"/>
                    </a:lnTo>
                    <a:lnTo>
                      <a:pt x="1404" y="184"/>
                    </a:lnTo>
                    <a:close/>
                    <a:moveTo>
                      <a:pt x="1404" y="0"/>
                    </a:moveTo>
                    <a:lnTo>
                      <a:pt x="1404" y="0"/>
                    </a:lnTo>
                    <a:lnTo>
                      <a:pt x="1122" y="2"/>
                    </a:lnTo>
                    <a:lnTo>
                      <a:pt x="858" y="8"/>
                    </a:lnTo>
                    <a:lnTo>
                      <a:pt x="620" y="16"/>
                    </a:lnTo>
                    <a:lnTo>
                      <a:pt x="412" y="28"/>
                    </a:lnTo>
                    <a:lnTo>
                      <a:pt x="322" y="34"/>
                    </a:lnTo>
                    <a:lnTo>
                      <a:pt x="240" y="42"/>
                    </a:lnTo>
                    <a:lnTo>
                      <a:pt x="170" y="48"/>
                    </a:lnTo>
                    <a:lnTo>
                      <a:pt x="110" y="58"/>
                    </a:lnTo>
                    <a:lnTo>
                      <a:pt x="64" y="66"/>
                    </a:lnTo>
                    <a:lnTo>
                      <a:pt x="28" y="74"/>
                    </a:lnTo>
                    <a:lnTo>
                      <a:pt x="16" y="80"/>
                    </a:lnTo>
                    <a:lnTo>
                      <a:pt x="8" y="84"/>
                    </a:lnTo>
                    <a:lnTo>
                      <a:pt x="2" y="88"/>
                    </a:lnTo>
                    <a:lnTo>
                      <a:pt x="0" y="94"/>
                    </a:lnTo>
                    <a:lnTo>
                      <a:pt x="2" y="98"/>
                    </a:lnTo>
                    <a:lnTo>
                      <a:pt x="8" y="102"/>
                    </a:lnTo>
                    <a:lnTo>
                      <a:pt x="16" y="108"/>
                    </a:lnTo>
                    <a:lnTo>
                      <a:pt x="28" y="112"/>
                    </a:lnTo>
                    <a:lnTo>
                      <a:pt x="64" y="120"/>
                    </a:lnTo>
                    <a:lnTo>
                      <a:pt x="110" y="128"/>
                    </a:lnTo>
                    <a:lnTo>
                      <a:pt x="170" y="136"/>
                    </a:lnTo>
                    <a:lnTo>
                      <a:pt x="240" y="144"/>
                    </a:lnTo>
                    <a:lnTo>
                      <a:pt x="322" y="152"/>
                    </a:lnTo>
                    <a:lnTo>
                      <a:pt x="412" y="158"/>
                    </a:lnTo>
                    <a:lnTo>
                      <a:pt x="620" y="168"/>
                    </a:lnTo>
                    <a:lnTo>
                      <a:pt x="858" y="178"/>
                    </a:lnTo>
                    <a:lnTo>
                      <a:pt x="1122" y="182"/>
                    </a:lnTo>
                    <a:lnTo>
                      <a:pt x="1404" y="184"/>
                    </a:lnTo>
                    <a:lnTo>
                      <a:pt x="1688" y="182"/>
                    </a:lnTo>
                    <a:lnTo>
                      <a:pt x="1954" y="178"/>
                    </a:lnTo>
                    <a:lnTo>
                      <a:pt x="2192" y="168"/>
                    </a:lnTo>
                    <a:lnTo>
                      <a:pt x="2400" y="158"/>
                    </a:lnTo>
                    <a:lnTo>
                      <a:pt x="2490" y="152"/>
                    </a:lnTo>
                    <a:lnTo>
                      <a:pt x="2572" y="144"/>
                    </a:lnTo>
                    <a:lnTo>
                      <a:pt x="2642" y="136"/>
                    </a:lnTo>
                    <a:lnTo>
                      <a:pt x="2700" y="128"/>
                    </a:lnTo>
                    <a:lnTo>
                      <a:pt x="2748" y="120"/>
                    </a:lnTo>
                    <a:lnTo>
                      <a:pt x="2782" y="112"/>
                    </a:lnTo>
                    <a:lnTo>
                      <a:pt x="2794" y="108"/>
                    </a:lnTo>
                    <a:lnTo>
                      <a:pt x="2802" y="102"/>
                    </a:lnTo>
                    <a:lnTo>
                      <a:pt x="2808" y="98"/>
                    </a:lnTo>
                    <a:lnTo>
                      <a:pt x="2810" y="94"/>
                    </a:lnTo>
                    <a:lnTo>
                      <a:pt x="2808" y="88"/>
                    </a:lnTo>
                    <a:lnTo>
                      <a:pt x="2802" y="84"/>
                    </a:lnTo>
                    <a:lnTo>
                      <a:pt x="2794" y="80"/>
                    </a:lnTo>
                    <a:lnTo>
                      <a:pt x="2782" y="74"/>
                    </a:lnTo>
                    <a:lnTo>
                      <a:pt x="2748" y="66"/>
                    </a:lnTo>
                    <a:lnTo>
                      <a:pt x="2700" y="58"/>
                    </a:lnTo>
                    <a:lnTo>
                      <a:pt x="2642" y="48"/>
                    </a:lnTo>
                    <a:lnTo>
                      <a:pt x="2572" y="42"/>
                    </a:lnTo>
                    <a:lnTo>
                      <a:pt x="2490" y="34"/>
                    </a:lnTo>
                    <a:lnTo>
                      <a:pt x="2400" y="28"/>
                    </a:lnTo>
                    <a:lnTo>
                      <a:pt x="2192" y="16"/>
                    </a:lnTo>
                    <a:lnTo>
                      <a:pt x="1954" y="8"/>
                    </a:lnTo>
                    <a:lnTo>
                      <a:pt x="1688" y="2"/>
                    </a:lnTo>
                    <a:lnTo>
                      <a:pt x="140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8" name="Freeform 33"/>
              <p:cNvSpPr>
                <a:spLocks noChangeArrowheads="1"/>
              </p:cNvSpPr>
              <p:nvPr/>
            </p:nvSpPr>
            <p:spPr bwMode="auto">
              <a:xfrm>
                <a:off x="52" y="2"/>
                <a:ext cx="2798" cy="184"/>
              </a:xfrm>
              <a:custGeom>
                <a:avLst/>
                <a:gdLst>
                  <a:gd name="T0" fmla="*/ 1398 w 2798"/>
                  <a:gd name="T1" fmla="*/ 184 h 184"/>
                  <a:gd name="T2" fmla="*/ 1398 w 2798"/>
                  <a:gd name="T3" fmla="*/ 184 h 184"/>
                  <a:gd name="T4" fmla="*/ 1116 w 2798"/>
                  <a:gd name="T5" fmla="*/ 182 h 184"/>
                  <a:gd name="T6" fmla="*/ 854 w 2798"/>
                  <a:gd name="T7" fmla="*/ 176 h 184"/>
                  <a:gd name="T8" fmla="*/ 616 w 2798"/>
                  <a:gd name="T9" fmla="*/ 168 h 184"/>
                  <a:gd name="T10" fmla="*/ 410 w 2798"/>
                  <a:gd name="T11" fmla="*/ 158 h 184"/>
                  <a:gd name="T12" fmla="*/ 320 w 2798"/>
                  <a:gd name="T13" fmla="*/ 150 h 184"/>
                  <a:gd name="T14" fmla="*/ 238 w 2798"/>
                  <a:gd name="T15" fmla="*/ 144 h 184"/>
                  <a:gd name="T16" fmla="*/ 168 w 2798"/>
                  <a:gd name="T17" fmla="*/ 136 h 184"/>
                  <a:gd name="T18" fmla="*/ 110 w 2798"/>
                  <a:gd name="T19" fmla="*/ 128 h 184"/>
                  <a:gd name="T20" fmla="*/ 62 w 2798"/>
                  <a:gd name="T21" fmla="*/ 120 h 184"/>
                  <a:gd name="T22" fmla="*/ 28 w 2798"/>
                  <a:gd name="T23" fmla="*/ 112 h 184"/>
                  <a:gd name="T24" fmla="*/ 16 w 2798"/>
                  <a:gd name="T25" fmla="*/ 108 h 184"/>
                  <a:gd name="T26" fmla="*/ 6 w 2798"/>
                  <a:gd name="T27" fmla="*/ 102 h 184"/>
                  <a:gd name="T28" fmla="*/ 0 w 2798"/>
                  <a:gd name="T29" fmla="*/ 98 h 184"/>
                  <a:gd name="T30" fmla="*/ 0 w 2798"/>
                  <a:gd name="T31" fmla="*/ 94 h 184"/>
                  <a:gd name="T32" fmla="*/ 0 w 2798"/>
                  <a:gd name="T33" fmla="*/ 94 h 184"/>
                  <a:gd name="T34" fmla="*/ 0 w 2798"/>
                  <a:gd name="T35" fmla="*/ 88 h 184"/>
                  <a:gd name="T36" fmla="*/ 6 w 2798"/>
                  <a:gd name="T37" fmla="*/ 84 h 184"/>
                  <a:gd name="T38" fmla="*/ 16 w 2798"/>
                  <a:gd name="T39" fmla="*/ 80 h 184"/>
                  <a:gd name="T40" fmla="*/ 28 w 2798"/>
                  <a:gd name="T41" fmla="*/ 74 h 184"/>
                  <a:gd name="T42" fmla="*/ 62 w 2798"/>
                  <a:gd name="T43" fmla="*/ 66 h 184"/>
                  <a:gd name="T44" fmla="*/ 110 w 2798"/>
                  <a:gd name="T45" fmla="*/ 58 h 184"/>
                  <a:gd name="T46" fmla="*/ 168 w 2798"/>
                  <a:gd name="T47" fmla="*/ 48 h 184"/>
                  <a:gd name="T48" fmla="*/ 238 w 2798"/>
                  <a:gd name="T49" fmla="*/ 42 h 184"/>
                  <a:gd name="T50" fmla="*/ 320 w 2798"/>
                  <a:gd name="T51" fmla="*/ 34 h 184"/>
                  <a:gd name="T52" fmla="*/ 410 w 2798"/>
                  <a:gd name="T53" fmla="*/ 28 h 184"/>
                  <a:gd name="T54" fmla="*/ 616 w 2798"/>
                  <a:gd name="T55" fmla="*/ 16 h 184"/>
                  <a:gd name="T56" fmla="*/ 854 w 2798"/>
                  <a:gd name="T57" fmla="*/ 8 h 184"/>
                  <a:gd name="T58" fmla="*/ 1116 w 2798"/>
                  <a:gd name="T59" fmla="*/ 2 h 184"/>
                  <a:gd name="T60" fmla="*/ 1398 w 2798"/>
                  <a:gd name="T61" fmla="*/ 0 h 184"/>
                  <a:gd name="T62" fmla="*/ 1398 w 2798"/>
                  <a:gd name="T63" fmla="*/ 0 h 184"/>
                  <a:gd name="T64" fmla="*/ 1682 w 2798"/>
                  <a:gd name="T65" fmla="*/ 2 h 184"/>
                  <a:gd name="T66" fmla="*/ 1946 w 2798"/>
                  <a:gd name="T67" fmla="*/ 8 h 184"/>
                  <a:gd name="T68" fmla="*/ 2184 w 2798"/>
                  <a:gd name="T69" fmla="*/ 16 h 184"/>
                  <a:gd name="T70" fmla="*/ 2390 w 2798"/>
                  <a:gd name="T71" fmla="*/ 28 h 184"/>
                  <a:gd name="T72" fmla="*/ 2480 w 2798"/>
                  <a:gd name="T73" fmla="*/ 34 h 184"/>
                  <a:gd name="T74" fmla="*/ 2560 w 2798"/>
                  <a:gd name="T75" fmla="*/ 42 h 184"/>
                  <a:gd name="T76" fmla="*/ 2630 w 2798"/>
                  <a:gd name="T77" fmla="*/ 48 h 184"/>
                  <a:gd name="T78" fmla="*/ 2690 w 2798"/>
                  <a:gd name="T79" fmla="*/ 58 h 184"/>
                  <a:gd name="T80" fmla="*/ 2736 w 2798"/>
                  <a:gd name="T81" fmla="*/ 66 h 184"/>
                  <a:gd name="T82" fmla="*/ 2770 w 2798"/>
                  <a:gd name="T83" fmla="*/ 74 h 184"/>
                  <a:gd name="T84" fmla="*/ 2782 w 2798"/>
                  <a:gd name="T85" fmla="*/ 80 h 184"/>
                  <a:gd name="T86" fmla="*/ 2792 w 2798"/>
                  <a:gd name="T87" fmla="*/ 84 h 184"/>
                  <a:gd name="T88" fmla="*/ 2796 w 2798"/>
                  <a:gd name="T89" fmla="*/ 88 h 184"/>
                  <a:gd name="T90" fmla="*/ 2798 w 2798"/>
                  <a:gd name="T91" fmla="*/ 94 h 184"/>
                  <a:gd name="T92" fmla="*/ 2798 w 2798"/>
                  <a:gd name="T93" fmla="*/ 94 h 184"/>
                  <a:gd name="T94" fmla="*/ 2796 w 2798"/>
                  <a:gd name="T95" fmla="*/ 98 h 184"/>
                  <a:gd name="T96" fmla="*/ 2792 w 2798"/>
                  <a:gd name="T97" fmla="*/ 102 h 184"/>
                  <a:gd name="T98" fmla="*/ 2782 w 2798"/>
                  <a:gd name="T99" fmla="*/ 108 h 184"/>
                  <a:gd name="T100" fmla="*/ 2770 w 2798"/>
                  <a:gd name="T101" fmla="*/ 112 h 184"/>
                  <a:gd name="T102" fmla="*/ 2736 w 2798"/>
                  <a:gd name="T103" fmla="*/ 120 h 184"/>
                  <a:gd name="T104" fmla="*/ 2690 w 2798"/>
                  <a:gd name="T105" fmla="*/ 128 h 184"/>
                  <a:gd name="T106" fmla="*/ 2630 w 2798"/>
                  <a:gd name="T107" fmla="*/ 136 h 184"/>
                  <a:gd name="T108" fmla="*/ 2560 w 2798"/>
                  <a:gd name="T109" fmla="*/ 144 h 184"/>
                  <a:gd name="T110" fmla="*/ 2480 w 2798"/>
                  <a:gd name="T111" fmla="*/ 150 h 184"/>
                  <a:gd name="T112" fmla="*/ 2390 w 2798"/>
                  <a:gd name="T113" fmla="*/ 158 h 184"/>
                  <a:gd name="T114" fmla="*/ 2184 w 2798"/>
                  <a:gd name="T115" fmla="*/ 168 h 184"/>
                  <a:gd name="T116" fmla="*/ 1946 w 2798"/>
                  <a:gd name="T117" fmla="*/ 176 h 184"/>
                  <a:gd name="T118" fmla="*/ 1682 w 2798"/>
                  <a:gd name="T119" fmla="*/ 182 h 184"/>
                  <a:gd name="T120" fmla="*/ 1398 w 2798"/>
                  <a:gd name="T1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8" h="184">
                    <a:moveTo>
                      <a:pt x="1398" y="184"/>
                    </a:moveTo>
                    <a:lnTo>
                      <a:pt x="1398" y="184"/>
                    </a:lnTo>
                    <a:lnTo>
                      <a:pt x="1116" y="182"/>
                    </a:lnTo>
                    <a:lnTo>
                      <a:pt x="854" y="176"/>
                    </a:lnTo>
                    <a:lnTo>
                      <a:pt x="616" y="168"/>
                    </a:lnTo>
                    <a:lnTo>
                      <a:pt x="410" y="158"/>
                    </a:lnTo>
                    <a:lnTo>
                      <a:pt x="320" y="150"/>
                    </a:lnTo>
                    <a:lnTo>
                      <a:pt x="238" y="144"/>
                    </a:lnTo>
                    <a:lnTo>
                      <a:pt x="168" y="136"/>
                    </a:lnTo>
                    <a:lnTo>
                      <a:pt x="110" y="128"/>
                    </a:lnTo>
                    <a:lnTo>
                      <a:pt x="62" y="120"/>
                    </a:lnTo>
                    <a:lnTo>
                      <a:pt x="28" y="112"/>
                    </a:lnTo>
                    <a:lnTo>
                      <a:pt x="16" y="108"/>
                    </a:lnTo>
                    <a:lnTo>
                      <a:pt x="6" y="102"/>
                    </a:lnTo>
                    <a:lnTo>
                      <a:pt x="0" y="98"/>
                    </a:lnTo>
                    <a:lnTo>
                      <a:pt x="0" y="94"/>
                    </a:lnTo>
                    <a:lnTo>
                      <a:pt x="0" y="88"/>
                    </a:lnTo>
                    <a:lnTo>
                      <a:pt x="6" y="84"/>
                    </a:lnTo>
                    <a:lnTo>
                      <a:pt x="16" y="80"/>
                    </a:lnTo>
                    <a:lnTo>
                      <a:pt x="28" y="74"/>
                    </a:lnTo>
                    <a:lnTo>
                      <a:pt x="62" y="66"/>
                    </a:lnTo>
                    <a:lnTo>
                      <a:pt x="110" y="58"/>
                    </a:lnTo>
                    <a:lnTo>
                      <a:pt x="168" y="48"/>
                    </a:lnTo>
                    <a:lnTo>
                      <a:pt x="238" y="42"/>
                    </a:lnTo>
                    <a:lnTo>
                      <a:pt x="320" y="34"/>
                    </a:lnTo>
                    <a:lnTo>
                      <a:pt x="410" y="28"/>
                    </a:lnTo>
                    <a:lnTo>
                      <a:pt x="616" y="16"/>
                    </a:lnTo>
                    <a:lnTo>
                      <a:pt x="854" y="8"/>
                    </a:lnTo>
                    <a:lnTo>
                      <a:pt x="1116" y="2"/>
                    </a:lnTo>
                    <a:lnTo>
                      <a:pt x="1398" y="0"/>
                    </a:lnTo>
                    <a:lnTo>
                      <a:pt x="1682" y="2"/>
                    </a:lnTo>
                    <a:lnTo>
                      <a:pt x="1946" y="8"/>
                    </a:lnTo>
                    <a:lnTo>
                      <a:pt x="2184" y="16"/>
                    </a:lnTo>
                    <a:lnTo>
                      <a:pt x="2390" y="28"/>
                    </a:lnTo>
                    <a:lnTo>
                      <a:pt x="2480" y="34"/>
                    </a:lnTo>
                    <a:lnTo>
                      <a:pt x="2560" y="42"/>
                    </a:lnTo>
                    <a:lnTo>
                      <a:pt x="2630" y="48"/>
                    </a:lnTo>
                    <a:lnTo>
                      <a:pt x="2690" y="58"/>
                    </a:lnTo>
                    <a:lnTo>
                      <a:pt x="2736" y="66"/>
                    </a:lnTo>
                    <a:lnTo>
                      <a:pt x="2770" y="74"/>
                    </a:lnTo>
                    <a:lnTo>
                      <a:pt x="2782" y="80"/>
                    </a:lnTo>
                    <a:lnTo>
                      <a:pt x="2792" y="84"/>
                    </a:lnTo>
                    <a:lnTo>
                      <a:pt x="2796" y="88"/>
                    </a:lnTo>
                    <a:lnTo>
                      <a:pt x="2798" y="94"/>
                    </a:lnTo>
                    <a:lnTo>
                      <a:pt x="2796" y="98"/>
                    </a:lnTo>
                    <a:lnTo>
                      <a:pt x="2792" y="102"/>
                    </a:lnTo>
                    <a:lnTo>
                      <a:pt x="2782" y="108"/>
                    </a:lnTo>
                    <a:lnTo>
                      <a:pt x="2770" y="112"/>
                    </a:lnTo>
                    <a:lnTo>
                      <a:pt x="2736" y="120"/>
                    </a:lnTo>
                    <a:lnTo>
                      <a:pt x="2690" y="128"/>
                    </a:lnTo>
                    <a:lnTo>
                      <a:pt x="2630" y="136"/>
                    </a:lnTo>
                    <a:lnTo>
                      <a:pt x="2560" y="144"/>
                    </a:lnTo>
                    <a:lnTo>
                      <a:pt x="2480" y="150"/>
                    </a:lnTo>
                    <a:lnTo>
                      <a:pt x="2390" y="158"/>
                    </a:lnTo>
                    <a:lnTo>
                      <a:pt x="2184" y="168"/>
                    </a:lnTo>
                    <a:lnTo>
                      <a:pt x="1946" y="176"/>
                    </a:lnTo>
                    <a:lnTo>
                      <a:pt x="1682" y="182"/>
                    </a:lnTo>
                    <a:lnTo>
                      <a:pt x="1398"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29" name="Freeform 34"/>
              <p:cNvSpPr>
                <a:spLocks noChangeArrowheads="1"/>
              </p:cNvSpPr>
              <p:nvPr/>
            </p:nvSpPr>
            <p:spPr bwMode="auto">
              <a:xfrm>
                <a:off x="46" y="2"/>
                <a:ext cx="2810" cy="184"/>
              </a:xfrm>
              <a:custGeom>
                <a:avLst/>
                <a:gdLst>
                  <a:gd name="T0" fmla="*/ 1404 w 2810"/>
                  <a:gd name="T1" fmla="*/ 0 h 184"/>
                  <a:gd name="T2" fmla="*/ 1404 w 2810"/>
                  <a:gd name="T3" fmla="*/ 0 h 184"/>
                  <a:gd name="T4" fmla="*/ 1122 w 2810"/>
                  <a:gd name="T5" fmla="*/ 2 h 184"/>
                  <a:gd name="T6" fmla="*/ 858 w 2810"/>
                  <a:gd name="T7" fmla="*/ 8 h 184"/>
                  <a:gd name="T8" fmla="*/ 620 w 2810"/>
                  <a:gd name="T9" fmla="*/ 16 h 184"/>
                  <a:gd name="T10" fmla="*/ 412 w 2810"/>
                  <a:gd name="T11" fmla="*/ 28 h 184"/>
                  <a:gd name="T12" fmla="*/ 322 w 2810"/>
                  <a:gd name="T13" fmla="*/ 34 h 184"/>
                  <a:gd name="T14" fmla="*/ 240 w 2810"/>
                  <a:gd name="T15" fmla="*/ 42 h 184"/>
                  <a:gd name="T16" fmla="*/ 170 w 2810"/>
                  <a:gd name="T17" fmla="*/ 48 h 184"/>
                  <a:gd name="T18" fmla="*/ 110 w 2810"/>
                  <a:gd name="T19" fmla="*/ 58 h 184"/>
                  <a:gd name="T20" fmla="*/ 64 w 2810"/>
                  <a:gd name="T21" fmla="*/ 66 h 184"/>
                  <a:gd name="T22" fmla="*/ 28 w 2810"/>
                  <a:gd name="T23" fmla="*/ 74 h 184"/>
                  <a:gd name="T24" fmla="*/ 16 w 2810"/>
                  <a:gd name="T25" fmla="*/ 80 h 184"/>
                  <a:gd name="T26" fmla="*/ 8 w 2810"/>
                  <a:gd name="T27" fmla="*/ 84 h 184"/>
                  <a:gd name="T28" fmla="*/ 2 w 2810"/>
                  <a:gd name="T29" fmla="*/ 88 h 184"/>
                  <a:gd name="T30" fmla="*/ 0 w 2810"/>
                  <a:gd name="T31" fmla="*/ 94 h 184"/>
                  <a:gd name="T32" fmla="*/ 0 w 2810"/>
                  <a:gd name="T33" fmla="*/ 94 h 184"/>
                  <a:gd name="T34" fmla="*/ 2 w 2810"/>
                  <a:gd name="T35" fmla="*/ 98 h 184"/>
                  <a:gd name="T36" fmla="*/ 8 w 2810"/>
                  <a:gd name="T37" fmla="*/ 102 h 184"/>
                  <a:gd name="T38" fmla="*/ 16 w 2810"/>
                  <a:gd name="T39" fmla="*/ 108 h 184"/>
                  <a:gd name="T40" fmla="*/ 28 w 2810"/>
                  <a:gd name="T41" fmla="*/ 112 h 184"/>
                  <a:gd name="T42" fmla="*/ 64 w 2810"/>
                  <a:gd name="T43" fmla="*/ 120 h 184"/>
                  <a:gd name="T44" fmla="*/ 110 w 2810"/>
                  <a:gd name="T45" fmla="*/ 128 h 184"/>
                  <a:gd name="T46" fmla="*/ 170 w 2810"/>
                  <a:gd name="T47" fmla="*/ 136 h 184"/>
                  <a:gd name="T48" fmla="*/ 240 w 2810"/>
                  <a:gd name="T49" fmla="*/ 144 h 184"/>
                  <a:gd name="T50" fmla="*/ 322 w 2810"/>
                  <a:gd name="T51" fmla="*/ 152 h 184"/>
                  <a:gd name="T52" fmla="*/ 412 w 2810"/>
                  <a:gd name="T53" fmla="*/ 158 h 184"/>
                  <a:gd name="T54" fmla="*/ 620 w 2810"/>
                  <a:gd name="T55" fmla="*/ 168 h 184"/>
                  <a:gd name="T56" fmla="*/ 858 w 2810"/>
                  <a:gd name="T57" fmla="*/ 178 h 184"/>
                  <a:gd name="T58" fmla="*/ 1122 w 2810"/>
                  <a:gd name="T59" fmla="*/ 182 h 184"/>
                  <a:gd name="T60" fmla="*/ 1404 w 2810"/>
                  <a:gd name="T61" fmla="*/ 184 h 184"/>
                  <a:gd name="T62" fmla="*/ 1404 w 2810"/>
                  <a:gd name="T63" fmla="*/ 184 h 184"/>
                  <a:gd name="T64" fmla="*/ 1688 w 2810"/>
                  <a:gd name="T65" fmla="*/ 182 h 184"/>
                  <a:gd name="T66" fmla="*/ 1954 w 2810"/>
                  <a:gd name="T67" fmla="*/ 178 h 184"/>
                  <a:gd name="T68" fmla="*/ 2192 w 2810"/>
                  <a:gd name="T69" fmla="*/ 168 h 184"/>
                  <a:gd name="T70" fmla="*/ 2400 w 2810"/>
                  <a:gd name="T71" fmla="*/ 158 h 184"/>
                  <a:gd name="T72" fmla="*/ 2490 w 2810"/>
                  <a:gd name="T73" fmla="*/ 152 h 184"/>
                  <a:gd name="T74" fmla="*/ 2572 w 2810"/>
                  <a:gd name="T75" fmla="*/ 144 h 184"/>
                  <a:gd name="T76" fmla="*/ 2642 w 2810"/>
                  <a:gd name="T77" fmla="*/ 136 h 184"/>
                  <a:gd name="T78" fmla="*/ 2700 w 2810"/>
                  <a:gd name="T79" fmla="*/ 128 h 184"/>
                  <a:gd name="T80" fmla="*/ 2748 w 2810"/>
                  <a:gd name="T81" fmla="*/ 120 h 184"/>
                  <a:gd name="T82" fmla="*/ 2782 w 2810"/>
                  <a:gd name="T83" fmla="*/ 112 h 184"/>
                  <a:gd name="T84" fmla="*/ 2794 w 2810"/>
                  <a:gd name="T85" fmla="*/ 108 h 184"/>
                  <a:gd name="T86" fmla="*/ 2802 w 2810"/>
                  <a:gd name="T87" fmla="*/ 102 h 184"/>
                  <a:gd name="T88" fmla="*/ 2808 w 2810"/>
                  <a:gd name="T89" fmla="*/ 98 h 184"/>
                  <a:gd name="T90" fmla="*/ 2810 w 2810"/>
                  <a:gd name="T91" fmla="*/ 94 h 184"/>
                  <a:gd name="T92" fmla="*/ 2810 w 2810"/>
                  <a:gd name="T93" fmla="*/ 94 h 184"/>
                  <a:gd name="T94" fmla="*/ 2808 w 2810"/>
                  <a:gd name="T95" fmla="*/ 88 h 184"/>
                  <a:gd name="T96" fmla="*/ 2802 w 2810"/>
                  <a:gd name="T97" fmla="*/ 84 h 184"/>
                  <a:gd name="T98" fmla="*/ 2794 w 2810"/>
                  <a:gd name="T99" fmla="*/ 80 h 184"/>
                  <a:gd name="T100" fmla="*/ 2782 w 2810"/>
                  <a:gd name="T101" fmla="*/ 74 h 184"/>
                  <a:gd name="T102" fmla="*/ 2748 w 2810"/>
                  <a:gd name="T103" fmla="*/ 66 h 184"/>
                  <a:gd name="T104" fmla="*/ 2700 w 2810"/>
                  <a:gd name="T105" fmla="*/ 58 h 184"/>
                  <a:gd name="T106" fmla="*/ 2642 w 2810"/>
                  <a:gd name="T107" fmla="*/ 48 h 184"/>
                  <a:gd name="T108" fmla="*/ 2572 w 2810"/>
                  <a:gd name="T109" fmla="*/ 42 h 184"/>
                  <a:gd name="T110" fmla="*/ 2490 w 2810"/>
                  <a:gd name="T111" fmla="*/ 34 h 184"/>
                  <a:gd name="T112" fmla="*/ 2400 w 2810"/>
                  <a:gd name="T113" fmla="*/ 28 h 184"/>
                  <a:gd name="T114" fmla="*/ 2192 w 2810"/>
                  <a:gd name="T115" fmla="*/ 16 h 184"/>
                  <a:gd name="T116" fmla="*/ 1954 w 2810"/>
                  <a:gd name="T117" fmla="*/ 8 h 184"/>
                  <a:gd name="T118" fmla="*/ 1688 w 2810"/>
                  <a:gd name="T119" fmla="*/ 2 h 184"/>
                  <a:gd name="T120" fmla="*/ 1404 w 2810"/>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0" h="184">
                    <a:moveTo>
                      <a:pt x="1404" y="0"/>
                    </a:moveTo>
                    <a:lnTo>
                      <a:pt x="1404" y="0"/>
                    </a:lnTo>
                    <a:lnTo>
                      <a:pt x="1122" y="2"/>
                    </a:lnTo>
                    <a:lnTo>
                      <a:pt x="858" y="8"/>
                    </a:lnTo>
                    <a:lnTo>
                      <a:pt x="620" y="16"/>
                    </a:lnTo>
                    <a:lnTo>
                      <a:pt x="412" y="28"/>
                    </a:lnTo>
                    <a:lnTo>
                      <a:pt x="322" y="34"/>
                    </a:lnTo>
                    <a:lnTo>
                      <a:pt x="240" y="42"/>
                    </a:lnTo>
                    <a:lnTo>
                      <a:pt x="170" y="48"/>
                    </a:lnTo>
                    <a:lnTo>
                      <a:pt x="110" y="58"/>
                    </a:lnTo>
                    <a:lnTo>
                      <a:pt x="64" y="66"/>
                    </a:lnTo>
                    <a:lnTo>
                      <a:pt x="28" y="74"/>
                    </a:lnTo>
                    <a:lnTo>
                      <a:pt x="16" y="80"/>
                    </a:lnTo>
                    <a:lnTo>
                      <a:pt x="8" y="84"/>
                    </a:lnTo>
                    <a:lnTo>
                      <a:pt x="2" y="88"/>
                    </a:lnTo>
                    <a:lnTo>
                      <a:pt x="0" y="94"/>
                    </a:lnTo>
                    <a:lnTo>
                      <a:pt x="2" y="98"/>
                    </a:lnTo>
                    <a:lnTo>
                      <a:pt x="8" y="102"/>
                    </a:lnTo>
                    <a:lnTo>
                      <a:pt x="16" y="108"/>
                    </a:lnTo>
                    <a:lnTo>
                      <a:pt x="28" y="112"/>
                    </a:lnTo>
                    <a:lnTo>
                      <a:pt x="64" y="120"/>
                    </a:lnTo>
                    <a:lnTo>
                      <a:pt x="110" y="128"/>
                    </a:lnTo>
                    <a:lnTo>
                      <a:pt x="170" y="136"/>
                    </a:lnTo>
                    <a:lnTo>
                      <a:pt x="240" y="144"/>
                    </a:lnTo>
                    <a:lnTo>
                      <a:pt x="322" y="152"/>
                    </a:lnTo>
                    <a:lnTo>
                      <a:pt x="412" y="158"/>
                    </a:lnTo>
                    <a:lnTo>
                      <a:pt x="620" y="168"/>
                    </a:lnTo>
                    <a:lnTo>
                      <a:pt x="858" y="178"/>
                    </a:lnTo>
                    <a:lnTo>
                      <a:pt x="1122" y="182"/>
                    </a:lnTo>
                    <a:lnTo>
                      <a:pt x="1404" y="184"/>
                    </a:lnTo>
                    <a:lnTo>
                      <a:pt x="1688" y="182"/>
                    </a:lnTo>
                    <a:lnTo>
                      <a:pt x="1954" y="178"/>
                    </a:lnTo>
                    <a:lnTo>
                      <a:pt x="2192" y="168"/>
                    </a:lnTo>
                    <a:lnTo>
                      <a:pt x="2400" y="158"/>
                    </a:lnTo>
                    <a:lnTo>
                      <a:pt x="2490" y="152"/>
                    </a:lnTo>
                    <a:lnTo>
                      <a:pt x="2572" y="144"/>
                    </a:lnTo>
                    <a:lnTo>
                      <a:pt x="2642" y="136"/>
                    </a:lnTo>
                    <a:lnTo>
                      <a:pt x="2700" y="128"/>
                    </a:lnTo>
                    <a:lnTo>
                      <a:pt x="2748" y="120"/>
                    </a:lnTo>
                    <a:lnTo>
                      <a:pt x="2782" y="112"/>
                    </a:lnTo>
                    <a:lnTo>
                      <a:pt x="2794" y="108"/>
                    </a:lnTo>
                    <a:lnTo>
                      <a:pt x="2802" y="102"/>
                    </a:lnTo>
                    <a:lnTo>
                      <a:pt x="2808" y="98"/>
                    </a:lnTo>
                    <a:lnTo>
                      <a:pt x="2810" y="94"/>
                    </a:lnTo>
                    <a:lnTo>
                      <a:pt x="2808" y="88"/>
                    </a:lnTo>
                    <a:lnTo>
                      <a:pt x="2802" y="84"/>
                    </a:lnTo>
                    <a:lnTo>
                      <a:pt x="2794" y="80"/>
                    </a:lnTo>
                    <a:lnTo>
                      <a:pt x="2782" y="74"/>
                    </a:lnTo>
                    <a:lnTo>
                      <a:pt x="2748" y="66"/>
                    </a:lnTo>
                    <a:lnTo>
                      <a:pt x="2700" y="58"/>
                    </a:lnTo>
                    <a:lnTo>
                      <a:pt x="2642" y="48"/>
                    </a:lnTo>
                    <a:lnTo>
                      <a:pt x="2572" y="42"/>
                    </a:lnTo>
                    <a:lnTo>
                      <a:pt x="2490" y="34"/>
                    </a:lnTo>
                    <a:lnTo>
                      <a:pt x="2400" y="28"/>
                    </a:lnTo>
                    <a:lnTo>
                      <a:pt x="2192" y="16"/>
                    </a:lnTo>
                    <a:lnTo>
                      <a:pt x="1954" y="8"/>
                    </a:lnTo>
                    <a:lnTo>
                      <a:pt x="1688" y="2"/>
                    </a:lnTo>
                    <a:lnTo>
                      <a:pt x="14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0" name="Freeform 35"/>
              <p:cNvSpPr>
                <a:spLocks noEditPoints="1" noChangeArrowheads="1"/>
              </p:cNvSpPr>
              <p:nvPr/>
            </p:nvSpPr>
            <p:spPr bwMode="auto">
              <a:xfrm>
                <a:off x="52" y="2"/>
                <a:ext cx="2798" cy="184"/>
              </a:xfrm>
              <a:custGeom>
                <a:avLst/>
                <a:gdLst>
                  <a:gd name="T0" fmla="*/ 1398 w 2798"/>
                  <a:gd name="T1" fmla="*/ 184 h 184"/>
                  <a:gd name="T2" fmla="*/ 856 w 2798"/>
                  <a:gd name="T3" fmla="*/ 176 h 184"/>
                  <a:gd name="T4" fmla="*/ 414 w 2798"/>
                  <a:gd name="T5" fmla="*/ 158 h 184"/>
                  <a:gd name="T6" fmla="*/ 242 w 2798"/>
                  <a:gd name="T7" fmla="*/ 144 h 184"/>
                  <a:gd name="T8" fmla="*/ 114 w 2798"/>
                  <a:gd name="T9" fmla="*/ 128 h 184"/>
                  <a:gd name="T10" fmla="*/ 32 w 2798"/>
                  <a:gd name="T11" fmla="*/ 112 h 184"/>
                  <a:gd name="T12" fmla="*/ 12 w 2798"/>
                  <a:gd name="T13" fmla="*/ 102 h 184"/>
                  <a:gd name="T14" fmla="*/ 4 w 2798"/>
                  <a:gd name="T15" fmla="*/ 94 h 184"/>
                  <a:gd name="T16" fmla="*/ 6 w 2798"/>
                  <a:gd name="T17" fmla="*/ 88 h 184"/>
                  <a:gd name="T18" fmla="*/ 20 w 2798"/>
                  <a:gd name="T19" fmla="*/ 80 h 184"/>
                  <a:gd name="T20" fmla="*/ 68 w 2798"/>
                  <a:gd name="T21" fmla="*/ 66 h 184"/>
                  <a:gd name="T22" fmla="*/ 172 w 2798"/>
                  <a:gd name="T23" fmla="*/ 50 h 184"/>
                  <a:gd name="T24" fmla="*/ 324 w 2798"/>
                  <a:gd name="T25" fmla="*/ 34 h 184"/>
                  <a:gd name="T26" fmla="*/ 620 w 2798"/>
                  <a:gd name="T27" fmla="*/ 16 h 184"/>
                  <a:gd name="T28" fmla="*/ 1118 w 2798"/>
                  <a:gd name="T29" fmla="*/ 2 h 184"/>
                  <a:gd name="T30" fmla="*/ 1398 w 2798"/>
                  <a:gd name="T31" fmla="*/ 0 h 184"/>
                  <a:gd name="T32" fmla="*/ 1944 w 2798"/>
                  <a:gd name="T33" fmla="*/ 8 h 184"/>
                  <a:gd name="T34" fmla="*/ 2386 w 2798"/>
                  <a:gd name="T35" fmla="*/ 28 h 184"/>
                  <a:gd name="T36" fmla="*/ 2556 w 2798"/>
                  <a:gd name="T37" fmla="*/ 42 h 184"/>
                  <a:gd name="T38" fmla="*/ 2684 w 2798"/>
                  <a:gd name="T39" fmla="*/ 58 h 184"/>
                  <a:gd name="T40" fmla="*/ 2766 w 2798"/>
                  <a:gd name="T41" fmla="*/ 74 h 184"/>
                  <a:gd name="T42" fmla="*/ 2786 w 2798"/>
                  <a:gd name="T43" fmla="*/ 84 h 184"/>
                  <a:gd name="T44" fmla="*/ 2794 w 2798"/>
                  <a:gd name="T45" fmla="*/ 94 h 184"/>
                  <a:gd name="T46" fmla="*/ 2792 w 2798"/>
                  <a:gd name="T47" fmla="*/ 98 h 184"/>
                  <a:gd name="T48" fmla="*/ 2778 w 2798"/>
                  <a:gd name="T49" fmla="*/ 108 h 184"/>
                  <a:gd name="T50" fmla="*/ 2732 w 2798"/>
                  <a:gd name="T51" fmla="*/ 120 h 184"/>
                  <a:gd name="T52" fmla="*/ 2626 w 2798"/>
                  <a:gd name="T53" fmla="*/ 136 h 184"/>
                  <a:gd name="T54" fmla="*/ 2476 w 2798"/>
                  <a:gd name="T55" fmla="*/ 150 h 184"/>
                  <a:gd name="T56" fmla="*/ 2180 w 2798"/>
                  <a:gd name="T57" fmla="*/ 168 h 184"/>
                  <a:gd name="T58" fmla="*/ 1680 w 2798"/>
                  <a:gd name="T59" fmla="*/ 182 h 184"/>
                  <a:gd name="T60" fmla="*/ 1398 w 2798"/>
                  <a:gd name="T61" fmla="*/ 0 h 184"/>
                  <a:gd name="T62" fmla="*/ 1116 w 2798"/>
                  <a:gd name="T63" fmla="*/ 2 h 184"/>
                  <a:gd name="T64" fmla="*/ 616 w 2798"/>
                  <a:gd name="T65" fmla="*/ 16 h 184"/>
                  <a:gd name="T66" fmla="*/ 320 w 2798"/>
                  <a:gd name="T67" fmla="*/ 34 h 184"/>
                  <a:gd name="T68" fmla="*/ 168 w 2798"/>
                  <a:gd name="T69" fmla="*/ 48 h 184"/>
                  <a:gd name="T70" fmla="*/ 62 w 2798"/>
                  <a:gd name="T71" fmla="*/ 66 h 184"/>
                  <a:gd name="T72" fmla="*/ 16 w 2798"/>
                  <a:gd name="T73" fmla="*/ 80 h 184"/>
                  <a:gd name="T74" fmla="*/ 0 w 2798"/>
                  <a:gd name="T75" fmla="*/ 88 h 184"/>
                  <a:gd name="T76" fmla="*/ 0 w 2798"/>
                  <a:gd name="T77" fmla="*/ 94 h 184"/>
                  <a:gd name="T78" fmla="*/ 6 w 2798"/>
                  <a:gd name="T79" fmla="*/ 102 h 184"/>
                  <a:gd name="T80" fmla="*/ 28 w 2798"/>
                  <a:gd name="T81" fmla="*/ 112 h 184"/>
                  <a:gd name="T82" fmla="*/ 110 w 2798"/>
                  <a:gd name="T83" fmla="*/ 128 h 184"/>
                  <a:gd name="T84" fmla="*/ 238 w 2798"/>
                  <a:gd name="T85" fmla="*/ 144 h 184"/>
                  <a:gd name="T86" fmla="*/ 410 w 2798"/>
                  <a:gd name="T87" fmla="*/ 158 h 184"/>
                  <a:gd name="T88" fmla="*/ 854 w 2798"/>
                  <a:gd name="T89" fmla="*/ 176 h 184"/>
                  <a:gd name="T90" fmla="*/ 1398 w 2798"/>
                  <a:gd name="T91" fmla="*/ 184 h 184"/>
                  <a:gd name="T92" fmla="*/ 1682 w 2798"/>
                  <a:gd name="T93" fmla="*/ 182 h 184"/>
                  <a:gd name="T94" fmla="*/ 2184 w 2798"/>
                  <a:gd name="T95" fmla="*/ 168 h 184"/>
                  <a:gd name="T96" fmla="*/ 2480 w 2798"/>
                  <a:gd name="T97" fmla="*/ 150 h 184"/>
                  <a:gd name="T98" fmla="*/ 2630 w 2798"/>
                  <a:gd name="T99" fmla="*/ 136 h 184"/>
                  <a:gd name="T100" fmla="*/ 2736 w 2798"/>
                  <a:gd name="T101" fmla="*/ 120 h 184"/>
                  <a:gd name="T102" fmla="*/ 2782 w 2798"/>
                  <a:gd name="T103" fmla="*/ 108 h 184"/>
                  <a:gd name="T104" fmla="*/ 2796 w 2798"/>
                  <a:gd name="T105" fmla="*/ 98 h 184"/>
                  <a:gd name="T106" fmla="*/ 2798 w 2798"/>
                  <a:gd name="T107" fmla="*/ 94 h 184"/>
                  <a:gd name="T108" fmla="*/ 2792 w 2798"/>
                  <a:gd name="T109" fmla="*/ 84 h 184"/>
                  <a:gd name="T110" fmla="*/ 2770 w 2798"/>
                  <a:gd name="T111" fmla="*/ 74 h 184"/>
                  <a:gd name="T112" fmla="*/ 2690 w 2798"/>
                  <a:gd name="T113" fmla="*/ 58 h 184"/>
                  <a:gd name="T114" fmla="*/ 2560 w 2798"/>
                  <a:gd name="T115" fmla="*/ 42 h 184"/>
                  <a:gd name="T116" fmla="*/ 2390 w 2798"/>
                  <a:gd name="T117" fmla="*/ 28 h 184"/>
                  <a:gd name="T118" fmla="*/ 1946 w 2798"/>
                  <a:gd name="T119" fmla="*/ 8 h 184"/>
                  <a:gd name="T120" fmla="*/ 1398 w 2798"/>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8" h="184">
                    <a:moveTo>
                      <a:pt x="1398" y="184"/>
                    </a:moveTo>
                    <a:lnTo>
                      <a:pt x="1398" y="184"/>
                    </a:lnTo>
                    <a:lnTo>
                      <a:pt x="1118" y="182"/>
                    </a:lnTo>
                    <a:lnTo>
                      <a:pt x="856" y="176"/>
                    </a:lnTo>
                    <a:lnTo>
                      <a:pt x="620" y="168"/>
                    </a:lnTo>
                    <a:lnTo>
                      <a:pt x="414" y="158"/>
                    </a:lnTo>
                    <a:lnTo>
                      <a:pt x="324" y="150"/>
                    </a:lnTo>
                    <a:lnTo>
                      <a:pt x="242" y="144"/>
                    </a:lnTo>
                    <a:lnTo>
                      <a:pt x="172" y="136"/>
                    </a:lnTo>
                    <a:lnTo>
                      <a:pt x="114" y="128"/>
                    </a:lnTo>
                    <a:lnTo>
                      <a:pt x="68" y="120"/>
                    </a:lnTo>
                    <a:lnTo>
                      <a:pt x="32" y="112"/>
                    </a:lnTo>
                    <a:lnTo>
                      <a:pt x="20" y="108"/>
                    </a:lnTo>
                    <a:lnTo>
                      <a:pt x="12" y="102"/>
                    </a:lnTo>
                    <a:lnTo>
                      <a:pt x="6" y="98"/>
                    </a:lnTo>
                    <a:lnTo>
                      <a:pt x="4" y="94"/>
                    </a:lnTo>
                    <a:lnTo>
                      <a:pt x="6" y="88"/>
                    </a:lnTo>
                    <a:lnTo>
                      <a:pt x="12" y="84"/>
                    </a:lnTo>
                    <a:lnTo>
                      <a:pt x="20" y="80"/>
                    </a:lnTo>
                    <a:lnTo>
                      <a:pt x="32" y="74"/>
                    </a:lnTo>
                    <a:lnTo>
                      <a:pt x="68" y="66"/>
                    </a:lnTo>
                    <a:lnTo>
                      <a:pt x="114" y="58"/>
                    </a:lnTo>
                    <a:lnTo>
                      <a:pt x="172" y="50"/>
                    </a:lnTo>
                    <a:lnTo>
                      <a:pt x="242" y="42"/>
                    </a:lnTo>
                    <a:lnTo>
                      <a:pt x="324" y="34"/>
                    </a:lnTo>
                    <a:lnTo>
                      <a:pt x="414" y="28"/>
                    </a:lnTo>
                    <a:lnTo>
                      <a:pt x="620" y="16"/>
                    </a:lnTo>
                    <a:lnTo>
                      <a:pt x="856" y="8"/>
                    </a:lnTo>
                    <a:lnTo>
                      <a:pt x="1118" y="2"/>
                    </a:lnTo>
                    <a:lnTo>
                      <a:pt x="1398" y="0"/>
                    </a:lnTo>
                    <a:lnTo>
                      <a:pt x="1680" y="2"/>
                    </a:lnTo>
                    <a:lnTo>
                      <a:pt x="1944" y="8"/>
                    </a:lnTo>
                    <a:lnTo>
                      <a:pt x="2180" y="16"/>
                    </a:lnTo>
                    <a:lnTo>
                      <a:pt x="2386" y="28"/>
                    </a:lnTo>
                    <a:lnTo>
                      <a:pt x="2476" y="34"/>
                    </a:lnTo>
                    <a:lnTo>
                      <a:pt x="2556" y="42"/>
                    </a:lnTo>
                    <a:lnTo>
                      <a:pt x="2626" y="50"/>
                    </a:lnTo>
                    <a:lnTo>
                      <a:pt x="2684" y="58"/>
                    </a:lnTo>
                    <a:lnTo>
                      <a:pt x="2732" y="66"/>
                    </a:lnTo>
                    <a:lnTo>
                      <a:pt x="2766" y="74"/>
                    </a:lnTo>
                    <a:lnTo>
                      <a:pt x="2778" y="80"/>
                    </a:lnTo>
                    <a:lnTo>
                      <a:pt x="2786" y="84"/>
                    </a:lnTo>
                    <a:lnTo>
                      <a:pt x="2792" y="88"/>
                    </a:lnTo>
                    <a:lnTo>
                      <a:pt x="2794" y="94"/>
                    </a:lnTo>
                    <a:lnTo>
                      <a:pt x="2792" y="98"/>
                    </a:lnTo>
                    <a:lnTo>
                      <a:pt x="2786" y="102"/>
                    </a:lnTo>
                    <a:lnTo>
                      <a:pt x="2778" y="108"/>
                    </a:lnTo>
                    <a:lnTo>
                      <a:pt x="2766" y="112"/>
                    </a:lnTo>
                    <a:lnTo>
                      <a:pt x="2732" y="120"/>
                    </a:lnTo>
                    <a:lnTo>
                      <a:pt x="2684" y="128"/>
                    </a:lnTo>
                    <a:lnTo>
                      <a:pt x="2626" y="136"/>
                    </a:lnTo>
                    <a:lnTo>
                      <a:pt x="2556" y="144"/>
                    </a:lnTo>
                    <a:lnTo>
                      <a:pt x="2476" y="150"/>
                    </a:lnTo>
                    <a:lnTo>
                      <a:pt x="2386" y="158"/>
                    </a:lnTo>
                    <a:lnTo>
                      <a:pt x="2180" y="168"/>
                    </a:lnTo>
                    <a:lnTo>
                      <a:pt x="1944" y="176"/>
                    </a:lnTo>
                    <a:lnTo>
                      <a:pt x="1680" y="182"/>
                    </a:lnTo>
                    <a:lnTo>
                      <a:pt x="1398" y="184"/>
                    </a:lnTo>
                    <a:close/>
                    <a:moveTo>
                      <a:pt x="1398" y="0"/>
                    </a:moveTo>
                    <a:lnTo>
                      <a:pt x="1398" y="0"/>
                    </a:lnTo>
                    <a:lnTo>
                      <a:pt x="1116" y="2"/>
                    </a:lnTo>
                    <a:lnTo>
                      <a:pt x="854" y="8"/>
                    </a:lnTo>
                    <a:lnTo>
                      <a:pt x="616" y="16"/>
                    </a:lnTo>
                    <a:lnTo>
                      <a:pt x="410" y="28"/>
                    </a:lnTo>
                    <a:lnTo>
                      <a:pt x="320" y="34"/>
                    </a:lnTo>
                    <a:lnTo>
                      <a:pt x="238" y="42"/>
                    </a:lnTo>
                    <a:lnTo>
                      <a:pt x="168" y="48"/>
                    </a:lnTo>
                    <a:lnTo>
                      <a:pt x="110" y="58"/>
                    </a:lnTo>
                    <a:lnTo>
                      <a:pt x="62" y="66"/>
                    </a:lnTo>
                    <a:lnTo>
                      <a:pt x="28" y="74"/>
                    </a:lnTo>
                    <a:lnTo>
                      <a:pt x="16" y="80"/>
                    </a:lnTo>
                    <a:lnTo>
                      <a:pt x="6" y="84"/>
                    </a:lnTo>
                    <a:lnTo>
                      <a:pt x="0" y="88"/>
                    </a:lnTo>
                    <a:lnTo>
                      <a:pt x="0" y="94"/>
                    </a:lnTo>
                    <a:lnTo>
                      <a:pt x="0" y="98"/>
                    </a:lnTo>
                    <a:lnTo>
                      <a:pt x="6" y="102"/>
                    </a:lnTo>
                    <a:lnTo>
                      <a:pt x="16" y="108"/>
                    </a:lnTo>
                    <a:lnTo>
                      <a:pt x="28" y="112"/>
                    </a:lnTo>
                    <a:lnTo>
                      <a:pt x="62" y="120"/>
                    </a:lnTo>
                    <a:lnTo>
                      <a:pt x="110" y="128"/>
                    </a:lnTo>
                    <a:lnTo>
                      <a:pt x="168" y="136"/>
                    </a:lnTo>
                    <a:lnTo>
                      <a:pt x="238" y="144"/>
                    </a:lnTo>
                    <a:lnTo>
                      <a:pt x="320" y="150"/>
                    </a:lnTo>
                    <a:lnTo>
                      <a:pt x="410" y="158"/>
                    </a:lnTo>
                    <a:lnTo>
                      <a:pt x="616" y="168"/>
                    </a:lnTo>
                    <a:lnTo>
                      <a:pt x="854" y="176"/>
                    </a:lnTo>
                    <a:lnTo>
                      <a:pt x="1116" y="182"/>
                    </a:lnTo>
                    <a:lnTo>
                      <a:pt x="1398" y="184"/>
                    </a:lnTo>
                    <a:lnTo>
                      <a:pt x="1682" y="182"/>
                    </a:lnTo>
                    <a:lnTo>
                      <a:pt x="1946" y="176"/>
                    </a:lnTo>
                    <a:lnTo>
                      <a:pt x="2184" y="168"/>
                    </a:lnTo>
                    <a:lnTo>
                      <a:pt x="2390" y="158"/>
                    </a:lnTo>
                    <a:lnTo>
                      <a:pt x="2480" y="150"/>
                    </a:lnTo>
                    <a:lnTo>
                      <a:pt x="2560" y="144"/>
                    </a:lnTo>
                    <a:lnTo>
                      <a:pt x="2630" y="136"/>
                    </a:lnTo>
                    <a:lnTo>
                      <a:pt x="2690" y="128"/>
                    </a:lnTo>
                    <a:lnTo>
                      <a:pt x="2736" y="120"/>
                    </a:lnTo>
                    <a:lnTo>
                      <a:pt x="2770" y="112"/>
                    </a:lnTo>
                    <a:lnTo>
                      <a:pt x="2782" y="108"/>
                    </a:lnTo>
                    <a:lnTo>
                      <a:pt x="2792" y="102"/>
                    </a:lnTo>
                    <a:lnTo>
                      <a:pt x="2796" y="98"/>
                    </a:lnTo>
                    <a:lnTo>
                      <a:pt x="2798" y="94"/>
                    </a:lnTo>
                    <a:lnTo>
                      <a:pt x="2796" y="88"/>
                    </a:lnTo>
                    <a:lnTo>
                      <a:pt x="2792" y="84"/>
                    </a:lnTo>
                    <a:lnTo>
                      <a:pt x="2782" y="80"/>
                    </a:lnTo>
                    <a:lnTo>
                      <a:pt x="2770" y="74"/>
                    </a:lnTo>
                    <a:lnTo>
                      <a:pt x="2736" y="66"/>
                    </a:lnTo>
                    <a:lnTo>
                      <a:pt x="2690" y="58"/>
                    </a:lnTo>
                    <a:lnTo>
                      <a:pt x="2630" y="48"/>
                    </a:lnTo>
                    <a:lnTo>
                      <a:pt x="2560" y="42"/>
                    </a:lnTo>
                    <a:lnTo>
                      <a:pt x="2480" y="34"/>
                    </a:lnTo>
                    <a:lnTo>
                      <a:pt x="2390" y="28"/>
                    </a:lnTo>
                    <a:lnTo>
                      <a:pt x="2184" y="16"/>
                    </a:lnTo>
                    <a:lnTo>
                      <a:pt x="1946" y="8"/>
                    </a:lnTo>
                    <a:lnTo>
                      <a:pt x="1682" y="2"/>
                    </a:lnTo>
                    <a:lnTo>
                      <a:pt x="139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1" name="Freeform 36"/>
              <p:cNvSpPr>
                <a:spLocks noChangeArrowheads="1"/>
              </p:cNvSpPr>
              <p:nvPr/>
            </p:nvSpPr>
            <p:spPr bwMode="auto">
              <a:xfrm>
                <a:off x="56" y="2"/>
                <a:ext cx="2790" cy="184"/>
              </a:xfrm>
              <a:custGeom>
                <a:avLst/>
                <a:gdLst>
                  <a:gd name="T0" fmla="*/ 1394 w 2790"/>
                  <a:gd name="T1" fmla="*/ 184 h 184"/>
                  <a:gd name="T2" fmla="*/ 1394 w 2790"/>
                  <a:gd name="T3" fmla="*/ 184 h 184"/>
                  <a:gd name="T4" fmla="*/ 1114 w 2790"/>
                  <a:gd name="T5" fmla="*/ 182 h 184"/>
                  <a:gd name="T6" fmla="*/ 852 w 2790"/>
                  <a:gd name="T7" fmla="*/ 176 h 184"/>
                  <a:gd name="T8" fmla="*/ 616 w 2790"/>
                  <a:gd name="T9" fmla="*/ 168 h 184"/>
                  <a:gd name="T10" fmla="*/ 410 w 2790"/>
                  <a:gd name="T11" fmla="*/ 158 h 184"/>
                  <a:gd name="T12" fmla="*/ 320 w 2790"/>
                  <a:gd name="T13" fmla="*/ 150 h 184"/>
                  <a:gd name="T14" fmla="*/ 238 w 2790"/>
                  <a:gd name="T15" fmla="*/ 144 h 184"/>
                  <a:gd name="T16" fmla="*/ 168 w 2790"/>
                  <a:gd name="T17" fmla="*/ 136 h 184"/>
                  <a:gd name="T18" fmla="*/ 110 w 2790"/>
                  <a:gd name="T19" fmla="*/ 128 h 184"/>
                  <a:gd name="T20" fmla="*/ 64 w 2790"/>
                  <a:gd name="T21" fmla="*/ 120 h 184"/>
                  <a:gd name="T22" fmla="*/ 28 w 2790"/>
                  <a:gd name="T23" fmla="*/ 112 h 184"/>
                  <a:gd name="T24" fmla="*/ 16 w 2790"/>
                  <a:gd name="T25" fmla="*/ 108 h 184"/>
                  <a:gd name="T26" fmla="*/ 8 w 2790"/>
                  <a:gd name="T27" fmla="*/ 102 h 184"/>
                  <a:gd name="T28" fmla="*/ 2 w 2790"/>
                  <a:gd name="T29" fmla="*/ 98 h 184"/>
                  <a:gd name="T30" fmla="*/ 0 w 2790"/>
                  <a:gd name="T31" fmla="*/ 94 h 184"/>
                  <a:gd name="T32" fmla="*/ 0 w 2790"/>
                  <a:gd name="T33" fmla="*/ 94 h 184"/>
                  <a:gd name="T34" fmla="*/ 2 w 2790"/>
                  <a:gd name="T35" fmla="*/ 88 h 184"/>
                  <a:gd name="T36" fmla="*/ 8 w 2790"/>
                  <a:gd name="T37" fmla="*/ 84 h 184"/>
                  <a:gd name="T38" fmla="*/ 16 w 2790"/>
                  <a:gd name="T39" fmla="*/ 80 h 184"/>
                  <a:gd name="T40" fmla="*/ 28 w 2790"/>
                  <a:gd name="T41" fmla="*/ 74 h 184"/>
                  <a:gd name="T42" fmla="*/ 64 w 2790"/>
                  <a:gd name="T43" fmla="*/ 66 h 184"/>
                  <a:gd name="T44" fmla="*/ 110 w 2790"/>
                  <a:gd name="T45" fmla="*/ 58 h 184"/>
                  <a:gd name="T46" fmla="*/ 168 w 2790"/>
                  <a:gd name="T47" fmla="*/ 50 h 184"/>
                  <a:gd name="T48" fmla="*/ 238 w 2790"/>
                  <a:gd name="T49" fmla="*/ 42 h 184"/>
                  <a:gd name="T50" fmla="*/ 320 w 2790"/>
                  <a:gd name="T51" fmla="*/ 34 h 184"/>
                  <a:gd name="T52" fmla="*/ 410 w 2790"/>
                  <a:gd name="T53" fmla="*/ 28 h 184"/>
                  <a:gd name="T54" fmla="*/ 616 w 2790"/>
                  <a:gd name="T55" fmla="*/ 16 h 184"/>
                  <a:gd name="T56" fmla="*/ 852 w 2790"/>
                  <a:gd name="T57" fmla="*/ 8 h 184"/>
                  <a:gd name="T58" fmla="*/ 1114 w 2790"/>
                  <a:gd name="T59" fmla="*/ 2 h 184"/>
                  <a:gd name="T60" fmla="*/ 1394 w 2790"/>
                  <a:gd name="T61" fmla="*/ 0 h 184"/>
                  <a:gd name="T62" fmla="*/ 1394 w 2790"/>
                  <a:gd name="T63" fmla="*/ 0 h 184"/>
                  <a:gd name="T64" fmla="*/ 1676 w 2790"/>
                  <a:gd name="T65" fmla="*/ 2 h 184"/>
                  <a:gd name="T66" fmla="*/ 1940 w 2790"/>
                  <a:gd name="T67" fmla="*/ 8 h 184"/>
                  <a:gd name="T68" fmla="*/ 2176 w 2790"/>
                  <a:gd name="T69" fmla="*/ 16 h 184"/>
                  <a:gd name="T70" fmla="*/ 2382 w 2790"/>
                  <a:gd name="T71" fmla="*/ 28 h 184"/>
                  <a:gd name="T72" fmla="*/ 2472 w 2790"/>
                  <a:gd name="T73" fmla="*/ 34 h 184"/>
                  <a:gd name="T74" fmla="*/ 2552 w 2790"/>
                  <a:gd name="T75" fmla="*/ 42 h 184"/>
                  <a:gd name="T76" fmla="*/ 2622 w 2790"/>
                  <a:gd name="T77" fmla="*/ 50 h 184"/>
                  <a:gd name="T78" fmla="*/ 2680 w 2790"/>
                  <a:gd name="T79" fmla="*/ 58 h 184"/>
                  <a:gd name="T80" fmla="*/ 2728 w 2790"/>
                  <a:gd name="T81" fmla="*/ 66 h 184"/>
                  <a:gd name="T82" fmla="*/ 2762 w 2790"/>
                  <a:gd name="T83" fmla="*/ 74 h 184"/>
                  <a:gd name="T84" fmla="*/ 2774 w 2790"/>
                  <a:gd name="T85" fmla="*/ 80 h 184"/>
                  <a:gd name="T86" fmla="*/ 2782 w 2790"/>
                  <a:gd name="T87" fmla="*/ 84 h 184"/>
                  <a:gd name="T88" fmla="*/ 2788 w 2790"/>
                  <a:gd name="T89" fmla="*/ 88 h 184"/>
                  <a:gd name="T90" fmla="*/ 2790 w 2790"/>
                  <a:gd name="T91" fmla="*/ 94 h 184"/>
                  <a:gd name="T92" fmla="*/ 2790 w 2790"/>
                  <a:gd name="T93" fmla="*/ 94 h 184"/>
                  <a:gd name="T94" fmla="*/ 2788 w 2790"/>
                  <a:gd name="T95" fmla="*/ 98 h 184"/>
                  <a:gd name="T96" fmla="*/ 2782 w 2790"/>
                  <a:gd name="T97" fmla="*/ 102 h 184"/>
                  <a:gd name="T98" fmla="*/ 2774 w 2790"/>
                  <a:gd name="T99" fmla="*/ 108 h 184"/>
                  <a:gd name="T100" fmla="*/ 2762 w 2790"/>
                  <a:gd name="T101" fmla="*/ 112 h 184"/>
                  <a:gd name="T102" fmla="*/ 2728 w 2790"/>
                  <a:gd name="T103" fmla="*/ 120 h 184"/>
                  <a:gd name="T104" fmla="*/ 2680 w 2790"/>
                  <a:gd name="T105" fmla="*/ 128 h 184"/>
                  <a:gd name="T106" fmla="*/ 2622 w 2790"/>
                  <a:gd name="T107" fmla="*/ 136 h 184"/>
                  <a:gd name="T108" fmla="*/ 2552 w 2790"/>
                  <a:gd name="T109" fmla="*/ 144 h 184"/>
                  <a:gd name="T110" fmla="*/ 2472 w 2790"/>
                  <a:gd name="T111" fmla="*/ 150 h 184"/>
                  <a:gd name="T112" fmla="*/ 2382 w 2790"/>
                  <a:gd name="T113" fmla="*/ 158 h 184"/>
                  <a:gd name="T114" fmla="*/ 2176 w 2790"/>
                  <a:gd name="T115" fmla="*/ 168 h 184"/>
                  <a:gd name="T116" fmla="*/ 1940 w 2790"/>
                  <a:gd name="T117" fmla="*/ 176 h 184"/>
                  <a:gd name="T118" fmla="*/ 1676 w 2790"/>
                  <a:gd name="T119" fmla="*/ 182 h 184"/>
                  <a:gd name="T120" fmla="*/ 1394 w 2790"/>
                  <a:gd name="T12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0" h="184">
                    <a:moveTo>
                      <a:pt x="1394" y="184"/>
                    </a:moveTo>
                    <a:lnTo>
                      <a:pt x="1394" y="184"/>
                    </a:lnTo>
                    <a:lnTo>
                      <a:pt x="1114" y="182"/>
                    </a:lnTo>
                    <a:lnTo>
                      <a:pt x="852" y="176"/>
                    </a:lnTo>
                    <a:lnTo>
                      <a:pt x="616" y="168"/>
                    </a:lnTo>
                    <a:lnTo>
                      <a:pt x="410" y="158"/>
                    </a:lnTo>
                    <a:lnTo>
                      <a:pt x="320" y="150"/>
                    </a:lnTo>
                    <a:lnTo>
                      <a:pt x="238" y="144"/>
                    </a:lnTo>
                    <a:lnTo>
                      <a:pt x="168" y="136"/>
                    </a:lnTo>
                    <a:lnTo>
                      <a:pt x="110" y="128"/>
                    </a:lnTo>
                    <a:lnTo>
                      <a:pt x="64" y="120"/>
                    </a:lnTo>
                    <a:lnTo>
                      <a:pt x="28" y="112"/>
                    </a:lnTo>
                    <a:lnTo>
                      <a:pt x="16" y="108"/>
                    </a:lnTo>
                    <a:lnTo>
                      <a:pt x="8" y="102"/>
                    </a:lnTo>
                    <a:lnTo>
                      <a:pt x="2" y="98"/>
                    </a:lnTo>
                    <a:lnTo>
                      <a:pt x="0" y="94"/>
                    </a:lnTo>
                    <a:lnTo>
                      <a:pt x="2" y="88"/>
                    </a:lnTo>
                    <a:lnTo>
                      <a:pt x="8" y="84"/>
                    </a:lnTo>
                    <a:lnTo>
                      <a:pt x="16" y="80"/>
                    </a:lnTo>
                    <a:lnTo>
                      <a:pt x="28" y="74"/>
                    </a:lnTo>
                    <a:lnTo>
                      <a:pt x="64" y="66"/>
                    </a:lnTo>
                    <a:lnTo>
                      <a:pt x="110" y="58"/>
                    </a:lnTo>
                    <a:lnTo>
                      <a:pt x="168" y="50"/>
                    </a:lnTo>
                    <a:lnTo>
                      <a:pt x="238" y="42"/>
                    </a:lnTo>
                    <a:lnTo>
                      <a:pt x="320" y="34"/>
                    </a:lnTo>
                    <a:lnTo>
                      <a:pt x="410" y="28"/>
                    </a:lnTo>
                    <a:lnTo>
                      <a:pt x="616" y="16"/>
                    </a:lnTo>
                    <a:lnTo>
                      <a:pt x="852" y="8"/>
                    </a:lnTo>
                    <a:lnTo>
                      <a:pt x="1114" y="2"/>
                    </a:lnTo>
                    <a:lnTo>
                      <a:pt x="1394" y="0"/>
                    </a:lnTo>
                    <a:lnTo>
                      <a:pt x="1676" y="2"/>
                    </a:lnTo>
                    <a:lnTo>
                      <a:pt x="1940" y="8"/>
                    </a:lnTo>
                    <a:lnTo>
                      <a:pt x="2176" y="16"/>
                    </a:lnTo>
                    <a:lnTo>
                      <a:pt x="2382" y="28"/>
                    </a:lnTo>
                    <a:lnTo>
                      <a:pt x="2472" y="34"/>
                    </a:lnTo>
                    <a:lnTo>
                      <a:pt x="2552" y="42"/>
                    </a:lnTo>
                    <a:lnTo>
                      <a:pt x="2622" y="50"/>
                    </a:lnTo>
                    <a:lnTo>
                      <a:pt x="2680" y="58"/>
                    </a:lnTo>
                    <a:lnTo>
                      <a:pt x="2728" y="66"/>
                    </a:lnTo>
                    <a:lnTo>
                      <a:pt x="2762" y="74"/>
                    </a:lnTo>
                    <a:lnTo>
                      <a:pt x="2774" y="80"/>
                    </a:lnTo>
                    <a:lnTo>
                      <a:pt x="2782" y="84"/>
                    </a:lnTo>
                    <a:lnTo>
                      <a:pt x="2788" y="88"/>
                    </a:lnTo>
                    <a:lnTo>
                      <a:pt x="2790" y="94"/>
                    </a:lnTo>
                    <a:lnTo>
                      <a:pt x="2788" y="98"/>
                    </a:lnTo>
                    <a:lnTo>
                      <a:pt x="2782" y="102"/>
                    </a:lnTo>
                    <a:lnTo>
                      <a:pt x="2774" y="108"/>
                    </a:lnTo>
                    <a:lnTo>
                      <a:pt x="2762" y="112"/>
                    </a:lnTo>
                    <a:lnTo>
                      <a:pt x="2728" y="120"/>
                    </a:lnTo>
                    <a:lnTo>
                      <a:pt x="2680" y="128"/>
                    </a:lnTo>
                    <a:lnTo>
                      <a:pt x="2622" y="136"/>
                    </a:lnTo>
                    <a:lnTo>
                      <a:pt x="2552" y="144"/>
                    </a:lnTo>
                    <a:lnTo>
                      <a:pt x="2472" y="150"/>
                    </a:lnTo>
                    <a:lnTo>
                      <a:pt x="2382" y="158"/>
                    </a:lnTo>
                    <a:lnTo>
                      <a:pt x="2176" y="168"/>
                    </a:lnTo>
                    <a:lnTo>
                      <a:pt x="1940" y="176"/>
                    </a:lnTo>
                    <a:lnTo>
                      <a:pt x="1676" y="182"/>
                    </a:lnTo>
                    <a:lnTo>
                      <a:pt x="1394"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2" name="Freeform 37"/>
              <p:cNvSpPr>
                <a:spLocks noChangeArrowheads="1"/>
              </p:cNvSpPr>
              <p:nvPr/>
            </p:nvSpPr>
            <p:spPr bwMode="auto">
              <a:xfrm>
                <a:off x="52" y="2"/>
                <a:ext cx="2798" cy="184"/>
              </a:xfrm>
              <a:custGeom>
                <a:avLst/>
                <a:gdLst>
                  <a:gd name="T0" fmla="*/ 1398 w 2798"/>
                  <a:gd name="T1" fmla="*/ 0 h 184"/>
                  <a:gd name="T2" fmla="*/ 1398 w 2798"/>
                  <a:gd name="T3" fmla="*/ 0 h 184"/>
                  <a:gd name="T4" fmla="*/ 1116 w 2798"/>
                  <a:gd name="T5" fmla="*/ 2 h 184"/>
                  <a:gd name="T6" fmla="*/ 854 w 2798"/>
                  <a:gd name="T7" fmla="*/ 8 h 184"/>
                  <a:gd name="T8" fmla="*/ 616 w 2798"/>
                  <a:gd name="T9" fmla="*/ 16 h 184"/>
                  <a:gd name="T10" fmla="*/ 410 w 2798"/>
                  <a:gd name="T11" fmla="*/ 28 h 184"/>
                  <a:gd name="T12" fmla="*/ 320 w 2798"/>
                  <a:gd name="T13" fmla="*/ 34 h 184"/>
                  <a:gd name="T14" fmla="*/ 238 w 2798"/>
                  <a:gd name="T15" fmla="*/ 42 h 184"/>
                  <a:gd name="T16" fmla="*/ 168 w 2798"/>
                  <a:gd name="T17" fmla="*/ 48 h 184"/>
                  <a:gd name="T18" fmla="*/ 110 w 2798"/>
                  <a:gd name="T19" fmla="*/ 58 h 184"/>
                  <a:gd name="T20" fmla="*/ 62 w 2798"/>
                  <a:gd name="T21" fmla="*/ 66 h 184"/>
                  <a:gd name="T22" fmla="*/ 28 w 2798"/>
                  <a:gd name="T23" fmla="*/ 74 h 184"/>
                  <a:gd name="T24" fmla="*/ 16 w 2798"/>
                  <a:gd name="T25" fmla="*/ 80 h 184"/>
                  <a:gd name="T26" fmla="*/ 6 w 2798"/>
                  <a:gd name="T27" fmla="*/ 84 h 184"/>
                  <a:gd name="T28" fmla="*/ 0 w 2798"/>
                  <a:gd name="T29" fmla="*/ 88 h 184"/>
                  <a:gd name="T30" fmla="*/ 0 w 2798"/>
                  <a:gd name="T31" fmla="*/ 94 h 184"/>
                  <a:gd name="T32" fmla="*/ 0 w 2798"/>
                  <a:gd name="T33" fmla="*/ 94 h 184"/>
                  <a:gd name="T34" fmla="*/ 0 w 2798"/>
                  <a:gd name="T35" fmla="*/ 98 h 184"/>
                  <a:gd name="T36" fmla="*/ 6 w 2798"/>
                  <a:gd name="T37" fmla="*/ 102 h 184"/>
                  <a:gd name="T38" fmla="*/ 16 w 2798"/>
                  <a:gd name="T39" fmla="*/ 108 h 184"/>
                  <a:gd name="T40" fmla="*/ 28 w 2798"/>
                  <a:gd name="T41" fmla="*/ 112 h 184"/>
                  <a:gd name="T42" fmla="*/ 62 w 2798"/>
                  <a:gd name="T43" fmla="*/ 120 h 184"/>
                  <a:gd name="T44" fmla="*/ 110 w 2798"/>
                  <a:gd name="T45" fmla="*/ 128 h 184"/>
                  <a:gd name="T46" fmla="*/ 168 w 2798"/>
                  <a:gd name="T47" fmla="*/ 136 h 184"/>
                  <a:gd name="T48" fmla="*/ 238 w 2798"/>
                  <a:gd name="T49" fmla="*/ 144 h 184"/>
                  <a:gd name="T50" fmla="*/ 320 w 2798"/>
                  <a:gd name="T51" fmla="*/ 150 h 184"/>
                  <a:gd name="T52" fmla="*/ 410 w 2798"/>
                  <a:gd name="T53" fmla="*/ 158 h 184"/>
                  <a:gd name="T54" fmla="*/ 616 w 2798"/>
                  <a:gd name="T55" fmla="*/ 168 h 184"/>
                  <a:gd name="T56" fmla="*/ 854 w 2798"/>
                  <a:gd name="T57" fmla="*/ 176 h 184"/>
                  <a:gd name="T58" fmla="*/ 1116 w 2798"/>
                  <a:gd name="T59" fmla="*/ 182 h 184"/>
                  <a:gd name="T60" fmla="*/ 1398 w 2798"/>
                  <a:gd name="T61" fmla="*/ 184 h 184"/>
                  <a:gd name="T62" fmla="*/ 1398 w 2798"/>
                  <a:gd name="T63" fmla="*/ 184 h 184"/>
                  <a:gd name="T64" fmla="*/ 1682 w 2798"/>
                  <a:gd name="T65" fmla="*/ 182 h 184"/>
                  <a:gd name="T66" fmla="*/ 1946 w 2798"/>
                  <a:gd name="T67" fmla="*/ 176 h 184"/>
                  <a:gd name="T68" fmla="*/ 2184 w 2798"/>
                  <a:gd name="T69" fmla="*/ 168 h 184"/>
                  <a:gd name="T70" fmla="*/ 2390 w 2798"/>
                  <a:gd name="T71" fmla="*/ 158 h 184"/>
                  <a:gd name="T72" fmla="*/ 2480 w 2798"/>
                  <a:gd name="T73" fmla="*/ 150 h 184"/>
                  <a:gd name="T74" fmla="*/ 2560 w 2798"/>
                  <a:gd name="T75" fmla="*/ 144 h 184"/>
                  <a:gd name="T76" fmla="*/ 2630 w 2798"/>
                  <a:gd name="T77" fmla="*/ 136 h 184"/>
                  <a:gd name="T78" fmla="*/ 2690 w 2798"/>
                  <a:gd name="T79" fmla="*/ 128 h 184"/>
                  <a:gd name="T80" fmla="*/ 2736 w 2798"/>
                  <a:gd name="T81" fmla="*/ 120 h 184"/>
                  <a:gd name="T82" fmla="*/ 2770 w 2798"/>
                  <a:gd name="T83" fmla="*/ 112 h 184"/>
                  <a:gd name="T84" fmla="*/ 2782 w 2798"/>
                  <a:gd name="T85" fmla="*/ 108 h 184"/>
                  <a:gd name="T86" fmla="*/ 2792 w 2798"/>
                  <a:gd name="T87" fmla="*/ 102 h 184"/>
                  <a:gd name="T88" fmla="*/ 2796 w 2798"/>
                  <a:gd name="T89" fmla="*/ 98 h 184"/>
                  <a:gd name="T90" fmla="*/ 2798 w 2798"/>
                  <a:gd name="T91" fmla="*/ 94 h 184"/>
                  <a:gd name="T92" fmla="*/ 2798 w 2798"/>
                  <a:gd name="T93" fmla="*/ 94 h 184"/>
                  <a:gd name="T94" fmla="*/ 2796 w 2798"/>
                  <a:gd name="T95" fmla="*/ 88 h 184"/>
                  <a:gd name="T96" fmla="*/ 2792 w 2798"/>
                  <a:gd name="T97" fmla="*/ 84 h 184"/>
                  <a:gd name="T98" fmla="*/ 2782 w 2798"/>
                  <a:gd name="T99" fmla="*/ 80 h 184"/>
                  <a:gd name="T100" fmla="*/ 2770 w 2798"/>
                  <a:gd name="T101" fmla="*/ 74 h 184"/>
                  <a:gd name="T102" fmla="*/ 2736 w 2798"/>
                  <a:gd name="T103" fmla="*/ 66 h 184"/>
                  <a:gd name="T104" fmla="*/ 2690 w 2798"/>
                  <a:gd name="T105" fmla="*/ 58 h 184"/>
                  <a:gd name="T106" fmla="*/ 2630 w 2798"/>
                  <a:gd name="T107" fmla="*/ 48 h 184"/>
                  <a:gd name="T108" fmla="*/ 2560 w 2798"/>
                  <a:gd name="T109" fmla="*/ 42 h 184"/>
                  <a:gd name="T110" fmla="*/ 2480 w 2798"/>
                  <a:gd name="T111" fmla="*/ 34 h 184"/>
                  <a:gd name="T112" fmla="*/ 2390 w 2798"/>
                  <a:gd name="T113" fmla="*/ 28 h 184"/>
                  <a:gd name="T114" fmla="*/ 2184 w 2798"/>
                  <a:gd name="T115" fmla="*/ 16 h 184"/>
                  <a:gd name="T116" fmla="*/ 1946 w 2798"/>
                  <a:gd name="T117" fmla="*/ 8 h 184"/>
                  <a:gd name="T118" fmla="*/ 1682 w 2798"/>
                  <a:gd name="T119" fmla="*/ 2 h 184"/>
                  <a:gd name="T120" fmla="*/ 1398 w 2798"/>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8" h="184">
                    <a:moveTo>
                      <a:pt x="1398" y="0"/>
                    </a:moveTo>
                    <a:lnTo>
                      <a:pt x="1398" y="0"/>
                    </a:lnTo>
                    <a:lnTo>
                      <a:pt x="1116" y="2"/>
                    </a:lnTo>
                    <a:lnTo>
                      <a:pt x="854" y="8"/>
                    </a:lnTo>
                    <a:lnTo>
                      <a:pt x="616" y="16"/>
                    </a:lnTo>
                    <a:lnTo>
                      <a:pt x="410" y="28"/>
                    </a:lnTo>
                    <a:lnTo>
                      <a:pt x="320" y="34"/>
                    </a:lnTo>
                    <a:lnTo>
                      <a:pt x="238" y="42"/>
                    </a:lnTo>
                    <a:lnTo>
                      <a:pt x="168" y="48"/>
                    </a:lnTo>
                    <a:lnTo>
                      <a:pt x="110" y="58"/>
                    </a:lnTo>
                    <a:lnTo>
                      <a:pt x="62" y="66"/>
                    </a:lnTo>
                    <a:lnTo>
                      <a:pt x="28" y="74"/>
                    </a:lnTo>
                    <a:lnTo>
                      <a:pt x="16" y="80"/>
                    </a:lnTo>
                    <a:lnTo>
                      <a:pt x="6" y="84"/>
                    </a:lnTo>
                    <a:lnTo>
                      <a:pt x="0" y="88"/>
                    </a:lnTo>
                    <a:lnTo>
                      <a:pt x="0" y="94"/>
                    </a:lnTo>
                    <a:lnTo>
                      <a:pt x="0" y="98"/>
                    </a:lnTo>
                    <a:lnTo>
                      <a:pt x="6" y="102"/>
                    </a:lnTo>
                    <a:lnTo>
                      <a:pt x="16" y="108"/>
                    </a:lnTo>
                    <a:lnTo>
                      <a:pt x="28" y="112"/>
                    </a:lnTo>
                    <a:lnTo>
                      <a:pt x="62" y="120"/>
                    </a:lnTo>
                    <a:lnTo>
                      <a:pt x="110" y="128"/>
                    </a:lnTo>
                    <a:lnTo>
                      <a:pt x="168" y="136"/>
                    </a:lnTo>
                    <a:lnTo>
                      <a:pt x="238" y="144"/>
                    </a:lnTo>
                    <a:lnTo>
                      <a:pt x="320" y="150"/>
                    </a:lnTo>
                    <a:lnTo>
                      <a:pt x="410" y="158"/>
                    </a:lnTo>
                    <a:lnTo>
                      <a:pt x="616" y="168"/>
                    </a:lnTo>
                    <a:lnTo>
                      <a:pt x="854" y="176"/>
                    </a:lnTo>
                    <a:lnTo>
                      <a:pt x="1116" y="182"/>
                    </a:lnTo>
                    <a:lnTo>
                      <a:pt x="1398" y="184"/>
                    </a:lnTo>
                    <a:lnTo>
                      <a:pt x="1682" y="182"/>
                    </a:lnTo>
                    <a:lnTo>
                      <a:pt x="1946" y="176"/>
                    </a:lnTo>
                    <a:lnTo>
                      <a:pt x="2184" y="168"/>
                    </a:lnTo>
                    <a:lnTo>
                      <a:pt x="2390" y="158"/>
                    </a:lnTo>
                    <a:lnTo>
                      <a:pt x="2480" y="150"/>
                    </a:lnTo>
                    <a:lnTo>
                      <a:pt x="2560" y="144"/>
                    </a:lnTo>
                    <a:lnTo>
                      <a:pt x="2630" y="136"/>
                    </a:lnTo>
                    <a:lnTo>
                      <a:pt x="2690" y="128"/>
                    </a:lnTo>
                    <a:lnTo>
                      <a:pt x="2736" y="120"/>
                    </a:lnTo>
                    <a:lnTo>
                      <a:pt x="2770" y="112"/>
                    </a:lnTo>
                    <a:lnTo>
                      <a:pt x="2782" y="108"/>
                    </a:lnTo>
                    <a:lnTo>
                      <a:pt x="2792" y="102"/>
                    </a:lnTo>
                    <a:lnTo>
                      <a:pt x="2796" y="98"/>
                    </a:lnTo>
                    <a:lnTo>
                      <a:pt x="2798" y="94"/>
                    </a:lnTo>
                    <a:lnTo>
                      <a:pt x="2796" y="88"/>
                    </a:lnTo>
                    <a:lnTo>
                      <a:pt x="2792" y="84"/>
                    </a:lnTo>
                    <a:lnTo>
                      <a:pt x="2782" y="80"/>
                    </a:lnTo>
                    <a:lnTo>
                      <a:pt x="2770" y="74"/>
                    </a:lnTo>
                    <a:lnTo>
                      <a:pt x="2736" y="66"/>
                    </a:lnTo>
                    <a:lnTo>
                      <a:pt x="2690" y="58"/>
                    </a:lnTo>
                    <a:lnTo>
                      <a:pt x="2630" y="48"/>
                    </a:lnTo>
                    <a:lnTo>
                      <a:pt x="2560" y="42"/>
                    </a:lnTo>
                    <a:lnTo>
                      <a:pt x="2480" y="34"/>
                    </a:lnTo>
                    <a:lnTo>
                      <a:pt x="2390" y="28"/>
                    </a:lnTo>
                    <a:lnTo>
                      <a:pt x="2184" y="16"/>
                    </a:lnTo>
                    <a:lnTo>
                      <a:pt x="1946" y="8"/>
                    </a:lnTo>
                    <a:lnTo>
                      <a:pt x="1682" y="2"/>
                    </a:lnTo>
                    <a:lnTo>
                      <a:pt x="13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3" name="Freeform 38"/>
              <p:cNvSpPr>
                <a:spLocks noEditPoints="1" noChangeArrowheads="1"/>
              </p:cNvSpPr>
              <p:nvPr/>
            </p:nvSpPr>
            <p:spPr bwMode="auto">
              <a:xfrm>
                <a:off x="56" y="2"/>
                <a:ext cx="2790" cy="184"/>
              </a:xfrm>
              <a:custGeom>
                <a:avLst/>
                <a:gdLst>
                  <a:gd name="T0" fmla="*/ 1394 w 2790"/>
                  <a:gd name="T1" fmla="*/ 184 h 184"/>
                  <a:gd name="T2" fmla="*/ 854 w 2790"/>
                  <a:gd name="T3" fmla="*/ 176 h 184"/>
                  <a:gd name="T4" fmla="*/ 412 w 2790"/>
                  <a:gd name="T5" fmla="*/ 156 h 184"/>
                  <a:gd name="T6" fmla="*/ 244 w 2790"/>
                  <a:gd name="T7" fmla="*/ 144 h 184"/>
                  <a:gd name="T8" fmla="*/ 114 w 2790"/>
                  <a:gd name="T9" fmla="*/ 128 h 184"/>
                  <a:gd name="T10" fmla="*/ 34 w 2790"/>
                  <a:gd name="T11" fmla="*/ 112 h 184"/>
                  <a:gd name="T12" fmla="*/ 12 w 2790"/>
                  <a:gd name="T13" fmla="*/ 102 h 184"/>
                  <a:gd name="T14" fmla="*/ 6 w 2790"/>
                  <a:gd name="T15" fmla="*/ 94 h 184"/>
                  <a:gd name="T16" fmla="*/ 8 w 2790"/>
                  <a:gd name="T17" fmla="*/ 88 h 184"/>
                  <a:gd name="T18" fmla="*/ 22 w 2790"/>
                  <a:gd name="T19" fmla="*/ 80 h 184"/>
                  <a:gd name="T20" fmla="*/ 68 w 2790"/>
                  <a:gd name="T21" fmla="*/ 66 h 184"/>
                  <a:gd name="T22" fmla="*/ 174 w 2790"/>
                  <a:gd name="T23" fmla="*/ 50 h 184"/>
                  <a:gd name="T24" fmla="*/ 324 w 2790"/>
                  <a:gd name="T25" fmla="*/ 34 h 184"/>
                  <a:gd name="T26" fmla="*/ 618 w 2790"/>
                  <a:gd name="T27" fmla="*/ 16 h 184"/>
                  <a:gd name="T28" fmla="*/ 1114 w 2790"/>
                  <a:gd name="T29" fmla="*/ 4 h 184"/>
                  <a:gd name="T30" fmla="*/ 1394 w 2790"/>
                  <a:gd name="T31" fmla="*/ 2 h 184"/>
                  <a:gd name="T32" fmla="*/ 1938 w 2790"/>
                  <a:gd name="T33" fmla="*/ 8 h 184"/>
                  <a:gd name="T34" fmla="*/ 2380 w 2790"/>
                  <a:gd name="T35" fmla="*/ 28 h 184"/>
                  <a:gd name="T36" fmla="*/ 2548 w 2790"/>
                  <a:gd name="T37" fmla="*/ 42 h 184"/>
                  <a:gd name="T38" fmla="*/ 2676 w 2790"/>
                  <a:gd name="T39" fmla="*/ 58 h 184"/>
                  <a:gd name="T40" fmla="*/ 2756 w 2790"/>
                  <a:gd name="T41" fmla="*/ 74 h 184"/>
                  <a:gd name="T42" fmla="*/ 2778 w 2790"/>
                  <a:gd name="T43" fmla="*/ 84 h 184"/>
                  <a:gd name="T44" fmla="*/ 2784 w 2790"/>
                  <a:gd name="T45" fmla="*/ 94 h 184"/>
                  <a:gd name="T46" fmla="*/ 2782 w 2790"/>
                  <a:gd name="T47" fmla="*/ 98 h 184"/>
                  <a:gd name="T48" fmla="*/ 2768 w 2790"/>
                  <a:gd name="T49" fmla="*/ 108 h 184"/>
                  <a:gd name="T50" fmla="*/ 2722 w 2790"/>
                  <a:gd name="T51" fmla="*/ 120 h 184"/>
                  <a:gd name="T52" fmla="*/ 2618 w 2790"/>
                  <a:gd name="T53" fmla="*/ 136 h 184"/>
                  <a:gd name="T54" fmla="*/ 2468 w 2790"/>
                  <a:gd name="T55" fmla="*/ 150 h 184"/>
                  <a:gd name="T56" fmla="*/ 2174 w 2790"/>
                  <a:gd name="T57" fmla="*/ 168 h 184"/>
                  <a:gd name="T58" fmla="*/ 1676 w 2790"/>
                  <a:gd name="T59" fmla="*/ 182 h 184"/>
                  <a:gd name="T60" fmla="*/ 1394 w 2790"/>
                  <a:gd name="T61" fmla="*/ 0 h 184"/>
                  <a:gd name="T62" fmla="*/ 1114 w 2790"/>
                  <a:gd name="T63" fmla="*/ 2 h 184"/>
                  <a:gd name="T64" fmla="*/ 616 w 2790"/>
                  <a:gd name="T65" fmla="*/ 16 h 184"/>
                  <a:gd name="T66" fmla="*/ 320 w 2790"/>
                  <a:gd name="T67" fmla="*/ 34 h 184"/>
                  <a:gd name="T68" fmla="*/ 168 w 2790"/>
                  <a:gd name="T69" fmla="*/ 50 h 184"/>
                  <a:gd name="T70" fmla="*/ 64 w 2790"/>
                  <a:gd name="T71" fmla="*/ 66 h 184"/>
                  <a:gd name="T72" fmla="*/ 16 w 2790"/>
                  <a:gd name="T73" fmla="*/ 80 h 184"/>
                  <a:gd name="T74" fmla="*/ 2 w 2790"/>
                  <a:gd name="T75" fmla="*/ 88 h 184"/>
                  <a:gd name="T76" fmla="*/ 0 w 2790"/>
                  <a:gd name="T77" fmla="*/ 94 h 184"/>
                  <a:gd name="T78" fmla="*/ 8 w 2790"/>
                  <a:gd name="T79" fmla="*/ 102 h 184"/>
                  <a:gd name="T80" fmla="*/ 28 w 2790"/>
                  <a:gd name="T81" fmla="*/ 112 h 184"/>
                  <a:gd name="T82" fmla="*/ 110 w 2790"/>
                  <a:gd name="T83" fmla="*/ 128 h 184"/>
                  <a:gd name="T84" fmla="*/ 238 w 2790"/>
                  <a:gd name="T85" fmla="*/ 144 h 184"/>
                  <a:gd name="T86" fmla="*/ 410 w 2790"/>
                  <a:gd name="T87" fmla="*/ 158 h 184"/>
                  <a:gd name="T88" fmla="*/ 852 w 2790"/>
                  <a:gd name="T89" fmla="*/ 176 h 184"/>
                  <a:gd name="T90" fmla="*/ 1394 w 2790"/>
                  <a:gd name="T91" fmla="*/ 184 h 184"/>
                  <a:gd name="T92" fmla="*/ 1676 w 2790"/>
                  <a:gd name="T93" fmla="*/ 182 h 184"/>
                  <a:gd name="T94" fmla="*/ 2176 w 2790"/>
                  <a:gd name="T95" fmla="*/ 168 h 184"/>
                  <a:gd name="T96" fmla="*/ 2472 w 2790"/>
                  <a:gd name="T97" fmla="*/ 150 h 184"/>
                  <a:gd name="T98" fmla="*/ 2622 w 2790"/>
                  <a:gd name="T99" fmla="*/ 136 h 184"/>
                  <a:gd name="T100" fmla="*/ 2728 w 2790"/>
                  <a:gd name="T101" fmla="*/ 120 h 184"/>
                  <a:gd name="T102" fmla="*/ 2774 w 2790"/>
                  <a:gd name="T103" fmla="*/ 108 h 184"/>
                  <a:gd name="T104" fmla="*/ 2788 w 2790"/>
                  <a:gd name="T105" fmla="*/ 98 h 184"/>
                  <a:gd name="T106" fmla="*/ 2790 w 2790"/>
                  <a:gd name="T107" fmla="*/ 94 h 184"/>
                  <a:gd name="T108" fmla="*/ 2782 w 2790"/>
                  <a:gd name="T109" fmla="*/ 84 h 184"/>
                  <a:gd name="T110" fmla="*/ 2762 w 2790"/>
                  <a:gd name="T111" fmla="*/ 74 h 184"/>
                  <a:gd name="T112" fmla="*/ 2680 w 2790"/>
                  <a:gd name="T113" fmla="*/ 58 h 184"/>
                  <a:gd name="T114" fmla="*/ 2552 w 2790"/>
                  <a:gd name="T115" fmla="*/ 42 h 184"/>
                  <a:gd name="T116" fmla="*/ 2382 w 2790"/>
                  <a:gd name="T117" fmla="*/ 28 h 184"/>
                  <a:gd name="T118" fmla="*/ 1940 w 2790"/>
                  <a:gd name="T119" fmla="*/ 8 h 184"/>
                  <a:gd name="T120" fmla="*/ 1394 w 2790"/>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0" h="184">
                    <a:moveTo>
                      <a:pt x="1394" y="184"/>
                    </a:moveTo>
                    <a:lnTo>
                      <a:pt x="1394" y="184"/>
                    </a:lnTo>
                    <a:lnTo>
                      <a:pt x="1114" y="182"/>
                    </a:lnTo>
                    <a:lnTo>
                      <a:pt x="854" y="176"/>
                    </a:lnTo>
                    <a:lnTo>
                      <a:pt x="618" y="168"/>
                    </a:lnTo>
                    <a:lnTo>
                      <a:pt x="412" y="156"/>
                    </a:lnTo>
                    <a:lnTo>
                      <a:pt x="324" y="150"/>
                    </a:lnTo>
                    <a:lnTo>
                      <a:pt x="244" y="144"/>
                    </a:lnTo>
                    <a:lnTo>
                      <a:pt x="174" y="136"/>
                    </a:lnTo>
                    <a:lnTo>
                      <a:pt x="114" y="128"/>
                    </a:lnTo>
                    <a:lnTo>
                      <a:pt x="68" y="120"/>
                    </a:lnTo>
                    <a:lnTo>
                      <a:pt x="34" y="112"/>
                    </a:lnTo>
                    <a:lnTo>
                      <a:pt x="22" y="108"/>
                    </a:lnTo>
                    <a:lnTo>
                      <a:pt x="12" y="102"/>
                    </a:lnTo>
                    <a:lnTo>
                      <a:pt x="8" y="98"/>
                    </a:lnTo>
                    <a:lnTo>
                      <a:pt x="6" y="94"/>
                    </a:lnTo>
                    <a:lnTo>
                      <a:pt x="8" y="88"/>
                    </a:lnTo>
                    <a:lnTo>
                      <a:pt x="12" y="84"/>
                    </a:lnTo>
                    <a:lnTo>
                      <a:pt x="22" y="80"/>
                    </a:lnTo>
                    <a:lnTo>
                      <a:pt x="34" y="74"/>
                    </a:lnTo>
                    <a:lnTo>
                      <a:pt x="68" y="66"/>
                    </a:lnTo>
                    <a:lnTo>
                      <a:pt x="114" y="58"/>
                    </a:lnTo>
                    <a:lnTo>
                      <a:pt x="174" y="50"/>
                    </a:lnTo>
                    <a:lnTo>
                      <a:pt x="244" y="42"/>
                    </a:lnTo>
                    <a:lnTo>
                      <a:pt x="324" y="34"/>
                    </a:lnTo>
                    <a:lnTo>
                      <a:pt x="412" y="28"/>
                    </a:lnTo>
                    <a:lnTo>
                      <a:pt x="618" y="16"/>
                    </a:lnTo>
                    <a:lnTo>
                      <a:pt x="854" y="8"/>
                    </a:lnTo>
                    <a:lnTo>
                      <a:pt x="1114" y="4"/>
                    </a:lnTo>
                    <a:lnTo>
                      <a:pt x="1394" y="2"/>
                    </a:lnTo>
                    <a:lnTo>
                      <a:pt x="1676" y="4"/>
                    </a:lnTo>
                    <a:lnTo>
                      <a:pt x="1938" y="8"/>
                    </a:lnTo>
                    <a:lnTo>
                      <a:pt x="2174" y="16"/>
                    </a:lnTo>
                    <a:lnTo>
                      <a:pt x="2380" y="28"/>
                    </a:lnTo>
                    <a:lnTo>
                      <a:pt x="2468" y="34"/>
                    </a:lnTo>
                    <a:lnTo>
                      <a:pt x="2548" y="42"/>
                    </a:lnTo>
                    <a:lnTo>
                      <a:pt x="2618" y="50"/>
                    </a:lnTo>
                    <a:lnTo>
                      <a:pt x="2676" y="58"/>
                    </a:lnTo>
                    <a:lnTo>
                      <a:pt x="2722" y="66"/>
                    </a:lnTo>
                    <a:lnTo>
                      <a:pt x="2756" y="74"/>
                    </a:lnTo>
                    <a:lnTo>
                      <a:pt x="2768" y="80"/>
                    </a:lnTo>
                    <a:lnTo>
                      <a:pt x="2778" y="84"/>
                    </a:lnTo>
                    <a:lnTo>
                      <a:pt x="2782" y="88"/>
                    </a:lnTo>
                    <a:lnTo>
                      <a:pt x="2784" y="94"/>
                    </a:lnTo>
                    <a:lnTo>
                      <a:pt x="2782" y="98"/>
                    </a:lnTo>
                    <a:lnTo>
                      <a:pt x="2778" y="102"/>
                    </a:lnTo>
                    <a:lnTo>
                      <a:pt x="2768" y="108"/>
                    </a:lnTo>
                    <a:lnTo>
                      <a:pt x="2756" y="112"/>
                    </a:lnTo>
                    <a:lnTo>
                      <a:pt x="2722" y="120"/>
                    </a:lnTo>
                    <a:lnTo>
                      <a:pt x="2676" y="128"/>
                    </a:lnTo>
                    <a:lnTo>
                      <a:pt x="2618" y="136"/>
                    </a:lnTo>
                    <a:lnTo>
                      <a:pt x="2548" y="144"/>
                    </a:lnTo>
                    <a:lnTo>
                      <a:pt x="2468" y="150"/>
                    </a:lnTo>
                    <a:lnTo>
                      <a:pt x="2380" y="156"/>
                    </a:lnTo>
                    <a:lnTo>
                      <a:pt x="2174" y="168"/>
                    </a:lnTo>
                    <a:lnTo>
                      <a:pt x="1938" y="176"/>
                    </a:lnTo>
                    <a:lnTo>
                      <a:pt x="1676" y="182"/>
                    </a:lnTo>
                    <a:lnTo>
                      <a:pt x="1394" y="184"/>
                    </a:lnTo>
                    <a:close/>
                    <a:moveTo>
                      <a:pt x="1394" y="0"/>
                    </a:moveTo>
                    <a:lnTo>
                      <a:pt x="1394" y="0"/>
                    </a:lnTo>
                    <a:lnTo>
                      <a:pt x="1114" y="2"/>
                    </a:lnTo>
                    <a:lnTo>
                      <a:pt x="852" y="8"/>
                    </a:lnTo>
                    <a:lnTo>
                      <a:pt x="616" y="16"/>
                    </a:lnTo>
                    <a:lnTo>
                      <a:pt x="410" y="28"/>
                    </a:lnTo>
                    <a:lnTo>
                      <a:pt x="320" y="34"/>
                    </a:lnTo>
                    <a:lnTo>
                      <a:pt x="238" y="42"/>
                    </a:lnTo>
                    <a:lnTo>
                      <a:pt x="168" y="50"/>
                    </a:lnTo>
                    <a:lnTo>
                      <a:pt x="110" y="58"/>
                    </a:lnTo>
                    <a:lnTo>
                      <a:pt x="64" y="66"/>
                    </a:lnTo>
                    <a:lnTo>
                      <a:pt x="28" y="74"/>
                    </a:lnTo>
                    <a:lnTo>
                      <a:pt x="16" y="80"/>
                    </a:lnTo>
                    <a:lnTo>
                      <a:pt x="8" y="84"/>
                    </a:lnTo>
                    <a:lnTo>
                      <a:pt x="2" y="88"/>
                    </a:lnTo>
                    <a:lnTo>
                      <a:pt x="0" y="94"/>
                    </a:lnTo>
                    <a:lnTo>
                      <a:pt x="2" y="98"/>
                    </a:lnTo>
                    <a:lnTo>
                      <a:pt x="8" y="102"/>
                    </a:lnTo>
                    <a:lnTo>
                      <a:pt x="16" y="108"/>
                    </a:lnTo>
                    <a:lnTo>
                      <a:pt x="28" y="112"/>
                    </a:lnTo>
                    <a:lnTo>
                      <a:pt x="64" y="120"/>
                    </a:lnTo>
                    <a:lnTo>
                      <a:pt x="110" y="128"/>
                    </a:lnTo>
                    <a:lnTo>
                      <a:pt x="168" y="136"/>
                    </a:lnTo>
                    <a:lnTo>
                      <a:pt x="238" y="144"/>
                    </a:lnTo>
                    <a:lnTo>
                      <a:pt x="320" y="150"/>
                    </a:lnTo>
                    <a:lnTo>
                      <a:pt x="410" y="158"/>
                    </a:lnTo>
                    <a:lnTo>
                      <a:pt x="616" y="168"/>
                    </a:lnTo>
                    <a:lnTo>
                      <a:pt x="852" y="176"/>
                    </a:lnTo>
                    <a:lnTo>
                      <a:pt x="1114" y="182"/>
                    </a:lnTo>
                    <a:lnTo>
                      <a:pt x="1394" y="184"/>
                    </a:lnTo>
                    <a:lnTo>
                      <a:pt x="1676" y="182"/>
                    </a:lnTo>
                    <a:lnTo>
                      <a:pt x="1940" y="176"/>
                    </a:lnTo>
                    <a:lnTo>
                      <a:pt x="2176" y="168"/>
                    </a:lnTo>
                    <a:lnTo>
                      <a:pt x="2382" y="158"/>
                    </a:lnTo>
                    <a:lnTo>
                      <a:pt x="2472" y="150"/>
                    </a:lnTo>
                    <a:lnTo>
                      <a:pt x="2552" y="144"/>
                    </a:lnTo>
                    <a:lnTo>
                      <a:pt x="2622" y="136"/>
                    </a:lnTo>
                    <a:lnTo>
                      <a:pt x="2680" y="128"/>
                    </a:lnTo>
                    <a:lnTo>
                      <a:pt x="2728" y="120"/>
                    </a:lnTo>
                    <a:lnTo>
                      <a:pt x="2762" y="112"/>
                    </a:lnTo>
                    <a:lnTo>
                      <a:pt x="2774" y="108"/>
                    </a:lnTo>
                    <a:lnTo>
                      <a:pt x="2782" y="102"/>
                    </a:lnTo>
                    <a:lnTo>
                      <a:pt x="2788" y="98"/>
                    </a:lnTo>
                    <a:lnTo>
                      <a:pt x="2790" y="94"/>
                    </a:lnTo>
                    <a:lnTo>
                      <a:pt x="2788" y="88"/>
                    </a:lnTo>
                    <a:lnTo>
                      <a:pt x="2782" y="84"/>
                    </a:lnTo>
                    <a:lnTo>
                      <a:pt x="2774" y="80"/>
                    </a:lnTo>
                    <a:lnTo>
                      <a:pt x="2762" y="74"/>
                    </a:lnTo>
                    <a:lnTo>
                      <a:pt x="2728" y="66"/>
                    </a:lnTo>
                    <a:lnTo>
                      <a:pt x="2680" y="58"/>
                    </a:lnTo>
                    <a:lnTo>
                      <a:pt x="2622" y="50"/>
                    </a:lnTo>
                    <a:lnTo>
                      <a:pt x="2552" y="42"/>
                    </a:lnTo>
                    <a:lnTo>
                      <a:pt x="2472" y="34"/>
                    </a:lnTo>
                    <a:lnTo>
                      <a:pt x="2382" y="28"/>
                    </a:lnTo>
                    <a:lnTo>
                      <a:pt x="2176" y="16"/>
                    </a:lnTo>
                    <a:lnTo>
                      <a:pt x="1940" y="8"/>
                    </a:lnTo>
                    <a:lnTo>
                      <a:pt x="1676" y="2"/>
                    </a:lnTo>
                    <a:lnTo>
                      <a:pt x="13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4" name="Freeform 39"/>
              <p:cNvSpPr>
                <a:spLocks noChangeArrowheads="1"/>
              </p:cNvSpPr>
              <p:nvPr/>
            </p:nvSpPr>
            <p:spPr bwMode="auto">
              <a:xfrm>
                <a:off x="62" y="4"/>
                <a:ext cx="2778" cy="182"/>
              </a:xfrm>
              <a:custGeom>
                <a:avLst/>
                <a:gdLst>
                  <a:gd name="T0" fmla="*/ 1388 w 2778"/>
                  <a:gd name="T1" fmla="*/ 182 h 182"/>
                  <a:gd name="T2" fmla="*/ 1388 w 2778"/>
                  <a:gd name="T3" fmla="*/ 182 h 182"/>
                  <a:gd name="T4" fmla="*/ 1108 w 2778"/>
                  <a:gd name="T5" fmla="*/ 180 h 182"/>
                  <a:gd name="T6" fmla="*/ 848 w 2778"/>
                  <a:gd name="T7" fmla="*/ 174 h 182"/>
                  <a:gd name="T8" fmla="*/ 612 w 2778"/>
                  <a:gd name="T9" fmla="*/ 166 h 182"/>
                  <a:gd name="T10" fmla="*/ 406 w 2778"/>
                  <a:gd name="T11" fmla="*/ 154 h 182"/>
                  <a:gd name="T12" fmla="*/ 318 w 2778"/>
                  <a:gd name="T13" fmla="*/ 148 h 182"/>
                  <a:gd name="T14" fmla="*/ 238 w 2778"/>
                  <a:gd name="T15" fmla="*/ 142 h 182"/>
                  <a:gd name="T16" fmla="*/ 168 w 2778"/>
                  <a:gd name="T17" fmla="*/ 134 h 182"/>
                  <a:gd name="T18" fmla="*/ 108 w 2778"/>
                  <a:gd name="T19" fmla="*/ 126 h 182"/>
                  <a:gd name="T20" fmla="*/ 62 w 2778"/>
                  <a:gd name="T21" fmla="*/ 118 h 182"/>
                  <a:gd name="T22" fmla="*/ 28 w 2778"/>
                  <a:gd name="T23" fmla="*/ 110 h 182"/>
                  <a:gd name="T24" fmla="*/ 16 w 2778"/>
                  <a:gd name="T25" fmla="*/ 106 h 182"/>
                  <a:gd name="T26" fmla="*/ 6 w 2778"/>
                  <a:gd name="T27" fmla="*/ 100 h 182"/>
                  <a:gd name="T28" fmla="*/ 2 w 2778"/>
                  <a:gd name="T29" fmla="*/ 96 h 182"/>
                  <a:gd name="T30" fmla="*/ 0 w 2778"/>
                  <a:gd name="T31" fmla="*/ 92 h 182"/>
                  <a:gd name="T32" fmla="*/ 0 w 2778"/>
                  <a:gd name="T33" fmla="*/ 92 h 182"/>
                  <a:gd name="T34" fmla="*/ 2 w 2778"/>
                  <a:gd name="T35" fmla="*/ 86 h 182"/>
                  <a:gd name="T36" fmla="*/ 6 w 2778"/>
                  <a:gd name="T37" fmla="*/ 82 h 182"/>
                  <a:gd name="T38" fmla="*/ 16 w 2778"/>
                  <a:gd name="T39" fmla="*/ 78 h 182"/>
                  <a:gd name="T40" fmla="*/ 28 w 2778"/>
                  <a:gd name="T41" fmla="*/ 72 h 182"/>
                  <a:gd name="T42" fmla="*/ 62 w 2778"/>
                  <a:gd name="T43" fmla="*/ 64 h 182"/>
                  <a:gd name="T44" fmla="*/ 108 w 2778"/>
                  <a:gd name="T45" fmla="*/ 56 h 182"/>
                  <a:gd name="T46" fmla="*/ 168 w 2778"/>
                  <a:gd name="T47" fmla="*/ 48 h 182"/>
                  <a:gd name="T48" fmla="*/ 238 w 2778"/>
                  <a:gd name="T49" fmla="*/ 40 h 182"/>
                  <a:gd name="T50" fmla="*/ 318 w 2778"/>
                  <a:gd name="T51" fmla="*/ 32 h 182"/>
                  <a:gd name="T52" fmla="*/ 406 w 2778"/>
                  <a:gd name="T53" fmla="*/ 26 h 182"/>
                  <a:gd name="T54" fmla="*/ 612 w 2778"/>
                  <a:gd name="T55" fmla="*/ 14 h 182"/>
                  <a:gd name="T56" fmla="*/ 848 w 2778"/>
                  <a:gd name="T57" fmla="*/ 6 h 182"/>
                  <a:gd name="T58" fmla="*/ 1108 w 2778"/>
                  <a:gd name="T59" fmla="*/ 2 h 182"/>
                  <a:gd name="T60" fmla="*/ 1388 w 2778"/>
                  <a:gd name="T61" fmla="*/ 0 h 182"/>
                  <a:gd name="T62" fmla="*/ 1388 w 2778"/>
                  <a:gd name="T63" fmla="*/ 0 h 182"/>
                  <a:gd name="T64" fmla="*/ 1670 w 2778"/>
                  <a:gd name="T65" fmla="*/ 2 h 182"/>
                  <a:gd name="T66" fmla="*/ 1932 w 2778"/>
                  <a:gd name="T67" fmla="*/ 6 h 182"/>
                  <a:gd name="T68" fmla="*/ 2168 w 2778"/>
                  <a:gd name="T69" fmla="*/ 14 h 182"/>
                  <a:gd name="T70" fmla="*/ 2374 w 2778"/>
                  <a:gd name="T71" fmla="*/ 26 h 182"/>
                  <a:gd name="T72" fmla="*/ 2462 w 2778"/>
                  <a:gd name="T73" fmla="*/ 32 h 182"/>
                  <a:gd name="T74" fmla="*/ 2542 w 2778"/>
                  <a:gd name="T75" fmla="*/ 40 h 182"/>
                  <a:gd name="T76" fmla="*/ 2612 w 2778"/>
                  <a:gd name="T77" fmla="*/ 48 h 182"/>
                  <a:gd name="T78" fmla="*/ 2670 w 2778"/>
                  <a:gd name="T79" fmla="*/ 56 h 182"/>
                  <a:gd name="T80" fmla="*/ 2716 w 2778"/>
                  <a:gd name="T81" fmla="*/ 64 h 182"/>
                  <a:gd name="T82" fmla="*/ 2750 w 2778"/>
                  <a:gd name="T83" fmla="*/ 72 h 182"/>
                  <a:gd name="T84" fmla="*/ 2762 w 2778"/>
                  <a:gd name="T85" fmla="*/ 78 h 182"/>
                  <a:gd name="T86" fmla="*/ 2772 w 2778"/>
                  <a:gd name="T87" fmla="*/ 82 h 182"/>
                  <a:gd name="T88" fmla="*/ 2776 w 2778"/>
                  <a:gd name="T89" fmla="*/ 86 h 182"/>
                  <a:gd name="T90" fmla="*/ 2778 w 2778"/>
                  <a:gd name="T91" fmla="*/ 92 h 182"/>
                  <a:gd name="T92" fmla="*/ 2778 w 2778"/>
                  <a:gd name="T93" fmla="*/ 92 h 182"/>
                  <a:gd name="T94" fmla="*/ 2776 w 2778"/>
                  <a:gd name="T95" fmla="*/ 96 h 182"/>
                  <a:gd name="T96" fmla="*/ 2772 w 2778"/>
                  <a:gd name="T97" fmla="*/ 100 h 182"/>
                  <a:gd name="T98" fmla="*/ 2762 w 2778"/>
                  <a:gd name="T99" fmla="*/ 106 h 182"/>
                  <a:gd name="T100" fmla="*/ 2750 w 2778"/>
                  <a:gd name="T101" fmla="*/ 110 h 182"/>
                  <a:gd name="T102" fmla="*/ 2716 w 2778"/>
                  <a:gd name="T103" fmla="*/ 118 h 182"/>
                  <a:gd name="T104" fmla="*/ 2670 w 2778"/>
                  <a:gd name="T105" fmla="*/ 126 h 182"/>
                  <a:gd name="T106" fmla="*/ 2612 w 2778"/>
                  <a:gd name="T107" fmla="*/ 134 h 182"/>
                  <a:gd name="T108" fmla="*/ 2542 w 2778"/>
                  <a:gd name="T109" fmla="*/ 142 h 182"/>
                  <a:gd name="T110" fmla="*/ 2462 w 2778"/>
                  <a:gd name="T111" fmla="*/ 148 h 182"/>
                  <a:gd name="T112" fmla="*/ 2374 w 2778"/>
                  <a:gd name="T113" fmla="*/ 154 h 182"/>
                  <a:gd name="T114" fmla="*/ 2168 w 2778"/>
                  <a:gd name="T115" fmla="*/ 166 h 182"/>
                  <a:gd name="T116" fmla="*/ 1932 w 2778"/>
                  <a:gd name="T117" fmla="*/ 174 h 182"/>
                  <a:gd name="T118" fmla="*/ 1670 w 2778"/>
                  <a:gd name="T119" fmla="*/ 180 h 182"/>
                  <a:gd name="T120" fmla="*/ 1388 w 2778"/>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8" h="182">
                    <a:moveTo>
                      <a:pt x="1388" y="182"/>
                    </a:moveTo>
                    <a:lnTo>
                      <a:pt x="1388" y="182"/>
                    </a:lnTo>
                    <a:lnTo>
                      <a:pt x="1108" y="180"/>
                    </a:lnTo>
                    <a:lnTo>
                      <a:pt x="848" y="174"/>
                    </a:lnTo>
                    <a:lnTo>
                      <a:pt x="612" y="166"/>
                    </a:lnTo>
                    <a:lnTo>
                      <a:pt x="406" y="154"/>
                    </a:lnTo>
                    <a:lnTo>
                      <a:pt x="318" y="148"/>
                    </a:lnTo>
                    <a:lnTo>
                      <a:pt x="238" y="142"/>
                    </a:lnTo>
                    <a:lnTo>
                      <a:pt x="168" y="134"/>
                    </a:lnTo>
                    <a:lnTo>
                      <a:pt x="108" y="126"/>
                    </a:lnTo>
                    <a:lnTo>
                      <a:pt x="62" y="118"/>
                    </a:lnTo>
                    <a:lnTo>
                      <a:pt x="28" y="110"/>
                    </a:lnTo>
                    <a:lnTo>
                      <a:pt x="16" y="106"/>
                    </a:lnTo>
                    <a:lnTo>
                      <a:pt x="6" y="100"/>
                    </a:lnTo>
                    <a:lnTo>
                      <a:pt x="2" y="96"/>
                    </a:lnTo>
                    <a:lnTo>
                      <a:pt x="0" y="92"/>
                    </a:lnTo>
                    <a:lnTo>
                      <a:pt x="2" y="86"/>
                    </a:lnTo>
                    <a:lnTo>
                      <a:pt x="6" y="82"/>
                    </a:lnTo>
                    <a:lnTo>
                      <a:pt x="16" y="78"/>
                    </a:lnTo>
                    <a:lnTo>
                      <a:pt x="28" y="72"/>
                    </a:lnTo>
                    <a:lnTo>
                      <a:pt x="62" y="64"/>
                    </a:lnTo>
                    <a:lnTo>
                      <a:pt x="108" y="56"/>
                    </a:lnTo>
                    <a:lnTo>
                      <a:pt x="168" y="48"/>
                    </a:lnTo>
                    <a:lnTo>
                      <a:pt x="238" y="40"/>
                    </a:lnTo>
                    <a:lnTo>
                      <a:pt x="318" y="32"/>
                    </a:lnTo>
                    <a:lnTo>
                      <a:pt x="406" y="26"/>
                    </a:lnTo>
                    <a:lnTo>
                      <a:pt x="612" y="14"/>
                    </a:lnTo>
                    <a:lnTo>
                      <a:pt x="848" y="6"/>
                    </a:lnTo>
                    <a:lnTo>
                      <a:pt x="1108" y="2"/>
                    </a:lnTo>
                    <a:lnTo>
                      <a:pt x="1388" y="0"/>
                    </a:lnTo>
                    <a:lnTo>
                      <a:pt x="1670" y="2"/>
                    </a:lnTo>
                    <a:lnTo>
                      <a:pt x="1932" y="6"/>
                    </a:lnTo>
                    <a:lnTo>
                      <a:pt x="2168" y="14"/>
                    </a:lnTo>
                    <a:lnTo>
                      <a:pt x="2374" y="26"/>
                    </a:lnTo>
                    <a:lnTo>
                      <a:pt x="2462" y="32"/>
                    </a:lnTo>
                    <a:lnTo>
                      <a:pt x="2542" y="40"/>
                    </a:lnTo>
                    <a:lnTo>
                      <a:pt x="2612" y="48"/>
                    </a:lnTo>
                    <a:lnTo>
                      <a:pt x="2670" y="56"/>
                    </a:lnTo>
                    <a:lnTo>
                      <a:pt x="2716" y="64"/>
                    </a:lnTo>
                    <a:lnTo>
                      <a:pt x="2750" y="72"/>
                    </a:lnTo>
                    <a:lnTo>
                      <a:pt x="2762" y="78"/>
                    </a:lnTo>
                    <a:lnTo>
                      <a:pt x="2772" y="82"/>
                    </a:lnTo>
                    <a:lnTo>
                      <a:pt x="2776" y="86"/>
                    </a:lnTo>
                    <a:lnTo>
                      <a:pt x="2778" y="92"/>
                    </a:lnTo>
                    <a:lnTo>
                      <a:pt x="2776" y="96"/>
                    </a:lnTo>
                    <a:lnTo>
                      <a:pt x="2772" y="100"/>
                    </a:lnTo>
                    <a:lnTo>
                      <a:pt x="2762" y="106"/>
                    </a:lnTo>
                    <a:lnTo>
                      <a:pt x="2750" y="110"/>
                    </a:lnTo>
                    <a:lnTo>
                      <a:pt x="2716" y="118"/>
                    </a:lnTo>
                    <a:lnTo>
                      <a:pt x="2670" y="126"/>
                    </a:lnTo>
                    <a:lnTo>
                      <a:pt x="2612" y="134"/>
                    </a:lnTo>
                    <a:lnTo>
                      <a:pt x="2542" y="142"/>
                    </a:lnTo>
                    <a:lnTo>
                      <a:pt x="2462" y="148"/>
                    </a:lnTo>
                    <a:lnTo>
                      <a:pt x="2374" y="154"/>
                    </a:lnTo>
                    <a:lnTo>
                      <a:pt x="2168" y="166"/>
                    </a:lnTo>
                    <a:lnTo>
                      <a:pt x="1932" y="174"/>
                    </a:lnTo>
                    <a:lnTo>
                      <a:pt x="1670" y="180"/>
                    </a:lnTo>
                    <a:lnTo>
                      <a:pt x="1388"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5" name="Freeform 40"/>
              <p:cNvSpPr>
                <a:spLocks noChangeArrowheads="1"/>
              </p:cNvSpPr>
              <p:nvPr/>
            </p:nvSpPr>
            <p:spPr bwMode="auto">
              <a:xfrm>
                <a:off x="56" y="2"/>
                <a:ext cx="2790" cy="184"/>
              </a:xfrm>
              <a:custGeom>
                <a:avLst/>
                <a:gdLst>
                  <a:gd name="T0" fmla="*/ 1394 w 2790"/>
                  <a:gd name="T1" fmla="*/ 0 h 184"/>
                  <a:gd name="T2" fmla="*/ 1394 w 2790"/>
                  <a:gd name="T3" fmla="*/ 0 h 184"/>
                  <a:gd name="T4" fmla="*/ 1114 w 2790"/>
                  <a:gd name="T5" fmla="*/ 2 h 184"/>
                  <a:gd name="T6" fmla="*/ 852 w 2790"/>
                  <a:gd name="T7" fmla="*/ 8 h 184"/>
                  <a:gd name="T8" fmla="*/ 616 w 2790"/>
                  <a:gd name="T9" fmla="*/ 16 h 184"/>
                  <a:gd name="T10" fmla="*/ 410 w 2790"/>
                  <a:gd name="T11" fmla="*/ 28 h 184"/>
                  <a:gd name="T12" fmla="*/ 320 w 2790"/>
                  <a:gd name="T13" fmla="*/ 34 h 184"/>
                  <a:gd name="T14" fmla="*/ 238 w 2790"/>
                  <a:gd name="T15" fmla="*/ 42 h 184"/>
                  <a:gd name="T16" fmla="*/ 168 w 2790"/>
                  <a:gd name="T17" fmla="*/ 50 h 184"/>
                  <a:gd name="T18" fmla="*/ 110 w 2790"/>
                  <a:gd name="T19" fmla="*/ 58 h 184"/>
                  <a:gd name="T20" fmla="*/ 64 w 2790"/>
                  <a:gd name="T21" fmla="*/ 66 h 184"/>
                  <a:gd name="T22" fmla="*/ 28 w 2790"/>
                  <a:gd name="T23" fmla="*/ 74 h 184"/>
                  <a:gd name="T24" fmla="*/ 16 w 2790"/>
                  <a:gd name="T25" fmla="*/ 80 h 184"/>
                  <a:gd name="T26" fmla="*/ 8 w 2790"/>
                  <a:gd name="T27" fmla="*/ 84 h 184"/>
                  <a:gd name="T28" fmla="*/ 2 w 2790"/>
                  <a:gd name="T29" fmla="*/ 88 h 184"/>
                  <a:gd name="T30" fmla="*/ 0 w 2790"/>
                  <a:gd name="T31" fmla="*/ 94 h 184"/>
                  <a:gd name="T32" fmla="*/ 0 w 2790"/>
                  <a:gd name="T33" fmla="*/ 94 h 184"/>
                  <a:gd name="T34" fmla="*/ 2 w 2790"/>
                  <a:gd name="T35" fmla="*/ 98 h 184"/>
                  <a:gd name="T36" fmla="*/ 8 w 2790"/>
                  <a:gd name="T37" fmla="*/ 102 h 184"/>
                  <a:gd name="T38" fmla="*/ 16 w 2790"/>
                  <a:gd name="T39" fmla="*/ 108 h 184"/>
                  <a:gd name="T40" fmla="*/ 28 w 2790"/>
                  <a:gd name="T41" fmla="*/ 112 h 184"/>
                  <a:gd name="T42" fmla="*/ 64 w 2790"/>
                  <a:gd name="T43" fmla="*/ 120 h 184"/>
                  <a:gd name="T44" fmla="*/ 110 w 2790"/>
                  <a:gd name="T45" fmla="*/ 128 h 184"/>
                  <a:gd name="T46" fmla="*/ 168 w 2790"/>
                  <a:gd name="T47" fmla="*/ 136 h 184"/>
                  <a:gd name="T48" fmla="*/ 238 w 2790"/>
                  <a:gd name="T49" fmla="*/ 144 h 184"/>
                  <a:gd name="T50" fmla="*/ 320 w 2790"/>
                  <a:gd name="T51" fmla="*/ 150 h 184"/>
                  <a:gd name="T52" fmla="*/ 410 w 2790"/>
                  <a:gd name="T53" fmla="*/ 158 h 184"/>
                  <a:gd name="T54" fmla="*/ 616 w 2790"/>
                  <a:gd name="T55" fmla="*/ 168 h 184"/>
                  <a:gd name="T56" fmla="*/ 852 w 2790"/>
                  <a:gd name="T57" fmla="*/ 176 h 184"/>
                  <a:gd name="T58" fmla="*/ 1114 w 2790"/>
                  <a:gd name="T59" fmla="*/ 182 h 184"/>
                  <a:gd name="T60" fmla="*/ 1394 w 2790"/>
                  <a:gd name="T61" fmla="*/ 184 h 184"/>
                  <a:gd name="T62" fmla="*/ 1394 w 2790"/>
                  <a:gd name="T63" fmla="*/ 184 h 184"/>
                  <a:gd name="T64" fmla="*/ 1676 w 2790"/>
                  <a:gd name="T65" fmla="*/ 182 h 184"/>
                  <a:gd name="T66" fmla="*/ 1940 w 2790"/>
                  <a:gd name="T67" fmla="*/ 176 h 184"/>
                  <a:gd name="T68" fmla="*/ 2176 w 2790"/>
                  <a:gd name="T69" fmla="*/ 168 h 184"/>
                  <a:gd name="T70" fmla="*/ 2382 w 2790"/>
                  <a:gd name="T71" fmla="*/ 158 h 184"/>
                  <a:gd name="T72" fmla="*/ 2472 w 2790"/>
                  <a:gd name="T73" fmla="*/ 150 h 184"/>
                  <a:gd name="T74" fmla="*/ 2552 w 2790"/>
                  <a:gd name="T75" fmla="*/ 144 h 184"/>
                  <a:gd name="T76" fmla="*/ 2622 w 2790"/>
                  <a:gd name="T77" fmla="*/ 136 h 184"/>
                  <a:gd name="T78" fmla="*/ 2680 w 2790"/>
                  <a:gd name="T79" fmla="*/ 128 h 184"/>
                  <a:gd name="T80" fmla="*/ 2728 w 2790"/>
                  <a:gd name="T81" fmla="*/ 120 h 184"/>
                  <a:gd name="T82" fmla="*/ 2762 w 2790"/>
                  <a:gd name="T83" fmla="*/ 112 h 184"/>
                  <a:gd name="T84" fmla="*/ 2774 w 2790"/>
                  <a:gd name="T85" fmla="*/ 108 h 184"/>
                  <a:gd name="T86" fmla="*/ 2782 w 2790"/>
                  <a:gd name="T87" fmla="*/ 102 h 184"/>
                  <a:gd name="T88" fmla="*/ 2788 w 2790"/>
                  <a:gd name="T89" fmla="*/ 98 h 184"/>
                  <a:gd name="T90" fmla="*/ 2790 w 2790"/>
                  <a:gd name="T91" fmla="*/ 94 h 184"/>
                  <a:gd name="T92" fmla="*/ 2790 w 2790"/>
                  <a:gd name="T93" fmla="*/ 94 h 184"/>
                  <a:gd name="T94" fmla="*/ 2788 w 2790"/>
                  <a:gd name="T95" fmla="*/ 88 h 184"/>
                  <a:gd name="T96" fmla="*/ 2782 w 2790"/>
                  <a:gd name="T97" fmla="*/ 84 h 184"/>
                  <a:gd name="T98" fmla="*/ 2774 w 2790"/>
                  <a:gd name="T99" fmla="*/ 80 h 184"/>
                  <a:gd name="T100" fmla="*/ 2762 w 2790"/>
                  <a:gd name="T101" fmla="*/ 74 h 184"/>
                  <a:gd name="T102" fmla="*/ 2728 w 2790"/>
                  <a:gd name="T103" fmla="*/ 66 h 184"/>
                  <a:gd name="T104" fmla="*/ 2680 w 2790"/>
                  <a:gd name="T105" fmla="*/ 58 h 184"/>
                  <a:gd name="T106" fmla="*/ 2622 w 2790"/>
                  <a:gd name="T107" fmla="*/ 50 h 184"/>
                  <a:gd name="T108" fmla="*/ 2552 w 2790"/>
                  <a:gd name="T109" fmla="*/ 42 h 184"/>
                  <a:gd name="T110" fmla="*/ 2472 w 2790"/>
                  <a:gd name="T111" fmla="*/ 34 h 184"/>
                  <a:gd name="T112" fmla="*/ 2382 w 2790"/>
                  <a:gd name="T113" fmla="*/ 28 h 184"/>
                  <a:gd name="T114" fmla="*/ 2176 w 2790"/>
                  <a:gd name="T115" fmla="*/ 16 h 184"/>
                  <a:gd name="T116" fmla="*/ 1940 w 2790"/>
                  <a:gd name="T117" fmla="*/ 8 h 184"/>
                  <a:gd name="T118" fmla="*/ 1676 w 2790"/>
                  <a:gd name="T119" fmla="*/ 2 h 184"/>
                  <a:gd name="T120" fmla="*/ 1394 w 2790"/>
                  <a:gd name="T1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90" h="184">
                    <a:moveTo>
                      <a:pt x="1394" y="0"/>
                    </a:moveTo>
                    <a:lnTo>
                      <a:pt x="1394" y="0"/>
                    </a:lnTo>
                    <a:lnTo>
                      <a:pt x="1114" y="2"/>
                    </a:lnTo>
                    <a:lnTo>
                      <a:pt x="852" y="8"/>
                    </a:lnTo>
                    <a:lnTo>
                      <a:pt x="616" y="16"/>
                    </a:lnTo>
                    <a:lnTo>
                      <a:pt x="410" y="28"/>
                    </a:lnTo>
                    <a:lnTo>
                      <a:pt x="320" y="34"/>
                    </a:lnTo>
                    <a:lnTo>
                      <a:pt x="238" y="42"/>
                    </a:lnTo>
                    <a:lnTo>
                      <a:pt x="168" y="50"/>
                    </a:lnTo>
                    <a:lnTo>
                      <a:pt x="110" y="58"/>
                    </a:lnTo>
                    <a:lnTo>
                      <a:pt x="64" y="66"/>
                    </a:lnTo>
                    <a:lnTo>
                      <a:pt x="28" y="74"/>
                    </a:lnTo>
                    <a:lnTo>
                      <a:pt x="16" y="80"/>
                    </a:lnTo>
                    <a:lnTo>
                      <a:pt x="8" y="84"/>
                    </a:lnTo>
                    <a:lnTo>
                      <a:pt x="2" y="88"/>
                    </a:lnTo>
                    <a:lnTo>
                      <a:pt x="0" y="94"/>
                    </a:lnTo>
                    <a:lnTo>
                      <a:pt x="2" y="98"/>
                    </a:lnTo>
                    <a:lnTo>
                      <a:pt x="8" y="102"/>
                    </a:lnTo>
                    <a:lnTo>
                      <a:pt x="16" y="108"/>
                    </a:lnTo>
                    <a:lnTo>
                      <a:pt x="28" y="112"/>
                    </a:lnTo>
                    <a:lnTo>
                      <a:pt x="64" y="120"/>
                    </a:lnTo>
                    <a:lnTo>
                      <a:pt x="110" y="128"/>
                    </a:lnTo>
                    <a:lnTo>
                      <a:pt x="168" y="136"/>
                    </a:lnTo>
                    <a:lnTo>
                      <a:pt x="238" y="144"/>
                    </a:lnTo>
                    <a:lnTo>
                      <a:pt x="320" y="150"/>
                    </a:lnTo>
                    <a:lnTo>
                      <a:pt x="410" y="158"/>
                    </a:lnTo>
                    <a:lnTo>
                      <a:pt x="616" y="168"/>
                    </a:lnTo>
                    <a:lnTo>
                      <a:pt x="852" y="176"/>
                    </a:lnTo>
                    <a:lnTo>
                      <a:pt x="1114" y="182"/>
                    </a:lnTo>
                    <a:lnTo>
                      <a:pt x="1394" y="184"/>
                    </a:lnTo>
                    <a:lnTo>
                      <a:pt x="1676" y="182"/>
                    </a:lnTo>
                    <a:lnTo>
                      <a:pt x="1940" y="176"/>
                    </a:lnTo>
                    <a:lnTo>
                      <a:pt x="2176" y="168"/>
                    </a:lnTo>
                    <a:lnTo>
                      <a:pt x="2382" y="158"/>
                    </a:lnTo>
                    <a:lnTo>
                      <a:pt x="2472" y="150"/>
                    </a:lnTo>
                    <a:lnTo>
                      <a:pt x="2552" y="144"/>
                    </a:lnTo>
                    <a:lnTo>
                      <a:pt x="2622" y="136"/>
                    </a:lnTo>
                    <a:lnTo>
                      <a:pt x="2680" y="128"/>
                    </a:lnTo>
                    <a:lnTo>
                      <a:pt x="2728" y="120"/>
                    </a:lnTo>
                    <a:lnTo>
                      <a:pt x="2762" y="112"/>
                    </a:lnTo>
                    <a:lnTo>
                      <a:pt x="2774" y="108"/>
                    </a:lnTo>
                    <a:lnTo>
                      <a:pt x="2782" y="102"/>
                    </a:lnTo>
                    <a:lnTo>
                      <a:pt x="2788" y="98"/>
                    </a:lnTo>
                    <a:lnTo>
                      <a:pt x="2790" y="94"/>
                    </a:lnTo>
                    <a:lnTo>
                      <a:pt x="2788" y="88"/>
                    </a:lnTo>
                    <a:lnTo>
                      <a:pt x="2782" y="84"/>
                    </a:lnTo>
                    <a:lnTo>
                      <a:pt x="2774" y="80"/>
                    </a:lnTo>
                    <a:lnTo>
                      <a:pt x="2762" y="74"/>
                    </a:lnTo>
                    <a:lnTo>
                      <a:pt x="2728" y="66"/>
                    </a:lnTo>
                    <a:lnTo>
                      <a:pt x="2680" y="58"/>
                    </a:lnTo>
                    <a:lnTo>
                      <a:pt x="2622" y="50"/>
                    </a:lnTo>
                    <a:lnTo>
                      <a:pt x="2552" y="42"/>
                    </a:lnTo>
                    <a:lnTo>
                      <a:pt x="2472" y="34"/>
                    </a:lnTo>
                    <a:lnTo>
                      <a:pt x="2382" y="28"/>
                    </a:lnTo>
                    <a:lnTo>
                      <a:pt x="2176" y="16"/>
                    </a:lnTo>
                    <a:lnTo>
                      <a:pt x="1940" y="8"/>
                    </a:lnTo>
                    <a:lnTo>
                      <a:pt x="1676" y="2"/>
                    </a:lnTo>
                    <a:lnTo>
                      <a:pt x="13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6" name="Freeform 41"/>
              <p:cNvSpPr>
                <a:spLocks noEditPoints="1" noChangeArrowheads="1"/>
              </p:cNvSpPr>
              <p:nvPr/>
            </p:nvSpPr>
            <p:spPr bwMode="auto">
              <a:xfrm>
                <a:off x="62" y="4"/>
                <a:ext cx="2778" cy="182"/>
              </a:xfrm>
              <a:custGeom>
                <a:avLst/>
                <a:gdLst>
                  <a:gd name="T0" fmla="*/ 1388 w 2778"/>
                  <a:gd name="T1" fmla="*/ 182 h 182"/>
                  <a:gd name="T2" fmla="*/ 850 w 2778"/>
                  <a:gd name="T3" fmla="*/ 174 h 182"/>
                  <a:gd name="T4" fmla="*/ 410 w 2778"/>
                  <a:gd name="T5" fmla="*/ 154 h 182"/>
                  <a:gd name="T6" fmla="*/ 242 w 2778"/>
                  <a:gd name="T7" fmla="*/ 142 h 182"/>
                  <a:gd name="T8" fmla="*/ 114 w 2778"/>
                  <a:gd name="T9" fmla="*/ 126 h 182"/>
                  <a:gd name="T10" fmla="*/ 32 w 2778"/>
                  <a:gd name="T11" fmla="*/ 110 h 182"/>
                  <a:gd name="T12" fmla="*/ 12 w 2778"/>
                  <a:gd name="T13" fmla="*/ 100 h 182"/>
                  <a:gd name="T14" fmla="*/ 4 w 2778"/>
                  <a:gd name="T15" fmla="*/ 92 h 182"/>
                  <a:gd name="T16" fmla="*/ 6 w 2778"/>
                  <a:gd name="T17" fmla="*/ 86 h 182"/>
                  <a:gd name="T18" fmla="*/ 20 w 2778"/>
                  <a:gd name="T19" fmla="*/ 78 h 182"/>
                  <a:gd name="T20" fmla="*/ 66 w 2778"/>
                  <a:gd name="T21" fmla="*/ 64 h 182"/>
                  <a:gd name="T22" fmla="*/ 172 w 2778"/>
                  <a:gd name="T23" fmla="*/ 48 h 182"/>
                  <a:gd name="T24" fmla="*/ 322 w 2778"/>
                  <a:gd name="T25" fmla="*/ 32 h 182"/>
                  <a:gd name="T26" fmla="*/ 616 w 2778"/>
                  <a:gd name="T27" fmla="*/ 16 h 182"/>
                  <a:gd name="T28" fmla="*/ 1110 w 2778"/>
                  <a:gd name="T29" fmla="*/ 2 h 182"/>
                  <a:gd name="T30" fmla="*/ 1388 w 2778"/>
                  <a:gd name="T31" fmla="*/ 0 h 182"/>
                  <a:gd name="T32" fmla="*/ 1930 w 2778"/>
                  <a:gd name="T33" fmla="*/ 6 h 182"/>
                  <a:gd name="T34" fmla="*/ 2370 w 2778"/>
                  <a:gd name="T35" fmla="*/ 26 h 182"/>
                  <a:gd name="T36" fmla="*/ 2538 w 2778"/>
                  <a:gd name="T37" fmla="*/ 40 h 182"/>
                  <a:gd name="T38" fmla="*/ 2666 w 2778"/>
                  <a:gd name="T39" fmla="*/ 56 h 182"/>
                  <a:gd name="T40" fmla="*/ 2746 w 2778"/>
                  <a:gd name="T41" fmla="*/ 72 h 182"/>
                  <a:gd name="T42" fmla="*/ 2766 w 2778"/>
                  <a:gd name="T43" fmla="*/ 82 h 182"/>
                  <a:gd name="T44" fmla="*/ 2774 w 2778"/>
                  <a:gd name="T45" fmla="*/ 92 h 182"/>
                  <a:gd name="T46" fmla="*/ 2772 w 2778"/>
                  <a:gd name="T47" fmla="*/ 96 h 182"/>
                  <a:gd name="T48" fmla="*/ 2758 w 2778"/>
                  <a:gd name="T49" fmla="*/ 106 h 182"/>
                  <a:gd name="T50" fmla="*/ 2712 w 2778"/>
                  <a:gd name="T51" fmla="*/ 118 h 182"/>
                  <a:gd name="T52" fmla="*/ 2608 w 2778"/>
                  <a:gd name="T53" fmla="*/ 134 h 182"/>
                  <a:gd name="T54" fmla="*/ 2458 w 2778"/>
                  <a:gd name="T55" fmla="*/ 148 h 182"/>
                  <a:gd name="T56" fmla="*/ 2164 w 2778"/>
                  <a:gd name="T57" fmla="*/ 166 h 182"/>
                  <a:gd name="T58" fmla="*/ 1668 w 2778"/>
                  <a:gd name="T59" fmla="*/ 180 h 182"/>
                  <a:gd name="T60" fmla="*/ 1388 w 2778"/>
                  <a:gd name="T61" fmla="*/ 0 h 182"/>
                  <a:gd name="T62" fmla="*/ 1108 w 2778"/>
                  <a:gd name="T63" fmla="*/ 2 h 182"/>
                  <a:gd name="T64" fmla="*/ 612 w 2778"/>
                  <a:gd name="T65" fmla="*/ 14 h 182"/>
                  <a:gd name="T66" fmla="*/ 318 w 2778"/>
                  <a:gd name="T67" fmla="*/ 32 h 182"/>
                  <a:gd name="T68" fmla="*/ 168 w 2778"/>
                  <a:gd name="T69" fmla="*/ 48 h 182"/>
                  <a:gd name="T70" fmla="*/ 62 w 2778"/>
                  <a:gd name="T71" fmla="*/ 64 h 182"/>
                  <a:gd name="T72" fmla="*/ 16 w 2778"/>
                  <a:gd name="T73" fmla="*/ 78 h 182"/>
                  <a:gd name="T74" fmla="*/ 2 w 2778"/>
                  <a:gd name="T75" fmla="*/ 86 h 182"/>
                  <a:gd name="T76" fmla="*/ 0 w 2778"/>
                  <a:gd name="T77" fmla="*/ 92 h 182"/>
                  <a:gd name="T78" fmla="*/ 6 w 2778"/>
                  <a:gd name="T79" fmla="*/ 100 h 182"/>
                  <a:gd name="T80" fmla="*/ 28 w 2778"/>
                  <a:gd name="T81" fmla="*/ 110 h 182"/>
                  <a:gd name="T82" fmla="*/ 108 w 2778"/>
                  <a:gd name="T83" fmla="*/ 126 h 182"/>
                  <a:gd name="T84" fmla="*/ 238 w 2778"/>
                  <a:gd name="T85" fmla="*/ 142 h 182"/>
                  <a:gd name="T86" fmla="*/ 406 w 2778"/>
                  <a:gd name="T87" fmla="*/ 154 h 182"/>
                  <a:gd name="T88" fmla="*/ 848 w 2778"/>
                  <a:gd name="T89" fmla="*/ 174 h 182"/>
                  <a:gd name="T90" fmla="*/ 1388 w 2778"/>
                  <a:gd name="T91" fmla="*/ 182 h 182"/>
                  <a:gd name="T92" fmla="*/ 1670 w 2778"/>
                  <a:gd name="T93" fmla="*/ 180 h 182"/>
                  <a:gd name="T94" fmla="*/ 2168 w 2778"/>
                  <a:gd name="T95" fmla="*/ 166 h 182"/>
                  <a:gd name="T96" fmla="*/ 2462 w 2778"/>
                  <a:gd name="T97" fmla="*/ 148 h 182"/>
                  <a:gd name="T98" fmla="*/ 2612 w 2778"/>
                  <a:gd name="T99" fmla="*/ 134 h 182"/>
                  <a:gd name="T100" fmla="*/ 2716 w 2778"/>
                  <a:gd name="T101" fmla="*/ 118 h 182"/>
                  <a:gd name="T102" fmla="*/ 2762 w 2778"/>
                  <a:gd name="T103" fmla="*/ 106 h 182"/>
                  <a:gd name="T104" fmla="*/ 2776 w 2778"/>
                  <a:gd name="T105" fmla="*/ 96 h 182"/>
                  <a:gd name="T106" fmla="*/ 2778 w 2778"/>
                  <a:gd name="T107" fmla="*/ 92 h 182"/>
                  <a:gd name="T108" fmla="*/ 2772 w 2778"/>
                  <a:gd name="T109" fmla="*/ 82 h 182"/>
                  <a:gd name="T110" fmla="*/ 2750 w 2778"/>
                  <a:gd name="T111" fmla="*/ 72 h 182"/>
                  <a:gd name="T112" fmla="*/ 2670 w 2778"/>
                  <a:gd name="T113" fmla="*/ 56 h 182"/>
                  <a:gd name="T114" fmla="*/ 2542 w 2778"/>
                  <a:gd name="T115" fmla="*/ 40 h 182"/>
                  <a:gd name="T116" fmla="*/ 2374 w 2778"/>
                  <a:gd name="T117" fmla="*/ 26 h 182"/>
                  <a:gd name="T118" fmla="*/ 1932 w 2778"/>
                  <a:gd name="T119" fmla="*/ 6 h 182"/>
                  <a:gd name="T120" fmla="*/ 1388 w 2778"/>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8" h="182">
                    <a:moveTo>
                      <a:pt x="1388" y="182"/>
                    </a:moveTo>
                    <a:lnTo>
                      <a:pt x="1388" y="182"/>
                    </a:lnTo>
                    <a:lnTo>
                      <a:pt x="1110" y="180"/>
                    </a:lnTo>
                    <a:lnTo>
                      <a:pt x="850" y="174"/>
                    </a:lnTo>
                    <a:lnTo>
                      <a:pt x="616" y="166"/>
                    </a:lnTo>
                    <a:lnTo>
                      <a:pt x="410" y="154"/>
                    </a:lnTo>
                    <a:lnTo>
                      <a:pt x="322" y="148"/>
                    </a:lnTo>
                    <a:lnTo>
                      <a:pt x="242" y="142"/>
                    </a:lnTo>
                    <a:lnTo>
                      <a:pt x="172" y="134"/>
                    </a:lnTo>
                    <a:lnTo>
                      <a:pt x="114" y="126"/>
                    </a:lnTo>
                    <a:lnTo>
                      <a:pt x="66" y="118"/>
                    </a:lnTo>
                    <a:lnTo>
                      <a:pt x="32" y="110"/>
                    </a:lnTo>
                    <a:lnTo>
                      <a:pt x="20" y="106"/>
                    </a:lnTo>
                    <a:lnTo>
                      <a:pt x="12" y="100"/>
                    </a:lnTo>
                    <a:lnTo>
                      <a:pt x="6" y="96"/>
                    </a:lnTo>
                    <a:lnTo>
                      <a:pt x="4" y="92"/>
                    </a:lnTo>
                    <a:lnTo>
                      <a:pt x="6" y="86"/>
                    </a:lnTo>
                    <a:lnTo>
                      <a:pt x="12" y="82"/>
                    </a:lnTo>
                    <a:lnTo>
                      <a:pt x="20" y="78"/>
                    </a:lnTo>
                    <a:lnTo>
                      <a:pt x="32" y="72"/>
                    </a:lnTo>
                    <a:lnTo>
                      <a:pt x="66" y="64"/>
                    </a:lnTo>
                    <a:lnTo>
                      <a:pt x="114" y="56"/>
                    </a:lnTo>
                    <a:lnTo>
                      <a:pt x="172" y="48"/>
                    </a:lnTo>
                    <a:lnTo>
                      <a:pt x="242" y="40"/>
                    </a:lnTo>
                    <a:lnTo>
                      <a:pt x="322" y="32"/>
                    </a:lnTo>
                    <a:lnTo>
                      <a:pt x="410" y="26"/>
                    </a:lnTo>
                    <a:lnTo>
                      <a:pt x="616" y="16"/>
                    </a:lnTo>
                    <a:lnTo>
                      <a:pt x="850" y="6"/>
                    </a:lnTo>
                    <a:lnTo>
                      <a:pt x="1110" y="2"/>
                    </a:lnTo>
                    <a:lnTo>
                      <a:pt x="1388" y="0"/>
                    </a:lnTo>
                    <a:lnTo>
                      <a:pt x="1668" y="2"/>
                    </a:lnTo>
                    <a:lnTo>
                      <a:pt x="1930" y="6"/>
                    </a:lnTo>
                    <a:lnTo>
                      <a:pt x="2164" y="16"/>
                    </a:lnTo>
                    <a:lnTo>
                      <a:pt x="2370" y="26"/>
                    </a:lnTo>
                    <a:lnTo>
                      <a:pt x="2458" y="32"/>
                    </a:lnTo>
                    <a:lnTo>
                      <a:pt x="2538" y="40"/>
                    </a:lnTo>
                    <a:lnTo>
                      <a:pt x="2608" y="48"/>
                    </a:lnTo>
                    <a:lnTo>
                      <a:pt x="2666" y="56"/>
                    </a:lnTo>
                    <a:lnTo>
                      <a:pt x="2712" y="64"/>
                    </a:lnTo>
                    <a:lnTo>
                      <a:pt x="2746" y="72"/>
                    </a:lnTo>
                    <a:lnTo>
                      <a:pt x="2758" y="78"/>
                    </a:lnTo>
                    <a:lnTo>
                      <a:pt x="2766" y="82"/>
                    </a:lnTo>
                    <a:lnTo>
                      <a:pt x="2772" y="86"/>
                    </a:lnTo>
                    <a:lnTo>
                      <a:pt x="2774" y="92"/>
                    </a:lnTo>
                    <a:lnTo>
                      <a:pt x="2772" y="96"/>
                    </a:lnTo>
                    <a:lnTo>
                      <a:pt x="2766" y="100"/>
                    </a:lnTo>
                    <a:lnTo>
                      <a:pt x="2758" y="106"/>
                    </a:lnTo>
                    <a:lnTo>
                      <a:pt x="2746" y="110"/>
                    </a:lnTo>
                    <a:lnTo>
                      <a:pt x="2712" y="118"/>
                    </a:lnTo>
                    <a:lnTo>
                      <a:pt x="2666" y="126"/>
                    </a:lnTo>
                    <a:lnTo>
                      <a:pt x="2608" y="134"/>
                    </a:lnTo>
                    <a:lnTo>
                      <a:pt x="2538" y="142"/>
                    </a:lnTo>
                    <a:lnTo>
                      <a:pt x="2458" y="148"/>
                    </a:lnTo>
                    <a:lnTo>
                      <a:pt x="2370" y="154"/>
                    </a:lnTo>
                    <a:lnTo>
                      <a:pt x="2164" y="166"/>
                    </a:lnTo>
                    <a:lnTo>
                      <a:pt x="1930" y="174"/>
                    </a:lnTo>
                    <a:lnTo>
                      <a:pt x="1668" y="180"/>
                    </a:lnTo>
                    <a:lnTo>
                      <a:pt x="1388" y="182"/>
                    </a:lnTo>
                    <a:close/>
                    <a:moveTo>
                      <a:pt x="1388" y="0"/>
                    </a:moveTo>
                    <a:lnTo>
                      <a:pt x="1388" y="0"/>
                    </a:lnTo>
                    <a:lnTo>
                      <a:pt x="1108" y="2"/>
                    </a:lnTo>
                    <a:lnTo>
                      <a:pt x="848" y="6"/>
                    </a:lnTo>
                    <a:lnTo>
                      <a:pt x="612" y="14"/>
                    </a:lnTo>
                    <a:lnTo>
                      <a:pt x="406" y="26"/>
                    </a:lnTo>
                    <a:lnTo>
                      <a:pt x="318" y="32"/>
                    </a:lnTo>
                    <a:lnTo>
                      <a:pt x="238" y="40"/>
                    </a:lnTo>
                    <a:lnTo>
                      <a:pt x="168" y="48"/>
                    </a:lnTo>
                    <a:lnTo>
                      <a:pt x="108" y="56"/>
                    </a:lnTo>
                    <a:lnTo>
                      <a:pt x="62" y="64"/>
                    </a:lnTo>
                    <a:lnTo>
                      <a:pt x="28" y="72"/>
                    </a:lnTo>
                    <a:lnTo>
                      <a:pt x="16" y="78"/>
                    </a:lnTo>
                    <a:lnTo>
                      <a:pt x="6" y="82"/>
                    </a:lnTo>
                    <a:lnTo>
                      <a:pt x="2" y="86"/>
                    </a:lnTo>
                    <a:lnTo>
                      <a:pt x="0" y="92"/>
                    </a:lnTo>
                    <a:lnTo>
                      <a:pt x="2" y="96"/>
                    </a:lnTo>
                    <a:lnTo>
                      <a:pt x="6" y="100"/>
                    </a:lnTo>
                    <a:lnTo>
                      <a:pt x="16" y="106"/>
                    </a:lnTo>
                    <a:lnTo>
                      <a:pt x="28" y="110"/>
                    </a:lnTo>
                    <a:lnTo>
                      <a:pt x="62" y="118"/>
                    </a:lnTo>
                    <a:lnTo>
                      <a:pt x="108" y="126"/>
                    </a:lnTo>
                    <a:lnTo>
                      <a:pt x="168" y="134"/>
                    </a:lnTo>
                    <a:lnTo>
                      <a:pt x="238" y="142"/>
                    </a:lnTo>
                    <a:lnTo>
                      <a:pt x="318" y="148"/>
                    </a:lnTo>
                    <a:lnTo>
                      <a:pt x="406" y="154"/>
                    </a:lnTo>
                    <a:lnTo>
                      <a:pt x="612" y="166"/>
                    </a:lnTo>
                    <a:lnTo>
                      <a:pt x="848" y="174"/>
                    </a:lnTo>
                    <a:lnTo>
                      <a:pt x="1108" y="180"/>
                    </a:lnTo>
                    <a:lnTo>
                      <a:pt x="1388" y="182"/>
                    </a:lnTo>
                    <a:lnTo>
                      <a:pt x="1670" y="180"/>
                    </a:lnTo>
                    <a:lnTo>
                      <a:pt x="1932" y="174"/>
                    </a:lnTo>
                    <a:lnTo>
                      <a:pt x="2168" y="166"/>
                    </a:lnTo>
                    <a:lnTo>
                      <a:pt x="2374" y="154"/>
                    </a:lnTo>
                    <a:lnTo>
                      <a:pt x="2462" y="148"/>
                    </a:lnTo>
                    <a:lnTo>
                      <a:pt x="2542" y="142"/>
                    </a:lnTo>
                    <a:lnTo>
                      <a:pt x="2612" y="134"/>
                    </a:lnTo>
                    <a:lnTo>
                      <a:pt x="2670" y="126"/>
                    </a:lnTo>
                    <a:lnTo>
                      <a:pt x="2716" y="118"/>
                    </a:lnTo>
                    <a:lnTo>
                      <a:pt x="2750" y="110"/>
                    </a:lnTo>
                    <a:lnTo>
                      <a:pt x="2762" y="106"/>
                    </a:lnTo>
                    <a:lnTo>
                      <a:pt x="2772" y="100"/>
                    </a:lnTo>
                    <a:lnTo>
                      <a:pt x="2776" y="96"/>
                    </a:lnTo>
                    <a:lnTo>
                      <a:pt x="2778" y="92"/>
                    </a:lnTo>
                    <a:lnTo>
                      <a:pt x="2776" y="86"/>
                    </a:lnTo>
                    <a:lnTo>
                      <a:pt x="2772" y="82"/>
                    </a:lnTo>
                    <a:lnTo>
                      <a:pt x="2762" y="78"/>
                    </a:lnTo>
                    <a:lnTo>
                      <a:pt x="2750" y="72"/>
                    </a:lnTo>
                    <a:lnTo>
                      <a:pt x="2716" y="64"/>
                    </a:lnTo>
                    <a:lnTo>
                      <a:pt x="2670" y="56"/>
                    </a:lnTo>
                    <a:lnTo>
                      <a:pt x="2612" y="48"/>
                    </a:lnTo>
                    <a:lnTo>
                      <a:pt x="2542" y="40"/>
                    </a:lnTo>
                    <a:lnTo>
                      <a:pt x="2462" y="32"/>
                    </a:lnTo>
                    <a:lnTo>
                      <a:pt x="2374" y="26"/>
                    </a:lnTo>
                    <a:lnTo>
                      <a:pt x="2168" y="14"/>
                    </a:lnTo>
                    <a:lnTo>
                      <a:pt x="1932" y="6"/>
                    </a:lnTo>
                    <a:lnTo>
                      <a:pt x="1670" y="2"/>
                    </a:lnTo>
                    <a:lnTo>
                      <a:pt x="138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7" name="Freeform 42"/>
              <p:cNvSpPr>
                <a:spLocks noChangeArrowheads="1"/>
              </p:cNvSpPr>
              <p:nvPr/>
            </p:nvSpPr>
            <p:spPr bwMode="auto">
              <a:xfrm>
                <a:off x="66" y="4"/>
                <a:ext cx="2770" cy="182"/>
              </a:xfrm>
              <a:custGeom>
                <a:avLst/>
                <a:gdLst>
                  <a:gd name="T0" fmla="*/ 1384 w 2770"/>
                  <a:gd name="T1" fmla="*/ 182 h 182"/>
                  <a:gd name="T2" fmla="*/ 1384 w 2770"/>
                  <a:gd name="T3" fmla="*/ 182 h 182"/>
                  <a:gd name="T4" fmla="*/ 1106 w 2770"/>
                  <a:gd name="T5" fmla="*/ 180 h 182"/>
                  <a:gd name="T6" fmla="*/ 846 w 2770"/>
                  <a:gd name="T7" fmla="*/ 174 h 182"/>
                  <a:gd name="T8" fmla="*/ 612 w 2770"/>
                  <a:gd name="T9" fmla="*/ 166 h 182"/>
                  <a:gd name="T10" fmla="*/ 406 w 2770"/>
                  <a:gd name="T11" fmla="*/ 154 h 182"/>
                  <a:gd name="T12" fmla="*/ 318 w 2770"/>
                  <a:gd name="T13" fmla="*/ 148 h 182"/>
                  <a:gd name="T14" fmla="*/ 238 w 2770"/>
                  <a:gd name="T15" fmla="*/ 142 h 182"/>
                  <a:gd name="T16" fmla="*/ 168 w 2770"/>
                  <a:gd name="T17" fmla="*/ 134 h 182"/>
                  <a:gd name="T18" fmla="*/ 110 w 2770"/>
                  <a:gd name="T19" fmla="*/ 126 h 182"/>
                  <a:gd name="T20" fmla="*/ 62 w 2770"/>
                  <a:gd name="T21" fmla="*/ 118 h 182"/>
                  <a:gd name="T22" fmla="*/ 28 w 2770"/>
                  <a:gd name="T23" fmla="*/ 110 h 182"/>
                  <a:gd name="T24" fmla="*/ 16 w 2770"/>
                  <a:gd name="T25" fmla="*/ 106 h 182"/>
                  <a:gd name="T26" fmla="*/ 8 w 2770"/>
                  <a:gd name="T27" fmla="*/ 100 h 182"/>
                  <a:gd name="T28" fmla="*/ 2 w 2770"/>
                  <a:gd name="T29" fmla="*/ 96 h 182"/>
                  <a:gd name="T30" fmla="*/ 0 w 2770"/>
                  <a:gd name="T31" fmla="*/ 92 h 182"/>
                  <a:gd name="T32" fmla="*/ 0 w 2770"/>
                  <a:gd name="T33" fmla="*/ 92 h 182"/>
                  <a:gd name="T34" fmla="*/ 2 w 2770"/>
                  <a:gd name="T35" fmla="*/ 86 h 182"/>
                  <a:gd name="T36" fmla="*/ 8 w 2770"/>
                  <a:gd name="T37" fmla="*/ 82 h 182"/>
                  <a:gd name="T38" fmla="*/ 16 w 2770"/>
                  <a:gd name="T39" fmla="*/ 78 h 182"/>
                  <a:gd name="T40" fmla="*/ 28 w 2770"/>
                  <a:gd name="T41" fmla="*/ 72 h 182"/>
                  <a:gd name="T42" fmla="*/ 62 w 2770"/>
                  <a:gd name="T43" fmla="*/ 64 h 182"/>
                  <a:gd name="T44" fmla="*/ 110 w 2770"/>
                  <a:gd name="T45" fmla="*/ 56 h 182"/>
                  <a:gd name="T46" fmla="*/ 168 w 2770"/>
                  <a:gd name="T47" fmla="*/ 48 h 182"/>
                  <a:gd name="T48" fmla="*/ 238 w 2770"/>
                  <a:gd name="T49" fmla="*/ 40 h 182"/>
                  <a:gd name="T50" fmla="*/ 318 w 2770"/>
                  <a:gd name="T51" fmla="*/ 32 h 182"/>
                  <a:gd name="T52" fmla="*/ 406 w 2770"/>
                  <a:gd name="T53" fmla="*/ 26 h 182"/>
                  <a:gd name="T54" fmla="*/ 612 w 2770"/>
                  <a:gd name="T55" fmla="*/ 16 h 182"/>
                  <a:gd name="T56" fmla="*/ 846 w 2770"/>
                  <a:gd name="T57" fmla="*/ 6 h 182"/>
                  <a:gd name="T58" fmla="*/ 1106 w 2770"/>
                  <a:gd name="T59" fmla="*/ 2 h 182"/>
                  <a:gd name="T60" fmla="*/ 1384 w 2770"/>
                  <a:gd name="T61" fmla="*/ 0 h 182"/>
                  <a:gd name="T62" fmla="*/ 1384 w 2770"/>
                  <a:gd name="T63" fmla="*/ 0 h 182"/>
                  <a:gd name="T64" fmla="*/ 1664 w 2770"/>
                  <a:gd name="T65" fmla="*/ 2 h 182"/>
                  <a:gd name="T66" fmla="*/ 1926 w 2770"/>
                  <a:gd name="T67" fmla="*/ 6 h 182"/>
                  <a:gd name="T68" fmla="*/ 2160 w 2770"/>
                  <a:gd name="T69" fmla="*/ 16 h 182"/>
                  <a:gd name="T70" fmla="*/ 2366 w 2770"/>
                  <a:gd name="T71" fmla="*/ 26 h 182"/>
                  <a:gd name="T72" fmla="*/ 2454 w 2770"/>
                  <a:gd name="T73" fmla="*/ 32 h 182"/>
                  <a:gd name="T74" fmla="*/ 2534 w 2770"/>
                  <a:gd name="T75" fmla="*/ 40 h 182"/>
                  <a:gd name="T76" fmla="*/ 2604 w 2770"/>
                  <a:gd name="T77" fmla="*/ 48 h 182"/>
                  <a:gd name="T78" fmla="*/ 2662 w 2770"/>
                  <a:gd name="T79" fmla="*/ 56 h 182"/>
                  <a:gd name="T80" fmla="*/ 2708 w 2770"/>
                  <a:gd name="T81" fmla="*/ 64 h 182"/>
                  <a:gd name="T82" fmla="*/ 2742 w 2770"/>
                  <a:gd name="T83" fmla="*/ 72 h 182"/>
                  <a:gd name="T84" fmla="*/ 2754 w 2770"/>
                  <a:gd name="T85" fmla="*/ 78 h 182"/>
                  <a:gd name="T86" fmla="*/ 2762 w 2770"/>
                  <a:gd name="T87" fmla="*/ 82 h 182"/>
                  <a:gd name="T88" fmla="*/ 2768 w 2770"/>
                  <a:gd name="T89" fmla="*/ 86 h 182"/>
                  <a:gd name="T90" fmla="*/ 2770 w 2770"/>
                  <a:gd name="T91" fmla="*/ 92 h 182"/>
                  <a:gd name="T92" fmla="*/ 2770 w 2770"/>
                  <a:gd name="T93" fmla="*/ 92 h 182"/>
                  <a:gd name="T94" fmla="*/ 2768 w 2770"/>
                  <a:gd name="T95" fmla="*/ 96 h 182"/>
                  <a:gd name="T96" fmla="*/ 2762 w 2770"/>
                  <a:gd name="T97" fmla="*/ 100 h 182"/>
                  <a:gd name="T98" fmla="*/ 2754 w 2770"/>
                  <a:gd name="T99" fmla="*/ 106 h 182"/>
                  <a:gd name="T100" fmla="*/ 2742 w 2770"/>
                  <a:gd name="T101" fmla="*/ 110 h 182"/>
                  <a:gd name="T102" fmla="*/ 2708 w 2770"/>
                  <a:gd name="T103" fmla="*/ 118 h 182"/>
                  <a:gd name="T104" fmla="*/ 2662 w 2770"/>
                  <a:gd name="T105" fmla="*/ 126 h 182"/>
                  <a:gd name="T106" fmla="*/ 2604 w 2770"/>
                  <a:gd name="T107" fmla="*/ 134 h 182"/>
                  <a:gd name="T108" fmla="*/ 2534 w 2770"/>
                  <a:gd name="T109" fmla="*/ 142 h 182"/>
                  <a:gd name="T110" fmla="*/ 2454 w 2770"/>
                  <a:gd name="T111" fmla="*/ 148 h 182"/>
                  <a:gd name="T112" fmla="*/ 2366 w 2770"/>
                  <a:gd name="T113" fmla="*/ 154 h 182"/>
                  <a:gd name="T114" fmla="*/ 2160 w 2770"/>
                  <a:gd name="T115" fmla="*/ 166 h 182"/>
                  <a:gd name="T116" fmla="*/ 1926 w 2770"/>
                  <a:gd name="T117" fmla="*/ 174 h 182"/>
                  <a:gd name="T118" fmla="*/ 1664 w 2770"/>
                  <a:gd name="T119" fmla="*/ 180 h 182"/>
                  <a:gd name="T120" fmla="*/ 1384 w 2770"/>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0" h="182">
                    <a:moveTo>
                      <a:pt x="1384" y="182"/>
                    </a:moveTo>
                    <a:lnTo>
                      <a:pt x="1384" y="182"/>
                    </a:lnTo>
                    <a:lnTo>
                      <a:pt x="1106" y="180"/>
                    </a:lnTo>
                    <a:lnTo>
                      <a:pt x="846" y="174"/>
                    </a:lnTo>
                    <a:lnTo>
                      <a:pt x="612" y="166"/>
                    </a:lnTo>
                    <a:lnTo>
                      <a:pt x="406" y="154"/>
                    </a:lnTo>
                    <a:lnTo>
                      <a:pt x="318" y="148"/>
                    </a:lnTo>
                    <a:lnTo>
                      <a:pt x="238" y="142"/>
                    </a:lnTo>
                    <a:lnTo>
                      <a:pt x="168" y="134"/>
                    </a:lnTo>
                    <a:lnTo>
                      <a:pt x="110" y="126"/>
                    </a:lnTo>
                    <a:lnTo>
                      <a:pt x="62" y="118"/>
                    </a:lnTo>
                    <a:lnTo>
                      <a:pt x="28" y="110"/>
                    </a:lnTo>
                    <a:lnTo>
                      <a:pt x="16" y="106"/>
                    </a:lnTo>
                    <a:lnTo>
                      <a:pt x="8" y="100"/>
                    </a:lnTo>
                    <a:lnTo>
                      <a:pt x="2" y="96"/>
                    </a:lnTo>
                    <a:lnTo>
                      <a:pt x="0" y="92"/>
                    </a:lnTo>
                    <a:lnTo>
                      <a:pt x="2" y="86"/>
                    </a:lnTo>
                    <a:lnTo>
                      <a:pt x="8" y="82"/>
                    </a:lnTo>
                    <a:lnTo>
                      <a:pt x="16" y="78"/>
                    </a:lnTo>
                    <a:lnTo>
                      <a:pt x="28" y="72"/>
                    </a:lnTo>
                    <a:lnTo>
                      <a:pt x="62" y="64"/>
                    </a:lnTo>
                    <a:lnTo>
                      <a:pt x="110" y="56"/>
                    </a:lnTo>
                    <a:lnTo>
                      <a:pt x="168" y="48"/>
                    </a:lnTo>
                    <a:lnTo>
                      <a:pt x="238" y="40"/>
                    </a:lnTo>
                    <a:lnTo>
                      <a:pt x="318" y="32"/>
                    </a:lnTo>
                    <a:lnTo>
                      <a:pt x="406" y="26"/>
                    </a:lnTo>
                    <a:lnTo>
                      <a:pt x="612" y="16"/>
                    </a:lnTo>
                    <a:lnTo>
                      <a:pt x="846" y="6"/>
                    </a:lnTo>
                    <a:lnTo>
                      <a:pt x="1106" y="2"/>
                    </a:lnTo>
                    <a:lnTo>
                      <a:pt x="1384" y="0"/>
                    </a:lnTo>
                    <a:lnTo>
                      <a:pt x="1664" y="2"/>
                    </a:lnTo>
                    <a:lnTo>
                      <a:pt x="1926" y="6"/>
                    </a:lnTo>
                    <a:lnTo>
                      <a:pt x="2160" y="16"/>
                    </a:lnTo>
                    <a:lnTo>
                      <a:pt x="2366" y="26"/>
                    </a:lnTo>
                    <a:lnTo>
                      <a:pt x="2454" y="32"/>
                    </a:lnTo>
                    <a:lnTo>
                      <a:pt x="2534" y="40"/>
                    </a:lnTo>
                    <a:lnTo>
                      <a:pt x="2604" y="48"/>
                    </a:lnTo>
                    <a:lnTo>
                      <a:pt x="2662" y="56"/>
                    </a:lnTo>
                    <a:lnTo>
                      <a:pt x="2708" y="64"/>
                    </a:lnTo>
                    <a:lnTo>
                      <a:pt x="2742" y="72"/>
                    </a:lnTo>
                    <a:lnTo>
                      <a:pt x="2754" y="78"/>
                    </a:lnTo>
                    <a:lnTo>
                      <a:pt x="2762" y="82"/>
                    </a:lnTo>
                    <a:lnTo>
                      <a:pt x="2768" y="86"/>
                    </a:lnTo>
                    <a:lnTo>
                      <a:pt x="2770" y="92"/>
                    </a:lnTo>
                    <a:lnTo>
                      <a:pt x="2768" y="96"/>
                    </a:lnTo>
                    <a:lnTo>
                      <a:pt x="2762" y="100"/>
                    </a:lnTo>
                    <a:lnTo>
                      <a:pt x="2754" y="106"/>
                    </a:lnTo>
                    <a:lnTo>
                      <a:pt x="2742" y="110"/>
                    </a:lnTo>
                    <a:lnTo>
                      <a:pt x="2708" y="118"/>
                    </a:lnTo>
                    <a:lnTo>
                      <a:pt x="2662" y="126"/>
                    </a:lnTo>
                    <a:lnTo>
                      <a:pt x="2604" y="134"/>
                    </a:lnTo>
                    <a:lnTo>
                      <a:pt x="2534" y="142"/>
                    </a:lnTo>
                    <a:lnTo>
                      <a:pt x="2454" y="148"/>
                    </a:lnTo>
                    <a:lnTo>
                      <a:pt x="2366" y="154"/>
                    </a:lnTo>
                    <a:lnTo>
                      <a:pt x="2160" y="166"/>
                    </a:lnTo>
                    <a:lnTo>
                      <a:pt x="1926" y="174"/>
                    </a:lnTo>
                    <a:lnTo>
                      <a:pt x="1664" y="180"/>
                    </a:lnTo>
                    <a:lnTo>
                      <a:pt x="1384"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8" name="Freeform 43"/>
              <p:cNvSpPr>
                <a:spLocks noChangeArrowheads="1"/>
              </p:cNvSpPr>
              <p:nvPr/>
            </p:nvSpPr>
            <p:spPr bwMode="auto">
              <a:xfrm>
                <a:off x="62" y="4"/>
                <a:ext cx="2778" cy="182"/>
              </a:xfrm>
              <a:custGeom>
                <a:avLst/>
                <a:gdLst>
                  <a:gd name="T0" fmla="*/ 1388 w 2778"/>
                  <a:gd name="T1" fmla="*/ 0 h 182"/>
                  <a:gd name="T2" fmla="*/ 1388 w 2778"/>
                  <a:gd name="T3" fmla="*/ 0 h 182"/>
                  <a:gd name="T4" fmla="*/ 1108 w 2778"/>
                  <a:gd name="T5" fmla="*/ 2 h 182"/>
                  <a:gd name="T6" fmla="*/ 848 w 2778"/>
                  <a:gd name="T7" fmla="*/ 6 h 182"/>
                  <a:gd name="T8" fmla="*/ 612 w 2778"/>
                  <a:gd name="T9" fmla="*/ 14 h 182"/>
                  <a:gd name="T10" fmla="*/ 406 w 2778"/>
                  <a:gd name="T11" fmla="*/ 26 h 182"/>
                  <a:gd name="T12" fmla="*/ 318 w 2778"/>
                  <a:gd name="T13" fmla="*/ 32 h 182"/>
                  <a:gd name="T14" fmla="*/ 238 w 2778"/>
                  <a:gd name="T15" fmla="*/ 40 h 182"/>
                  <a:gd name="T16" fmla="*/ 168 w 2778"/>
                  <a:gd name="T17" fmla="*/ 48 h 182"/>
                  <a:gd name="T18" fmla="*/ 108 w 2778"/>
                  <a:gd name="T19" fmla="*/ 56 h 182"/>
                  <a:gd name="T20" fmla="*/ 62 w 2778"/>
                  <a:gd name="T21" fmla="*/ 64 h 182"/>
                  <a:gd name="T22" fmla="*/ 28 w 2778"/>
                  <a:gd name="T23" fmla="*/ 72 h 182"/>
                  <a:gd name="T24" fmla="*/ 16 w 2778"/>
                  <a:gd name="T25" fmla="*/ 78 h 182"/>
                  <a:gd name="T26" fmla="*/ 6 w 2778"/>
                  <a:gd name="T27" fmla="*/ 82 h 182"/>
                  <a:gd name="T28" fmla="*/ 2 w 2778"/>
                  <a:gd name="T29" fmla="*/ 86 h 182"/>
                  <a:gd name="T30" fmla="*/ 0 w 2778"/>
                  <a:gd name="T31" fmla="*/ 92 h 182"/>
                  <a:gd name="T32" fmla="*/ 0 w 2778"/>
                  <a:gd name="T33" fmla="*/ 92 h 182"/>
                  <a:gd name="T34" fmla="*/ 2 w 2778"/>
                  <a:gd name="T35" fmla="*/ 96 h 182"/>
                  <a:gd name="T36" fmla="*/ 6 w 2778"/>
                  <a:gd name="T37" fmla="*/ 100 h 182"/>
                  <a:gd name="T38" fmla="*/ 16 w 2778"/>
                  <a:gd name="T39" fmla="*/ 106 h 182"/>
                  <a:gd name="T40" fmla="*/ 28 w 2778"/>
                  <a:gd name="T41" fmla="*/ 110 h 182"/>
                  <a:gd name="T42" fmla="*/ 62 w 2778"/>
                  <a:gd name="T43" fmla="*/ 118 h 182"/>
                  <a:gd name="T44" fmla="*/ 108 w 2778"/>
                  <a:gd name="T45" fmla="*/ 126 h 182"/>
                  <a:gd name="T46" fmla="*/ 168 w 2778"/>
                  <a:gd name="T47" fmla="*/ 134 h 182"/>
                  <a:gd name="T48" fmla="*/ 238 w 2778"/>
                  <a:gd name="T49" fmla="*/ 142 h 182"/>
                  <a:gd name="T50" fmla="*/ 318 w 2778"/>
                  <a:gd name="T51" fmla="*/ 148 h 182"/>
                  <a:gd name="T52" fmla="*/ 406 w 2778"/>
                  <a:gd name="T53" fmla="*/ 154 h 182"/>
                  <a:gd name="T54" fmla="*/ 612 w 2778"/>
                  <a:gd name="T55" fmla="*/ 166 h 182"/>
                  <a:gd name="T56" fmla="*/ 848 w 2778"/>
                  <a:gd name="T57" fmla="*/ 174 h 182"/>
                  <a:gd name="T58" fmla="*/ 1108 w 2778"/>
                  <a:gd name="T59" fmla="*/ 180 h 182"/>
                  <a:gd name="T60" fmla="*/ 1388 w 2778"/>
                  <a:gd name="T61" fmla="*/ 182 h 182"/>
                  <a:gd name="T62" fmla="*/ 1388 w 2778"/>
                  <a:gd name="T63" fmla="*/ 182 h 182"/>
                  <a:gd name="T64" fmla="*/ 1670 w 2778"/>
                  <a:gd name="T65" fmla="*/ 180 h 182"/>
                  <a:gd name="T66" fmla="*/ 1932 w 2778"/>
                  <a:gd name="T67" fmla="*/ 174 h 182"/>
                  <a:gd name="T68" fmla="*/ 2168 w 2778"/>
                  <a:gd name="T69" fmla="*/ 166 h 182"/>
                  <a:gd name="T70" fmla="*/ 2374 w 2778"/>
                  <a:gd name="T71" fmla="*/ 154 h 182"/>
                  <a:gd name="T72" fmla="*/ 2462 w 2778"/>
                  <a:gd name="T73" fmla="*/ 148 h 182"/>
                  <a:gd name="T74" fmla="*/ 2542 w 2778"/>
                  <a:gd name="T75" fmla="*/ 142 h 182"/>
                  <a:gd name="T76" fmla="*/ 2612 w 2778"/>
                  <a:gd name="T77" fmla="*/ 134 h 182"/>
                  <a:gd name="T78" fmla="*/ 2670 w 2778"/>
                  <a:gd name="T79" fmla="*/ 126 h 182"/>
                  <a:gd name="T80" fmla="*/ 2716 w 2778"/>
                  <a:gd name="T81" fmla="*/ 118 h 182"/>
                  <a:gd name="T82" fmla="*/ 2750 w 2778"/>
                  <a:gd name="T83" fmla="*/ 110 h 182"/>
                  <a:gd name="T84" fmla="*/ 2762 w 2778"/>
                  <a:gd name="T85" fmla="*/ 106 h 182"/>
                  <a:gd name="T86" fmla="*/ 2772 w 2778"/>
                  <a:gd name="T87" fmla="*/ 100 h 182"/>
                  <a:gd name="T88" fmla="*/ 2776 w 2778"/>
                  <a:gd name="T89" fmla="*/ 96 h 182"/>
                  <a:gd name="T90" fmla="*/ 2778 w 2778"/>
                  <a:gd name="T91" fmla="*/ 92 h 182"/>
                  <a:gd name="T92" fmla="*/ 2778 w 2778"/>
                  <a:gd name="T93" fmla="*/ 92 h 182"/>
                  <a:gd name="T94" fmla="*/ 2776 w 2778"/>
                  <a:gd name="T95" fmla="*/ 86 h 182"/>
                  <a:gd name="T96" fmla="*/ 2772 w 2778"/>
                  <a:gd name="T97" fmla="*/ 82 h 182"/>
                  <a:gd name="T98" fmla="*/ 2762 w 2778"/>
                  <a:gd name="T99" fmla="*/ 78 h 182"/>
                  <a:gd name="T100" fmla="*/ 2750 w 2778"/>
                  <a:gd name="T101" fmla="*/ 72 h 182"/>
                  <a:gd name="T102" fmla="*/ 2716 w 2778"/>
                  <a:gd name="T103" fmla="*/ 64 h 182"/>
                  <a:gd name="T104" fmla="*/ 2670 w 2778"/>
                  <a:gd name="T105" fmla="*/ 56 h 182"/>
                  <a:gd name="T106" fmla="*/ 2612 w 2778"/>
                  <a:gd name="T107" fmla="*/ 48 h 182"/>
                  <a:gd name="T108" fmla="*/ 2542 w 2778"/>
                  <a:gd name="T109" fmla="*/ 40 h 182"/>
                  <a:gd name="T110" fmla="*/ 2462 w 2778"/>
                  <a:gd name="T111" fmla="*/ 32 h 182"/>
                  <a:gd name="T112" fmla="*/ 2374 w 2778"/>
                  <a:gd name="T113" fmla="*/ 26 h 182"/>
                  <a:gd name="T114" fmla="*/ 2168 w 2778"/>
                  <a:gd name="T115" fmla="*/ 14 h 182"/>
                  <a:gd name="T116" fmla="*/ 1932 w 2778"/>
                  <a:gd name="T117" fmla="*/ 6 h 182"/>
                  <a:gd name="T118" fmla="*/ 1670 w 2778"/>
                  <a:gd name="T119" fmla="*/ 2 h 182"/>
                  <a:gd name="T120" fmla="*/ 1388 w 2778"/>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8" h="182">
                    <a:moveTo>
                      <a:pt x="1388" y="0"/>
                    </a:moveTo>
                    <a:lnTo>
                      <a:pt x="1388" y="0"/>
                    </a:lnTo>
                    <a:lnTo>
                      <a:pt x="1108" y="2"/>
                    </a:lnTo>
                    <a:lnTo>
                      <a:pt x="848" y="6"/>
                    </a:lnTo>
                    <a:lnTo>
                      <a:pt x="612" y="14"/>
                    </a:lnTo>
                    <a:lnTo>
                      <a:pt x="406" y="26"/>
                    </a:lnTo>
                    <a:lnTo>
                      <a:pt x="318" y="32"/>
                    </a:lnTo>
                    <a:lnTo>
                      <a:pt x="238" y="40"/>
                    </a:lnTo>
                    <a:lnTo>
                      <a:pt x="168" y="48"/>
                    </a:lnTo>
                    <a:lnTo>
                      <a:pt x="108" y="56"/>
                    </a:lnTo>
                    <a:lnTo>
                      <a:pt x="62" y="64"/>
                    </a:lnTo>
                    <a:lnTo>
                      <a:pt x="28" y="72"/>
                    </a:lnTo>
                    <a:lnTo>
                      <a:pt x="16" y="78"/>
                    </a:lnTo>
                    <a:lnTo>
                      <a:pt x="6" y="82"/>
                    </a:lnTo>
                    <a:lnTo>
                      <a:pt x="2" y="86"/>
                    </a:lnTo>
                    <a:lnTo>
                      <a:pt x="0" y="92"/>
                    </a:lnTo>
                    <a:lnTo>
                      <a:pt x="2" y="96"/>
                    </a:lnTo>
                    <a:lnTo>
                      <a:pt x="6" y="100"/>
                    </a:lnTo>
                    <a:lnTo>
                      <a:pt x="16" y="106"/>
                    </a:lnTo>
                    <a:lnTo>
                      <a:pt x="28" y="110"/>
                    </a:lnTo>
                    <a:lnTo>
                      <a:pt x="62" y="118"/>
                    </a:lnTo>
                    <a:lnTo>
                      <a:pt x="108" y="126"/>
                    </a:lnTo>
                    <a:lnTo>
                      <a:pt x="168" y="134"/>
                    </a:lnTo>
                    <a:lnTo>
                      <a:pt x="238" y="142"/>
                    </a:lnTo>
                    <a:lnTo>
                      <a:pt x="318" y="148"/>
                    </a:lnTo>
                    <a:lnTo>
                      <a:pt x="406" y="154"/>
                    </a:lnTo>
                    <a:lnTo>
                      <a:pt x="612" y="166"/>
                    </a:lnTo>
                    <a:lnTo>
                      <a:pt x="848" y="174"/>
                    </a:lnTo>
                    <a:lnTo>
                      <a:pt x="1108" y="180"/>
                    </a:lnTo>
                    <a:lnTo>
                      <a:pt x="1388" y="182"/>
                    </a:lnTo>
                    <a:lnTo>
                      <a:pt x="1670" y="180"/>
                    </a:lnTo>
                    <a:lnTo>
                      <a:pt x="1932" y="174"/>
                    </a:lnTo>
                    <a:lnTo>
                      <a:pt x="2168" y="166"/>
                    </a:lnTo>
                    <a:lnTo>
                      <a:pt x="2374" y="154"/>
                    </a:lnTo>
                    <a:lnTo>
                      <a:pt x="2462" y="148"/>
                    </a:lnTo>
                    <a:lnTo>
                      <a:pt x="2542" y="142"/>
                    </a:lnTo>
                    <a:lnTo>
                      <a:pt x="2612" y="134"/>
                    </a:lnTo>
                    <a:lnTo>
                      <a:pt x="2670" y="126"/>
                    </a:lnTo>
                    <a:lnTo>
                      <a:pt x="2716" y="118"/>
                    </a:lnTo>
                    <a:lnTo>
                      <a:pt x="2750" y="110"/>
                    </a:lnTo>
                    <a:lnTo>
                      <a:pt x="2762" y="106"/>
                    </a:lnTo>
                    <a:lnTo>
                      <a:pt x="2772" y="100"/>
                    </a:lnTo>
                    <a:lnTo>
                      <a:pt x="2776" y="96"/>
                    </a:lnTo>
                    <a:lnTo>
                      <a:pt x="2778" y="92"/>
                    </a:lnTo>
                    <a:lnTo>
                      <a:pt x="2776" y="86"/>
                    </a:lnTo>
                    <a:lnTo>
                      <a:pt x="2772" y="82"/>
                    </a:lnTo>
                    <a:lnTo>
                      <a:pt x="2762" y="78"/>
                    </a:lnTo>
                    <a:lnTo>
                      <a:pt x="2750" y="72"/>
                    </a:lnTo>
                    <a:lnTo>
                      <a:pt x="2716" y="64"/>
                    </a:lnTo>
                    <a:lnTo>
                      <a:pt x="2670" y="56"/>
                    </a:lnTo>
                    <a:lnTo>
                      <a:pt x="2612" y="48"/>
                    </a:lnTo>
                    <a:lnTo>
                      <a:pt x="2542" y="40"/>
                    </a:lnTo>
                    <a:lnTo>
                      <a:pt x="2462" y="32"/>
                    </a:lnTo>
                    <a:lnTo>
                      <a:pt x="2374" y="26"/>
                    </a:lnTo>
                    <a:lnTo>
                      <a:pt x="2168" y="14"/>
                    </a:lnTo>
                    <a:lnTo>
                      <a:pt x="1932" y="6"/>
                    </a:lnTo>
                    <a:lnTo>
                      <a:pt x="1670" y="2"/>
                    </a:lnTo>
                    <a:lnTo>
                      <a:pt x="13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39" name="Freeform 44"/>
              <p:cNvSpPr>
                <a:spLocks noEditPoints="1" noChangeArrowheads="1"/>
              </p:cNvSpPr>
              <p:nvPr/>
            </p:nvSpPr>
            <p:spPr bwMode="auto">
              <a:xfrm>
                <a:off x="66" y="4"/>
                <a:ext cx="2770" cy="182"/>
              </a:xfrm>
              <a:custGeom>
                <a:avLst/>
                <a:gdLst>
                  <a:gd name="T0" fmla="*/ 1384 w 2770"/>
                  <a:gd name="T1" fmla="*/ 180 h 182"/>
                  <a:gd name="T2" fmla="*/ 848 w 2770"/>
                  <a:gd name="T3" fmla="*/ 174 h 182"/>
                  <a:gd name="T4" fmla="*/ 410 w 2770"/>
                  <a:gd name="T5" fmla="*/ 154 h 182"/>
                  <a:gd name="T6" fmla="*/ 242 w 2770"/>
                  <a:gd name="T7" fmla="*/ 142 h 182"/>
                  <a:gd name="T8" fmla="*/ 114 w 2770"/>
                  <a:gd name="T9" fmla="*/ 126 h 182"/>
                  <a:gd name="T10" fmla="*/ 34 w 2770"/>
                  <a:gd name="T11" fmla="*/ 110 h 182"/>
                  <a:gd name="T12" fmla="*/ 12 w 2770"/>
                  <a:gd name="T13" fmla="*/ 100 h 182"/>
                  <a:gd name="T14" fmla="*/ 6 w 2770"/>
                  <a:gd name="T15" fmla="*/ 92 h 182"/>
                  <a:gd name="T16" fmla="*/ 8 w 2770"/>
                  <a:gd name="T17" fmla="*/ 86 h 182"/>
                  <a:gd name="T18" fmla="*/ 22 w 2770"/>
                  <a:gd name="T19" fmla="*/ 78 h 182"/>
                  <a:gd name="T20" fmla="*/ 68 w 2770"/>
                  <a:gd name="T21" fmla="*/ 64 h 182"/>
                  <a:gd name="T22" fmla="*/ 172 w 2770"/>
                  <a:gd name="T23" fmla="*/ 48 h 182"/>
                  <a:gd name="T24" fmla="*/ 320 w 2770"/>
                  <a:gd name="T25" fmla="*/ 34 h 182"/>
                  <a:gd name="T26" fmla="*/ 614 w 2770"/>
                  <a:gd name="T27" fmla="*/ 16 h 182"/>
                  <a:gd name="T28" fmla="*/ 1106 w 2770"/>
                  <a:gd name="T29" fmla="*/ 2 h 182"/>
                  <a:gd name="T30" fmla="*/ 1384 w 2770"/>
                  <a:gd name="T31" fmla="*/ 0 h 182"/>
                  <a:gd name="T32" fmla="*/ 1924 w 2770"/>
                  <a:gd name="T33" fmla="*/ 6 h 182"/>
                  <a:gd name="T34" fmla="*/ 2362 w 2770"/>
                  <a:gd name="T35" fmla="*/ 26 h 182"/>
                  <a:gd name="T36" fmla="*/ 2530 w 2770"/>
                  <a:gd name="T37" fmla="*/ 40 h 182"/>
                  <a:gd name="T38" fmla="*/ 2656 w 2770"/>
                  <a:gd name="T39" fmla="*/ 56 h 182"/>
                  <a:gd name="T40" fmla="*/ 2736 w 2770"/>
                  <a:gd name="T41" fmla="*/ 72 h 182"/>
                  <a:gd name="T42" fmla="*/ 2758 w 2770"/>
                  <a:gd name="T43" fmla="*/ 82 h 182"/>
                  <a:gd name="T44" fmla="*/ 2764 w 2770"/>
                  <a:gd name="T45" fmla="*/ 92 h 182"/>
                  <a:gd name="T46" fmla="*/ 2762 w 2770"/>
                  <a:gd name="T47" fmla="*/ 96 h 182"/>
                  <a:gd name="T48" fmla="*/ 2748 w 2770"/>
                  <a:gd name="T49" fmla="*/ 104 h 182"/>
                  <a:gd name="T50" fmla="*/ 2702 w 2770"/>
                  <a:gd name="T51" fmla="*/ 118 h 182"/>
                  <a:gd name="T52" fmla="*/ 2598 w 2770"/>
                  <a:gd name="T53" fmla="*/ 134 h 182"/>
                  <a:gd name="T54" fmla="*/ 2450 w 2770"/>
                  <a:gd name="T55" fmla="*/ 148 h 182"/>
                  <a:gd name="T56" fmla="*/ 2158 w 2770"/>
                  <a:gd name="T57" fmla="*/ 166 h 182"/>
                  <a:gd name="T58" fmla="*/ 1664 w 2770"/>
                  <a:gd name="T59" fmla="*/ 180 h 182"/>
                  <a:gd name="T60" fmla="*/ 1384 w 2770"/>
                  <a:gd name="T61" fmla="*/ 0 h 182"/>
                  <a:gd name="T62" fmla="*/ 1106 w 2770"/>
                  <a:gd name="T63" fmla="*/ 2 h 182"/>
                  <a:gd name="T64" fmla="*/ 612 w 2770"/>
                  <a:gd name="T65" fmla="*/ 16 h 182"/>
                  <a:gd name="T66" fmla="*/ 318 w 2770"/>
                  <a:gd name="T67" fmla="*/ 32 h 182"/>
                  <a:gd name="T68" fmla="*/ 168 w 2770"/>
                  <a:gd name="T69" fmla="*/ 48 h 182"/>
                  <a:gd name="T70" fmla="*/ 62 w 2770"/>
                  <a:gd name="T71" fmla="*/ 64 h 182"/>
                  <a:gd name="T72" fmla="*/ 16 w 2770"/>
                  <a:gd name="T73" fmla="*/ 78 h 182"/>
                  <a:gd name="T74" fmla="*/ 2 w 2770"/>
                  <a:gd name="T75" fmla="*/ 86 h 182"/>
                  <a:gd name="T76" fmla="*/ 0 w 2770"/>
                  <a:gd name="T77" fmla="*/ 92 h 182"/>
                  <a:gd name="T78" fmla="*/ 8 w 2770"/>
                  <a:gd name="T79" fmla="*/ 100 h 182"/>
                  <a:gd name="T80" fmla="*/ 28 w 2770"/>
                  <a:gd name="T81" fmla="*/ 110 h 182"/>
                  <a:gd name="T82" fmla="*/ 110 w 2770"/>
                  <a:gd name="T83" fmla="*/ 126 h 182"/>
                  <a:gd name="T84" fmla="*/ 238 w 2770"/>
                  <a:gd name="T85" fmla="*/ 142 h 182"/>
                  <a:gd name="T86" fmla="*/ 406 w 2770"/>
                  <a:gd name="T87" fmla="*/ 154 h 182"/>
                  <a:gd name="T88" fmla="*/ 846 w 2770"/>
                  <a:gd name="T89" fmla="*/ 174 h 182"/>
                  <a:gd name="T90" fmla="*/ 1384 w 2770"/>
                  <a:gd name="T91" fmla="*/ 182 h 182"/>
                  <a:gd name="T92" fmla="*/ 1664 w 2770"/>
                  <a:gd name="T93" fmla="*/ 180 h 182"/>
                  <a:gd name="T94" fmla="*/ 2160 w 2770"/>
                  <a:gd name="T95" fmla="*/ 166 h 182"/>
                  <a:gd name="T96" fmla="*/ 2454 w 2770"/>
                  <a:gd name="T97" fmla="*/ 148 h 182"/>
                  <a:gd name="T98" fmla="*/ 2604 w 2770"/>
                  <a:gd name="T99" fmla="*/ 134 h 182"/>
                  <a:gd name="T100" fmla="*/ 2708 w 2770"/>
                  <a:gd name="T101" fmla="*/ 118 h 182"/>
                  <a:gd name="T102" fmla="*/ 2754 w 2770"/>
                  <a:gd name="T103" fmla="*/ 106 h 182"/>
                  <a:gd name="T104" fmla="*/ 2768 w 2770"/>
                  <a:gd name="T105" fmla="*/ 96 h 182"/>
                  <a:gd name="T106" fmla="*/ 2770 w 2770"/>
                  <a:gd name="T107" fmla="*/ 92 h 182"/>
                  <a:gd name="T108" fmla="*/ 2762 w 2770"/>
                  <a:gd name="T109" fmla="*/ 82 h 182"/>
                  <a:gd name="T110" fmla="*/ 2742 w 2770"/>
                  <a:gd name="T111" fmla="*/ 72 h 182"/>
                  <a:gd name="T112" fmla="*/ 2662 w 2770"/>
                  <a:gd name="T113" fmla="*/ 56 h 182"/>
                  <a:gd name="T114" fmla="*/ 2534 w 2770"/>
                  <a:gd name="T115" fmla="*/ 40 h 182"/>
                  <a:gd name="T116" fmla="*/ 2366 w 2770"/>
                  <a:gd name="T117" fmla="*/ 26 h 182"/>
                  <a:gd name="T118" fmla="*/ 1926 w 2770"/>
                  <a:gd name="T119" fmla="*/ 6 h 182"/>
                  <a:gd name="T120" fmla="*/ 1384 w 2770"/>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0" h="182">
                    <a:moveTo>
                      <a:pt x="1384" y="180"/>
                    </a:moveTo>
                    <a:lnTo>
                      <a:pt x="1384" y="180"/>
                    </a:lnTo>
                    <a:lnTo>
                      <a:pt x="1106" y="180"/>
                    </a:lnTo>
                    <a:lnTo>
                      <a:pt x="848" y="174"/>
                    </a:lnTo>
                    <a:lnTo>
                      <a:pt x="614" y="166"/>
                    </a:lnTo>
                    <a:lnTo>
                      <a:pt x="410" y="154"/>
                    </a:lnTo>
                    <a:lnTo>
                      <a:pt x="320" y="148"/>
                    </a:lnTo>
                    <a:lnTo>
                      <a:pt x="242" y="142"/>
                    </a:lnTo>
                    <a:lnTo>
                      <a:pt x="172" y="134"/>
                    </a:lnTo>
                    <a:lnTo>
                      <a:pt x="114" y="126"/>
                    </a:lnTo>
                    <a:lnTo>
                      <a:pt x="68" y="118"/>
                    </a:lnTo>
                    <a:lnTo>
                      <a:pt x="34" y="110"/>
                    </a:lnTo>
                    <a:lnTo>
                      <a:pt x="22" y="104"/>
                    </a:lnTo>
                    <a:lnTo>
                      <a:pt x="12" y="100"/>
                    </a:lnTo>
                    <a:lnTo>
                      <a:pt x="8" y="96"/>
                    </a:lnTo>
                    <a:lnTo>
                      <a:pt x="6" y="92"/>
                    </a:lnTo>
                    <a:lnTo>
                      <a:pt x="8" y="86"/>
                    </a:lnTo>
                    <a:lnTo>
                      <a:pt x="12" y="82"/>
                    </a:lnTo>
                    <a:lnTo>
                      <a:pt x="22" y="78"/>
                    </a:lnTo>
                    <a:lnTo>
                      <a:pt x="34" y="72"/>
                    </a:lnTo>
                    <a:lnTo>
                      <a:pt x="68" y="64"/>
                    </a:lnTo>
                    <a:lnTo>
                      <a:pt x="114" y="56"/>
                    </a:lnTo>
                    <a:lnTo>
                      <a:pt x="172" y="48"/>
                    </a:lnTo>
                    <a:lnTo>
                      <a:pt x="242" y="40"/>
                    </a:lnTo>
                    <a:lnTo>
                      <a:pt x="320" y="34"/>
                    </a:lnTo>
                    <a:lnTo>
                      <a:pt x="410" y="26"/>
                    </a:lnTo>
                    <a:lnTo>
                      <a:pt x="614" y="16"/>
                    </a:lnTo>
                    <a:lnTo>
                      <a:pt x="848" y="6"/>
                    </a:lnTo>
                    <a:lnTo>
                      <a:pt x="1106" y="2"/>
                    </a:lnTo>
                    <a:lnTo>
                      <a:pt x="1384" y="0"/>
                    </a:lnTo>
                    <a:lnTo>
                      <a:pt x="1664" y="2"/>
                    </a:lnTo>
                    <a:lnTo>
                      <a:pt x="1924" y="6"/>
                    </a:lnTo>
                    <a:lnTo>
                      <a:pt x="2158" y="16"/>
                    </a:lnTo>
                    <a:lnTo>
                      <a:pt x="2362" y="26"/>
                    </a:lnTo>
                    <a:lnTo>
                      <a:pt x="2450" y="34"/>
                    </a:lnTo>
                    <a:lnTo>
                      <a:pt x="2530" y="40"/>
                    </a:lnTo>
                    <a:lnTo>
                      <a:pt x="2598" y="48"/>
                    </a:lnTo>
                    <a:lnTo>
                      <a:pt x="2656" y="56"/>
                    </a:lnTo>
                    <a:lnTo>
                      <a:pt x="2702" y="64"/>
                    </a:lnTo>
                    <a:lnTo>
                      <a:pt x="2736" y="72"/>
                    </a:lnTo>
                    <a:lnTo>
                      <a:pt x="2748" y="78"/>
                    </a:lnTo>
                    <a:lnTo>
                      <a:pt x="2758" y="82"/>
                    </a:lnTo>
                    <a:lnTo>
                      <a:pt x="2762" y="86"/>
                    </a:lnTo>
                    <a:lnTo>
                      <a:pt x="2764" y="92"/>
                    </a:lnTo>
                    <a:lnTo>
                      <a:pt x="2762" y="96"/>
                    </a:lnTo>
                    <a:lnTo>
                      <a:pt x="2758" y="100"/>
                    </a:lnTo>
                    <a:lnTo>
                      <a:pt x="2748" y="104"/>
                    </a:lnTo>
                    <a:lnTo>
                      <a:pt x="2736" y="110"/>
                    </a:lnTo>
                    <a:lnTo>
                      <a:pt x="2702" y="118"/>
                    </a:lnTo>
                    <a:lnTo>
                      <a:pt x="2656" y="126"/>
                    </a:lnTo>
                    <a:lnTo>
                      <a:pt x="2598" y="134"/>
                    </a:lnTo>
                    <a:lnTo>
                      <a:pt x="2530" y="142"/>
                    </a:lnTo>
                    <a:lnTo>
                      <a:pt x="2450" y="148"/>
                    </a:lnTo>
                    <a:lnTo>
                      <a:pt x="2362" y="154"/>
                    </a:lnTo>
                    <a:lnTo>
                      <a:pt x="2158" y="166"/>
                    </a:lnTo>
                    <a:lnTo>
                      <a:pt x="1924" y="174"/>
                    </a:lnTo>
                    <a:lnTo>
                      <a:pt x="1664" y="180"/>
                    </a:lnTo>
                    <a:lnTo>
                      <a:pt x="1384" y="180"/>
                    </a:lnTo>
                    <a:close/>
                    <a:moveTo>
                      <a:pt x="1384" y="0"/>
                    </a:moveTo>
                    <a:lnTo>
                      <a:pt x="1384" y="0"/>
                    </a:lnTo>
                    <a:lnTo>
                      <a:pt x="1106" y="2"/>
                    </a:lnTo>
                    <a:lnTo>
                      <a:pt x="846" y="6"/>
                    </a:lnTo>
                    <a:lnTo>
                      <a:pt x="612" y="16"/>
                    </a:lnTo>
                    <a:lnTo>
                      <a:pt x="406" y="26"/>
                    </a:lnTo>
                    <a:lnTo>
                      <a:pt x="318" y="32"/>
                    </a:lnTo>
                    <a:lnTo>
                      <a:pt x="238" y="40"/>
                    </a:lnTo>
                    <a:lnTo>
                      <a:pt x="168" y="48"/>
                    </a:lnTo>
                    <a:lnTo>
                      <a:pt x="110" y="56"/>
                    </a:lnTo>
                    <a:lnTo>
                      <a:pt x="62" y="64"/>
                    </a:lnTo>
                    <a:lnTo>
                      <a:pt x="28" y="72"/>
                    </a:lnTo>
                    <a:lnTo>
                      <a:pt x="16" y="78"/>
                    </a:lnTo>
                    <a:lnTo>
                      <a:pt x="8" y="82"/>
                    </a:lnTo>
                    <a:lnTo>
                      <a:pt x="2" y="86"/>
                    </a:lnTo>
                    <a:lnTo>
                      <a:pt x="0" y="92"/>
                    </a:lnTo>
                    <a:lnTo>
                      <a:pt x="2" y="96"/>
                    </a:lnTo>
                    <a:lnTo>
                      <a:pt x="8" y="100"/>
                    </a:lnTo>
                    <a:lnTo>
                      <a:pt x="16" y="106"/>
                    </a:lnTo>
                    <a:lnTo>
                      <a:pt x="28" y="110"/>
                    </a:lnTo>
                    <a:lnTo>
                      <a:pt x="62" y="118"/>
                    </a:lnTo>
                    <a:lnTo>
                      <a:pt x="110" y="126"/>
                    </a:lnTo>
                    <a:lnTo>
                      <a:pt x="168" y="134"/>
                    </a:lnTo>
                    <a:lnTo>
                      <a:pt x="238" y="142"/>
                    </a:lnTo>
                    <a:lnTo>
                      <a:pt x="318" y="148"/>
                    </a:lnTo>
                    <a:lnTo>
                      <a:pt x="406" y="154"/>
                    </a:lnTo>
                    <a:lnTo>
                      <a:pt x="612" y="166"/>
                    </a:lnTo>
                    <a:lnTo>
                      <a:pt x="846" y="174"/>
                    </a:lnTo>
                    <a:lnTo>
                      <a:pt x="1106" y="180"/>
                    </a:lnTo>
                    <a:lnTo>
                      <a:pt x="1384" y="182"/>
                    </a:lnTo>
                    <a:lnTo>
                      <a:pt x="1664" y="180"/>
                    </a:lnTo>
                    <a:lnTo>
                      <a:pt x="1926" y="174"/>
                    </a:lnTo>
                    <a:lnTo>
                      <a:pt x="2160" y="166"/>
                    </a:lnTo>
                    <a:lnTo>
                      <a:pt x="2366" y="154"/>
                    </a:lnTo>
                    <a:lnTo>
                      <a:pt x="2454" y="148"/>
                    </a:lnTo>
                    <a:lnTo>
                      <a:pt x="2534" y="142"/>
                    </a:lnTo>
                    <a:lnTo>
                      <a:pt x="2604" y="134"/>
                    </a:lnTo>
                    <a:lnTo>
                      <a:pt x="2662" y="126"/>
                    </a:lnTo>
                    <a:lnTo>
                      <a:pt x="2708" y="118"/>
                    </a:lnTo>
                    <a:lnTo>
                      <a:pt x="2742" y="110"/>
                    </a:lnTo>
                    <a:lnTo>
                      <a:pt x="2754" y="106"/>
                    </a:lnTo>
                    <a:lnTo>
                      <a:pt x="2762" y="100"/>
                    </a:lnTo>
                    <a:lnTo>
                      <a:pt x="2768" y="96"/>
                    </a:lnTo>
                    <a:lnTo>
                      <a:pt x="2770" y="92"/>
                    </a:lnTo>
                    <a:lnTo>
                      <a:pt x="2768" y="86"/>
                    </a:lnTo>
                    <a:lnTo>
                      <a:pt x="2762" y="82"/>
                    </a:lnTo>
                    <a:lnTo>
                      <a:pt x="2754" y="78"/>
                    </a:lnTo>
                    <a:lnTo>
                      <a:pt x="2742" y="72"/>
                    </a:lnTo>
                    <a:lnTo>
                      <a:pt x="2708" y="64"/>
                    </a:lnTo>
                    <a:lnTo>
                      <a:pt x="2662" y="56"/>
                    </a:lnTo>
                    <a:lnTo>
                      <a:pt x="2604" y="48"/>
                    </a:lnTo>
                    <a:lnTo>
                      <a:pt x="2534" y="40"/>
                    </a:lnTo>
                    <a:lnTo>
                      <a:pt x="2454" y="32"/>
                    </a:lnTo>
                    <a:lnTo>
                      <a:pt x="2366" y="26"/>
                    </a:lnTo>
                    <a:lnTo>
                      <a:pt x="2160" y="16"/>
                    </a:lnTo>
                    <a:lnTo>
                      <a:pt x="1926" y="6"/>
                    </a:lnTo>
                    <a:lnTo>
                      <a:pt x="1664" y="2"/>
                    </a:lnTo>
                    <a:lnTo>
                      <a:pt x="138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0" name="Freeform 45"/>
              <p:cNvSpPr>
                <a:spLocks noChangeArrowheads="1"/>
              </p:cNvSpPr>
              <p:nvPr/>
            </p:nvSpPr>
            <p:spPr bwMode="auto">
              <a:xfrm>
                <a:off x="72" y="4"/>
                <a:ext cx="2758" cy="180"/>
              </a:xfrm>
              <a:custGeom>
                <a:avLst/>
                <a:gdLst>
                  <a:gd name="T0" fmla="*/ 1378 w 2758"/>
                  <a:gd name="T1" fmla="*/ 180 h 180"/>
                  <a:gd name="T2" fmla="*/ 1378 w 2758"/>
                  <a:gd name="T3" fmla="*/ 180 h 180"/>
                  <a:gd name="T4" fmla="*/ 1100 w 2758"/>
                  <a:gd name="T5" fmla="*/ 180 h 180"/>
                  <a:gd name="T6" fmla="*/ 842 w 2758"/>
                  <a:gd name="T7" fmla="*/ 174 h 180"/>
                  <a:gd name="T8" fmla="*/ 608 w 2758"/>
                  <a:gd name="T9" fmla="*/ 166 h 180"/>
                  <a:gd name="T10" fmla="*/ 404 w 2758"/>
                  <a:gd name="T11" fmla="*/ 154 h 180"/>
                  <a:gd name="T12" fmla="*/ 314 w 2758"/>
                  <a:gd name="T13" fmla="*/ 148 h 180"/>
                  <a:gd name="T14" fmla="*/ 236 w 2758"/>
                  <a:gd name="T15" fmla="*/ 142 h 180"/>
                  <a:gd name="T16" fmla="*/ 166 w 2758"/>
                  <a:gd name="T17" fmla="*/ 134 h 180"/>
                  <a:gd name="T18" fmla="*/ 108 w 2758"/>
                  <a:gd name="T19" fmla="*/ 126 h 180"/>
                  <a:gd name="T20" fmla="*/ 62 w 2758"/>
                  <a:gd name="T21" fmla="*/ 118 h 180"/>
                  <a:gd name="T22" fmla="*/ 28 w 2758"/>
                  <a:gd name="T23" fmla="*/ 110 h 180"/>
                  <a:gd name="T24" fmla="*/ 16 w 2758"/>
                  <a:gd name="T25" fmla="*/ 104 h 180"/>
                  <a:gd name="T26" fmla="*/ 6 w 2758"/>
                  <a:gd name="T27" fmla="*/ 100 h 180"/>
                  <a:gd name="T28" fmla="*/ 2 w 2758"/>
                  <a:gd name="T29" fmla="*/ 96 h 180"/>
                  <a:gd name="T30" fmla="*/ 0 w 2758"/>
                  <a:gd name="T31" fmla="*/ 92 h 180"/>
                  <a:gd name="T32" fmla="*/ 0 w 2758"/>
                  <a:gd name="T33" fmla="*/ 92 h 180"/>
                  <a:gd name="T34" fmla="*/ 2 w 2758"/>
                  <a:gd name="T35" fmla="*/ 86 h 180"/>
                  <a:gd name="T36" fmla="*/ 6 w 2758"/>
                  <a:gd name="T37" fmla="*/ 82 h 180"/>
                  <a:gd name="T38" fmla="*/ 16 w 2758"/>
                  <a:gd name="T39" fmla="*/ 78 h 180"/>
                  <a:gd name="T40" fmla="*/ 28 w 2758"/>
                  <a:gd name="T41" fmla="*/ 72 h 180"/>
                  <a:gd name="T42" fmla="*/ 62 w 2758"/>
                  <a:gd name="T43" fmla="*/ 64 h 180"/>
                  <a:gd name="T44" fmla="*/ 108 w 2758"/>
                  <a:gd name="T45" fmla="*/ 56 h 180"/>
                  <a:gd name="T46" fmla="*/ 166 w 2758"/>
                  <a:gd name="T47" fmla="*/ 48 h 180"/>
                  <a:gd name="T48" fmla="*/ 236 w 2758"/>
                  <a:gd name="T49" fmla="*/ 40 h 180"/>
                  <a:gd name="T50" fmla="*/ 314 w 2758"/>
                  <a:gd name="T51" fmla="*/ 34 h 180"/>
                  <a:gd name="T52" fmla="*/ 404 w 2758"/>
                  <a:gd name="T53" fmla="*/ 26 h 180"/>
                  <a:gd name="T54" fmla="*/ 608 w 2758"/>
                  <a:gd name="T55" fmla="*/ 16 h 180"/>
                  <a:gd name="T56" fmla="*/ 842 w 2758"/>
                  <a:gd name="T57" fmla="*/ 6 h 180"/>
                  <a:gd name="T58" fmla="*/ 1100 w 2758"/>
                  <a:gd name="T59" fmla="*/ 2 h 180"/>
                  <a:gd name="T60" fmla="*/ 1378 w 2758"/>
                  <a:gd name="T61" fmla="*/ 0 h 180"/>
                  <a:gd name="T62" fmla="*/ 1378 w 2758"/>
                  <a:gd name="T63" fmla="*/ 0 h 180"/>
                  <a:gd name="T64" fmla="*/ 1658 w 2758"/>
                  <a:gd name="T65" fmla="*/ 2 h 180"/>
                  <a:gd name="T66" fmla="*/ 1918 w 2758"/>
                  <a:gd name="T67" fmla="*/ 6 h 180"/>
                  <a:gd name="T68" fmla="*/ 2152 w 2758"/>
                  <a:gd name="T69" fmla="*/ 16 h 180"/>
                  <a:gd name="T70" fmla="*/ 2356 w 2758"/>
                  <a:gd name="T71" fmla="*/ 26 h 180"/>
                  <a:gd name="T72" fmla="*/ 2444 w 2758"/>
                  <a:gd name="T73" fmla="*/ 34 h 180"/>
                  <a:gd name="T74" fmla="*/ 2524 w 2758"/>
                  <a:gd name="T75" fmla="*/ 40 h 180"/>
                  <a:gd name="T76" fmla="*/ 2592 w 2758"/>
                  <a:gd name="T77" fmla="*/ 48 h 180"/>
                  <a:gd name="T78" fmla="*/ 2650 w 2758"/>
                  <a:gd name="T79" fmla="*/ 56 h 180"/>
                  <a:gd name="T80" fmla="*/ 2696 w 2758"/>
                  <a:gd name="T81" fmla="*/ 64 h 180"/>
                  <a:gd name="T82" fmla="*/ 2730 w 2758"/>
                  <a:gd name="T83" fmla="*/ 72 h 180"/>
                  <a:gd name="T84" fmla="*/ 2742 w 2758"/>
                  <a:gd name="T85" fmla="*/ 78 h 180"/>
                  <a:gd name="T86" fmla="*/ 2752 w 2758"/>
                  <a:gd name="T87" fmla="*/ 82 h 180"/>
                  <a:gd name="T88" fmla="*/ 2756 w 2758"/>
                  <a:gd name="T89" fmla="*/ 86 h 180"/>
                  <a:gd name="T90" fmla="*/ 2758 w 2758"/>
                  <a:gd name="T91" fmla="*/ 92 h 180"/>
                  <a:gd name="T92" fmla="*/ 2758 w 2758"/>
                  <a:gd name="T93" fmla="*/ 92 h 180"/>
                  <a:gd name="T94" fmla="*/ 2756 w 2758"/>
                  <a:gd name="T95" fmla="*/ 96 h 180"/>
                  <a:gd name="T96" fmla="*/ 2752 w 2758"/>
                  <a:gd name="T97" fmla="*/ 100 h 180"/>
                  <a:gd name="T98" fmla="*/ 2742 w 2758"/>
                  <a:gd name="T99" fmla="*/ 104 h 180"/>
                  <a:gd name="T100" fmla="*/ 2730 w 2758"/>
                  <a:gd name="T101" fmla="*/ 110 h 180"/>
                  <a:gd name="T102" fmla="*/ 2696 w 2758"/>
                  <a:gd name="T103" fmla="*/ 118 h 180"/>
                  <a:gd name="T104" fmla="*/ 2650 w 2758"/>
                  <a:gd name="T105" fmla="*/ 126 h 180"/>
                  <a:gd name="T106" fmla="*/ 2592 w 2758"/>
                  <a:gd name="T107" fmla="*/ 134 h 180"/>
                  <a:gd name="T108" fmla="*/ 2524 w 2758"/>
                  <a:gd name="T109" fmla="*/ 142 h 180"/>
                  <a:gd name="T110" fmla="*/ 2444 w 2758"/>
                  <a:gd name="T111" fmla="*/ 148 h 180"/>
                  <a:gd name="T112" fmla="*/ 2356 w 2758"/>
                  <a:gd name="T113" fmla="*/ 154 h 180"/>
                  <a:gd name="T114" fmla="*/ 2152 w 2758"/>
                  <a:gd name="T115" fmla="*/ 166 h 180"/>
                  <a:gd name="T116" fmla="*/ 1918 w 2758"/>
                  <a:gd name="T117" fmla="*/ 174 h 180"/>
                  <a:gd name="T118" fmla="*/ 1658 w 2758"/>
                  <a:gd name="T119" fmla="*/ 180 h 180"/>
                  <a:gd name="T120" fmla="*/ 1378 w 2758"/>
                  <a:gd name="T12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8" h="180">
                    <a:moveTo>
                      <a:pt x="1378" y="180"/>
                    </a:moveTo>
                    <a:lnTo>
                      <a:pt x="1378" y="180"/>
                    </a:lnTo>
                    <a:lnTo>
                      <a:pt x="1100" y="180"/>
                    </a:lnTo>
                    <a:lnTo>
                      <a:pt x="842" y="174"/>
                    </a:lnTo>
                    <a:lnTo>
                      <a:pt x="608" y="166"/>
                    </a:lnTo>
                    <a:lnTo>
                      <a:pt x="404" y="154"/>
                    </a:lnTo>
                    <a:lnTo>
                      <a:pt x="314" y="148"/>
                    </a:lnTo>
                    <a:lnTo>
                      <a:pt x="236" y="142"/>
                    </a:lnTo>
                    <a:lnTo>
                      <a:pt x="166" y="134"/>
                    </a:lnTo>
                    <a:lnTo>
                      <a:pt x="108" y="126"/>
                    </a:lnTo>
                    <a:lnTo>
                      <a:pt x="62" y="118"/>
                    </a:lnTo>
                    <a:lnTo>
                      <a:pt x="28" y="110"/>
                    </a:lnTo>
                    <a:lnTo>
                      <a:pt x="16" y="104"/>
                    </a:lnTo>
                    <a:lnTo>
                      <a:pt x="6" y="100"/>
                    </a:lnTo>
                    <a:lnTo>
                      <a:pt x="2" y="96"/>
                    </a:lnTo>
                    <a:lnTo>
                      <a:pt x="0" y="92"/>
                    </a:lnTo>
                    <a:lnTo>
                      <a:pt x="2" y="86"/>
                    </a:lnTo>
                    <a:lnTo>
                      <a:pt x="6" y="82"/>
                    </a:lnTo>
                    <a:lnTo>
                      <a:pt x="16" y="78"/>
                    </a:lnTo>
                    <a:lnTo>
                      <a:pt x="28" y="72"/>
                    </a:lnTo>
                    <a:lnTo>
                      <a:pt x="62" y="64"/>
                    </a:lnTo>
                    <a:lnTo>
                      <a:pt x="108" y="56"/>
                    </a:lnTo>
                    <a:lnTo>
                      <a:pt x="166" y="48"/>
                    </a:lnTo>
                    <a:lnTo>
                      <a:pt x="236" y="40"/>
                    </a:lnTo>
                    <a:lnTo>
                      <a:pt x="314" y="34"/>
                    </a:lnTo>
                    <a:lnTo>
                      <a:pt x="404" y="26"/>
                    </a:lnTo>
                    <a:lnTo>
                      <a:pt x="608" y="16"/>
                    </a:lnTo>
                    <a:lnTo>
                      <a:pt x="842" y="6"/>
                    </a:lnTo>
                    <a:lnTo>
                      <a:pt x="1100" y="2"/>
                    </a:lnTo>
                    <a:lnTo>
                      <a:pt x="1378" y="0"/>
                    </a:lnTo>
                    <a:lnTo>
                      <a:pt x="1658" y="2"/>
                    </a:lnTo>
                    <a:lnTo>
                      <a:pt x="1918" y="6"/>
                    </a:lnTo>
                    <a:lnTo>
                      <a:pt x="2152" y="16"/>
                    </a:lnTo>
                    <a:lnTo>
                      <a:pt x="2356" y="26"/>
                    </a:lnTo>
                    <a:lnTo>
                      <a:pt x="2444" y="34"/>
                    </a:lnTo>
                    <a:lnTo>
                      <a:pt x="2524" y="40"/>
                    </a:lnTo>
                    <a:lnTo>
                      <a:pt x="2592" y="48"/>
                    </a:lnTo>
                    <a:lnTo>
                      <a:pt x="2650" y="56"/>
                    </a:lnTo>
                    <a:lnTo>
                      <a:pt x="2696" y="64"/>
                    </a:lnTo>
                    <a:lnTo>
                      <a:pt x="2730" y="72"/>
                    </a:lnTo>
                    <a:lnTo>
                      <a:pt x="2742" y="78"/>
                    </a:lnTo>
                    <a:lnTo>
                      <a:pt x="2752" y="82"/>
                    </a:lnTo>
                    <a:lnTo>
                      <a:pt x="2756" y="86"/>
                    </a:lnTo>
                    <a:lnTo>
                      <a:pt x="2758" y="92"/>
                    </a:lnTo>
                    <a:lnTo>
                      <a:pt x="2756" y="96"/>
                    </a:lnTo>
                    <a:lnTo>
                      <a:pt x="2752" y="100"/>
                    </a:lnTo>
                    <a:lnTo>
                      <a:pt x="2742" y="104"/>
                    </a:lnTo>
                    <a:lnTo>
                      <a:pt x="2730" y="110"/>
                    </a:lnTo>
                    <a:lnTo>
                      <a:pt x="2696" y="118"/>
                    </a:lnTo>
                    <a:lnTo>
                      <a:pt x="2650" y="126"/>
                    </a:lnTo>
                    <a:lnTo>
                      <a:pt x="2592" y="134"/>
                    </a:lnTo>
                    <a:lnTo>
                      <a:pt x="2524" y="142"/>
                    </a:lnTo>
                    <a:lnTo>
                      <a:pt x="2444" y="148"/>
                    </a:lnTo>
                    <a:lnTo>
                      <a:pt x="2356" y="154"/>
                    </a:lnTo>
                    <a:lnTo>
                      <a:pt x="2152" y="166"/>
                    </a:lnTo>
                    <a:lnTo>
                      <a:pt x="1918" y="174"/>
                    </a:lnTo>
                    <a:lnTo>
                      <a:pt x="1658" y="180"/>
                    </a:lnTo>
                    <a:lnTo>
                      <a:pt x="1378"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1" name="Freeform 46"/>
              <p:cNvSpPr>
                <a:spLocks noChangeArrowheads="1"/>
              </p:cNvSpPr>
              <p:nvPr/>
            </p:nvSpPr>
            <p:spPr bwMode="auto">
              <a:xfrm>
                <a:off x="66" y="4"/>
                <a:ext cx="2770" cy="182"/>
              </a:xfrm>
              <a:custGeom>
                <a:avLst/>
                <a:gdLst>
                  <a:gd name="T0" fmla="*/ 1384 w 2770"/>
                  <a:gd name="T1" fmla="*/ 0 h 182"/>
                  <a:gd name="T2" fmla="*/ 1384 w 2770"/>
                  <a:gd name="T3" fmla="*/ 0 h 182"/>
                  <a:gd name="T4" fmla="*/ 1106 w 2770"/>
                  <a:gd name="T5" fmla="*/ 2 h 182"/>
                  <a:gd name="T6" fmla="*/ 846 w 2770"/>
                  <a:gd name="T7" fmla="*/ 6 h 182"/>
                  <a:gd name="T8" fmla="*/ 612 w 2770"/>
                  <a:gd name="T9" fmla="*/ 16 h 182"/>
                  <a:gd name="T10" fmla="*/ 406 w 2770"/>
                  <a:gd name="T11" fmla="*/ 26 h 182"/>
                  <a:gd name="T12" fmla="*/ 318 w 2770"/>
                  <a:gd name="T13" fmla="*/ 32 h 182"/>
                  <a:gd name="T14" fmla="*/ 238 w 2770"/>
                  <a:gd name="T15" fmla="*/ 40 h 182"/>
                  <a:gd name="T16" fmla="*/ 168 w 2770"/>
                  <a:gd name="T17" fmla="*/ 48 h 182"/>
                  <a:gd name="T18" fmla="*/ 110 w 2770"/>
                  <a:gd name="T19" fmla="*/ 56 h 182"/>
                  <a:gd name="T20" fmla="*/ 62 w 2770"/>
                  <a:gd name="T21" fmla="*/ 64 h 182"/>
                  <a:gd name="T22" fmla="*/ 28 w 2770"/>
                  <a:gd name="T23" fmla="*/ 72 h 182"/>
                  <a:gd name="T24" fmla="*/ 16 w 2770"/>
                  <a:gd name="T25" fmla="*/ 78 h 182"/>
                  <a:gd name="T26" fmla="*/ 8 w 2770"/>
                  <a:gd name="T27" fmla="*/ 82 h 182"/>
                  <a:gd name="T28" fmla="*/ 2 w 2770"/>
                  <a:gd name="T29" fmla="*/ 86 h 182"/>
                  <a:gd name="T30" fmla="*/ 0 w 2770"/>
                  <a:gd name="T31" fmla="*/ 92 h 182"/>
                  <a:gd name="T32" fmla="*/ 0 w 2770"/>
                  <a:gd name="T33" fmla="*/ 92 h 182"/>
                  <a:gd name="T34" fmla="*/ 2 w 2770"/>
                  <a:gd name="T35" fmla="*/ 96 h 182"/>
                  <a:gd name="T36" fmla="*/ 8 w 2770"/>
                  <a:gd name="T37" fmla="*/ 100 h 182"/>
                  <a:gd name="T38" fmla="*/ 16 w 2770"/>
                  <a:gd name="T39" fmla="*/ 106 h 182"/>
                  <a:gd name="T40" fmla="*/ 28 w 2770"/>
                  <a:gd name="T41" fmla="*/ 110 h 182"/>
                  <a:gd name="T42" fmla="*/ 62 w 2770"/>
                  <a:gd name="T43" fmla="*/ 118 h 182"/>
                  <a:gd name="T44" fmla="*/ 110 w 2770"/>
                  <a:gd name="T45" fmla="*/ 126 h 182"/>
                  <a:gd name="T46" fmla="*/ 168 w 2770"/>
                  <a:gd name="T47" fmla="*/ 134 h 182"/>
                  <a:gd name="T48" fmla="*/ 238 w 2770"/>
                  <a:gd name="T49" fmla="*/ 142 h 182"/>
                  <a:gd name="T50" fmla="*/ 318 w 2770"/>
                  <a:gd name="T51" fmla="*/ 148 h 182"/>
                  <a:gd name="T52" fmla="*/ 406 w 2770"/>
                  <a:gd name="T53" fmla="*/ 154 h 182"/>
                  <a:gd name="T54" fmla="*/ 612 w 2770"/>
                  <a:gd name="T55" fmla="*/ 166 h 182"/>
                  <a:gd name="T56" fmla="*/ 846 w 2770"/>
                  <a:gd name="T57" fmla="*/ 174 h 182"/>
                  <a:gd name="T58" fmla="*/ 1106 w 2770"/>
                  <a:gd name="T59" fmla="*/ 180 h 182"/>
                  <a:gd name="T60" fmla="*/ 1384 w 2770"/>
                  <a:gd name="T61" fmla="*/ 182 h 182"/>
                  <a:gd name="T62" fmla="*/ 1384 w 2770"/>
                  <a:gd name="T63" fmla="*/ 182 h 182"/>
                  <a:gd name="T64" fmla="*/ 1664 w 2770"/>
                  <a:gd name="T65" fmla="*/ 180 h 182"/>
                  <a:gd name="T66" fmla="*/ 1926 w 2770"/>
                  <a:gd name="T67" fmla="*/ 174 h 182"/>
                  <a:gd name="T68" fmla="*/ 2160 w 2770"/>
                  <a:gd name="T69" fmla="*/ 166 h 182"/>
                  <a:gd name="T70" fmla="*/ 2366 w 2770"/>
                  <a:gd name="T71" fmla="*/ 154 h 182"/>
                  <a:gd name="T72" fmla="*/ 2454 w 2770"/>
                  <a:gd name="T73" fmla="*/ 148 h 182"/>
                  <a:gd name="T74" fmla="*/ 2534 w 2770"/>
                  <a:gd name="T75" fmla="*/ 142 h 182"/>
                  <a:gd name="T76" fmla="*/ 2604 w 2770"/>
                  <a:gd name="T77" fmla="*/ 134 h 182"/>
                  <a:gd name="T78" fmla="*/ 2662 w 2770"/>
                  <a:gd name="T79" fmla="*/ 126 h 182"/>
                  <a:gd name="T80" fmla="*/ 2708 w 2770"/>
                  <a:gd name="T81" fmla="*/ 118 h 182"/>
                  <a:gd name="T82" fmla="*/ 2742 w 2770"/>
                  <a:gd name="T83" fmla="*/ 110 h 182"/>
                  <a:gd name="T84" fmla="*/ 2754 w 2770"/>
                  <a:gd name="T85" fmla="*/ 106 h 182"/>
                  <a:gd name="T86" fmla="*/ 2762 w 2770"/>
                  <a:gd name="T87" fmla="*/ 100 h 182"/>
                  <a:gd name="T88" fmla="*/ 2768 w 2770"/>
                  <a:gd name="T89" fmla="*/ 96 h 182"/>
                  <a:gd name="T90" fmla="*/ 2770 w 2770"/>
                  <a:gd name="T91" fmla="*/ 92 h 182"/>
                  <a:gd name="T92" fmla="*/ 2770 w 2770"/>
                  <a:gd name="T93" fmla="*/ 92 h 182"/>
                  <a:gd name="T94" fmla="*/ 2768 w 2770"/>
                  <a:gd name="T95" fmla="*/ 86 h 182"/>
                  <a:gd name="T96" fmla="*/ 2762 w 2770"/>
                  <a:gd name="T97" fmla="*/ 82 h 182"/>
                  <a:gd name="T98" fmla="*/ 2754 w 2770"/>
                  <a:gd name="T99" fmla="*/ 78 h 182"/>
                  <a:gd name="T100" fmla="*/ 2742 w 2770"/>
                  <a:gd name="T101" fmla="*/ 72 h 182"/>
                  <a:gd name="T102" fmla="*/ 2708 w 2770"/>
                  <a:gd name="T103" fmla="*/ 64 h 182"/>
                  <a:gd name="T104" fmla="*/ 2662 w 2770"/>
                  <a:gd name="T105" fmla="*/ 56 h 182"/>
                  <a:gd name="T106" fmla="*/ 2604 w 2770"/>
                  <a:gd name="T107" fmla="*/ 48 h 182"/>
                  <a:gd name="T108" fmla="*/ 2534 w 2770"/>
                  <a:gd name="T109" fmla="*/ 40 h 182"/>
                  <a:gd name="T110" fmla="*/ 2454 w 2770"/>
                  <a:gd name="T111" fmla="*/ 32 h 182"/>
                  <a:gd name="T112" fmla="*/ 2366 w 2770"/>
                  <a:gd name="T113" fmla="*/ 26 h 182"/>
                  <a:gd name="T114" fmla="*/ 2160 w 2770"/>
                  <a:gd name="T115" fmla="*/ 16 h 182"/>
                  <a:gd name="T116" fmla="*/ 1926 w 2770"/>
                  <a:gd name="T117" fmla="*/ 6 h 182"/>
                  <a:gd name="T118" fmla="*/ 1664 w 2770"/>
                  <a:gd name="T119" fmla="*/ 2 h 182"/>
                  <a:gd name="T120" fmla="*/ 1384 w 2770"/>
                  <a:gd name="T1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0" h="182">
                    <a:moveTo>
                      <a:pt x="1384" y="0"/>
                    </a:moveTo>
                    <a:lnTo>
                      <a:pt x="1384" y="0"/>
                    </a:lnTo>
                    <a:lnTo>
                      <a:pt x="1106" y="2"/>
                    </a:lnTo>
                    <a:lnTo>
                      <a:pt x="846" y="6"/>
                    </a:lnTo>
                    <a:lnTo>
                      <a:pt x="612" y="16"/>
                    </a:lnTo>
                    <a:lnTo>
                      <a:pt x="406" y="26"/>
                    </a:lnTo>
                    <a:lnTo>
                      <a:pt x="318" y="32"/>
                    </a:lnTo>
                    <a:lnTo>
                      <a:pt x="238" y="40"/>
                    </a:lnTo>
                    <a:lnTo>
                      <a:pt x="168" y="48"/>
                    </a:lnTo>
                    <a:lnTo>
                      <a:pt x="110" y="56"/>
                    </a:lnTo>
                    <a:lnTo>
                      <a:pt x="62" y="64"/>
                    </a:lnTo>
                    <a:lnTo>
                      <a:pt x="28" y="72"/>
                    </a:lnTo>
                    <a:lnTo>
                      <a:pt x="16" y="78"/>
                    </a:lnTo>
                    <a:lnTo>
                      <a:pt x="8" y="82"/>
                    </a:lnTo>
                    <a:lnTo>
                      <a:pt x="2" y="86"/>
                    </a:lnTo>
                    <a:lnTo>
                      <a:pt x="0" y="92"/>
                    </a:lnTo>
                    <a:lnTo>
                      <a:pt x="2" y="96"/>
                    </a:lnTo>
                    <a:lnTo>
                      <a:pt x="8" y="100"/>
                    </a:lnTo>
                    <a:lnTo>
                      <a:pt x="16" y="106"/>
                    </a:lnTo>
                    <a:lnTo>
                      <a:pt x="28" y="110"/>
                    </a:lnTo>
                    <a:lnTo>
                      <a:pt x="62" y="118"/>
                    </a:lnTo>
                    <a:lnTo>
                      <a:pt x="110" y="126"/>
                    </a:lnTo>
                    <a:lnTo>
                      <a:pt x="168" y="134"/>
                    </a:lnTo>
                    <a:lnTo>
                      <a:pt x="238" y="142"/>
                    </a:lnTo>
                    <a:lnTo>
                      <a:pt x="318" y="148"/>
                    </a:lnTo>
                    <a:lnTo>
                      <a:pt x="406" y="154"/>
                    </a:lnTo>
                    <a:lnTo>
                      <a:pt x="612" y="166"/>
                    </a:lnTo>
                    <a:lnTo>
                      <a:pt x="846" y="174"/>
                    </a:lnTo>
                    <a:lnTo>
                      <a:pt x="1106" y="180"/>
                    </a:lnTo>
                    <a:lnTo>
                      <a:pt x="1384" y="182"/>
                    </a:lnTo>
                    <a:lnTo>
                      <a:pt x="1664" y="180"/>
                    </a:lnTo>
                    <a:lnTo>
                      <a:pt x="1926" y="174"/>
                    </a:lnTo>
                    <a:lnTo>
                      <a:pt x="2160" y="166"/>
                    </a:lnTo>
                    <a:lnTo>
                      <a:pt x="2366" y="154"/>
                    </a:lnTo>
                    <a:lnTo>
                      <a:pt x="2454" y="148"/>
                    </a:lnTo>
                    <a:lnTo>
                      <a:pt x="2534" y="142"/>
                    </a:lnTo>
                    <a:lnTo>
                      <a:pt x="2604" y="134"/>
                    </a:lnTo>
                    <a:lnTo>
                      <a:pt x="2662" y="126"/>
                    </a:lnTo>
                    <a:lnTo>
                      <a:pt x="2708" y="118"/>
                    </a:lnTo>
                    <a:lnTo>
                      <a:pt x="2742" y="110"/>
                    </a:lnTo>
                    <a:lnTo>
                      <a:pt x="2754" y="106"/>
                    </a:lnTo>
                    <a:lnTo>
                      <a:pt x="2762" y="100"/>
                    </a:lnTo>
                    <a:lnTo>
                      <a:pt x="2768" y="96"/>
                    </a:lnTo>
                    <a:lnTo>
                      <a:pt x="2770" y="92"/>
                    </a:lnTo>
                    <a:lnTo>
                      <a:pt x="2768" y="86"/>
                    </a:lnTo>
                    <a:lnTo>
                      <a:pt x="2762" y="82"/>
                    </a:lnTo>
                    <a:lnTo>
                      <a:pt x="2754" y="78"/>
                    </a:lnTo>
                    <a:lnTo>
                      <a:pt x="2742" y="72"/>
                    </a:lnTo>
                    <a:lnTo>
                      <a:pt x="2708" y="64"/>
                    </a:lnTo>
                    <a:lnTo>
                      <a:pt x="2662" y="56"/>
                    </a:lnTo>
                    <a:lnTo>
                      <a:pt x="2604" y="48"/>
                    </a:lnTo>
                    <a:lnTo>
                      <a:pt x="2534" y="40"/>
                    </a:lnTo>
                    <a:lnTo>
                      <a:pt x="2454" y="32"/>
                    </a:lnTo>
                    <a:lnTo>
                      <a:pt x="2366" y="26"/>
                    </a:lnTo>
                    <a:lnTo>
                      <a:pt x="2160" y="16"/>
                    </a:lnTo>
                    <a:lnTo>
                      <a:pt x="1926" y="6"/>
                    </a:lnTo>
                    <a:lnTo>
                      <a:pt x="1664" y="2"/>
                    </a:lnTo>
                    <a:lnTo>
                      <a:pt x="1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2" name="Freeform 47"/>
              <p:cNvSpPr>
                <a:spLocks noEditPoints="1" noChangeArrowheads="1"/>
              </p:cNvSpPr>
              <p:nvPr/>
            </p:nvSpPr>
            <p:spPr bwMode="auto">
              <a:xfrm>
                <a:off x="72" y="4"/>
                <a:ext cx="2758" cy="180"/>
              </a:xfrm>
              <a:custGeom>
                <a:avLst/>
                <a:gdLst>
                  <a:gd name="T0" fmla="*/ 1378 w 2758"/>
                  <a:gd name="T1" fmla="*/ 180 h 180"/>
                  <a:gd name="T2" fmla="*/ 844 w 2758"/>
                  <a:gd name="T3" fmla="*/ 174 h 180"/>
                  <a:gd name="T4" fmla="*/ 408 w 2758"/>
                  <a:gd name="T5" fmla="*/ 154 h 180"/>
                  <a:gd name="T6" fmla="*/ 240 w 2758"/>
                  <a:gd name="T7" fmla="*/ 140 h 180"/>
                  <a:gd name="T8" fmla="*/ 112 w 2758"/>
                  <a:gd name="T9" fmla="*/ 126 h 180"/>
                  <a:gd name="T10" fmla="*/ 32 w 2758"/>
                  <a:gd name="T11" fmla="*/ 110 h 180"/>
                  <a:gd name="T12" fmla="*/ 12 w 2758"/>
                  <a:gd name="T13" fmla="*/ 100 h 180"/>
                  <a:gd name="T14" fmla="*/ 4 w 2758"/>
                  <a:gd name="T15" fmla="*/ 92 h 180"/>
                  <a:gd name="T16" fmla="*/ 6 w 2758"/>
                  <a:gd name="T17" fmla="*/ 86 h 180"/>
                  <a:gd name="T18" fmla="*/ 20 w 2758"/>
                  <a:gd name="T19" fmla="*/ 78 h 180"/>
                  <a:gd name="T20" fmla="*/ 66 w 2758"/>
                  <a:gd name="T21" fmla="*/ 64 h 180"/>
                  <a:gd name="T22" fmla="*/ 170 w 2758"/>
                  <a:gd name="T23" fmla="*/ 48 h 180"/>
                  <a:gd name="T24" fmla="*/ 318 w 2758"/>
                  <a:gd name="T25" fmla="*/ 34 h 180"/>
                  <a:gd name="T26" fmla="*/ 610 w 2758"/>
                  <a:gd name="T27" fmla="*/ 16 h 180"/>
                  <a:gd name="T28" fmla="*/ 1102 w 2758"/>
                  <a:gd name="T29" fmla="*/ 2 h 180"/>
                  <a:gd name="T30" fmla="*/ 1378 w 2758"/>
                  <a:gd name="T31" fmla="*/ 0 h 180"/>
                  <a:gd name="T32" fmla="*/ 1916 w 2758"/>
                  <a:gd name="T33" fmla="*/ 8 h 180"/>
                  <a:gd name="T34" fmla="*/ 2352 w 2758"/>
                  <a:gd name="T35" fmla="*/ 26 h 180"/>
                  <a:gd name="T36" fmla="*/ 2520 w 2758"/>
                  <a:gd name="T37" fmla="*/ 40 h 180"/>
                  <a:gd name="T38" fmla="*/ 2646 w 2758"/>
                  <a:gd name="T39" fmla="*/ 56 h 180"/>
                  <a:gd name="T40" fmla="*/ 2726 w 2758"/>
                  <a:gd name="T41" fmla="*/ 72 h 180"/>
                  <a:gd name="T42" fmla="*/ 2746 w 2758"/>
                  <a:gd name="T43" fmla="*/ 82 h 180"/>
                  <a:gd name="T44" fmla="*/ 2754 w 2758"/>
                  <a:gd name="T45" fmla="*/ 92 h 180"/>
                  <a:gd name="T46" fmla="*/ 2752 w 2758"/>
                  <a:gd name="T47" fmla="*/ 96 h 180"/>
                  <a:gd name="T48" fmla="*/ 2738 w 2758"/>
                  <a:gd name="T49" fmla="*/ 104 h 180"/>
                  <a:gd name="T50" fmla="*/ 2692 w 2758"/>
                  <a:gd name="T51" fmla="*/ 118 h 180"/>
                  <a:gd name="T52" fmla="*/ 2588 w 2758"/>
                  <a:gd name="T53" fmla="*/ 134 h 180"/>
                  <a:gd name="T54" fmla="*/ 2440 w 2758"/>
                  <a:gd name="T55" fmla="*/ 148 h 180"/>
                  <a:gd name="T56" fmla="*/ 2148 w 2758"/>
                  <a:gd name="T57" fmla="*/ 166 h 180"/>
                  <a:gd name="T58" fmla="*/ 1656 w 2758"/>
                  <a:gd name="T59" fmla="*/ 178 h 180"/>
                  <a:gd name="T60" fmla="*/ 1378 w 2758"/>
                  <a:gd name="T61" fmla="*/ 0 h 180"/>
                  <a:gd name="T62" fmla="*/ 1100 w 2758"/>
                  <a:gd name="T63" fmla="*/ 2 h 180"/>
                  <a:gd name="T64" fmla="*/ 608 w 2758"/>
                  <a:gd name="T65" fmla="*/ 16 h 180"/>
                  <a:gd name="T66" fmla="*/ 314 w 2758"/>
                  <a:gd name="T67" fmla="*/ 34 h 180"/>
                  <a:gd name="T68" fmla="*/ 166 w 2758"/>
                  <a:gd name="T69" fmla="*/ 48 h 180"/>
                  <a:gd name="T70" fmla="*/ 62 w 2758"/>
                  <a:gd name="T71" fmla="*/ 64 h 180"/>
                  <a:gd name="T72" fmla="*/ 16 w 2758"/>
                  <a:gd name="T73" fmla="*/ 78 h 180"/>
                  <a:gd name="T74" fmla="*/ 2 w 2758"/>
                  <a:gd name="T75" fmla="*/ 86 h 180"/>
                  <a:gd name="T76" fmla="*/ 0 w 2758"/>
                  <a:gd name="T77" fmla="*/ 92 h 180"/>
                  <a:gd name="T78" fmla="*/ 6 w 2758"/>
                  <a:gd name="T79" fmla="*/ 100 h 180"/>
                  <a:gd name="T80" fmla="*/ 28 w 2758"/>
                  <a:gd name="T81" fmla="*/ 110 h 180"/>
                  <a:gd name="T82" fmla="*/ 108 w 2758"/>
                  <a:gd name="T83" fmla="*/ 126 h 180"/>
                  <a:gd name="T84" fmla="*/ 236 w 2758"/>
                  <a:gd name="T85" fmla="*/ 142 h 180"/>
                  <a:gd name="T86" fmla="*/ 404 w 2758"/>
                  <a:gd name="T87" fmla="*/ 154 h 180"/>
                  <a:gd name="T88" fmla="*/ 842 w 2758"/>
                  <a:gd name="T89" fmla="*/ 174 h 180"/>
                  <a:gd name="T90" fmla="*/ 1378 w 2758"/>
                  <a:gd name="T91" fmla="*/ 180 h 180"/>
                  <a:gd name="T92" fmla="*/ 1658 w 2758"/>
                  <a:gd name="T93" fmla="*/ 180 h 180"/>
                  <a:gd name="T94" fmla="*/ 2152 w 2758"/>
                  <a:gd name="T95" fmla="*/ 166 h 180"/>
                  <a:gd name="T96" fmla="*/ 2444 w 2758"/>
                  <a:gd name="T97" fmla="*/ 148 h 180"/>
                  <a:gd name="T98" fmla="*/ 2592 w 2758"/>
                  <a:gd name="T99" fmla="*/ 134 h 180"/>
                  <a:gd name="T100" fmla="*/ 2696 w 2758"/>
                  <a:gd name="T101" fmla="*/ 118 h 180"/>
                  <a:gd name="T102" fmla="*/ 2742 w 2758"/>
                  <a:gd name="T103" fmla="*/ 104 h 180"/>
                  <a:gd name="T104" fmla="*/ 2756 w 2758"/>
                  <a:gd name="T105" fmla="*/ 96 h 180"/>
                  <a:gd name="T106" fmla="*/ 2758 w 2758"/>
                  <a:gd name="T107" fmla="*/ 92 h 180"/>
                  <a:gd name="T108" fmla="*/ 2752 w 2758"/>
                  <a:gd name="T109" fmla="*/ 82 h 180"/>
                  <a:gd name="T110" fmla="*/ 2730 w 2758"/>
                  <a:gd name="T111" fmla="*/ 72 h 180"/>
                  <a:gd name="T112" fmla="*/ 2650 w 2758"/>
                  <a:gd name="T113" fmla="*/ 56 h 180"/>
                  <a:gd name="T114" fmla="*/ 2524 w 2758"/>
                  <a:gd name="T115" fmla="*/ 40 h 180"/>
                  <a:gd name="T116" fmla="*/ 2356 w 2758"/>
                  <a:gd name="T117" fmla="*/ 26 h 180"/>
                  <a:gd name="T118" fmla="*/ 1918 w 2758"/>
                  <a:gd name="T119" fmla="*/ 6 h 180"/>
                  <a:gd name="T120" fmla="*/ 1378 w 2758"/>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8" h="180">
                    <a:moveTo>
                      <a:pt x="1378" y="180"/>
                    </a:moveTo>
                    <a:lnTo>
                      <a:pt x="1378" y="180"/>
                    </a:lnTo>
                    <a:lnTo>
                      <a:pt x="1102" y="178"/>
                    </a:lnTo>
                    <a:lnTo>
                      <a:pt x="844" y="174"/>
                    </a:lnTo>
                    <a:lnTo>
                      <a:pt x="610" y="166"/>
                    </a:lnTo>
                    <a:lnTo>
                      <a:pt x="408" y="154"/>
                    </a:lnTo>
                    <a:lnTo>
                      <a:pt x="318" y="148"/>
                    </a:lnTo>
                    <a:lnTo>
                      <a:pt x="240" y="140"/>
                    </a:lnTo>
                    <a:lnTo>
                      <a:pt x="170" y="134"/>
                    </a:lnTo>
                    <a:lnTo>
                      <a:pt x="112" y="126"/>
                    </a:lnTo>
                    <a:lnTo>
                      <a:pt x="66" y="118"/>
                    </a:lnTo>
                    <a:lnTo>
                      <a:pt x="32" y="110"/>
                    </a:lnTo>
                    <a:lnTo>
                      <a:pt x="20" y="104"/>
                    </a:lnTo>
                    <a:lnTo>
                      <a:pt x="12" y="100"/>
                    </a:lnTo>
                    <a:lnTo>
                      <a:pt x="6" y="96"/>
                    </a:lnTo>
                    <a:lnTo>
                      <a:pt x="4" y="92"/>
                    </a:lnTo>
                    <a:lnTo>
                      <a:pt x="6" y="86"/>
                    </a:lnTo>
                    <a:lnTo>
                      <a:pt x="12" y="82"/>
                    </a:lnTo>
                    <a:lnTo>
                      <a:pt x="20" y="78"/>
                    </a:lnTo>
                    <a:lnTo>
                      <a:pt x="32" y="72"/>
                    </a:lnTo>
                    <a:lnTo>
                      <a:pt x="66" y="64"/>
                    </a:lnTo>
                    <a:lnTo>
                      <a:pt x="112" y="56"/>
                    </a:lnTo>
                    <a:lnTo>
                      <a:pt x="170" y="48"/>
                    </a:lnTo>
                    <a:lnTo>
                      <a:pt x="240" y="40"/>
                    </a:lnTo>
                    <a:lnTo>
                      <a:pt x="318" y="34"/>
                    </a:lnTo>
                    <a:lnTo>
                      <a:pt x="408" y="26"/>
                    </a:lnTo>
                    <a:lnTo>
                      <a:pt x="610" y="16"/>
                    </a:lnTo>
                    <a:lnTo>
                      <a:pt x="844" y="8"/>
                    </a:lnTo>
                    <a:lnTo>
                      <a:pt x="1102" y="2"/>
                    </a:lnTo>
                    <a:lnTo>
                      <a:pt x="1378" y="0"/>
                    </a:lnTo>
                    <a:lnTo>
                      <a:pt x="1656" y="2"/>
                    </a:lnTo>
                    <a:lnTo>
                      <a:pt x="1916" y="8"/>
                    </a:lnTo>
                    <a:lnTo>
                      <a:pt x="2148" y="16"/>
                    </a:lnTo>
                    <a:lnTo>
                      <a:pt x="2352" y="26"/>
                    </a:lnTo>
                    <a:lnTo>
                      <a:pt x="2440" y="34"/>
                    </a:lnTo>
                    <a:lnTo>
                      <a:pt x="2520" y="40"/>
                    </a:lnTo>
                    <a:lnTo>
                      <a:pt x="2588" y="48"/>
                    </a:lnTo>
                    <a:lnTo>
                      <a:pt x="2646" y="56"/>
                    </a:lnTo>
                    <a:lnTo>
                      <a:pt x="2692" y="64"/>
                    </a:lnTo>
                    <a:lnTo>
                      <a:pt x="2726" y="72"/>
                    </a:lnTo>
                    <a:lnTo>
                      <a:pt x="2738" y="78"/>
                    </a:lnTo>
                    <a:lnTo>
                      <a:pt x="2746" y="82"/>
                    </a:lnTo>
                    <a:lnTo>
                      <a:pt x="2752" y="86"/>
                    </a:lnTo>
                    <a:lnTo>
                      <a:pt x="2754" y="92"/>
                    </a:lnTo>
                    <a:lnTo>
                      <a:pt x="2752" y="96"/>
                    </a:lnTo>
                    <a:lnTo>
                      <a:pt x="2746" y="100"/>
                    </a:lnTo>
                    <a:lnTo>
                      <a:pt x="2738" y="104"/>
                    </a:lnTo>
                    <a:lnTo>
                      <a:pt x="2726" y="110"/>
                    </a:lnTo>
                    <a:lnTo>
                      <a:pt x="2692" y="118"/>
                    </a:lnTo>
                    <a:lnTo>
                      <a:pt x="2646" y="126"/>
                    </a:lnTo>
                    <a:lnTo>
                      <a:pt x="2588" y="134"/>
                    </a:lnTo>
                    <a:lnTo>
                      <a:pt x="2520" y="140"/>
                    </a:lnTo>
                    <a:lnTo>
                      <a:pt x="2440" y="148"/>
                    </a:lnTo>
                    <a:lnTo>
                      <a:pt x="2352" y="154"/>
                    </a:lnTo>
                    <a:lnTo>
                      <a:pt x="2148" y="166"/>
                    </a:lnTo>
                    <a:lnTo>
                      <a:pt x="1916" y="174"/>
                    </a:lnTo>
                    <a:lnTo>
                      <a:pt x="1656" y="178"/>
                    </a:lnTo>
                    <a:lnTo>
                      <a:pt x="1378" y="180"/>
                    </a:lnTo>
                    <a:close/>
                    <a:moveTo>
                      <a:pt x="1378" y="0"/>
                    </a:moveTo>
                    <a:lnTo>
                      <a:pt x="1378" y="0"/>
                    </a:lnTo>
                    <a:lnTo>
                      <a:pt x="1100" y="2"/>
                    </a:lnTo>
                    <a:lnTo>
                      <a:pt x="842" y="6"/>
                    </a:lnTo>
                    <a:lnTo>
                      <a:pt x="608" y="16"/>
                    </a:lnTo>
                    <a:lnTo>
                      <a:pt x="404" y="26"/>
                    </a:lnTo>
                    <a:lnTo>
                      <a:pt x="314" y="34"/>
                    </a:lnTo>
                    <a:lnTo>
                      <a:pt x="236" y="40"/>
                    </a:lnTo>
                    <a:lnTo>
                      <a:pt x="166" y="48"/>
                    </a:lnTo>
                    <a:lnTo>
                      <a:pt x="108" y="56"/>
                    </a:lnTo>
                    <a:lnTo>
                      <a:pt x="62" y="64"/>
                    </a:lnTo>
                    <a:lnTo>
                      <a:pt x="28" y="72"/>
                    </a:lnTo>
                    <a:lnTo>
                      <a:pt x="16" y="78"/>
                    </a:lnTo>
                    <a:lnTo>
                      <a:pt x="6" y="82"/>
                    </a:lnTo>
                    <a:lnTo>
                      <a:pt x="2" y="86"/>
                    </a:lnTo>
                    <a:lnTo>
                      <a:pt x="0" y="92"/>
                    </a:lnTo>
                    <a:lnTo>
                      <a:pt x="2" y="96"/>
                    </a:lnTo>
                    <a:lnTo>
                      <a:pt x="6" y="100"/>
                    </a:lnTo>
                    <a:lnTo>
                      <a:pt x="16" y="104"/>
                    </a:lnTo>
                    <a:lnTo>
                      <a:pt x="28" y="110"/>
                    </a:lnTo>
                    <a:lnTo>
                      <a:pt x="62" y="118"/>
                    </a:lnTo>
                    <a:lnTo>
                      <a:pt x="108" y="126"/>
                    </a:lnTo>
                    <a:lnTo>
                      <a:pt x="166" y="134"/>
                    </a:lnTo>
                    <a:lnTo>
                      <a:pt x="236" y="142"/>
                    </a:lnTo>
                    <a:lnTo>
                      <a:pt x="314" y="148"/>
                    </a:lnTo>
                    <a:lnTo>
                      <a:pt x="404" y="154"/>
                    </a:lnTo>
                    <a:lnTo>
                      <a:pt x="608" y="166"/>
                    </a:lnTo>
                    <a:lnTo>
                      <a:pt x="842" y="174"/>
                    </a:lnTo>
                    <a:lnTo>
                      <a:pt x="1100" y="180"/>
                    </a:lnTo>
                    <a:lnTo>
                      <a:pt x="1378" y="180"/>
                    </a:lnTo>
                    <a:lnTo>
                      <a:pt x="1658" y="180"/>
                    </a:lnTo>
                    <a:lnTo>
                      <a:pt x="1918" y="174"/>
                    </a:lnTo>
                    <a:lnTo>
                      <a:pt x="2152" y="166"/>
                    </a:lnTo>
                    <a:lnTo>
                      <a:pt x="2356" y="154"/>
                    </a:lnTo>
                    <a:lnTo>
                      <a:pt x="2444" y="148"/>
                    </a:lnTo>
                    <a:lnTo>
                      <a:pt x="2524" y="142"/>
                    </a:lnTo>
                    <a:lnTo>
                      <a:pt x="2592" y="134"/>
                    </a:lnTo>
                    <a:lnTo>
                      <a:pt x="2650" y="126"/>
                    </a:lnTo>
                    <a:lnTo>
                      <a:pt x="2696" y="118"/>
                    </a:lnTo>
                    <a:lnTo>
                      <a:pt x="2730" y="110"/>
                    </a:lnTo>
                    <a:lnTo>
                      <a:pt x="2742" y="104"/>
                    </a:lnTo>
                    <a:lnTo>
                      <a:pt x="2752" y="100"/>
                    </a:lnTo>
                    <a:lnTo>
                      <a:pt x="2756" y="96"/>
                    </a:lnTo>
                    <a:lnTo>
                      <a:pt x="2758" y="92"/>
                    </a:lnTo>
                    <a:lnTo>
                      <a:pt x="2756" y="86"/>
                    </a:lnTo>
                    <a:lnTo>
                      <a:pt x="2752" y="82"/>
                    </a:lnTo>
                    <a:lnTo>
                      <a:pt x="2742" y="78"/>
                    </a:lnTo>
                    <a:lnTo>
                      <a:pt x="2730" y="72"/>
                    </a:lnTo>
                    <a:lnTo>
                      <a:pt x="2696" y="64"/>
                    </a:lnTo>
                    <a:lnTo>
                      <a:pt x="2650" y="56"/>
                    </a:lnTo>
                    <a:lnTo>
                      <a:pt x="2592" y="48"/>
                    </a:lnTo>
                    <a:lnTo>
                      <a:pt x="2524" y="40"/>
                    </a:lnTo>
                    <a:lnTo>
                      <a:pt x="2444" y="34"/>
                    </a:lnTo>
                    <a:lnTo>
                      <a:pt x="2356" y="26"/>
                    </a:lnTo>
                    <a:lnTo>
                      <a:pt x="2152" y="16"/>
                    </a:lnTo>
                    <a:lnTo>
                      <a:pt x="1918" y="6"/>
                    </a:lnTo>
                    <a:lnTo>
                      <a:pt x="1658" y="2"/>
                    </a:lnTo>
                    <a:lnTo>
                      <a:pt x="1378" y="0"/>
                    </a:lnTo>
                    <a:close/>
                  </a:path>
                </a:pathLst>
              </a:custGeom>
              <a:solidFill>
                <a:srgbClr val="FEFE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3" name="Freeform 48"/>
              <p:cNvSpPr>
                <a:spLocks noChangeArrowheads="1"/>
              </p:cNvSpPr>
              <p:nvPr/>
            </p:nvSpPr>
            <p:spPr bwMode="auto">
              <a:xfrm>
                <a:off x="76" y="4"/>
                <a:ext cx="2750" cy="180"/>
              </a:xfrm>
              <a:custGeom>
                <a:avLst/>
                <a:gdLst>
                  <a:gd name="T0" fmla="*/ 1374 w 2750"/>
                  <a:gd name="T1" fmla="*/ 180 h 180"/>
                  <a:gd name="T2" fmla="*/ 1374 w 2750"/>
                  <a:gd name="T3" fmla="*/ 180 h 180"/>
                  <a:gd name="T4" fmla="*/ 1098 w 2750"/>
                  <a:gd name="T5" fmla="*/ 178 h 180"/>
                  <a:gd name="T6" fmla="*/ 840 w 2750"/>
                  <a:gd name="T7" fmla="*/ 174 h 180"/>
                  <a:gd name="T8" fmla="*/ 606 w 2750"/>
                  <a:gd name="T9" fmla="*/ 166 h 180"/>
                  <a:gd name="T10" fmla="*/ 404 w 2750"/>
                  <a:gd name="T11" fmla="*/ 154 h 180"/>
                  <a:gd name="T12" fmla="*/ 314 w 2750"/>
                  <a:gd name="T13" fmla="*/ 148 h 180"/>
                  <a:gd name="T14" fmla="*/ 236 w 2750"/>
                  <a:gd name="T15" fmla="*/ 140 h 180"/>
                  <a:gd name="T16" fmla="*/ 166 w 2750"/>
                  <a:gd name="T17" fmla="*/ 134 h 180"/>
                  <a:gd name="T18" fmla="*/ 108 w 2750"/>
                  <a:gd name="T19" fmla="*/ 126 h 180"/>
                  <a:gd name="T20" fmla="*/ 62 w 2750"/>
                  <a:gd name="T21" fmla="*/ 118 h 180"/>
                  <a:gd name="T22" fmla="*/ 28 w 2750"/>
                  <a:gd name="T23" fmla="*/ 110 h 180"/>
                  <a:gd name="T24" fmla="*/ 16 w 2750"/>
                  <a:gd name="T25" fmla="*/ 104 h 180"/>
                  <a:gd name="T26" fmla="*/ 8 w 2750"/>
                  <a:gd name="T27" fmla="*/ 100 h 180"/>
                  <a:gd name="T28" fmla="*/ 2 w 2750"/>
                  <a:gd name="T29" fmla="*/ 96 h 180"/>
                  <a:gd name="T30" fmla="*/ 0 w 2750"/>
                  <a:gd name="T31" fmla="*/ 92 h 180"/>
                  <a:gd name="T32" fmla="*/ 0 w 2750"/>
                  <a:gd name="T33" fmla="*/ 92 h 180"/>
                  <a:gd name="T34" fmla="*/ 2 w 2750"/>
                  <a:gd name="T35" fmla="*/ 86 h 180"/>
                  <a:gd name="T36" fmla="*/ 8 w 2750"/>
                  <a:gd name="T37" fmla="*/ 82 h 180"/>
                  <a:gd name="T38" fmla="*/ 16 w 2750"/>
                  <a:gd name="T39" fmla="*/ 78 h 180"/>
                  <a:gd name="T40" fmla="*/ 28 w 2750"/>
                  <a:gd name="T41" fmla="*/ 72 h 180"/>
                  <a:gd name="T42" fmla="*/ 62 w 2750"/>
                  <a:gd name="T43" fmla="*/ 64 h 180"/>
                  <a:gd name="T44" fmla="*/ 108 w 2750"/>
                  <a:gd name="T45" fmla="*/ 56 h 180"/>
                  <a:gd name="T46" fmla="*/ 166 w 2750"/>
                  <a:gd name="T47" fmla="*/ 48 h 180"/>
                  <a:gd name="T48" fmla="*/ 236 w 2750"/>
                  <a:gd name="T49" fmla="*/ 40 h 180"/>
                  <a:gd name="T50" fmla="*/ 314 w 2750"/>
                  <a:gd name="T51" fmla="*/ 34 h 180"/>
                  <a:gd name="T52" fmla="*/ 404 w 2750"/>
                  <a:gd name="T53" fmla="*/ 26 h 180"/>
                  <a:gd name="T54" fmla="*/ 606 w 2750"/>
                  <a:gd name="T55" fmla="*/ 16 h 180"/>
                  <a:gd name="T56" fmla="*/ 840 w 2750"/>
                  <a:gd name="T57" fmla="*/ 8 h 180"/>
                  <a:gd name="T58" fmla="*/ 1098 w 2750"/>
                  <a:gd name="T59" fmla="*/ 2 h 180"/>
                  <a:gd name="T60" fmla="*/ 1374 w 2750"/>
                  <a:gd name="T61" fmla="*/ 0 h 180"/>
                  <a:gd name="T62" fmla="*/ 1374 w 2750"/>
                  <a:gd name="T63" fmla="*/ 0 h 180"/>
                  <a:gd name="T64" fmla="*/ 1652 w 2750"/>
                  <a:gd name="T65" fmla="*/ 2 h 180"/>
                  <a:gd name="T66" fmla="*/ 1912 w 2750"/>
                  <a:gd name="T67" fmla="*/ 8 h 180"/>
                  <a:gd name="T68" fmla="*/ 2144 w 2750"/>
                  <a:gd name="T69" fmla="*/ 16 h 180"/>
                  <a:gd name="T70" fmla="*/ 2348 w 2750"/>
                  <a:gd name="T71" fmla="*/ 26 h 180"/>
                  <a:gd name="T72" fmla="*/ 2436 w 2750"/>
                  <a:gd name="T73" fmla="*/ 34 h 180"/>
                  <a:gd name="T74" fmla="*/ 2516 w 2750"/>
                  <a:gd name="T75" fmla="*/ 40 h 180"/>
                  <a:gd name="T76" fmla="*/ 2584 w 2750"/>
                  <a:gd name="T77" fmla="*/ 48 h 180"/>
                  <a:gd name="T78" fmla="*/ 2642 w 2750"/>
                  <a:gd name="T79" fmla="*/ 56 h 180"/>
                  <a:gd name="T80" fmla="*/ 2688 w 2750"/>
                  <a:gd name="T81" fmla="*/ 64 h 180"/>
                  <a:gd name="T82" fmla="*/ 2722 w 2750"/>
                  <a:gd name="T83" fmla="*/ 72 h 180"/>
                  <a:gd name="T84" fmla="*/ 2734 w 2750"/>
                  <a:gd name="T85" fmla="*/ 78 h 180"/>
                  <a:gd name="T86" fmla="*/ 2742 w 2750"/>
                  <a:gd name="T87" fmla="*/ 82 h 180"/>
                  <a:gd name="T88" fmla="*/ 2748 w 2750"/>
                  <a:gd name="T89" fmla="*/ 86 h 180"/>
                  <a:gd name="T90" fmla="*/ 2750 w 2750"/>
                  <a:gd name="T91" fmla="*/ 92 h 180"/>
                  <a:gd name="T92" fmla="*/ 2750 w 2750"/>
                  <a:gd name="T93" fmla="*/ 92 h 180"/>
                  <a:gd name="T94" fmla="*/ 2748 w 2750"/>
                  <a:gd name="T95" fmla="*/ 96 h 180"/>
                  <a:gd name="T96" fmla="*/ 2742 w 2750"/>
                  <a:gd name="T97" fmla="*/ 100 h 180"/>
                  <a:gd name="T98" fmla="*/ 2734 w 2750"/>
                  <a:gd name="T99" fmla="*/ 104 h 180"/>
                  <a:gd name="T100" fmla="*/ 2722 w 2750"/>
                  <a:gd name="T101" fmla="*/ 110 h 180"/>
                  <a:gd name="T102" fmla="*/ 2688 w 2750"/>
                  <a:gd name="T103" fmla="*/ 118 h 180"/>
                  <a:gd name="T104" fmla="*/ 2642 w 2750"/>
                  <a:gd name="T105" fmla="*/ 126 h 180"/>
                  <a:gd name="T106" fmla="*/ 2584 w 2750"/>
                  <a:gd name="T107" fmla="*/ 134 h 180"/>
                  <a:gd name="T108" fmla="*/ 2516 w 2750"/>
                  <a:gd name="T109" fmla="*/ 140 h 180"/>
                  <a:gd name="T110" fmla="*/ 2436 w 2750"/>
                  <a:gd name="T111" fmla="*/ 148 h 180"/>
                  <a:gd name="T112" fmla="*/ 2348 w 2750"/>
                  <a:gd name="T113" fmla="*/ 154 h 180"/>
                  <a:gd name="T114" fmla="*/ 2144 w 2750"/>
                  <a:gd name="T115" fmla="*/ 166 h 180"/>
                  <a:gd name="T116" fmla="*/ 1912 w 2750"/>
                  <a:gd name="T117" fmla="*/ 174 h 180"/>
                  <a:gd name="T118" fmla="*/ 1652 w 2750"/>
                  <a:gd name="T119" fmla="*/ 178 h 180"/>
                  <a:gd name="T120" fmla="*/ 1374 w 2750"/>
                  <a:gd name="T12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0" h="180">
                    <a:moveTo>
                      <a:pt x="1374" y="180"/>
                    </a:moveTo>
                    <a:lnTo>
                      <a:pt x="1374" y="180"/>
                    </a:lnTo>
                    <a:lnTo>
                      <a:pt x="1098" y="178"/>
                    </a:lnTo>
                    <a:lnTo>
                      <a:pt x="840" y="174"/>
                    </a:lnTo>
                    <a:lnTo>
                      <a:pt x="606" y="166"/>
                    </a:lnTo>
                    <a:lnTo>
                      <a:pt x="404" y="154"/>
                    </a:lnTo>
                    <a:lnTo>
                      <a:pt x="314" y="148"/>
                    </a:lnTo>
                    <a:lnTo>
                      <a:pt x="236" y="140"/>
                    </a:lnTo>
                    <a:lnTo>
                      <a:pt x="166" y="134"/>
                    </a:lnTo>
                    <a:lnTo>
                      <a:pt x="108" y="126"/>
                    </a:lnTo>
                    <a:lnTo>
                      <a:pt x="62" y="118"/>
                    </a:lnTo>
                    <a:lnTo>
                      <a:pt x="28" y="110"/>
                    </a:lnTo>
                    <a:lnTo>
                      <a:pt x="16" y="104"/>
                    </a:lnTo>
                    <a:lnTo>
                      <a:pt x="8" y="100"/>
                    </a:lnTo>
                    <a:lnTo>
                      <a:pt x="2" y="96"/>
                    </a:lnTo>
                    <a:lnTo>
                      <a:pt x="0" y="92"/>
                    </a:lnTo>
                    <a:lnTo>
                      <a:pt x="2" y="86"/>
                    </a:lnTo>
                    <a:lnTo>
                      <a:pt x="8" y="82"/>
                    </a:lnTo>
                    <a:lnTo>
                      <a:pt x="16" y="78"/>
                    </a:lnTo>
                    <a:lnTo>
                      <a:pt x="28" y="72"/>
                    </a:lnTo>
                    <a:lnTo>
                      <a:pt x="62" y="64"/>
                    </a:lnTo>
                    <a:lnTo>
                      <a:pt x="108" y="56"/>
                    </a:lnTo>
                    <a:lnTo>
                      <a:pt x="166" y="48"/>
                    </a:lnTo>
                    <a:lnTo>
                      <a:pt x="236" y="40"/>
                    </a:lnTo>
                    <a:lnTo>
                      <a:pt x="314" y="34"/>
                    </a:lnTo>
                    <a:lnTo>
                      <a:pt x="404" y="26"/>
                    </a:lnTo>
                    <a:lnTo>
                      <a:pt x="606" y="16"/>
                    </a:lnTo>
                    <a:lnTo>
                      <a:pt x="840" y="8"/>
                    </a:lnTo>
                    <a:lnTo>
                      <a:pt x="1098" y="2"/>
                    </a:lnTo>
                    <a:lnTo>
                      <a:pt x="1374" y="0"/>
                    </a:lnTo>
                    <a:lnTo>
                      <a:pt x="1652" y="2"/>
                    </a:lnTo>
                    <a:lnTo>
                      <a:pt x="1912" y="8"/>
                    </a:lnTo>
                    <a:lnTo>
                      <a:pt x="2144" y="16"/>
                    </a:lnTo>
                    <a:lnTo>
                      <a:pt x="2348" y="26"/>
                    </a:lnTo>
                    <a:lnTo>
                      <a:pt x="2436" y="34"/>
                    </a:lnTo>
                    <a:lnTo>
                      <a:pt x="2516" y="40"/>
                    </a:lnTo>
                    <a:lnTo>
                      <a:pt x="2584" y="48"/>
                    </a:lnTo>
                    <a:lnTo>
                      <a:pt x="2642" y="56"/>
                    </a:lnTo>
                    <a:lnTo>
                      <a:pt x="2688" y="64"/>
                    </a:lnTo>
                    <a:lnTo>
                      <a:pt x="2722" y="72"/>
                    </a:lnTo>
                    <a:lnTo>
                      <a:pt x="2734" y="78"/>
                    </a:lnTo>
                    <a:lnTo>
                      <a:pt x="2742" y="82"/>
                    </a:lnTo>
                    <a:lnTo>
                      <a:pt x="2748" y="86"/>
                    </a:lnTo>
                    <a:lnTo>
                      <a:pt x="2750" y="92"/>
                    </a:lnTo>
                    <a:lnTo>
                      <a:pt x="2748" y="96"/>
                    </a:lnTo>
                    <a:lnTo>
                      <a:pt x="2742" y="100"/>
                    </a:lnTo>
                    <a:lnTo>
                      <a:pt x="2734" y="104"/>
                    </a:lnTo>
                    <a:lnTo>
                      <a:pt x="2722" y="110"/>
                    </a:lnTo>
                    <a:lnTo>
                      <a:pt x="2688" y="118"/>
                    </a:lnTo>
                    <a:lnTo>
                      <a:pt x="2642" y="126"/>
                    </a:lnTo>
                    <a:lnTo>
                      <a:pt x="2584" y="134"/>
                    </a:lnTo>
                    <a:lnTo>
                      <a:pt x="2516" y="140"/>
                    </a:lnTo>
                    <a:lnTo>
                      <a:pt x="2436" y="148"/>
                    </a:lnTo>
                    <a:lnTo>
                      <a:pt x="2348" y="154"/>
                    </a:lnTo>
                    <a:lnTo>
                      <a:pt x="2144" y="166"/>
                    </a:lnTo>
                    <a:lnTo>
                      <a:pt x="1912" y="174"/>
                    </a:lnTo>
                    <a:lnTo>
                      <a:pt x="1652" y="178"/>
                    </a:lnTo>
                    <a:lnTo>
                      <a:pt x="1374"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4" name="Freeform 49"/>
              <p:cNvSpPr>
                <a:spLocks noChangeArrowheads="1"/>
              </p:cNvSpPr>
              <p:nvPr/>
            </p:nvSpPr>
            <p:spPr bwMode="auto">
              <a:xfrm>
                <a:off x="72" y="4"/>
                <a:ext cx="2758" cy="180"/>
              </a:xfrm>
              <a:custGeom>
                <a:avLst/>
                <a:gdLst>
                  <a:gd name="T0" fmla="*/ 1378 w 2758"/>
                  <a:gd name="T1" fmla="*/ 0 h 180"/>
                  <a:gd name="T2" fmla="*/ 1378 w 2758"/>
                  <a:gd name="T3" fmla="*/ 0 h 180"/>
                  <a:gd name="T4" fmla="*/ 1100 w 2758"/>
                  <a:gd name="T5" fmla="*/ 2 h 180"/>
                  <a:gd name="T6" fmla="*/ 842 w 2758"/>
                  <a:gd name="T7" fmla="*/ 6 h 180"/>
                  <a:gd name="T8" fmla="*/ 608 w 2758"/>
                  <a:gd name="T9" fmla="*/ 16 h 180"/>
                  <a:gd name="T10" fmla="*/ 404 w 2758"/>
                  <a:gd name="T11" fmla="*/ 26 h 180"/>
                  <a:gd name="T12" fmla="*/ 314 w 2758"/>
                  <a:gd name="T13" fmla="*/ 34 h 180"/>
                  <a:gd name="T14" fmla="*/ 236 w 2758"/>
                  <a:gd name="T15" fmla="*/ 40 h 180"/>
                  <a:gd name="T16" fmla="*/ 166 w 2758"/>
                  <a:gd name="T17" fmla="*/ 48 h 180"/>
                  <a:gd name="T18" fmla="*/ 108 w 2758"/>
                  <a:gd name="T19" fmla="*/ 56 h 180"/>
                  <a:gd name="T20" fmla="*/ 62 w 2758"/>
                  <a:gd name="T21" fmla="*/ 64 h 180"/>
                  <a:gd name="T22" fmla="*/ 28 w 2758"/>
                  <a:gd name="T23" fmla="*/ 72 h 180"/>
                  <a:gd name="T24" fmla="*/ 16 w 2758"/>
                  <a:gd name="T25" fmla="*/ 78 h 180"/>
                  <a:gd name="T26" fmla="*/ 6 w 2758"/>
                  <a:gd name="T27" fmla="*/ 82 h 180"/>
                  <a:gd name="T28" fmla="*/ 2 w 2758"/>
                  <a:gd name="T29" fmla="*/ 86 h 180"/>
                  <a:gd name="T30" fmla="*/ 0 w 2758"/>
                  <a:gd name="T31" fmla="*/ 92 h 180"/>
                  <a:gd name="T32" fmla="*/ 0 w 2758"/>
                  <a:gd name="T33" fmla="*/ 92 h 180"/>
                  <a:gd name="T34" fmla="*/ 2 w 2758"/>
                  <a:gd name="T35" fmla="*/ 96 h 180"/>
                  <a:gd name="T36" fmla="*/ 6 w 2758"/>
                  <a:gd name="T37" fmla="*/ 100 h 180"/>
                  <a:gd name="T38" fmla="*/ 16 w 2758"/>
                  <a:gd name="T39" fmla="*/ 104 h 180"/>
                  <a:gd name="T40" fmla="*/ 28 w 2758"/>
                  <a:gd name="T41" fmla="*/ 110 h 180"/>
                  <a:gd name="T42" fmla="*/ 62 w 2758"/>
                  <a:gd name="T43" fmla="*/ 118 h 180"/>
                  <a:gd name="T44" fmla="*/ 108 w 2758"/>
                  <a:gd name="T45" fmla="*/ 126 h 180"/>
                  <a:gd name="T46" fmla="*/ 166 w 2758"/>
                  <a:gd name="T47" fmla="*/ 134 h 180"/>
                  <a:gd name="T48" fmla="*/ 236 w 2758"/>
                  <a:gd name="T49" fmla="*/ 142 h 180"/>
                  <a:gd name="T50" fmla="*/ 314 w 2758"/>
                  <a:gd name="T51" fmla="*/ 148 h 180"/>
                  <a:gd name="T52" fmla="*/ 404 w 2758"/>
                  <a:gd name="T53" fmla="*/ 154 h 180"/>
                  <a:gd name="T54" fmla="*/ 608 w 2758"/>
                  <a:gd name="T55" fmla="*/ 166 h 180"/>
                  <a:gd name="T56" fmla="*/ 842 w 2758"/>
                  <a:gd name="T57" fmla="*/ 174 h 180"/>
                  <a:gd name="T58" fmla="*/ 1100 w 2758"/>
                  <a:gd name="T59" fmla="*/ 180 h 180"/>
                  <a:gd name="T60" fmla="*/ 1378 w 2758"/>
                  <a:gd name="T61" fmla="*/ 180 h 180"/>
                  <a:gd name="T62" fmla="*/ 1378 w 2758"/>
                  <a:gd name="T63" fmla="*/ 180 h 180"/>
                  <a:gd name="T64" fmla="*/ 1658 w 2758"/>
                  <a:gd name="T65" fmla="*/ 180 h 180"/>
                  <a:gd name="T66" fmla="*/ 1918 w 2758"/>
                  <a:gd name="T67" fmla="*/ 174 h 180"/>
                  <a:gd name="T68" fmla="*/ 2152 w 2758"/>
                  <a:gd name="T69" fmla="*/ 166 h 180"/>
                  <a:gd name="T70" fmla="*/ 2356 w 2758"/>
                  <a:gd name="T71" fmla="*/ 154 h 180"/>
                  <a:gd name="T72" fmla="*/ 2444 w 2758"/>
                  <a:gd name="T73" fmla="*/ 148 h 180"/>
                  <a:gd name="T74" fmla="*/ 2524 w 2758"/>
                  <a:gd name="T75" fmla="*/ 142 h 180"/>
                  <a:gd name="T76" fmla="*/ 2592 w 2758"/>
                  <a:gd name="T77" fmla="*/ 134 h 180"/>
                  <a:gd name="T78" fmla="*/ 2650 w 2758"/>
                  <a:gd name="T79" fmla="*/ 126 h 180"/>
                  <a:gd name="T80" fmla="*/ 2696 w 2758"/>
                  <a:gd name="T81" fmla="*/ 118 h 180"/>
                  <a:gd name="T82" fmla="*/ 2730 w 2758"/>
                  <a:gd name="T83" fmla="*/ 110 h 180"/>
                  <a:gd name="T84" fmla="*/ 2742 w 2758"/>
                  <a:gd name="T85" fmla="*/ 104 h 180"/>
                  <a:gd name="T86" fmla="*/ 2752 w 2758"/>
                  <a:gd name="T87" fmla="*/ 100 h 180"/>
                  <a:gd name="T88" fmla="*/ 2756 w 2758"/>
                  <a:gd name="T89" fmla="*/ 96 h 180"/>
                  <a:gd name="T90" fmla="*/ 2758 w 2758"/>
                  <a:gd name="T91" fmla="*/ 92 h 180"/>
                  <a:gd name="T92" fmla="*/ 2758 w 2758"/>
                  <a:gd name="T93" fmla="*/ 92 h 180"/>
                  <a:gd name="T94" fmla="*/ 2756 w 2758"/>
                  <a:gd name="T95" fmla="*/ 86 h 180"/>
                  <a:gd name="T96" fmla="*/ 2752 w 2758"/>
                  <a:gd name="T97" fmla="*/ 82 h 180"/>
                  <a:gd name="T98" fmla="*/ 2742 w 2758"/>
                  <a:gd name="T99" fmla="*/ 78 h 180"/>
                  <a:gd name="T100" fmla="*/ 2730 w 2758"/>
                  <a:gd name="T101" fmla="*/ 72 h 180"/>
                  <a:gd name="T102" fmla="*/ 2696 w 2758"/>
                  <a:gd name="T103" fmla="*/ 64 h 180"/>
                  <a:gd name="T104" fmla="*/ 2650 w 2758"/>
                  <a:gd name="T105" fmla="*/ 56 h 180"/>
                  <a:gd name="T106" fmla="*/ 2592 w 2758"/>
                  <a:gd name="T107" fmla="*/ 48 h 180"/>
                  <a:gd name="T108" fmla="*/ 2524 w 2758"/>
                  <a:gd name="T109" fmla="*/ 40 h 180"/>
                  <a:gd name="T110" fmla="*/ 2444 w 2758"/>
                  <a:gd name="T111" fmla="*/ 34 h 180"/>
                  <a:gd name="T112" fmla="*/ 2356 w 2758"/>
                  <a:gd name="T113" fmla="*/ 26 h 180"/>
                  <a:gd name="T114" fmla="*/ 2152 w 2758"/>
                  <a:gd name="T115" fmla="*/ 16 h 180"/>
                  <a:gd name="T116" fmla="*/ 1918 w 2758"/>
                  <a:gd name="T117" fmla="*/ 6 h 180"/>
                  <a:gd name="T118" fmla="*/ 1658 w 2758"/>
                  <a:gd name="T119" fmla="*/ 2 h 180"/>
                  <a:gd name="T120" fmla="*/ 1378 w 2758"/>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8" h="180">
                    <a:moveTo>
                      <a:pt x="1378" y="0"/>
                    </a:moveTo>
                    <a:lnTo>
                      <a:pt x="1378" y="0"/>
                    </a:lnTo>
                    <a:lnTo>
                      <a:pt x="1100" y="2"/>
                    </a:lnTo>
                    <a:lnTo>
                      <a:pt x="842" y="6"/>
                    </a:lnTo>
                    <a:lnTo>
                      <a:pt x="608" y="16"/>
                    </a:lnTo>
                    <a:lnTo>
                      <a:pt x="404" y="26"/>
                    </a:lnTo>
                    <a:lnTo>
                      <a:pt x="314" y="34"/>
                    </a:lnTo>
                    <a:lnTo>
                      <a:pt x="236" y="40"/>
                    </a:lnTo>
                    <a:lnTo>
                      <a:pt x="166" y="48"/>
                    </a:lnTo>
                    <a:lnTo>
                      <a:pt x="108" y="56"/>
                    </a:lnTo>
                    <a:lnTo>
                      <a:pt x="62" y="64"/>
                    </a:lnTo>
                    <a:lnTo>
                      <a:pt x="28" y="72"/>
                    </a:lnTo>
                    <a:lnTo>
                      <a:pt x="16" y="78"/>
                    </a:lnTo>
                    <a:lnTo>
                      <a:pt x="6" y="82"/>
                    </a:lnTo>
                    <a:lnTo>
                      <a:pt x="2" y="86"/>
                    </a:lnTo>
                    <a:lnTo>
                      <a:pt x="0" y="92"/>
                    </a:lnTo>
                    <a:lnTo>
                      <a:pt x="2" y="96"/>
                    </a:lnTo>
                    <a:lnTo>
                      <a:pt x="6" y="100"/>
                    </a:lnTo>
                    <a:lnTo>
                      <a:pt x="16" y="104"/>
                    </a:lnTo>
                    <a:lnTo>
                      <a:pt x="28" y="110"/>
                    </a:lnTo>
                    <a:lnTo>
                      <a:pt x="62" y="118"/>
                    </a:lnTo>
                    <a:lnTo>
                      <a:pt x="108" y="126"/>
                    </a:lnTo>
                    <a:lnTo>
                      <a:pt x="166" y="134"/>
                    </a:lnTo>
                    <a:lnTo>
                      <a:pt x="236" y="142"/>
                    </a:lnTo>
                    <a:lnTo>
                      <a:pt x="314" y="148"/>
                    </a:lnTo>
                    <a:lnTo>
                      <a:pt x="404" y="154"/>
                    </a:lnTo>
                    <a:lnTo>
                      <a:pt x="608" y="166"/>
                    </a:lnTo>
                    <a:lnTo>
                      <a:pt x="842" y="174"/>
                    </a:lnTo>
                    <a:lnTo>
                      <a:pt x="1100" y="180"/>
                    </a:lnTo>
                    <a:lnTo>
                      <a:pt x="1378" y="180"/>
                    </a:lnTo>
                    <a:lnTo>
                      <a:pt x="1658" y="180"/>
                    </a:lnTo>
                    <a:lnTo>
                      <a:pt x="1918" y="174"/>
                    </a:lnTo>
                    <a:lnTo>
                      <a:pt x="2152" y="166"/>
                    </a:lnTo>
                    <a:lnTo>
                      <a:pt x="2356" y="154"/>
                    </a:lnTo>
                    <a:lnTo>
                      <a:pt x="2444" y="148"/>
                    </a:lnTo>
                    <a:lnTo>
                      <a:pt x="2524" y="142"/>
                    </a:lnTo>
                    <a:lnTo>
                      <a:pt x="2592" y="134"/>
                    </a:lnTo>
                    <a:lnTo>
                      <a:pt x="2650" y="126"/>
                    </a:lnTo>
                    <a:lnTo>
                      <a:pt x="2696" y="118"/>
                    </a:lnTo>
                    <a:lnTo>
                      <a:pt x="2730" y="110"/>
                    </a:lnTo>
                    <a:lnTo>
                      <a:pt x="2742" y="104"/>
                    </a:lnTo>
                    <a:lnTo>
                      <a:pt x="2752" y="100"/>
                    </a:lnTo>
                    <a:lnTo>
                      <a:pt x="2756" y="96"/>
                    </a:lnTo>
                    <a:lnTo>
                      <a:pt x="2758" y="92"/>
                    </a:lnTo>
                    <a:lnTo>
                      <a:pt x="2756" y="86"/>
                    </a:lnTo>
                    <a:lnTo>
                      <a:pt x="2752" y="82"/>
                    </a:lnTo>
                    <a:lnTo>
                      <a:pt x="2742" y="78"/>
                    </a:lnTo>
                    <a:lnTo>
                      <a:pt x="2730" y="72"/>
                    </a:lnTo>
                    <a:lnTo>
                      <a:pt x="2696" y="64"/>
                    </a:lnTo>
                    <a:lnTo>
                      <a:pt x="2650" y="56"/>
                    </a:lnTo>
                    <a:lnTo>
                      <a:pt x="2592" y="48"/>
                    </a:lnTo>
                    <a:lnTo>
                      <a:pt x="2524" y="40"/>
                    </a:lnTo>
                    <a:lnTo>
                      <a:pt x="2444" y="34"/>
                    </a:lnTo>
                    <a:lnTo>
                      <a:pt x="2356" y="26"/>
                    </a:lnTo>
                    <a:lnTo>
                      <a:pt x="2152" y="16"/>
                    </a:lnTo>
                    <a:lnTo>
                      <a:pt x="1918" y="6"/>
                    </a:lnTo>
                    <a:lnTo>
                      <a:pt x="1658" y="2"/>
                    </a:lnTo>
                    <a:lnTo>
                      <a:pt x="13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5" name="Freeform 50"/>
              <p:cNvSpPr>
                <a:spLocks noEditPoints="1" noChangeArrowheads="1"/>
              </p:cNvSpPr>
              <p:nvPr/>
            </p:nvSpPr>
            <p:spPr bwMode="auto">
              <a:xfrm>
                <a:off x="76" y="4"/>
                <a:ext cx="2750" cy="180"/>
              </a:xfrm>
              <a:custGeom>
                <a:avLst/>
                <a:gdLst>
                  <a:gd name="T0" fmla="*/ 1374 w 2750"/>
                  <a:gd name="T1" fmla="*/ 180 h 180"/>
                  <a:gd name="T2" fmla="*/ 842 w 2750"/>
                  <a:gd name="T3" fmla="*/ 174 h 180"/>
                  <a:gd name="T4" fmla="*/ 408 w 2750"/>
                  <a:gd name="T5" fmla="*/ 154 h 180"/>
                  <a:gd name="T6" fmla="*/ 240 w 2750"/>
                  <a:gd name="T7" fmla="*/ 140 h 180"/>
                  <a:gd name="T8" fmla="*/ 114 w 2750"/>
                  <a:gd name="T9" fmla="*/ 126 h 180"/>
                  <a:gd name="T10" fmla="*/ 34 w 2750"/>
                  <a:gd name="T11" fmla="*/ 110 h 180"/>
                  <a:gd name="T12" fmla="*/ 12 w 2750"/>
                  <a:gd name="T13" fmla="*/ 100 h 180"/>
                  <a:gd name="T14" fmla="*/ 6 w 2750"/>
                  <a:gd name="T15" fmla="*/ 92 h 180"/>
                  <a:gd name="T16" fmla="*/ 8 w 2750"/>
                  <a:gd name="T17" fmla="*/ 86 h 180"/>
                  <a:gd name="T18" fmla="*/ 22 w 2750"/>
                  <a:gd name="T19" fmla="*/ 78 h 180"/>
                  <a:gd name="T20" fmla="*/ 68 w 2750"/>
                  <a:gd name="T21" fmla="*/ 64 h 180"/>
                  <a:gd name="T22" fmla="*/ 172 w 2750"/>
                  <a:gd name="T23" fmla="*/ 48 h 180"/>
                  <a:gd name="T24" fmla="*/ 318 w 2750"/>
                  <a:gd name="T25" fmla="*/ 34 h 180"/>
                  <a:gd name="T26" fmla="*/ 610 w 2750"/>
                  <a:gd name="T27" fmla="*/ 16 h 180"/>
                  <a:gd name="T28" fmla="*/ 1098 w 2750"/>
                  <a:gd name="T29" fmla="*/ 2 h 180"/>
                  <a:gd name="T30" fmla="*/ 1374 w 2750"/>
                  <a:gd name="T31" fmla="*/ 0 h 180"/>
                  <a:gd name="T32" fmla="*/ 1910 w 2750"/>
                  <a:gd name="T33" fmla="*/ 8 h 180"/>
                  <a:gd name="T34" fmla="*/ 2344 w 2750"/>
                  <a:gd name="T35" fmla="*/ 28 h 180"/>
                  <a:gd name="T36" fmla="*/ 2512 w 2750"/>
                  <a:gd name="T37" fmla="*/ 40 h 180"/>
                  <a:gd name="T38" fmla="*/ 2638 w 2750"/>
                  <a:gd name="T39" fmla="*/ 56 h 180"/>
                  <a:gd name="T40" fmla="*/ 2716 w 2750"/>
                  <a:gd name="T41" fmla="*/ 74 h 180"/>
                  <a:gd name="T42" fmla="*/ 2738 w 2750"/>
                  <a:gd name="T43" fmla="*/ 82 h 180"/>
                  <a:gd name="T44" fmla="*/ 2744 w 2750"/>
                  <a:gd name="T45" fmla="*/ 92 h 180"/>
                  <a:gd name="T46" fmla="*/ 2742 w 2750"/>
                  <a:gd name="T47" fmla="*/ 96 h 180"/>
                  <a:gd name="T48" fmla="*/ 2728 w 2750"/>
                  <a:gd name="T49" fmla="*/ 104 h 180"/>
                  <a:gd name="T50" fmla="*/ 2682 w 2750"/>
                  <a:gd name="T51" fmla="*/ 118 h 180"/>
                  <a:gd name="T52" fmla="*/ 2580 w 2750"/>
                  <a:gd name="T53" fmla="*/ 134 h 180"/>
                  <a:gd name="T54" fmla="*/ 2432 w 2750"/>
                  <a:gd name="T55" fmla="*/ 148 h 180"/>
                  <a:gd name="T56" fmla="*/ 2142 w 2750"/>
                  <a:gd name="T57" fmla="*/ 164 h 180"/>
                  <a:gd name="T58" fmla="*/ 1652 w 2750"/>
                  <a:gd name="T59" fmla="*/ 178 h 180"/>
                  <a:gd name="T60" fmla="*/ 1374 w 2750"/>
                  <a:gd name="T61" fmla="*/ 0 h 180"/>
                  <a:gd name="T62" fmla="*/ 1098 w 2750"/>
                  <a:gd name="T63" fmla="*/ 2 h 180"/>
                  <a:gd name="T64" fmla="*/ 606 w 2750"/>
                  <a:gd name="T65" fmla="*/ 16 h 180"/>
                  <a:gd name="T66" fmla="*/ 314 w 2750"/>
                  <a:gd name="T67" fmla="*/ 34 h 180"/>
                  <a:gd name="T68" fmla="*/ 166 w 2750"/>
                  <a:gd name="T69" fmla="*/ 48 h 180"/>
                  <a:gd name="T70" fmla="*/ 62 w 2750"/>
                  <a:gd name="T71" fmla="*/ 64 h 180"/>
                  <a:gd name="T72" fmla="*/ 16 w 2750"/>
                  <a:gd name="T73" fmla="*/ 78 h 180"/>
                  <a:gd name="T74" fmla="*/ 2 w 2750"/>
                  <a:gd name="T75" fmla="*/ 86 h 180"/>
                  <a:gd name="T76" fmla="*/ 0 w 2750"/>
                  <a:gd name="T77" fmla="*/ 92 h 180"/>
                  <a:gd name="T78" fmla="*/ 8 w 2750"/>
                  <a:gd name="T79" fmla="*/ 100 h 180"/>
                  <a:gd name="T80" fmla="*/ 28 w 2750"/>
                  <a:gd name="T81" fmla="*/ 110 h 180"/>
                  <a:gd name="T82" fmla="*/ 108 w 2750"/>
                  <a:gd name="T83" fmla="*/ 126 h 180"/>
                  <a:gd name="T84" fmla="*/ 236 w 2750"/>
                  <a:gd name="T85" fmla="*/ 140 h 180"/>
                  <a:gd name="T86" fmla="*/ 404 w 2750"/>
                  <a:gd name="T87" fmla="*/ 154 h 180"/>
                  <a:gd name="T88" fmla="*/ 840 w 2750"/>
                  <a:gd name="T89" fmla="*/ 174 h 180"/>
                  <a:gd name="T90" fmla="*/ 1374 w 2750"/>
                  <a:gd name="T91" fmla="*/ 180 h 180"/>
                  <a:gd name="T92" fmla="*/ 1652 w 2750"/>
                  <a:gd name="T93" fmla="*/ 178 h 180"/>
                  <a:gd name="T94" fmla="*/ 2144 w 2750"/>
                  <a:gd name="T95" fmla="*/ 166 h 180"/>
                  <a:gd name="T96" fmla="*/ 2436 w 2750"/>
                  <a:gd name="T97" fmla="*/ 148 h 180"/>
                  <a:gd name="T98" fmla="*/ 2584 w 2750"/>
                  <a:gd name="T99" fmla="*/ 134 h 180"/>
                  <a:gd name="T100" fmla="*/ 2688 w 2750"/>
                  <a:gd name="T101" fmla="*/ 118 h 180"/>
                  <a:gd name="T102" fmla="*/ 2734 w 2750"/>
                  <a:gd name="T103" fmla="*/ 104 h 180"/>
                  <a:gd name="T104" fmla="*/ 2748 w 2750"/>
                  <a:gd name="T105" fmla="*/ 96 h 180"/>
                  <a:gd name="T106" fmla="*/ 2750 w 2750"/>
                  <a:gd name="T107" fmla="*/ 92 h 180"/>
                  <a:gd name="T108" fmla="*/ 2742 w 2750"/>
                  <a:gd name="T109" fmla="*/ 82 h 180"/>
                  <a:gd name="T110" fmla="*/ 2722 w 2750"/>
                  <a:gd name="T111" fmla="*/ 72 h 180"/>
                  <a:gd name="T112" fmla="*/ 2642 w 2750"/>
                  <a:gd name="T113" fmla="*/ 56 h 180"/>
                  <a:gd name="T114" fmla="*/ 2516 w 2750"/>
                  <a:gd name="T115" fmla="*/ 40 h 180"/>
                  <a:gd name="T116" fmla="*/ 2348 w 2750"/>
                  <a:gd name="T117" fmla="*/ 26 h 180"/>
                  <a:gd name="T118" fmla="*/ 1912 w 2750"/>
                  <a:gd name="T119" fmla="*/ 8 h 180"/>
                  <a:gd name="T120" fmla="*/ 1374 w 2750"/>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0" h="180">
                    <a:moveTo>
                      <a:pt x="1374" y="180"/>
                    </a:moveTo>
                    <a:lnTo>
                      <a:pt x="1374" y="180"/>
                    </a:lnTo>
                    <a:lnTo>
                      <a:pt x="1098" y="178"/>
                    </a:lnTo>
                    <a:lnTo>
                      <a:pt x="842" y="174"/>
                    </a:lnTo>
                    <a:lnTo>
                      <a:pt x="610" y="164"/>
                    </a:lnTo>
                    <a:lnTo>
                      <a:pt x="408" y="154"/>
                    </a:lnTo>
                    <a:lnTo>
                      <a:pt x="318" y="148"/>
                    </a:lnTo>
                    <a:lnTo>
                      <a:pt x="240" y="140"/>
                    </a:lnTo>
                    <a:lnTo>
                      <a:pt x="172" y="134"/>
                    </a:lnTo>
                    <a:lnTo>
                      <a:pt x="114" y="126"/>
                    </a:lnTo>
                    <a:lnTo>
                      <a:pt x="68" y="118"/>
                    </a:lnTo>
                    <a:lnTo>
                      <a:pt x="34" y="110"/>
                    </a:lnTo>
                    <a:lnTo>
                      <a:pt x="22" y="104"/>
                    </a:lnTo>
                    <a:lnTo>
                      <a:pt x="12" y="100"/>
                    </a:lnTo>
                    <a:lnTo>
                      <a:pt x="8" y="96"/>
                    </a:lnTo>
                    <a:lnTo>
                      <a:pt x="6" y="92"/>
                    </a:lnTo>
                    <a:lnTo>
                      <a:pt x="8" y="86"/>
                    </a:lnTo>
                    <a:lnTo>
                      <a:pt x="12" y="82"/>
                    </a:lnTo>
                    <a:lnTo>
                      <a:pt x="22" y="78"/>
                    </a:lnTo>
                    <a:lnTo>
                      <a:pt x="34" y="74"/>
                    </a:lnTo>
                    <a:lnTo>
                      <a:pt x="68" y="64"/>
                    </a:lnTo>
                    <a:lnTo>
                      <a:pt x="114" y="56"/>
                    </a:lnTo>
                    <a:lnTo>
                      <a:pt x="172" y="48"/>
                    </a:lnTo>
                    <a:lnTo>
                      <a:pt x="240" y="40"/>
                    </a:lnTo>
                    <a:lnTo>
                      <a:pt x="318" y="34"/>
                    </a:lnTo>
                    <a:lnTo>
                      <a:pt x="408" y="28"/>
                    </a:lnTo>
                    <a:lnTo>
                      <a:pt x="610" y="16"/>
                    </a:lnTo>
                    <a:lnTo>
                      <a:pt x="842" y="8"/>
                    </a:lnTo>
                    <a:lnTo>
                      <a:pt x="1098" y="2"/>
                    </a:lnTo>
                    <a:lnTo>
                      <a:pt x="1374" y="0"/>
                    </a:lnTo>
                    <a:lnTo>
                      <a:pt x="1652" y="2"/>
                    </a:lnTo>
                    <a:lnTo>
                      <a:pt x="1910" y="8"/>
                    </a:lnTo>
                    <a:lnTo>
                      <a:pt x="2142" y="16"/>
                    </a:lnTo>
                    <a:lnTo>
                      <a:pt x="2344" y="28"/>
                    </a:lnTo>
                    <a:lnTo>
                      <a:pt x="2432" y="34"/>
                    </a:lnTo>
                    <a:lnTo>
                      <a:pt x="2512" y="40"/>
                    </a:lnTo>
                    <a:lnTo>
                      <a:pt x="2580" y="48"/>
                    </a:lnTo>
                    <a:lnTo>
                      <a:pt x="2638" y="56"/>
                    </a:lnTo>
                    <a:lnTo>
                      <a:pt x="2682" y="64"/>
                    </a:lnTo>
                    <a:lnTo>
                      <a:pt x="2716" y="74"/>
                    </a:lnTo>
                    <a:lnTo>
                      <a:pt x="2728" y="78"/>
                    </a:lnTo>
                    <a:lnTo>
                      <a:pt x="2738" y="82"/>
                    </a:lnTo>
                    <a:lnTo>
                      <a:pt x="2742" y="86"/>
                    </a:lnTo>
                    <a:lnTo>
                      <a:pt x="2744" y="92"/>
                    </a:lnTo>
                    <a:lnTo>
                      <a:pt x="2742" y="96"/>
                    </a:lnTo>
                    <a:lnTo>
                      <a:pt x="2738" y="100"/>
                    </a:lnTo>
                    <a:lnTo>
                      <a:pt x="2728" y="104"/>
                    </a:lnTo>
                    <a:lnTo>
                      <a:pt x="2716" y="110"/>
                    </a:lnTo>
                    <a:lnTo>
                      <a:pt x="2682" y="118"/>
                    </a:lnTo>
                    <a:lnTo>
                      <a:pt x="2638" y="126"/>
                    </a:lnTo>
                    <a:lnTo>
                      <a:pt x="2580" y="134"/>
                    </a:lnTo>
                    <a:lnTo>
                      <a:pt x="2512" y="140"/>
                    </a:lnTo>
                    <a:lnTo>
                      <a:pt x="2432" y="148"/>
                    </a:lnTo>
                    <a:lnTo>
                      <a:pt x="2344" y="154"/>
                    </a:lnTo>
                    <a:lnTo>
                      <a:pt x="2142" y="164"/>
                    </a:lnTo>
                    <a:lnTo>
                      <a:pt x="1910" y="174"/>
                    </a:lnTo>
                    <a:lnTo>
                      <a:pt x="1652" y="178"/>
                    </a:lnTo>
                    <a:lnTo>
                      <a:pt x="1374" y="180"/>
                    </a:lnTo>
                    <a:close/>
                    <a:moveTo>
                      <a:pt x="1374" y="0"/>
                    </a:moveTo>
                    <a:lnTo>
                      <a:pt x="1374" y="0"/>
                    </a:lnTo>
                    <a:lnTo>
                      <a:pt x="1098" y="2"/>
                    </a:lnTo>
                    <a:lnTo>
                      <a:pt x="840" y="8"/>
                    </a:lnTo>
                    <a:lnTo>
                      <a:pt x="606" y="16"/>
                    </a:lnTo>
                    <a:lnTo>
                      <a:pt x="404" y="26"/>
                    </a:lnTo>
                    <a:lnTo>
                      <a:pt x="314" y="34"/>
                    </a:lnTo>
                    <a:lnTo>
                      <a:pt x="236" y="40"/>
                    </a:lnTo>
                    <a:lnTo>
                      <a:pt x="166" y="48"/>
                    </a:lnTo>
                    <a:lnTo>
                      <a:pt x="108" y="56"/>
                    </a:lnTo>
                    <a:lnTo>
                      <a:pt x="62" y="64"/>
                    </a:lnTo>
                    <a:lnTo>
                      <a:pt x="28" y="72"/>
                    </a:lnTo>
                    <a:lnTo>
                      <a:pt x="16" y="78"/>
                    </a:lnTo>
                    <a:lnTo>
                      <a:pt x="8" y="82"/>
                    </a:lnTo>
                    <a:lnTo>
                      <a:pt x="2" y="86"/>
                    </a:lnTo>
                    <a:lnTo>
                      <a:pt x="0" y="92"/>
                    </a:lnTo>
                    <a:lnTo>
                      <a:pt x="2" y="96"/>
                    </a:lnTo>
                    <a:lnTo>
                      <a:pt x="8" y="100"/>
                    </a:lnTo>
                    <a:lnTo>
                      <a:pt x="16" y="104"/>
                    </a:lnTo>
                    <a:lnTo>
                      <a:pt x="28" y="110"/>
                    </a:lnTo>
                    <a:lnTo>
                      <a:pt x="62" y="118"/>
                    </a:lnTo>
                    <a:lnTo>
                      <a:pt x="108" y="126"/>
                    </a:lnTo>
                    <a:lnTo>
                      <a:pt x="166" y="134"/>
                    </a:lnTo>
                    <a:lnTo>
                      <a:pt x="236" y="140"/>
                    </a:lnTo>
                    <a:lnTo>
                      <a:pt x="314" y="148"/>
                    </a:lnTo>
                    <a:lnTo>
                      <a:pt x="404" y="154"/>
                    </a:lnTo>
                    <a:lnTo>
                      <a:pt x="606" y="166"/>
                    </a:lnTo>
                    <a:lnTo>
                      <a:pt x="840" y="174"/>
                    </a:lnTo>
                    <a:lnTo>
                      <a:pt x="1098" y="178"/>
                    </a:lnTo>
                    <a:lnTo>
                      <a:pt x="1374" y="180"/>
                    </a:lnTo>
                    <a:lnTo>
                      <a:pt x="1652" y="178"/>
                    </a:lnTo>
                    <a:lnTo>
                      <a:pt x="1912" y="174"/>
                    </a:lnTo>
                    <a:lnTo>
                      <a:pt x="2144" y="166"/>
                    </a:lnTo>
                    <a:lnTo>
                      <a:pt x="2348" y="154"/>
                    </a:lnTo>
                    <a:lnTo>
                      <a:pt x="2436" y="148"/>
                    </a:lnTo>
                    <a:lnTo>
                      <a:pt x="2516" y="140"/>
                    </a:lnTo>
                    <a:lnTo>
                      <a:pt x="2584" y="134"/>
                    </a:lnTo>
                    <a:lnTo>
                      <a:pt x="2642" y="126"/>
                    </a:lnTo>
                    <a:lnTo>
                      <a:pt x="2688" y="118"/>
                    </a:lnTo>
                    <a:lnTo>
                      <a:pt x="2722" y="110"/>
                    </a:lnTo>
                    <a:lnTo>
                      <a:pt x="2734" y="104"/>
                    </a:lnTo>
                    <a:lnTo>
                      <a:pt x="2742" y="100"/>
                    </a:lnTo>
                    <a:lnTo>
                      <a:pt x="2748" y="96"/>
                    </a:lnTo>
                    <a:lnTo>
                      <a:pt x="2750" y="92"/>
                    </a:lnTo>
                    <a:lnTo>
                      <a:pt x="2748" y="86"/>
                    </a:lnTo>
                    <a:lnTo>
                      <a:pt x="2742" y="82"/>
                    </a:lnTo>
                    <a:lnTo>
                      <a:pt x="2734" y="78"/>
                    </a:lnTo>
                    <a:lnTo>
                      <a:pt x="2722" y="72"/>
                    </a:lnTo>
                    <a:lnTo>
                      <a:pt x="2688" y="64"/>
                    </a:lnTo>
                    <a:lnTo>
                      <a:pt x="2642" y="56"/>
                    </a:lnTo>
                    <a:lnTo>
                      <a:pt x="2584" y="48"/>
                    </a:lnTo>
                    <a:lnTo>
                      <a:pt x="2516" y="40"/>
                    </a:lnTo>
                    <a:lnTo>
                      <a:pt x="2436" y="34"/>
                    </a:lnTo>
                    <a:lnTo>
                      <a:pt x="2348" y="26"/>
                    </a:lnTo>
                    <a:lnTo>
                      <a:pt x="2144" y="16"/>
                    </a:lnTo>
                    <a:lnTo>
                      <a:pt x="1912" y="8"/>
                    </a:lnTo>
                    <a:lnTo>
                      <a:pt x="1652" y="2"/>
                    </a:lnTo>
                    <a:lnTo>
                      <a:pt x="1374"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6" name="Freeform 51"/>
              <p:cNvSpPr>
                <a:spLocks noChangeArrowheads="1"/>
              </p:cNvSpPr>
              <p:nvPr/>
            </p:nvSpPr>
            <p:spPr bwMode="auto">
              <a:xfrm>
                <a:off x="82" y="4"/>
                <a:ext cx="2738" cy="180"/>
              </a:xfrm>
              <a:custGeom>
                <a:avLst/>
                <a:gdLst>
                  <a:gd name="T0" fmla="*/ 1368 w 2738"/>
                  <a:gd name="T1" fmla="*/ 180 h 180"/>
                  <a:gd name="T2" fmla="*/ 1368 w 2738"/>
                  <a:gd name="T3" fmla="*/ 180 h 180"/>
                  <a:gd name="T4" fmla="*/ 1092 w 2738"/>
                  <a:gd name="T5" fmla="*/ 178 h 180"/>
                  <a:gd name="T6" fmla="*/ 836 w 2738"/>
                  <a:gd name="T7" fmla="*/ 174 h 180"/>
                  <a:gd name="T8" fmla="*/ 604 w 2738"/>
                  <a:gd name="T9" fmla="*/ 164 h 180"/>
                  <a:gd name="T10" fmla="*/ 402 w 2738"/>
                  <a:gd name="T11" fmla="*/ 154 h 180"/>
                  <a:gd name="T12" fmla="*/ 312 w 2738"/>
                  <a:gd name="T13" fmla="*/ 148 h 180"/>
                  <a:gd name="T14" fmla="*/ 234 w 2738"/>
                  <a:gd name="T15" fmla="*/ 140 h 180"/>
                  <a:gd name="T16" fmla="*/ 166 w 2738"/>
                  <a:gd name="T17" fmla="*/ 134 h 180"/>
                  <a:gd name="T18" fmla="*/ 108 w 2738"/>
                  <a:gd name="T19" fmla="*/ 126 h 180"/>
                  <a:gd name="T20" fmla="*/ 62 w 2738"/>
                  <a:gd name="T21" fmla="*/ 118 h 180"/>
                  <a:gd name="T22" fmla="*/ 28 w 2738"/>
                  <a:gd name="T23" fmla="*/ 110 h 180"/>
                  <a:gd name="T24" fmla="*/ 16 w 2738"/>
                  <a:gd name="T25" fmla="*/ 104 h 180"/>
                  <a:gd name="T26" fmla="*/ 6 w 2738"/>
                  <a:gd name="T27" fmla="*/ 100 h 180"/>
                  <a:gd name="T28" fmla="*/ 2 w 2738"/>
                  <a:gd name="T29" fmla="*/ 96 h 180"/>
                  <a:gd name="T30" fmla="*/ 0 w 2738"/>
                  <a:gd name="T31" fmla="*/ 92 h 180"/>
                  <a:gd name="T32" fmla="*/ 0 w 2738"/>
                  <a:gd name="T33" fmla="*/ 92 h 180"/>
                  <a:gd name="T34" fmla="*/ 2 w 2738"/>
                  <a:gd name="T35" fmla="*/ 86 h 180"/>
                  <a:gd name="T36" fmla="*/ 6 w 2738"/>
                  <a:gd name="T37" fmla="*/ 82 h 180"/>
                  <a:gd name="T38" fmla="*/ 16 w 2738"/>
                  <a:gd name="T39" fmla="*/ 78 h 180"/>
                  <a:gd name="T40" fmla="*/ 28 w 2738"/>
                  <a:gd name="T41" fmla="*/ 74 h 180"/>
                  <a:gd name="T42" fmla="*/ 62 w 2738"/>
                  <a:gd name="T43" fmla="*/ 64 h 180"/>
                  <a:gd name="T44" fmla="*/ 108 w 2738"/>
                  <a:gd name="T45" fmla="*/ 56 h 180"/>
                  <a:gd name="T46" fmla="*/ 166 w 2738"/>
                  <a:gd name="T47" fmla="*/ 48 h 180"/>
                  <a:gd name="T48" fmla="*/ 234 w 2738"/>
                  <a:gd name="T49" fmla="*/ 40 h 180"/>
                  <a:gd name="T50" fmla="*/ 312 w 2738"/>
                  <a:gd name="T51" fmla="*/ 34 h 180"/>
                  <a:gd name="T52" fmla="*/ 402 w 2738"/>
                  <a:gd name="T53" fmla="*/ 28 h 180"/>
                  <a:gd name="T54" fmla="*/ 604 w 2738"/>
                  <a:gd name="T55" fmla="*/ 16 h 180"/>
                  <a:gd name="T56" fmla="*/ 836 w 2738"/>
                  <a:gd name="T57" fmla="*/ 8 h 180"/>
                  <a:gd name="T58" fmla="*/ 1092 w 2738"/>
                  <a:gd name="T59" fmla="*/ 2 h 180"/>
                  <a:gd name="T60" fmla="*/ 1368 w 2738"/>
                  <a:gd name="T61" fmla="*/ 0 h 180"/>
                  <a:gd name="T62" fmla="*/ 1368 w 2738"/>
                  <a:gd name="T63" fmla="*/ 0 h 180"/>
                  <a:gd name="T64" fmla="*/ 1646 w 2738"/>
                  <a:gd name="T65" fmla="*/ 2 h 180"/>
                  <a:gd name="T66" fmla="*/ 1904 w 2738"/>
                  <a:gd name="T67" fmla="*/ 8 h 180"/>
                  <a:gd name="T68" fmla="*/ 2136 w 2738"/>
                  <a:gd name="T69" fmla="*/ 16 h 180"/>
                  <a:gd name="T70" fmla="*/ 2338 w 2738"/>
                  <a:gd name="T71" fmla="*/ 28 h 180"/>
                  <a:gd name="T72" fmla="*/ 2426 w 2738"/>
                  <a:gd name="T73" fmla="*/ 34 h 180"/>
                  <a:gd name="T74" fmla="*/ 2506 w 2738"/>
                  <a:gd name="T75" fmla="*/ 40 h 180"/>
                  <a:gd name="T76" fmla="*/ 2574 w 2738"/>
                  <a:gd name="T77" fmla="*/ 48 h 180"/>
                  <a:gd name="T78" fmla="*/ 2632 w 2738"/>
                  <a:gd name="T79" fmla="*/ 56 h 180"/>
                  <a:gd name="T80" fmla="*/ 2676 w 2738"/>
                  <a:gd name="T81" fmla="*/ 64 h 180"/>
                  <a:gd name="T82" fmla="*/ 2710 w 2738"/>
                  <a:gd name="T83" fmla="*/ 74 h 180"/>
                  <a:gd name="T84" fmla="*/ 2722 w 2738"/>
                  <a:gd name="T85" fmla="*/ 78 h 180"/>
                  <a:gd name="T86" fmla="*/ 2732 w 2738"/>
                  <a:gd name="T87" fmla="*/ 82 h 180"/>
                  <a:gd name="T88" fmla="*/ 2736 w 2738"/>
                  <a:gd name="T89" fmla="*/ 86 h 180"/>
                  <a:gd name="T90" fmla="*/ 2738 w 2738"/>
                  <a:gd name="T91" fmla="*/ 92 h 180"/>
                  <a:gd name="T92" fmla="*/ 2738 w 2738"/>
                  <a:gd name="T93" fmla="*/ 92 h 180"/>
                  <a:gd name="T94" fmla="*/ 2736 w 2738"/>
                  <a:gd name="T95" fmla="*/ 96 h 180"/>
                  <a:gd name="T96" fmla="*/ 2732 w 2738"/>
                  <a:gd name="T97" fmla="*/ 100 h 180"/>
                  <a:gd name="T98" fmla="*/ 2722 w 2738"/>
                  <a:gd name="T99" fmla="*/ 104 h 180"/>
                  <a:gd name="T100" fmla="*/ 2710 w 2738"/>
                  <a:gd name="T101" fmla="*/ 110 h 180"/>
                  <a:gd name="T102" fmla="*/ 2676 w 2738"/>
                  <a:gd name="T103" fmla="*/ 118 h 180"/>
                  <a:gd name="T104" fmla="*/ 2632 w 2738"/>
                  <a:gd name="T105" fmla="*/ 126 h 180"/>
                  <a:gd name="T106" fmla="*/ 2574 w 2738"/>
                  <a:gd name="T107" fmla="*/ 134 h 180"/>
                  <a:gd name="T108" fmla="*/ 2506 w 2738"/>
                  <a:gd name="T109" fmla="*/ 140 h 180"/>
                  <a:gd name="T110" fmla="*/ 2426 w 2738"/>
                  <a:gd name="T111" fmla="*/ 148 h 180"/>
                  <a:gd name="T112" fmla="*/ 2338 w 2738"/>
                  <a:gd name="T113" fmla="*/ 154 h 180"/>
                  <a:gd name="T114" fmla="*/ 2136 w 2738"/>
                  <a:gd name="T115" fmla="*/ 164 h 180"/>
                  <a:gd name="T116" fmla="*/ 1904 w 2738"/>
                  <a:gd name="T117" fmla="*/ 174 h 180"/>
                  <a:gd name="T118" fmla="*/ 1646 w 2738"/>
                  <a:gd name="T119" fmla="*/ 178 h 180"/>
                  <a:gd name="T120" fmla="*/ 1368 w 2738"/>
                  <a:gd name="T12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8" h="180">
                    <a:moveTo>
                      <a:pt x="1368" y="180"/>
                    </a:moveTo>
                    <a:lnTo>
                      <a:pt x="1368" y="180"/>
                    </a:lnTo>
                    <a:lnTo>
                      <a:pt x="1092" y="178"/>
                    </a:lnTo>
                    <a:lnTo>
                      <a:pt x="836" y="174"/>
                    </a:lnTo>
                    <a:lnTo>
                      <a:pt x="604" y="164"/>
                    </a:lnTo>
                    <a:lnTo>
                      <a:pt x="402" y="154"/>
                    </a:lnTo>
                    <a:lnTo>
                      <a:pt x="312" y="148"/>
                    </a:lnTo>
                    <a:lnTo>
                      <a:pt x="234" y="140"/>
                    </a:lnTo>
                    <a:lnTo>
                      <a:pt x="166" y="134"/>
                    </a:lnTo>
                    <a:lnTo>
                      <a:pt x="108" y="126"/>
                    </a:lnTo>
                    <a:lnTo>
                      <a:pt x="62" y="118"/>
                    </a:lnTo>
                    <a:lnTo>
                      <a:pt x="28" y="110"/>
                    </a:lnTo>
                    <a:lnTo>
                      <a:pt x="16" y="104"/>
                    </a:lnTo>
                    <a:lnTo>
                      <a:pt x="6" y="100"/>
                    </a:lnTo>
                    <a:lnTo>
                      <a:pt x="2" y="96"/>
                    </a:lnTo>
                    <a:lnTo>
                      <a:pt x="0" y="92"/>
                    </a:lnTo>
                    <a:lnTo>
                      <a:pt x="2" y="86"/>
                    </a:lnTo>
                    <a:lnTo>
                      <a:pt x="6" y="82"/>
                    </a:lnTo>
                    <a:lnTo>
                      <a:pt x="16" y="78"/>
                    </a:lnTo>
                    <a:lnTo>
                      <a:pt x="28" y="74"/>
                    </a:lnTo>
                    <a:lnTo>
                      <a:pt x="62" y="64"/>
                    </a:lnTo>
                    <a:lnTo>
                      <a:pt x="108" y="56"/>
                    </a:lnTo>
                    <a:lnTo>
                      <a:pt x="166" y="48"/>
                    </a:lnTo>
                    <a:lnTo>
                      <a:pt x="234" y="40"/>
                    </a:lnTo>
                    <a:lnTo>
                      <a:pt x="312" y="34"/>
                    </a:lnTo>
                    <a:lnTo>
                      <a:pt x="402" y="28"/>
                    </a:lnTo>
                    <a:lnTo>
                      <a:pt x="604" y="16"/>
                    </a:lnTo>
                    <a:lnTo>
                      <a:pt x="836" y="8"/>
                    </a:lnTo>
                    <a:lnTo>
                      <a:pt x="1092" y="2"/>
                    </a:lnTo>
                    <a:lnTo>
                      <a:pt x="1368" y="0"/>
                    </a:lnTo>
                    <a:lnTo>
                      <a:pt x="1646" y="2"/>
                    </a:lnTo>
                    <a:lnTo>
                      <a:pt x="1904" y="8"/>
                    </a:lnTo>
                    <a:lnTo>
                      <a:pt x="2136" y="16"/>
                    </a:lnTo>
                    <a:lnTo>
                      <a:pt x="2338" y="28"/>
                    </a:lnTo>
                    <a:lnTo>
                      <a:pt x="2426" y="34"/>
                    </a:lnTo>
                    <a:lnTo>
                      <a:pt x="2506" y="40"/>
                    </a:lnTo>
                    <a:lnTo>
                      <a:pt x="2574" y="48"/>
                    </a:lnTo>
                    <a:lnTo>
                      <a:pt x="2632" y="56"/>
                    </a:lnTo>
                    <a:lnTo>
                      <a:pt x="2676" y="64"/>
                    </a:lnTo>
                    <a:lnTo>
                      <a:pt x="2710" y="74"/>
                    </a:lnTo>
                    <a:lnTo>
                      <a:pt x="2722" y="78"/>
                    </a:lnTo>
                    <a:lnTo>
                      <a:pt x="2732" y="82"/>
                    </a:lnTo>
                    <a:lnTo>
                      <a:pt x="2736" y="86"/>
                    </a:lnTo>
                    <a:lnTo>
                      <a:pt x="2738" y="92"/>
                    </a:lnTo>
                    <a:lnTo>
                      <a:pt x="2736" y="96"/>
                    </a:lnTo>
                    <a:lnTo>
                      <a:pt x="2732" y="100"/>
                    </a:lnTo>
                    <a:lnTo>
                      <a:pt x="2722" y="104"/>
                    </a:lnTo>
                    <a:lnTo>
                      <a:pt x="2710" y="110"/>
                    </a:lnTo>
                    <a:lnTo>
                      <a:pt x="2676" y="118"/>
                    </a:lnTo>
                    <a:lnTo>
                      <a:pt x="2632" y="126"/>
                    </a:lnTo>
                    <a:lnTo>
                      <a:pt x="2574" y="134"/>
                    </a:lnTo>
                    <a:lnTo>
                      <a:pt x="2506" y="140"/>
                    </a:lnTo>
                    <a:lnTo>
                      <a:pt x="2426" y="148"/>
                    </a:lnTo>
                    <a:lnTo>
                      <a:pt x="2338" y="154"/>
                    </a:lnTo>
                    <a:lnTo>
                      <a:pt x="2136" y="164"/>
                    </a:lnTo>
                    <a:lnTo>
                      <a:pt x="1904" y="174"/>
                    </a:lnTo>
                    <a:lnTo>
                      <a:pt x="1646" y="178"/>
                    </a:lnTo>
                    <a:lnTo>
                      <a:pt x="1368"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7" name="Freeform 52"/>
              <p:cNvSpPr>
                <a:spLocks noChangeArrowheads="1"/>
              </p:cNvSpPr>
              <p:nvPr/>
            </p:nvSpPr>
            <p:spPr bwMode="auto">
              <a:xfrm>
                <a:off x="76" y="4"/>
                <a:ext cx="2750" cy="180"/>
              </a:xfrm>
              <a:custGeom>
                <a:avLst/>
                <a:gdLst>
                  <a:gd name="T0" fmla="*/ 1374 w 2750"/>
                  <a:gd name="T1" fmla="*/ 0 h 180"/>
                  <a:gd name="T2" fmla="*/ 1374 w 2750"/>
                  <a:gd name="T3" fmla="*/ 0 h 180"/>
                  <a:gd name="T4" fmla="*/ 1098 w 2750"/>
                  <a:gd name="T5" fmla="*/ 2 h 180"/>
                  <a:gd name="T6" fmla="*/ 840 w 2750"/>
                  <a:gd name="T7" fmla="*/ 8 h 180"/>
                  <a:gd name="T8" fmla="*/ 606 w 2750"/>
                  <a:gd name="T9" fmla="*/ 16 h 180"/>
                  <a:gd name="T10" fmla="*/ 404 w 2750"/>
                  <a:gd name="T11" fmla="*/ 26 h 180"/>
                  <a:gd name="T12" fmla="*/ 314 w 2750"/>
                  <a:gd name="T13" fmla="*/ 34 h 180"/>
                  <a:gd name="T14" fmla="*/ 236 w 2750"/>
                  <a:gd name="T15" fmla="*/ 40 h 180"/>
                  <a:gd name="T16" fmla="*/ 166 w 2750"/>
                  <a:gd name="T17" fmla="*/ 48 h 180"/>
                  <a:gd name="T18" fmla="*/ 108 w 2750"/>
                  <a:gd name="T19" fmla="*/ 56 h 180"/>
                  <a:gd name="T20" fmla="*/ 62 w 2750"/>
                  <a:gd name="T21" fmla="*/ 64 h 180"/>
                  <a:gd name="T22" fmla="*/ 28 w 2750"/>
                  <a:gd name="T23" fmla="*/ 72 h 180"/>
                  <a:gd name="T24" fmla="*/ 16 w 2750"/>
                  <a:gd name="T25" fmla="*/ 78 h 180"/>
                  <a:gd name="T26" fmla="*/ 8 w 2750"/>
                  <a:gd name="T27" fmla="*/ 82 h 180"/>
                  <a:gd name="T28" fmla="*/ 2 w 2750"/>
                  <a:gd name="T29" fmla="*/ 86 h 180"/>
                  <a:gd name="T30" fmla="*/ 0 w 2750"/>
                  <a:gd name="T31" fmla="*/ 92 h 180"/>
                  <a:gd name="T32" fmla="*/ 0 w 2750"/>
                  <a:gd name="T33" fmla="*/ 92 h 180"/>
                  <a:gd name="T34" fmla="*/ 2 w 2750"/>
                  <a:gd name="T35" fmla="*/ 96 h 180"/>
                  <a:gd name="T36" fmla="*/ 8 w 2750"/>
                  <a:gd name="T37" fmla="*/ 100 h 180"/>
                  <a:gd name="T38" fmla="*/ 16 w 2750"/>
                  <a:gd name="T39" fmla="*/ 104 h 180"/>
                  <a:gd name="T40" fmla="*/ 28 w 2750"/>
                  <a:gd name="T41" fmla="*/ 110 h 180"/>
                  <a:gd name="T42" fmla="*/ 62 w 2750"/>
                  <a:gd name="T43" fmla="*/ 118 h 180"/>
                  <a:gd name="T44" fmla="*/ 108 w 2750"/>
                  <a:gd name="T45" fmla="*/ 126 h 180"/>
                  <a:gd name="T46" fmla="*/ 166 w 2750"/>
                  <a:gd name="T47" fmla="*/ 134 h 180"/>
                  <a:gd name="T48" fmla="*/ 236 w 2750"/>
                  <a:gd name="T49" fmla="*/ 140 h 180"/>
                  <a:gd name="T50" fmla="*/ 314 w 2750"/>
                  <a:gd name="T51" fmla="*/ 148 h 180"/>
                  <a:gd name="T52" fmla="*/ 404 w 2750"/>
                  <a:gd name="T53" fmla="*/ 154 h 180"/>
                  <a:gd name="T54" fmla="*/ 606 w 2750"/>
                  <a:gd name="T55" fmla="*/ 166 h 180"/>
                  <a:gd name="T56" fmla="*/ 840 w 2750"/>
                  <a:gd name="T57" fmla="*/ 174 h 180"/>
                  <a:gd name="T58" fmla="*/ 1098 w 2750"/>
                  <a:gd name="T59" fmla="*/ 178 h 180"/>
                  <a:gd name="T60" fmla="*/ 1374 w 2750"/>
                  <a:gd name="T61" fmla="*/ 180 h 180"/>
                  <a:gd name="T62" fmla="*/ 1374 w 2750"/>
                  <a:gd name="T63" fmla="*/ 180 h 180"/>
                  <a:gd name="T64" fmla="*/ 1652 w 2750"/>
                  <a:gd name="T65" fmla="*/ 178 h 180"/>
                  <a:gd name="T66" fmla="*/ 1912 w 2750"/>
                  <a:gd name="T67" fmla="*/ 174 h 180"/>
                  <a:gd name="T68" fmla="*/ 2144 w 2750"/>
                  <a:gd name="T69" fmla="*/ 166 h 180"/>
                  <a:gd name="T70" fmla="*/ 2348 w 2750"/>
                  <a:gd name="T71" fmla="*/ 154 h 180"/>
                  <a:gd name="T72" fmla="*/ 2436 w 2750"/>
                  <a:gd name="T73" fmla="*/ 148 h 180"/>
                  <a:gd name="T74" fmla="*/ 2516 w 2750"/>
                  <a:gd name="T75" fmla="*/ 140 h 180"/>
                  <a:gd name="T76" fmla="*/ 2584 w 2750"/>
                  <a:gd name="T77" fmla="*/ 134 h 180"/>
                  <a:gd name="T78" fmla="*/ 2642 w 2750"/>
                  <a:gd name="T79" fmla="*/ 126 h 180"/>
                  <a:gd name="T80" fmla="*/ 2688 w 2750"/>
                  <a:gd name="T81" fmla="*/ 118 h 180"/>
                  <a:gd name="T82" fmla="*/ 2722 w 2750"/>
                  <a:gd name="T83" fmla="*/ 110 h 180"/>
                  <a:gd name="T84" fmla="*/ 2734 w 2750"/>
                  <a:gd name="T85" fmla="*/ 104 h 180"/>
                  <a:gd name="T86" fmla="*/ 2742 w 2750"/>
                  <a:gd name="T87" fmla="*/ 100 h 180"/>
                  <a:gd name="T88" fmla="*/ 2748 w 2750"/>
                  <a:gd name="T89" fmla="*/ 96 h 180"/>
                  <a:gd name="T90" fmla="*/ 2750 w 2750"/>
                  <a:gd name="T91" fmla="*/ 92 h 180"/>
                  <a:gd name="T92" fmla="*/ 2750 w 2750"/>
                  <a:gd name="T93" fmla="*/ 92 h 180"/>
                  <a:gd name="T94" fmla="*/ 2748 w 2750"/>
                  <a:gd name="T95" fmla="*/ 86 h 180"/>
                  <a:gd name="T96" fmla="*/ 2742 w 2750"/>
                  <a:gd name="T97" fmla="*/ 82 h 180"/>
                  <a:gd name="T98" fmla="*/ 2734 w 2750"/>
                  <a:gd name="T99" fmla="*/ 78 h 180"/>
                  <a:gd name="T100" fmla="*/ 2722 w 2750"/>
                  <a:gd name="T101" fmla="*/ 72 h 180"/>
                  <a:gd name="T102" fmla="*/ 2688 w 2750"/>
                  <a:gd name="T103" fmla="*/ 64 h 180"/>
                  <a:gd name="T104" fmla="*/ 2642 w 2750"/>
                  <a:gd name="T105" fmla="*/ 56 h 180"/>
                  <a:gd name="T106" fmla="*/ 2584 w 2750"/>
                  <a:gd name="T107" fmla="*/ 48 h 180"/>
                  <a:gd name="T108" fmla="*/ 2516 w 2750"/>
                  <a:gd name="T109" fmla="*/ 40 h 180"/>
                  <a:gd name="T110" fmla="*/ 2436 w 2750"/>
                  <a:gd name="T111" fmla="*/ 34 h 180"/>
                  <a:gd name="T112" fmla="*/ 2348 w 2750"/>
                  <a:gd name="T113" fmla="*/ 26 h 180"/>
                  <a:gd name="T114" fmla="*/ 2144 w 2750"/>
                  <a:gd name="T115" fmla="*/ 16 h 180"/>
                  <a:gd name="T116" fmla="*/ 1912 w 2750"/>
                  <a:gd name="T117" fmla="*/ 8 h 180"/>
                  <a:gd name="T118" fmla="*/ 1652 w 2750"/>
                  <a:gd name="T119" fmla="*/ 2 h 180"/>
                  <a:gd name="T120" fmla="*/ 1374 w 2750"/>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0" h="180">
                    <a:moveTo>
                      <a:pt x="1374" y="0"/>
                    </a:moveTo>
                    <a:lnTo>
                      <a:pt x="1374" y="0"/>
                    </a:lnTo>
                    <a:lnTo>
                      <a:pt x="1098" y="2"/>
                    </a:lnTo>
                    <a:lnTo>
                      <a:pt x="840" y="8"/>
                    </a:lnTo>
                    <a:lnTo>
                      <a:pt x="606" y="16"/>
                    </a:lnTo>
                    <a:lnTo>
                      <a:pt x="404" y="26"/>
                    </a:lnTo>
                    <a:lnTo>
                      <a:pt x="314" y="34"/>
                    </a:lnTo>
                    <a:lnTo>
                      <a:pt x="236" y="40"/>
                    </a:lnTo>
                    <a:lnTo>
                      <a:pt x="166" y="48"/>
                    </a:lnTo>
                    <a:lnTo>
                      <a:pt x="108" y="56"/>
                    </a:lnTo>
                    <a:lnTo>
                      <a:pt x="62" y="64"/>
                    </a:lnTo>
                    <a:lnTo>
                      <a:pt x="28" y="72"/>
                    </a:lnTo>
                    <a:lnTo>
                      <a:pt x="16" y="78"/>
                    </a:lnTo>
                    <a:lnTo>
                      <a:pt x="8" y="82"/>
                    </a:lnTo>
                    <a:lnTo>
                      <a:pt x="2" y="86"/>
                    </a:lnTo>
                    <a:lnTo>
                      <a:pt x="0" y="92"/>
                    </a:lnTo>
                    <a:lnTo>
                      <a:pt x="2" y="96"/>
                    </a:lnTo>
                    <a:lnTo>
                      <a:pt x="8" y="100"/>
                    </a:lnTo>
                    <a:lnTo>
                      <a:pt x="16" y="104"/>
                    </a:lnTo>
                    <a:lnTo>
                      <a:pt x="28" y="110"/>
                    </a:lnTo>
                    <a:lnTo>
                      <a:pt x="62" y="118"/>
                    </a:lnTo>
                    <a:lnTo>
                      <a:pt x="108" y="126"/>
                    </a:lnTo>
                    <a:lnTo>
                      <a:pt x="166" y="134"/>
                    </a:lnTo>
                    <a:lnTo>
                      <a:pt x="236" y="140"/>
                    </a:lnTo>
                    <a:lnTo>
                      <a:pt x="314" y="148"/>
                    </a:lnTo>
                    <a:lnTo>
                      <a:pt x="404" y="154"/>
                    </a:lnTo>
                    <a:lnTo>
                      <a:pt x="606" y="166"/>
                    </a:lnTo>
                    <a:lnTo>
                      <a:pt x="840" y="174"/>
                    </a:lnTo>
                    <a:lnTo>
                      <a:pt x="1098" y="178"/>
                    </a:lnTo>
                    <a:lnTo>
                      <a:pt x="1374" y="180"/>
                    </a:lnTo>
                    <a:lnTo>
                      <a:pt x="1652" y="178"/>
                    </a:lnTo>
                    <a:lnTo>
                      <a:pt x="1912" y="174"/>
                    </a:lnTo>
                    <a:lnTo>
                      <a:pt x="2144" y="166"/>
                    </a:lnTo>
                    <a:lnTo>
                      <a:pt x="2348" y="154"/>
                    </a:lnTo>
                    <a:lnTo>
                      <a:pt x="2436" y="148"/>
                    </a:lnTo>
                    <a:lnTo>
                      <a:pt x="2516" y="140"/>
                    </a:lnTo>
                    <a:lnTo>
                      <a:pt x="2584" y="134"/>
                    </a:lnTo>
                    <a:lnTo>
                      <a:pt x="2642" y="126"/>
                    </a:lnTo>
                    <a:lnTo>
                      <a:pt x="2688" y="118"/>
                    </a:lnTo>
                    <a:lnTo>
                      <a:pt x="2722" y="110"/>
                    </a:lnTo>
                    <a:lnTo>
                      <a:pt x="2734" y="104"/>
                    </a:lnTo>
                    <a:lnTo>
                      <a:pt x="2742" y="100"/>
                    </a:lnTo>
                    <a:lnTo>
                      <a:pt x="2748" y="96"/>
                    </a:lnTo>
                    <a:lnTo>
                      <a:pt x="2750" y="92"/>
                    </a:lnTo>
                    <a:lnTo>
                      <a:pt x="2748" y="86"/>
                    </a:lnTo>
                    <a:lnTo>
                      <a:pt x="2742" y="82"/>
                    </a:lnTo>
                    <a:lnTo>
                      <a:pt x="2734" y="78"/>
                    </a:lnTo>
                    <a:lnTo>
                      <a:pt x="2722" y="72"/>
                    </a:lnTo>
                    <a:lnTo>
                      <a:pt x="2688" y="64"/>
                    </a:lnTo>
                    <a:lnTo>
                      <a:pt x="2642" y="56"/>
                    </a:lnTo>
                    <a:lnTo>
                      <a:pt x="2584" y="48"/>
                    </a:lnTo>
                    <a:lnTo>
                      <a:pt x="2516" y="40"/>
                    </a:lnTo>
                    <a:lnTo>
                      <a:pt x="2436" y="34"/>
                    </a:lnTo>
                    <a:lnTo>
                      <a:pt x="2348" y="26"/>
                    </a:lnTo>
                    <a:lnTo>
                      <a:pt x="2144" y="16"/>
                    </a:lnTo>
                    <a:lnTo>
                      <a:pt x="1912" y="8"/>
                    </a:lnTo>
                    <a:lnTo>
                      <a:pt x="1652" y="2"/>
                    </a:lnTo>
                    <a:lnTo>
                      <a:pt x="13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8" name="Freeform 53"/>
              <p:cNvSpPr>
                <a:spLocks noEditPoints="1" noChangeArrowheads="1"/>
              </p:cNvSpPr>
              <p:nvPr/>
            </p:nvSpPr>
            <p:spPr bwMode="auto">
              <a:xfrm>
                <a:off x="82" y="4"/>
                <a:ext cx="2738" cy="180"/>
              </a:xfrm>
              <a:custGeom>
                <a:avLst/>
                <a:gdLst>
                  <a:gd name="T0" fmla="*/ 1368 w 2738"/>
                  <a:gd name="T1" fmla="*/ 180 h 180"/>
                  <a:gd name="T2" fmla="*/ 838 w 2738"/>
                  <a:gd name="T3" fmla="*/ 172 h 180"/>
                  <a:gd name="T4" fmla="*/ 404 w 2738"/>
                  <a:gd name="T5" fmla="*/ 154 h 180"/>
                  <a:gd name="T6" fmla="*/ 238 w 2738"/>
                  <a:gd name="T7" fmla="*/ 140 h 180"/>
                  <a:gd name="T8" fmla="*/ 112 w 2738"/>
                  <a:gd name="T9" fmla="*/ 126 h 180"/>
                  <a:gd name="T10" fmla="*/ 32 w 2738"/>
                  <a:gd name="T11" fmla="*/ 110 h 180"/>
                  <a:gd name="T12" fmla="*/ 12 w 2738"/>
                  <a:gd name="T13" fmla="*/ 100 h 180"/>
                  <a:gd name="T14" fmla="*/ 4 w 2738"/>
                  <a:gd name="T15" fmla="*/ 92 h 180"/>
                  <a:gd name="T16" fmla="*/ 6 w 2738"/>
                  <a:gd name="T17" fmla="*/ 86 h 180"/>
                  <a:gd name="T18" fmla="*/ 20 w 2738"/>
                  <a:gd name="T19" fmla="*/ 78 h 180"/>
                  <a:gd name="T20" fmla="*/ 66 w 2738"/>
                  <a:gd name="T21" fmla="*/ 64 h 180"/>
                  <a:gd name="T22" fmla="*/ 170 w 2738"/>
                  <a:gd name="T23" fmla="*/ 48 h 180"/>
                  <a:gd name="T24" fmla="*/ 316 w 2738"/>
                  <a:gd name="T25" fmla="*/ 34 h 180"/>
                  <a:gd name="T26" fmla="*/ 606 w 2738"/>
                  <a:gd name="T27" fmla="*/ 16 h 180"/>
                  <a:gd name="T28" fmla="*/ 1094 w 2738"/>
                  <a:gd name="T29" fmla="*/ 2 h 180"/>
                  <a:gd name="T30" fmla="*/ 1368 w 2738"/>
                  <a:gd name="T31" fmla="*/ 0 h 180"/>
                  <a:gd name="T32" fmla="*/ 1902 w 2738"/>
                  <a:gd name="T33" fmla="*/ 8 h 180"/>
                  <a:gd name="T34" fmla="*/ 2334 w 2738"/>
                  <a:gd name="T35" fmla="*/ 28 h 180"/>
                  <a:gd name="T36" fmla="*/ 2502 w 2738"/>
                  <a:gd name="T37" fmla="*/ 40 h 180"/>
                  <a:gd name="T38" fmla="*/ 2626 w 2738"/>
                  <a:gd name="T39" fmla="*/ 56 h 180"/>
                  <a:gd name="T40" fmla="*/ 2706 w 2738"/>
                  <a:gd name="T41" fmla="*/ 74 h 180"/>
                  <a:gd name="T42" fmla="*/ 2726 w 2738"/>
                  <a:gd name="T43" fmla="*/ 82 h 180"/>
                  <a:gd name="T44" fmla="*/ 2734 w 2738"/>
                  <a:gd name="T45" fmla="*/ 92 h 180"/>
                  <a:gd name="T46" fmla="*/ 2732 w 2738"/>
                  <a:gd name="T47" fmla="*/ 96 h 180"/>
                  <a:gd name="T48" fmla="*/ 2718 w 2738"/>
                  <a:gd name="T49" fmla="*/ 104 h 180"/>
                  <a:gd name="T50" fmla="*/ 2672 w 2738"/>
                  <a:gd name="T51" fmla="*/ 118 h 180"/>
                  <a:gd name="T52" fmla="*/ 2570 w 2738"/>
                  <a:gd name="T53" fmla="*/ 134 h 180"/>
                  <a:gd name="T54" fmla="*/ 2422 w 2738"/>
                  <a:gd name="T55" fmla="*/ 148 h 180"/>
                  <a:gd name="T56" fmla="*/ 2134 w 2738"/>
                  <a:gd name="T57" fmla="*/ 164 h 180"/>
                  <a:gd name="T58" fmla="*/ 1644 w 2738"/>
                  <a:gd name="T59" fmla="*/ 178 h 180"/>
                  <a:gd name="T60" fmla="*/ 1368 w 2738"/>
                  <a:gd name="T61" fmla="*/ 0 h 180"/>
                  <a:gd name="T62" fmla="*/ 1092 w 2738"/>
                  <a:gd name="T63" fmla="*/ 2 h 180"/>
                  <a:gd name="T64" fmla="*/ 604 w 2738"/>
                  <a:gd name="T65" fmla="*/ 16 h 180"/>
                  <a:gd name="T66" fmla="*/ 312 w 2738"/>
                  <a:gd name="T67" fmla="*/ 34 h 180"/>
                  <a:gd name="T68" fmla="*/ 166 w 2738"/>
                  <a:gd name="T69" fmla="*/ 48 h 180"/>
                  <a:gd name="T70" fmla="*/ 62 w 2738"/>
                  <a:gd name="T71" fmla="*/ 64 h 180"/>
                  <a:gd name="T72" fmla="*/ 16 w 2738"/>
                  <a:gd name="T73" fmla="*/ 78 h 180"/>
                  <a:gd name="T74" fmla="*/ 2 w 2738"/>
                  <a:gd name="T75" fmla="*/ 86 h 180"/>
                  <a:gd name="T76" fmla="*/ 0 w 2738"/>
                  <a:gd name="T77" fmla="*/ 92 h 180"/>
                  <a:gd name="T78" fmla="*/ 6 w 2738"/>
                  <a:gd name="T79" fmla="*/ 100 h 180"/>
                  <a:gd name="T80" fmla="*/ 28 w 2738"/>
                  <a:gd name="T81" fmla="*/ 110 h 180"/>
                  <a:gd name="T82" fmla="*/ 108 w 2738"/>
                  <a:gd name="T83" fmla="*/ 126 h 180"/>
                  <a:gd name="T84" fmla="*/ 234 w 2738"/>
                  <a:gd name="T85" fmla="*/ 140 h 180"/>
                  <a:gd name="T86" fmla="*/ 402 w 2738"/>
                  <a:gd name="T87" fmla="*/ 154 h 180"/>
                  <a:gd name="T88" fmla="*/ 836 w 2738"/>
                  <a:gd name="T89" fmla="*/ 174 h 180"/>
                  <a:gd name="T90" fmla="*/ 1368 w 2738"/>
                  <a:gd name="T91" fmla="*/ 180 h 180"/>
                  <a:gd name="T92" fmla="*/ 1646 w 2738"/>
                  <a:gd name="T93" fmla="*/ 178 h 180"/>
                  <a:gd name="T94" fmla="*/ 2136 w 2738"/>
                  <a:gd name="T95" fmla="*/ 164 h 180"/>
                  <a:gd name="T96" fmla="*/ 2426 w 2738"/>
                  <a:gd name="T97" fmla="*/ 148 h 180"/>
                  <a:gd name="T98" fmla="*/ 2574 w 2738"/>
                  <a:gd name="T99" fmla="*/ 134 h 180"/>
                  <a:gd name="T100" fmla="*/ 2676 w 2738"/>
                  <a:gd name="T101" fmla="*/ 118 h 180"/>
                  <a:gd name="T102" fmla="*/ 2722 w 2738"/>
                  <a:gd name="T103" fmla="*/ 104 h 180"/>
                  <a:gd name="T104" fmla="*/ 2736 w 2738"/>
                  <a:gd name="T105" fmla="*/ 96 h 180"/>
                  <a:gd name="T106" fmla="*/ 2738 w 2738"/>
                  <a:gd name="T107" fmla="*/ 92 h 180"/>
                  <a:gd name="T108" fmla="*/ 2732 w 2738"/>
                  <a:gd name="T109" fmla="*/ 82 h 180"/>
                  <a:gd name="T110" fmla="*/ 2710 w 2738"/>
                  <a:gd name="T111" fmla="*/ 74 h 180"/>
                  <a:gd name="T112" fmla="*/ 2632 w 2738"/>
                  <a:gd name="T113" fmla="*/ 56 h 180"/>
                  <a:gd name="T114" fmla="*/ 2506 w 2738"/>
                  <a:gd name="T115" fmla="*/ 40 h 180"/>
                  <a:gd name="T116" fmla="*/ 2338 w 2738"/>
                  <a:gd name="T117" fmla="*/ 28 h 180"/>
                  <a:gd name="T118" fmla="*/ 1904 w 2738"/>
                  <a:gd name="T119" fmla="*/ 8 h 180"/>
                  <a:gd name="T120" fmla="*/ 1368 w 2738"/>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8" h="180">
                    <a:moveTo>
                      <a:pt x="1368" y="180"/>
                    </a:moveTo>
                    <a:lnTo>
                      <a:pt x="1368" y="180"/>
                    </a:lnTo>
                    <a:lnTo>
                      <a:pt x="1094" y="178"/>
                    </a:lnTo>
                    <a:lnTo>
                      <a:pt x="838" y="172"/>
                    </a:lnTo>
                    <a:lnTo>
                      <a:pt x="606" y="164"/>
                    </a:lnTo>
                    <a:lnTo>
                      <a:pt x="404" y="154"/>
                    </a:lnTo>
                    <a:lnTo>
                      <a:pt x="316" y="148"/>
                    </a:lnTo>
                    <a:lnTo>
                      <a:pt x="238" y="140"/>
                    </a:lnTo>
                    <a:lnTo>
                      <a:pt x="170" y="134"/>
                    </a:lnTo>
                    <a:lnTo>
                      <a:pt x="112" y="126"/>
                    </a:lnTo>
                    <a:lnTo>
                      <a:pt x="66" y="118"/>
                    </a:lnTo>
                    <a:lnTo>
                      <a:pt x="32" y="110"/>
                    </a:lnTo>
                    <a:lnTo>
                      <a:pt x="20" y="104"/>
                    </a:lnTo>
                    <a:lnTo>
                      <a:pt x="12" y="100"/>
                    </a:lnTo>
                    <a:lnTo>
                      <a:pt x="6" y="96"/>
                    </a:lnTo>
                    <a:lnTo>
                      <a:pt x="4" y="92"/>
                    </a:lnTo>
                    <a:lnTo>
                      <a:pt x="6" y="86"/>
                    </a:lnTo>
                    <a:lnTo>
                      <a:pt x="12" y="82"/>
                    </a:lnTo>
                    <a:lnTo>
                      <a:pt x="20" y="78"/>
                    </a:lnTo>
                    <a:lnTo>
                      <a:pt x="32" y="74"/>
                    </a:lnTo>
                    <a:lnTo>
                      <a:pt x="66" y="64"/>
                    </a:lnTo>
                    <a:lnTo>
                      <a:pt x="112" y="56"/>
                    </a:lnTo>
                    <a:lnTo>
                      <a:pt x="170" y="48"/>
                    </a:lnTo>
                    <a:lnTo>
                      <a:pt x="238" y="40"/>
                    </a:lnTo>
                    <a:lnTo>
                      <a:pt x="316" y="34"/>
                    </a:lnTo>
                    <a:lnTo>
                      <a:pt x="404" y="28"/>
                    </a:lnTo>
                    <a:lnTo>
                      <a:pt x="606" y="16"/>
                    </a:lnTo>
                    <a:lnTo>
                      <a:pt x="838" y="8"/>
                    </a:lnTo>
                    <a:lnTo>
                      <a:pt x="1094" y="2"/>
                    </a:lnTo>
                    <a:lnTo>
                      <a:pt x="1368" y="0"/>
                    </a:lnTo>
                    <a:lnTo>
                      <a:pt x="1644" y="2"/>
                    </a:lnTo>
                    <a:lnTo>
                      <a:pt x="1902" y="8"/>
                    </a:lnTo>
                    <a:lnTo>
                      <a:pt x="2134" y="16"/>
                    </a:lnTo>
                    <a:lnTo>
                      <a:pt x="2334" y="28"/>
                    </a:lnTo>
                    <a:lnTo>
                      <a:pt x="2422" y="34"/>
                    </a:lnTo>
                    <a:lnTo>
                      <a:pt x="2502" y="40"/>
                    </a:lnTo>
                    <a:lnTo>
                      <a:pt x="2570" y="48"/>
                    </a:lnTo>
                    <a:lnTo>
                      <a:pt x="2626" y="56"/>
                    </a:lnTo>
                    <a:lnTo>
                      <a:pt x="2672" y="64"/>
                    </a:lnTo>
                    <a:lnTo>
                      <a:pt x="2706" y="74"/>
                    </a:lnTo>
                    <a:lnTo>
                      <a:pt x="2718" y="78"/>
                    </a:lnTo>
                    <a:lnTo>
                      <a:pt x="2726" y="82"/>
                    </a:lnTo>
                    <a:lnTo>
                      <a:pt x="2732" y="86"/>
                    </a:lnTo>
                    <a:lnTo>
                      <a:pt x="2734" y="92"/>
                    </a:lnTo>
                    <a:lnTo>
                      <a:pt x="2732" y="96"/>
                    </a:lnTo>
                    <a:lnTo>
                      <a:pt x="2726" y="100"/>
                    </a:lnTo>
                    <a:lnTo>
                      <a:pt x="2718" y="104"/>
                    </a:lnTo>
                    <a:lnTo>
                      <a:pt x="2706" y="110"/>
                    </a:lnTo>
                    <a:lnTo>
                      <a:pt x="2672" y="118"/>
                    </a:lnTo>
                    <a:lnTo>
                      <a:pt x="2626" y="126"/>
                    </a:lnTo>
                    <a:lnTo>
                      <a:pt x="2570" y="134"/>
                    </a:lnTo>
                    <a:lnTo>
                      <a:pt x="2502" y="140"/>
                    </a:lnTo>
                    <a:lnTo>
                      <a:pt x="2422" y="148"/>
                    </a:lnTo>
                    <a:lnTo>
                      <a:pt x="2334" y="154"/>
                    </a:lnTo>
                    <a:lnTo>
                      <a:pt x="2134" y="164"/>
                    </a:lnTo>
                    <a:lnTo>
                      <a:pt x="1902" y="172"/>
                    </a:lnTo>
                    <a:lnTo>
                      <a:pt x="1644" y="178"/>
                    </a:lnTo>
                    <a:lnTo>
                      <a:pt x="1368" y="180"/>
                    </a:lnTo>
                    <a:close/>
                    <a:moveTo>
                      <a:pt x="1368" y="0"/>
                    </a:moveTo>
                    <a:lnTo>
                      <a:pt x="1368" y="0"/>
                    </a:lnTo>
                    <a:lnTo>
                      <a:pt x="1092" y="2"/>
                    </a:lnTo>
                    <a:lnTo>
                      <a:pt x="836" y="8"/>
                    </a:lnTo>
                    <a:lnTo>
                      <a:pt x="604" y="16"/>
                    </a:lnTo>
                    <a:lnTo>
                      <a:pt x="402" y="28"/>
                    </a:lnTo>
                    <a:lnTo>
                      <a:pt x="312" y="34"/>
                    </a:lnTo>
                    <a:lnTo>
                      <a:pt x="234" y="40"/>
                    </a:lnTo>
                    <a:lnTo>
                      <a:pt x="166" y="48"/>
                    </a:lnTo>
                    <a:lnTo>
                      <a:pt x="108" y="56"/>
                    </a:lnTo>
                    <a:lnTo>
                      <a:pt x="62" y="64"/>
                    </a:lnTo>
                    <a:lnTo>
                      <a:pt x="28" y="74"/>
                    </a:lnTo>
                    <a:lnTo>
                      <a:pt x="16" y="78"/>
                    </a:lnTo>
                    <a:lnTo>
                      <a:pt x="6" y="82"/>
                    </a:lnTo>
                    <a:lnTo>
                      <a:pt x="2" y="86"/>
                    </a:lnTo>
                    <a:lnTo>
                      <a:pt x="0" y="92"/>
                    </a:lnTo>
                    <a:lnTo>
                      <a:pt x="2" y="96"/>
                    </a:lnTo>
                    <a:lnTo>
                      <a:pt x="6" y="100"/>
                    </a:lnTo>
                    <a:lnTo>
                      <a:pt x="16" y="104"/>
                    </a:lnTo>
                    <a:lnTo>
                      <a:pt x="28" y="110"/>
                    </a:lnTo>
                    <a:lnTo>
                      <a:pt x="62" y="118"/>
                    </a:lnTo>
                    <a:lnTo>
                      <a:pt x="108" y="126"/>
                    </a:lnTo>
                    <a:lnTo>
                      <a:pt x="166" y="134"/>
                    </a:lnTo>
                    <a:lnTo>
                      <a:pt x="234" y="140"/>
                    </a:lnTo>
                    <a:lnTo>
                      <a:pt x="312" y="148"/>
                    </a:lnTo>
                    <a:lnTo>
                      <a:pt x="402" y="154"/>
                    </a:lnTo>
                    <a:lnTo>
                      <a:pt x="604" y="164"/>
                    </a:lnTo>
                    <a:lnTo>
                      <a:pt x="836" y="174"/>
                    </a:lnTo>
                    <a:lnTo>
                      <a:pt x="1092" y="178"/>
                    </a:lnTo>
                    <a:lnTo>
                      <a:pt x="1368" y="180"/>
                    </a:lnTo>
                    <a:lnTo>
                      <a:pt x="1646" y="178"/>
                    </a:lnTo>
                    <a:lnTo>
                      <a:pt x="1904" y="174"/>
                    </a:lnTo>
                    <a:lnTo>
                      <a:pt x="2136" y="164"/>
                    </a:lnTo>
                    <a:lnTo>
                      <a:pt x="2338" y="154"/>
                    </a:lnTo>
                    <a:lnTo>
                      <a:pt x="2426" y="148"/>
                    </a:lnTo>
                    <a:lnTo>
                      <a:pt x="2506" y="140"/>
                    </a:lnTo>
                    <a:lnTo>
                      <a:pt x="2574" y="134"/>
                    </a:lnTo>
                    <a:lnTo>
                      <a:pt x="2632" y="126"/>
                    </a:lnTo>
                    <a:lnTo>
                      <a:pt x="2676" y="118"/>
                    </a:lnTo>
                    <a:lnTo>
                      <a:pt x="2710" y="110"/>
                    </a:lnTo>
                    <a:lnTo>
                      <a:pt x="2722" y="104"/>
                    </a:lnTo>
                    <a:lnTo>
                      <a:pt x="2732" y="100"/>
                    </a:lnTo>
                    <a:lnTo>
                      <a:pt x="2736" y="96"/>
                    </a:lnTo>
                    <a:lnTo>
                      <a:pt x="2738" y="92"/>
                    </a:lnTo>
                    <a:lnTo>
                      <a:pt x="2736" y="86"/>
                    </a:lnTo>
                    <a:lnTo>
                      <a:pt x="2732" y="82"/>
                    </a:lnTo>
                    <a:lnTo>
                      <a:pt x="2722" y="78"/>
                    </a:lnTo>
                    <a:lnTo>
                      <a:pt x="2710" y="74"/>
                    </a:lnTo>
                    <a:lnTo>
                      <a:pt x="2676" y="64"/>
                    </a:lnTo>
                    <a:lnTo>
                      <a:pt x="2632" y="56"/>
                    </a:lnTo>
                    <a:lnTo>
                      <a:pt x="2574" y="48"/>
                    </a:lnTo>
                    <a:lnTo>
                      <a:pt x="2506" y="40"/>
                    </a:lnTo>
                    <a:lnTo>
                      <a:pt x="2426" y="34"/>
                    </a:lnTo>
                    <a:lnTo>
                      <a:pt x="2338" y="28"/>
                    </a:lnTo>
                    <a:lnTo>
                      <a:pt x="2136" y="16"/>
                    </a:lnTo>
                    <a:lnTo>
                      <a:pt x="1904" y="8"/>
                    </a:lnTo>
                    <a:lnTo>
                      <a:pt x="1646" y="2"/>
                    </a:lnTo>
                    <a:lnTo>
                      <a:pt x="1368"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49" name="Freeform 54"/>
              <p:cNvSpPr>
                <a:spLocks noChangeArrowheads="1"/>
              </p:cNvSpPr>
              <p:nvPr/>
            </p:nvSpPr>
            <p:spPr bwMode="auto">
              <a:xfrm>
                <a:off x="86" y="4"/>
                <a:ext cx="2730" cy="180"/>
              </a:xfrm>
              <a:custGeom>
                <a:avLst/>
                <a:gdLst>
                  <a:gd name="T0" fmla="*/ 1364 w 2730"/>
                  <a:gd name="T1" fmla="*/ 180 h 180"/>
                  <a:gd name="T2" fmla="*/ 1364 w 2730"/>
                  <a:gd name="T3" fmla="*/ 180 h 180"/>
                  <a:gd name="T4" fmla="*/ 1090 w 2730"/>
                  <a:gd name="T5" fmla="*/ 178 h 180"/>
                  <a:gd name="T6" fmla="*/ 834 w 2730"/>
                  <a:gd name="T7" fmla="*/ 172 h 180"/>
                  <a:gd name="T8" fmla="*/ 602 w 2730"/>
                  <a:gd name="T9" fmla="*/ 164 h 180"/>
                  <a:gd name="T10" fmla="*/ 400 w 2730"/>
                  <a:gd name="T11" fmla="*/ 154 h 180"/>
                  <a:gd name="T12" fmla="*/ 312 w 2730"/>
                  <a:gd name="T13" fmla="*/ 148 h 180"/>
                  <a:gd name="T14" fmla="*/ 234 w 2730"/>
                  <a:gd name="T15" fmla="*/ 140 h 180"/>
                  <a:gd name="T16" fmla="*/ 166 w 2730"/>
                  <a:gd name="T17" fmla="*/ 134 h 180"/>
                  <a:gd name="T18" fmla="*/ 108 w 2730"/>
                  <a:gd name="T19" fmla="*/ 126 h 180"/>
                  <a:gd name="T20" fmla="*/ 62 w 2730"/>
                  <a:gd name="T21" fmla="*/ 118 h 180"/>
                  <a:gd name="T22" fmla="*/ 28 w 2730"/>
                  <a:gd name="T23" fmla="*/ 110 h 180"/>
                  <a:gd name="T24" fmla="*/ 16 w 2730"/>
                  <a:gd name="T25" fmla="*/ 104 h 180"/>
                  <a:gd name="T26" fmla="*/ 8 w 2730"/>
                  <a:gd name="T27" fmla="*/ 100 h 180"/>
                  <a:gd name="T28" fmla="*/ 2 w 2730"/>
                  <a:gd name="T29" fmla="*/ 96 h 180"/>
                  <a:gd name="T30" fmla="*/ 0 w 2730"/>
                  <a:gd name="T31" fmla="*/ 92 h 180"/>
                  <a:gd name="T32" fmla="*/ 0 w 2730"/>
                  <a:gd name="T33" fmla="*/ 92 h 180"/>
                  <a:gd name="T34" fmla="*/ 2 w 2730"/>
                  <a:gd name="T35" fmla="*/ 86 h 180"/>
                  <a:gd name="T36" fmla="*/ 8 w 2730"/>
                  <a:gd name="T37" fmla="*/ 82 h 180"/>
                  <a:gd name="T38" fmla="*/ 16 w 2730"/>
                  <a:gd name="T39" fmla="*/ 78 h 180"/>
                  <a:gd name="T40" fmla="*/ 28 w 2730"/>
                  <a:gd name="T41" fmla="*/ 74 h 180"/>
                  <a:gd name="T42" fmla="*/ 62 w 2730"/>
                  <a:gd name="T43" fmla="*/ 64 h 180"/>
                  <a:gd name="T44" fmla="*/ 108 w 2730"/>
                  <a:gd name="T45" fmla="*/ 56 h 180"/>
                  <a:gd name="T46" fmla="*/ 166 w 2730"/>
                  <a:gd name="T47" fmla="*/ 48 h 180"/>
                  <a:gd name="T48" fmla="*/ 234 w 2730"/>
                  <a:gd name="T49" fmla="*/ 40 h 180"/>
                  <a:gd name="T50" fmla="*/ 312 w 2730"/>
                  <a:gd name="T51" fmla="*/ 34 h 180"/>
                  <a:gd name="T52" fmla="*/ 400 w 2730"/>
                  <a:gd name="T53" fmla="*/ 28 h 180"/>
                  <a:gd name="T54" fmla="*/ 602 w 2730"/>
                  <a:gd name="T55" fmla="*/ 16 h 180"/>
                  <a:gd name="T56" fmla="*/ 834 w 2730"/>
                  <a:gd name="T57" fmla="*/ 8 h 180"/>
                  <a:gd name="T58" fmla="*/ 1090 w 2730"/>
                  <a:gd name="T59" fmla="*/ 2 h 180"/>
                  <a:gd name="T60" fmla="*/ 1364 w 2730"/>
                  <a:gd name="T61" fmla="*/ 0 h 180"/>
                  <a:gd name="T62" fmla="*/ 1364 w 2730"/>
                  <a:gd name="T63" fmla="*/ 0 h 180"/>
                  <a:gd name="T64" fmla="*/ 1640 w 2730"/>
                  <a:gd name="T65" fmla="*/ 2 h 180"/>
                  <a:gd name="T66" fmla="*/ 1898 w 2730"/>
                  <a:gd name="T67" fmla="*/ 8 h 180"/>
                  <a:gd name="T68" fmla="*/ 2130 w 2730"/>
                  <a:gd name="T69" fmla="*/ 16 h 180"/>
                  <a:gd name="T70" fmla="*/ 2330 w 2730"/>
                  <a:gd name="T71" fmla="*/ 28 h 180"/>
                  <a:gd name="T72" fmla="*/ 2418 w 2730"/>
                  <a:gd name="T73" fmla="*/ 34 h 180"/>
                  <a:gd name="T74" fmla="*/ 2498 w 2730"/>
                  <a:gd name="T75" fmla="*/ 40 h 180"/>
                  <a:gd name="T76" fmla="*/ 2566 w 2730"/>
                  <a:gd name="T77" fmla="*/ 48 h 180"/>
                  <a:gd name="T78" fmla="*/ 2622 w 2730"/>
                  <a:gd name="T79" fmla="*/ 56 h 180"/>
                  <a:gd name="T80" fmla="*/ 2668 w 2730"/>
                  <a:gd name="T81" fmla="*/ 64 h 180"/>
                  <a:gd name="T82" fmla="*/ 2702 w 2730"/>
                  <a:gd name="T83" fmla="*/ 74 h 180"/>
                  <a:gd name="T84" fmla="*/ 2714 w 2730"/>
                  <a:gd name="T85" fmla="*/ 78 h 180"/>
                  <a:gd name="T86" fmla="*/ 2722 w 2730"/>
                  <a:gd name="T87" fmla="*/ 82 h 180"/>
                  <a:gd name="T88" fmla="*/ 2728 w 2730"/>
                  <a:gd name="T89" fmla="*/ 86 h 180"/>
                  <a:gd name="T90" fmla="*/ 2730 w 2730"/>
                  <a:gd name="T91" fmla="*/ 92 h 180"/>
                  <a:gd name="T92" fmla="*/ 2730 w 2730"/>
                  <a:gd name="T93" fmla="*/ 92 h 180"/>
                  <a:gd name="T94" fmla="*/ 2728 w 2730"/>
                  <a:gd name="T95" fmla="*/ 96 h 180"/>
                  <a:gd name="T96" fmla="*/ 2722 w 2730"/>
                  <a:gd name="T97" fmla="*/ 100 h 180"/>
                  <a:gd name="T98" fmla="*/ 2714 w 2730"/>
                  <a:gd name="T99" fmla="*/ 104 h 180"/>
                  <a:gd name="T100" fmla="*/ 2702 w 2730"/>
                  <a:gd name="T101" fmla="*/ 110 h 180"/>
                  <a:gd name="T102" fmla="*/ 2668 w 2730"/>
                  <a:gd name="T103" fmla="*/ 118 h 180"/>
                  <a:gd name="T104" fmla="*/ 2622 w 2730"/>
                  <a:gd name="T105" fmla="*/ 126 h 180"/>
                  <a:gd name="T106" fmla="*/ 2566 w 2730"/>
                  <a:gd name="T107" fmla="*/ 134 h 180"/>
                  <a:gd name="T108" fmla="*/ 2498 w 2730"/>
                  <a:gd name="T109" fmla="*/ 140 h 180"/>
                  <a:gd name="T110" fmla="*/ 2418 w 2730"/>
                  <a:gd name="T111" fmla="*/ 148 h 180"/>
                  <a:gd name="T112" fmla="*/ 2330 w 2730"/>
                  <a:gd name="T113" fmla="*/ 154 h 180"/>
                  <a:gd name="T114" fmla="*/ 2130 w 2730"/>
                  <a:gd name="T115" fmla="*/ 164 h 180"/>
                  <a:gd name="T116" fmla="*/ 1898 w 2730"/>
                  <a:gd name="T117" fmla="*/ 172 h 180"/>
                  <a:gd name="T118" fmla="*/ 1640 w 2730"/>
                  <a:gd name="T119" fmla="*/ 178 h 180"/>
                  <a:gd name="T120" fmla="*/ 1364 w 2730"/>
                  <a:gd name="T12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0" h="180">
                    <a:moveTo>
                      <a:pt x="1364" y="180"/>
                    </a:moveTo>
                    <a:lnTo>
                      <a:pt x="1364" y="180"/>
                    </a:lnTo>
                    <a:lnTo>
                      <a:pt x="1090" y="178"/>
                    </a:lnTo>
                    <a:lnTo>
                      <a:pt x="834" y="172"/>
                    </a:lnTo>
                    <a:lnTo>
                      <a:pt x="602" y="164"/>
                    </a:lnTo>
                    <a:lnTo>
                      <a:pt x="400" y="154"/>
                    </a:lnTo>
                    <a:lnTo>
                      <a:pt x="312" y="148"/>
                    </a:lnTo>
                    <a:lnTo>
                      <a:pt x="234" y="140"/>
                    </a:lnTo>
                    <a:lnTo>
                      <a:pt x="166" y="134"/>
                    </a:lnTo>
                    <a:lnTo>
                      <a:pt x="108" y="126"/>
                    </a:lnTo>
                    <a:lnTo>
                      <a:pt x="62" y="118"/>
                    </a:lnTo>
                    <a:lnTo>
                      <a:pt x="28" y="110"/>
                    </a:lnTo>
                    <a:lnTo>
                      <a:pt x="16" y="104"/>
                    </a:lnTo>
                    <a:lnTo>
                      <a:pt x="8" y="100"/>
                    </a:lnTo>
                    <a:lnTo>
                      <a:pt x="2" y="96"/>
                    </a:lnTo>
                    <a:lnTo>
                      <a:pt x="0" y="92"/>
                    </a:lnTo>
                    <a:lnTo>
                      <a:pt x="2" y="86"/>
                    </a:lnTo>
                    <a:lnTo>
                      <a:pt x="8" y="82"/>
                    </a:lnTo>
                    <a:lnTo>
                      <a:pt x="16" y="78"/>
                    </a:lnTo>
                    <a:lnTo>
                      <a:pt x="28" y="74"/>
                    </a:lnTo>
                    <a:lnTo>
                      <a:pt x="62" y="64"/>
                    </a:lnTo>
                    <a:lnTo>
                      <a:pt x="108" y="56"/>
                    </a:lnTo>
                    <a:lnTo>
                      <a:pt x="166" y="48"/>
                    </a:lnTo>
                    <a:lnTo>
                      <a:pt x="234" y="40"/>
                    </a:lnTo>
                    <a:lnTo>
                      <a:pt x="312" y="34"/>
                    </a:lnTo>
                    <a:lnTo>
                      <a:pt x="400" y="28"/>
                    </a:lnTo>
                    <a:lnTo>
                      <a:pt x="602" y="16"/>
                    </a:lnTo>
                    <a:lnTo>
                      <a:pt x="834" y="8"/>
                    </a:lnTo>
                    <a:lnTo>
                      <a:pt x="1090" y="2"/>
                    </a:lnTo>
                    <a:lnTo>
                      <a:pt x="1364" y="0"/>
                    </a:lnTo>
                    <a:lnTo>
                      <a:pt x="1640" y="2"/>
                    </a:lnTo>
                    <a:lnTo>
                      <a:pt x="1898" y="8"/>
                    </a:lnTo>
                    <a:lnTo>
                      <a:pt x="2130" y="16"/>
                    </a:lnTo>
                    <a:lnTo>
                      <a:pt x="2330" y="28"/>
                    </a:lnTo>
                    <a:lnTo>
                      <a:pt x="2418" y="34"/>
                    </a:lnTo>
                    <a:lnTo>
                      <a:pt x="2498" y="40"/>
                    </a:lnTo>
                    <a:lnTo>
                      <a:pt x="2566" y="48"/>
                    </a:lnTo>
                    <a:lnTo>
                      <a:pt x="2622" y="56"/>
                    </a:lnTo>
                    <a:lnTo>
                      <a:pt x="2668" y="64"/>
                    </a:lnTo>
                    <a:lnTo>
                      <a:pt x="2702" y="74"/>
                    </a:lnTo>
                    <a:lnTo>
                      <a:pt x="2714" y="78"/>
                    </a:lnTo>
                    <a:lnTo>
                      <a:pt x="2722" y="82"/>
                    </a:lnTo>
                    <a:lnTo>
                      <a:pt x="2728" y="86"/>
                    </a:lnTo>
                    <a:lnTo>
                      <a:pt x="2730" y="92"/>
                    </a:lnTo>
                    <a:lnTo>
                      <a:pt x="2728" y="96"/>
                    </a:lnTo>
                    <a:lnTo>
                      <a:pt x="2722" y="100"/>
                    </a:lnTo>
                    <a:lnTo>
                      <a:pt x="2714" y="104"/>
                    </a:lnTo>
                    <a:lnTo>
                      <a:pt x="2702" y="110"/>
                    </a:lnTo>
                    <a:lnTo>
                      <a:pt x="2668" y="118"/>
                    </a:lnTo>
                    <a:lnTo>
                      <a:pt x="2622" y="126"/>
                    </a:lnTo>
                    <a:lnTo>
                      <a:pt x="2566" y="134"/>
                    </a:lnTo>
                    <a:lnTo>
                      <a:pt x="2498" y="140"/>
                    </a:lnTo>
                    <a:lnTo>
                      <a:pt x="2418" y="148"/>
                    </a:lnTo>
                    <a:lnTo>
                      <a:pt x="2330" y="154"/>
                    </a:lnTo>
                    <a:lnTo>
                      <a:pt x="2130" y="164"/>
                    </a:lnTo>
                    <a:lnTo>
                      <a:pt x="1898" y="172"/>
                    </a:lnTo>
                    <a:lnTo>
                      <a:pt x="1640" y="178"/>
                    </a:lnTo>
                    <a:lnTo>
                      <a:pt x="1364"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0" name="Freeform 55"/>
              <p:cNvSpPr>
                <a:spLocks noChangeArrowheads="1"/>
              </p:cNvSpPr>
              <p:nvPr/>
            </p:nvSpPr>
            <p:spPr bwMode="auto">
              <a:xfrm>
                <a:off x="82" y="4"/>
                <a:ext cx="2738" cy="180"/>
              </a:xfrm>
              <a:custGeom>
                <a:avLst/>
                <a:gdLst>
                  <a:gd name="T0" fmla="*/ 1368 w 2738"/>
                  <a:gd name="T1" fmla="*/ 0 h 180"/>
                  <a:gd name="T2" fmla="*/ 1368 w 2738"/>
                  <a:gd name="T3" fmla="*/ 0 h 180"/>
                  <a:gd name="T4" fmla="*/ 1092 w 2738"/>
                  <a:gd name="T5" fmla="*/ 2 h 180"/>
                  <a:gd name="T6" fmla="*/ 836 w 2738"/>
                  <a:gd name="T7" fmla="*/ 8 h 180"/>
                  <a:gd name="T8" fmla="*/ 604 w 2738"/>
                  <a:gd name="T9" fmla="*/ 16 h 180"/>
                  <a:gd name="T10" fmla="*/ 402 w 2738"/>
                  <a:gd name="T11" fmla="*/ 28 h 180"/>
                  <a:gd name="T12" fmla="*/ 312 w 2738"/>
                  <a:gd name="T13" fmla="*/ 34 h 180"/>
                  <a:gd name="T14" fmla="*/ 234 w 2738"/>
                  <a:gd name="T15" fmla="*/ 40 h 180"/>
                  <a:gd name="T16" fmla="*/ 166 w 2738"/>
                  <a:gd name="T17" fmla="*/ 48 h 180"/>
                  <a:gd name="T18" fmla="*/ 108 w 2738"/>
                  <a:gd name="T19" fmla="*/ 56 h 180"/>
                  <a:gd name="T20" fmla="*/ 62 w 2738"/>
                  <a:gd name="T21" fmla="*/ 64 h 180"/>
                  <a:gd name="T22" fmla="*/ 28 w 2738"/>
                  <a:gd name="T23" fmla="*/ 74 h 180"/>
                  <a:gd name="T24" fmla="*/ 16 w 2738"/>
                  <a:gd name="T25" fmla="*/ 78 h 180"/>
                  <a:gd name="T26" fmla="*/ 6 w 2738"/>
                  <a:gd name="T27" fmla="*/ 82 h 180"/>
                  <a:gd name="T28" fmla="*/ 2 w 2738"/>
                  <a:gd name="T29" fmla="*/ 86 h 180"/>
                  <a:gd name="T30" fmla="*/ 0 w 2738"/>
                  <a:gd name="T31" fmla="*/ 92 h 180"/>
                  <a:gd name="T32" fmla="*/ 0 w 2738"/>
                  <a:gd name="T33" fmla="*/ 92 h 180"/>
                  <a:gd name="T34" fmla="*/ 2 w 2738"/>
                  <a:gd name="T35" fmla="*/ 96 h 180"/>
                  <a:gd name="T36" fmla="*/ 6 w 2738"/>
                  <a:gd name="T37" fmla="*/ 100 h 180"/>
                  <a:gd name="T38" fmla="*/ 16 w 2738"/>
                  <a:gd name="T39" fmla="*/ 104 h 180"/>
                  <a:gd name="T40" fmla="*/ 28 w 2738"/>
                  <a:gd name="T41" fmla="*/ 110 h 180"/>
                  <a:gd name="T42" fmla="*/ 62 w 2738"/>
                  <a:gd name="T43" fmla="*/ 118 h 180"/>
                  <a:gd name="T44" fmla="*/ 108 w 2738"/>
                  <a:gd name="T45" fmla="*/ 126 h 180"/>
                  <a:gd name="T46" fmla="*/ 166 w 2738"/>
                  <a:gd name="T47" fmla="*/ 134 h 180"/>
                  <a:gd name="T48" fmla="*/ 234 w 2738"/>
                  <a:gd name="T49" fmla="*/ 140 h 180"/>
                  <a:gd name="T50" fmla="*/ 312 w 2738"/>
                  <a:gd name="T51" fmla="*/ 148 h 180"/>
                  <a:gd name="T52" fmla="*/ 402 w 2738"/>
                  <a:gd name="T53" fmla="*/ 154 h 180"/>
                  <a:gd name="T54" fmla="*/ 604 w 2738"/>
                  <a:gd name="T55" fmla="*/ 164 h 180"/>
                  <a:gd name="T56" fmla="*/ 836 w 2738"/>
                  <a:gd name="T57" fmla="*/ 174 h 180"/>
                  <a:gd name="T58" fmla="*/ 1092 w 2738"/>
                  <a:gd name="T59" fmla="*/ 178 h 180"/>
                  <a:gd name="T60" fmla="*/ 1368 w 2738"/>
                  <a:gd name="T61" fmla="*/ 180 h 180"/>
                  <a:gd name="T62" fmla="*/ 1368 w 2738"/>
                  <a:gd name="T63" fmla="*/ 180 h 180"/>
                  <a:gd name="T64" fmla="*/ 1646 w 2738"/>
                  <a:gd name="T65" fmla="*/ 178 h 180"/>
                  <a:gd name="T66" fmla="*/ 1904 w 2738"/>
                  <a:gd name="T67" fmla="*/ 174 h 180"/>
                  <a:gd name="T68" fmla="*/ 2136 w 2738"/>
                  <a:gd name="T69" fmla="*/ 164 h 180"/>
                  <a:gd name="T70" fmla="*/ 2338 w 2738"/>
                  <a:gd name="T71" fmla="*/ 154 h 180"/>
                  <a:gd name="T72" fmla="*/ 2426 w 2738"/>
                  <a:gd name="T73" fmla="*/ 148 h 180"/>
                  <a:gd name="T74" fmla="*/ 2506 w 2738"/>
                  <a:gd name="T75" fmla="*/ 140 h 180"/>
                  <a:gd name="T76" fmla="*/ 2574 w 2738"/>
                  <a:gd name="T77" fmla="*/ 134 h 180"/>
                  <a:gd name="T78" fmla="*/ 2632 w 2738"/>
                  <a:gd name="T79" fmla="*/ 126 h 180"/>
                  <a:gd name="T80" fmla="*/ 2676 w 2738"/>
                  <a:gd name="T81" fmla="*/ 118 h 180"/>
                  <a:gd name="T82" fmla="*/ 2710 w 2738"/>
                  <a:gd name="T83" fmla="*/ 110 h 180"/>
                  <a:gd name="T84" fmla="*/ 2722 w 2738"/>
                  <a:gd name="T85" fmla="*/ 104 h 180"/>
                  <a:gd name="T86" fmla="*/ 2732 w 2738"/>
                  <a:gd name="T87" fmla="*/ 100 h 180"/>
                  <a:gd name="T88" fmla="*/ 2736 w 2738"/>
                  <a:gd name="T89" fmla="*/ 96 h 180"/>
                  <a:gd name="T90" fmla="*/ 2738 w 2738"/>
                  <a:gd name="T91" fmla="*/ 92 h 180"/>
                  <a:gd name="T92" fmla="*/ 2738 w 2738"/>
                  <a:gd name="T93" fmla="*/ 92 h 180"/>
                  <a:gd name="T94" fmla="*/ 2736 w 2738"/>
                  <a:gd name="T95" fmla="*/ 86 h 180"/>
                  <a:gd name="T96" fmla="*/ 2732 w 2738"/>
                  <a:gd name="T97" fmla="*/ 82 h 180"/>
                  <a:gd name="T98" fmla="*/ 2722 w 2738"/>
                  <a:gd name="T99" fmla="*/ 78 h 180"/>
                  <a:gd name="T100" fmla="*/ 2710 w 2738"/>
                  <a:gd name="T101" fmla="*/ 74 h 180"/>
                  <a:gd name="T102" fmla="*/ 2676 w 2738"/>
                  <a:gd name="T103" fmla="*/ 64 h 180"/>
                  <a:gd name="T104" fmla="*/ 2632 w 2738"/>
                  <a:gd name="T105" fmla="*/ 56 h 180"/>
                  <a:gd name="T106" fmla="*/ 2574 w 2738"/>
                  <a:gd name="T107" fmla="*/ 48 h 180"/>
                  <a:gd name="T108" fmla="*/ 2506 w 2738"/>
                  <a:gd name="T109" fmla="*/ 40 h 180"/>
                  <a:gd name="T110" fmla="*/ 2426 w 2738"/>
                  <a:gd name="T111" fmla="*/ 34 h 180"/>
                  <a:gd name="T112" fmla="*/ 2338 w 2738"/>
                  <a:gd name="T113" fmla="*/ 28 h 180"/>
                  <a:gd name="T114" fmla="*/ 2136 w 2738"/>
                  <a:gd name="T115" fmla="*/ 16 h 180"/>
                  <a:gd name="T116" fmla="*/ 1904 w 2738"/>
                  <a:gd name="T117" fmla="*/ 8 h 180"/>
                  <a:gd name="T118" fmla="*/ 1646 w 2738"/>
                  <a:gd name="T119" fmla="*/ 2 h 180"/>
                  <a:gd name="T120" fmla="*/ 1368 w 2738"/>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8" h="180">
                    <a:moveTo>
                      <a:pt x="1368" y="0"/>
                    </a:moveTo>
                    <a:lnTo>
                      <a:pt x="1368" y="0"/>
                    </a:lnTo>
                    <a:lnTo>
                      <a:pt x="1092" y="2"/>
                    </a:lnTo>
                    <a:lnTo>
                      <a:pt x="836" y="8"/>
                    </a:lnTo>
                    <a:lnTo>
                      <a:pt x="604" y="16"/>
                    </a:lnTo>
                    <a:lnTo>
                      <a:pt x="402" y="28"/>
                    </a:lnTo>
                    <a:lnTo>
                      <a:pt x="312" y="34"/>
                    </a:lnTo>
                    <a:lnTo>
                      <a:pt x="234" y="40"/>
                    </a:lnTo>
                    <a:lnTo>
                      <a:pt x="166" y="48"/>
                    </a:lnTo>
                    <a:lnTo>
                      <a:pt x="108" y="56"/>
                    </a:lnTo>
                    <a:lnTo>
                      <a:pt x="62" y="64"/>
                    </a:lnTo>
                    <a:lnTo>
                      <a:pt x="28" y="74"/>
                    </a:lnTo>
                    <a:lnTo>
                      <a:pt x="16" y="78"/>
                    </a:lnTo>
                    <a:lnTo>
                      <a:pt x="6" y="82"/>
                    </a:lnTo>
                    <a:lnTo>
                      <a:pt x="2" y="86"/>
                    </a:lnTo>
                    <a:lnTo>
                      <a:pt x="0" y="92"/>
                    </a:lnTo>
                    <a:lnTo>
                      <a:pt x="2" y="96"/>
                    </a:lnTo>
                    <a:lnTo>
                      <a:pt x="6" y="100"/>
                    </a:lnTo>
                    <a:lnTo>
                      <a:pt x="16" y="104"/>
                    </a:lnTo>
                    <a:lnTo>
                      <a:pt x="28" y="110"/>
                    </a:lnTo>
                    <a:lnTo>
                      <a:pt x="62" y="118"/>
                    </a:lnTo>
                    <a:lnTo>
                      <a:pt x="108" y="126"/>
                    </a:lnTo>
                    <a:lnTo>
                      <a:pt x="166" y="134"/>
                    </a:lnTo>
                    <a:lnTo>
                      <a:pt x="234" y="140"/>
                    </a:lnTo>
                    <a:lnTo>
                      <a:pt x="312" y="148"/>
                    </a:lnTo>
                    <a:lnTo>
                      <a:pt x="402" y="154"/>
                    </a:lnTo>
                    <a:lnTo>
                      <a:pt x="604" y="164"/>
                    </a:lnTo>
                    <a:lnTo>
                      <a:pt x="836" y="174"/>
                    </a:lnTo>
                    <a:lnTo>
                      <a:pt x="1092" y="178"/>
                    </a:lnTo>
                    <a:lnTo>
                      <a:pt x="1368" y="180"/>
                    </a:lnTo>
                    <a:lnTo>
                      <a:pt x="1646" y="178"/>
                    </a:lnTo>
                    <a:lnTo>
                      <a:pt x="1904" y="174"/>
                    </a:lnTo>
                    <a:lnTo>
                      <a:pt x="2136" y="164"/>
                    </a:lnTo>
                    <a:lnTo>
                      <a:pt x="2338" y="154"/>
                    </a:lnTo>
                    <a:lnTo>
                      <a:pt x="2426" y="148"/>
                    </a:lnTo>
                    <a:lnTo>
                      <a:pt x="2506" y="140"/>
                    </a:lnTo>
                    <a:lnTo>
                      <a:pt x="2574" y="134"/>
                    </a:lnTo>
                    <a:lnTo>
                      <a:pt x="2632" y="126"/>
                    </a:lnTo>
                    <a:lnTo>
                      <a:pt x="2676" y="118"/>
                    </a:lnTo>
                    <a:lnTo>
                      <a:pt x="2710" y="110"/>
                    </a:lnTo>
                    <a:lnTo>
                      <a:pt x="2722" y="104"/>
                    </a:lnTo>
                    <a:lnTo>
                      <a:pt x="2732" y="100"/>
                    </a:lnTo>
                    <a:lnTo>
                      <a:pt x="2736" y="96"/>
                    </a:lnTo>
                    <a:lnTo>
                      <a:pt x="2738" y="92"/>
                    </a:lnTo>
                    <a:lnTo>
                      <a:pt x="2736" y="86"/>
                    </a:lnTo>
                    <a:lnTo>
                      <a:pt x="2732" y="82"/>
                    </a:lnTo>
                    <a:lnTo>
                      <a:pt x="2722" y="78"/>
                    </a:lnTo>
                    <a:lnTo>
                      <a:pt x="2710" y="74"/>
                    </a:lnTo>
                    <a:lnTo>
                      <a:pt x="2676" y="64"/>
                    </a:lnTo>
                    <a:lnTo>
                      <a:pt x="2632" y="56"/>
                    </a:lnTo>
                    <a:lnTo>
                      <a:pt x="2574" y="48"/>
                    </a:lnTo>
                    <a:lnTo>
                      <a:pt x="2506" y="40"/>
                    </a:lnTo>
                    <a:lnTo>
                      <a:pt x="2426" y="34"/>
                    </a:lnTo>
                    <a:lnTo>
                      <a:pt x="2338" y="28"/>
                    </a:lnTo>
                    <a:lnTo>
                      <a:pt x="2136" y="16"/>
                    </a:lnTo>
                    <a:lnTo>
                      <a:pt x="1904" y="8"/>
                    </a:lnTo>
                    <a:lnTo>
                      <a:pt x="1646" y="2"/>
                    </a:lnTo>
                    <a:lnTo>
                      <a:pt x="13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1" name="Freeform 56"/>
              <p:cNvSpPr>
                <a:spLocks noEditPoints="1" noChangeArrowheads="1"/>
              </p:cNvSpPr>
              <p:nvPr/>
            </p:nvSpPr>
            <p:spPr bwMode="auto">
              <a:xfrm>
                <a:off x="86" y="4"/>
                <a:ext cx="2730" cy="180"/>
              </a:xfrm>
              <a:custGeom>
                <a:avLst/>
                <a:gdLst>
                  <a:gd name="T0" fmla="*/ 1364 w 2730"/>
                  <a:gd name="T1" fmla="*/ 180 h 180"/>
                  <a:gd name="T2" fmla="*/ 836 w 2730"/>
                  <a:gd name="T3" fmla="*/ 172 h 180"/>
                  <a:gd name="T4" fmla="*/ 404 w 2730"/>
                  <a:gd name="T5" fmla="*/ 154 h 180"/>
                  <a:gd name="T6" fmla="*/ 238 w 2730"/>
                  <a:gd name="T7" fmla="*/ 140 h 180"/>
                  <a:gd name="T8" fmla="*/ 114 w 2730"/>
                  <a:gd name="T9" fmla="*/ 126 h 180"/>
                  <a:gd name="T10" fmla="*/ 34 w 2730"/>
                  <a:gd name="T11" fmla="*/ 110 h 180"/>
                  <a:gd name="T12" fmla="*/ 14 w 2730"/>
                  <a:gd name="T13" fmla="*/ 100 h 180"/>
                  <a:gd name="T14" fmla="*/ 6 w 2730"/>
                  <a:gd name="T15" fmla="*/ 92 h 180"/>
                  <a:gd name="T16" fmla="*/ 8 w 2730"/>
                  <a:gd name="T17" fmla="*/ 86 h 180"/>
                  <a:gd name="T18" fmla="*/ 22 w 2730"/>
                  <a:gd name="T19" fmla="*/ 78 h 180"/>
                  <a:gd name="T20" fmla="*/ 68 w 2730"/>
                  <a:gd name="T21" fmla="*/ 64 h 180"/>
                  <a:gd name="T22" fmla="*/ 170 w 2730"/>
                  <a:gd name="T23" fmla="*/ 48 h 180"/>
                  <a:gd name="T24" fmla="*/ 316 w 2730"/>
                  <a:gd name="T25" fmla="*/ 34 h 180"/>
                  <a:gd name="T26" fmla="*/ 606 w 2730"/>
                  <a:gd name="T27" fmla="*/ 16 h 180"/>
                  <a:gd name="T28" fmla="*/ 1090 w 2730"/>
                  <a:gd name="T29" fmla="*/ 4 h 180"/>
                  <a:gd name="T30" fmla="*/ 1364 w 2730"/>
                  <a:gd name="T31" fmla="*/ 2 h 180"/>
                  <a:gd name="T32" fmla="*/ 1896 w 2730"/>
                  <a:gd name="T33" fmla="*/ 8 h 180"/>
                  <a:gd name="T34" fmla="*/ 2328 w 2730"/>
                  <a:gd name="T35" fmla="*/ 28 h 180"/>
                  <a:gd name="T36" fmla="*/ 2492 w 2730"/>
                  <a:gd name="T37" fmla="*/ 40 h 180"/>
                  <a:gd name="T38" fmla="*/ 2618 w 2730"/>
                  <a:gd name="T39" fmla="*/ 56 h 180"/>
                  <a:gd name="T40" fmla="*/ 2696 w 2730"/>
                  <a:gd name="T41" fmla="*/ 74 h 180"/>
                  <a:gd name="T42" fmla="*/ 2718 w 2730"/>
                  <a:gd name="T43" fmla="*/ 82 h 180"/>
                  <a:gd name="T44" fmla="*/ 2724 w 2730"/>
                  <a:gd name="T45" fmla="*/ 92 h 180"/>
                  <a:gd name="T46" fmla="*/ 2722 w 2730"/>
                  <a:gd name="T47" fmla="*/ 96 h 180"/>
                  <a:gd name="T48" fmla="*/ 2708 w 2730"/>
                  <a:gd name="T49" fmla="*/ 104 h 180"/>
                  <a:gd name="T50" fmla="*/ 2664 w 2730"/>
                  <a:gd name="T51" fmla="*/ 118 h 180"/>
                  <a:gd name="T52" fmla="*/ 2560 w 2730"/>
                  <a:gd name="T53" fmla="*/ 134 h 180"/>
                  <a:gd name="T54" fmla="*/ 2414 w 2730"/>
                  <a:gd name="T55" fmla="*/ 148 h 180"/>
                  <a:gd name="T56" fmla="*/ 2126 w 2730"/>
                  <a:gd name="T57" fmla="*/ 164 h 180"/>
                  <a:gd name="T58" fmla="*/ 1640 w 2730"/>
                  <a:gd name="T59" fmla="*/ 178 h 180"/>
                  <a:gd name="T60" fmla="*/ 1364 w 2730"/>
                  <a:gd name="T61" fmla="*/ 0 h 180"/>
                  <a:gd name="T62" fmla="*/ 1090 w 2730"/>
                  <a:gd name="T63" fmla="*/ 2 h 180"/>
                  <a:gd name="T64" fmla="*/ 602 w 2730"/>
                  <a:gd name="T65" fmla="*/ 16 h 180"/>
                  <a:gd name="T66" fmla="*/ 312 w 2730"/>
                  <a:gd name="T67" fmla="*/ 34 h 180"/>
                  <a:gd name="T68" fmla="*/ 166 w 2730"/>
                  <a:gd name="T69" fmla="*/ 48 h 180"/>
                  <a:gd name="T70" fmla="*/ 62 w 2730"/>
                  <a:gd name="T71" fmla="*/ 64 h 180"/>
                  <a:gd name="T72" fmla="*/ 16 w 2730"/>
                  <a:gd name="T73" fmla="*/ 78 h 180"/>
                  <a:gd name="T74" fmla="*/ 2 w 2730"/>
                  <a:gd name="T75" fmla="*/ 86 h 180"/>
                  <a:gd name="T76" fmla="*/ 0 w 2730"/>
                  <a:gd name="T77" fmla="*/ 92 h 180"/>
                  <a:gd name="T78" fmla="*/ 8 w 2730"/>
                  <a:gd name="T79" fmla="*/ 100 h 180"/>
                  <a:gd name="T80" fmla="*/ 28 w 2730"/>
                  <a:gd name="T81" fmla="*/ 110 h 180"/>
                  <a:gd name="T82" fmla="*/ 108 w 2730"/>
                  <a:gd name="T83" fmla="*/ 126 h 180"/>
                  <a:gd name="T84" fmla="*/ 234 w 2730"/>
                  <a:gd name="T85" fmla="*/ 140 h 180"/>
                  <a:gd name="T86" fmla="*/ 400 w 2730"/>
                  <a:gd name="T87" fmla="*/ 154 h 180"/>
                  <a:gd name="T88" fmla="*/ 834 w 2730"/>
                  <a:gd name="T89" fmla="*/ 172 h 180"/>
                  <a:gd name="T90" fmla="*/ 1364 w 2730"/>
                  <a:gd name="T91" fmla="*/ 180 h 180"/>
                  <a:gd name="T92" fmla="*/ 1640 w 2730"/>
                  <a:gd name="T93" fmla="*/ 178 h 180"/>
                  <a:gd name="T94" fmla="*/ 2130 w 2730"/>
                  <a:gd name="T95" fmla="*/ 164 h 180"/>
                  <a:gd name="T96" fmla="*/ 2418 w 2730"/>
                  <a:gd name="T97" fmla="*/ 148 h 180"/>
                  <a:gd name="T98" fmla="*/ 2566 w 2730"/>
                  <a:gd name="T99" fmla="*/ 134 h 180"/>
                  <a:gd name="T100" fmla="*/ 2668 w 2730"/>
                  <a:gd name="T101" fmla="*/ 118 h 180"/>
                  <a:gd name="T102" fmla="*/ 2714 w 2730"/>
                  <a:gd name="T103" fmla="*/ 104 h 180"/>
                  <a:gd name="T104" fmla="*/ 2728 w 2730"/>
                  <a:gd name="T105" fmla="*/ 96 h 180"/>
                  <a:gd name="T106" fmla="*/ 2730 w 2730"/>
                  <a:gd name="T107" fmla="*/ 92 h 180"/>
                  <a:gd name="T108" fmla="*/ 2722 w 2730"/>
                  <a:gd name="T109" fmla="*/ 82 h 180"/>
                  <a:gd name="T110" fmla="*/ 2702 w 2730"/>
                  <a:gd name="T111" fmla="*/ 74 h 180"/>
                  <a:gd name="T112" fmla="*/ 2622 w 2730"/>
                  <a:gd name="T113" fmla="*/ 56 h 180"/>
                  <a:gd name="T114" fmla="*/ 2498 w 2730"/>
                  <a:gd name="T115" fmla="*/ 40 h 180"/>
                  <a:gd name="T116" fmla="*/ 2330 w 2730"/>
                  <a:gd name="T117" fmla="*/ 28 h 180"/>
                  <a:gd name="T118" fmla="*/ 1898 w 2730"/>
                  <a:gd name="T119" fmla="*/ 8 h 180"/>
                  <a:gd name="T120" fmla="*/ 1364 w 2730"/>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0" h="180">
                    <a:moveTo>
                      <a:pt x="1364" y="180"/>
                    </a:moveTo>
                    <a:lnTo>
                      <a:pt x="1364" y="180"/>
                    </a:lnTo>
                    <a:lnTo>
                      <a:pt x="1090" y="178"/>
                    </a:lnTo>
                    <a:lnTo>
                      <a:pt x="836" y="172"/>
                    </a:lnTo>
                    <a:lnTo>
                      <a:pt x="606" y="164"/>
                    </a:lnTo>
                    <a:lnTo>
                      <a:pt x="404" y="154"/>
                    </a:lnTo>
                    <a:lnTo>
                      <a:pt x="316" y="148"/>
                    </a:lnTo>
                    <a:lnTo>
                      <a:pt x="238" y="140"/>
                    </a:lnTo>
                    <a:lnTo>
                      <a:pt x="170" y="134"/>
                    </a:lnTo>
                    <a:lnTo>
                      <a:pt x="114" y="126"/>
                    </a:lnTo>
                    <a:lnTo>
                      <a:pt x="68" y="118"/>
                    </a:lnTo>
                    <a:lnTo>
                      <a:pt x="34" y="110"/>
                    </a:lnTo>
                    <a:lnTo>
                      <a:pt x="22" y="104"/>
                    </a:lnTo>
                    <a:lnTo>
                      <a:pt x="14" y="100"/>
                    </a:lnTo>
                    <a:lnTo>
                      <a:pt x="8" y="96"/>
                    </a:lnTo>
                    <a:lnTo>
                      <a:pt x="6" y="92"/>
                    </a:lnTo>
                    <a:lnTo>
                      <a:pt x="8" y="86"/>
                    </a:lnTo>
                    <a:lnTo>
                      <a:pt x="14" y="82"/>
                    </a:lnTo>
                    <a:lnTo>
                      <a:pt x="22" y="78"/>
                    </a:lnTo>
                    <a:lnTo>
                      <a:pt x="34" y="74"/>
                    </a:lnTo>
                    <a:lnTo>
                      <a:pt x="68" y="64"/>
                    </a:lnTo>
                    <a:lnTo>
                      <a:pt x="114" y="56"/>
                    </a:lnTo>
                    <a:lnTo>
                      <a:pt x="170" y="48"/>
                    </a:lnTo>
                    <a:lnTo>
                      <a:pt x="238" y="40"/>
                    </a:lnTo>
                    <a:lnTo>
                      <a:pt x="316" y="34"/>
                    </a:lnTo>
                    <a:lnTo>
                      <a:pt x="404" y="28"/>
                    </a:lnTo>
                    <a:lnTo>
                      <a:pt x="606" y="16"/>
                    </a:lnTo>
                    <a:lnTo>
                      <a:pt x="836" y="8"/>
                    </a:lnTo>
                    <a:lnTo>
                      <a:pt x="1090" y="4"/>
                    </a:lnTo>
                    <a:lnTo>
                      <a:pt x="1364" y="2"/>
                    </a:lnTo>
                    <a:lnTo>
                      <a:pt x="1640" y="4"/>
                    </a:lnTo>
                    <a:lnTo>
                      <a:pt x="1896" y="8"/>
                    </a:lnTo>
                    <a:lnTo>
                      <a:pt x="2126" y="16"/>
                    </a:lnTo>
                    <a:lnTo>
                      <a:pt x="2328" y="28"/>
                    </a:lnTo>
                    <a:lnTo>
                      <a:pt x="2414" y="34"/>
                    </a:lnTo>
                    <a:lnTo>
                      <a:pt x="2492" y="40"/>
                    </a:lnTo>
                    <a:lnTo>
                      <a:pt x="2560" y="48"/>
                    </a:lnTo>
                    <a:lnTo>
                      <a:pt x="2618" y="56"/>
                    </a:lnTo>
                    <a:lnTo>
                      <a:pt x="2664" y="64"/>
                    </a:lnTo>
                    <a:lnTo>
                      <a:pt x="2696" y="74"/>
                    </a:lnTo>
                    <a:lnTo>
                      <a:pt x="2708" y="78"/>
                    </a:lnTo>
                    <a:lnTo>
                      <a:pt x="2718" y="82"/>
                    </a:lnTo>
                    <a:lnTo>
                      <a:pt x="2722" y="86"/>
                    </a:lnTo>
                    <a:lnTo>
                      <a:pt x="2724" y="92"/>
                    </a:lnTo>
                    <a:lnTo>
                      <a:pt x="2722" y="96"/>
                    </a:lnTo>
                    <a:lnTo>
                      <a:pt x="2718" y="100"/>
                    </a:lnTo>
                    <a:lnTo>
                      <a:pt x="2708" y="104"/>
                    </a:lnTo>
                    <a:lnTo>
                      <a:pt x="2696" y="110"/>
                    </a:lnTo>
                    <a:lnTo>
                      <a:pt x="2664" y="118"/>
                    </a:lnTo>
                    <a:lnTo>
                      <a:pt x="2618" y="126"/>
                    </a:lnTo>
                    <a:lnTo>
                      <a:pt x="2560" y="134"/>
                    </a:lnTo>
                    <a:lnTo>
                      <a:pt x="2492" y="140"/>
                    </a:lnTo>
                    <a:lnTo>
                      <a:pt x="2414" y="148"/>
                    </a:lnTo>
                    <a:lnTo>
                      <a:pt x="2328" y="154"/>
                    </a:lnTo>
                    <a:lnTo>
                      <a:pt x="2126" y="164"/>
                    </a:lnTo>
                    <a:lnTo>
                      <a:pt x="1896" y="172"/>
                    </a:lnTo>
                    <a:lnTo>
                      <a:pt x="1640" y="178"/>
                    </a:lnTo>
                    <a:lnTo>
                      <a:pt x="1364" y="180"/>
                    </a:lnTo>
                    <a:close/>
                    <a:moveTo>
                      <a:pt x="1364" y="0"/>
                    </a:moveTo>
                    <a:lnTo>
                      <a:pt x="1364" y="0"/>
                    </a:lnTo>
                    <a:lnTo>
                      <a:pt x="1090" y="2"/>
                    </a:lnTo>
                    <a:lnTo>
                      <a:pt x="834" y="8"/>
                    </a:lnTo>
                    <a:lnTo>
                      <a:pt x="602" y="16"/>
                    </a:lnTo>
                    <a:lnTo>
                      <a:pt x="400" y="28"/>
                    </a:lnTo>
                    <a:lnTo>
                      <a:pt x="312" y="34"/>
                    </a:lnTo>
                    <a:lnTo>
                      <a:pt x="234" y="40"/>
                    </a:lnTo>
                    <a:lnTo>
                      <a:pt x="166" y="48"/>
                    </a:lnTo>
                    <a:lnTo>
                      <a:pt x="108" y="56"/>
                    </a:lnTo>
                    <a:lnTo>
                      <a:pt x="62" y="64"/>
                    </a:lnTo>
                    <a:lnTo>
                      <a:pt x="28" y="74"/>
                    </a:lnTo>
                    <a:lnTo>
                      <a:pt x="16" y="78"/>
                    </a:lnTo>
                    <a:lnTo>
                      <a:pt x="8" y="82"/>
                    </a:lnTo>
                    <a:lnTo>
                      <a:pt x="2" y="86"/>
                    </a:lnTo>
                    <a:lnTo>
                      <a:pt x="0" y="92"/>
                    </a:lnTo>
                    <a:lnTo>
                      <a:pt x="2" y="96"/>
                    </a:lnTo>
                    <a:lnTo>
                      <a:pt x="8" y="100"/>
                    </a:lnTo>
                    <a:lnTo>
                      <a:pt x="16" y="104"/>
                    </a:lnTo>
                    <a:lnTo>
                      <a:pt x="28" y="110"/>
                    </a:lnTo>
                    <a:lnTo>
                      <a:pt x="62" y="118"/>
                    </a:lnTo>
                    <a:lnTo>
                      <a:pt x="108" y="126"/>
                    </a:lnTo>
                    <a:lnTo>
                      <a:pt x="166" y="134"/>
                    </a:lnTo>
                    <a:lnTo>
                      <a:pt x="234" y="140"/>
                    </a:lnTo>
                    <a:lnTo>
                      <a:pt x="312" y="148"/>
                    </a:lnTo>
                    <a:lnTo>
                      <a:pt x="400" y="154"/>
                    </a:lnTo>
                    <a:lnTo>
                      <a:pt x="602" y="164"/>
                    </a:lnTo>
                    <a:lnTo>
                      <a:pt x="834" y="172"/>
                    </a:lnTo>
                    <a:lnTo>
                      <a:pt x="1090" y="178"/>
                    </a:lnTo>
                    <a:lnTo>
                      <a:pt x="1364" y="180"/>
                    </a:lnTo>
                    <a:lnTo>
                      <a:pt x="1640" y="178"/>
                    </a:lnTo>
                    <a:lnTo>
                      <a:pt x="1898" y="172"/>
                    </a:lnTo>
                    <a:lnTo>
                      <a:pt x="2130" y="164"/>
                    </a:lnTo>
                    <a:lnTo>
                      <a:pt x="2330" y="154"/>
                    </a:lnTo>
                    <a:lnTo>
                      <a:pt x="2418" y="148"/>
                    </a:lnTo>
                    <a:lnTo>
                      <a:pt x="2498" y="140"/>
                    </a:lnTo>
                    <a:lnTo>
                      <a:pt x="2566" y="134"/>
                    </a:lnTo>
                    <a:lnTo>
                      <a:pt x="2622" y="126"/>
                    </a:lnTo>
                    <a:lnTo>
                      <a:pt x="2668" y="118"/>
                    </a:lnTo>
                    <a:lnTo>
                      <a:pt x="2702" y="110"/>
                    </a:lnTo>
                    <a:lnTo>
                      <a:pt x="2714" y="104"/>
                    </a:lnTo>
                    <a:lnTo>
                      <a:pt x="2722" y="100"/>
                    </a:lnTo>
                    <a:lnTo>
                      <a:pt x="2728" y="96"/>
                    </a:lnTo>
                    <a:lnTo>
                      <a:pt x="2730" y="92"/>
                    </a:lnTo>
                    <a:lnTo>
                      <a:pt x="2728" y="86"/>
                    </a:lnTo>
                    <a:lnTo>
                      <a:pt x="2722" y="82"/>
                    </a:lnTo>
                    <a:lnTo>
                      <a:pt x="2714" y="78"/>
                    </a:lnTo>
                    <a:lnTo>
                      <a:pt x="2702" y="74"/>
                    </a:lnTo>
                    <a:lnTo>
                      <a:pt x="2668" y="64"/>
                    </a:lnTo>
                    <a:lnTo>
                      <a:pt x="2622" y="56"/>
                    </a:lnTo>
                    <a:lnTo>
                      <a:pt x="2566" y="48"/>
                    </a:lnTo>
                    <a:lnTo>
                      <a:pt x="2498" y="40"/>
                    </a:lnTo>
                    <a:lnTo>
                      <a:pt x="2418" y="34"/>
                    </a:lnTo>
                    <a:lnTo>
                      <a:pt x="2330" y="28"/>
                    </a:lnTo>
                    <a:lnTo>
                      <a:pt x="2130" y="16"/>
                    </a:lnTo>
                    <a:lnTo>
                      <a:pt x="1898" y="8"/>
                    </a:lnTo>
                    <a:lnTo>
                      <a:pt x="1640" y="2"/>
                    </a:lnTo>
                    <a:lnTo>
                      <a:pt x="1364"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2" name="Freeform 57"/>
              <p:cNvSpPr>
                <a:spLocks noChangeArrowheads="1"/>
              </p:cNvSpPr>
              <p:nvPr/>
            </p:nvSpPr>
            <p:spPr bwMode="auto">
              <a:xfrm>
                <a:off x="92" y="6"/>
                <a:ext cx="2718" cy="178"/>
              </a:xfrm>
              <a:custGeom>
                <a:avLst/>
                <a:gdLst>
                  <a:gd name="T0" fmla="*/ 1358 w 2718"/>
                  <a:gd name="T1" fmla="*/ 178 h 178"/>
                  <a:gd name="T2" fmla="*/ 1358 w 2718"/>
                  <a:gd name="T3" fmla="*/ 178 h 178"/>
                  <a:gd name="T4" fmla="*/ 1084 w 2718"/>
                  <a:gd name="T5" fmla="*/ 176 h 178"/>
                  <a:gd name="T6" fmla="*/ 830 w 2718"/>
                  <a:gd name="T7" fmla="*/ 170 h 178"/>
                  <a:gd name="T8" fmla="*/ 600 w 2718"/>
                  <a:gd name="T9" fmla="*/ 162 h 178"/>
                  <a:gd name="T10" fmla="*/ 398 w 2718"/>
                  <a:gd name="T11" fmla="*/ 152 h 178"/>
                  <a:gd name="T12" fmla="*/ 310 w 2718"/>
                  <a:gd name="T13" fmla="*/ 146 h 178"/>
                  <a:gd name="T14" fmla="*/ 232 w 2718"/>
                  <a:gd name="T15" fmla="*/ 138 h 178"/>
                  <a:gd name="T16" fmla="*/ 164 w 2718"/>
                  <a:gd name="T17" fmla="*/ 132 h 178"/>
                  <a:gd name="T18" fmla="*/ 108 w 2718"/>
                  <a:gd name="T19" fmla="*/ 124 h 178"/>
                  <a:gd name="T20" fmla="*/ 62 w 2718"/>
                  <a:gd name="T21" fmla="*/ 116 h 178"/>
                  <a:gd name="T22" fmla="*/ 28 w 2718"/>
                  <a:gd name="T23" fmla="*/ 108 h 178"/>
                  <a:gd name="T24" fmla="*/ 16 w 2718"/>
                  <a:gd name="T25" fmla="*/ 102 h 178"/>
                  <a:gd name="T26" fmla="*/ 8 w 2718"/>
                  <a:gd name="T27" fmla="*/ 98 h 178"/>
                  <a:gd name="T28" fmla="*/ 2 w 2718"/>
                  <a:gd name="T29" fmla="*/ 94 h 178"/>
                  <a:gd name="T30" fmla="*/ 0 w 2718"/>
                  <a:gd name="T31" fmla="*/ 90 h 178"/>
                  <a:gd name="T32" fmla="*/ 0 w 2718"/>
                  <a:gd name="T33" fmla="*/ 90 h 178"/>
                  <a:gd name="T34" fmla="*/ 2 w 2718"/>
                  <a:gd name="T35" fmla="*/ 84 h 178"/>
                  <a:gd name="T36" fmla="*/ 8 w 2718"/>
                  <a:gd name="T37" fmla="*/ 80 h 178"/>
                  <a:gd name="T38" fmla="*/ 16 w 2718"/>
                  <a:gd name="T39" fmla="*/ 76 h 178"/>
                  <a:gd name="T40" fmla="*/ 28 w 2718"/>
                  <a:gd name="T41" fmla="*/ 72 h 178"/>
                  <a:gd name="T42" fmla="*/ 62 w 2718"/>
                  <a:gd name="T43" fmla="*/ 62 h 178"/>
                  <a:gd name="T44" fmla="*/ 108 w 2718"/>
                  <a:gd name="T45" fmla="*/ 54 h 178"/>
                  <a:gd name="T46" fmla="*/ 164 w 2718"/>
                  <a:gd name="T47" fmla="*/ 46 h 178"/>
                  <a:gd name="T48" fmla="*/ 232 w 2718"/>
                  <a:gd name="T49" fmla="*/ 38 h 178"/>
                  <a:gd name="T50" fmla="*/ 310 w 2718"/>
                  <a:gd name="T51" fmla="*/ 32 h 178"/>
                  <a:gd name="T52" fmla="*/ 398 w 2718"/>
                  <a:gd name="T53" fmla="*/ 26 h 178"/>
                  <a:gd name="T54" fmla="*/ 600 w 2718"/>
                  <a:gd name="T55" fmla="*/ 14 h 178"/>
                  <a:gd name="T56" fmla="*/ 830 w 2718"/>
                  <a:gd name="T57" fmla="*/ 6 h 178"/>
                  <a:gd name="T58" fmla="*/ 1084 w 2718"/>
                  <a:gd name="T59" fmla="*/ 2 h 178"/>
                  <a:gd name="T60" fmla="*/ 1358 w 2718"/>
                  <a:gd name="T61" fmla="*/ 0 h 178"/>
                  <a:gd name="T62" fmla="*/ 1358 w 2718"/>
                  <a:gd name="T63" fmla="*/ 0 h 178"/>
                  <a:gd name="T64" fmla="*/ 1634 w 2718"/>
                  <a:gd name="T65" fmla="*/ 2 h 178"/>
                  <a:gd name="T66" fmla="*/ 1890 w 2718"/>
                  <a:gd name="T67" fmla="*/ 6 h 178"/>
                  <a:gd name="T68" fmla="*/ 2120 w 2718"/>
                  <a:gd name="T69" fmla="*/ 14 h 178"/>
                  <a:gd name="T70" fmla="*/ 2322 w 2718"/>
                  <a:gd name="T71" fmla="*/ 26 h 178"/>
                  <a:gd name="T72" fmla="*/ 2408 w 2718"/>
                  <a:gd name="T73" fmla="*/ 32 h 178"/>
                  <a:gd name="T74" fmla="*/ 2486 w 2718"/>
                  <a:gd name="T75" fmla="*/ 38 h 178"/>
                  <a:gd name="T76" fmla="*/ 2554 w 2718"/>
                  <a:gd name="T77" fmla="*/ 46 h 178"/>
                  <a:gd name="T78" fmla="*/ 2612 w 2718"/>
                  <a:gd name="T79" fmla="*/ 54 h 178"/>
                  <a:gd name="T80" fmla="*/ 2658 w 2718"/>
                  <a:gd name="T81" fmla="*/ 62 h 178"/>
                  <a:gd name="T82" fmla="*/ 2690 w 2718"/>
                  <a:gd name="T83" fmla="*/ 72 h 178"/>
                  <a:gd name="T84" fmla="*/ 2702 w 2718"/>
                  <a:gd name="T85" fmla="*/ 76 h 178"/>
                  <a:gd name="T86" fmla="*/ 2712 w 2718"/>
                  <a:gd name="T87" fmla="*/ 80 h 178"/>
                  <a:gd name="T88" fmla="*/ 2716 w 2718"/>
                  <a:gd name="T89" fmla="*/ 84 h 178"/>
                  <a:gd name="T90" fmla="*/ 2718 w 2718"/>
                  <a:gd name="T91" fmla="*/ 90 h 178"/>
                  <a:gd name="T92" fmla="*/ 2718 w 2718"/>
                  <a:gd name="T93" fmla="*/ 90 h 178"/>
                  <a:gd name="T94" fmla="*/ 2716 w 2718"/>
                  <a:gd name="T95" fmla="*/ 94 h 178"/>
                  <a:gd name="T96" fmla="*/ 2712 w 2718"/>
                  <a:gd name="T97" fmla="*/ 98 h 178"/>
                  <a:gd name="T98" fmla="*/ 2702 w 2718"/>
                  <a:gd name="T99" fmla="*/ 102 h 178"/>
                  <a:gd name="T100" fmla="*/ 2690 w 2718"/>
                  <a:gd name="T101" fmla="*/ 108 h 178"/>
                  <a:gd name="T102" fmla="*/ 2658 w 2718"/>
                  <a:gd name="T103" fmla="*/ 116 h 178"/>
                  <a:gd name="T104" fmla="*/ 2612 w 2718"/>
                  <a:gd name="T105" fmla="*/ 124 h 178"/>
                  <a:gd name="T106" fmla="*/ 2554 w 2718"/>
                  <a:gd name="T107" fmla="*/ 132 h 178"/>
                  <a:gd name="T108" fmla="*/ 2486 w 2718"/>
                  <a:gd name="T109" fmla="*/ 138 h 178"/>
                  <a:gd name="T110" fmla="*/ 2408 w 2718"/>
                  <a:gd name="T111" fmla="*/ 146 h 178"/>
                  <a:gd name="T112" fmla="*/ 2322 w 2718"/>
                  <a:gd name="T113" fmla="*/ 152 h 178"/>
                  <a:gd name="T114" fmla="*/ 2120 w 2718"/>
                  <a:gd name="T115" fmla="*/ 162 h 178"/>
                  <a:gd name="T116" fmla="*/ 1890 w 2718"/>
                  <a:gd name="T117" fmla="*/ 170 h 178"/>
                  <a:gd name="T118" fmla="*/ 1634 w 2718"/>
                  <a:gd name="T119" fmla="*/ 176 h 178"/>
                  <a:gd name="T120" fmla="*/ 1358 w 2718"/>
                  <a:gd name="T12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8" h="178">
                    <a:moveTo>
                      <a:pt x="1358" y="178"/>
                    </a:moveTo>
                    <a:lnTo>
                      <a:pt x="1358" y="178"/>
                    </a:lnTo>
                    <a:lnTo>
                      <a:pt x="1084" y="176"/>
                    </a:lnTo>
                    <a:lnTo>
                      <a:pt x="830" y="170"/>
                    </a:lnTo>
                    <a:lnTo>
                      <a:pt x="600" y="162"/>
                    </a:lnTo>
                    <a:lnTo>
                      <a:pt x="398" y="152"/>
                    </a:lnTo>
                    <a:lnTo>
                      <a:pt x="310" y="146"/>
                    </a:lnTo>
                    <a:lnTo>
                      <a:pt x="232" y="138"/>
                    </a:lnTo>
                    <a:lnTo>
                      <a:pt x="164" y="132"/>
                    </a:lnTo>
                    <a:lnTo>
                      <a:pt x="108" y="124"/>
                    </a:lnTo>
                    <a:lnTo>
                      <a:pt x="62" y="116"/>
                    </a:lnTo>
                    <a:lnTo>
                      <a:pt x="28" y="108"/>
                    </a:lnTo>
                    <a:lnTo>
                      <a:pt x="16" y="102"/>
                    </a:lnTo>
                    <a:lnTo>
                      <a:pt x="8" y="98"/>
                    </a:lnTo>
                    <a:lnTo>
                      <a:pt x="2" y="94"/>
                    </a:lnTo>
                    <a:lnTo>
                      <a:pt x="0" y="90"/>
                    </a:lnTo>
                    <a:lnTo>
                      <a:pt x="2" y="84"/>
                    </a:lnTo>
                    <a:lnTo>
                      <a:pt x="8" y="80"/>
                    </a:lnTo>
                    <a:lnTo>
                      <a:pt x="16" y="76"/>
                    </a:lnTo>
                    <a:lnTo>
                      <a:pt x="28" y="72"/>
                    </a:lnTo>
                    <a:lnTo>
                      <a:pt x="62" y="62"/>
                    </a:lnTo>
                    <a:lnTo>
                      <a:pt x="108" y="54"/>
                    </a:lnTo>
                    <a:lnTo>
                      <a:pt x="164" y="46"/>
                    </a:lnTo>
                    <a:lnTo>
                      <a:pt x="232" y="38"/>
                    </a:lnTo>
                    <a:lnTo>
                      <a:pt x="310" y="32"/>
                    </a:lnTo>
                    <a:lnTo>
                      <a:pt x="398" y="26"/>
                    </a:lnTo>
                    <a:lnTo>
                      <a:pt x="600" y="14"/>
                    </a:lnTo>
                    <a:lnTo>
                      <a:pt x="830" y="6"/>
                    </a:lnTo>
                    <a:lnTo>
                      <a:pt x="1084" y="2"/>
                    </a:lnTo>
                    <a:lnTo>
                      <a:pt x="1358" y="0"/>
                    </a:lnTo>
                    <a:lnTo>
                      <a:pt x="1634" y="2"/>
                    </a:lnTo>
                    <a:lnTo>
                      <a:pt x="1890" y="6"/>
                    </a:lnTo>
                    <a:lnTo>
                      <a:pt x="2120" y="14"/>
                    </a:lnTo>
                    <a:lnTo>
                      <a:pt x="2322" y="26"/>
                    </a:lnTo>
                    <a:lnTo>
                      <a:pt x="2408" y="32"/>
                    </a:lnTo>
                    <a:lnTo>
                      <a:pt x="2486" y="38"/>
                    </a:lnTo>
                    <a:lnTo>
                      <a:pt x="2554" y="46"/>
                    </a:lnTo>
                    <a:lnTo>
                      <a:pt x="2612" y="54"/>
                    </a:lnTo>
                    <a:lnTo>
                      <a:pt x="2658" y="62"/>
                    </a:lnTo>
                    <a:lnTo>
                      <a:pt x="2690" y="72"/>
                    </a:lnTo>
                    <a:lnTo>
                      <a:pt x="2702" y="76"/>
                    </a:lnTo>
                    <a:lnTo>
                      <a:pt x="2712" y="80"/>
                    </a:lnTo>
                    <a:lnTo>
                      <a:pt x="2716" y="84"/>
                    </a:lnTo>
                    <a:lnTo>
                      <a:pt x="2718" y="90"/>
                    </a:lnTo>
                    <a:lnTo>
                      <a:pt x="2716" y="94"/>
                    </a:lnTo>
                    <a:lnTo>
                      <a:pt x="2712" y="98"/>
                    </a:lnTo>
                    <a:lnTo>
                      <a:pt x="2702" y="102"/>
                    </a:lnTo>
                    <a:lnTo>
                      <a:pt x="2690" y="108"/>
                    </a:lnTo>
                    <a:lnTo>
                      <a:pt x="2658" y="116"/>
                    </a:lnTo>
                    <a:lnTo>
                      <a:pt x="2612" y="124"/>
                    </a:lnTo>
                    <a:lnTo>
                      <a:pt x="2554" y="132"/>
                    </a:lnTo>
                    <a:lnTo>
                      <a:pt x="2486" y="138"/>
                    </a:lnTo>
                    <a:lnTo>
                      <a:pt x="2408" y="146"/>
                    </a:lnTo>
                    <a:lnTo>
                      <a:pt x="2322" y="152"/>
                    </a:lnTo>
                    <a:lnTo>
                      <a:pt x="2120" y="162"/>
                    </a:lnTo>
                    <a:lnTo>
                      <a:pt x="1890" y="170"/>
                    </a:lnTo>
                    <a:lnTo>
                      <a:pt x="1634" y="176"/>
                    </a:lnTo>
                    <a:lnTo>
                      <a:pt x="1358"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3" name="Freeform 58"/>
              <p:cNvSpPr>
                <a:spLocks noChangeArrowheads="1"/>
              </p:cNvSpPr>
              <p:nvPr/>
            </p:nvSpPr>
            <p:spPr bwMode="auto">
              <a:xfrm>
                <a:off x="86" y="4"/>
                <a:ext cx="2730" cy="180"/>
              </a:xfrm>
              <a:custGeom>
                <a:avLst/>
                <a:gdLst>
                  <a:gd name="T0" fmla="*/ 1364 w 2730"/>
                  <a:gd name="T1" fmla="*/ 0 h 180"/>
                  <a:gd name="T2" fmla="*/ 1364 w 2730"/>
                  <a:gd name="T3" fmla="*/ 0 h 180"/>
                  <a:gd name="T4" fmla="*/ 1090 w 2730"/>
                  <a:gd name="T5" fmla="*/ 2 h 180"/>
                  <a:gd name="T6" fmla="*/ 834 w 2730"/>
                  <a:gd name="T7" fmla="*/ 8 h 180"/>
                  <a:gd name="T8" fmla="*/ 602 w 2730"/>
                  <a:gd name="T9" fmla="*/ 16 h 180"/>
                  <a:gd name="T10" fmla="*/ 400 w 2730"/>
                  <a:gd name="T11" fmla="*/ 28 h 180"/>
                  <a:gd name="T12" fmla="*/ 312 w 2730"/>
                  <a:gd name="T13" fmla="*/ 34 h 180"/>
                  <a:gd name="T14" fmla="*/ 234 w 2730"/>
                  <a:gd name="T15" fmla="*/ 40 h 180"/>
                  <a:gd name="T16" fmla="*/ 166 w 2730"/>
                  <a:gd name="T17" fmla="*/ 48 h 180"/>
                  <a:gd name="T18" fmla="*/ 108 w 2730"/>
                  <a:gd name="T19" fmla="*/ 56 h 180"/>
                  <a:gd name="T20" fmla="*/ 62 w 2730"/>
                  <a:gd name="T21" fmla="*/ 64 h 180"/>
                  <a:gd name="T22" fmla="*/ 28 w 2730"/>
                  <a:gd name="T23" fmla="*/ 74 h 180"/>
                  <a:gd name="T24" fmla="*/ 16 w 2730"/>
                  <a:gd name="T25" fmla="*/ 78 h 180"/>
                  <a:gd name="T26" fmla="*/ 8 w 2730"/>
                  <a:gd name="T27" fmla="*/ 82 h 180"/>
                  <a:gd name="T28" fmla="*/ 2 w 2730"/>
                  <a:gd name="T29" fmla="*/ 86 h 180"/>
                  <a:gd name="T30" fmla="*/ 0 w 2730"/>
                  <a:gd name="T31" fmla="*/ 92 h 180"/>
                  <a:gd name="T32" fmla="*/ 0 w 2730"/>
                  <a:gd name="T33" fmla="*/ 92 h 180"/>
                  <a:gd name="T34" fmla="*/ 2 w 2730"/>
                  <a:gd name="T35" fmla="*/ 96 h 180"/>
                  <a:gd name="T36" fmla="*/ 8 w 2730"/>
                  <a:gd name="T37" fmla="*/ 100 h 180"/>
                  <a:gd name="T38" fmla="*/ 16 w 2730"/>
                  <a:gd name="T39" fmla="*/ 104 h 180"/>
                  <a:gd name="T40" fmla="*/ 28 w 2730"/>
                  <a:gd name="T41" fmla="*/ 110 h 180"/>
                  <a:gd name="T42" fmla="*/ 62 w 2730"/>
                  <a:gd name="T43" fmla="*/ 118 h 180"/>
                  <a:gd name="T44" fmla="*/ 108 w 2730"/>
                  <a:gd name="T45" fmla="*/ 126 h 180"/>
                  <a:gd name="T46" fmla="*/ 166 w 2730"/>
                  <a:gd name="T47" fmla="*/ 134 h 180"/>
                  <a:gd name="T48" fmla="*/ 234 w 2730"/>
                  <a:gd name="T49" fmla="*/ 140 h 180"/>
                  <a:gd name="T50" fmla="*/ 312 w 2730"/>
                  <a:gd name="T51" fmla="*/ 148 h 180"/>
                  <a:gd name="T52" fmla="*/ 400 w 2730"/>
                  <a:gd name="T53" fmla="*/ 154 h 180"/>
                  <a:gd name="T54" fmla="*/ 602 w 2730"/>
                  <a:gd name="T55" fmla="*/ 164 h 180"/>
                  <a:gd name="T56" fmla="*/ 834 w 2730"/>
                  <a:gd name="T57" fmla="*/ 172 h 180"/>
                  <a:gd name="T58" fmla="*/ 1090 w 2730"/>
                  <a:gd name="T59" fmla="*/ 178 h 180"/>
                  <a:gd name="T60" fmla="*/ 1364 w 2730"/>
                  <a:gd name="T61" fmla="*/ 180 h 180"/>
                  <a:gd name="T62" fmla="*/ 1364 w 2730"/>
                  <a:gd name="T63" fmla="*/ 180 h 180"/>
                  <a:gd name="T64" fmla="*/ 1640 w 2730"/>
                  <a:gd name="T65" fmla="*/ 178 h 180"/>
                  <a:gd name="T66" fmla="*/ 1898 w 2730"/>
                  <a:gd name="T67" fmla="*/ 172 h 180"/>
                  <a:gd name="T68" fmla="*/ 2130 w 2730"/>
                  <a:gd name="T69" fmla="*/ 164 h 180"/>
                  <a:gd name="T70" fmla="*/ 2330 w 2730"/>
                  <a:gd name="T71" fmla="*/ 154 h 180"/>
                  <a:gd name="T72" fmla="*/ 2418 w 2730"/>
                  <a:gd name="T73" fmla="*/ 148 h 180"/>
                  <a:gd name="T74" fmla="*/ 2498 w 2730"/>
                  <a:gd name="T75" fmla="*/ 140 h 180"/>
                  <a:gd name="T76" fmla="*/ 2566 w 2730"/>
                  <a:gd name="T77" fmla="*/ 134 h 180"/>
                  <a:gd name="T78" fmla="*/ 2622 w 2730"/>
                  <a:gd name="T79" fmla="*/ 126 h 180"/>
                  <a:gd name="T80" fmla="*/ 2668 w 2730"/>
                  <a:gd name="T81" fmla="*/ 118 h 180"/>
                  <a:gd name="T82" fmla="*/ 2702 w 2730"/>
                  <a:gd name="T83" fmla="*/ 110 h 180"/>
                  <a:gd name="T84" fmla="*/ 2714 w 2730"/>
                  <a:gd name="T85" fmla="*/ 104 h 180"/>
                  <a:gd name="T86" fmla="*/ 2722 w 2730"/>
                  <a:gd name="T87" fmla="*/ 100 h 180"/>
                  <a:gd name="T88" fmla="*/ 2728 w 2730"/>
                  <a:gd name="T89" fmla="*/ 96 h 180"/>
                  <a:gd name="T90" fmla="*/ 2730 w 2730"/>
                  <a:gd name="T91" fmla="*/ 92 h 180"/>
                  <a:gd name="T92" fmla="*/ 2730 w 2730"/>
                  <a:gd name="T93" fmla="*/ 92 h 180"/>
                  <a:gd name="T94" fmla="*/ 2728 w 2730"/>
                  <a:gd name="T95" fmla="*/ 86 h 180"/>
                  <a:gd name="T96" fmla="*/ 2722 w 2730"/>
                  <a:gd name="T97" fmla="*/ 82 h 180"/>
                  <a:gd name="T98" fmla="*/ 2714 w 2730"/>
                  <a:gd name="T99" fmla="*/ 78 h 180"/>
                  <a:gd name="T100" fmla="*/ 2702 w 2730"/>
                  <a:gd name="T101" fmla="*/ 74 h 180"/>
                  <a:gd name="T102" fmla="*/ 2668 w 2730"/>
                  <a:gd name="T103" fmla="*/ 64 h 180"/>
                  <a:gd name="T104" fmla="*/ 2622 w 2730"/>
                  <a:gd name="T105" fmla="*/ 56 h 180"/>
                  <a:gd name="T106" fmla="*/ 2566 w 2730"/>
                  <a:gd name="T107" fmla="*/ 48 h 180"/>
                  <a:gd name="T108" fmla="*/ 2498 w 2730"/>
                  <a:gd name="T109" fmla="*/ 40 h 180"/>
                  <a:gd name="T110" fmla="*/ 2418 w 2730"/>
                  <a:gd name="T111" fmla="*/ 34 h 180"/>
                  <a:gd name="T112" fmla="*/ 2330 w 2730"/>
                  <a:gd name="T113" fmla="*/ 28 h 180"/>
                  <a:gd name="T114" fmla="*/ 2130 w 2730"/>
                  <a:gd name="T115" fmla="*/ 16 h 180"/>
                  <a:gd name="T116" fmla="*/ 1898 w 2730"/>
                  <a:gd name="T117" fmla="*/ 8 h 180"/>
                  <a:gd name="T118" fmla="*/ 1640 w 2730"/>
                  <a:gd name="T119" fmla="*/ 2 h 180"/>
                  <a:gd name="T120" fmla="*/ 1364 w 2730"/>
                  <a:gd name="T1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0" h="180">
                    <a:moveTo>
                      <a:pt x="1364" y="0"/>
                    </a:moveTo>
                    <a:lnTo>
                      <a:pt x="1364" y="0"/>
                    </a:lnTo>
                    <a:lnTo>
                      <a:pt x="1090" y="2"/>
                    </a:lnTo>
                    <a:lnTo>
                      <a:pt x="834" y="8"/>
                    </a:lnTo>
                    <a:lnTo>
                      <a:pt x="602" y="16"/>
                    </a:lnTo>
                    <a:lnTo>
                      <a:pt x="400" y="28"/>
                    </a:lnTo>
                    <a:lnTo>
                      <a:pt x="312" y="34"/>
                    </a:lnTo>
                    <a:lnTo>
                      <a:pt x="234" y="40"/>
                    </a:lnTo>
                    <a:lnTo>
                      <a:pt x="166" y="48"/>
                    </a:lnTo>
                    <a:lnTo>
                      <a:pt x="108" y="56"/>
                    </a:lnTo>
                    <a:lnTo>
                      <a:pt x="62" y="64"/>
                    </a:lnTo>
                    <a:lnTo>
                      <a:pt x="28" y="74"/>
                    </a:lnTo>
                    <a:lnTo>
                      <a:pt x="16" y="78"/>
                    </a:lnTo>
                    <a:lnTo>
                      <a:pt x="8" y="82"/>
                    </a:lnTo>
                    <a:lnTo>
                      <a:pt x="2" y="86"/>
                    </a:lnTo>
                    <a:lnTo>
                      <a:pt x="0" y="92"/>
                    </a:lnTo>
                    <a:lnTo>
                      <a:pt x="2" y="96"/>
                    </a:lnTo>
                    <a:lnTo>
                      <a:pt x="8" y="100"/>
                    </a:lnTo>
                    <a:lnTo>
                      <a:pt x="16" y="104"/>
                    </a:lnTo>
                    <a:lnTo>
                      <a:pt x="28" y="110"/>
                    </a:lnTo>
                    <a:lnTo>
                      <a:pt x="62" y="118"/>
                    </a:lnTo>
                    <a:lnTo>
                      <a:pt x="108" y="126"/>
                    </a:lnTo>
                    <a:lnTo>
                      <a:pt x="166" y="134"/>
                    </a:lnTo>
                    <a:lnTo>
                      <a:pt x="234" y="140"/>
                    </a:lnTo>
                    <a:lnTo>
                      <a:pt x="312" y="148"/>
                    </a:lnTo>
                    <a:lnTo>
                      <a:pt x="400" y="154"/>
                    </a:lnTo>
                    <a:lnTo>
                      <a:pt x="602" y="164"/>
                    </a:lnTo>
                    <a:lnTo>
                      <a:pt x="834" y="172"/>
                    </a:lnTo>
                    <a:lnTo>
                      <a:pt x="1090" y="178"/>
                    </a:lnTo>
                    <a:lnTo>
                      <a:pt x="1364" y="180"/>
                    </a:lnTo>
                    <a:lnTo>
                      <a:pt x="1640" y="178"/>
                    </a:lnTo>
                    <a:lnTo>
                      <a:pt x="1898" y="172"/>
                    </a:lnTo>
                    <a:lnTo>
                      <a:pt x="2130" y="164"/>
                    </a:lnTo>
                    <a:lnTo>
                      <a:pt x="2330" y="154"/>
                    </a:lnTo>
                    <a:lnTo>
                      <a:pt x="2418" y="148"/>
                    </a:lnTo>
                    <a:lnTo>
                      <a:pt x="2498" y="140"/>
                    </a:lnTo>
                    <a:lnTo>
                      <a:pt x="2566" y="134"/>
                    </a:lnTo>
                    <a:lnTo>
                      <a:pt x="2622" y="126"/>
                    </a:lnTo>
                    <a:lnTo>
                      <a:pt x="2668" y="118"/>
                    </a:lnTo>
                    <a:lnTo>
                      <a:pt x="2702" y="110"/>
                    </a:lnTo>
                    <a:lnTo>
                      <a:pt x="2714" y="104"/>
                    </a:lnTo>
                    <a:lnTo>
                      <a:pt x="2722" y="100"/>
                    </a:lnTo>
                    <a:lnTo>
                      <a:pt x="2728" y="96"/>
                    </a:lnTo>
                    <a:lnTo>
                      <a:pt x="2730" y="92"/>
                    </a:lnTo>
                    <a:lnTo>
                      <a:pt x="2728" y="86"/>
                    </a:lnTo>
                    <a:lnTo>
                      <a:pt x="2722" y="82"/>
                    </a:lnTo>
                    <a:lnTo>
                      <a:pt x="2714" y="78"/>
                    </a:lnTo>
                    <a:lnTo>
                      <a:pt x="2702" y="74"/>
                    </a:lnTo>
                    <a:lnTo>
                      <a:pt x="2668" y="64"/>
                    </a:lnTo>
                    <a:lnTo>
                      <a:pt x="2622" y="56"/>
                    </a:lnTo>
                    <a:lnTo>
                      <a:pt x="2566" y="48"/>
                    </a:lnTo>
                    <a:lnTo>
                      <a:pt x="2498" y="40"/>
                    </a:lnTo>
                    <a:lnTo>
                      <a:pt x="2418" y="34"/>
                    </a:lnTo>
                    <a:lnTo>
                      <a:pt x="2330" y="28"/>
                    </a:lnTo>
                    <a:lnTo>
                      <a:pt x="2130" y="16"/>
                    </a:lnTo>
                    <a:lnTo>
                      <a:pt x="1898" y="8"/>
                    </a:lnTo>
                    <a:lnTo>
                      <a:pt x="1640" y="2"/>
                    </a:lnTo>
                    <a:lnTo>
                      <a:pt x="13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4" name="Freeform 59"/>
              <p:cNvSpPr>
                <a:spLocks noEditPoints="1" noChangeArrowheads="1"/>
              </p:cNvSpPr>
              <p:nvPr/>
            </p:nvSpPr>
            <p:spPr bwMode="auto">
              <a:xfrm>
                <a:off x="92" y="6"/>
                <a:ext cx="2718" cy="178"/>
              </a:xfrm>
              <a:custGeom>
                <a:avLst/>
                <a:gdLst>
                  <a:gd name="T0" fmla="*/ 1358 w 2718"/>
                  <a:gd name="T1" fmla="*/ 178 h 178"/>
                  <a:gd name="T2" fmla="*/ 832 w 2718"/>
                  <a:gd name="T3" fmla="*/ 170 h 178"/>
                  <a:gd name="T4" fmla="*/ 402 w 2718"/>
                  <a:gd name="T5" fmla="*/ 152 h 178"/>
                  <a:gd name="T6" fmla="*/ 236 w 2718"/>
                  <a:gd name="T7" fmla="*/ 138 h 178"/>
                  <a:gd name="T8" fmla="*/ 112 w 2718"/>
                  <a:gd name="T9" fmla="*/ 124 h 178"/>
                  <a:gd name="T10" fmla="*/ 32 w 2718"/>
                  <a:gd name="T11" fmla="*/ 106 h 178"/>
                  <a:gd name="T12" fmla="*/ 12 w 2718"/>
                  <a:gd name="T13" fmla="*/ 98 h 178"/>
                  <a:gd name="T14" fmla="*/ 6 w 2718"/>
                  <a:gd name="T15" fmla="*/ 90 h 178"/>
                  <a:gd name="T16" fmla="*/ 6 w 2718"/>
                  <a:gd name="T17" fmla="*/ 84 h 178"/>
                  <a:gd name="T18" fmla="*/ 20 w 2718"/>
                  <a:gd name="T19" fmla="*/ 76 h 178"/>
                  <a:gd name="T20" fmla="*/ 66 w 2718"/>
                  <a:gd name="T21" fmla="*/ 62 h 178"/>
                  <a:gd name="T22" fmla="*/ 168 w 2718"/>
                  <a:gd name="T23" fmla="*/ 46 h 178"/>
                  <a:gd name="T24" fmla="*/ 314 w 2718"/>
                  <a:gd name="T25" fmla="*/ 32 h 178"/>
                  <a:gd name="T26" fmla="*/ 602 w 2718"/>
                  <a:gd name="T27" fmla="*/ 14 h 178"/>
                  <a:gd name="T28" fmla="*/ 1086 w 2718"/>
                  <a:gd name="T29" fmla="*/ 2 h 178"/>
                  <a:gd name="T30" fmla="*/ 1358 w 2718"/>
                  <a:gd name="T31" fmla="*/ 0 h 178"/>
                  <a:gd name="T32" fmla="*/ 1888 w 2718"/>
                  <a:gd name="T33" fmla="*/ 6 h 178"/>
                  <a:gd name="T34" fmla="*/ 2318 w 2718"/>
                  <a:gd name="T35" fmla="*/ 26 h 178"/>
                  <a:gd name="T36" fmla="*/ 2482 w 2718"/>
                  <a:gd name="T37" fmla="*/ 40 h 178"/>
                  <a:gd name="T38" fmla="*/ 2608 w 2718"/>
                  <a:gd name="T39" fmla="*/ 54 h 178"/>
                  <a:gd name="T40" fmla="*/ 2686 w 2718"/>
                  <a:gd name="T41" fmla="*/ 72 h 178"/>
                  <a:gd name="T42" fmla="*/ 2706 w 2718"/>
                  <a:gd name="T43" fmla="*/ 80 h 178"/>
                  <a:gd name="T44" fmla="*/ 2712 w 2718"/>
                  <a:gd name="T45" fmla="*/ 90 h 178"/>
                  <a:gd name="T46" fmla="*/ 2712 w 2718"/>
                  <a:gd name="T47" fmla="*/ 94 h 178"/>
                  <a:gd name="T48" fmla="*/ 2698 w 2718"/>
                  <a:gd name="T49" fmla="*/ 102 h 178"/>
                  <a:gd name="T50" fmla="*/ 2652 w 2718"/>
                  <a:gd name="T51" fmla="*/ 116 h 178"/>
                  <a:gd name="T52" fmla="*/ 2550 w 2718"/>
                  <a:gd name="T53" fmla="*/ 132 h 178"/>
                  <a:gd name="T54" fmla="*/ 2404 w 2718"/>
                  <a:gd name="T55" fmla="*/ 146 h 178"/>
                  <a:gd name="T56" fmla="*/ 2118 w 2718"/>
                  <a:gd name="T57" fmla="*/ 162 h 178"/>
                  <a:gd name="T58" fmla="*/ 1632 w 2718"/>
                  <a:gd name="T59" fmla="*/ 176 h 178"/>
                  <a:gd name="T60" fmla="*/ 1358 w 2718"/>
                  <a:gd name="T61" fmla="*/ 0 h 178"/>
                  <a:gd name="T62" fmla="*/ 1084 w 2718"/>
                  <a:gd name="T63" fmla="*/ 2 h 178"/>
                  <a:gd name="T64" fmla="*/ 600 w 2718"/>
                  <a:gd name="T65" fmla="*/ 14 h 178"/>
                  <a:gd name="T66" fmla="*/ 310 w 2718"/>
                  <a:gd name="T67" fmla="*/ 32 h 178"/>
                  <a:gd name="T68" fmla="*/ 164 w 2718"/>
                  <a:gd name="T69" fmla="*/ 46 h 178"/>
                  <a:gd name="T70" fmla="*/ 62 w 2718"/>
                  <a:gd name="T71" fmla="*/ 62 h 178"/>
                  <a:gd name="T72" fmla="*/ 16 w 2718"/>
                  <a:gd name="T73" fmla="*/ 76 h 178"/>
                  <a:gd name="T74" fmla="*/ 2 w 2718"/>
                  <a:gd name="T75" fmla="*/ 84 h 178"/>
                  <a:gd name="T76" fmla="*/ 0 w 2718"/>
                  <a:gd name="T77" fmla="*/ 90 h 178"/>
                  <a:gd name="T78" fmla="*/ 8 w 2718"/>
                  <a:gd name="T79" fmla="*/ 98 h 178"/>
                  <a:gd name="T80" fmla="*/ 28 w 2718"/>
                  <a:gd name="T81" fmla="*/ 108 h 178"/>
                  <a:gd name="T82" fmla="*/ 108 w 2718"/>
                  <a:gd name="T83" fmla="*/ 124 h 178"/>
                  <a:gd name="T84" fmla="*/ 232 w 2718"/>
                  <a:gd name="T85" fmla="*/ 138 h 178"/>
                  <a:gd name="T86" fmla="*/ 398 w 2718"/>
                  <a:gd name="T87" fmla="*/ 152 h 178"/>
                  <a:gd name="T88" fmla="*/ 830 w 2718"/>
                  <a:gd name="T89" fmla="*/ 170 h 178"/>
                  <a:gd name="T90" fmla="*/ 1358 w 2718"/>
                  <a:gd name="T91" fmla="*/ 178 h 178"/>
                  <a:gd name="T92" fmla="*/ 1634 w 2718"/>
                  <a:gd name="T93" fmla="*/ 176 h 178"/>
                  <a:gd name="T94" fmla="*/ 2120 w 2718"/>
                  <a:gd name="T95" fmla="*/ 162 h 178"/>
                  <a:gd name="T96" fmla="*/ 2408 w 2718"/>
                  <a:gd name="T97" fmla="*/ 146 h 178"/>
                  <a:gd name="T98" fmla="*/ 2554 w 2718"/>
                  <a:gd name="T99" fmla="*/ 132 h 178"/>
                  <a:gd name="T100" fmla="*/ 2658 w 2718"/>
                  <a:gd name="T101" fmla="*/ 116 h 178"/>
                  <a:gd name="T102" fmla="*/ 2702 w 2718"/>
                  <a:gd name="T103" fmla="*/ 102 h 178"/>
                  <a:gd name="T104" fmla="*/ 2716 w 2718"/>
                  <a:gd name="T105" fmla="*/ 94 h 178"/>
                  <a:gd name="T106" fmla="*/ 2718 w 2718"/>
                  <a:gd name="T107" fmla="*/ 90 h 178"/>
                  <a:gd name="T108" fmla="*/ 2712 w 2718"/>
                  <a:gd name="T109" fmla="*/ 80 h 178"/>
                  <a:gd name="T110" fmla="*/ 2690 w 2718"/>
                  <a:gd name="T111" fmla="*/ 72 h 178"/>
                  <a:gd name="T112" fmla="*/ 2612 w 2718"/>
                  <a:gd name="T113" fmla="*/ 54 h 178"/>
                  <a:gd name="T114" fmla="*/ 2486 w 2718"/>
                  <a:gd name="T115" fmla="*/ 38 h 178"/>
                  <a:gd name="T116" fmla="*/ 2322 w 2718"/>
                  <a:gd name="T117" fmla="*/ 26 h 178"/>
                  <a:gd name="T118" fmla="*/ 1890 w 2718"/>
                  <a:gd name="T119" fmla="*/ 6 h 178"/>
                  <a:gd name="T120" fmla="*/ 1358 w 2718"/>
                  <a:gd name="T1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8" h="178">
                    <a:moveTo>
                      <a:pt x="1358" y="178"/>
                    </a:moveTo>
                    <a:lnTo>
                      <a:pt x="1358" y="178"/>
                    </a:lnTo>
                    <a:lnTo>
                      <a:pt x="1086" y="176"/>
                    </a:lnTo>
                    <a:lnTo>
                      <a:pt x="832" y="170"/>
                    </a:lnTo>
                    <a:lnTo>
                      <a:pt x="602" y="162"/>
                    </a:lnTo>
                    <a:lnTo>
                      <a:pt x="402" y="152"/>
                    </a:lnTo>
                    <a:lnTo>
                      <a:pt x="314" y="146"/>
                    </a:lnTo>
                    <a:lnTo>
                      <a:pt x="236" y="138"/>
                    </a:lnTo>
                    <a:lnTo>
                      <a:pt x="168" y="132"/>
                    </a:lnTo>
                    <a:lnTo>
                      <a:pt x="112" y="124"/>
                    </a:lnTo>
                    <a:lnTo>
                      <a:pt x="66" y="116"/>
                    </a:lnTo>
                    <a:lnTo>
                      <a:pt x="32" y="106"/>
                    </a:lnTo>
                    <a:lnTo>
                      <a:pt x="20" y="102"/>
                    </a:lnTo>
                    <a:lnTo>
                      <a:pt x="12" y="98"/>
                    </a:lnTo>
                    <a:lnTo>
                      <a:pt x="6" y="94"/>
                    </a:lnTo>
                    <a:lnTo>
                      <a:pt x="6" y="90"/>
                    </a:lnTo>
                    <a:lnTo>
                      <a:pt x="6" y="84"/>
                    </a:lnTo>
                    <a:lnTo>
                      <a:pt x="12" y="80"/>
                    </a:lnTo>
                    <a:lnTo>
                      <a:pt x="20" y="76"/>
                    </a:lnTo>
                    <a:lnTo>
                      <a:pt x="32" y="72"/>
                    </a:lnTo>
                    <a:lnTo>
                      <a:pt x="66" y="62"/>
                    </a:lnTo>
                    <a:lnTo>
                      <a:pt x="112" y="54"/>
                    </a:lnTo>
                    <a:lnTo>
                      <a:pt x="168" y="46"/>
                    </a:lnTo>
                    <a:lnTo>
                      <a:pt x="236" y="40"/>
                    </a:lnTo>
                    <a:lnTo>
                      <a:pt x="314" y="32"/>
                    </a:lnTo>
                    <a:lnTo>
                      <a:pt x="402" y="26"/>
                    </a:lnTo>
                    <a:lnTo>
                      <a:pt x="602" y="14"/>
                    </a:lnTo>
                    <a:lnTo>
                      <a:pt x="832" y="6"/>
                    </a:lnTo>
                    <a:lnTo>
                      <a:pt x="1086" y="2"/>
                    </a:lnTo>
                    <a:lnTo>
                      <a:pt x="1358" y="0"/>
                    </a:lnTo>
                    <a:lnTo>
                      <a:pt x="1632" y="2"/>
                    </a:lnTo>
                    <a:lnTo>
                      <a:pt x="1888" y="6"/>
                    </a:lnTo>
                    <a:lnTo>
                      <a:pt x="2118" y="14"/>
                    </a:lnTo>
                    <a:lnTo>
                      <a:pt x="2318" y="26"/>
                    </a:lnTo>
                    <a:lnTo>
                      <a:pt x="2404" y="32"/>
                    </a:lnTo>
                    <a:lnTo>
                      <a:pt x="2482" y="40"/>
                    </a:lnTo>
                    <a:lnTo>
                      <a:pt x="2550" y="46"/>
                    </a:lnTo>
                    <a:lnTo>
                      <a:pt x="2608" y="54"/>
                    </a:lnTo>
                    <a:lnTo>
                      <a:pt x="2652" y="62"/>
                    </a:lnTo>
                    <a:lnTo>
                      <a:pt x="2686" y="72"/>
                    </a:lnTo>
                    <a:lnTo>
                      <a:pt x="2698" y="76"/>
                    </a:lnTo>
                    <a:lnTo>
                      <a:pt x="2706" y="80"/>
                    </a:lnTo>
                    <a:lnTo>
                      <a:pt x="2712" y="84"/>
                    </a:lnTo>
                    <a:lnTo>
                      <a:pt x="2712" y="90"/>
                    </a:lnTo>
                    <a:lnTo>
                      <a:pt x="2712" y="94"/>
                    </a:lnTo>
                    <a:lnTo>
                      <a:pt x="2706" y="98"/>
                    </a:lnTo>
                    <a:lnTo>
                      <a:pt x="2698" y="102"/>
                    </a:lnTo>
                    <a:lnTo>
                      <a:pt x="2686" y="106"/>
                    </a:lnTo>
                    <a:lnTo>
                      <a:pt x="2652" y="116"/>
                    </a:lnTo>
                    <a:lnTo>
                      <a:pt x="2608" y="124"/>
                    </a:lnTo>
                    <a:lnTo>
                      <a:pt x="2550" y="132"/>
                    </a:lnTo>
                    <a:lnTo>
                      <a:pt x="2482" y="138"/>
                    </a:lnTo>
                    <a:lnTo>
                      <a:pt x="2404" y="146"/>
                    </a:lnTo>
                    <a:lnTo>
                      <a:pt x="2318" y="152"/>
                    </a:lnTo>
                    <a:lnTo>
                      <a:pt x="2118" y="162"/>
                    </a:lnTo>
                    <a:lnTo>
                      <a:pt x="1888" y="170"/>
                    </a:lnTo>
                    <a:lnTo>
                      <a:pt x="1632" y="176"/>
                    </a:lnTo>
                    <a:lnTo>
                      <a:pt x="1358" y="178"/>
                    </a:lnTo>
                    <a:close/>
                    <a:moveTo>
                      <a:pt x="1358" y="0"/>
                    </a:moveTo>
                    <a:lnTo>
                      <a:pt x="1358" y="0"/>
                    </a:lnTo>
                    <a:lnTo>
                      <a:pt x="1084" y="2"/>
                    </a:lnTo>
                    <a:lnTo>
                      <a:pt x="830" y="6"/>
                    </a:lnTo>
                    <a:lnTo>
                      <a:pt x="600" y="14"/>
                    </a:lnTo>
                    <a:lnTo>
                      <a:pt x="398" y="26"/>
                    </a:lnTo>
                    <a:lnTo>
                      <a:pt x="310" y="32"/>
                    </a:lnTo>
                    <a:lnTo>
                      <a:pt x="232" y="38"/>
                    </a:lnTo>
                    <a:lnTo>
                      <a:pt x="164" y="46"/>
                    </a:lnTo>
                    <a:lnTo>
                      <a:pt x="108" y="54"/>
                    </a:lnTo>
                    <a:lnTo>
                      <a:pt x="62" y="62"/>
                    </a:lnTo>
                    <a:lnTo>
                      <a:pt x="28" y="72"/>
                    </a:lnTo>
                    <a:lnTo>
                      <a:pt x="16" y="76"/>
                    </a:lnTo>
                    <a:lnTo>
                      <a:pt x="8" y="80"/>
                    </a:lnTo>
                    <a:lnTo>
                      <a:pt x="2" y="84"/>
                    </a:lnTo>
                    <a:lnTo>
                      <a:pt x="0" y="90"/>
                    </a:lnTo>
                    <a:lnTo>
                      <a:pt x="2" y="94"/>
                    </a:lnTo>
                    <a:lnTo>
                      <a:pt x="8" y="98"/>
                    </a:lnTo>
                    <a:lnTo>
                      <a:pt x="16" y="102"/>
                    </a:lnTo>
                    <a:lnTo>
                      <a:pt x="28" y="108"/>
                    </a:lnTo>
                    <a:lnTo>
                      <a:pt x="62" y="116"/>
                    </a:lnTo>
                    <a:lnTo>
                      <a:pt x="108" y="124"/>
                    </a:lnTo>
                    <a:lnTo>
                      <a:pt x="164" y="132"/>
                    </a:lnTo>
                    <a:lnTo>
                      <a:pt x="232" y="138"/>
                    </a:lnTo>
                    <a:lnTo>
                      <a:pt x="310" y="146"/>
                    </a:lnTo>
                    <a:lnTo>
                      <a:pt x="398" y="152"/>
                    </a:lnTo>
                    <a:lnTo>
                      <a:pt x="600" y="162"/>
                    </a:lnTo>
                    <a:lnTo>
                      <a:pt x="830" y="170"/>
                    </a:lnTo>
                    <a:lnTo>
                      <a:pt x="1084" y="176"/>
                    </a:lnTo>
                    <a:lnTo>
                      <a:pt x="1358" y="178"/>
                    </a:lnTo>
                    <a:lnTo>
                      <a:pt x="1634" y="176"/>
                    </a:lnTo>
                    <a:lnTo>
                      <a:pt x="1890" y="170"/>
                    </a:lnTo>
                    <a:lnTo>
                      <a:pt x="2120" y="162"/>
                    </a:lnTo>
                    <a:lnTo>
                      <a:pt x="2322" y="152"/>
                    </a:lnTo>
                    <a:lnTo>
                      <a:pt x="2408" y="146"/>
                    </a:lnTo>
                    <a:lnTo>
                      <a:pt x="2486" y="138"/>
                    </a:lnTo>
                    <a:lnTo>
                      <a:pt x="2554" y="132"/>
                    </a:lnTo>
                    <a:lnTo>
                      <a:pt x="2612" y="124"/>
                    </a:lnTo>
                    <a:lnTo>
                      <a:pt x="2658" y="116"/>
                    </a:lnTo>
                    <a:lnTo>
                      <a:pt x="2690" y="108"/>
                    </a:lnTo>
                    <a:lnTo>
                      <a:pt x="2702" y="102"/>
                    </a:lnTo>
                    <a:lnTo>
                      <a:pt x="2712" y="98"/>
                    </a:lnTo>
                    <a:lnTo>
                      <a:pt x="2716" y="94"/>
                    </a:lnTo>
                    <a:lnTo>
                      <a:pt x="2718" y="90"/>
                    </a:lnTo>
                    <a:lnTo>
                      <a:pt x="2716" y="84"/>
                    </a:lnTo>
                    <a:lnTo>
                      <a:pt x="2712" y="80"/>
                    </a:lnTo>
                    <a:lnTo>
                      <a:pt x="2702" y="76"/>
                    </a:lnTo>
                    <a:lnTo>
                      <a:pt x="2690" y="72"/>
                    </a:lnTo>
                    <a:lnTo>
                      <a:pt x="2658" y="62"/>
                    </a:lnTo>
                    <a:lnTo>
                      <a:pt x="2612" y="54"/>
                    </a:lnTo>
                    <a:lnTo>
                      <a:pt x="2554" y="46"/>
                    </a:lnTo>
                    <a:lnTo>
                      <a:pt x="2486" y="38"/>
                    </a:lnTo>
                    <a:lnTo>
                      <a:pt x="2408" y="32"/>
                    </a:lnTo>
                    <a:lnTo>
                      <a:pt x="2322" y="26"/>
                    </a:lnTo>
                    <a:lnTo>
                      <a:pt x="2120" y="14"/>
                    </a:lnTo>
                    <a:lnTo>
                      <a:pt x="1890" y="6"/>
                    </a:lnTo>
                    <a:lnTo>
                      <a:pt x="1634" y="2"/>
                    </a:lnTo>
                    <a:lnTo>
                      <a:pt x="1358"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5" name="Freeform 60"/>
              <p:cNvSpPr>
                <a:spLocks noChangeArrowheads="1"/>
              </p:cNvSpPr>
              <p:nvPr/>
            </p:nvSpPr>
            <p:spPr bwMode="auto">
              <a:xfrm>
                <a:off x="98" y="6"/>
                <a:ext cx="2706" cy="178"/>
              </a:xfrm>
              <a:custGeom>
                <a:avLst/>
                <a:gdLst>
                  <a:gd name="T0" fmla="*/ 1352 w 2706"/>
                  <a:gd name="T1" fmla="*/ 178 h 178"/>
                  <a:gd name="T2" fmla="*/ 1352 w 2706"/>
                  <a:gd name="T3" fmla="*/ 178 h 178"/>
                  <a:gd name="T4" fmla="*/ 1080 w 2706"/>
                  <a:gd name="T5" fmla="*/ 176 h 178"/>
                  <a:gd name="T6" fmla="*/ 826 w 2706"/>
                  <a:gd name="T7" fmla="*/ 170 h 178"/>
                  <a:gd name="T8" fmla="*/ 596 w 2706"/>
                  <a:gd name="T9" fmla="*/ 162 h 178"/>
                  <a:gd name="T10" fmla="*/ 396 w 2706"/>
                  <a:gd name="T11" fmla="*/ 152 h 178"/>
                  <a:gd name="T12" fmla="*/ 308 w 2706"/>
                  <a:gd name="T13" fmla="*/ 146 h 178"/>
                  <a:gd name="T14" fmla="*/ 230 w 2706"/>
                  <a:gd name="T15" fmla="*/ 138 h 178"/>
                  <a:gd name="T16" fmla="*/ 162 w 2706"/>
                  <a:gd name="T17" fmla="*/ 132 h 178"/>
                  <a:gd name="T18" fmla="*/ 106 w 2706"/>
                  <a:gd name="T19" fmla="*/ 124 h 178"/>
                  <a:gd name="T20" fmla="*/ 60 w 2706"/>
                  <a:gd name="T21" fmla="*/ 116 h 178"/>
                  <a:gd name="T22" fmla="*/ 26 w 2706"/>
                  <a:gd name="T23" fmla="*/ 106 h 178"/>
                  <a:gd name="T24" fmla="*/ 14 w 2706"/>
                  <a:gd name="T25" fmla="*/ 102 h 178"/>
                  <a:gd name="T26" fmla="*/ 6 w 2706"/>
                  <a:gd name="T27" fmla="*/ 98 h 178"/>
                  <a:gd name="T28" fmla="*/ 0 w 2706"/>
                  <a:gd name="T29" fmla="*/ 94 h 178"/>
                  <a:gd name="T30" fmla="*/ 0 w 2706"/>
                  <a:gd name="T31" fmla="*/ 90 h 178"/>
                  <a:gd name="T32" fmla="*/ 0 w 2706"/>
                  <a:gd name="T33" fmla="*/ 90 h 178"/>
                  <a:gd name="T34" fmla="*/ 0 w 2706"/>
                  <a:gd name="T35" fmla="*/ 84 h 178"/>
                  <a:gd name="T36" fmla="*/ 6 w 2706"/>
                  <a:gd name="T37" fmla="*/ 80 h 178"/>
                  <a:gd name="T38" fmla="*/ 14 w 2706"/>
                  <a:gd name="T39" fmla="*/ 76 h 178"/>
                  <a:gd name="T40" fmla="*/ 26 w 2706"/>
                  <a:gd name="T41" fmla="*/ 72 h 178"/>
                  <a:gd name="T42" fmla="*/ 60 w 2706"/>
                  <a:gd name="T43" fmla="*/ 62 h 178"/>
                  <a:gd name="T44" fmla="*/ 106 w 2706"/>
                  <a:gd name="T45" fmla="*/ 54 h 178"/>
                  <a:gd name="T46" fmla="*/ 162 w 2706"/>
                  <a:gd name="T47" fmla="*/ 46 h 178"/>
                  <a:gd name="T48" fmla="*/ 230 w 2706"/>
                  <a:gd name="T49" fmla="*/ 40 h 178"/>
                  <a:gd name="T50" fmla="*/ 308 w 2706"/>
                  <a:gd name="T51" fmla="*/ 32 h 178"/>
                  <a:gd name="T52" fmla="*/ 396 w 2706"/>
                  <a:gd name="T53" fmla="*/ 26 h 178"/>
                  <a:gd name="T54" fmla="*/ 596 w 2706"/>
                  <a:gd name="T55" fmla="*/ 14 h 178"/>
                  <a:gd name="T56" fmla="*/ 826 w 2706"/>
                  <a:gd name="T57" fmla="*/ 6 h 178"/>
                  <a:gd name="T58" fmla="*/ 1080 w 2706"/>
                  <a:gd name="T59" fmla="*/ 2 h 178"/>
                  <a:gd name="T60" fmla="*/ 1352 w 2706"/>
                  <a:gd name="T61" fmla="*/ 0 h 178"/>
                  <a:gd name="T62" fmla="*/ 1352 w 2706"/>
                  <a:gd name="T63" fmla="*/ 0 h 178"/>
                  <a:gd name="T64" fmla="*/ 1626 w 2706"/>
                  <a:gd name="T65" fmla="*/ 2 h 178"/>
                  <a:gd name="T66" fmla="*/ 1882 w 2706"/>
                  <a:gd name="T67" fmla="*/ 6 h 178"/>
                  <a:gd name="T68" fmla="*/ 2112 w 2706"/>
                  <a:gd name="T69" fmla="*/ 14 h 178"/>
                  <a:gd name="T70" fmla="*/ 2312 w 2706"/>
                  <a:gd name="T71" fmla="*/ 26 h 178"/>
                  <a:gd name="T72" fmla="*/ 2398 w 2706"/>
                  <a:gd name="T73" fmla="*/ 32 h 178"/>
                  <a:gd name="T74" fmla="*/ 2476 w 2706"/>
                  <a:gd name="T75" fmla="*/ 40 h 178"/>
                  <a:gd name="T76" fmla="*/ 2544 w 2706"/>
                  <a:gd name="T77" fmla="*/ 46 h 178"/>
                  <a:gd name="T78" fmla="*/ 2602 w 2706"/>
                  <a:gd name="T79" fmla="*/ 54 h 178"/>
                  <a:gd name="T80" fmla="*/ 2646 w 2706"/>
                  <a:gd name="T81" fmla="*/ 62 h 178"/>
                  <a:gd name="T82" fmla="*/ 2680 w 2706"/>
                  <a:gd name="T83" fmla="*/ 72 h 178"/>
                  <a:gd name="T84" fmla="*/ 2692 w 2706"/>
                  <a:gd name="T85" fmla="*/ 76 h 178"/>
                  <a:gd name="T86" fmla="*/ 2700 w 2706"/>
                  <a:gd name="T87" fmla="*/ 80 h 178"/>
                  <a:gd name="T88" fmla="*/ 2706 w 2706"/>
                  <a:gd name="T89" fmla="*/ 84 h 178"/>
                  <a:gd name="T90" fmla="*/ 2706 w 2706"/>
                  <a:gd name="T91" fmla="*/ 90 h 178"/>
                  <a:gd name="T92" fmla="*/ 2706 w 2706"/>
                  <a:gd name="T93" fmla="*/ 90 h 178"/>
                  <a:gd name="T94" fmla="*/ 2706 w 2706"/>
                  <a:gd name="T95" fmla="*/ 94 h 178"/>
                  <a:gd name="T96" fmla="*/ 2700 w 2706"/>
                  <a:gd name="T97" fmla="*/ 98 h 178"/>
                  <a:gd name="T98" fmla="*/ 2692 w 2706"/>
                  <a:gd name="T99" fmla="*/ 102 h 178"/>
                  <a:gd name="T100" fmla="*/ 2680 w 2706"/>
                  <a:gd name="T101" fmla="*/ 106 h 178"/>
                  <a:gd name="T102" fmla="*/ 2646 w 2706"/>
                  <a:gd name="T103" fmla="*/ 116 h 178"/>
                  <a:gd name="T104" fmla="*/ 2602 w 2706"/>
                  <a:gd name="T105" fmla="*/ 124 h 178"/>
                  <a:gd name="T106" fmla="*/ 2544 w 2706"/>
                  <a:gd name="T107" fmla="*/ 132 h 178"/>
                  <a:gd name="T108" fmla="*/ 2476 w 2706"/>
                  <a:gd name="T109" fmla="*/ 138 h 178"/>
                  <a:gd name="T110" fmla="*/ 2398 w 2706"/>
                  <a:gd name="T111" fmla="*/ 146 h 178"/>
                  <a:gd name="T112" fmla="*/ 2312 w 2706"/>
                  <a:gd name="T113" fmla="*/ 152 h 178"/>
                  <a:gd name="T114" fmla="*/ 2112 w 2706"/>
                  <a:gd name="T115" fmla="*/ 162 h 178"/>
                  <a:gd name="T116" fmla="*/ 1882 w 2706"/>
                  <a:gd name="T117" fmla="*/ 170 h 178"/>
                  <a:gd name="T118" fmla="*/ 1626 w 2706"/>
                  <a:gd name="T119" fmla="*/ 176 h 178"/>
                  <a:gd name="T120" fmla="*/ 1352 w 2706"/>
                  <a:gd name="T12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6" h="178">
                    <a:moveTo>
                      <a:pt x="1352" y="178"/>
                    </a:moveTo>
                    <a:lnTo>
                      <a:pt x="1352" y="178"/>
                    </a:lnTo>
                    <a:lnTo>
                      <a:pt x="1080" y="176"/>
                    </a:lnTo>
                    <a:lnTo>
                      <a:pt x="826" y="170"/>
                    </a:lnTo>
                    <a:lnTo>
                      <a:pt x="596" y="162"/>
                    </a:lnTo>
                    <a:lnTo>
                      <a:pt x="396" y="152"/>
                    </a:lnTo>
                    <a:lnTo>
                      <a:pt x="308" y="146"/>
                    </a:lnTo>
                    <a:lnTo>
                      <a:pt x="230" y="138"/>
                    </a:lnTo>
                    <a:lnTo>
                      <a:pt x="162" y="132"/>
                    </a:lnTo>
                    <a:lnTo>
                      <a:pt x="106" y="124"/>
                    </a:lnTo>
                    <a:lnTo>
                      <a:pt x="60" y="116"/>
                    </a:lnTo>
                    <a:lnTo>
                      <a:pt x="26" y="106"/>
                    </a:lnTo>
                    <a:lnTo>
                      <a:pt x="14" y="102"/>
                    </a:lnTo>
                    <a:lnTo>
                      <a:pt x="6" y="98"/>
                    </a:lnTo>
                    <a:lnTo>
                      <a:pt x="0" y="94"/>
                    </a:lnTo>
                    <a:lnTo>
                      <a:pt x="0" y="90"/>
                    </a:lnTo>
                    <a:lnTo>
                      <a:pt x="0" y="84"/>
                    </a:lnTo>
                    <a:lnTo>
                      <a:pt x="6" y="80"/>
                    </a:lnTo>
                    <a:lnTo>
                      <a:pt x="14" y="76"/>
                    </a:lnTo>
                    <a:lnTo>
                      <a:pt x="26" y="72"/>
                    </a:lnTo>
                    <a:lnTo>
                      <a:pt x="60" y="62"/>
                    </a:lnTo>
                    <a:lnTo>
                      <a:pt x="106" y="54"/>
                    </a:lnTo>
                    <a:lnTo>
                      <a:pt x="162" y="46"/>
                    </a:lnTo>
                    <a:lnTo>
                      <a:pt x="230" y="40"/>
                    </a:lnTo>
                    <a:lnTo>
                      <a:pt x="308" y="32"/>
                    </a:lnTo>
                    <a:lnTo>
                      <a:pt x="396" y="26"/>
                    </a:lnTo>
                    <a:lnTo>
                      <a:pt x="596" y="14"/>
                    </a:lnTo>
                    <a:lnTo>
                      <a:pt x="826" y="6"/>
                    </a:lnTo>
                    <a:lnTo>
                      <a:pt x="1080" y="2"/>
                    </a:lnTo>
                    <a:lnTo>
                      <a:pt x="1352" y="0"/>
                    </a:lnTo>
                    <a:lnTo>
                      <a:pt x="1626" y="2"/>
                    </a:lnTo>
                    <a:lnTo>
                      <a:pt x="1882" y="6"/>
                    </a:lnTo>
                    <a:lnTo>
                      <a:pt x="2112" y="14"/>
                    </a:lnTo>
                    <a:lnTo>
                      <a:pt x="2312" y="26"/>
                    </a:lnTo>
                    <a:lnTo>
                      <a:pt x="2398" y="32"/>
                    </a:lnTo>
                    <a:lnTo>
                      <a:pt x="2476" y="40"/>
                    </a:lnTo>
                    <a:lnTo>
                      <a:pt x="2544" y="46"/>
                    </a:lnTo>
                    <a:lnTo>
                      <a:pt x="2602" y="54"/>
                    </a:lnTo>
                    <a:lnTo>
                      <a:pt x="2646" y="62"/>
                    </a:lnTo>
                    <a:lnTo>
                      <a:pt x="2680" y="72"/>
                    </a:lnTo>
                    <a:lnTo>
                      <a:pt x="2692" y="76"/>
                    </a:lnTo>
                    <a:lnTo>
                      <a:pt x="2700" y="80"/>
                    </a:lnTo>
                    <a:lnTo>
                      <a:pt x="2706" y="84"/>
                    </a:lnTo>
                    <a:lnTo>
                      <a:pt x="2706" y="90"/>
                    </a:lnTo>
                    <a:lnTo>
                      <a:pt x="2706" y="94"/>
                    </a:lnTo>
                    <a:lnTo>
                      <a:pt x="2700" y="98"/>
                    </a:lnTo>
                    <a:lnTo>
                      <a:pt x="2692" y="102"/>
                    </a:lnTo>
                    <a:lnTo>
                      <a:pt x="2680" y="106"/>
                    </a:lnTo>
                    <a:lnTo>
                      <a:pt x="2646" y="116"/>
                    </a:lnTo>
                    <a:lnTo>
                      <a:pt x="2602" y="124"/>
                    </a:lnTo>
                    <a:lnTo>
                      <a:pt x="2544" y="132"/>
                    </a:lnTo>
                    <a:lnTo>
                      <a:pt x="2476" y="138"/>
                    </a:lnTo>
                    <a:lnTo>
                      <a:pt x="2398" y="146"/>
                    </a:lnTo>
                    <a:lnTo>
                      <a:pt x="2312" y="152"/>
                    </a:lnTo>
                    <a:lnTo>
                      <a:pt x="2112" y="162"/>
                    </a:lnTo>
                    <a:lnTo>
                      <a:pt x="1882" y="170"/>
                    </a:lnTo>
                    <a:lnTo>
                      <a:pt x="1626" y="176"/>
                    </a:lnTo>
                    <a:lnTo>
                      <a:pt x="1352"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6" name="Freeform 61"/>
              <p:cNvSpPr>
                <a:spLocks noChangeArrowheads="1"/>
              </p:cNvSpPr>
              <p:nvPr/>
            </p:nvSpPr>
            <p:spPr bwMode="auto">
              <a:xfrm>
                <a:off x="92" y="6"/>
                <a:ext cx="2718" cy="178"/>
              </a:xfrm>
              <a:custGeom>
                <a:avLst/>
                <a:gdLst>
                  <a:gd name="T0" fmla="*/ 1358 w 2718"/>
                  <a:gd name="T1" fmla="*/ 0 h 178"/>
                  <a:gd name="T2" fmla="*/ 1358 w 2718"/>
                  <a:gd name="T3" fmla="*/ 0 h 178"/>
                  <a:gd name="T4" fmla="*/ 1084 w 2718"/>
                  <a:gd name="T5" fmla="*/ 2 h 178"/>
                  <a:gd name="T6" fmla="*/ 830 w 2718"/>
                  <a:gd name="T7" fmla="*/ 6 h 178"/>
                  <a:gd name="T8" fmla="*/ 600 w 2718"/>
                  <a:gd name="T9" fmla="*/ 14 h 178"/>
                  <a:gd name="T10" fmla="*/ 398 w 2718"/>
                  <a:gd name="T11" fmla="*/ 26 h 178"/>
                  <a:gd name="T12" fmla="*/ 310 w 2718"/>
                  <a:gd name="T13" fmla="*/ 32 h 178"/>
                  <a:gd name="T14" fmla="*/ 232 w 2718"/>
                  <a:gd name="T15" fmla="*/ 38 h 178"/>
                  <a:gd name="T16" fmla="*/ 164 w 2718"/>
                  <a:gd name="T17" fmla="*/ 46 h 178"/>
                  <a:gd name="T18" fmla="*/ 108 w 2718"/>
                  <a:gd name="T19" fmla="*/ 54 h 178"/>
                  <a:gd name="T20" fmla="*/ 62 w 2718"/>
                  <a:gd name="T21" fmla="*/ 62 h 178"/>
                  <a:gd name="T22" fmla="*/ 28 w 2718"/>
                  <a:gd name="T23" fmla="*/ 72 h 178"/>
                  <a:gd name="T24" fmla="*/ 16 w 2718"/>
                  <a:gd name="T25" fmla="*/ 76 h 178"/>
                  <a:gd name="T26" fmla="*/ 8 w 2718"/>
                  <a:gd name="T27" fmla="*/ 80 h 178"/>
                  <a:gd name="T28" fmla="*/ 2 w 2718"/>
                  <a:gd name="T29" fmla="*/ 84 h 178"/>
                  <a:gd name="T30" fmla="*/ 0 w 2718"/>
                  <a:gd name="T31" fmla="*/ 90 h 178"/>
                  <a:gd name="T32" fmla="*/ 0 w 2718"/>
                  <a:gd name="T33" fmla="*/ 90 h 178"/>
                  <a:gd name="T34" fmla="*/ 2 w 2718"/>
                  <a:gd name="T35" fmla="*/ 94 h 178"/>
                  <a:gd name="T36" fmla="*/ 8 w 2718"/>
                  <a:gd name="T37" fmla="*/ 98 h 178"/>
                  <a:gd name="T38" fmla="*/ 16 w 2718"/>
                  <a:gd name="T39" fmla="*/ 102 h 178"/>
                  <a:gd name="T40" fmla="*/ 28 w 2718"/>
                  <a:gd name="T41" fmla="*/ 108 h 178"/>
                  <a:gd name="T42" fmla="*/ 62 w 2718"/>
                  <a:gd name="T43" fmla="*/ 116 h 178"/>
                  <a:gd name="T44" fmla="*/ 108 w 2718"/>
                  <a:gd name="T45" fmla="*/ 124 h 178"/>
                  <a:gd name="T46" fmla="*/ 164 w 2718"/>
                  <a:gd name="T47" fmla="*/ 132 h 178"/>
                  <a:gd name="T48" fmla="*/ 232 w 2718"/>
                  <a:gd name="T49" fmla="*/ 138 h 178"/>
                  <a:gd name="T50" fmla="*/ 310 w 2718"/>
                  <a:gd name="T51" fmla="*/ 146 h 178"/>
                  <a:gd name="T52" fmla="*/ 398 w 2718"/>
                  <a:gd name="T53" fmla="*/ 152 h 178"/>
                  <a:gd name="T54" fmla="*/ 600 w 2718"/>
                  <a:gd name="T55" fmla="*/ 162 h 178"/>
                  <a:gd name="T56" fmla="*/ 830 w 2718"/>
                  <a:gd name="T57" fmla="*/ 170 h 178"/>
                  <a:gd name="T58" fmla="*/ 1084 w 2718"/>
                  <a:gd name="T59" fmla="*/ 176 h 178"/>
                  <a:gd name="T60" fmla="*/ 1358 w 2718"/>
                  <a:gd name="T61" fmla="*/ 178 h 178"/>
                  <a:gd name="T62" fmla="*/ 1358 w 2718"/>
                  <a:gd name="T63" fmla="*/ 178 h 178"/>
                  <a:gd name="T64" fmla="*/ 1634 w 2718"/>
                  <a:gd name="T65" fmla="*/ 176 h 178"/>
                  <a:gd name="T66" fmla="*/ 1890 w 2718"/>
                  <a:gd name="T67" fmla="*/ 170 h 178"/>
                  <a:gd name="T68" fmla="*/ 2120 w 2718"/>
                  <a:gd name="T69" fmla="*/ 162 h 178"/>
                  <a:gd name="T70" fmla="*/ 2322 w 2718"/>
                  <a:gd name="T71" fmla="*/ 152 h 178"/>
                  <a:gd name="T72" fmla="*/ 2408 w 2718"/>
                  <a:gd name="T73" fmla="*/ 146 h 178"/>
                  <a:gd name="T74" fmla="*/ 2486 w 2718"/>
                  <a:gd name="T75" fmla="*/ 138 h 178"/>
                  <a:gd name="T76" fmla="*/ 2554 w 2718"/>
                  <a:gd name="T77" fmla="*/ 132 h 178"/>
                  <a:gd name="T78" fmla="*/ 2612 w 2718"/>
                  <a:gd name="T79" fmla="*/ 124 h 178"/>
                  <a:gd name="T80" fmla="*/ 2658 w 2718"/>
                  <a:gd name="T81" fmla="*/ 116 h 178"/>
                  <a:gd name="T82" fmla="*/ 2690 w 2718"/>
                  <a:gd name="T83" fmla="*/ 108 h 178"/>
                  <a:gd name="T84" fmla="*/ 2702 w 2718"/>
                  <a:gd name="T85" fmla="*/ 102 h 178"/>
                  <a:gd name="T86" fmla="*/ 2712 w 2718"/>
                  <a:gd name="T87" fmla="*/ 98 h 178"/>
                  <a:gd name="T88" fmla="*/ 2716 w 2718"/>
                  <a:gd name="T89" fmla="*/ 94 h 178"/>
                  <a:gd name="T90" fmla="*/ 2718 w 2718"/>
                  <a:gd name="T91" fmla="*/ 90 h 178"/>
                  <a:gd name="T92" fmla="*/ 2718 w 2718"/>
                  <a:gd name="T93" fmla="*/ 90 h 178"/>
                  <a:gd name="T94" fmla="*/ 2716 w 2718"/>
                  <a:gd name="T95" fmla="*/ 84 h 178"/>
                  <a:gd name="T96" fmla="*/ 2712 w 2718"/>
                  <a:gd name="T97" fmla="*/ 80 h 178"/>
                  <a:gd name="T98" fmla="*/ 2702 w 2718"/>
                  <a:gd name="T99" fmla="*/ 76 h 178"/>
                  <a:gd name="T100" fmla="*/ 2690 w 2718"/>
                  <a:gd name="T101" fmla="*/ 72 h 178"/>
                  <a:gd name="T102" fmla="*/ 2658 w 2718"/>
                  <a:gd name="T103" fmla="*/ 62 h 178"/>
                  <a:gd name="T104" fmla="*/ 2612 w 2718"/>
                  <a:gd name="T105" fmla="*/ 54 h 178"/>
                  <a:gd name="T106" fmla="*/ 2554 w 2718"/>
                  <a:gd name="T107" fmla="*/ 46 h 178"/>
                  <a:gd name="T108" fmla="*/ 2486 w 2718"/>
                  <a:gd name="T109" fmla="*/ 38 h 178"/>
                  <a:gd name="T110" fmla="*/ 2408 w 2718"/>
                  <a:gd name="T111" fmla="*/ 32 h 178"/>
                  <a:gd name="T112" fmla="*/ 2322 w 2718"/>
                  <a:gd name="T113" fmla="*/ 26 h 178"/>
                  <a:gd name="T114" fmla="*/ 2120 w 2718"/>
                  <a:gd name="T115" fmla="*/ 14 h 178"/>
                  <a:gd name="T116" fmla="*/ 1890 w 2718"/>
                  <a:gd name="T117" fmla="*/ 6 h 178"/>
                  <a:gd name="T118" fmla="*/ 1634 w 2718"/>
                  <a:gd name="T119" fmla="*/ 2 h 178"/>
                  <a:gd name="T120" fmla="*/ 1358 w 2718"/>
                  <a:gd name="T1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8" h="178">
                    <a:moveTo>
                      <a:pt x="1358" y="0"/>
                    </a:moveTo>
                    <a:lnTo>
                      <a:pt x="1358" y="0"/>
                    </a:lnTo>
                    <a:lnTo>
                      <a:pt x="1084" y="2"/>
                    </a:lnTo>
                    <a:lnTo>
                      <a:pt x="830" y="6"/>
                    </a:lnTo>
                    <a:lnTo>
                      <a:pt x="600" y="14"/>
                    </a:lnTo>
                    <a:lnTo>
                      <a:pt x="398" y="26"/>
                    </a:lnTo>
                    <a:lnTo>
                      <a:pt x="310" y="32"/>
                    </a:lnTo>
                    <a:lnTo>
                      <a:pt x="232" y="38"/>
                    </a:lnTo>
                    <a:lnTo>
                      <a:pt x="164" y="46"/>
                    </a:lnTo>
                    <a:lnTo>
                      <a:pt x="108" y="54"/>
                    </a:lnTo>
                    <a:lnTo>
                      <a:pt x="62" y="62"/>
                    </a:lnTo>
                    <a:lnTo>
                      <a:pt x="28" y="72"/>
                    </a:lnTo>
                    <a:lnTo>
                      <a:pt x="16" y="76"/>
                    </a:lnTo>
                    <a:lnTo>
                      <a:pt x="8" y="80"/>
                    </a:lnTo>
                    <a:lnTo>
                      <a:pt x="2" y="84"/>
                    </a:lnTo>
                    <a:lnTo>
                      <a:pt x="0" y="90"/>
                    </a:lnTo>
                    <a:lnTo>
                      <a:pt x="2" y="94"/>
                    </a:lnTo>
                    <a:lnTo>
                      <a:pt x="8" y="98"/>
                    </a:lnTo>
                    <a:lnTo>
                      <a:pt x="16" y="102"/>
                    </a:lnTo>
                    <a:lnTo>
                      <a:pt x="28" y="108"/>
                    </a:lnTo>
                    <a:lnTo>
                      <a:pt x="62" y="116"/>
                    </a:lnTo>
                    <a:lnTo>
                      <a:pt x="108" y="124"/>
                    </a:lnTo>
                    <a:lnTo>
                      <a:pt x="164" y="132"/>
                    </a:lnTo>
                    <a:lnTo>
                      <a:pt x="232" y="138"/>
                    </a:lnTo>
                    <a:lnTo>
                      <a:pt x="310" y="146"/>
                    </a:lnTo>
                    <a:lnTo>
                      <a:pt x="398" y="152"/>
                    </a:lnTo>
                    <a:lnTo>
                      <a:pt x="600" y="162"/>
                    </a:lnTo>
                    <a:lnTo>
                      <a:pt x="830" y="170"/>
                    </a:lnTo>
                    <a:lnTo>
                      <a:pt x="1084" y="176"/>
                    </a:lnTo>
                    <a:lnTo>
                      <a:pt x="1358" y="178"/>
                    </a:lnTo>
                    <a:lnTo>
                      <a:pt x="1634" y="176"/>
                    </a:lnTo>
                    <a:lnTo>
                      <a:pt x="1890" y="170"/>
                    </a:lnTo>
                    <a:lnTo>
                      <a:pt x="2120" y="162"/>
                    </a:lnTo>
                    <a:lnTo>
                      <a:pt x="2322" y="152"/>
                    </a:lnTo>
                    <a:lnTo>
                      <a:pt x="2408" y="146"/>
                    </a:lnTo>
                    <a:lnTo>
                      <a:pt x="2486" y="138"/>
                    </a:lnTo>
                    <a:lnTo>
                      <a:pt x="2554" y="132"/>
                    </a:lnTo>
                    <a:lnTo>
                      <a:pt x="2612" y="124"/>
                    </a:lnTo>
                    <a:lnTo>
                      <a:pt x="2658" y="116"/>
                    </a:lnTo>
                    <a:lnTo>
                      <a:pt x="2690" y="108"/>
                    </a:lnTo>
                    <a:lnTo>
                      <a:pt x="2702" y="102"/>
                    </a:lnTo>
                    <a:lnTo>
                      <a:pt x="2712" y="98"/>
                    </a:lnTo>
                    <a:lnTo>
                      <a:pt x="2716" y="94"/>
                    </a:lnTo>
                    <a:lnTo>
                      <a:pt x="2718" y="90"/>
                    </a:lnTo>
                    <a:lnTo>
                      <a:pt x="2716" y="84"/>
                    </a:lnTo>
                    <a:lnTo>
                      <a:pt x="2712" y="80"/>
                    </a:lnTo>
                    <a:lnTo>
                      <a:pt x="2702" y="76"/>
                    </a:lnTo>
                    <a:lnTo>
                      <a:pt x="2690" y="72"/>
                    </a:lnTo>
                    <a:lnTo>
                      <a:pt x="2658" y="62"/>
                    </a:lnTo>
                    <a:lnTo>
                      <a:pt x="2612" y="54"/>
                    </a:lnTo>
                    <a:lnTo>
                      <a:pt x="2554" y="46"/>
                    </a:lnTo>
                    <a:lnTo>
                      <a:pt x="2486" y="38"/>
                    </a:lnTo>
                    <a:lnTo>
                      <a:pt x="2408" y="32"/>
                    </a:lnTo>
                    <a:lnTo>
                      <a:pt x="2322" y="26"/>
                    </a:lnTo>
                    <a:lnTo>
                      <a:pt x="2120" y="14"/>
                    </a:lnTo>
                    <a:lnTo>
                      <a:pt x="1890" y="6"/>
                    </a:lnTo>
                    <a:lnTo>
                      <a:pt x="1634" y="2"/>
                    </a:lnTo>
                    <a:lnTo>
                      <a:pt x="13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7" name="Freeform 62"/>
              <p:cNvSpPr>
                <a:spLocks noEditPoints="1" noChangeArrowheads="1"/>
              </p:cNvSpPr>
              <p:nvPr/>
            </p:nvSpPr>
            <p:spPr bwMode="auto">
              <a:xfrm>
                <a:off x="98" y="6"/>
                <a:ext cx="2706" cy="178"/>
              </a:xfrm>
              <a:custGeom>
                <a:avLst/>
                <a:gdLst>
                  <a:gd name="T0" fmla="*/ 1352 w 2706"/>
                  <a:gd name="T1" fmla="*/ 176 h 178"/>
                  <a:gd name="T2" fmla="*/ 828 w 2706"/>
                  <a:gd name="T3" fmla="*/ 170 h 178"/>
                  <a:gd name="T4" fmla="*/ 400 w 2706"/>
                  <a:gd name="T5" fmla="*/ 152 h 178"/>
                  <a:gd name="T6" fmla="*/ 234 w 2706"/>
                  <a:gd name="T7" fmla="*/ 138 h 178"/>
                  <a:gd name="T8" fmla="*/ 110 w 2706"/>
                  <a:gd name="T9" fmla="*/ 124 h 178"/>
                  <a:gd name="T10" fmla="*/ 32 w 2706"/>
                  <a:gd name="T11" fmla="*/ 106 h 178"/>
                  <a:gd name="T12" fmla="*/ 12 w 2706"/>
                  <a:gd name="T13" fmla="*/ 98 h 178"/>
                  <a:gd name="T14" fmla="*/ 4 w 2706"/>
                  <a:gd name="T15" fmla="*/ 90 h 178"/>
                  <a:gd name="T16" fmla="*/ 6 w 2706"/>
                  <a:gd name="T17" fmla="*/ 84 h 178"/>
                  <a:gd name="T18" fmla="*/ 20 w 2706"/>
                  <a:gd name="T19" fmla="*/ 76 h 178"/>
                  <a:gd name="T20" fmla="*/ 66 w 2706"/>
                  <a:gd name="T21" fmla="*/ 62 h 178"/>
                  <a:gd name="T22" fmla="*/ 168 w 2706"/>
                  <a:gd name="T23" fmla="*/ 46 h 178"/>
                  <a:gd name="T24" fmla="*/ 312 w 2706"/>
                  <a:gd name="T25" fmla="*/ 32 h 178"/>
                  <a:gd name="T26" fmla="*/ 600 w 2706"/>
                  <a:gd name="T27" fmla="*/ 16 h 178"/>
                  <a:gd name="T28" fmla="*/ 1080 w 2706"/>
                  <a:gd name="T29" fmla="*/ 2 h 178"/>
                  <a:gd name="T30" fmla="*/ 1352 w 2706"/>
                  <a:gd name="T31" fmla="*/ 0 h 178"/>
                  <a:gd name="T32" fmla="*/ 1880 w 2706"/>
                  <a:gd name="T33" fmla="*/ 6 h 178"/>
                  <a:gd name="T34" fmla="*/ 2308 w 2706"/>
                  <a:gd name="T35" fmla="*/ 26 h 178"/>
                  <a:gd name="T36" fmla="*/ 2472 w 2706"/>
                  <a:gd name="T37" fmla="*/ 40 h 178"/>
                  <a:gd name="T38" fmla="*/ 2596 w 2706"/>
                  <a:gd name="T39" fmla="*/ 54 h 178"/>
                  <a:gd name="T40" fmla="*/ 2674 w 2706"/>
                  <a:gd name="T41" fmla="*/ 72 h 178"/>
                  <a:gd name="T42" fmla="*/ 2694 w 2706"/>
                  <a:gd name="T43" fmla="*/ 80 h 178"/>
                  <a:gd name="T44" fmla="*/ 2702 w 2706"/>
                  <a:gd name="T45" fmla="*/ 90 h 178"/>
                  <a:gd name="T46" fmla="*/ 2700 w 2706"/>
                  <a:gd name="T47" fmla="*/ 94 h 178"/>
                  <a:gd name="T48" fmla="*/ 2686 w 2706"/>
                  <a:gd name="T49" fmla="*/ 102 h 178"/>
                  <a:gd name="T50" fmla="*/ 2642 w 2706"/>
                  <a:gd name="T51" fmla="*/ 116 h 178"/>
                  <a:gd name="T52" fmla="*/ 2540 w 2706"/>
                  <a:gd name="T53" fmla="*/ 130 h 178"/>
                  <a:gd name="T54" fmla="*/ 2396 w 2706"/>
                  <a:gd name="T55" fmla="*/ 144 h 178"/>
                  <a:gd name="T56" fmla="*/ 2108 w 2706"/>
                  <a:gd name="T57" fmla="*/ 162 h 178"/>
                  <a:gd name="T58" fmla="*/ 1626 w 2706"/>
                  <a:gd name="T59" fmla="*/ 176 h 178"/>
                  <a:gd name="T60" fmla="*/ 1352 w 2706"/>
                  <a:gd name="T61" fmla="*/ 0 h 178"/>
                  <a:gd name="T62" fmla="*/ 1080 w 2706"/>
                  <a:gd name="T63" fmla="*/ 2 h 178"/>
                  <a:gd name="T64" fmla="*/ 596 w 2706"/>
                  <a:gd name="T65" fmla="*/ 14 h 178"/>
                  <a:gd name="T66" fmla="*/ 308 w 2706"/>
                  <a:gd name="T67" fmla="*/ 32 h 178"/>
                  <a:gd name="T68" fmla="*/ 162 w 2706"/>
                  <a:gd name="T69" fmla="*/ 46 h 178"/>
                  <a:gd name="T70" fmla="*/ 60 w 2706"/>
                  <a:gd name="T71" fmla="*/ 62 h 178"/>
                  <a:gd name="T72" fmla="*/ 14 w 2706"/>
                  <a:gd name="T73" fmla="*/ 76 h 178"/>
                  <a:gd name="T74" fmla="*/ 0 w 2706"/>
                  <a:gd name="T75" fmla="*/ 84 h 178"/>
                  <a:gd name="T76" fmla="*/ 0 w 2706"/>
                  <a:gd name="T77" fmla="*/ 90 h 178"/>
                  <a:gd name="T78" fmla="*/ 6 w 2706"/>
                  <a:gd name="T79" fmla="*/ 98 h 178"/>
                  <a:gd name="T80" fmla="*/ 26 w 2706"/>
                  <a:gd name="T81" fmla="*/ 106 h 178"/>
                  <a:gd name="T82" fmla="*/ 106 w 2706"/>
                  <a:gd name="T83" fmla="*/ 124 h 178"/>
                  <a:gd name="T84" fmla="*/ 230 w 2706"/>
                  <a:gd name="T85" fmla="*/ 138 h 178"/>
                  <a:gd name="T86" fmla="*/ 396 w 2706"/>
                  <a:gd name="T87" fmla="*/ 152 h 178"/>
                  <a:gd name="T88" fmla="*/ 826 w 2706"/>
                  <a:gd name="T89" fmla="*/ 170 h 178"/>
                  <a:gd name="T90" fmla="*/ 1352 w 2706"/>
                  <a:gd name="T91" fmla="*/ 178 h 178"/>
                  <a:gd name="T92" fmla="*/ 1626 w 2706"/>
                  <a:gd name="T93" fmla="*/ 176 h 178"/>
                  <a:gd name="T94" fmla="*/ 2112 w 2706"/>
                  <a:gd name="T95" fmla="*/ 162 h 178"/>
                  <a:gd name="T96" fmla="*/ 2398 w 2706"/>
                  <a:gd name="T97" fmla="*/ 146 h 178"/>
                  <a:gd name="T98" fmla="*/ 2544 w 2706"/>
                  <a:gd name="T99" fmla="*/ 132 h 178"/>
                  <a:gd name="T100" fmla="*/ 2646 w 2706"/>
                  <a:gd name="T101" fmla="*/ 116 h 178"/>
                  <a:gd name="T102" fmla="*/ 2692 w 2706"/>
                  <a:gd name="T103" fmla="*/ 102 h 178"/>
                  <a:gd name="T104" fmla="*/ 2706 w 2706"/>
                  <a:gd name="T105" fmla="*/ 94 h 178"/>
                  <a:gd name="T106" fmla="*/ 2706 w 2706"/>
                  <a:gd name="T107" fmla="*/ 90 h 178"/>
                  <a:gd name="T108" fmla="*/ 2700 w 2706"/>
                  <a:gd name="T109" fmla="*/ 80 h 178"/>
                  <a:gd name="T110" fmla="*/ 2680 w 2706"/>
                  <a:gd name="T111" fmla="*/ 72 h 178"/>
                  <a:gd name="T112" fmla="*/ 2602 w 2706"/>
                  <a:gd name="T113" fmla="*/ 54 h 178"/>
                  <a:gd name="T114" fmla="*/ 2476 w 2706"/>
                  <a:gd name="T115" fmla="*/ 40 h 178"/>
                  <a:gd name="T116" fmla="*/ 2312 w 2706"/>
                  <a:gd name="T117" fmla="*/ 26 h 178"/>
                  <a:gd name="T118" fmla="*/ 1882 w 2706"/>
                  <a:gd name="T119" fmla="*/ 6 h 178"/>
                  <a:gd name="T120" fmla="*/ 1352 w 2706"/>
                  <a:gd name="T1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6" h="178">
                    <a:moveTo>
                      <a:pt x="1352" y="176"/>
                    </a:moveTo>
                    <a:lnTo>
                      <a:pt x="1352" y="176"/>
                    </a:lnTo>
                    <a:lnTo>
                      <a:pt x="1080" y="176"/>
                    </a:lnTo>
                    <a:lnTo>
                      <a:pt x="828" y="170"/>
                    </a:lnTo>
                    <a:lnTo>
                      <a:pt x="600" y="162"/>
                    </a:lnTo>
                    <a:lnTo>
                      <a:pt x="400" y="152"/>
                    </a:lnTo>
                    <a:lnTo>
                      <a:pt x="312" y="144"/>
                    </a:lnTo>
                    <a:lnTo>
                      <a:pt x="234" y="138"/>
                    </a:lnTo>
                    <a:lnTo>
                      <a:pt x="168" y="130"/>
                    </a:lnTo>
                    <a:lnTo>
                      <a:pt x="110" y="124"/>
                    </a:lnTo>
                    <a:lnTo>
                      <a:pt x="66" y="116"/>
                    </a:lnTo>
                    <a:lnTo>
                      <a:pt x="32" y="106"/>
                    </a:lnTo>
                    <a:lnTo>
                      <a:pt x="20" y="102"/>
                    </a:lnTo>
                    <a:lnTo>
                      <a:pt x="12" y="98"/>
                    </a:lnTo>
                    <a:lnTo>
                      <a:pt x="6" y="94"/>
                    </a:lnTo>
                    <a:lnTo>
                      <a:pt x="4" y="90"/>
                    </a:lnTo>
                    <a:lnTo>
                      <a:pt x="6" y="84"/>
                    </a:lnTo>
                    <a:lnTo>
                      <a:pt x="12" y="80"/>
                    </a:lnTo>
                    <a:lnTo>
                      <a:pt x="20" y="76"/>
                    </a:lnTo>
                    <a:lnTo>
                      <a:pt x="32" y="72"/>
                    </a:lnTo>
                    <a:lnTo>
                      <a:pt x="66" y="62"/>
                    </a:lnTo>
                    <a:lnTo>
                      <a:pt x="110" y="54"/>
                    </a:lnTo>
                    <a:lnTo>
                      <a:pt x="168" y="46"/>
                    </a:lnTo>
                    <a:lnTo>
                      <a:pt x="234" y="40"/>
                    </a:lnTo>
                    <a:lnTo>
                      <a:pt x="312" y="32"/>
                    </a:lnTo>
                    <a:lnTo>
                      <a:pt x="400" y="26"/>
                    </a:lnTo>
                    <a:lnTo>
                      <a:pt x="600" y="16"/>
                    </a:lnTo>
                    <a:lnTo>
                      <a:pt x="828" y="6"/>
                    </a:lnTo>
                    <a:lnTo>
                      <a:pt x="1080" y="2"/>
                    </a:lnTo>
                    <a:lnTo>
                      <a:pt x="1352" y="0"/>
                    </a:lnTo>
                    <a:lnTo>
                      <a:pt x="1626" y="2"/>
                    </a:lnTo>
                    <a:lnTo>
                      <a:pt x="1880" y="6"/>
                    </a:lnTo>
                    <a:lnTo>
                      <a:pt x="2108" y="16"/>
                    </a:lnTo>
                    <a:lnTo>
                      <a:pt x="2308" y="26"/>
                    </a:lnTo>
                    <a:lnTo>
                      <a:pt x="2396" y="32"/>
                    </a:lnTo>
                    <a:lnTo>
                      <a:pt x="2472" y="40"/>
                    </a:lnTo>
                    <a:lnTo>
                      <a:pt x="2540" y="46"/>
                    </a:lnTo>
                    <a:lnTo>
                      <a:pt x="2596" y="54"/>
                    </a:lnTo>
                    <a:lnTo>
                      <a:pt x="2642" y="62"/>
                    </a:lnTo>
                    <a:lnTo>
                      <a:pt x="2674" y="72"/>
                    </a:lnTo>
                    <a:lnTo>
                      <a:pt x="2686" y="76"/>
                    </a:lnTo>
                    <a:lnTo>
                      <a:pt x="2694" y="80"/>
                    </a:lnTo>
                    <a:lnTo>
                      <a:pt x="2700" y="84"/>
                    </a:lnTo>
                    <a:lnTo>
                      <a:pt x="2702" y="90"/>
                    </a:lnTo>
                    <a:lnTo>
                      <a:pt x="2700" y="94"/>
                    </a:lnTo>
                    <a:lnTo>
                      <a:pt x="2694" y="98"/>
                    </a:lnTo>
                    <a:lnTo>
                      <a:pt x="2686" y="102"/>
                    </a:lnTo>
                    <a:lnTo>
                      <a:pt x="2674" y="106"/>
                    </a:lnTo>
                    <a:lnTo>
                      <a:pt x="2642" y="116"/>
                    </a:lnTo>
                    <a:lnTo>
                      <a:pt x="2596" y="124"/>
                    </a:lnTo>
                    <a:lnTo>
                      <a:pt x="2540" y="130"/>
                    </a:lnTo>
                    <a:lnTo>
                      <a:pt x="2472" y="138"/>
                    </a:lnTo>
                    <a:lnTo>
                      <a:pt x="2396" y="144"/>
                    </a:lnTo>
                    <a:lnTo>
                      <a:pt x="2308" y="152"/>
                    </a:lnTo>
                    <a:lnTo>
                      <a:pt x="2108" y="162"/>
                    </a:lnTo>
                    <a:lnTo>
                      <a:pt x="1880" y="170"/>
                    </a:lnTo>
                    <a:lnTo>
                      <a:pt x="1626" y="176"/>
                    </a:lnTo>
                    <a:lnTo>
                      <a:pt x="1352" y="176"/>
                    </a:lnTo>
                    <a:close/>
                    <a:moveTo>
                      <a:pt x="1352" y="0"/>
                    </a:moveTo>
                    <a:lnTo>
                      <a:pt x="1352" y="0"/>
                    </a:lnTo>
                    <a:lnTo>
                      <a:pt x="1080" y="2"/>
                    </a:lnTo>
                    <a:lnTo>
                      <a:pt x="826" y="6"/>
                    </a:lnTo>
                    <a:lnTo>
                      <a:pt x="596" y="14"/>
                    </a:lnTo>
                    <a:lnTo>
                      <a:pt x="396" y="26"/>
                    </a:lnTo>
                    <a:lnTo>
                      <a:pt x="308" y="32"/>
                    </a:lnTo>
                    <a:lnTo>
                      <a:pt x="230" y="40"/>
                    </a:lnTo>
                    <a:lnTo>
                      <a:pt x="162" y="46"/>
                    </a:lnTo>
                    <a:lnTo>
                      <a:pt x="106" y="54"/>
                    </a:lnTo>
                    <a:lnTo>
                      <a:pt x="60" y="62"/>
                    </a:lnTo>
                    <a:lnTo>
                      <a:pt x="26" y="72"/>
                    </a:lnTo>
                    <a:lnTo>
                      <a:pt x="14" y="76"/>
                    </a:lnTo>
                    <a:lnTo>
                      <a:pt x="6" y="80"/>
                    </a:lnTo>
                    <a:lnTo>
                      <a:pt x="0" y="84"/>
                    </a:lnTo>
                    <a:lnTo>
                      <a:pt x="0" y="90"/>
                    </a:lnTo>
                    <a:lnTo>
                      <a:pt x="0" y="94"/>
                    </a:lnTo>
                    <a:lnTo>
                      <a:pt x="6" y="98"/>
                    </a:lnTo>
                    <a:lnTo>
                      <a:pt x="14" y="102"/>
                    </a:lnTo>
                    <a:lnTo>
                      <a:pt x="26" y="106"/>
                    </a:lnTo>
                    <a:lnTo>
                      <a:pt x="60" y="116"/>
                    </a:lnTo>
                    <a:lnTo>
                      <a:pt x="106" y="124"/>
                    </a:lnTo>
                    <a:lnTo>
                      <a:pt x="162" y="132"/>
                    </a:lnTo>
                    <a:lnTo>
                      <a:pt x="230" y="138"/>
                    </a:lnTo>
                    <a:lnTo>
                      <a:pt x="308" y="146"/>
                    </a:lnTo>
                    <a:lnTo>
                      <a:pt x="396" y="152"/>
                    </a:lnTo>
                    <a:lnTo>
                      <a:pt x="596" y="162"/>
                    </a:lnTo>
                    <a:lnTo>
                      <a:pt x="826" y="170"/>
                    </a:lnTo>
                    <a:lnTo>
                      <a:pt x="1080" y="176"/>
                    </a:lnTo>
                    <a:lnTo>
                      <a:pt x="1352" y="178"/>
                    </a:lnTo>
                    <a:lnTo>
                      <a:pt x="1626" y="176"/>
                    </a:lnTo>
                    <a:lnTo>
                      <a:pt x="1882" y="170"/>
                    </a:lnTo>
                    <a:lnTo>
                      <a:pt x="2112" y="162"/>
                    </a:lnTo>
                    <a:lnTo>
                      <a:pt x="2312" y="152"/>
                    </a:lnTo>
                    <a:lnTo>
                      <a:pt x="2398" y="146"/>
                    </a:lnTo>
                    <a:lnTo>
                      <a:pt x="2476" y="138"/>
                    </a:lnTo>
                    <a:lnTo>
                      <a:pt x="2544" y="132"/>
                    </a:lnTo>
                    <a:lnTo>
                      <a:pt x="2602" y="124"/>
                    </a:lnTo>
                    <a:lnTo>
                      <a:pt x="2646" y="116"/>
                    </a:lnTo>
                    <a:lnTo>
                      <a:pt x="2680" y="106"/>
                    </a:lnTo>
                    <a:lnTo>
                      <a:pt x="2692" y="102"/>
                    </a:lnTo>
                    <a:lnTo>
                      <a:pt x="2700" y="98"/>
                    </a:lnTo>
                    <a:lnTo>
                      <a:pt x="2706" y="94"/>
                    </a:lnTo>
                    <a:lnTo>
                      <a:pt x="2706" y="90"/>
                    </a:lnTo>
                    <a:lnTo>
                      <a:pt x="2706" y="84"/>
                    </a:lnTo>
                    <a:lnTo>
                      <a:pt x="2700" y="80"/>
                    </a:lnTo>
                    <a:lnTo>
                      <a:pt x="2692" y="76"/>
                    </a:lnTo>
                    <a:lnTo>
                      <a:pt x="2680" y="72"/>
                    </a:lnTo>
                    <a:lnTo>
                      <a:pt x="2646" y="62"/>
                    </a:lnTo>
                    <a:lnTo>
                      <a:pt x="2602" y="54"/>
                    </a:lnTo>
                    <a:lnTo>
                      <a:pt x="2544" y="46"/>
                    </a:lnTo>
                    <a:lnTo>
                      <a:pt x="2476" y="40"/>
                    </a:lnTo>
                    <a:lnTo>
                      <a:pt x="2398" y="32"/>
                    </a:lnTo>
                    <a:lnTo>
                      <a:pt x="2312" y="26"/>
                    </a:lnTo>
                    <a:lnTo>
                      <a:pt x="2112" y="14"/>
                    </a:lnTo>
                    <a:lnTo>
                      <a:pt x="1882" y="6"/>
                    </a:lnTo>
                    <a:lnTo>
                      <a:pt x="1626" y="2"/>
                    </a:lnTo>
                    <a:lnTo>
                      <a:pt x="135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8" name="Freeform 63"/>
              <p:cNvSpPr>
                <a:spLocks noChangeArrowheads="1"/>
              </p:cNvSpPr>
              <p:nvPr/>
            </p:nvSpPr>
            <p:spPr bwMode="auto">
              <a:xfrm>
                <a:off x="102" y="6"/>
                <a:ext cx="2698" cy="176"/>
              </a:xfrm>
              <a:custGeom>
                <a:avLst/>
                <a:gdLst>
                  <a:gd name="T0" fmla="*/ 1348 w 2698"/>
                  <a:gd name="T1" fmla="*/ 176 h 176"/>
                  <a:gd name="T2" fmla="*/ 1348 w 2698"/>
                  <a:gd name="T3" fmla="*/ 176 h 176"/>
                  <a:gd name="T4" fmla="*/ 1076 w 2698"/>
                  <a:gd name="T5" fmla="*/ 176 h 176"/>
                  <a:gd name="T6" fmla="*/ 824 w 2698"/>
                  <a:gd name="T7" fmla="*/ 170 h 176"/>
                  <a:gd name="T8" fmla="*/ 596 w 2698"/>
                  <a:gd name="T9" fmla="*/ 162 h 176"/>
                  <a:gd name="T10" fmla="*/ 396 w 2698"/>
                  <a:gd name="T11" fmla="*/ 152 h 176"/>
                  <a:gd name="T12" fmla="*/ 308 w 2698"/>
                  <a:gd name="T13" fmla="*/ 144 h 176"/>
                  <a:gd name="T14" fmla="*/ 230 w 2698"/>
                  <a:gd name="T15" fmla="*/ 138 h 176"/>
                  <a:gd name="T16" fmla="*/ 164 w 2698"/>
                  <a:gd name="T17" fmla="*/ 130 h 176"/>
                  <a:gd name="T18" fmla="*/ 106 w 2698"/>
                  <a:gd name="T19" fmla="*/ 124 h 176"/>
                  <a:gd name="T20" fmla="*/ 62 w 2698"/>
                  <a:gd name="T21" fmla="*/ 116 h 176"/>
                  <a:gd name="T22" fmla="*/ 28 w 2698"/>
                  <a:gd name="T23" fmla="*/ 106 h 176"/>
                  <a:gd name="T24" fmla="*/ 16 w 2698"/>
                  <a:gd name="T25" fmla="*/ 102 h 176"/>
                  <a:gd name="T26" fmla="*/ 8 w 2698"/>
                  <a:gd name="T27" fmla="*/ 98 h 176"/>
                  <a:gd name="T28" fmla="*/ 2 w 2698"/>
                  <a:gd name="T29" fmla="*/ 94 h 176"/>
                  <a:gd name="T30" fmla="*/ 0 w 2698"/>
                  <a:gd name="T31" fmla="*/ 90 h 176"/>
                  <a:gd name="T32" fmla="*/ 0 w 2698"/>
                  <a:gd name="T33" fmla="*/ 90 h 176"/>
                  <a:gd name="T34" fmla="*/ 2 w 2698"/>
                  <a:gd name="T35" fmla="*/ 84 h 176"/>
                  <a:gd name="T36" fmla="*/ 8 w 2698"/>
                  <a:gd name="T37" fmla="*/ 80 h 176"/>
                  <a:gd name="T38" fmla="*/ 16 w 2698"/>
                  <a:gd name="T39" fmla="*/ 76 h 176"/>
                  <a:gd name="T40" fmla="*/ 28 w 2698"/>
                  <a:gd name="T41" fmla="*/ 72 h 176"/>
                  <a:gd name="T42" fmla="*/ 62 w 2698"/>
                  <a:gd name="T43" fmla="*/ 62 h 176"/>
                  <a:gd name="T44" fmla="*/ 106 w 2698"/>
                  <a:gd name="T45" fmla="*/ 54 h 176"/>
                  <a:gd name="T46" fmla="*/ 164 w 2698"/>
                  <a:gd name="T47" fmla="*/ 46 h 176"/>
                  <a:gd name="T48" fmla="*/ 230 w 2698"/>
                  <a:gd name="T49" fmla="*/ 40 h 176"/>
                  <a:gd name="T50" fmla="*/ 308 w 2698"/>
                  <a:gd name="T51" fmla="*/ 32 h 176"/>
                  <a:gd name="T52" fmla="*/ 396 w 2698"/>
                  <a:gd name="T53" fmla="*/ 26 h 176"/>
                  <a:gd name="T54" fmla="*/ 596 w 2698"/>
                  <a:gd name="T55" fmla="*/ 16 h 176"/>
                  <a:gd name="T56" fmla="*/ 824 w 2698"/>
                  <a:gd name="T57" fmla="*/ 6 h 176"/>
                  <a:gd name="T58" fmla="*/ 1076 w 2698"/>
                  <a:gd name="T59" fmla="*/ 2 h 176"/>
                  <a:gd name="T60" fmla="*/ 1348 w 2698"/>
                  <a:gd name="T61" fmla="*/ 0 h 176"/>
                  <a:gd name="T62" fmla="*/ 1348 w 2698"/>
                  <a:gd name="T63" fmla="*/ 0 h 176"/>
                  <a:gd name="T64" fmla="*/ 1622 w 2698"/>
                  <a:gd name="T65" fmla="*/ 2 h 176"/>
                  <a:gd name="T66" fmla="*/ 1876 w 2698"/>
                  <a:gd name="T67" fmla="*/ 6 h 176"/>
                  <a:gd name="T68" fmla="*/ 2104 w 2698"/>
                  <a:gd name="T69" fmla="*/ 16 h 176"/>
                  <a:gd name="T70" fmla="*/ 2304 w 2698"/>
                  <a:gd name="T71" fmla="*/ 26 h 176"/>
                  <a:gd name="T72" fmla="*/ 2392 w 2698"/>
                  <a:gd name="T73" fmla="*/ 32 h 176"/>
                  <a:gd name="T74" fmla="*/ 2468 w 2698"/>
                  <a:gd name="T75" fmla="*/ 40 h 176"/>
                  <a:gd name="T76" fmla="*/ 2536 w 2698"/>
                  <a:gd name="T77" fmla="*/ 46 h 176"/>
                  <a:gd name="T78" fmla="*/ 2592 w 2698"/>
                  <a:gd name="T79" fmla="*/ 54 h 176"/>
                  <a:gd name="T80" fmla="*/ 2638 w 2698"/>
                  <a:gd name="T81" fmla="*/ 62 h 176"/>
                  <a:gd name="T82" fmla="*/ 2670 w 2698"/>
                  <a:gd name="T83" fmla="*/ 72 h 176"/>
                  <a:gd name="T84" fmla="*/ 2682 w 2698"/>
                  <a:gd name="T85" fmla="*/ 76 h 176"/>
                  <a:gd name="T86" fmla="*/ 2690 w 2698"/>
                  <a:gd name="T87" fmla="*/ 80 h 176"/>
                  <a:gd name="T88" fmla="*/ 2696 w 2698"/>
                  <a:gd name="T89" fmla="*/ 84 h 176"/>
                  <a:gd name="T90" fmla="*/ 2698 w 2698"/>
                  <a:gd name="T91" fmla="*/ 90 h 176"/>
                  <a:gd name="T92" fmla="*/ 2698 w 2698"/>
                  <a:gd name="T93" fmla="*/ 90 h 176"/>
                  <a:gd name="T94" fmla="*/ 2696 w 2698"/>
                  <a:gd name="T95" fmla="*/ 94 h 176"/>
                  <a:gd name="T96" fmla="*/ 2690 w 2698"/>
                  <a:gd name="T97" fmla="*/ 98 h 176"/>
                  <a:gd name="T98" fmla="*/ 2682 w 2698"/>
                  <a:gd name="T99" fmla="*/ 102 h 176"/>
                  <a:gd name="T100" fmla="*/ 2670 w 2698"/>
                  <a:gd name="T101" fmla="*/ 106 h 176"/>
                  <a:gd name="T102" fmla="*/ 2638 w 2698"/>
                  <a:gd name="T103" fmla="*/ 116 h 176"/>
                  <a:gd name="T104" fmla="*/ 2592 w 2698"/>
                  <a:gd name="T105" fmla="*/ 124 h 176"/>
                  <a:gd name="T106" fmla="*/ 2536 w 2698"/>
                  <a:gd name="T107" fmla="*/ 130 h 176"/>
                  <a:gd name="T108" fmla="*/ 2468 w 2698"/>
                  <a:gd name="T109" fmla="*/ 138 h 176"/>
                  <a:gd name="T110" fmla="*/ 2392 w 2698"/>
                  <a:gd name="T111" fmla="*/ 144 h 176"/>
                  <a:gd name="T112" fmla="*/ 2304 w 2698"/>
                  <a:gd name="T113" fmla="*/ 152 h 176"/>
                  <a:gd name="T114" fmla="*/ 2104 w 2698"/>
                  <a:gd name="T115" fmla="*/ 162 h 176"/>
                  <a:gd name="T116" fmla="*/ 1876 w 2698"/>
                  <a:gd name="T117" fmla="*/ 170 h 176"/>
                  <a:gd name="T118" fmla="*/ 1622 w 2698"/>
                  <a:gd name="T119" fmla="*/ 176 h 176"/>
                  <a:gd name="T120" fmla="*/ 1348 w 2698"/>
                  <a:gd name="T1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98" h="176">
                    <a:moveTo>
                      <a:pt x="1348" y="176"/>
                    </a:moveTo>
                    <a:lnTo>
                      <a:pt x="1348" y="176"/>
                    </a:lnTo>
                    <a:lnTo>
                      <a:pt x="1076" y="176"/>
                    </a:lnTo>
                    <a:lnTo>
                      <a:pt x="824" y="170"/>
                    </a:lnTo>
                    <a:lnTo>
                      <a:pt x="596" y="162"/>
                    </a:lnTo>
                    <a:lnTo>
                      <a:pt x="396" y="152"/>
                    </a:lnTo>
                    <a:lnTo>
                      <a:pt x="308" y="144"/>
                    </a:lnTo>
                    <a:lnTo>
                      <a:pt x="230" y="138"/>
                    </a:lnTo>
                    <a:lnTo>
                      <a:pt x="164" y="130"/>
                    </a:lnTo>
                    <a:lnTo>
                      <a:pt x="106" y="124"/>
                    </a:lnTo>
                    <a:lnTo>
                      <a:pt x="62" y="116"/>
                    </a:lnTo>
                    <a:lnTo>
                      <a:pt x="28" y="106"/>
                    </a:lnTo>
                    <a:lnTo>
                      <a:pt x="16" y="102"/>
                    </a:lnTo>
                    <a:lnTo>
                      <a:pt x="8" y="98"/>
                    </a:lnTo>
                    <a:lnTo>
                      <a:pt x="2" y="94"/>
                    </a:lnTo>
                    <a:lnTo>
                      <a:pt x="0" y="90"/>
                    </a:lnTo>
                    <a:lnTo>
                      <a:pt x="2" y="84"/>
                    </a:lnTo>
                    <a:lnTo>
                      <a:pt x="8" y="80"/>
                    </a:lnTo>
                    <a:lnTo>
                      <a:pt x="16" y="76"/>
                    </a:lnTo>
                    <a:lnTo>
                      <a:pt x="28" y="72"/>
                    </a:lnTo>
                    <a:lnTo>
                      <a:pt x="62" y="62"/>
                    </a:lnTo>
                    <a:lnTo>
                      <a:pt x="106" y="54"/>
                    </a:lnTo>
                    <a:lnTo>
                      <a:pt x="164" y="46"/>
                    </a:lnTo>
                    <a:lnTo>
                      <a:pt x="230" y="40"/>
                    </a:lnTo>
                    <a:lnTo>
                      <a:pt x="308" y="32"/>
                    </a:lnTo>
                    <a:lnTo>
                      <a:pt x="396" y="26"/>
                    </a:lnTo>
                    <a:lnTo>
                      <a:pt x="596" y="16"/>
                    </a:lnTo>
                    <a:lnTo>
                      <a:pt x="824" y="6"/>
                    </a:lnTo>
                    <a:lnTo>
                      <a:pt x="1076" y="2"/>
                    </a:lnTo>
                    <a:lnTo>
                      <a:pt x="1348" y="0"/>
                    </a:lnTo>
                    <a:lnTo>
                      <a:pt x="1622" y="2"/>
                    </a:lnTo>
                    <a:lnTo>
                      <a:pt x="1876" y="6"/>
                    </a:lnTo>
                    <a:lnTo>
                      <a:pt x="2104" y="16"/>
                    </a:lnTo>
                    <a:lnTo>
                      <a:pt x="2304" y="26"/>
                    </a:lnTo>
                    <a:lnTo>
                      <a:pt x="2392" y="32"/>
                    </a:lnTo>
                    <a:lnTo>
                      <a:pt x="2468" y="40"/>
                    </a:lnTo>
                    <a:lnTo>
                      <a:pt x="2536" y="46"/>
                    </a:lnTo>
                    <a:lnTo>
                      <a:pt x="2592" y="54"/>
                    </a:lnTo>
                    <a:lnTo>
                      <a:pt x="2638" y="62"/>
                    </a:lnTo>
                    <a:lnTo>
                      <a:pt x="2670" y="72"/>
                    </a:lnTo>
                    <a:lnTo>
                      <a:pt x="2682" y="76"/>
                    </a:lnTo>
                    <a:lnTo>
                      <a:pt x="2690" y="80"/>
                    </a:lnTo>
                    <a:lnTo>
                      <a:pt x="2696" y="84"/>
                    </a:lnTo>
                    <a:lnTo>
                      <a:pt x="2698" y="90"/>
                    </a:lnTo>
                    <a:lnTo>
                      <a:pt x="2696" y="94"/>
                    </a:lnTo>
                    <a:lnTo>
                      <a:pt x="2690" y="98"/>
                    </a:lnTo>
                    <a:lnTo>
                      <a:pt x="2682" y="102"/>
                    </a:lnTo>
                    <a:lnTo>
                      <a:pt x="2670" y="106"/>
                    </a:lnTo>
                    <a:lnTo>
                      <a:pt x="2638" y="116"/>
                    </a:lnTo>
                    <a:lnTo>
                      <a:pt x="2592" y="124"/>
                    </a:lnTo>
                    <a:lnTo>
                      <a:pt x="2536" y="130"/>
                    </a:lnTo>
                    <a:lnTo>
                      <a:pt x="2468" y="138"/>
                    </a:lnTo>
                    <a:lnTo>
                      <a:pt x="2392" y="144"/>
                    </a:lnTo>
                    <a:lnTo>
                      <a:pt x="2304" y="152"/>
                    </a:lnTo>
                    <a:lnTo>
                      <a:pt x="2104" y="162"/>
                    </a:lnTo>
                    <a:lnTo>
                      <a:pt x="1876" y="170"/>
                    </a:lnTo>
                    <a:lnTo>
                      <a:pt x="1622" y="176"/>
                    </a:lnTo>
                    <a:lnTo>
                      <a:pt x="134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59" name="Freeform 64"/>
              <p:cNvSpPr>
                <a:spLocks noChangeArrowheads="1"/>
              </p:cNvSpPr>
              <p:nvPr/>
            </p:nvSpPr>
            <p:spPr bwMode="auto">
              <a:xfrm>
                <a:off x="98" y="6"/>
                <a:ext cx="2706" cy="178"/>
              </a:xfrm>
              <a:custGeom>
                <a:avLst/>
                <a:gdLst>
                  <a:gd name="T0" fmla="*/ 1352 w 2706"/>
                  <a:gd name="T1" fmla="*/ 0 h 178"/>
                  <a:gd name="T2" fmla="*/ 1352 w 2706"/>
                  <a:gd name="T3" fmla="*/ 0 h 178"/>
                  <a:gd name="T4" fmla="*/ 1080 w 2706"/>
                  <a:gd name="T5" fmla="*/ 2 h 178"/>
                  <a:gd name="T6" fmla="*/ 826 w 2706"/>
                  <a:gd name="T7" fmla="*/ 6 h 178"/>
                  <a:gd name="T8" fmla="*/ 596 w 2706"/>
                  <a:gd name="T9" fmla="*/ 14 h 178"/>
                  <a:gd name="T10" fmla="*/ 396 w 2706"/>
                  <a:gd name="T11" fmla="*/ 26 h 178"/>
                  <a:gd name="T12" fmla="*/ 308 w 2706"/>
                  <a:gd name="T13" fmla="*/ 32 h 178"/>
                  <a:gd name="T14" fmla="*/ 230 w 2706"/>
                  <a:gd name="T15" fmla="*/ 40 h 178"/>
                  <a:gd name="T16" fmla="*/ 162 w 2706"/>
                  <a:gd name="T17" fmla="*/ 46 h 178"/>
                  <a:gd name="T18" fmla="*/ 106 w 2706"/>
                  <a:gd name="T19" fmla="*/ 54 h 178"/>
                  <a:gd name="T20" fmla="*/ 60 w 2706"/>
                  <a:gd name="T21" fmla="*/ 62 h 178"/>
                  <a:gd name="T22" fmla="*/ 26 w 2706"/>
                  <a:gd name="T23" fmla="*/ 72 h 178"/>
                  <a:gd name="T24" fmla="*/ 14 w 2706"/>
                  <a:gd name="T25" fmla="*/ 76 h 178"/>
                  <a:gd name="T26" fmla="*/ 6 w 2706"/>
                  <a:gd name="T27" fmla="*/ 80 h 178"/>
                  <a:gd name="T28" fmla="*/ 0 w 2706"/>
                  <a:gd name="T29" fmla="*/ 84 h 178"/>
                  <a:gd name="T30" fmla="*/ 0 w 2706"/>
                  <a:gd name="T31" fmla="*/ 90 h 178"/>
                  <a:gd name="T32" fmla="*/ 0 w 2706"/>
                  <a:gd name="T33" fmla="*/ 90 h 178"/>
                  <a:gd name="T34" fmla="*/ 0 w 2706"/>
                  <a:gd name="T35" fmla="*/ 94 h 178"/>
                  <a:gd name="T36" fmla="*/ 6 w 2706"/>
                  <a:gd name="T37" fmla="*/ 98 h 178"/>
                  <a:gd name="T38" fmla="*/ 14 w 2706"/>
                  <a:gd name="T39" fmla="*/ 102 h 178"/>
                  <a:gd name="T40" fmla="*/ 26 w 2706"/>
                  <a:gd name="T41" fmla="*/ 106 h 178"/>
                  <a:gd name="T42" fmla="*/ 60 w 2706"/>
                  <a:gd name="T43" fmla="*/ 116 h 178"/>
                  <a:gd name="T44" fmla="*/ 106 w 2706"/>
                  <a:gd name="T45" fmla="*/ 124 h 178"/>
                  <a:gd name="T46" fmla="*/ 162 w 2706"/>
                  <a:gd name="T47" fmla="*/ 132 h 178"/>
                  <a:gd name="T48" fmla="*/ 230 w 2706"/>
                  <a:gd name="T49" fmla="*/ 138 h 178"/>
                  <a:gd name="T50" fmla="*/ 308 w 2706"/>
                  <a:gd name="T51" fmla="*/ 146 h 178"/>
                  <a:gd name="T52" fmla="*/ 396 w 2706"/>
                  <a:gd name="T53" fmla="*/ 152 h 178"/>
                  <a:gd name="T54" fmla="*/ 596 w 2706"/>
                  <a:gd name="T55" fmla="*/ 162 h 178"/>
                  <a:gd name="T56" fmla="*/ 826 w 2706"/>
                  <a:gd name="T57" fmla="*/ 170 h 178"/>
                  <a:gd name="T58" fmla="*/ 1080 w 2706"/>
                  <a:gd name="T59" fmla="*/ 176 h 178"/>
                  <a:gd name="T60" fmla="*/ 1352 w 2706"/>
                  <a:gd name="T61" fmla="*/ 178 h 178"/>
                  <a:gd name="T62" fmla="*/ 1352 w 2706"/>
                  <a:gd name="T63" fmla="*/ 178 h 178"/>
                  <a:gd name="T64" fmla="*/ 1626 w 2706"/>
                  <a:gd name="T65" fmla="*/ 176 h 178"/>
                  <a:gd name="T66" fmla="*/ 1882 w 2706"/>
                  <a:gd name="T67" fmla="*/ 170 h 178"/>
                  <a:gd name="T68" fmla="*/ 2112 w 2706"/>
                  <a:gd name="T69" fmla="*/ 162 h 178"/>
                  <a:gd name="T70" fmla="*/ 2312 w 2706"/>
                  <a:gd name="T71" fmla="*/ 152 h 178"/>
                  <a:gd name="T72" fmla="*/ 2398 w 2706"/>
                  <a:gd name="T73" fmla="*/ 146 h 178"/>
                  <a:gd name="T74" fmla="*/ 2476 w 2706"/>
                  <a:gd name="T75" fmla="*/ 138 h 178"/>
                  <a:gd name="T76" fmla="*/ 2544 w 2706"/>
                  <a:gd name="T77" fmla="*/ 132 h 178"/>
                  <a:gd name="T78" fmla="*/ 2602 w 2706"/>
                  <a:gd name="T79" fmla="*/ 124 h 178"/>
                  <a:gd name="T80" fmla="*/ 2646 w 2706"/>
                  <a:gd name="T81" fmla="*/ 116 h 178"/>
                  <a:gd name="T82" fmla="*/ 2680 w 2706"/>
                  <a:gd name="T83" fmla="*/ 106 h 178"/>
                  <a:gd name="T84" fmla="*/ 2692 w 2706"/>
                  <a:gd name="T85" fmla="*/ 102 h 178"/>
                  <a:gd name="T86" fmla="*/ 2700 w 2706"/>
                  <a:gd name="T87" fmla="*/ 98 h 178"/>
                  <a:gd name="T88" fmla="*/ 2706 w 2706"/>
                  <a:gd name="T89" fmla="*/ 94 h 178"/>
                  <a:gd name="T90" fmla="*/ 2706 w 2706"/>
                  <a:gd name="T91" fmla="*/ 90 h 178"/>
                  <a:gd name="T92" fmla="*/ 2706 w 2706"/>
                  <a:gd name="T93" fmla="*/ 90 h 178"/>
                  <a:gd name="T94" fmla="*/ 2706 w 2706"/>
                  <a:gd name="T95" fmla="*/ 84 h 178"/>
                  <a:gd name="T96" fmla="*/ 2700 w 2706"/>
                  <a:gd name="T97" fmla="*/ 80 h 178"/>
                  <a:gd name="T98" fmla="*/ 2692 w 2706"/>
                  <a:gd name="T99" fmla="*/ 76 h 178"/>
                  <a:gd name="T100" fmla="*/ 2680 w 2706"/>
                  <a:gd name="T101" fmla="*/ 72 h 178"/>
                  <a:gd name="T102" fmla="*/ 2646 w 2706"/>
                  <a:gd name="T103" fmla="*/ 62 h 178"/>
                  <a:gd name="T104" fmla="*/ 2602 w 2706"/>
                  <a:gd name="T105" fmla="*/ 54 h 178"/>
                  <a:gd name="T106" fmla="*/ 2544 w 2706"/>
                  <a:gd name="T107" fmla="*/ 46 h 178"/>
                  <a:gd name="T108" fmla="*/ 2476 w 2706"/>
                  <a:gd name="T109" fmla="*/ 40 h 178"/>
                  <a:gd name="T110" fmla="*/ 2398 w 2706"/>
                  <a:gd name="T111" fmla="*/ 32 h 178"/>
                  <a:gd name="T112" fmla="*/ 2312 w 2706"/>
                  <a:gd name="T113" fmla="*/ 26 h 178"/>
                  <a:gd name="T114" fmla="*/ 2112 w 2706"/>
                  <a:gd name="T115" fmla="*/ 14 h 178"/>
                  <a:gd name="T116" fmla="*/ 1882 w 2706"/>
                  <a:gd name="T117" fmla="*/ 6 h 178"/>
                  <a:gd name="T118" fmla="*/ 1626 w 2706"/>
                  <a:gd name="T119" fmla="*/ 2 h 178"/>
                  <a:gd name="T120" fmla="*/ 1352 w 2706"/>
                  <a:gd name="T1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6" h="178">
                    <a:moveTo>
                      <a:pt x="1352" y="0"/>
                    </a:moveTo>
                    <a:lnTo>
                      <a:pt x="1352" y="0"/>
                    </a:lnTo>
                    <a:lnTo>
                      <a:pt x="1080" y="2"/>
                    </a:lnTo>
                    <a:lnTo>
                      <a:pt x="826" y="6"/>
                    </a:lnTo>
                    <a:lnTo>
                      <a:pt x="596" y="14"/>
                    </a:lnTo>
                    <a:lnTo>
                      <a:pt x="396" y="26"/>
                    </a:lnTo>
                    <a:lnTo>
                      <a:pt x="308" y="32"/>
                    </a:lnTo>
                    <a:lnTo>
                      <a:pt x="230" y="40"/>
                    </a:lnTo>
                    <a:lnTo>
                      <a:pt x="162" y="46"/>
                    </a:lnTo>
                    <a:lnTo>
                      <a:pt x="106" y="54"/>
                    </a:lnTo>
                    <a:lnTo>
                      <a:pt x="60" y="62"/>
                    </a:lnTo>
                    <a:lnTo>
                      <a:pt x="26" y="72"/>
                    </a:lnTo>
                    <a:lnTo>
                      <a:pt x="14" y="76"/>
                    </a:lnTo>
                    <a:lnTo>
                      <a:pt x="6" y="80"/>
                    </a:lnTo>
                    <a:lnTo>
                      <a:pt x="0" y="84"/>
                    </a:lnTo>
                    <a:lnTo>
                      <a:pt x="0" y="90"/>
                    </a:lnTo>
                    <a:lnTo>
                      <a:pt x="0" y="94"/>
                    </a:lnTo>
                    <a:lnTo>
                      <a:pt x="6" y="98"/>
                    </a:lnTo>
                    <a:lnTo>
                      <a:pt x="14" y="102"/>
                    </a:lnTo>
                    <a:lnTo>
                      <a:pt x="26" y="106"/>
                    </a:lnTo>
                    <a:lnTo>
                      <a:pt x="60" y="116"/>
                    </a:lnTo>
                    <a:lnTo>
                      <a:pt x="106" y="124"/>
                    </a:lnTo>
                    <a:lnTo>
                      <a:pt x="162" y="132"/>
                    </a:lnTo>
                    <a:lnTo>
                      <a:pt x="230" y="138"/>
                    </a:lnTo>
                    <a:lnTo>
                      <a:pt x="308" y="146"/>
                    </a:lnTo>
                    <a:lnTo>
                      <a:pt x="396" y="152"/>
                    </a:lnTo>
                    <a:lnTo>
                      <a:pt x="596" y="162"/>
                    </a:lnTo>
                    <a:lnTo>
                      <a:pt x="826" y="170"/>
                    </a:lnTo>
                    <a:lnTo>
                      <a:pt x="1080" y="176"/>
                    </a:lnTo>
                    <a:lnTo>
                      <a:pt x="1352" y="178"/>
                    </a:lnTo>
                    <a:lnTo>
                      <a:pt x="1626" y="176"/>
                    </a:lnTo>
                    <a:lnTo>
                      <a:pt x="1882" y="170"/>
                    </a:lnTo>
                    <a:lnTo>
                      <a:pt x="2112" y="162"/>
                    </a:lnTo>
                    <a:lnTo>
                      <a:pt x="2312" y="152"/>
                    </a:lnTo>
                    <a:lnTo>
                      <a:pt x="2398" y="146"/>
                    </a:lnTo>
                    <a:lnTo>
                      <a:pt x="2476" y="138"/>
                    </a:lnTo>
                    <a:lnTo>
                      <a:pt x="2544" y="132"/>
                    </a:lnTo>
                    <a:lnTo>
                      <a:pt x="2602" y="124"/>
                    </a:lnTo>
                    <a:lnTo>
                      <a:pt x="2646" y="116"/>
                    </a:lnTo>
                    <a:lnTo>
                      <a:pt x="2680" y="106"/>
                    </a:lnTo>
                    <a:lnTo>
                      <a:pt x="2692" y="102"/>
                    </a:lnTo>
                    <a:lnTo>
                      <a:pt x="2700" y="98"/>
                    </a:lnTo>
                    <a:lnTo>
                      <a:pt x="2706" y="94"/>
                    </a:lnTo>
                    <a:lnTo>
                      <a:pt x="2706" y="90"/>
                    </a:lnTo>
                    <a:lnTo>
                      <a:pt x="2706" y="84"/>
                    </a:lnTo>
                    <a:lnTo>
                      <a:pt x="2700" y="80"/>
                    </a:lnTo>
                    <a:lnTo>
                      <a:pt x="2692" y="76"/>
                    </a:lnTo>
                    <a:lnTo>
                      <a:pt x="2680" y="72"/>
                    </a:lnTo>
                    <a:lnTo>
                      <a:pt x="2646" y="62"/>
                    </a:lnTo>
                    <a:lnTo>
                      <a:pt x="2602" y="54"/>
                    </a:lnTo>
                    <a:lnTo>
                      <a:pt x="2544" y="46"/>
                    </a:lnTo>
                    <a:lnTo>
                      <a:pt x="2476" y="40"/>
                    </a:lnTo>
                    <a:lnTo>
                      <a:pt x="2398" y="32"/>
                    </a:lnTo>
                    <a:lnTo>
                      <a:pt x="2312" y="26"/>
                    </a:lnTo>
                    <a:lnTo>
                      <a:pt x="2112" y="14"/>
                    </a:lnTo>
                    <a:lnTo>
                      <a:pt x="1882" y="6"/>
                    </a:lnTo>
                    <a:lnTo>
                      <a:pt x="1626" y="2"/>
                    </a:lnTo>
                    <a:lnTo>
                      <a:pt x="13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0" name="Freeform 65"/>
              <p:cNvSpPr>
                <a:spLocks noEditPoints="1" noChangeArrowheads="1"/>
              </p:cNvSpPr>
              <p:nvPr/>
            </p:nvSpPr>
            <p:spPr bwMode="auto">
              <a:xfrm>
                <a:off x="102" y="6"/>
                <a:ext cx="2698" cy="176"/>
              </a:xfrm>
              <a:custGeom>
                <a:avLst/>
                <a:gdLst>
                  <a:gd name="T0" fmla="*/ 1348 w 2698"/>
                  <a:gd name="T1" fmla="*/ 176 h 176"/>
                  <a:gd name="T2" fmla="*/ 826 w 2698"/>
                  <a:gd name="T3" fmla="*/ 170 h 176"/>
                  <a:gd name="T4" fmla="*/ 400 w 2698"/>
                  <a:gd name="T5" fmla="*/ 150 h 176"/>
                  <a:gd name="T6" fmla="*/ 236 w 2698"/>
                  <a:gd name="T7" fmla="*/ 138 h 176"/>
                  <a:gd name="T8" fmla="*/ 112 w 2698"/>
                  <a:gd name="T9" fmla="*/ 124 h 176"/>
                  <a:gd name="T10" fmla="*/ 32 w 2698"/>
                  <a:gd name="T11" fmla="*/ 106 h 176"/>
                  <a:gd name="T12" fmla="*/ 12 w 2698"/>
                  <a:gd name="T13" fmla="*/ 98 h 176"/>
                  <a:gd name="T14" fmla="*/ 6 w 2698"/>
                  <a:gd name="T15" fmla="*/ 90 h 176"/>
                  <a:gd name="T16" fmla="*/ 8 w 2698"/>
                  <a:gd name="T17" fmla="*/ 84 h 176"/>
                  <a:gd name="T18" fmla="*/ 20 w 2698"/>
                  <a:gd name="T19" fmla="*/ 76 h 176"/>
                  <a:gd name="T20" fmla="*/ 66 w 2698"/>
                  <a:gd name="T21" fmla="*/ 62 h 176"/>
                  <a:gd name="T22" fmla="*/ 168 w 2698"/>
                  <a:gd name="T23" fmla="*/ 46 h 176"/>
                  <a:gd name="T24" fmla="*/ 312 w 2698"/>
                  <a:gd name="T25" fmla="*/ 32 h 176"/>
                  <a:gd name="T26" fmla="*/ 598 w 2698"/>
                  <a:gd name="T27" fmla="*/ 16 h 176"/>
                  <a:gd name="T28" fmla="*/ 1078 w 2698"/>
                  <a:gd name="T29" fmla="*/ 2 h 176"/>
                  <a:gd name="T30" fmla="*/ 1348 w 2698"/>
                  <a:gd name="T31" fmla="*/ 0 h 176"/>
                  <a:gd name="T32" fmla="*/ 1874 w 2698"/>
                  <a:gd name="T33" fmla="*/ 8 h 176"/>
                  <a:gd name="T34" fmla="*/ 2300 w 2698"/>
                  <a:gd name="T35" fmla="*/ 26 h 176"/>
                  <a:gd name="T36" fmla="*/ 2464 w 2698"/>
                  <a:gd name="T37" fmla="*/ 40 h 176"/>
                  <a:gd name="T38" fmla="*/ 2588 w 2698"/>
                  <a:gd name="T39" fmla="*/ 54 h 176"/>
                  <a:gd name="T40" fmla="*/ 2666 w 2698"/>
                  <a:gd name="T41" fmla="*/ 72 h 176"/>
                  <a:gd name="T42" fmla="*/ 2686 w 2698"/>
                  <a:gd name="T43" fmla="*/ 80 h 176"/>
                  <a:gd name="T44" fmla="*/ 2692 w 2698"/>
                  <a:gd name="T45" fmla="*/ 90 h 176"/>
                  <a:gd name="T46" fmla="*/ 2690 w 2698"/>
                  <a:gd name="T47" fmla="*/ 94 h 176"/>
                  <a:gd name="T48" fmla="*/ 2678 w 2698"/>
                  <a:gd name="T49" fmla="*/ 102 h 176"/>
                  <a:gd name="T50" fmla="*/ 2632 w 2698"/>
                  <a:gd name="T51" fmla="*/ 116 h 176"/>
                  <a:gd name="T52" fmla="*/ 2532 w 2698"/>
                  <a:gd name="T53" fmla="*/ 130 h 176"/>
                  <a:gd name="T54" fmla="*/ 2388 w 2698"/>
                  <a:gd name="T55" fmla="*/ 144 h 176"/>
                  <a:gd name="T56" fmla="*/ 2102 w 2698"/>
                  <a:gd name="T57" fmla="*/ 162 h 176"/>
                  <a:gd name="T58" fmla="*/ 1620 w 2698"/>
                  <a:gd name="T59" fmla="*/ 174 h 176"/>
                  <a:gd name="T60" fmla="*/ 1348 w 2698"/>
                  <a:gd name="T61" fmla="*/ 0 h 176"/>
                  <a:gd name="T62" fmla="*/ 1076 w 2698"/>
                  <a:gd name="T63" fmla="*/ 2 h 176"/>
                  <a:gd name="T64" fmla="*/ 596 w 2698"/>
                  <a:gd name="T65" fmla="*/ 16 h 176"/>
                  <a:gd name="T66" fmla="*/ 308 w 2698"/>
                  <a:gd name="T67" fmla="*/ 32 h 176"/>
                  <a:gd name="T68" fmla="*/ 164 w 2698"/>
                  <a:gd name="T69" fmla="*/ 46 h 176"/>
                  <a:gd name="T70" fmla="*/ 62 w 2698"/>
                  <a:gd name="T71" fmla="*/ 62 h 176"/>
                  <a:gd name="T72" fmla="*/ 16 w 2698"/>
                  <a:gd name="T73" fmla="*/ 76 h 176"/>
                  <a:gd name="T74" fmla="*/ 2 w 2698"/>
                  <a:gd name="T75" fmla="*/ 84 h 176"/>
                  <a:gd name="T76" fmla="*/ 0 w 2698"/>
                  <a:gd name="T77" fmla="*/ 90 h 176"/>
                  <a:gd name="T78" fmla="*/ 8 w 2698"/>
                  <a:gd name="T79" fmla="*/ 98 h 176"/>
                  <a:gd name="T80" fmla="*/ 28 w 2698"/>
                  <a:gd name="T81" fmla="*/ 106 h 176"/>
                  <a:gd name="T82" fmla="*/ 106 w 2698"/>
                  <a:gd name="T83" fmla="*/ 124 h 176"/>
                  <a:gd name="T84" fmla="*/ 230 w 2698"/>
                  <a:gd name="T85" fmla="*/ 138 h 176"/>
                  <a:gd name="T86" fmla="*/ 396 w 2698"/>
                  <a:gd name="T87" fmla="*/ 152 h 176"/>
                  <a:gd name="T88" fmla="*/ 824 w 2698"/>
                  <a:gd name="T89" fmla="*/ 170 h 176"/>
                  <a:gd name="T90" fmla="*/ 1348 w 2698"/>
                  <a:gd name="T91" fmla="*/ 176 h 176"/>
                  <a:gd name="T92" fmla="*/ 1622 w 2698"/>
                  <a:gd name="T93" fmla="*/ 176 h 176"/>
                  <a:gd name="T94" fmla="*/ 2104 w 2698"/>
                  <a:gd name="T95" fmla="*/ 162 h 176"/>
                  <a:gd name="T96" fmla="*/ 2392 w 2698"/>
                  <a:gd name="T97" fmla="*/ 144 h 176"/>
                  <a:gd name="T98" fmla="*/ 2536 w 2698"/>
                  <a:gd name="T99" fmla="*/ 130 h 176"/>
                  <a:gd name="T100" fmla="*/ 2638 w 2698"/>
                  <a:gd name="T101" fmla="*/ 116 h 176"/>
                  <a:gd name="T102" fmla="*/ 2682 w 2698"/>
                  <a:gd name="T103" fmla="*/ 102 h 176"/>
                  <a:gd name="T104" fmla="*/ 2696 w 2698"/>
                  <a:gd name="T105" fmla="*/ 94 h 176"/>
                  <a:gd name="T106" fmla="*/ 2698 w 2698"/>
                  <a:gd name="T107" fmla="*/ 90 h 176"/>
                  <a:gd name="T108" fmla="*/ 2690 w 2698"/>
                  <a:gd name="T109" fmla="*/ 80 h 176"/>
                  <a:gd name="T110" fmla="*/ 2670 w 2698"/>
                  <a:gd name="T111" fmla="*/ 72 h 176"/>
                  <a:gd name="T112" fmla="*/ 2592 w 2698"/>
                  <a:gd name="T113" fmla="*/ 54 h 176"/>
                  <a:gd name="T114" fmla="*/ 2468 w 2698"/>
                  <a:gd name="T115" fmla="*/ 40 h 176"/>
                  <a:gd name="T116" fmla="*/ 2304 w 2698"/>
                  <a:gd name="T117" fmla="*/ 26 h 176"/>
                  <a:gd name="T118" fmla="*/ 1876 w 2698"/>
                  <a:gd name="T119" fmla="*/ 6 h 176"/>
                  <a:gd name="T120" fmla="*/ 1348 w 2698"/>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98" h="176">
                    <a:moveTo>
                      <a:pt x="1348" y="176"/>
                    </a:moveTo>
                    <a:lnTo>
                      <a:pt x="1348" y="176"/>
                    </a:lnTo>
                    <a:lnTo>
                      <a:pt x="1078" y="174"/>
                    </a:lnTo>
                    <a:lnTo>
                      <a:pt x="826" y="170"/>
                    </a:lnTo>
                    <a:lnTo>
                      <a:pt x="598" y="162"/>
                    </a:lnTo>
                    <a:lnTo>
                      <a:pt x="400" y="150"/>
                    </a:lnTo>
                    <a:lnTo>
                      <a:pt x="312" y="144"/>
                    </a:lnTo>
                    <a:lnTo>
                      <a:pt x="236" y="138"/>
                    </a:lnTo>
                    <a:lnTo>
                      <a:pt x="168" y="130"/>
                    </a:lnTo>
                    <a:lnTo>
                      <a:pt x="112" y="124"/>
                    </a:lnTo>
                    <a:lnTo>
                      <a:pt x="66" y="116"/>
                    </a:lnTo>
                    <a:lnTo>
                      <a:pt x="32" y="106"/>
                    </a:lnTo>
                    <a:lnTo>
                      <a:pt x="20" y="102"/>
                    </a:lnTo>
                    <a:lnTo>
                      <a:pt x="12" y="98"/>
                    </a:lnTo>
                    <a:lnTo>
                      <a:pt x="8" y="94"/>
                    </a:lnTo>
                    <a:lnTo>
                      <a:pt x="6" y="90"/>
                    </a:lnTo>
                    <a:lnTo>
                      <a:pt x="8" y="84"/>
                    </a:lnTo>
                    <a:lnTo>
                      <a:pt x="12" y="80"/>
                    </a:lnTo>
                    <a:lnTo>
                      <a:pt x="20" y="76"/>
                    </a:lnTo>
                    <a:lnTo>
                      <a:pt x="32" y="72"/>
                    </a:lnTo>
                    <a:lnTo>
                      <a:pt x="66" y="62"/>
                    </a:lnTo>
                    <a:lnTo>
                      <a:pt x="112" y="54"/>
                    </a:lnTo>
                    <a:lnTo>
                      <a:pt x="168" y="46"/>
                    </a:lnTo>
                    <a:lnTo>
                      <a:pt x="236" y="40"/>
                    </a:lnTo>
                    <a:lnTo>
                      <a:pt x="312" y="32"/>
                    </a:lnTo>
                    <a:lnTo>
                      <a:pt x="400" y="26"/>
                    </a:lnTo>
                    <a:lnTo>
                      <a:pt x="598" y="16"/>
                    </a:lnTo>
                    <a:lnTo>
                      <a:pt x="826" y="8"/>
                    </a:lnTo>
                    <a:lnTo>
                      <a:pt x="1078" y="2"/>
                    </a:lnTo>
                    <a:lnTo>
                      <a:pt x="1348" y="0"/>
                    </a:lnTo>
                    <a:lnTo>
                      <a:pt x="1620" y="2"/>
                    </a:lnTo>
                    <a:lnTo>
                      <a:pt x="1874" y="8"/>
                    </a:lnTo>
                    <a:lnTo>
                      <a:pt x="2102" y="16"/>
                    </a:lnTo>
                    <a:lnTo>
                      <a:pt x="2300" y="26"/>
                    </a:lnTo>
                    <a:lnTo>
                      <a:pt x="2388" y="32"/>
                    </a:lnTo>
                    <a:lnTo>
                      <a:pt x="2464" y="40"/>
                    </a:lnTo>
                    <a:lnTo>
                      <a:pt x="2532" y="46"/>
                    </a:lnTo>
                    <a:lnTo>
                      <a:pt x="2588" y="54"/>
                    </a:lnTo>
                    <a:lnTo>
                      <a:pt x="2632" y="62"/>
                    </a:lnTo>
                    <a:lnTo>
                      <a:pt x="2666" y="72"/>
                    </a:lnTo>
                    <a:lnTo>
                      <a:pt x="2678" y="76"/>
                    </a:lnTo>
                    <a:lnTo>
                      <a:pt x="2686" y="80"/>
                    </a:lnTo>
                    <a:lnTo>
                      <a:pt x="2690" y="84"/>
                    </a:lnTo>
                    <a:lnTo>
                      <a:pt x="2692" y="90"/>
                    </a:lnTo>
                    <a:lnTo>
                      <a:pt x="2690" y="94"/>
                    </a:lnTo>
                    <a:lnTo>
                      <a:pt x="2686" y="98"/>
                    </a:lnTo>
                    <a:lnTo>
                      <a:pt x="2678" y="102"/>
                    </a:lnTo>
                    <a:lnTo>
                      <a:pt x="2666" y="106"/>
                    </a:lnTo>
                    <a:lnTo>
                      <a:pt x="2632" y="116"/>
                    </a:lnTo>
                    <a:lnTo>
                      <a:pt x="2588" y="124"/>
                    </a:lnTo>
                    <a:lnTo>
                      <a:pt x="2532" y="130"/>
                    </a:lnTo>
                    <a:lnTo>
                      <a:pt x="2464" y="138"/>
                    </a:lnTo>
                    <a:lnTo>
                      <a:pt x="2388" y="144"/>
                    </a:lnTo>
                    <a:lnTo>
                      <a:pt x="2300" y="150"/>
                    </a:lnTo>
                    <a:lnTo>
                      <a:pt x="2102" y="162"/>
                    </a:lnTo>
                    <a:lnTo>
                      <a:pt x="1874" y="170"/>
                    </a:lnTo>
                    <a:lnTo>
                      <a:pt x="1620" y="174"/>
                    </a:lnTo>
                    <a:lnTo>
                      <a:pt x="1348" y="176"/>
                    </a:lnTo>
                    <a:close/>
                    <a:moveTo>
                      <a:pt x="1348" y="0"/>
                    </a:moveTo>
                    <a:lnTo>
                      <a:pt x="1348" y="0"/>
                    </a:lnTo>
                    <a:lnTo>
                      <a:pt x="1076" y="2"/>
                    </a:lnTo>
                    <a:lnTo>
                      <a:pt x="824" y="6"/>
                    </a:lnTo>
                    <a:lnTo>
                      <a:pt x="596" y="16"/>
                    </a:lnTo>
                    <a:lnTo>
                      <a:pt x="396" y="26"/>
                    </a:lnTo>
                    <a:lnTo>
                      <a:pt x="308" y="32"/>
                    </a:lnTo>
                    <a:lnTo>
                      <a:pt x="230" y="40"/>
                    </a:lnTo>
                    <a:lnTo>
                      <a:pt x="164" y="46"/>
                    </a:lnTo>
                    <a:lnTo>
                      <a:pt x="106" y="54"/>
                    </a:lnTo>
                    <a:lnTo>
                      <a:pt x="62" y="62"/>
                    </a:lnTo>
                    <a:lnTo>
                      <a:pt x="28" y="72"/>
                    </a:lnTo>
                    <a:lnTo>
                      <a:pt x="16" y="76"/>
                    </a:lnTo>
                    <a:lnTo>
                      <a:pt x="8" y="80"/>
                    </a:lnTo>
                    <a:lnTo>
                      <a:pt x="2" y="84"/>
                    </a:lnTo>
                    <a:lnTo>
                      <a:pt x="0" y="90"/>
                    </a:lnTo>
                    <a:lnTo>
                      <a:pt x="2" y="94"/>
                    </a:lnTo>
                    <a:lnTo>
                      <a:pt x="8" y="98"/>
                    </a:lnTo>
                    <a:lnTo>
                      <a:pt x="16" y="102"/>
                    </a:lnTo>
                    <a:lnTo>
                      <a:pt x="28" y="106"/>
                    </a:lnTo>
                    <a:lnTo>
                      <a:pt x="62" y="116"/>
                    </a:lnTo>
                    <a:lnTo>
                      <a:pt x="106" y="124"/>
                    </a:lnTo>
                    <a:lnTo>
                      <a:pt x="164" y="130"/>
                    </a:lnTo>
                    <a:lnTo>
                      <a:pt x="230" y="138"/>
                    </a:lnTo>
                    <a:lnTo>
                      <a:pt x="308" y="144"/>
                    </a:lnTo>
                    <a:lnTo>
                      <a:pt x="396" y="152"/>
                    </a:lnTo>
                    <a:lnTo>
                      <a:pt x="596" y="162"/>
                    </a:lnTo>
                    <a:lnTo>
                      <a:pt x="824" y="170"/>
                    </a:lnTo>
                    <a:lnTo>
                      <a:pt x="1076" y="176"/>
                    </a:lnTo>
                    <a:lnTo>
                      <a:pt x="1348" y="176"/>
                    </a:lnTo>
                    <a:lnTo>
                      <a:pt x="1622" y="176"/>
                    </a:lnTo>
                    <a:lnTo>
                      <a:pt x="1876" y="170"/>
                    </a:lnTo>
                    <a:lnTo>
                      <a:pt x="2104" y="162"/>
                    </a:lnTo>
                    <a:lnTo>
                      <a:pt x="2304" y="152"/>
                    </a:lnTo>
                    <a:lnTo>
                      <a:pt x="2392" y="144"/>
                    </a:lnTo>
                    <a:lnTo>
                      <a:pt x="2468" y="138"/>
                    </a:lnTo>
                    <a:lnTo>
                      <a:pt x="2536" y="130"/>
                    </a:lnTo>
                    <a:lnTo>
                      <a:pt x="2592" y="124"/>
                    </a:lnTo>
                    <a:lnTo>
                      <a:pt x="2638" y="116"/>
                    </a:lnTo>
                    <a:lnTo>
                      <a:pt x="2670" y="106"/>
                    </a:lnTo>
                    <a:lnTo>
                      <a:pt x="2682" y="102"/>
                    </a:lnTo>
                    <a:lnTo>
                      <a:pt x="2690" y="98"/>
                    </a:lnTo>
                    <a:lnTo>
                      <a:pt x="2696" y="94"/>
                    </a:lnTo>
                    <a:lnTo>
                      <a:pt x="2698" y="90"/>
                    </a:lnTo>
                    <a:lnTo>
                      <a:pt x="2696" y="84"/>
                    </a:lnTo>
                    <a:lnTo>
                      <a:pt x="2690" y="80"/>
                    </a:lnTo>
                    <a:lnTo>
                      <a:pt x="2682" y="76"/>
                    </a:lnTo>
                    <a:lnTo>
                      <a:pt x="2670" y="72"/>
                    </a:lnTo>
                    <a:lnTo>
                      <a:pt x="2638" y="62"/>
                    </a:lnTo>
                    <a:lnTo>
                      <a:pt x="2592" y="54"/>
                    </a:lnTo>
                    <a:lnTo>
                      <a:pt x="2536" y="46"/>
                    </a:lnTo>
                    <a:lnTo>
                      <a:pt x="2468" y="40"/>
                    </a:lnTo>
                    <a:lnTo>
                      <a:pt x="2392" y="32"/>
                    </a:lnTo>
                    <a:lnTo>
                      <a:pt x="2304" y="26"/>
                    </a:lnTo>
                    <a:lnTo>
                      <a:pt x="2104" y="16"/>
                    </a:lnTo>
                    <a:lnTo>
                      <a:pt x="1876" y="6"/>
                    </a:lnTo>
                    <a:lnTo>
                      <a:pt x="1622" y="2"/>
                    </a:lnTo>
                    <a:lnTo>
                      <a:pt x="1348"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1" name="Freeform 66"/>
              <p:cNvSpPr>
                <a:spLocks noChangeArrowheads="1"/>
              </p:cNvSpPr>
              <p:nvPr/>
            </p:nvSpPr>
            <p:spPr bwMode="auto">
              <a:xfrm>
                <a:off x="108" y="6"/>
                <a:ext cx="2686" cy="176"/>
              </a:xfrm>
              <a:custGeom>
                <a:avLst/>
                <a:gdLst>
                  <a:gd name="T0" fmla="*/ 1342 w 2686"/>
                  <a:gd name="T1" fmla="*/ 176 h 176"/>
                  <a:gd name="T2" fmla="*/ 1342 w 2686"/>
                  <a:gd name="T3" fmla="*/ 176 h 176"/>
                  <a:gd name="T4" fmla="*/ 1072 w 2686"/>
                  <a:gd name="T5" fmla="*/ 174 h 176"/>
                  <a:gd name="T6" fmla="*/ 820 w 2686"/>
                  <a:gd name="T7" fmla="*/ 170 h 176"/>
                  <a:gd name="T8" fmla="*/ 592 w 2686"/>
                  <a:gd name="T9" fmla="*/ 162 h 176"/>
                  <a:gd name="T10" fmla="*/ 394 w 2686"/>
                  <a:gd name="T11" fmla="*/ 150 h 176"/>
                  <a:gd name="T12" fmla="*/ 306 w 2686"/>
                  <a:gd name="T13" fmla="*/ 144 h 176"/>
                  <a:gd name="T14" fmla="*/ 230 w 2686"/>
                  <a:gd name="T15" fmla="*/ 138 h 176"/>
                  <a:gd name="T16" fmla="*/ 162 w 2686"/>
                  <a:gd name="T17" fmla="*/ 130 h 176"/>
                  <a:gd name="T18" fmla="*/ 106 w 2686"/>
                  <a:gd name="T19" fmla="*/ 124 h 176"/>
                  <a:gd name="T20" fmla="*/ 60 w 2686"/>
                  <a:gd name="T21" fmla="*/ 116 h 176"/>
                  <a:gd name="T22" fmla="*/ 26 w 2686"/>
                  <a:gd name="T23" fmla="*/ 106 h 176"/>
                  <a:gd name="T24" fmla="*/ 14 w 2686"/>
                  <a:gd name="T25" fmla="*/ 102 h 176"/>
                  <a:gd name="T26" fmla="*/ 6 w 2686"/>
                  <a:gd name="T27" fmla="*/ 98 h 176"/>
                  <a:gd name="T28" fmla="*/ 2 w 2686"/>
                  <a:gd name="T29" fmla="*/ 94 h 176"/>
                  <a:gd name="T30" fmla="*/ 0 w 2686"/>
                  <a:gd name="T31" fmla="*/ 90 h 176"/>
                  <a:gd name="T32" fmla="*/ 0 w 2686"/>
                  <a:gd name="T33" fmla="*/ 90 h 176"/>
                  <a:gd name="T34" fmla="*/ 2 w 2686"/>
                  <a:gd name="T35" fmla="*/ 84 h 176"/>
                  <a:gd name="T36" fmla="*/ 6 w 2686"/>
                  <a:gd name="T37" fmla="*/ 80 h 176"/>
                  <a:gd name="T38" fmla="*/ 14 w 2686"/>
                  <a:gd name="T39" fmla="*/ 76 h 176"/>
                  <a:gd name="T40" fmla="*/ 26 w 2686"/>
                  <a:gd name="T41" fmla="*/ 72 h 176"/>
                  <a:gd name="T42" fmla="*/ 60 w 2686"/>
                  <a:gd name="T43" fmla="*/ 62 h 176"/>
                  <a:gd name="T44" fmla="*/ 106 w 2686"/>
                  <a:gd name="T45" fmla="*/ 54 h 176"/>
                  <a:gd name="T46" fmla="*/ 162 w 2686"/>
                  <a:gd name="T47" fmla="*/ 46 h 176"/>
                  <a:gd name="T48" fmla="*/ 230 w 2686"/>
                  <a:gd name="T49" fmla="*/ 40 h 176"/>
                  <a:gd name="T50" fmla="*/ 306 w 2686"/>
                  <a:gd name="T51" fmla="*/ 32 h 176"/>
                  <a:gd name="T52" fmla="*/ 394 w 2686"/>
                  <a:gd name="T53" fmla="*/ 26 h 176"/>
                  <a:gd name="T54" fmla="*/ 592 w 2686"/>
                  <a:gd name="T55" fmla="*/ 16 h 176"/>
                  <a:gd name="T56" fmla="*/ 820 w 2686"/>
                  <a:gd name="T57" fmla="*/ 8 h 176"/>
                  <a:gd name="T58" fmla="*/ 1072 w 2686"/>
                  <a:gd name="T59" fmla="*/ 2 h 176"/>
                  <a:gd name="T60" fmla="*/ 1342 w 2686"/>
                  <a:gd name="T61" fmla="*/ 0 h 176"/>
                  <a:gd name="T62" fmla="*/ 1342 w 2686"/>
                  <a:gd name="T63" fmla="*/ 0 h 176"/>
                  <a:gd name="T64" fmla="*/ 1614 w 2686"/>
                  <a:gd name="T65" fmla="*/ 2 h 176"/>
                  <a:gd name="T66" fmla="*/ 1868 w 2686"/>
                  <a:gd name="T67" fmla="*/ 8 h 176"/>
                  <a:gd name="T68" fmla="*/ 2096 w 2686"/>
                  <a:gd name="T69" fmla="*/ 16 h 176"/>
                  <a:gd name="T70" fmla="*/ 2294 w 2686"/>
                  <a:gd name="T71" fmla="*/ 26 h 176"/>
                  <a:gd name="T72" fmla="*/ 2382 w 2686"/>
                  <a:gd name="T73" fmla="*/ 32 h 176"/>
                  <a:gd name="T74" fmla="*/ 2458 w 2686"/>
                  <a:gd name="T75" fmla="*/ 40 h 176"/>
                  <a:gd name="T76" fmla="*/ 2526 w 2686"/>
                  <a:gd name="T77" fmla="*/ 46 h 176"/>
                  <a:gd name="T78" fmla="*/ 2582 w 2686"/>
                  <a:gd name="T79" fmla="*/ 54 h 176"/>
                  <a:gd name="T80" fmla="*/ 2626 w 2686"/>
                  <a:gd name="T81" fmla="*/ 62 h 176"/>
                  <a:gd name="T82" fmla="*/ 2660 w 2686"/>
                  <a:gd name="T83" fmla="*/ 72 h 176"/>
                  <a:gd name="T84" fmla="*/ 2672 w 2686"/>
                  <a:gd name="T85" fmla="*/ 76 h 176"/>
                  <a:gd name="T86" fmla="*/ 2680 w 2686"/>
                  <a:gd name="T87" fmla="*/ 80 h 176"/>
                  <a:gd name="T88" fmla="*/ 2684 w 2686"/>
                  <a:gd name="T89" fmla="*/ 84 h 176"/>
                  <a:gd name="T90" fmla="*/ 2686 w 2686"/>
                  <a:gd name="T91" fmla="*/ 90 h 176"/>
                  <a:gd name="T92" fmla="*/ 2686 w 2686"/>
                  <a:gd name="T93" fmla="*/ 90 h 176"/>
                  <a:gd name="T94" fmla="*/ 2684 w 2686"/>
                  <a:gd name="T95" fmla="*/ 94 h 176"/>
                  <a:gd name="T96" fmla="*/ 2680 w 2686"/>
                  <a:gd name="T97" fmla="*/ 98 h 176"/>
                  <a:gd name="T98" fmla="*/ 2672 w 2686"/>
                  <a:gd name="T99" fmla="*/ 102 h 176"/>
                  <a:gd name="T100" fmla="*/ 2660 w 2686"/>
                  <a:gd name="T101" fmla="*/ 106 h 176"/>
                  <a:gd name="T102" fmla="*/ 2626 w 2686"/>
                  <a:gd name="T103" fmla="*/ 116 h 176"/>
                  <a:gd name="T104" fmla="*/ 2582 w 2686"/>
                  <a:gd name="T105" fmla="*/ 124 h 176"/>
                  <a:gd name="T106" fmla="*/ 2526 w 2686"/>
                  <a:gd name="T107" fmla="*/ 130 h 176"/>
                  <a:gd name="T108" fmla="*/ 2458 w 2686"/>
                  <a:gd name="T109" fmla="*/ 138 h 176"/>
                  <a:gd name="T110" fmla="*/ 2382 w 2686"/>
                  <a:gd name="T111" fmla="*/ 144 h 176"/>
                  <a:gd name="T112" fmla="*/ 2294 w 2686"/>
                  <a:gd name="T113" fmla="*/ 150 h 176"/>
                  <a:gd name="T114" fmla="*/ 2096 w 2686"/>
                  <a:gd name="T115" fmla="*/ 162 h 176"/>
                  <a:gd name="T116" fmla="*/ 1868 w 2686"/>
                  <a:gd name="T117" fmla="*/ 170 h 176"/>
                  <a:gd name="T118" fmla="*/ 1614 w 2686"/>
                  <a:gd name="T119" fmla="*/ 174 h 176"/>
                  <a:gd name="T120" fmla="*/ 1342 w 2686"/>
                  <a:gd name="T1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6" h="176">
                    <a:moveTo>
                      <a:pt x="1342" y="176"/>
                    </a:moveTo>
                    <a:lnTo>
                      <a:pt x="1342" y="176"/>
                    </a:lnTo>
                    <a:lnTo>
                      <a:pt x="1072" y="174"/>
                    </a:lnTo>
                    <a:lnTo>
                      <a:pt x="820" y="170"/>
                    </a:lnTo>
                    <a:lnTo>
                      <a:pt x="592" y="162"/>
                    </a:lnTo>
                    <a:lnTo>
                      <a:pt x="394" y="150"/>
                    </a:lnTo>
                    <a:lnTo>
                      <a:pt x="306" y="144"/>
                    </a:lnTo>
                    <a:lnTo>
                      <a:pt x="230" y="138"/>
                    </a:lnTo>
                    <a:lnTo>
                      <a:pt x="162" y="130"/>
                    </a:lnTo>
                    <a:lnTo>
                      <a:pt x="106" y="124"/>
                    </a:lnTo>
                    <a:lnTo>
                      <a:pt x="60" y="116"/>
                    </a:lnTo>
                    <a:lnTo>
                      <a:pt x="26" y="106"/>
                    </a:lnTo>
                    <a:lnTo>
                      <a:pt x="14" y="102"/>
                    </a:lnTo>
                    <a:lnTo>
                      <a:pt x="6" y="98"/>
                    </a:lnTo>
                    <a:lnTo>
                      <a:pt x="2" y="94"/>
                    </a:lnTo>
                    <a:lnTo>
                      <a:pt x="0" y="90"/>
                    </a:lnTo>
                    <a:lnTo>
                      <a:pt x="2" y="84"/>
                    </a:lnTo>
                    <a:lnTo>
                      <a:pt x="6" y="80"/>
                    </a:lnTo>
                    <a:lnTo>
                      <a:pt x="14" y="76"/>
                    </a:lnTo>
                    <a:lnTo>
                      <a:pt x="26" y="72"/>
                    </a:lnTo>
                    <a:lnTo>
                      <a:pt x="60" y="62"/>
                    </a:lnTo>
                    <a:lnTo>
                      <a:pt x="106" y="54"/>
                    </a:lnTo>
                    <a:lnTo>
                      <a:pt x="162" y="46"/>
                    </a:lnTo>
                    <a:lnTo>
                      <a:pt x="230" y="40"/>
                    </a:lnTo>
                    <a:lnTo>
                      <a:pt x="306" y="32"/>
                    </a:lnTo>
                    <a:lnTo>
                      <a:pt x="394" y="26"/>
                    </a:lnTo>
                    <a:lnTo>
                      <a:pt x="592" y="16"/>
                    </a:lnTo>
                    <a:lnTo>
                      <a:pt x="820" y="8"/>
                    </a:lnTo>
                    <a:lnTo>
                      <a:pt x="1072" y="2"/>
                    </a:lnTo>
                    <a:lnTo>
                      <a:pt x="1342" y="0"/>
                    </a:lnTo>
                    <a:lnTo>
                      <a:pt x="1614" y="2"/>
                    </a:lnTo>
                    <a:lnTo>
                      <a:pt x="1868" y="8"/>
                    </a:lnTo>
                    <a:lnTo>
                      <a:pt x="2096" y="16"/>
                    </a:lnTo>
                    <a:lnTo>
                      <a:pt x="2294" y="26"/>
                    </a:lnTo>
                    <a:lnTo>
                      <a:pt x="2382" y="32"/>
                    </a:lnTo>
                    <a:lnTo>
                      <a:pt x="2458" y="40"/>
                    </a:lnTo>
                    <a:lnTo>
                      <a:pt x="2526" y="46"/>
                    </a:lnTo>
                    <a:lnTo>
                      <a:pt x="2582" y="54"/>
                    </a:lnTo>
                    <a:lnTo>
                      <a:pt x="2626" y="62"/>
                    </a:lnTo>
                    <a:lnTo>
                      <a:pt x="2660" y="72"/>
                    </a:lnTo>
                    <a:lnTo>
                      <a:pt x="2672" y="76"/>
                    </a:lnTo>
                    <a:lnTo>
                      <a:pt x="2680" y="80"/>
                    </a:lnTo>
                    <a:lnTo>
                      <a:pt x="2684" y="84"/>
                    </a:lnTo>
                    <a:lnTo>
                      <a:pt x="2686" y="90"/>
                    </a:lnTo>
                    <a:lnTo>
                      <a:pt x="2684" y="94"/>
                    </a:lnTo>
                    <a:lnTo>
                      <a:pt x="2680" y="98"/>
                    </a:lnTo>
                    <a:lnTo>
                      <a:pt x="2672" y="102"/>
                    </a:lnTo>
                    <a:lnTo>
                      <a:pt x="2660" y="106"/>
                    </a:lnTo>
                    <a:lnTo>
                      <a:pt x="2626" y="116"/>
                    </a:lnTo>
                    <a:lnTo>
                      <a:pt x="2582" y="124"/>
                    </a:lnTo>
                    <a:lnTo>
                      <a:pt x="2526" y="130"/>
                    </a:lnTo>
                    <a:lnTo>
                      <a:pt x="2458" y="138"/>
                    </a:lnTo>
                    <a:lnTo>
                      <a:pt x="2382" y="144"/>
                    </a:lnTo>
                    <a:lnTo>
                      <a:pt x="2294" y="150"/>
                    </a:lnTo>
                    <a:lnTo>
                      <a:pt x="2096" y="162"/>
                    </a:lnTo>
                    <a:lnTo>
                      <a:pt x="1868" y="170"/>
                    </a:lnTo>
                    <a:lnTo>
                      <a:pt x="1614" y="174"/>
                    </a:lnTo>
                    <a:lnTo>
                      <a:pt x="1342"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2" name="Freeform 67"/>
              <p:cNvSpPr>
                <a:spLocks noChangeArrowheads="1"/>
              </p:cNvSpPr>
              <p:nvPr/>
            </p:nvSpPr>
            <p:spPr bwMode="auto">
              <a:xfrm>
                <a:off x="102" y="6"/>
                <a:ext cx="2698" cy="176"/>
              </a:xfrm>
              <a:custGeom>
                <a:avLst/>
                <a:gdLst>
                  <a:gd name="T0" fmla="*/ 1348 w 2698"/>
                  <a:gd name="T1" fmla="*/ 0 h 176"/>
                  <a:gd name="T2" fmla="*/ 1348 w 2698"/>
                  <a:gd name="T3" fmla="*/ 0 h 176"/>
                  <a:gd name="T4" fmla="*/ 1076 w 2698"/>
                  <a:gd name="T5" fmla="*/ 2 h 176"/>
                  <a:gd name="T6" fmla="*/ 824 w 2698"/>
                  <a:gd name="T7" fmla="*/ 6 h 176"/>
                  <a:gd name="T8" fmla="*/ 596 w 2698"/>
                  <a:gd name="T9" fmla="*/ 16 h 176"/>
                  <a:gd name="T10" fmla="*/ 396 w 2698"/>
                  <a:gd name="T11" fmla="*/ 26 h 176"/>
                  <a:gd name="T12" fmla="*/ 308 w 2698"/>
                  <a:gd name="T13" fmla="*/ 32 h 176"/>
                  <a:gd name="T14" fmla="*/ 230 w 2698"/>
                  <a:gd name="T15" fmla="*/ 40 h 176"/>
                  <a:gd name="T16" fmla="*/ 164 w 2698"/>
                  <a:gd name="T17" fmla="*/ 46 h 176"/>
                  <a:gd name="T18" fmla="*/ 106 w 2698"/>
                  <a:gd name="T19" fmla="*/ 54 h 176"/>
                  <a:gd name="T20" fmla="*/ 62 w 2698"/>
                  <a:gd name="T21" fmla="*/ 62 h 176"/>
                  <a:gd name="T22" fmla="*/ 28 w 2698"/>
                  <a:gd name="T23" fmla="*/ 72 h 176"/>
                  <a:gd name="T24" fmla="*/ 16 w 2698"/>
                  <a:gd name="T25" fmla="*/ 76 h 176"/>
                  <a:gd name="T26" fmla="*/ 8 w 2698"/>
                  <a:gd name="T27" fmla="*/ 80 h 176"/>
                  <a:gd name="T28" fmla="*/ 2 w 2698"/>
                  <a:gd name="T29" fmla="*/ 84 h 176"/>
                  <a:gd name="T30" fmla="*/ 0 w 2698"/>
                  <a:gd name="T31" fmla="*/ 90 h 176"/>
                  <a:gd name="T32" fmla="*/ 0 w 2698"/>
                  <a:gd name="T33" fmla="*/ 90 h 176"/>
                  <a:gd name="T34" fmla="*/ 2 w 2698"/>
                  <a:gd name="T35" fmla="*/ 94 h 176"/>
                  <a:gd name="T36" fmla="*/ 8 w 2698"/>
                  <a:gd name="T37" fmla="*/ 98 h 176"/>
                  <a:gd name="T38" fmla="*/ 16 w 2698"/>
                  <a:gd name="T39" fmla="*/ 102 h 176"/>
                  <a:gd name="T40" fmla="*/ 28 w 2698"/>
                  <a:gd name="T41" fmla="*/ 106 h 176"/>
                  <a:gd name="T42" fmla="*/ 62 w 2698"/>
                  <a:gd name="T43" fmla="*/ 116 h 176"/>
                  <a:gd name="T44" fmla="*/ 106 w 2698"/>
                  <a:gd name="T45" fmla="*/ 124 h 176"/>
                  <a:gd name="T46" fmla="*/ 164 w 2698"/>
                  <a:gd name="T47" fmla="*/ 130 h 176"/>
                  <a:gd name="T48" fmla="*/ 230 w 2698"/>
                  <a:gd name="T49" fmla="*/ 138 h 176"/>
                  <a:gd name="T50" fmla="*/ 308 w 2698"/>
                  <a:gd name="T51" fmla="*/ 144 h 176"/>
                  <a:gd name="T52" fmla="*/ 396 w 2698"/>
                  <a:gd name="T53" fmla="*/ 152 h 176"/>
                  <a:gd name="T54" fmla="*/ 596 w 2698"/>
                  <a:gd name="T55" fmla="*/ 162 h 176"/>
                  <a:gd name="T56" fmla="*/ 824 w 2698"/>
                  <a:gd name="T57" fmla="*/ 170 h 176"/>
                  <a:gd name="T58" fmla="*/ 1076 w 2698"/>
                  <a:gd name="T59" fmla="*/ 176 h 176"/>
                  <a:gd name="T60" fmla="*/ 1348 w 2698"/>
                  <a:gd name="T61" fmla="*/ 176 h 176"/>
                  <a:gd name="T62" fmla="*/ 1348 w 2698"/>
                  <a:gd name="T63" fmla="*/ 176 h 176"/>
                  <a:gd name="T64" fmla="*/ 1622 w 2698"/>
                  <a:gd name="T65" fmla="*/ 176 h 176"/>
                  <a:gd name="T66" fmla="*/ 1876 w 2698"/>
                  <a:gd name="T67" fmla="*/ 170 h 176"/>
                  <a:gd name="T68" fmla="*/ 2104 w 2698"/>
                  <a:gd name="T69" fmla="*/ 162 h 176"/>
                  <a:gd name="T70" fmla="*/ 2304 w 2698"/>
                  <a:gd name="T71" fmla="*/ 152 h 176"/>
                  <a:gd name="T72" fmla="*/ 2392 w 2698"/>
                  <a:gd name="T73" fmla="*/ 144 h 176"/>
                  <a:gd name="T74" fmla="*/ 2468 w 2698"/>
                  <a:gd name="T75" fmla="*/ 138 h 176"/>
                  <a:gd name="T76" fmla="*/ 2536 w 2698"/>
                  <a:gd name="T77" fmla="*/ 130 h 176"/>
                  <a:gd name="T78" fmla="*/ 2592 w 2698"/>
                  <a:gd name="T79" fmla="*/ 124 h 176"/>
                  <a:gd name="T80" fmla="*/ 2638 w 2698"/>
                  <a:gd name="T81" fmla="*/ 116 h 176"/>
                  <a:gd name="T82" fmla="*/ 2670 w 2698"/>
                  <a:gd name="T83" fmla="*/ 106 h 176"/>
                  <a:gd name="T84" fmla="*/ 2682 w 2698"/>
                  <a:gd name="T85" fmla="*/ 102 h 176"/>
                  <a:gd name="T86" fmla="*/ 2690 w 2698"/>
                  <a:gd name="T87" fmla="*/ 98 h 176"/>
                  <a:gd name="T88" fmla="*/ 2696 w 2698"/>
                  <a:gd name="T89" fmla="*/ 94 h 176"/>
                  <a:gd name="T90" fmla="*/ 2698 w 2698"/>
                  <a:gd name="T91" fmla="*/ 90 h 176"/>
                  <a:gd name="T92" fmla="*/ 2698 w 2698"/>
                  <a:gd name="T93" fmla="*/ 90 h 176"/>
                  <a:gd name="T94" fmla="*/ 2696 w 2698"/>
                  <a:gd name="T95" fmla="*/ 84 h 176"/>
                  <a:gd name="T96" fmla="*/ 2690 w 2698"/>
                  <a:gd name="T97" fmla="*/ 80 h 176"/>
                  <a:gd name="T98" fmla="*/ 2682 w 2698"/>
                  <a:gd name="T99" fmla="*/ 76 h 176"/>
                  <a:gd name="T100" fmla="*/ 2670 w 2698"/>
                  <a:gd name="T101" fmla="*/ 72 h 176"/>
                  <a:gd name="T102" fmla="*/ 2638 w 2698"/>
                  <a:gd name="T103" fmla="*/ 62 h 176"/>
                  <a:gd name="T104" fmla="*/ 2592 w 2698"/>
                  <a:gd name="T105" fmla="*/ 54 h 176"/>
                  <a:gd name="T106" fmla="*/ 2536 w 2698"/>
                  <a:gd name="T107" fmla="*/ 46 h 176"/>
                  <a:gd name="T108" fmla="*/ 2468 w 2698"/>
                  <a:gd name="T109" fmla="*/ 40 h 176"/>
                  <a:gd name="T110" fmla="*/ 2392 w 2698"/>
                  <a:gd name="T111" fmla="*/ 32 h 176"/>
                  <a:gd name="T112" fmla="*/ 2304 w 2698"/>
                  <a:gd name="T113" fmla="*/ 26 h 176"/>
                  <a:gd name="T114" fmla="*/ 2104 w 2698"/>
                  <a:gd name="T115" fmla="*/ 16 h 176"/>
                  <a:gd name="T116" fmla="*/ 1876 w 2698"/>
                  <a:gd name="T117" fmla="*/ 6 h 176"/>
                  <a:gd name="T118" fmla="*/ 1622 w 2698"/>
                  <a:gd name="T119" fmla="*/ 2 h 176"/>
                  <a:gd name="T120" fmla="*/ 1348 w 2698"/>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98" h="176">
                    <a:moveTo>
                      <a:pt x="1348" y="0"/>
                    </a:moveTo>
                    <a:lnTo>
                      <a:pt x="1348" y="0"/>
                    </a:lnTo>
                    <a:lnTo>
                      <a:pt x="1076" y="2"/>
                    </a:lnTo>
                    <a:lnTo>
                      <a:pt x="824" y="6"/>
                    </a:lnTo>
                    <a:lnTo>
                      <a:pt x="596" y="16"/>
                    </a:lnTo>
                    <a:lnTo>
                      <a:pt x="396" y="26"/>
                    </a:lnTo>
                    <a:lnTo>
                      <a:pt x="308" y="32"/>
                    </a:lnTo>
                    <a:lnTo>
                      <a:pt x="230" y="40"/>
                    </a:lnTo>
                    <a:lnTo>
                      <a:pt x="164" y="46"/>
                    </a:lnTo>
                    <a:lnTo>
                      <a:pt x="106" y="54"/>
                    </a:lnTo>
                    <a:lnTo>
                      <a:pt x="62" y="62"/>
                    </a:lnTo>
                    <a:lnTo>
                      <a:pt x="28" y="72"/>
                    </a:lnTo>
                    <a:lnTo>
                      <a:pt x="16" y="76"/>
                    </a:lnTo>
                    <a:lnTo>
                      <a:pt x="8" y="80"/>
                    </a:lnTo>
                    <a:lnTo>
                      <a:pt x="2" y="84"/>
                    </a:lnTo>
                    <a:lnTo>
                      <a:pt x="0" y="90"/>
                    </a:lnTo>
                    <a:lnTo>
                      <a:pt x="2" y="94"/>
                    </a:lnTo>
                    <a:lnTo>
                      <a:pt x="8" y="98"/>
                    </a:lnTo>
                    <a:lnTo>
                      <a:pt x="16" y="102"/>
                    </a:lnTo>
                    <a:lnTo>
                      <a:pt x="28" y="106"/>
                    </a:lnTo>
                    <a:lnTo>
                      <a:pt x="62" y="116"/>
                    </a:lnTo>
                    <a:lnTo>
                      <a:pt x="106" y="124"/>
                    </a:lnTo>
                    <a:lnTo>
                      <a:pt x="164" y="130"/>
                    </a:lnTo>
                    <a:lnTo>
                      <a:pt x="230" y="138"/>
                    </a:lnTo>
                    <a:lnTo>
                      <a:pt x="308" y="144"/>
                    </a:lnTo>
                    <a:lnTo>
                      <a:pt x="396" y="152"/>
                    </a:lnTo>
                    <a:lnTo>
                      <a:pt x="596" y="162"/>
                    </a:lnTo>
                    <a:lnTo>
                      <a:pt x="824" y="170"/>
                    </a:lnTo>
                    <a:lnTo>
                      <a:pt x="1076" y="176"/>
                    </a:lnTo>
                    <a:lnTo>
                      <a:pt x="1348" y="176"/>
                    </a:lnTo>
                    <a:lnTo>
                      <a:pt x="1622" y="176"/>
                    </a:lnTo>
                    <a:lnTo>
                      <a:pt x="1876" y="170"/>
                    </a:lnTo>
                    <a:lnTo>
                      <a:pt x="2104" y="162"/>
                    </a:lnTo>
                    <a:lnTo>
                      <a:pt x="2304" y="152"/>
                    </a:lnTo>
                    <a:lnTo>
                      <a:pt x="2392" y="144"/>
                    </a:lnTo>
                    <a:lnTo>
                      <a:pt x="2468" y="138"/>
                    </a:lnTo>
                    <a:lnTo>
                      <a:pt x="2536" y="130"/>
                    </a:lnTo>
                    <a:lnTo>
                      <a:pt x="2592" y="124"/>
                    </a:lnTo>
                    <a:lnTo>
                      <a:pt x="2638" y="116"/>
                    </a:lnTo>
                    <a:lnTo>
                      <a:pt x="2670" y="106"/>
                    </a:lnTo>
                    <a:lnTo>
                      <a:pt x="2682" y="102"/>
                    </a:lnTo>
                    <a:lnTo>
                      <a:pt x="2690" y="98"/>
                    </a:lnTo>
                    <a:lnTo>
                      <a:pt x="2696" y="94"/>
                    </a:lnTo>
                    <a:lnTo>
                      <a:pt x="2698" y="90"/>
                    </a:lnTo>
                    <a:lnTo>
                      <a:pt x="2696" y="84"/>
                    </a:lnTo>
                    <a:lnTo>
                      <a:pt x="2690" y="80"/>
                    </a:lnTo>
                    <a:lnTo>
                      <a:pt x="2682" y="76"/>
                    </a:lnTo>
                    <a:lnTo>
                      <a:pt x="2670" y="72"/>
                    </a:lnTo>
                    <a:lnTo>
                      <a:pt x="2638" y="62"/>
                    </a:lnTo>
                    <a:lnTo>
                      <a:pt x="2592" y="54"/>
                    </a:lnTo>
                    <a:lnTo>
                      <a:pt x="2536" y="46"/>
                    </a:lnTo>
                    <a:lnTo>
                      <a:pt x="2468" y="40"/>
                    </a:lnTo>
                    <a:lnTo>
                      <a:pt x="2392" y="32"/>
                    </a:lnTo>
                    <a:lnTo>
                      <a:pt x="2304" y="26"/>
                    </a:lnTo>
                    <a:lnTo>
                      <a:pt x="2104" y="16"/>
                    </a:lnTo>
                    <a:lnTo>
                      <a:pt x="1876" y="6"/>
                    </a:lnTo>
                    <a:lnTo>
                      <a:pt x="1622" y="2"/>
                    </a:lnTo>
                    <a:lnTo>
                      <a:pt x="13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3" name="Freeform 68"/>
              <p:cNvSpPr>
                <a:spLocks noEditPoints="1" noChangeArrowheads="1"/>
              </p:cNvSpPr>
              <p:nvPr/>
            </p:nvSpPr>
            <p:spPr bwMode="auto">
              <a:xfrm>
                <a:off x="108" y="6"/>
                <a:ext cx="2686" cy="176"/>
              </a:xfrm>
              <a:custGeom>
                <a:avLst/>
                <a:gdLst>
                  <a:gd name="T0" fmla="*/ 1342 w 2686"/>
                  <a:gd name="T1" fmla="*/ 176 h 176"/>
                  <a:gd name="T2" fmla="*/ 822 w 2686"/>
                  <a:gd name="T3" fmla="*/ 170 h 176"/>
                  <a:gd name="T4" fmla="*/ 396 w 2686"/>
                  <a:gd name="T5" fmla="*/ 150 h 176"/>
                  <a:gd name="T6" fmla="*/ 234 w 2686"/>
                  <a:gd name="T7" fmla="*/ 138 h 176"/>
                  <a:gd name="T8" fmla="*/ 110 w 2686"/>
                  <a:gd name="T9" fmla="*/ 122 h 176"/>
                  <a:gd name="T10" fmla="*/ 32 w 2686"/>
                  <a:gd name="T11" fmla="*/ 106 h 176"/>
                  <a:gd name="T12" fmla="*/ 12 w 2686"/>
                  <a:gd name="T13" fmla="*/ 98 h 176"/>
                  <a:gd name="T14" fmla="*/ 4 w 2686"/>
                  <a:gd name="T15" fmla="*/ 90 h 176"/>
                  <a:gd name="T16" fmla="*/ 6 w 2686"/>
                  <a:gd name="T17" fmla="*/ 84 h 176"/>
                  <a:gd name="T18" fmla="*/ 20 w 2686"/>
                  <a:gd name="T19" fmla="*/ 76 h 176"/>
                  <a:gd name="T20" fmla="*/ 64 w 2686"/>
                  <a:gd name="T21" fmla="*/ 62 h 176"/>
                  <a:gd name="T22" fmla="*/ 166 w 2686"/>
                  <a:gd name="T23" fmla="*/ 46 h 176"/>
                  <a:gd name="T24" fmla="*/ 310 w 2686"/>
                  <a:gd name="T25" fmla="*/ 32 h 176"/>
                  <a:gd name="T26" fmla="*/ 594 w 2686"/>
                  <a:gd name="T27" fmla="*/ 16 h 176"/>
                  <a:gd name="T28" fmla="*/ 1072 w 2686"/>
                  <a:gd name="T29" fmla="*/ 2 h 176"/>
                  <a:gd name="T30" fmla="*/ 1342 w 2686"/>
                  <a:gd name="T31" fmla="*/ 0 h 176"/>
                  <a:gd name="T32" fmla="*/ 1866 w 2686"/>
                  <a:gd name="T33" fmla="*/ 8 h 176"/>
                  <a:gd name="T34" fmla="*/ 2290 w 2686"/>
                  <a:gd name="T35" fmla="*/ 26 h 176"/>
                  <a:gd name="T36" fmla="*/ 2454 w 2686"/>
                  <a:gd name="T37" fmla="*/ 40 h 176"/>
                  <a:gd name="T38" fmla="*/ 2576 w 2686"/>
                  <a:gd name="T39" fmla="*/ 54 h 176"/>
                  <a:gd name="T40" fmla="*/ 2654 w 2686"/>
                  <a:gd name="T41" fmla="*/ 72 h 176"/>
                  <a:gd name="T42" fmla="*/ 2674 w 2686"/>
                  <a:gd name="T43" fmla="*/ 80 h 176"/>
                  <a:gd name="T44" fmla="*/ 2682 w 2686"/>
                  <a:gd name="T45" fmla="*/ 90 h 176"/>
                  <a:gd name="T46" fmla="*/ 2680 w 2686"/>
                  <a:gd name="T47" fmla="*/ 94 h 176"/>
                  <a:gd name="T48" fmla="*/ 2666 w 2686"/>
                  <a:gd name="T49" fmla="*/ 102 h 176"/>
                  <a:gd name="T50" fmla="*/ 2622 w 2686"/>
                  <a:gd name="T51" fmla="*/ 116 h 176"/>
                  <a:gd name="T52" fmla="*/ 2520 w 2686"/>
                  <a:gd name="T53" fmla="*/ 130 h 176"/>
                  <a:gd name="T54" fmla="*/ 2378 w 2686"/>
                  <a:gd name="T55" fmla="*/ 144 h 176"/>
                  <a:gd name="T56" fmla="*/ 2092 w 2686"/>
                  <a:gd name="T57" fmla="*/ 162 h 176"/>
                  <a:gd name="T58" fmla="*/ 1614 w 2686"/>
                  <a:gd name="T59" fmla="*/ 174 h 176"/>
                  <a:gd name="T60" fmla="*/ 1342 w 2686"/>
                  <a:gd name="T61" fmla="*/ 0 h 176"/>
                  <a:gd name="T62" fmla="*/ 1072 w 2686"/>
                  <a:gd name="T63" fmla="*/ 2 h 176"/>
                  <a:gd name="T64" fmla="*/ 592 w 2686"/>
                  <a:gd name="T65" fmla="*/ 16 h 176"/>
                  <a:gd name="T66" fmla="*/ 306 w 2686"/>
                  <a:gd name="T67" fmla="*/ 32 h 176"/>
                  <a:gd name="T68" fmla="*/ 162 w 2686"/>
                  <a:gd name="T69" fmla="*/ 46 h 176"/>
                  <a:gd name="T70" fmla="*/ 60 w 2686"/>
                  <a:gd name="T71" fmla="*/ 62 h 176"/>
                  <a:gd name="T72" fmla="*/ 14 w 2686"/>
                  <a:gd name="T73" fmla="*/ 76 h 176"/>
                  <a:gd name="T74" fmla="*/ 2 w 2686"/>
                  <a:gd name="T75" fmla="*/ 84 h 176"/>
                  <a:gd name="T76" fmla="*/ 0 w 2686"/>
                  <a:gd name="T77" fmla="*/ 90 h 176"/>
                  <a:gd name="T78" fmla="*/ 6 w 2686"/>
                  <a:gd name="T79" fmla="*/ 98 h 176"/>
                  <a:gd name="T80" fmla="*/ 26 w 2686"/>
                  <a:gd name="T81" fmla="*/ 106 h 176"/>
                  <a:gd name="T82" fmla="*/ 106 w 2686"/>
                  <a:gd name="T83" fmla="*/ 124 h 176"/>
                  <a:gd name="T84" fmla="*/ 230 w 2686"/>
                  <a:gd name="T85" fmla="*/ 138 h 176"/>
                  <a:gd name="T86" fmla="*/ 394 w 2686"/>
                  <a:gd name="T87" fmla="*/ 150 h 176"/>
                  <a:gd name="T88" fmla="*/ 820 w 2686"/>
                  <a:gd name="T89" fmla="*/ 170 h 176"/>
                  <a:gd name="T90" fmla="*/ 1342 w 2686"/>
                  <a:gd name="T91" fmla="*/ 176 h 176"/>
                  <a:gd name="T92" fmla="*/ 1614 w 2686"/>
                  <a:gd name="T93" fmla="*/ 174 h 176"/>
                  <a:gd name="T94" fmla="*/ 2096 w 2686"/>
                  <a:gd name="T95" fmla="*/ 162 h 176"/>
                  <a:gd name="T96" fmla="*/ 2382 w 2686"/>
                  <a:gd name="T97" fmla="*/ 144 h 176"/>
                  <a:gd name="T98" fmla="*/ 2526 w 2686"/>
                  <a:gd name="T99" fmla="*/ 130 h 176"/>
                  <a:gd name="T100" fmla="*/ 2626 w 2686"/>
                  <a:gd name="T101" fmla="*/ 116 h 176"/>
                  <a:gd name="T102" fmla="*/ 2672 w 2686"/>
                  <a:gd name="T103" fmla="*/ 102 h 176"/>
                  <a:gd name="T104" fmla="*/ 2684 w 2686"/>
                  <a:gd name="T105" fmla="*/ 94 h 176"/>
                  <a:gd name="T106" fmla="*/ 2686 w 2686"/>
                  <a:gd name="T107" fmla="*/ 90 h 176"/>
                  <a:gd name="T108" fmla="*/ 2680 w 2686"/>
                  <a:gd name="T109" fmla="*/ 80 h 176"/>
                  <a:gd name="T110" fmla="*/ 2660 w 2686"/>
                  <a:gd name="T111" fmla="*/ 72 h 176"/>
                  <a:gd name="T112" fmla="*/ 2582 w 2686"/>
                  <a:gd name="T113" fmla="*/ 54 h 176"/>
                  <a:gd name="T114" fmla="*/ 2458 w 2686"/>
                  <a:gd name="T115" fmla="*/ 40 h 176"/>
                  <a:gd name="T116" fmla="*/ 2294 w 2686"/>
                  <a:gd name="T117" fmla="*/ 26 h 176"/>
                  <a:gd name="T118" fmla="*/ 1868 w 2686"/>
                  <a:gd name="T119" fmla="*/ 8 h 176"/>
                  <a:gd name="T120" fmla="*/ 1342 w 268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6" h="176">
                    <a:moveTo>
                      <a:pt x="1342" y="176"/>
                    </a:moveTo>
                    <a:lnTo>
                      <a:pt x="1342" y="176"/>
                    </a:lnTo>
                    <a:lnTo>
                      <a:pt x="1072" y="174"/>
                    </a:lnTo>
                    <a:lnTo>
                      <a:pt x="822" y="170"/>
                    </a:lnTo>
                    <a:lnTo>
                      <a:pt x="594" y="162"/>
                    </a:lnTo>
                    <a:lnTo>
                      <a:pt x="396" y="150"/>
                    </a:lnTo>
                    <a:lnTo>
                      <a:pt x="310" y="144"/>
                    </a:lnTo>
                    <a:lnTo>
                      <a:pt x="234" y="138"/>
                    </a:lnTo>
                    <a:lnTo>
                      <a:pt x="166" y="130"/>
                    </a:lnTo>
                    <a:lnTo>
                      <a:pt x="110" y="122"/>
                    </a:lnTo>
                    <a:lnTo>
                      <a:pt x="64" y="116"/>
                    </a:lnTo>
                    <a:lnTo>
                      <a:pt x="32" y="106"/>
                    </a:lnTo>
                    <a:lnTo>
                      <a:pt x="20" y="102"/>
                    </a:lnTo>
                    <a:lnTo>
                      <a:pt x="12" y="98"/>
                    </a:lnTo>
                    <a:lnTo>
                      <a:pt x="6" y="94"/>
                    </a:lnTo>
                    <a:lnTo>
                      <a:pt x="4" y="90"/>
                    </a:lnTo>
                    <a:lnTo>
                      <a:pt x="6" y="84"/>
                    </a:lnTo>
                    <a:lnTo>
                      <a:pt x="12" y="80"/>
                    </a:lnTo>
                    <a:lnTo>
                      <a:pt x="20" y="76"/>
                    </a:lnTo>
                    <a:lnTo>
                      <a:pt x="32" y="72"/>
                    </a:lnTo>
                    <a:lnTo>
                      <a:pt x="64" y="62"/>
                    </a:lnTo>
                    <a:lnTo>
                      <a:pt x="110" y="54"/>
                    </a:lnTo>
                    <a:lnTo>
                      <a:pt x="166" y="46"/>
                    </a:lnTo>
                    <a:lnTo>
                      <a:pt x="234" y="40"/>
                    </a:lnTo>
                    <a:lnTo>
                      <a:pt x="310" y="32"/>
                    </a:lnTo>
                    <a:lnTo>
                      <a:pt x="396" y="26"/>
                    </a:lnTo>
                    <a:lnTo>
                      <a:pt x="594" y="16"/>
                    </a:lnTo>
                    <a:lnTo>
                      <a:pt x="822" y="8"/>
                    </a:lnTo>
                    <a:lnTo>
                      <a:pt x="1072" y="2"/>
                    </a:lnTo>
                    <a:lnTo>
                      <a:pt x="1342" y="0"/>
                    </a:lnTo>
                    <a:lnTo>
                      <a:pt x="1614" y="2"/>
                    </a:lnTo>
                    <a:lnTo>
                      <a:pt x="1866" y="8"/>
                    </a:lnTo>
                    <a:lnTo>
                      <a:pt x="2092" y="16"/>
                    </a:lnTo>
                    <a:lnTo>
                      <a:pt x="2290" y="26"/>
                    </a:lnTo>
                    <a:lnTo>
                      <a:pt x="2378" y="32"/>
                    </a:lnTo>
                    <a:lnTo>
                      <a:pt x="2454" y="40"/>
                    </a:lnTo>
                    <a:lnTo>
                      <a:pt x="2520" y="46"/>
                    </a:lnTo>
                    <a:lnTo>
                      <a:pt x="2576" y="54"/>
                    </a:lnTo>
                    <a:lnTo>
                      <a:pt x="2622" y="62"/>
                    </a:lnTo>
                    <a:lnTo>
                      <a:pt x="2654" y="72"/>
                    </a:lnTo>
                    <a:lnTo>
                      <a:pt x="2666" y="76"/>
                    </a:lnTo>
                    <a:lnTo>
                      <a:pt x="2674" y="80"/>
                    </a:lnTo>
                    <a:lnTo>
                      <a:pt x="2680" y="84"/>
                    </a:lnTo>
                    <a:lnTo>
                      <a:pt x="2682" y="90"/>
                    </a:lnTo>
                    <a:lnTo>
                      <a:pt x="2680" y="94"/>
                    </a:lnTo>
                    <a:lnTo>
                      <a:pt x="2674" y="98"/>
                    </a:lnTo>
                    <a:lnTo>
                      <a:pt x="2666" y="102"/>
                    </a:lnTo>
                    <a:lnTo>
                      <a:pt x="2654" y="106"/>
                    </a:lnTo>
                    <a:lnTo>
                      <a:pt x="2622" y="116"/>
                    </a:lnTo>
                    <a:lnTo>
                      <a:pt x="2576" y="122"/>
                    </a:lnTo>
                    <a:lnTo>
                      <a:pt x="2520" y="130"/>
                    </a:lnTo>
                    <a:lnTo>
                      <a:pt x="2454" y="138"/>
                    </a:lnTo>
                    <a:lnTo>
                      <a:pt x="2378" y="144"/>
                    </a:lnTo>
                    <a:lnTo>
                      <a:pt x="2290" y="150"/>
                    </a:lnTo>
                    <a:lnTo>
                      <a:pt x="2092" y="162"/>
                    </a:lnTo>
                    <a:lnTo>
                      <a:pt x="1866" y="170"/>
                    </a:lnTo>
                    <a:lnTo>
                      <a:pt x="1614" y="174"/>
                    </a:lnTo>
                    <a:lnTo>
                      <a:pt x="1342" y="176"/>
                    </a:lnTo>
                    <a:close/>
                    <a:moveTo>
                      <a:pt x="1342" y="0"/>
                    </a:moveTo>
                    <a:lnTo>
                      <a:pt x="1342" y="0"/>
                    </a:lnTo>
                    <a:lnTo>
                      <a:pt x="1072" y="2"/>
                    </a:lnTo>
                    <a:lnTo>
                      <a:pt x="820" y="8"/>
                    </a:lnTo>
                    <a:lnTo>
                      <a:pt x="592" y="16"/>
                    </a:lnTo>
                    <a:lnTo>
                      <a:pt x="394" y="26"/>
                    </a:lnTo>
                    <a:lnTo>
                      <a:pt x="306" y="32"/>
                    </a:lnTo>
                    <a:lnTo>
                      <a:pt x="230" y="40"/>
                    </a:lnTo>
                    <a:lnTo>
                      <a:pt x="162" y="46"/>
                    </a:lnTo>
                    <a:lnTo>
                      <a:pt x="106" y="54"/>
                    </a:lnTo>
                    <a:lnTo>
                      <a:pt x="60" y="62"/>
                    </a:lnTo>
                    <a:lnTo>
                      <a:pt x="26" y="72"/>
                    </a:lnTo>
                    <a:lnTo>
                      <a:pt x="14" y="76"/>
                    </a:lnTo>
                    <a:lnTo>
                      <a:pt x="6" y="80"/>
                    </a:lnTo>
                    <a:lnTo>
                      <a:pt x="2" y="84"/>
                    </a:lnTo>
                    <a:lnTo>
                      <a:pt x="0" y="90"/>
                    </a:lnTo>
                    <a:lnTo>
                      <a:pt x="2" y="94"/>
                    </a:lnTo>
                    <a:lnTo>
                      <a:pt x="6" y="98"/>
                    </a:lnTo>
                    <a:lnTo>
                      <a:pt x="14" y="102"/>
                    </a:lnTo>
                    <a:lnTo>
                      <a:pt x="26" y="106"/>
                    </a:lnTo>
                    <a:lnTo>
                      <a:pt x="60" y="116"/>
                    </a:lnTo>
                    <a:lnTo>
                      <a:pt x="106" y="124"/>
                    </a:lnTo>
                    <a:lnTo>
                      <a:pt x="162" y="130"/>
                    </a:lnTo>
                    <a:lnTo>
                      <a:pt x="230" y="138"/>
                    </a:lnTo>
                    <a:lnTo>
                      <a:pt x="306" y="144"/>
                    </a:lnTo>
                    <a:lnTo>
                      <a:pt x="394" y="150"/>
                    </a:lnTo>
                    <a:lnTo>
                      <a:pt x="592" y="162"/>
                    </a:lnTo>
                    <a:lnTo>
                      <a:pt x="820" y="170"/>
                    </a:lnTo>
                    <a:lnTo>
                      <a:pt x="1072" y="174"/>
                    </a:lnTo>
                    <a:lnTo>
                      <a:pt x="1342" y="176"/>
                    </a:lnTo>
                    <a:lnTo>
                      <a:pt x="1614" y="174"/>
                    </a:lnTo>
                    <a:lnTo>
                      <a:pt x="1868" y="170"/>
                    </a:lnTo>
                    <a:lnTo>
                      <a:pt x="2096" y="162"/>
                    </a:lnTo>
                    <a:lnTo>
                      <a:pt x="2294" y="150"/>
                    </a:lnTo>
                    <a:lnTo>
                      <a:pt x="2382" y="144"/>
                    </a:lnTo>
                    <a:lnTo>
                      <a:pt x="2458" y="138"/>
                    </a:lnTo>
                    <a:lnTo>
                      <a:pt x="2526" y="130"/>
                    </a:lnTo>
                    <a:lnTo>
                      <a:pt x="2582" y="124"/>
                    </a:lnTo>
                    <a:lnTo>
                      <a:pt x="2626" y="116"/>
                    </a:lnTo>
                    <a:lnTo>
                      <a:pt x="2660" y="106"/>
                    </a:lnTo>
                    <a:lnTo>
                      <a:pt x="2672" y="102"/>
                    </a:lnTo>
                    <a:lnTo>
                      <a:pt x="2680" y="98"/>
                    </a:lnTo>
                    <a:lnTo>
                      <a:pt x="2684" y="94"/>
                    </a:lnTo>
                    <a:lnTo>
                      <a:pt x="2686" y="90"/>
                    </a:lnTo>
                    <a:lnTo>
                      <a:pt x="2684" y="84"/>
                    </a:lnTo>
                    <a:lnTo>
                      <a:pt x="2680" y="80"/>
                    </a:lnTo>
                    <a:lnTo>
                      <a:pt x="2672" y="76"/>
                    </a:lnTo>
                    <a:lnTo>
                      <a:pt x="2660" y="72"/>
                    </a:lnTo>
                    <a:lnTo>
                      <a:pt x="2626" y="62"/>
                    </a:lnTo>
                    <a:lnTo>
                      <a:pt x="2582" y="54"/>
                    </a:lnTo>
                    <a:lnTo>
                      <a:pt x="2526" y="46"/>
                    </a:lnTo>
                    <a:lnTo>
                      <a:pt x="2458" y="40"/>
                    </a:lnTo>
                    <a:lnTo>
                      <a:pt x="2382" y="32"/>
                    </a:lnTo>
                    <a:lnTo>
                      <a:pt x="2294" y="26"/>
                    </a:lnTo>
                    <a:lnTo>
                      <a:pt x="2096" y="16"/>
                    </a:lnTo>
                    <a:lnTo>
                      <a:pt x="1868" y="8"/>
                    </a:lnTo>
                    <a:lnTo>
                      <a:pt x="1614" y="2"/>
                    </a:lnTo>
                    <a:lnTo>
                      <a:pt x="134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4" name="Freeform 69"/>
              <p:cNvSpPr>
                <a:spLocks noChangeArrowheads="1"/>
              </p:cNvSpPr>
              <p:nvPr/>
            </p:nvSpPr>
            <p:spPr bwMode="auto">
              <a:xfrm>
                <a:off x="112" y="6"/>
                <a:ext cx="2678" cy="176"/>
              </a:xfrm>
              <a:custGeom>
                <a:avLst/>
                <a:gdLst>
                  <a:gd name="T0" fmla="*/ 1338 w 2678"/>
                  <a:gd name="T1" fmla="*/ 176 h 176"/>
                  <a:gd name="T2" fmla="*/ 1338 w 2678"/>
                  <a:gd name="T3" fmla="*/ 176 h 176"/>
                  <a:gd name="T4" fmla="*/ 1068 w 2678"/>
                  <a:gd name="T5" fmla="*/ 174 h 176"/>
                  <a:gd name="T6" fmla="*/ 818 w 2678"/>
                  <a:gd name="T7" fmla="*/ 170 h 176"/>
                  <a:gd name="T8" fmla="*/ 590 w 2678"/>
                  <a:gd name="T9" fmla="*/ 162 h 176"/>
                  <a:gd name="T10" fmla="*/ 392 w 2678"/>
                  <a:gd name="T11" fmla="*/ 150 h 176"/>
                  <a:gd name="T12" fmla="*/ 306 w 2678"/>
                  <a:gd name="T13" fmla="*/ 144 h 176"/>
                  <a:gd name="T14" fmla="*/ 230 w 2678"/>
                  <a:gd name="T15" fmla="*/ 138 h 176"/>
                  <a:gd name="T16" fmla="*/ 162 w 2678"/>
                  <a:gd name="T17" fmla="*/ 130 h 176"/>
                  <a:gd name="T18" fmla="*/ 106 w 2678"/>
                  <a:gd name="T19" fmla="*/ 122 h 176"/>
                  <a:gd name="T20" fmla="*/ 60 w 2678"/>
                  <a:gd name="T21" fmla="*/ 116 h 176"/>
                  <a:gd name="T22" fmla="*/ 28 w 2678"/>
                  <a:gd name="T23" fmla="*/ 106 h 176"/>
                  <a:gd name="T24" fmla="*/ 16 w 2678"/>
                  <a:gd name="T25" fmla="*/ 102 h 176"/>
                  <a:gd name="T26" fmla="*/ 8 w 2678"/>
                  <a:gd name="T27" fmla="*/ 98 h 176"/>
                  <a:gd name="T28" fmla="*/ 2 w 2678"/>
                  <a:gd name="T29" fmla="*/ 94 h 176"/>
                  <a:gd name="T30" fmla="*/ 0 w 2678"/>
                  <a:gd name="T31" fmla="*/ 90 h 176"/>
                  <a:gd name="T32" fmla="*/ 0 w 2678"/>
                  <a:gd name="T33" fmla="*/ 90 h 176"/>
                  <a:gd name="T34" fmla="*/ 2 w 2678"/>
                  <a:gd name="T35" fmla="*/ 84 h 176"/>
                  <a:gd name="T36" fmla="*/ 8 w 2678"/>
                  <a:gd name="T37" fmla="*/ 80 h 176"/>
                  <a:gd name="T38" fmla="*/ 16 w 2678"/>
                  <a:gd name="T39" fmla="*/ 76 h 176"/>
                  <a:gd name="T40" fmla="*/ 28 w 2678"/>
                  <a:gd name="T41" fmla="*/ 72 h 176"/>
                  <a:gd name="T42" fmla="*/ 60 w 2678"/>
                  <a:gd name="T43" fmla="*/ 62 h 176"/>
                  <a:gd name="T44" fmla="*/ 106 w 2678"/>
                  <a:gd name="T45" fmla="*/ 54 h 176"/>
                  <a:gd name="T46" fmla="*/ 162 w 2678"/>
                  <a:gd name="T47" fmla="*/ 46 h 176"/>
                  <a:gd name="T48" fmla="*/ 230 w 2678"/>
                  <a:gd name="T49" fmla="*/ 40 h 176"/>
                  <a:gd name="T50" fmla="*/ 306 w 2678"/>
                  <a:gd name="T51" fmla="*/ 32 h 176"/>
                  <a:gd name="T52" fmla="*/ 392 w 2678"/>
                  <a:gd name="T53" fmla="*/ 26 h 176"/>
                  <a:gd name="T54" fmla="*/ 590 w 2678"/>
                  <a:gd name="T55" fmla="*/ 16 h 176"/>
                  <a:gd name="T56" fmla="*/ 818 w 2678"/>
                  <a:gd name="T57" fmla="*/ 8 h 176"/>
                  <a:gd name="T58" fmla="*/ 1068 w 2678"/>
                  <a:gd name="T59" fmla="*/ 2 h 176"/>
                  <a:gd name="T60" fmla="*/ 1338 w 2678"/>
                  <a:gd name="T61" fmla="*/ 0 h 176"/>
                  <a:gd name="T62" fmla="*/ 1338 w 2678"/>
                  <a:gd name="T63" fmla="*/ 0 h 176"/>
                  <a:gd name="T64" fmla="*/ 1610 w 2678"/>
                  <a:gd name="T65" fmla="*/ 2 h 176"/>
                  <a:gd name="T66" fmla="*/ 1862 w 2678"/>
                  <a:gd name="T67" fmla="*/ 8 h 176"/>
                  <a:gd name="T68" fmla="*/ 2088 w 2678"/>
                  <a:gd name="T69" fmla="*/ 16 h 176"/>
                  <a:gd name="T70" fmla="*/ 2286 w 2678"/>
                  <a:gd name="T71" fmla="*/ 26 h 176"/>
                  <a:gd name="T72" fmla="*/ 2374 w 2678"/>
                  <a:gd name="T73" fmla="*/ 32 h 176"/>
                  <a:gd name="T74" fmla="*/ 2450 w 2678"/>
                  <a:gd name="T75" fmla="*/ 40 h 176"/>
                  <a:gd name="T76" fmla="*/ 2516 w 2678"/>
                  <a:gd name="T77" fmla="*/ 46 h 176"/>
                  <a:gd name="T78" fmla="*/ 2572 w 2678"/>
                  <a:gd name="T79" fmla="*/ 54 h 176"/>
                  <a:gd name="T80" fmla="*/ 2618 w 2678"/>
                  <a:gd name="T81" fmla="*/ 62 h 176"/>
                  <a:gd name="T82" fmla="*/ 2650 w 2678"/>
                  <a:gd name="T83" fmla="*/ 72 h 176"/>
                  <a:gd name="T84" fmla="*/ 2662 w 2678"/>
                  <a:gd name="T85" fmla="*/ 76 h 176"/>
                  <a:gd name="T86" fmla="*/ 2670 w 2678"/>
                  <a:gd name="T87" fmla="*/ 80 h 176"/>
                  <a:gd name="T88" fmla="*/ 2676 w 2678"/>
                  <a:gd name="T89" fmla="*/ 84 h 176"/>
                  <a:gd name="T90" fmla="*/ 2678 w 2678"/>
                  <a:gd name="T91" fmla="*/ 90 h 176"/>
                  <a:gd name="T92" fmla="*/ 2678 w 2678"/>
                  <a:gd name="T93" fmla="*/ 90 h 176"/>
                  <a:gd name="T94" fmla="*/ 2676 w 2678"/>
                  <a:gd name="T95" fmla="*/ 94 h 176"/>
                  <a:gd name="T96" fmla="*/ 2670 w 2678"/>
                  <a:gd name="T97" fmla="*/ 98 h 176"/>
                  <a:gd name="T98" fmla="*/ 2662 w 2678"/>
                  <a:gd name="T99" fmla="*/ 102 h 176"/>
                  <a:gd name="T100" fmla="*/ 2650 w 2678"/>
                  <a:gd name="T101" fmla="*/ 106 h 176"/>
                  <a:gd name="T102" fmla="*/ 2618 w 2678"/>
                  <a:gd name="T103" fmla="*/ 116 h 176"/>
                  <a:gd name="T104" fmla="*/ 2572 w 2678"/>
                  <a:gd name="T105" fmla="*/ 122 h 176"/>
                  <a:gd name="T106" fmla="*/ 2516 w 2678"/>
                  <a:gd name="T107" fmla="*/ 130 h 176"/>
                  <a:gd name="T108" fmla="*/ 2450 w 2678"/>
                  <a:gd name="T109" fmla="*/ 138 h 176"/>
                  <a:gd name="T110" fmla="*/ 2374 w 2678"/>
                  <a:gd name="T111" fmla="*/ 144 h 176"/>
                  <a:gd name="T112" fmla="*/ 2286 w 2678"/>
                  <a:gd name="T113" fmla="*/ 150 h 176"/>
                  <a:gd name="T114" fmla="*/ 2088 w 2678"/>
                  <a:gd name="T115" fmla="*/ 162 h 176"/>
                  <a:gd name="T116" fmla="*/ 1862 w 2678"/>
                  <a:gd name="T117" fmla="*/ 170 h 176"/>
                  <a:gd name="T118" fmla="*/ 1610 w 2678"/>
                  <a:gd name="T119" fmla="*/ 174 h 176"/>
                  <a:gd name="T120" fmla="*/ 1338 w 2678"/>
                  <a:gd name="T1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8" h="176">
                    <a:moveTo>
                      <a:pt x="1338" y="176"/>
                    </a:moveTo>
                    <a:lnTo>
                      <a:pt x="1338" y="176"/>
                    </a:lnTo>
                    <a:lnTo>
                      <a:pt x="1068" y="174"/>
                    </a:lnTo>
                    <a:lnTo>
                      <a:pt x="818" y="170"/>
                    </a:lnTo>
                    <a:lnTo>
                      <a:pt x="590" y="162"/>
                    </a:lnTo>
                    <a:lnTo>
                      <a:pt x="392" y="150"/>
                    </a:lnTo>
                    <a:lnTo>
                      <a:pt x="306" y="144"/>
                    </a:lnTo>
                    <a:lnTo>
                      <a:pt x="230" y="138"/>
                    </a:lnTo>
                    <a:lnTo>
                      <a:pt x="162" y="130"/>
                    </a:lnTo>
                    <a:lnTo>
                      <a:pt x="106" y="122"/>
                    </a:lnTo>
                    <a:lnTo>
                      <a:pt x="60" y="116"/>
                    </a:lnTo>
                    <a:lnTo>
                      <a:pt x="28" y="106"/>
                    </a:lnTo>
                    <a:lnTo>
                      <a:pt x="16" y="102"/>
                    </a:lnTo>
                    <a:lnTo>
                      <a:pt x="8" y="98"/>
                    </a:lnTo>
                    <a:lnTo>
                      <a:pt x="2" y="94"/>
                    </a:lnTo>
                    <a:lnTo>
                      <a:pt x="0" y="90"/>
                    </a:lnTo>
                    <a:lnTo>
                      <a:pt x="2" y="84"/>
                    </a:lnTo>
                    <a:lnTo>
                      <a:pt x="8" y="80"/>
                    </a:lnTo>
                    <a:lnTo>
                      <a:pt x="16" y="76"/>
                    </a:lnTo>
                    <a:lnTo>
                      <a:pt x="28" y="72"/>
                    </a:lnTo>
                    <a:lnTo>
                      <a:pt x="60" y="62"/>
                    </a:lnTo>
                    <a:lnTo>
                      <a:pt x="106" y="54"/>
                    </a:lnTo>
                    <a:lnTo>
                      <a:pt x="162" y="46"/>
                    </a:lnTo>
                    <a:lnTo>
                      <a:pt x="230" y="40"/>
                    </a:lnTo>
                    <a:lnTo>
                      <a:pt x="306" y="32"/>
                    </a:lnTo>
                    <a:lnTo>
                      <a:pt x="392" y="26"/>
                    </a:lnTo>
                    <a:lnTo>
                      <a:pt x="590" y="16"/>
                    </a:lnTo>
                    <a:lnTo>
                      <a:pt x="818" y="8"/>
                    </a:lnTo>
                    <a:lnTo>
                      <a:pt x="1068" y="2"/>
                    </a:lnTo>
                    <a:lnTo>
                      <a:pt x="1338" y="0"/>
                    </a:lnTo>
                    <a:lnTo>
                      <a:pt x="1610" y="2"/>
                    </a:lnTo>
                    <a:lnTo>
                      <a:pt x="1862" y="8"/>
                    </a:lnTo>
                    <a:lnTo>
                      <a:pt x="2088" y="16"/>
                    </a:lnTo>
                    <a:lnTo>
                      <a:pt x="2286" y="26"/>
                    </a:lnTo>
                    <a:lnTo>
                      <a:pt x="2374" y="32"/>
                    </a:lnTo>
                    <a:lnTo>
                      <a:pt x="2450" y="40"/>
                    </a:lnTo>
                    <a:lnTo>
                      <a:pt x="2516" y="46"/>
                    </a:lnTo>
                    <a:lnTo>
                      <a:pt x="2572" y="54"/>
                    </a:lnTo>
                    <a:lnTo>
                      <a:pt x="2618" y="62"/>
                    </a:lnTo>
                    <a:lnTo>
                      <a:pt x="2650" y="72"/>
                    </a:lnTo>
                    <a:lnTo>
                      <a:pt x="2662" y="76"/>
                    </a:lnTo>
                    <a:lnTo>
                      <a:pt x="2670" y="80"/>
                    </a:lnTo>
                    <a:lnTo>
                      <a:pt x="2676" y="84"/>
                    </a:lnTo>
                    <a:lnTo>
                      <a:pt x="2678" y="90"/>
                    </a:lnTo>
                    <a:lnTo>
                      <a:pt x="2676" y="94"/>
                    </a:lnTo>
                    <a:lnTo>
                      <a:pt x="2670" y="98"/>
                    </a:lnTo>
                    <a:lnTo>
                      <a:pt x="2662" y="102"/>
                    </a:lnTo>
                    <a:lnTo>
                      <a:pt x="2650" y="106"/>
                    </a:lnTo>
                    <a:lnTo>
                      <a:pt x="2618" y="116"/>
                    </a:lnTo>
                    <a:lnTo>
                      <a:pt x="2572" y="122"/>
                    </a:lnTo>
                    <a:lnTo>
                      <a:pt x="2516" y="130"/>
                    </a:lnTo>
                    <a:lnTo>
                      <a:pt x="2450" y="138"/>
                    </a:lnTo>
                    <a:lnTo>
                      <a:pt x="2374" y="144"/>
                    </a:lnTo>
                    <a:lnTo>
                      <a:pt x="2286" y="150"/>
                    </a:lnTo>
                    <a:lnTo>
                      <a:pt x="2088" y="162"/>
                    </a:lnTo>
                    <a:lnTo>
                      <a:pt x="1862" y="170"/>
                    </a:lnTo>
                    <a:lnTo>
                      <a:pt x="1610" y="174"/>
                    </a:lnTo>
                    <a:lnTo>
                      <a:pt x="133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5" name="Freeform 70"/>
              <p:cNvSpPr>
                <a:spLocks noChangeArrowheads="1"/>
              </p:cNvSpPr>
              <p:nvPr/>
            </p:nvSpPr>
            <p:spPr bwMode="auto">
              <a:xfrm>
                <a:off x="108" y="6"/>
                <a:ext cx="2686" cy="176"/>
              </a:xfrm>
              <a:custGeom>
                <a:avLst/>
                <a:gdLst>
                  <a:gd name="T0" fmla="*/ 1342 w 2686"/>
                  <a:gd name="T1" fmla="*/ 0 h 176"/>
                  <a:gd name="T2" fmla="*/ 1342 w 2686"/>
                  <a:gd name="T3" fmla="*/ 0 h 176"/>
                  <a:gd name="T4" fmla="*/ 1072 w 2686"/>
                  <a:gd name="T5" fmla="*/ 2 h 176"/>
                  <a:gd name="T6" fmla="*/ 820 w 2686"/>
                  <a:gd name="T7" fmla="*/ 8 h 176"/>
                  <a:gd name="T8" fmla="*/ 592 w 2686"/>
                  <a:gd name="T9" fmla="*/ 16 h 176"/>
                  <a:gd name="T10" fmla="*/ 394 w 2686"/>
                  <a:gd name="T11" fmla="*/ 26 h 176"/>
                  <a:gd name="T12" fmla="*/ 306 w 2686"/>
                  <a:gd name="T13" fmla="*/ 32 h 176"/>
                  <a:gd name="T14" fmla="*/ 230 w 2686"/>
                  <a:gd name="T15" fmla="*/ 40 h 176"/>
                  <a:gd name="T16" fmla="*/ 162 w 2686"/>
                  <a:gd name="T17" fmla="*/ 46 h 176"/>
                  <a:gd name="T18" fmla="*/ 106 w 2686"/>
                  <a:gd name="T19" fmla="*/ 54 h 176"/>
                  <a:gd name="T20" fmla="*/ 60 w 2686"/>
                  <a:gd name="T21" fmla="*/ 62 h 176"/>
                  <a:gd name="T22" fmla="*/ 26 w 2686"/>
                  <a:gd name="T23" fmla="*/ 72 h 176"/>
                  <a:gd name="T24" fmla="*/ 14 w 2686"/>
                  <a:gd name="T25" fmla="*/ 76 h 176"/>
                  <a:gd name="T26" fmla="*/ 6 w 2686"/>
                  <a:gd name="T27" fmla="*/ 80 h 176"/>
                  <a:gd name="T28" fmla="*/ 2 w 2686"/>
                  <a:gd name="T29" fmla="*/ 84 h 176"/>
                  <a:gd name="T30" fmla="*/ 0 w 2686"/>
                  <a:gd name="T31" fmla="*/ 90 h 176"/>
                  <a:gd name="T32" fmla="*/ 0 w 2686"/>
                  <a:gd name="T33" fmla="*/ 90 h 176"/>
                  <a:gd name="T34" fmla="*/ 2 w 2686"/>
                  <a:gd name="T35" fmla="*/ 94 h 176"/>
                  <a:gd name="T36" fmla="*/ 6 w 2686"/>
                  <a:gd name="T37" fmla="*/ 98 h 176"/>
                  <a:gd name="T38" fmla="*/ 14 w 2686"/>
                  <a:gd name="T39" fmla="*/ 102 h 176"/>
                  <a:gd name="T40" fmla="*/ 26 w 2686"/>
                  <a:gd name="T41" fmla="*/ 106 h 176"/>
                  <a:gd name="T42" fmla="*/ 60 w 2686"/>
                  <a:gd name="T43" fmla="*/ 116 h 176"/>
                  <a:gd name="T44" fmla="*/ 106 w 2686"/>
                  <a:gd name="T45" fmla="*/ 124 h 176"/>
                  <a:gd name="T46" fmla="*/ 162 w 2686"/>
                  <a:gd name="T47" fmla="*/ 130 h 176"/>
                  <a:gd name="T48" fmla="*/ 230 w 2686"/>
                  <a:gd name="T49" fmla="*/ 138 h 176"/>
                  <a:gd name="T50" fmla="*/ 306 w 2686"/>
                  <a:gd name="T51" fmla="*/ 144 h 176"/>
                  <a:gd name="T52" fmla="*/ 394 w 2686"/>
                  <a:gd name="T53" fmla="*/ 150 h 176"/>
                  <a:gd name="T54" fmla="*/ 592 w 2686"/>
                  <a:gd name="T55" fmla="*/ 162 h 176"/>
                  <a:gd name="T56" fmla="*/ 820 w 2686"/>
                  <a:gd name="T57" fmla="*/ 170 h 176"/>
                  <a:gd name="T58" fmla="*/ 1072 w 2686"/>
                  <a:gd name="T59" fmla="*/ 174 h 176"/>
                  <a:gd name="T60" fmla="*/ 1342 w 2686"/>
                  <a:gd name="T61" fmla="*/ 176 h 176"/>
                  <a:gd name="T62" fmla="*/ 1342 w 2686"/>
                  <a:gd name="T63" fmla="*/ 176 h 176"/>
                  <a:gd name="T64" fmla="*/ 1614 w 2686"/>
                  <a:gd name="T65" fmla="*/ 174 h 176"/>
                  <a:gd name="T66" fmla="*/ 1868 w 2686"/>
                  <a:gd name="T67" fmla="*/ 170 h 176"/>
                  <a:gd name="T68" fmla="*/ 2096 w 2686"/>
                  <a:gd name="T69" fmla="*/ 162 h 176"/>
                  <a:gd name="T70" fmla="*/ 2294 w 2686"/>
                  <a:gd name="T71" fmla="*/ 150 h 176"/>
                  <a:gd name="T72" fmla="*/ 2382 w 2686"/>
                  <a:gd name="T73" fmla="*/ 144 h 176"/>
                  <a:gd name="T74" fmla="*/ 2458 w 2686"/>
                  <a:gd name="T75" fmla="*/ 138 h 176"/>
                  <a:gd name="T76" fmla="*/ 2526 w 2686"/>
                  <a:gd name="T77" fmla="*/ 130 h 176"/>
                  <a:gd name="T78" fmla="*/ 2582 w 2686"/>
                  <a:gd name="T79" fmla="*/ 124 h 176"/>
                  <a:gd name="T80" fmla="*/ 2626 w 2686"/>
                  <a:gd name="T81" fmla="*/ 116 h 176"/>
                  <a:gd name="T82" fmla="*/ 2660 w 2686"/>
                  <a:gd name="T83" fmla="*/ 106 h 176"/>
                  <a:gd name="T84" fmla="*/ 2672 w 2686"/>
                  <a:gd name="T85" fmla="*/ 102 h 176"/>
                  <a:gd name="T86" fmla="*/ 2680 w 2686"/>
                  <a:gd name="T87" fmla="*/ 98 h 176"/>
                  <a:gd name="T88" fmla="*/ 2684 w 2686"/>
                  <a:gd name="T89" fmla="*/ 94 h 176"/>
                  <a:gd name="T90" fmla="*/ 2686 w 2686"/>
                  <a:gd name="T91" fmla="*/ 90 h 176"/>
                  <a:gd name="T92" fmla="*/ 2686 w 2686"/>
                  <a:gd name="T93" fmla="*/ 90 h 176"/>
                  <a:gd name="T94" fmla="*/ 2684 w 2686"/>
                  <a:gd name="T95" fmla="*/ 84 h 176"/>
                  <a:gd name="T96" fmla="*/ 2680 w 2686"/>
                  <a:gd name="T97" fmla="*/ 80 h 176"/>
                  <a:gd name="T98" fmla="*/ 2672 w 2686"/>
                  <a:gd name="T99" fmla="*/ 76 h 176"/>
                  <a:gd name="T100" fmla="*/ 2660 w 2686"/>
                  <a:gd name="T101" fmla="*/ 72 h 176"/>
                  <a:gd name="T102" fmla="*/ 2626 w 2686"/>
                  <a:gd name="T103" fmla="*/ 62 h 176"/>
                  <a:gd name="T104" fmla="*/ 2582 w 2686"/>
                  <a:gd name="T105" fmla="*/ 54 h 176"/>
                  <a:gd name="T106" fmla="*/ 2526 w 2686"/>
                  <a:gd name="T107" fmla="*/ 46 h 176"/>
                  <a:gd name="T108" fmla="*/ 2458 w 2686"/>
                  <a:gd name="T109" fmla="*/ 40 h 176"/>
                  <a:gd name="T110" fmla="*/ 2382 w 2686"/>
                  <a:gd name="T111" fmla="*/ 32 h 176"/>
                  <a:gd name="T112" fmla="*/ 2294 w 2686"/>
                  <a:gd name="T113" fmla="*/ 26 h 176"/>
                  <a:gd name="T114" fmla="*/ 2096 w 2686"/>
                  <a:gd name="T115" fmla="*/ 16 h 176"/>
                  <a:gd name="T116" fmla="*/ 1868 w 2686"/>
                  <a:gd name="T117" fmla="*/ 8 h 176"/>
                  <a:gd name="T118" fmla="*/ 1614 w 2686"/>
                  <a:gd name="T119" fmla="*/ 2 h 176"/>
                  <a:gd name="T120" fmla="*/ 1342 w 268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86" h="176">
                    <a:moveTo>
                      <a:pt x="1342" y="0"/>
                    </a:moveTo>
                    <a:lnTo>
                      <a:pt x="1342" y="0"/>
                    </a:lnTo>
                    <a:lnTo>
                      <a:pt x="1072" y="2"/>
                    </a:lnTo>
                    <a:lnTo>
                      <a:pt x="820" y="8"/>
                    </a:lnTo>
                    <a:lnTo>
                      <a:pt x="592" y="16"/>
                    </a:lnTo>
                    <a:lnTo>
                      <a:pt x="394" y="26"/>
                    </a:lnTo>
                    <a:lnTo>
                      <a:pt x="306" y="32"/>
                    </a:lnTo>
                    <a:lnTo>
                      <a:pt x="230" y="40"/>
                    </a:lnTo>
                    <a:lnTo>
                      <a:pt x="162" y="46"/>
                    </a:lnTo>
                    <a:lnTo>
                      <a:pt x="106" y="54"/>
                    </a:lnTo>
                    <a:lnTo>
                      <a:pt x="60" y="62"/>
                    </a:lnTo>
                    <a:lnTo>
                      <a:pt x="26" y="72"/>
                    </a:lnTo>
                    <a:lnTo>
                      <a:pt x="14" y="76"/>
                    </a:lnTo>
                    <a:lnTo>
                      <a:pt x="6" y="80"/>
                    </a:lnTo>
                    <a:lnTo>
                      <a:pt x="2" y="84"/>
                    </a:lnTo>
                    <a:lnTo>
                      <a:pt x="0" y="90"/>
                    </a:lnTo>
                    <a:lnTo>
                      <a:pt x="2" y="94"/>
                    </a:lnTo>
                    <a:lnTo>
                      <a:pt x="6" y="98"/>
                    </a:lnTo>
                    <a:lnTo>
                      <a:pt x="14" y="102"/>
                    </a:lnTo>
                    <a:lnTo>
                      <a:pt x="26" y="106"/>
                    </a:lnTo>
                    <a:lnTo>
                      <a:pt x="60" y="116"/>
                    </a:lnTo>
                    <a:lnTo>
                      <a:pt x="106" y="124"/>
                    </a:lnTo>
                    <a:lnTo>
                      <a:pt x="162" y="130"/>
                    </a:lnTo>
                    <a:lnTo>
                      <a:pt x="230" y="138"/>
                    </a:lnTo>
                    <a:lnTo>
                      <a:pt x="306" y="144"/>
                    </a:lnTo>
                    <a:lnTo>
                      <a:pt x="394" y="150"/>
                    </a:lnTo>
                    <a:lnTo>
                      <a:pt x="592" y="162"/>
                    </a:lnTo>
                    <a:lnTo>
                      <a:pt x="820" y="170"/>
                    </a:lnTo>
                    <a:lnTo>
                      <a:pt x="1072" y="174"/>
                    </a:lnTo>
                    <a:lnTo>
                      <a:pt x="1342" y="176"/>
                    </a:lnTo>
                    <a:lnTo>
                      <a:pt x="1614" y="174"/>
                    </a:lnTo>
                    <a:lnTo>
                      <a:pt x="1868" y="170"/>
                    </a:lnTo>
                    <a:lnTo>
                      <a:pt x="2096" y="162"/>
                    </a:lnTo>
                    <a:lnTo>
                      <a:pt x="2294" y="150"/>
                    </a:lnTo>
                    <a:lnTo>
                      <a:pt x="2382" y="144"/>
                    </a:lnTo>
                    <a:lnTo>
                      <a:pt x="2458" y="138"/>
                    </a:lnTo>
                    <a:lnTo>
                      <a:pt x="2526" y="130"/>
                    </a:lnTo>
                    <a:lnTo>
                      <a:pt x="2582" y="124"/>
                    </a:lnTo>
                    <a:lnTo>
                      <a:pt x="2626" y="116"/>
                    </a:lnTo>
                    <a:lnTo>
                      <a:pt x="2660" y="106"/>
                    </a:lnTo>
                    <a:lnTo>
                      <a:pt x="2672" y="102"/>
                    </a:lnTo>
                    <a:lnTo>
                      <a:pt x="2680" y="98"/>
                    </a:lnTo>
                    <a:lnTo>
                      <a:pt x="2684" y="94"/>
                    </a:lnTo>
                    <a:lnTo>
                      <a:pt x="2686" y="90"/>
                    </a:lnTo>
                    <a:lnTo>
                      <a:pt x="2684" y="84"/>
                    </a:lnTo>
                    <a:lnTo>
                      <a:pt x="2680" y="80"/>
                    </a:lnTo>
                    <a:lnTo>
                      <a:pt x="2672" y="76"/>
                    </a:lnTo>
                    <a:lnTo>
                      <a:pt x="2660" y="72"/>
                    </a:lnTo>
                    <a:lnTo>
                      <a:pt x="2626" y="62"/>
                    </a:lnTo>
                    <a:lnTo>
                      <a:pt x="2582" y="54"/>
                    </a:lnTo>
                    <a:lnTo>
                      <a:pt x="2526" y="46"/>
                    </a:lnTo>
                    <a:lnTo>
                      <a:pt x="2458" y="40"/>
                    </a:lnTo>
                    <a:lnTo>
                      <a:pt x="2382" y="32"/>
                    </a:lnTo>
                    <a:lnTo>
                      <a:pt x="2294" y="26"/>
                    </a:lnTo>
                    <a:lnTo>
                      <a:pt x="2096" y="16"/>
                    </a:lnTo>
                    <a:lnTo>
                      <a:pt x="1868" y="8"/>
                    </a:lnTo>
                    <a:lnTo>
                      <a:pt x="1614" y="2"/>
                    </a:lnTo>
                    <a:lnTo>
                      <a:pt x="13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6" name="Freeform 71"/>
              <p:cNvSpPr>
                <a:spLocks noEditPoints="1" noChangeArrowheads="1"/>
              </p:cNvSpPr>
              <p:nvPr/>
            </p:nvSpPr>
            <p:spPr bwMode="auto">
              <a:xfrm>
                <a:off x="112" y="6"/>
                <a:ext cx="2678" cy="176"/>
              </a:xfrm>
              <a:custGeom>
                <a:avLst/>
                <a:gdLst>
                  <a:gd name="T0" fmla="*/ 1338 w 2678"/>
                  <a:gd name="T1" fmla="*/ 176 h 176"/>
                  <a:gd name="T2" fmla="*/ 820 w 2678"/>
                  <a:gd name="T3" fmla="*/ 170 h 176"/>
                  <a:gd name="T4" fmla="*/ 396 w 2678"/>
                  <a:gd name="T5" fmla="*/ 150 h 176"/>
                  <a:gd name="T6" fmla="*/ 234 w 2678"/>
                  <a:gd name="T7" fmla="*/ 138 h 176"/>
                  <a:gd name="T8" fmla="*/ 110 w 2678"/>
                  <a:gd name="T9" fmla="*/ 122 h 176"/>
                  <a:gd name="T10" fmla="*/ 32 w 2678"/>
                  <a:gd name="T11" fmla="*/ 106 h 176"/>
                  <a:gd name="T12" fmla="*/ 12 w 2678"/>
                  <a:gd name="T13" fmla="*/ 98 h 176"/>
                  <a:gd name="T14" fmla="*/ 6 w 2678"/>
                  <a:gd name="T15" fmla="*/ 90 h 176"/>
                  <a:gd name="T16" fmla="*/ 8 w 2678"/>
                  <a:gd name="T17" fmla="*/ 84 h 176"/>
                  <a:gd name="T18" fmla="*/ 22 w 2678"/>
                  <a:gd name="T19" fmla="*/ 76 h 176"/>
                  <a:gd name="T20" fmla="*/ 66 w 2678"/>
                  <a:gd name="T21" fmla="*/ 64 h 176"/>
                  <a:gd name="T22" fmla="*/ 166 w 2678"/>
                  <a:gd name="T23" fmla="*/ 48 h 176"/>
                  <a:gd name="T24" fmla="*/ 310 w 2678"/>
                  <a:gd name="T25" fmla="*/ 32 h 176"/>
                  <a:gd name="T26" fmla="*/ 594 w 2678"/>
                  <a:gd name="T27" fmla="*/ 16 h 176"/>
                  <a:gd name="T28" fmla="*/ 1070 w 2678"/>
                  <a:gd name="T29" fmla="*/ 2 h 176"/>
                  <a:gd name="T30" fmla="*/ 1338 w 2678"/>
                  <a:gd name="T31" fmla="*/ 0 h 176"/>
                  <a:gd name="T32" fmla="*/ 1860 w 2678"/>
                  <a:gd name="T33" fmla="*/ 8 h 176"/>
                  <a:gd name="T34" fmla="*/ 2284 w 2678"/>
                  <a:gd name="T35" fmla="*/ 26 h 176"/>
                  <a:gd name="T36" fmla="*/ 2446 w 2678"/>
                  <a:gd name="T37" fmla="*/ 40 h 176"/>
                  <a:gd name="T38" fmla="*/ 2568 w 2678"/>
                  <a:gd name="T39" fmla="*/ 54 h 176"/>
                  <a:gd name="T40" fmla="*/ 2646 w 2678"/>
                  <a:gd name="T41" fmla="*/ 72 h 176"/>
                  <a:gd name="T42" fmla="*/ 2666 w 2678"/>
                  <a:gd name="T43" fmla="*/ 80 h 176"/>
                  <a:gd name="T44" fmla="*/ 2672 w 2678"/>
                  <a:gd name="T45" fmla="*/ 90 h 176"/>
                  <a:gd name="T46" fmla="*/ 2670 w 2678"/>
                  <a:gd name="T47" fmla="*/ 94 h 176"/>
                  <a:gd name="T48" fmla="*/ 2658 w 2678"/>
                  <a:gd name="T49" fmla="*/ 102 h 176"/>
                  <a:gd name="T50" fmla="*/ 2612 w 2678"/>
                  <a:gd name="T51" fmla="*/ 114 h 176"/>
                  <a:gd name="T52" fmla="*/ 2512 w 2678"/>
                  <a:gd name="T53" fmla="*/ 130 h 176"/>
                  <a:gd name="T54" fmla="*/ 2370 w 2678"/>
                  <a:gd name="T55" fmla="*/ 144 h 176"/>
                  <a:gd name="T56" fmla="*/ 2086 w 2678"/>
                  <a:gd name="T57" fmla="*/ 160 h 176"/>
                  <a:gd name="T58" fmla="*/ 1608 w 2678"/>
                  <a:gd name="T59" fmla="*/ 174 h 176"/>
                  <a:gd name="T60" fmla="*/ 1338 w 2678"/>
                  <a:gd name="T61" fmla="*/ 0 h 176"/>
                  <a:gd name="T62" fmla="*/ 1068 w 2678"/>
                  <a:gd name="T63" fmla="*/ 2 h 176"/>
                  <a:gd name="T64" fmla="*/ 590 w 2678"/>
                  <a:gd name="T65" fmla="*/ 16 h 176"/>
                  <a:gd name="T66" fmla="*/ 306 w 2678"/>
                  <a:gd name="T67" fmla="*/ 32 h 176"/>
                  <a:gd name="T68" fmla="*/ 162 w 2678"/>
                  <a:gd name="T69" fmla="*/ 46 h 176"/>
                  <a:gd name="T70" fmla="*/ 60 w 2678"/>
                  <a:gd name="T71" fmla="*/ 62 h 176"/>
                  <a:gd name="T72" fmla="*/ 16 w 2678"/>
                  <a:gd name="T73" fmla="*/ 76 h 176"/>
                  <a:gd name="T74" fmla="*/ 2 w 2678"/>
                  <a:gd name="T75" fmla="*/ 84 h 176"/>
                  <a:gd name="T76" fmla="*/ 0 w 2678"/>
                  <a:gd name="T77" fmla="*/ 90 h 176"/>
                  <a:gd name="T78" fmla="*/ 8 w 2678"/>
                  <a:gd name="T79" fmla="*/ 98 h 176"/>
                  <a:gd name="T80" fmla="*/ 28 w 2678"/>
                  <a:gd name="T81" fmla="*/ 106 h 176"/>
                  <a:gd name="T82" fmla="*/ 106 w 2678"/>
                  <a:gd name="T83" fmla="*/ 122 h 176"/>
                  <a:gd name="T84" fmla="*/ 230 w 2678"/>
                  <a:gd name="T85" fmla="*/ 138 h 176"/>
                  <a:gd name="T86" fmla="*/ 392 w 2678"/>
                  <a:gd name="T87" fmla="*/ 150 h 176"/>
                  <a:gd name="T88" fmla="*/ 818 w 2678"/>
                  <a:gd name="T89" fmla="*/ 170 h 176"/>
                  <a:gd name="T90" fmla="*/ 1338 w 2678"/>
                  <a:gd name="T91" fmla="*/ 176 h 176"/>
                  <a:gd name="T92" fmla="*/ 1610 w 2678"/>
                  <a:gd name="T93" fmla="*/ 174 h 176"/>
                  <a:gd name="T94" fmla="*/ 2088 w 2678"/>
                  <a:gd name="T95" fmla="*/ 162 h 176"/>
                  <a:gd name="T96" fmla="*/ 2374 w 2678"/>
                  <a:gd name="T97" fmla="*/ 144 h 176"/>
                  <a:gd name="T98" fmla="*/ 2516 w 2678"/>
                  <a:gd name="T99" fmla="*/ 130 h 176"/>
                  <a:gd name="T100" fmla="*/ 2618 w 2678"/>
                  <a:gd name="T101" fmla="*/ 116 h 176"/>
                  <a:gd name="T102" fmla="*/ 2662 w 2678"/>
                  <a:gd name="T103" fmla="*/ 102 h 176"/>
                  <a:gd name="T104" fmla="*/ 2676 w 2678"/>
                  <a:gd name="T105" fmla="*/ 94 h 176"/>
                  <a:gd name="T106" fmla="*/ 2678 w 2678"/>
                  <a:gd name="T107" fmla="*/ 90 h 176"/>
                  <a:gd name="T108" fmla="*/ 2670 w 2678"/>
                  <a:gd name="T109" fmla="*/ 80 h 176"/>
                  <a:gd name="T110" fmla="*/ 2650 w 2678"/>
                  <a:gd name="T111" fmla="*/ 72 h 176"/>
                  <a:gd name="T112" fmla="*/ 2572 w 2678"/>
                  <a:gd name="T113" fmla="*/ 54 h 176"/>
                  <a:gd name="T114" fmla="*/ 2450 w 2678"/>
                  <a:gd name="T115" fmla="*/ 40 h 176"/>
                  <a:gd name="T116" fmla="*/ 2286 w 2678"/>
                  <a:gd name="T117" fmla="*/ 26 h 176"/>
                  <a:gd name="T118" fmla="*/ 1862 w 2678"/>
                  <a:gd name="T119" fmla="*/ 8 h 176"/>
                  <a:gd name="T120" fmla="*/ 1338 w 2678"/>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8" h="176">
                    <a:moveTo>
                      <a:pt x="1338" y="176"/>
                    </a:moveTo>
                    <a:lnTo>
                      <a:pt x="1338" y="176"/>
                    </a:lnTo>
                    <a:lnTo>
                      <a:pt x="1070" y="174"/>
                    </a:lnTo>
                    <a:lnTo>
                      <a:pt x="820" y="170"/>
                    </a:lnTo>
                    <a:lnTo>
                      <a:pt x="594" y="160"/>
                    </a:lnTo>
                    <a:lnTo>
                      <a:pt x="396" y="150"/>
                    </a:lnTo>
                    <a:lnTo>
                      <a:pt x="310" y="144"/>
                    </a:lnTo>
                    <a:lnTo>
                      <a:pt x="234" y="138"/>
                    </a:lnTo>
                    <a:lnTo>
                      <a:pt x="166" y="130"/>
                    </a:lnTo>
                    <a:lnTo>
                      <a:pt x="110" y="122"/>
                    </a:lnTo>
                    <a:lnTo>
                      <a:pt x="66" y="114"/>
                    </a:lnTo>
                    <a:lnTo>
                      <a:pt x="32" y="106"/>
                    </a:lnTo>
                    <a:lnTo>
                      <a:pt x="22" y="102"/>
                    </a:lnTo>
                    <a:lnTo>
                      <a:pt x="12" y="98"/>
                    </a:lnTo>
                    <a:lnTo>
                      <a:pt x="8" y="94"/>
                    </a:lnTo>
                    <a:lnTo>
                      <a:pt x="6" y="90"/>
                    </a:lnTo>
                    <a:lnTo>
                      <a:pt x="8" y="84"/>
                    </a:lnTo>
                    <a:lnTo>
                      <a:pt x="12" y="80"/>
                    </a:lnTo>
                    <a:lnTo>
                      <a:pt x="22" y="76"/>
                    </a:lnTo>
                    <a:lnTo>
                      <a:pt x="32" y="72"/>
                    </a:lnTo>
                    <a:lnTo>
                      <a:pt x="66" y="64"/>
                    </a:lnTo>
                    <a:lnTo>
                      <a:pt x="110" y="54"/>
                    </a:lnTo>
                    <a:lnTo>
                      <a:pt x="166" y="48"/>
                    </a:lnTo>
                    <a:lnTo>
                      <a:pt x="234" y="40"/>
                    </a:lnTo>
                    <a:lnTo>
                      <a:pt x="310" y="32"/>
                    </a:lnTo>
                    <a:lnTo>
                      <a:pt x="396" y="26"/>
                    </a:lnTo>
                    <a:lnTo>
                      <a:pt x="594" y="16"/>
                    </a:lnTo>
                    <a:lnTo>
                      <a:pt x="820" y="8"/>
                    </a:lnTo>
                    <a:lnTo>
                      <a:pt x="1070" y="2"/>
                    </a:lnTo>
                    <a:lnTo>
                      <a:pt x="1338" y="0"/>
                    </a:lnTo>
                    <a:lnTo>
                      <a:pt x="1608" y="2"/>
                    </a:lnTo>
                    <a:lnTo>
                      <a:pt x="1860" y="8"/>
                    </a:lnTo>
                    <a:lnTo>
                      <a:pt x="2086" y="16"/>
                    </a:lnTo>
                    <a:lnTo>
                      <a:pt x="2284" y="26"/>
                    </a:lnTo>
                    <a:lnTo>
                      <a:pt x="2370" y="32"/>
                    </a:lnTo>
                    <a:lnTo>
                      <a:pt x="2446" y="40"/>
                    </a:lnTo>
                    <a:lnTo>
                      <a:pt x="2512" y="48"/>
                    </a:lnTo>
                    <a:lnTo>
                      <a:pt x="2568" y="54"/>
                    </a:lnTo>
                    <a:lnTo>
                      <a:pt x="2612" y="64"/>
                    </a:lnTo>
                    <a:lnTo>
                      <a:pt x="2646" y="72"/>
                    </a:lnTo>
                    <a:lnTo>
                      <a:pt x="2658" y="76"/>
                    </a:lnTo>
                    <a:lnTo>
                      <a:pt x="2666" y="80"/>
                    </a:lnTo>
                    <a:lnTo>
                      <a:pt x="2670" y="84"/>
                    </a:lnTo>
                    <a:lnTo>
                      <a:pt x="2672" y="90"/>
                    </a:lnTo>
                    <a:lnTo>
                      <a:pt x="2670" y="94"/>
                    </a:lnTo>
                    <a:lnTo>
                      <a:pt x="2666" y="98"/>
                    </a:lnTo>
                    <a:lnTo>
                      <a:pt x="2658" y="102"/>
                    </a:lnTo>
                    <a:lnTo>
                      <a:pt x="2646" y="106"/>
                    </a:lnTo>
                    <a:lnTo>
                      <a:pt x="2612" y="114"/>
                    </a:lnTo>
                    <a:lnTo>
                      <a:pt x="2568" y="122"/>
                    </a:lnTo>
                    <a:lnTo>
                      <a:pt x="2512" y="130"/>
                    </a:lnTo>
                    <a:lnTo>
                      <a:pt x="2446" y="138"/>
                    </a:lnTo>
                    <a:lnTo>
                      <a:pt x="2370" y="144"/>
                    </a:lnTo>
                    <a:lnTo>
                      <a:pt x="2284" y="150"/>
                    </a:lnTo>
                    <a:lnTo>
                      <a:pt x="2086" y="160"/>
                    </a:lnTo>
                    <a:lnTo>
                      <a:pt x="1860" y="170"/>
                    </a:lnTo>
                    <a:lnTo>
                      <a:pt x="1608" y="174"/>
                    </a:lnTo>
                    <a:lnTo>
                      <a:pt x="1338" y="176"/>
                    </a:lnTo>
                    <a:close/>
                    <a:moveTo>
                      <a:pt x="1338" y="0"/>
                    </a:moveTo>
                    <a:lnTo>
                      <a:pt x="1338" y="0"/>
                    </a:lnTo>
                    <a:lnTo>
                      <a:pt x="1068" y="2"/>
                    </a:lnTo>
                    <a:lnTo>
                      <a:pt x="818" y="8"/>
                    </a:lnTo>
                    <a:lnTo>
                      <a:pt x="590" y="16"/>
                    </a:lnTo>
                    <a:lnTo>
                      <a:pt x="392" y="26"/>
                    </a:lnTo>
                    <a:lnTo>
                      <a:pt x="306" y="32"/>
                    </a:lnTo>
                    <a:lnTo>
                      <a:pt x="230" y="40"/>
                    </a:lnTo>
                    <a:lnTo>
                      <a:pt x="162" y="46"/>
                    </a:lnTo>
                    <a:lnTo>
                      <a:pt x="106" y="54"/>
                    </a:lnTo>
                    <a:lnTo>
                      <a:pt x="60" y="62"/>
                    </a:lnTo>
                    <a:lnTo>
                      <a:pt x="28" y="72"/>
                    </a:lnTo>
                    <a:lnTo>
                      <a:pt x="16" y="76"/>
                    </a:lnTo>
                    <a:lnTo>
                      <a:pt x="8" y="80"/>
                    </a:lnTo>
                    <a:lnTo>
                      <a:pt x="2" y="84"/>
                    </a:lnTo>
                    <a:lnTo>
                      <a:pt x="0" y="90"/>
                    </a:lnTo>
                    <a:lnTo>
                      <a:pt x="2" y="94"/>
                    </a:lnTo>
                    <a:lnTo>
                      <a:pt x="8" y="98"/>
                    </a:lnTo>
                    <a:lnTo>
                      <a:pt x="16" y="102"/>
                    </a:lnTo>
                    <a:lnTo>
                      <a:pt x="28" y="106"/>
                    </a:lnTo>
                    <a:lnTo>
                      <a:pt x="60" y="116"/>
                    </a:lnTo>
                    <a:lnTo>
                      <a:pt x="106" y="122"/>
                    </a:lnTo>
                    <a:lnTo>
                      <a:pt x="162" y="130"/>
                    </a:lnTo>
                    <a:lnTo>
                      <a:pt x="230" y="138"/>
                    </a:lnTo>
                    <a:lnTo>
                      <a:pt x="306" y="144"/>
                    </a:lnTo>
                    <a:lnTo>
                      <a:pt x="392" y="150"/>
                    </a:lnTo>
                    <a:lnTo>
                      <a:pt x="590" y="162"/>
                    </a:lnTo>
                    <a:lnTo>
                      <a:pt x="818" y="170"/>
                    </a:lnTo>
                    <a:lnTo>
                      <a:pt x="1068" y="174"/>
                    </a:lnTo>
                    <a:lnTo>
                      <a:pt x="1338" y="176"/>
                    </a:lnTo>
                    <a:lnTo>
                      <a:pt x="1610" y="174"/>
                    </a:lnTo>
                    <a:lnTo>
                      <a:pt x="1862" y="170"/>
                    </a:lnTo>
                    <a:lnTo>
                      <a:pt x="2088" y="162"/>
                    </a:lnTo>
                    <a:lnTo>
                      <a:pt x="2286" y="150"/>
                    </a:lnTo>
                    <a:lnTo>
                      <a:pt x="2374" y="144"/>
                    </a:lnTo>
                    <a:lnTo>
                      <a:pt x="2450" y="138"/>
                    </a:lnTo>
                    <a:lnTo>
                      <a:pt x="2516" y="130"/>
                    </a:lnTo>
                    <a:lnTo>
                      <a:pt x="2572" y="122"/>
                    </a:lnTo>
                    <a:lnTo>
                      <a:pt x="2618" y="116"/>
                    </a:lnTo>
                    <a:lnTo>
                      <a:pt x="2650" y="106"/>
                    </a:lnTo>
                    <a:lnTo>
                      <a:pt x="2662" y="102"/>
                    </a:lnTo>
                    <a:lnTo>
                      <a:pt x="2670" y="98"/>
                    </a:lnTo>
                    <a:lnTo>
                      <a:pt x="2676" y="94"/>
                    </a:lnTo>
                    <a:lnTo>
                      <a:pt x="2678" y="90"/>
                    </a:lnTo>
                    <a:lnTo>
                      <a:pt x="2676" y="84"/>
                    </a:lnTo>
                    <a:lnTo>
                      <a:pt x="2670" y="80"/>
                    </a:lnTo>
                    <a:lnTo>
                      <a:pt x="2662" y="76"/>
                    </a:lnTo>
                    <a:lnTo>
                      <a:pt x="2650" y="72"/>
                    </a:lnTo>
                    <a:lnTo>
                      <a:pt x="2618" y="62"/>
                    </a:lnTo>
                    <a:lnTo>
                      <a:pt x="2572" y="54"/>
                    </a:lnTo>
                    <a:lnTo>
                      <a:pt x="2516" y="46"/>
                    </a:lnTo>
                    <a:lnTo>
                      <a:pt x="2450" y="40"/>
                    </a:lnTo>
                    <a:lnTo>
                      <a:pt x="2374" y="32"/>
                    </a:lnTo>
                    <a:lnTo>
                      <a:pt x="2286" y="26"/>
                    </a:lnTo>
                    <a:lnTo>
                      <a:pt x="2088" y="16"/>
                    </a:lnTo>
                    <a:lnTo>
                      <a:pt x="1862" y="8"/>
                    </a:lnTo>
                    <a:lnTo>
                      <a:pt x="1610" y="2"/>
                    </a:lnTo>
                    <a:lnTo>
                      <a:pt x="1338"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7" name="Freeform 72"/>
              <p:cNvSpPr>
                <a:spLocks noChangeArrowheads="1"/>
              </p:cNvSpPr>
              <p:nvPr/>
            </p:nvSpPr>
            <p:spPr bwMode="auto">
              <a:xfrm>
                <a:off x="118" y="6"/>
                <a:ext cx="2666" cy="176"/>
              </a:xfrm>
              <a:custGeom>
                <a:avLst/>
                <a:gdLst>
                  <a:gd name="T0" fmla="*/ 1332 w 2666"/>
                  <a:gd name="T1" fmla="*/ 176 h 176"/>
                  <a:gd name="T2" fmla="*/ 1332 w 2666"/>
                  <a:gd name="T3" fmla="*/ 176 h 176"/>
                  <a:gd name="T4" fmla="*/ 1064 w 2666"/>
                  <a:gd name="T5" fmla="*/ 174 h 176"/>
                  <a:gd name="T6" fmla="*/ 814 w 2666"/>
                  <a:gd name="T7" fmla="*/ 170 h 176"/>
                  <a:gd name="T8" fmla="*/ 588 w 2666"/>
                  <a:gd name="T9" fmla="*/ 160 h 176"/>
                  <a:gd name="T10" fmla="*/ 390 w 2666"/>
                  <a:gd name="T11" fmla="*/ 150 h 176"/>
                  <a:gd name="T12" fmla="*/ 304 w 2666"/>
                  <a:gd name="T13" fmla="*/ 144 h 176"/>
                  <a:gd name="T14" fmla="*/ 228 w 2666"/>
                  <a:gd name="T15" fmla="*/ 138 h 176"/>
                  <a:gd name="T16" fmla="*/ 160 w 2666"/>
                  <a:gd name="T17" fmla="*/ 130 h 176"/>
                  <a:gd name="T18" fmla="*/ 104 w 2666"/>
                  <a:gd name="T19" fmla="*/ 122 h 176"/>
                  <a:gd name="T20" fmla="*/ 60 w 2666"/>
                  <a:gd name="T21" fmla="*/ 114 h 176"/>
                  <a:gd name="T22" fmla="*/ 26 w 2666"/>
                  <a:gd name="T23" fmla="*/ 106 h 176"/>
                  <a:gd name="T24" fmla="*/ 16 w 2666"/>
                  <a:gd name="T25" fmla="*/ 102 h 176"/>
                  <a:gd name="T26" fmla="*/ 6 w 2666"/>
                  <a:gd name="T27" fmla="*/ 98 h 176"/>
                  <a:gd name="T28" fmla="*/ 2 w 2666"/>
                  <a:gd name="T29" fmla="*/ 94 h 176"/>
                  <a:gd name="T30" fmla="*/ 0 w 2666"/>
                  <a:gd name="T31" fmla="*/ 90 h 176"/>
                  <a:gd name="T32" fmla="*/ 0 w 2666"/>
                  <a:gd name="T33" fmla="*/ 90 h 176"/>
                  <a:gd name="T34" fmla="*/ 2 w 2666"/>
                  <a:gd name="T35" fmla="*/ 84 h 176"/>
                  <a:gd name="T36" fmla="*/ 6 w 2666"/>
                  <a:gd name="T37" fmla="*/ 80 h 176"/>
                  <a:gd name="T38" fmla="*/ 16 w 2666"/>
                  <a:gd name="T39" fmla="*/ 76 h 176"/>
                  <a:gd name="T40" fmla="*/ 26 w 2666"/>
                  <a:gd name="T41" fmla="*/ 72 h 176"/>
                  <a:gd name="T42" fmla="*/ 60 w 2666"/>
                  <a:gd name="T43" fmla="*/ 64 h 176"/>
                  <a:gd name="T44" fmla="*/ 104 w 2666"/>
                  <a:gd name="T45" fmla="*/ 54 h 176"/>
                  <a:gd name="T46" fmla="*/ 160 w 2666"/>
                  <a:gd name="T47" fmla="*/ 48 h 176"/>
                  <a:gd name="T48" fmla="*/ 228 w 2666"/>
                  <a:gd name="T49" fmla="*/ 40 h 176"/>
                  <a:gd name="T50" fmla="*/ 304 w 2666"/>
                  <a:gd name="T51" fmla="*/ 32 h 176"/>
                  <a:gd name="T52" fmla="*/ 390 w 2666"/>
                  <a:gd name="T53" fmla="*/ 26 h 176"/>
                  <a:gd name="T54" fmla="*/ 588 w 2666"/>
                  <a:gd name="T55" fmla="*/ 16 h 176"/>
                  <a:gd name="T56" fmla="*/ 814 w 2666"/>
                  <a:gd name="T57" fmla="*/ 8 h 176"/>
                  <a:gd name="T58" fmla="*/ 1064 w 2666"/>
                  <a:gd name="T59" fmla="*/ 2 h 176"/>
                  <a:gd name="T60" fmla="*/ 1332 w 2666"/>
                  <a:gd name="T61" fmla="*/ 0 h 176"/>
                  <a:gd name="T62" fmla="*/ 1332 w 2666"/>
                  <a:gd name="T63" fmla="*/ 0 h 176"/>
                  <a:gd name="T64" fmla="*/ 1602 w 2666"/>
                  <a:gd name="T65" fmla="*/ 2 h 176"/>
                  <a:gd name="T66" fmla="*/ 1854 w 2666"/>
                  <a:gd name="T67" fmla="*/ 8 h 176"/>
                  <a:gd name="T68" fmla="*/ 2080 w 2666"/>
                  <a:gd name="T69" fmla="*/ 16 h 176"/>
                  <a:gd name="T70" fmla="*/ 2278 w 2666"/>
                  <a:gd name="T71" fmla="*/ 26 h 176"/>
                  <a:gd name="T72" fmla="*/ 2364 w 2666"/>
                  <a:gd name="T73" fmla="*/ 32 h 176"/>
                  <a:gd name="T74" fmla="*/ 2440 w 2666"/>
                  <a:gd name="T75" fmla="*/ 40 h 176"/>
                  <a:gd name="T76" fmla="*/ 2506 w 2666"/>
                  <a:gd name="T77" fmla="*/ 48 h 176"/>
                  <a:gd name="T78" fmla="*/ 2562 w 2666"/>
                  <a:gd name="T79" fmla="*/ 54 h 176"/>
                  <a:gd name="T80" fmla="*/ 2606 w 2666"/>
                  <a:gd name="T81" fmla="*/ 64 h 176"/>
                  <a:gd name="T82" fmla="*/ 2640 w 2666"/>
                  <a:gd name="T83" fmla="*/ 72 h 176"/>
                  <a:gd name="T84" fmla="*/ 2652 w 2666"/>
                  <a:gd name="T85" fmla="*/ 76 h 176"/>
                  <a:gd name="T86" fmla="*/ 2660 w 2666"/>
                  <a:gd name="T87" fmla="*/ 80 h 176"/>
                  <a:gd name="T88" fmla="*/ 2664 w 2666"/>
                  <a:gd name="T89" fmla="*/ 84 h 176"/>
                  <a:gd name="T90" fmla="*/ 2666 w 2666"/>
                  <a:gd name="T91" fmla="*/ 90 h 176"/>
                  <a:gd name="T92" fmla="*/ 2666 w 2666"/>
                  <a:gd name="T93" fmla="*/ 90 h 176"/>
                  <a:gd name="T94" fmla="*/ 2664 w 2666"/>
                  <a:gd name="T95" fmla="*/ 94 h 176"/>
                  <a:gd name="T96" fmla="*/ 2660 w 2666"/>
                  <a:gd name="T97" fmla="*/ 98 h 176"/>
                  <a:gd name="T98" fmla="*/ 2652 w 2666"/>
                  <a:gd name="T99" fmla="*/ 102 h 176"/>
                  <a:gd name="T100" fmla="*/ 2640 w 2666"/>
                  <a:gd name="T101" fmla="*/ 106 h 176"/>
                  <a:gd name="T102" fmla="*/ 2606 w 2666"/>
                  <a:gd name="T103" fmla="*/ 114 h 176"/>
                  <a:gd name="T104" fmla="*/ 2562 w 2666"/>
                  <a:gd name="T105" fmla="*/ 122 h 176"/>
                  <a:gd name="T106" fmla="*/ 2506 w 2666"/>
                  <a:gd name="T107" fmla="*/ 130 h 176"/>
                  <a:gd name="T108" fmla="*/ 2440 w 2666"/>
                  <a:gd name="T109" fmla="*/ 138 h 176"/>
                  <a:gd name="T110" fmla="*/ 2364 w 2666"/>
                  <a:gd name="T111" fmla="*/ 144 h 176"/>
                  <a:gd name="T112" fmla="*/ 2278 w 2666"/>
                  <a:gd name="T113" fmla="*/ 150 h 176"/>
                  <a:gd name="T114" fmla="*/ 2080 w 2666"/>
                  <a:gd name="T115" fmla="*/ 160 h 176"/>
                  <a:gd name="T116" fmla="*/ 1854 w 2666"/>
                  <a:gd name="T117" fmla="*/ 170 h 176"/>
                  <a:gd name="T118" fmla="*/ 1602 w 2666"/>
                  <a:gd name="T119" fmla="*/ 174 h 176"/>
                  <a:gd name="T120" fmla="*/ 1332 w 2666"/>
                  <a:gd name="T1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66" h="176">
                    <a:moveTo>
                      <a:pt x="1332" y="176"/>
                    </a:moveTo>
                    <a:lnTo>
                      <a:pt x="1332" y="176"/>
                    </a:lnTo>
                    <a:lnTo>
                      <a:pt x="1064" y="174"/>
                    </a:lnTo>
                    <a:lnTo>
                      <a:pt x="814" y="170"/>
                    </a:lnTo>
                    <a:lnTo>
                      <a:pt x="588" y="160"/>
                    </a:lnTo>
                    <a:lnTo>
                      <a:pt x="390" y="150"/>
                    </a:lnTo>
                    <a:lnTo>
                      <a:pt x="304" y="144"/>
                    </a:lnTo>
                    <a:lnTo>
                      <a:pt x="228" y="138"/>
                    </a:lnTo>
                    <a:lnTo>
                      <a:pt x="160" y="130"/>
                    </a:lnTo>
                    <a:lnTo>
                      <a:pt x="104" y="122"/>
                    </a:lnTo>
                    <a:lnTo>
                      <a:pt x="60" y="114"/>
                    </a:lnTo>
                    <a:lnTo>
                      <a:pt x="26" y="106"/>
                    </a:lnTo>
                    <a:lnTo>
                      <a:pt x="16" y="102"/>
                    </a:lnTo>
                    <a:lnTo>
                      <a:pt x="6" y="98"/>
                    </a:lnTo>
                    <a:lnTo>
                      <a:pt x="2" y="94"/>
                    </a:lnTo>
                    <a:lnTo>
                      <a:pt x="0" y="90"/>
                    </a:lnTo>
                    <a:lnTo>
                      <a:pt x="2" y="84"/>
                    </a:lnTo>
                    <a:lnTo>
                      <a:pt x="6" y="80"/>
                    </a:lnTo>
                    <a:lnTo>
                      <a:pt x="16" y="76"/>
                    </a:lnTo>
                    <a:lnTo>
                      <a:pt x="26" y="72"/>
                    </a:lnTo>
                    <a:lnTo>
                      <a:pt x="60" y="64"/>
                    </a:lnTo>
                    <a:lnTo>
                      <a:pt x="104" y="54"/>
                    </a:lnTo>
                    <a:lnTo>
                      <a:pt x="160" y="48"/>
                    </a:lnTo>
                    <a:lnTo>
                      <a:pt x="228" y="40"/>
                    </a:lnTo>
                    <a:lnTo>
                      <a:pt x="304" y="32"/>
                    </a:lnTo>
                    <a:lnTo>
                      <a:pt x="390" y="26"/>
                    </a:lnTo>
                    <a:lnTo>
                      <a:pt x="588" y="16"/>
                    </a:lnTo>
                    <a:lnTo>
                      <a:pt x="814" y="8"/>
                    </a:lnTo>
                    <a:lnTo>
                      <a:pt x="1064" y="2"/>
                    </a:lnTo>
                    <a:lnTo>
                      <a:pt x="1332" y="0"/>
                    </a:lnTo>
                    <a:lnTo>
                      <a:pt x="1602" y="2"/>
                    </a:lnTo>
                    <a:lnTo>
                      <a:pt x="1854" y="8"/>
                    </a:lnTo>
                    <a:lnTo>
                      <a:pt x="2080" y="16"/>
                    </a:lnTo>
                    <a:lnTo>
                      <a:pt x="2278" y="26"/>
                    </a:lnTo>
                    <a:lnTo>
                      <a:pt x="2364" y="32"/>
                    </a:lnTo>
                    <a:lnTo>
                      <a:pt x="2440" y="40"/>
                    </a:lnTo>
                    <a:lnTo>
                      <a:pt x="2506" y="48"/>
                    </a:lnTo>
                    <a:lnTo>
                      <a:pt x="2562" y="54"/>
                    </a:lnTo>
                    <a:lnTo>
                      <a:pt x="2606" y="64"/>
                    </a:lnTo>
                    <a:lnTo>
                      <a:pt x="2640" y="72"/>
                    </a:lnTo>
                    <a:lnTo>
                      <a:pt x="2652" y="76"/>
                    </a:lnTo>
                    <a:lnTo>
                      <a:pt x="2660" y="80"/>
                    </a:lnTo>
                    <a:lnTo>
                      <a:pt x="2664" y="84"/>
                    </a:lnTo>
                    <a:lnTo>
                      <a:pt x="2666" y="90"/>
                    </a:lnTo>
                    <a:lnTo>
                      <a:pt x="2664" y="94"/>
                    </a:lnTo>
                    <a:lnTo>
                      <a:pt x="2660" y="98"/>
                    </a:lnTo>
                    <a:lnTo>
                      <a:pt x="2652" y="102"/>
                    </a:lnTo>
                    <a:lnTo>
                      <a:pt x="2640" y="106"/>
                    </a:lnTo>
                    <a:lnTo>
                      <a:pt x="2606" y="114"/>
                    </a:lnTo>
                    <a:lnTo>
                      <a:pt x="2562" y="122"/>
                    </a:lnTo>
                    <a:lnTo>
                      <a:pt x="2506" y="130"/>
                    </a:lnTo>
                    <a:lnTo>
                      <a:pt x="2440" y="138"/>
                    </a:lnTo>
                    <a:lnTo>
                      <a:pt x="2364" y="144"/>
                    </a:lnTo>
                    <a:lnTo>
                      <a:pt x="2278" y="150"/>
                    </a:lnTo>
                    <a:lnTo>
                      <a:pt x="2080" y="160"/>
                    </a:lnTo>
                    <a:lnTo>
                      <a:pt x="1854" y="170"/>
                    </a:lnTo>
                    <a:lnTo>
                      <a:pt x="1602" y="174"/>
                    </a:lnTo>
                    <a:lnTo>
                      <a:pt x="1332"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8" name="Freeform 73"/>
              <p:cNvSpPr>
                <a:spLocks noChangeArrowheads="1"/>
              </p:cNvSpPr>
              <p:nvPr/>
            </p:nvSpPr>
            <p:spPr bwMode="auto">
              <a:xfrm>
                <a:off x="112" y="6"/>
                <a:ext cx="2678" cy="176"/>
              </a:xfrm>
              <a:custGeom>
                <a:avLst/>
                <a:gdLst>
                  <a:gd name="T0" fmla="*/ 1338 w 2678"/>
                  <a:gd name="T1" fmla="*/ 0 h 176"/>
                  <a:gd name="T2" fmla="*/ 1338 w 2678"/>
                  <a:gd name="T3" fmla="*/ 0 h 176"/>
                  <a:gd name="T4" fmla="*/ 1068 w 2678"/>
                  <a:gd name="T5" fmla="*/ 2 h 176"/>
                  <a:gd name="T6" fmla="*/ 818 w 2678"/>
                  <a:gd name="T7" fmla="*/ 8 h 176"/>
                  <a:gd name="T8" fmla="*/ 590 w 2678"/>
                  <a:gd name="T9" fmla="*/ 16 h 176"/>
                  <a:gd name="T10" fmla="*/ 392 w 2678"/>
                  <a:gd name="T11" fmla="*/ 26 h 176"/>
                  <a:gd name="T12" fmla="*/ 306 w 2678"/>
                  <a:gd name="T13" fmla="*/ 32 h 176"/>
                  <a:gd name="T14" fmla="*/ 230 w 2678"/>
                  <a:gd name="T15" fmla="*/ 40 h 176"/>
                  <a:gd name="T16" fmla="*/ 162 w 2678"/>
                  <a:gd name="T17" fmla="*/ 46 h 176"/>
                  <a:gd name="T18" fmla="*/ 106 w 2678"/>
                  <a:gd name="T19" fmla="*/ 54 h 176"/>
                  <a:gd name="T20" fmla="*/ 60 w 2678"/>
                  <a:gd name="T21" fmla="*/ 62 h 176"/>
                  <a:gd name="T22" fmla="*/ 28 w 2678"/>
                  <a:gd name="T23" fmla="*/ 72 h 176"/>
                  <a:gd name="T24" fmla="*/ 16 w 2678"/>
                  <a:gd name="T25" fmla="*/ 76 h 176"/>
                  <a:gd name="T26" fmla="*/ 8 w 2678"/>
                  <a:gd name="T27" fmla="*/ 80 h 176"/>
                  <a:gd name="T28" fmla="*/ 2 w 2678"/>
                  <a:gd name="T29" fmla="*/ 84 h 176"/>
                  <a:gd name="T30" fmla="*/ 0 w 2678"/>
                  <a:gd name="T31" fmla="*/ 90 h 176"/>
                  <a:gd name="T32" fmla="*/ 0 w 2678"/>
                  <a:gd name="T33" fmla="*/ 90 h 176"/>
                  <a:gd name="T34" fmla="*/ 2 w 2678"/>
                  <a:gd name="T35" fmla="*/ 94 h 176"/>
                  <a:gd name="T36" fmla="*/ 8 w 2678"/>
                  <a:gd name="T37" fmla="*/ 98 h 176"/>
                  <a:gd name="T38" fmla="*/ 16 w 2678"/>
                  <a:gd name="T39" fmla="*/ 102 h 176"/>
                  <a:gd name="T40" fmla="*/ 28 w 2678"/>
                  <a:gd name="T41" fmla="*/ 106 h 176"/>
                  <a:gd name="T42" fmla="*/ 60 w 2678"/>
                  <a:gd name="T43" fmla="*/ 116 h 176"/>
                  <a:gd name="T44" fmla="*/ 106 w 2678"/>
                  <a:gd name="T45" fmla="*/ 122 h 176"/>
                  <a:gd name="T46" fmla="*/ 162 w 2678"/>
                  <a:gd name="T47" fmla="*/ 130 h 176"/>
                  <a:gd name="T48" fmla="*/ 230 w 2678"/>
                  <a:gd name="T49" fmla="*/ 138 h 176"/>
                  <a:gd name="T50" fmla="*/ 306 w 2678"/>
                  <a:gd name="T51" fmla="*/ 144 h 176"/>
                  <a:gd name="T52" fmla="*/ 392 w 2678"/>
                  <a:gd name="T53" fmla="*/ 150 h 176"/>
                  <a:gd name="T54" fmla="*/ 590 w 2678"/>
                  <a:gd name="T55" fmla="*/ 162 h 176"/>
                  <a:gd name="T56" fmla="*/ 818 w 2678"/>
                  <a:gd name="T57" fmla="*/ 170 h 176"/>
                  <a:gd name="T58" fmla="*/ 1068 w 2678"/>
                  <a:gd name="T59" fmla="*/ 174 h 176"/>
                  <a:gd name="T60" fmla="*/ 1338 w 2678"/>
                  <a:gd name="T61" fmla="*/ 176 h 176"/>
                  <a:gd name="T62" fmla="*/ 1338 w 2678"/>
                  <a:gd name="T63" fmla="*/ 176 h 176"/>
                  <a:gd name="T64" fmla="*/ 1610 w 2678"/>
                  <a:gd name="T65" fmla="*/ 174 h 176"/>
                  <a:gd name="T66" fmla="*/ 1862 w 2678"/>
                  <a:gd name="T67" fmla="*/ 170 h 176"/>
                  <a:gd name="T68" fmla="*/ 2088 w 2678"/>
                  <a:gd name="T69" fmla="*/ 162 h 176"/>
                  <a:gd name="T70" fmla="*/ 2286 w 2678"/>
                  <a:gd name="T71" fmla="*/ 150 h 176"/>
                  <a:gd name="T72" fmla="*/ 2374 w 2678"/>
                  <a:gd name="T73" fmla="*/ 144 h 176"/>
                  <a:gd name="T74" fmla="*/ 2450 w 2678"/>
                  <a:gd name="T75" fmla="*/ 138 h 176"/>
                  <a:gd name="T76" fmla="*/ 2516 w 2678"/>
                  <a:gd name="T77" fmla="*/ 130 h 176"/>
                  <a:gd name="T78" fmla="*/ 2572 w 2678"/>
                  <a:gd name="T79" fmla="*/ 122 h 176"/>
                  <a:gd name="T80" fmla="*/ 2618 w 2678"/>
                  <a:gd name="T81" fmla="*/ 116 h 176"/>
                  <a:gd name="T82" fmla="*/ 2650 w 2678"/>
                  <a:gd name="T83" fmla="*/ 106 h 176"/>
                  <a:gd name="T84" fmla="*/ 2662 w 2678"/>
                  <a:gd name="T85" fmla="*/ 102 h 176"/>
                  <a:gd name="T86" fmla="*/ 2670 w 2678"/>
                  <a:gd name="T87" fmla="*/ 98 h 176"/>
                  <a:gd name="T88" fmla="*/ 2676 w 2678"/>
                  <a:gd name="T89" fmla="*/ 94 h 176"/>
                  <a:gd name="T90" fmla="*/ 2678 w 2678"/>
                  <a:gd name="T91" fmla="*/ 90 h 176"/>
                  <a:gd name="T92" fmla="*/ 2678 w 2678"/>
                  <a:gd name="T93" fmla="*/ 90 h 176"/>
                  <a:gd name="T94" fmla="*/ 2676 w 2678"/>
                  <a:gd name="T95" fmla="*/ 84 h 176"/>
                  <a:gd name="T96" fmla="*/ 2670 w 2678"/>
                  <a:gd name="T97" fmla="*/ 80 h 176"/>
                  <a:gd name="T98" fmla="*/ 2662 w 2678"/>
                  <a:gd name="T99" fmla="*/ 76 h 176"/>
                  <a:gd name="T100" fmla="*/ 2650 w 2678"/>
                  <a:gd name="T101" fmla="*/ 72 h 176"/>
                  <a:gd name="T102" fmla="*/ 2618 w 2678"/>
                  <a:gd name="T103" fmla="*/ 62 h 176"/>
                  <a:gd name="T104" fmla="*/ 2572 w 2678"/>
                  <a:gd name="T105" fmla="*/ 54 h 176"/>
                  <a:gd name="T106" fmla="*/ 2516 w 2678"/>
                  <a:gd name="T107" fmla="*/ 46 h 176"/>
                  <a:gd name="T108" fmla="*/ 2450 w 2678"/>
                  <a:gd name="T109" fmla="*/ 40 h 176"/>
                  <a:gd name="T110" fmla="*/ 2374 w 2678"/>
                  <a:gd name="T111" fmla="*/ 32 h 176"/>
                  <a:gd name="T112" fmla="*/ 2286 w 2678"/>
                  <a:gd name="T113" fmla="*/ 26 h 176"/>
                  <a:gd name="T114" fmla="*/ 2088 w 2678"/>
                  <a:gd name="T115" fmla="*/ 16 h 176"/>
                  <a:gd name="T116" fmla="*/ 1862 w 2678"/>
                  <a:gd name="T117" fmla="*/ 8 h 176"/>
                  <a:gd name="T118" fmla="*/ 1610 w 2678"/>
                  <a:gd name="T119" fmla="*/ 2 h 176"/>
                  <a:gd name="T120" fmla="*/ 1338 w 2678"/>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8" h="176">
                    <a:moveTo>
                      <a:pt x="1338" y="0"/>
                    </a:moveTo>
                    <a:lnTo>
                      <a:pt x="1338" y="0"/>
                    </a:lnTo>
                    <a:lnTo>
                      <a:pt x="1068" y="2"/>
                    </a:lnTo>
                    <a:lnTo>
                      <a:pt x="818" y="8"/>
                    </a:lnTo>
                    <a:lnTo>
                      <a:pt x="590" y="16"/>
                    </a:lnTo>
                    <a:lnTo>
                      <a:pt x="392" y="26"/>
                    </a:lnTo>
                    <a:lnTo>
                      <a:pt x="306" y="32"/>
                    </a:lnTo>
                    <a:lnTo>
                      <a:pt x="230" y="40"/>
                    </a:lnTo>
                    <a:lnTo>
                      <a:pt x="162" y="46"/>
                    </a:lnTo>
                    <a:lnTo>
                      <a:pt x="106" y="54"/>
                    </a:lnTo>
                    <a:lnTo>
                      <a:pt x="60" y="62"/>
                    </a:lnTo>
                    <a:lnTo>
                      <a:pt x="28" y="72"/>
                    </a:lnTo>
                    <a:lnTo>
                      <a:pt x="16" y="76"/>
                    </a:lnTo>
                    <a:lnTo>
                      <a:pt x="8" y="80"/>
                    </a:lnTo>
                    <a:lnTo>
                      <a:pt x="2" y="84"/>
                    </a:lnTo>
                    <a:lnTo>
                      <a:pt x="0" y="90"/>
                    </a:lnTo>
                    <a:lnTo>
                      <a:pt x="2" y="94"/>
                    </a:lnTo>
                    <a:lnTo>
                      <a:pt x="8" y="98"/>
                    </a:lnTo>
                    <a:lnTo>
                      <a:pt x="16" y="102"/>
                    </a:lnTo>
                    <a:lnTo>
                      <a:pt x="28" y="106"/>
                    </a:lnTo>
                    <a:lnTo>
                      <a:pt x="60" y="116"/>
                    </a:lnTo>
                    <a:lnTo>
                      <a:pt x="106" y="122"/>
                    </a:lnTo>
                    <a:lnTo>
                      <a:pt x="162" y="130"/>
                    </a:lnTo>
                    <a:lnTo>
                      <a:pt x="230" y="138"/>
                    </a:lnTo>
                    <a:lnTo>
                      <a:pt x="306" y="144"/>
                    </a:lnTo>
                    <a:lnTo>
                      <a:pt x="392" y="150"/>
                    </a:lnTo>
                    <a:lnTo>
                      <a:pt x="590" y="162"/>
                    </a:lnTo>
                    <a:lnTo>
                      <a:pt x="818" y="170"/>
                    </a:lnTo>
                    <a:lnTo>
                      <a:pt x="1068" y="174"/>
                    </a:lnTo>
                    <a:lnTo>
                      <a:pt x="1338" y="176"/>
                    </a:lnTo>
                    <a:lnTo>
                      <a:pt x="1610" y="174"/>
                    </a:lnTo>
                    <a:lnTo>
                      <a:pt x="1862" y="170"/>
                    </a:lnTo>
                    <a:lnTo>
                      <a:pt x="2088" y="162"/>
                    </a:lnTo>
                    <a:lnTo>
                      <a:pt x="2286" y="150"/>
                    </a:lnTo>
                    <a:lnTo>
                      <a:pt x="2374" y="144"/>
                    </a:lnTo>
                    <a:lnTo>
                      <a:pt x="2450" y="138"/>
                    </a:lnTo>
                    <a:lnTo>
                      <a:pt x="2516" y="130"/>
                    </a:lnTo>
                    <a:lnTo>
                      <a:pt x="2572" y="122"/>
                    </a:lnTo>
                    <a:lnTo>
                      <a:pt x="2618" y="116"/>
                    </a:lnTo>
                    <a:lnTo>
                      <a:pt x="2650" y="106"/>
                    </a:lnTo>
                    <a:lnTo>
                      <a:pt x="2662" y="102"/>
                    </a:lnTo>
                    <a:lnTo>
                      <a:pt x="2670" y="98"/>
                    </a:lnTo>
                    <a:lnTo>
                      <a:pt x="2676" y="94"/>
                    </a:lnTo>
                    <a:lnTo>
                      <a:pt x="2678" y="90"/>
                    </a:lnTo>
                    <a:lnTo>
                      <a:pt x="2676" y="84"/>
                    </a:lnTo>
                    <a:lnTo>
                      <a:pt x="2670" y="80"/>
                    </a:lnTo>
                    <a:lnTo>
                      <a:pt x="2662" y="76"/>
                    </a:lnTo>
                    <a:lnTo>
                      <a:pt x="2650" y="72"/>
                    </a:lnTo>
                    <a:lnTo>
                      <a:pt x="2618" y="62"/>
                    </a:lnTo>
                    <a:lnTo>
                      <a:pt x="2572" y="54"/>
                    </a:lnTo>
                    <a:lnTo>
                      <a:pt x="2516" y="46"/>
                    </a:lnTo>
                    <a:lnTo>
                      <a:pt x="2450" y="40"/>
                    </a:lnTo>
                    <a:lnTo>
                      <a:pt x="2374" y="32"/>
                    </a:lnTo>
                    <a:lnTo>
                      <a:pt x="2286" y="26"/>
                    </a:lnTo>
                    <a:lnTo>
                      <a:pt x="2088" y="16"/>
                    </a:lnTo>
                    <a:lnTo>
                      <a:pt x="1862" y="8"/>
                    </a:lnTo>
                    <a:lnTo>
                      <a:pt x="1610" y="2"/>
                    </a:lnTo>
                    <a:lnTo>
                      <a:pt x="13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69" name="Freeform 74"/>
              <p:cNvSpPr>
                <a:spLocks noEditPoints="1" noChangeArrowheads="1"/>
              </p:cNvSpPr>
              <p:nvPr/>
            </p:nvSpPr>
            <p:spPr bwMode="auto">
              <a:xfrm>
                <a:off x="118" y="6"/>
                <a:ext cx="2666" cy="176"/>
              </a:xfrm>
              <a:custGeom>
                <a:avLst/>
                <a:gdLst>
                  <a:gd name="T0" fmla="*/ 1332 w 2666"/>
                  <a:gd name="T1" fmla="*/ 176 h 176"/>
                  <a:gd name="T2" fmla="*/ 816 w 2666"/>
                  <a:gd name="T3" fmla="*/ 168 h 176"/>
                  <a:gd name="T4" fmla="*/ 394 w 2666"/>
                  <a:gd name="T5" fmla="*/ 150 h 176"/>
                  <a:gd name="T6" fmla="*/ 232 w 2666"/>
                  <a:gd name="T7" fmla="*/ 138 h 176"/>
                  <a:gd name="T8" fmla="*/ 110 w 2666"/>
                  <a:gd name="T9" fmla="*/ 122 h 176"/>
                  <a:gd name="T10" fmla="*/ 32 w 2666"/>
                  <a:gd name="T11" fmla="*/ 106 h 176"/>
                  <a:gd name="T12" fmla="*/ 12 w 2666"/>
                  <a:gd name="T13" fmla="*/ 98 h 176"/>
                  <a:gd name="T14" fmla="*/ 4 w 2666"/>
                  <a:gd name="T15" fmla="*/ 90 h 176"/>
                  <a:gd name="T16" fmla="*/ 6 w 2666"/>
                  <a:gd name="T17" fmla="*/ 84 h 176"/>
                  <a:gd name="T18" fmla="*/ 20 w 2666"/>
                  <a:gd name="T19" fmla="*/ 76 h 176"/>
                  <a:gd name="T20" fmla="*/ 64 w 2666"/>
                  <a:gd name="T21" fmla="*/ 64 h 176"/>
                  <a:gd name="T22" fmla="*/ 166 w 2666"/>
                  <a:gd name="T23" fmla="*/ 48 h 176"/>
                  <a:gd name="T24" fmla="*/ 308 w 2666"/>
                  <a:gd name="T25" fmla="*/ 34 h 176"/>
                  <a:gd name="T26" fmla="*/ 590 w 2666"/>
                  <a:gd name="T27" fmla="*/ 16 h 176"/>
                  <a:gd name="T28" fmla="*/ 1064 w 2666"/>
                  <a:gd name="T29" fmla="*/ 4 h 176"/>
                  <a:gd name="T30" fmla="*/ 1332 w 2666"/>
                  <a:gd name="T31" fmla="*/ 2 h 176"/>
                  <a:gd name="T32" fmla="*/ 1852 w 2666"/>
                  <a:gd name="T33" fmla="*/ 8 h 176"/>
                  <a:gd name="T34" fmla="*/ 2274 w 2666"/>
                  <a:gd name="T35" fmla="*/ 26 h 176"/>
                  <a:gd name="T36" fmla="*/ 2436 w 2666"/>
                  <a:gd name="T37" fmla="*/ 40 h 176"/>
                  <a:gd name="T38" fmla="*/ 2558 w 2666"/>
                  <a:gd name="T39" fmla="*/ 54 h 176"/>
                  <a:gd name="T40" fmla="*/ 2634 w 2666"/>
                  <a:gd name="T41" fmla="*/ 72 h 176"/>
                  <a:gd name="T42" fmla="*/ 2654 w 2666"/>
                  <a:gd name="T43" fmla="*/ 80 h 176"/>
                  <a:gd name="T44" fmla="*/ 2662 w 2666"/>
                  <a:gd name="T45" fmla="*/ 90 h 176"/>
                  <a:gd name="T46" fmla="*/ 2660 w 2666"/>
                  <a:gd name="T47" fmla="*/ 94 h 176"/>
                  <a:gd name="T48" fmla="*/ 2646 w 2666"/>
                  <a:gd name="T49" fmla="*/ 102 h 176"/>
                  <a:gd name="T50" fmla="*/ 2602 w 2666"/>
                  <a:gd name="T51" fmla="*/ 114 h 176"/>
                  <a:gd name="T52" fmla="*/ 2502 w 2666"/>
                  <a:gd name="T53" fmla="*/ 130 h 176"/>
                  <a:gd name="T54" fmla="*/ 2360 w 2666"/>
                  <a:gd name="T55" fmla="*/ 144 h 176"/>
                  <a:gd name="T56" fmla="*/ 2078 w 2666"/>
                  <a:gd name="T57" fmla="*/ 160 h 176"/>
                  <a:gd name="T58" fmla="*/ 1602 w 2666"/>
                  <a:gd name="T59" fmla="*/ 174 h 176"/>
                  <a:gd name="T60" fmla="*/ 1332 w 2666"/>
                  <a:gd name="T61" fmla="*/ 0 h 176"/>
                  <a:gd name="T62" fmla="*/ 1064 w 2666"/>
                  <a:gd name="T63" fmla="*/ 2 h 176"/>
                  <a:gd name="T64" fmla="*/ 588 w 2666"/>
                  <a:gd name="T65" fmla="*/ 16 h 176"/>
                  <a:gd name="T66" fmla="*/ 304 w 2666"/>
                  <a:gd name="T67" fmla="*/ 32 h 176"/>
                  <a:gd name="T68" fmla="*/ 160 w 2666"/>
                  <a:gd name="T69" fmla="*/ 48 h 176"/>
                  <a:gd name="T70" fmla="*/ 60 w 2666"/>
                  <a:gd name="T71" fmla="*/ 64 h 176"/>
                  <a:gd name="T72" fmla="*/ 16 w 2666"/>
                  <a:gd name="T73" fmla="*/ 76 h 176"/>
                  <a:gd name="T74" fmla="*/ 2 w 2666"/>
                  <a:gd name="T75" fmla="*/ 84 h 176"/>
                  <a:gd name="T76" fmla="*/ 0 w 2666"/>
                  <a:gd name="T77" fmla="*/ 90 h 176"/>
                  <a:gd name="T78" fmla="*/ 6 w 2666"/>
                  <a:gd name="T79" fmla="*/ 98 h 176"/>
                  <a:gd name="T80" fmla="*/ 26 w 2666"/>
                  <a:gd name="T81" fmla="*/ 106 h 176"/>
                  <a:gd name="T82" fmla="*/ 104 w 2666"/>
                  <a:gd name="T83" fmla="*/ 122 h 176"/>
                  <a:gd name="T84" fmla="*/ 228 w 2666"/>
                  <a:gd name="T85" fmla="*/ 138 h 176"/>
                  <a:gd name="T86" fmla="*/ 390 w 2666"/>
                  <a:gd name="T87" fmla="*/ 150 h 176"/>
                  <a:gd name="T88" fmla="*/ 814 w 2666"/>
                  <a:gd name="T89" fmla="*/ 170 h 176"/>
                  <a:gd name="T90" fmla="*/ 1332 w 2666"/>
                  <a:gd name="T91" fmla="*/ 176 h 176"/>
                  <a:gd name="T92" fmla="*/ 1602 w 2666"/>
                  <a:gd name="T93" fmla="*/ 174 h 176"/>
                  <a:gd name="T94" fmla="*/ 2080 w 2666"/>
                  <a:gd name="T95" fmla="*/ 160 h 176"/>
                  <a:gd name="T96" fmla="*/ 2364 w 2666"/>
                  <a:gd name="T97" fmla="*/ 144 h 176"/>
                  <a:gd name="T98" fmla="*/ 2506 w 2666"/>
                  <a:gd name="T99" fmla="*/ 130 h 176"/>
                  <a:gd name="T100" fmla="*/ 2606 w 2666"/>
                  <a:gd name="T101" fmla="*/ 114 h 176"/>
                  <a:gd name="T102" fmla="*/ 2652 w 2666"/>
                  <a:gd name="T103" fmla="*/ 102 h 176"/>
                  <a:gd name="T104" fmla="*/ 2664 w 2666"/>
                  <a:gd name="T105" fmla="*/ 94 h 176"/>
                  <a:gd name="T106" fmla="*/ 2666 w 2666"/>
                  <a:gd name="T107" fmla="*/ 90 h 176"/>
                  <a:gd name="T108" fmla="*/ 2660 w 2666"/>
                  <a:gd name="T109" fmla="*/ 80 h 176"/>
                  <a:gd name="T110" fmla="*/ 2640 w 2666"/>
                  <a:gd name="T111" fmla="*/ 72 h 176"/>
                  <a:gd name="T112" fmla="*/ 2562 w 2666"/>
                  <a:gd name="T113" fmla="*/ 54 h 176"/>
                  <a:gd name="T114" fmla="*/ 2440 w 2666"/>
                  <a:gd name="T115" fmla="*/ 40 h 176"/>
                  <a:gd name="T116" fmla="*/ 2278 w 2666"/>
                  <a:gd name="T117" fmla="*/ 26 h 176"/>
                  <a:gd name="T118" fmla="*/ 1854 w 2666"/>
                  <a:gd name="T119" fmla="*/ 8 h 176"/>
                  <a:gd name="T120" fmla="*/ 1332 w 266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66" h="176">
                    <a:moveTo>
                      <a:pt x="1332" y="176"/>
                    </a:moveTo>
                    <a:lnTo>
                      <a:pt x="1332" y="176"/>
                    </a:lnTo>
                    <a:lnTo>
                      <a:pt x="1064" y="174"/>
                    </a:lnTo>
                    <a:lnTo>
                      <a:pt x="816" y="168"/>
                    </a:lnTo>
                    <a:lnTo>
                      <a:pt x="590" y="160"/>
                    </a:lnTo>
                    <a:lnTo>
                      <a:pt x="394" y="150"/>
                    </a:lnTo>
                    <a:lnTo>
                      <a:pt x="308" y="144"/>
                    </a:lnTo>
                    <a:lnTo>
                      <a:pt x="232" y="138"/>
                    </a:lnTo>
                    <a:lnTo>
                      <a:pt x="166" y="130"/>
                    </a:lnTo>
                    <a:lnTo>
                      <a:pt x="110" y="122"/>
                    </a:lnTo>
                    <a:lnTo>
                      <a:pt x="64" y="114"/>
                    </a:lnTo>
                    <a:lnTo>
                      <a:pt x="32" y="106"/>
                    </a:lnTo>
                    <a:lnTo>
                      <a:pt x="20" y="102"/>
                    </a:lnTo>
                    <a:lnTo>
                      <a:pt x="12" y="98"/>
                    </a:lnTo>
                    <a:lnTo>
                      <a:pt x="6" y="94"/>
                    </a:lnTo>
                    <a:lnTo>
                      <a:pt x="4" y="90"/>
                    </a:lnTo>
                    <a:lnTo>
                      <a:pt x="6" y="84"/>
                    </a:lnTo>
                    <a:lnTo>
                      <a:pt x="12" y="80"/>
                    </a:lnTo>
                    <a:lnTo>
                      <a:pt x="20" y="76"/>
                    </a:lnTo>
                    <a:lnTo>
                      <a:pt x="32" y="72"/>
                    </a:lnTo>
                    <a:lnTo>
                      <a:pt x="64" y="64"/>
                    </a:lnTo>
                    <a:lnTo>
                      <a:pt x="110" y="54"/>
                    </a:lnTo>
                    <a:lnTo>
                      <a:pt x="166" y="48"/>
                    </a:lnTo>
                    <a:lnTo>
                      <a:pt x="232" y="40"/>
                    </a:lnTo>
                    <a:lnTo>
                      <a:pt x="308" y="34"/>
                    </a:lnTo>
                    <a:lnTo>
                      <a:pt x="394" y="26"/>
                    </a:lnTo>
                    <a:lnTo>
                      <a:pt x="590" y="16"/>
                    </a:lnTo>
                    <a:lnTo>
                      <a:pt x="816" y="8"/>
                    </a:lnTo>
                    <a:lnTo>
                      <a:pt x="1064" y="4"/>
                    </a:lnTo>
                    <a:lnTo>
                      <a:pt x="1332" y="2"/>
                    </a:lnTo>
                    <a:lnTo>
                      <a:pt x="1602" y="4"/>
                    </a:lnTo>
                    <a:lnTo>
                      <a:pt x="1852" y="8"/>
                    </a:lnTo>
                    <a:lnTo>
                      <a:pt x="2078" y="16"/>
                    </a:lnTo>
                    <a:lnTo>
                      <a:pt x="2274" y="26"/>
                    </a:lnTo>
                    <a:lnTo>
                      <a:pt x="2360" y="34"/>
                    </a:lnTo>
                    <a:lnTo>
                      <a:pt x="2436" y="40"/>
                    </a:lnTo>
                    <a:lnTo>
                      <a:pt x="2502" y="48"/>
                    </a:lnTo>
                    <a:lnTo>
                      <a:pt x="2558" y="54"/>
                    </a:lnTo>
                    <a:lnTo>
                      <a:pt x="2602" y="64"/>
                    </a:lnTo>
                    <a:lnTo>
                      <a:pt x="2634" y="72"/>
                    </a:lnTo>
                    <a:lnTo>
                      <a:pt x="2646" y="76"/>
                    </a:lnTo>
                    <a:lnTo>
                      <a:pt x="2654" y="80"/>
                    </a:lnTo>
                    <a:lnTo>
                      <a:pt x="2660" y="84"/>
                    </a:lnTo>
                    <a:lnTo>
                      <a:pt x="2662" y="90"/>
                    </a:lnTo>
                    <a:lnTo>
                      <a:pt x="2660" y="94"/>
                    </a:lnTo>
                    <a:lnTo>
                      <a:pt x="2654" y="98"/>
                    </a:lnTo>
                    <a:lnTo>
                      <a:pt x="2646" y="102"/>
                    </a:lnTo>
                    <a:lnTo>
                      <a:pt x="2634" y="106"/>
                    </a:lnTo>
                    <a:lnTo>
                      <a:pt x="2602" y="114"/>
                    </a:lnTo>
                    <a:lnTo>
                      <a:pt x="2558" y="122"/>
                    </a:lnTo>
                    <a:lnTo>
                      <a:pt x="2502" y="130"/>
                    </a:lnTo>
                    <a:lnTo>
                      <a:pt x="2436" y="138"/>
                    </a:lnTo>
                    <a:lnTo>
                      <a:pt x="2360" y="144"/>
                    </a:lnTo>
                    <a:lnTo>
                      <a:pt x="2274" y="150"/>
                    </a:lnTo>
                    <a:lnTo>
                      <a:pt x="2078" y="160"/>
                    </a:lnTo>
                    <a:lnTo>
                      <a:pt x="1852" y="168"/>
                    </a:lnTo>
                    <a:lnTo>
                      <a:pt x="1602" y="174"/>
                    </a:lnTo>
                    <a:lnTo>
                      <a:pt x="1332" y="176"/>
                    </a:lnTo>
                    <a:close/>
                    <a:moveTo>
                      <a:pt x="1332" y="0"/>
                    </a:moveTo>
                    <a:lnTo>
                      <a:pt x="1332" y="0"/>
                    </a:lnTo>
                    <a:lnTo>
                      <a:pt x="1064" y="2"/>
                    </a:lnTo>
                    <a:lnTo>
                      <a:pt x="814" y="8"/>
                    </a:lnTo>
                    <a:lnTo>
                      <a:pt x="588" y="16"/>
                    </a:lnTo>
                    <a:lnTo>
                      <a:pt x="390" y="26"/>
                    </a:lnTo>
                    <a:lnTo>
                      <a:pt x="304" y="32"/>
                    </a:lnTo>
                    <a:lnTo>
                      <a:pt x="228" y="40"/>
                    </a:lnTo>
                    <a:lnTo>
                      <a:pt x="160" y="48"/>
                    </a:lnTo>
                    <a:lnTo>
                      <a:pt x="104" y="54"/>
                    </a:lnTo>
                    <a:lnTo>
                      <a:pt x="60" y="64"/>
                    </a:lnTo>
                    <a:lnTo>
                      <a:pt x="26" y="72"/>
                    </a:lnTo>
                    <a:lnTo>
                      <a:pt x="16" y="76"/>
                    </a:lnTo>
                    <a:lnTo>
                      <a:pt x="6" y="80"/>
                    </a:lnTo>
                    <a:lnTo>
                      <a:pt x="2" y="84"/>
                    </a:lnTo>
                    <a:lnTo>
                      <a:pt x="0" y="90"/>
                    </a:lnTo>
                    <a:lnTo>
                      <a:pt x="2" y="94"/>
                    </a:lnTo>
                    <a:lnTo>
                      <a:pt x="6" y="98"/>
                    </a:lnTo>
                    <a:lnTo>
                      <a:pt x="16" y="102"/>
                    </a:lnTo>
                    <a:lnTo>
                      <a:pt x="26" y="106"/>
                    </a:lnTo>
                    <a:lnTo>
                      <a:pt x="60" y="114"/>
                    </a:lnTo>
                    <a:lnTo>
                      <a:pt x="104" y="122"/>
                    </a:lnTo>
                    <a:lnTo>
                      <a:pt x="160" y="130"/>
                    </a:lnTo>
                    <a:lnTo>
                      <a:pt x="228" y="138"/>
                    </a:lnTo>
                    <a:lnTo>
                      <a:pt x="304" y="144"/>
                    </a:lnTo>
                    <a:lnTo>
                      <a:pt x="390" y="150"/>
                    </a:lnTo>
                    <a:lnTo>
                      <a:pt x="588" y="160"/>
                    </a:lnTo>
                    <a:lnTo>
                      <a:pt x="814" y="170"/>
                    </a:lnTo>
                    <a:lnTo>
                      <a:pt x="1064" y="174"/>
                    </a:lnTo>
                    <a:lnTo>
                      <a:pt x="1332" y="176"/>
                    </a:lnTo>
                    <a:lnTo>
                      <a:pt x="1602" y="174"/>
                    </a:lnTo>
                    <a:lnTo>
                      <a:pt x="1854" y="170"/>
                    </a:lnTo>
                    <a:lnTo>
                      <a:pt x="2080" y="160"/>
                    </a:lnTo>
                    <a:lnTo>
                      <a:pt x="2278" y="150"/>
                    </a:lnTo>
                    <a:lnTo>
                      <a:pt x="2364" y="144"/>
                    </a:lnTo>
                    <a:lnTo>
                      <a:pt x="2440" y="138"/>
                    </a:lnTo>
                    <a:lnTo>
                      <a:pt x="2506" y="130"/>
                    </a:lnTo>
                    <a:lnTo>
                      <a:pt x="2562" y="122"/>
                    </a:lnTo>
                    <a:lnTo>
                      <a:pt x="2606" y="114"/>
                    </a:lnTo>
                    <a:lnTo>
                      <a:pt x="2640" y="106"/>
                    </a:lnTo>
                    <a:lnTo>
                      <a:pt x="2652" y="102"/>
                    </a:lnTo>
                    <a:lnTo>
                      <a:pt x="2660" y="98"/>
                    </a:lnTo>
                    <a:lnTo>
                      <a:pt x="2664" y="94"/>
                    </a:lnTo>
                    <a:lnTo>
                      <a:pt x="2666" y="90"/>
                    </a:lnTo>
                    <a:lnTo>
                      <a:pt x="2664" y="84"/>
                    </a:lnTo>
                    <a:lnTo>
                      <a:pt x="2660" y="80"/>
                    </a:lnTo>
                    <a:lnTo>
                      <a:pt x="2652" y="76"/>
                    </a:lnTo>
                    <a:lnTo>
                      <a:pt x="2640" y="72"/>
                    </a:lnTo>
                    <a:lnTo>
                      <a:pt x="2606" y="64"/>
                    </a:lnTo>
                    <a:lnTo>
                      <a:pt x="2562" y="54"/>
                    </a:lnTo>
                    <a:lnTo>
                      <a:pt x="2506" y="48"/>
                    </a:lnTo>
                    <a:lnTo>
                      <a:pt x="2440" y="40"/>
                    </a:lnTo>
                    <a:lnTo>
                      <a:pt x="2364" y="32"/>
                    </a:lnTo>
                    <a:lnTo>
                      <a:pt x="2278" y="26"/>
                    </a:lnTo>
                    <a:lnTo>
                      <a:pt x="2080" y="16"/>
                    </a:lnTo>
                    <a:lnTo>
                      <a:pt x="1854" y="8"/>
                    </a:lnTo>
                    <a:lnTo>
                      <a:pt x="1602" y="2"/>
                    </a:lnTo>
                    <a:lnTo>
                      <a:pt x="133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0" name="Freeform 75"/>
              <p:cNvSpPr>
                <a:spLocks noChangeArrowheads="1"/>
              </p:cNvSpPr>
              <p:nvPr/>
            </p:nvSpPr>
            <p:spPr bwMode="auto">
              <a:xfrm>
                <a:off x="122" y="8"/>
                <a:ext cx="2658" cy="174"/>
              </a:xfrm>
              <a:custGeom>
                <a:avLst/>
                <a:gdLst>
                  <a:gd name="T0" fmla="*/ 1328 w 2658"/>
                  <a:gd name="T1" fmla="*/ 174 h 174"/>
                  <a:gd name="T2" fmla="*/ 1328 w 2658"/>
                  <a:gd name="T3" fmla="*/ 174 h 174"/>
                  <a:gd name="T4" fmla="*/ 1060 w 2658"/>
                  <a:gd name="T5" fmla="*/ 172 h 174"/>
                  <a:gd name="T6" fmla="*/ 812 w 2658"/>
                  <a:gd name="T7" fmla="*/ 166 h 174"/>
                  <a:gd name="T8" fmla="*/ 586 w 2658"/>
                  <a:gd name="T9" fmla="*/ 158 h 174"/>
                  <a:gd name="T10" fmla="*/ 390 w 2658"/>
                  <a:gd name="T11" fmla="*/ 148 h 174"/>
                  <a:gd name="T12" fmla="*/ 304 w 2658"/>
                  <a:gd name="T13" fmla="*/ 142 h 174"/>
                  <a:gd name="T14" fmla="*/ 228 w 2658"/>
                  <a:gd name="T15" fmla="*/ 136 h 174"/>
                  <a:gd name="T16" fmla="*/ 162 w 2658"/>
                  <a:gd name="T17" fmla="*/ 128 h 174"/>
                  <a:gd name="T18" fmla="*/ 106 w 2658"/>
                  <a:gd name="T19" fmla="*/ 120 h 174"/>
                  <a:gd name="T20" fmla="*/ 60 w 2658"/>
                  <a:gd name="T21" fmla="*/ 112 h 174"/>
                  <a:gd name="T22" fmla="*/ 28 w 2658"/>
                  <a:gd name="T23" fmla="*/ 104 h 174"/>
                  <a:gd name="T24" fmla="*/ 16 w 2658"/>
                  <a:gd name="T25" fmla="*/ 100 h 174"/>
                  <a:gd name="T26" fmla="*/ 8 w 2658"/>
                  <a:gd name="T27" fmla="*/ 96 h 174"/>
                  <a:gd name="T28" fmla="*/ 2 w 2658"/>
                  <a:gd name="T29" fmla="*/ 92 h 174"/>
                  <a:gd name="T30" fmla="*/ 0 w 2658"/>
                  <a:gd name="T31" fmla="*/ 88 h 174"/>
                  <a:gd name="T32" fmla="*/ 0 w 2658"/>
                  <a:gd name="T33" fmla="*/ 88 h 174"/>
                  <a:gd name="T34" fmla="*/ 2 w 2658"/>
                  <a:gd name="T35" fmla="*/ 82 h 174"/>
                  <a:gd name="T36" fmla="*/ 8 w 2658"/>
                  <a:gd name="T37" fmla="*/ 78 h 174"/>
                  <a:gd name="T38" fmla="*/ 16 w 2658"/>
                  <a:gd name="T39" fmla="*/ 74 h 174"/>
                  <a:gd name="T40" fmla="*/ 28 w 2658"/>
                  <a:gd name="T41" fmla="*/ 70 h 174"/>
                  <a:gd name="T42" fmla="*/ 60 w 2658"/>
                  <a:gd name="T43" fmla="*/ 62 h 174"/>
                  <a:gd name="T44" fmla="*/ 106 w 2658"/>
                  <a:gd name="T45" fmla="*/ 52 h 174"/>
                  <a:gd name="T46" fmla="*/ 162 w 2658"/>
                  <a:gd name="T47" fmla="*/ 46 h 174"/>
                  <a:gd name="T48" fmla="*/ 228 w 2658"/>
                  <a:gd name="T49" fmla="*/ 38 h 174"/>
                  <a:gd name="T50" fmla="*/ 304 w 2658"/>
                  <a:gd name="T51" fmla="*/ 32 h 174"/>
                  <a:gd name="T52" fmla="*/ 390 w 2658"/>
                  <a:gd name="T53" fmla="*/ 24 h 174"/>
                  <a:gd name="T54" fmla="*/ 586 w 2658"/>
                  <a:gd name="T55" fmla="*/ 14 h 174"/>
                  <a:gd name="T56" fmla="*/ 812 w 2658"/>
                  <a:gd name="T57" fmla="*/ 6 h 174"/>
                  <a:gd name="T58" fmla="*/ 1060 w 2658"/>
                  <a:gd name="T59" fmla="*/ 2 h 174"/>
                  <a:gd name="T60" fmla="*/ 1328 w 2658"/>
                  <a:gd name="T61" fmla="*/ 0 h 174"/>
                  <a:gd name="T62" fmla="*/ 1328 w 2658"/>
                  <a:gd name="T63" fmla="*/ 0 h 174"/>
                  <a:gd name="T64" fmla="*/ 1598 w 2658"/>
                  <a:gd name="T65" fmla="*/ 2 h 174"/>
                  <a:gd name="T66" fmla="*/ 1848 w 2658"/>
                  <a:gd name="T67" fmla="*/ 6 h 174"/>
                  <a:gd name="T68" fmla="*/ 2074 w 2658"/>
                  <a:gd name="T69" fmla="*/ 14 h 174"/>
                  <a:gd name="T70" fmla="*/ 2270 w 2658"/>
                  <a:gd name="T71" fmla="*/ 24 h 174"/>
                  <a:gd name="T72" fmla="*/ 2356 w 2658"/>
                  <a:gd name="T73" fmla="*/ 32 h 174"/>
                  <a:gd name="T74" fmla="*/ 2432 w 2658"/>
                  <a:gd name="T75" fmla="*/ 38 h 174"/>
                  <a:gd name="T76" fmla="*/ 2498 w 2658"/>
                  <a:gd name="T77" fmla="*/ 46 h 174"/>
                  <a:gd name="T78" fmla="*/ 2554 w 2658"/>
                  <a:gd name="T79" fmla="*/ 52 h 174"/>
                  <a:gd name="T80" fmla="*/ 2598 w 2658"/>
                  <a:gd name="T81" fmla="*/ 62 h 174"/>
                  <a:gd name="T82" fmla="*/ 2630 w 2658"/>
                  <a:gd name="T83" fmla="*/ 70 h 174"/>
                  <a:gd name="T84" fmla="*/ 2642 w 2658"/>
                  <a:gd name="T85" fmla="*/ 74 h 174"/>
                  <a:gd name="T86" fmla="*/ 2650 w 2658"/>
                  <a:gd name="T87" fmla="*/ 78 h 174"/>
                  <a:gd name="T88" fmla="*/ 2656 w 2658"/>
                  <a:gd name="T89" fmla="*/ 82 h 174"/>
                  <a:gd name="T90" fmla="*/ 2658 w 2658"/>
                  <a:gd name="T91" fmla="*/ 88 h 174"/>
                  <a:gd name="T92" fmla="*/ 2658 w 2658"/>
                  <a:gd name="T93" fmla="*/ 88 h 174"/>
                  <a:gd name="T94" fmla="*/ 2656 w 2658"/>
                  <a:gd name="T95" fmla="*/ 92 h 174"/>
                  <a:gd name="T96" fmla="*/ 2650 w 2658"/>
                  <a:gd name="T97" fmla="*/ 96 h 174"/>
                  <a:gd name="T98" fmla="*/ 2642 w 2658"/>
                  <a:gd name="T99" fmla="*/ 100 h 174"/>
                  <a:gd name="T100" fmla="*/ 2630 w 2658"/>
                  <a:gd name="T101" fmla="*/ 104 h 174"/>
                  <a:gd name="T102" fmla="*/ 2598 w 2658"/>
                  <a:gd name="T103" fmla="*/ 112 h 174"/>
                  <a:gd name="T104" fmla="*/ 2554 w 2658"/>
                  <a:gd name="T105" fmla="*/ 120 h 174"/>
                  <a:gd name="T106" fmla="*/ 2498 w 2658"/>
                  <a:gd name="T107" fmla="*/ 128 h 174"/>
                  <a:gd name="T108" fmla="*/ 2432 w 2658"/>
                  <a:gd name="T109" fmla="*/ 136 h 174"/>
                  <a:gd name="T110" fmla="*/ 2356 w 2658"/>
                  <a:gd name="T111" fmla="*/ 142 h 174"/>
                  <a:gd name="T112" fmla="*/ 2270 w 2658"/>
                  <a:gd name="T113" fmla="*/ 148 h 174"/>
                  <a:gd name="T114" fmla="*/ 2074 w 2658"/>
                  <a:gd name="T115" fmla="*/ 158 h 174"/>
                  <a:gd name="T116" fmla="*/ 1848 w 2658"/>
                  <a:gd name="T117" fmla="*/ 166 h 174"/>
                  <a:gd name="T118" fmla="*/ 1598 w 2658"/>
                  <a:gd name="T119" fmla="*/ 172 h 174"/>
                  <a:gd name="T120" fmla="*/ 1328 w 2658"/>
                  <a:gd name="T1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8" h="174">
                    <a:moveTo>
                      <a:pt x="1328" y="174"/>
                    </a:moveTo>
                    <a:lnTo>
                      <a:pt x="1328" y="174"/>
                    </a:lnTo>
                    <a:lnTo>
                      <a:pt x="1060" y="172"/>
                    </a:lnTo>
                    <a:lnTo>
                      <a:pt x="812" y="166"/>
                    </a:lnTo>
                    <a:lnTo>
                      <a:pt x="586" y="158"/>
                    </a:lnTo>
                    <a:lnTo>
                      <a:pt x="390" y="148"/>
                    </a:lnTo>
                    <a:lnTo>
                      <a:pt x="304" y="142"/>
                    </a:lnTo>
                    <a:lnTo>
                      <a:pt x="228" y="136"/>
                    </a:lnTo>
                    <a:lnTo>
                      <a:pt x="162" y="128"/>
                    </a:lnTo>
                    <a:lnTo>
                      <a:pt x="106" y="120"/>
                    </a:lnTo>
                    <a:lnTo>
                      <a:pt x="60" y="112"/>
                    </a:lnTo>
                    <a:lnTo>
                      <a:pt x="28" y="104"/>
                    </a:lnTo>
                    <a:lnTo>
                      <a:pt x="16" y="100"/>
                    </a:lnTo>
                    <a:lnTo>
                      <a:pt x="8" y="96"/>
                    </a:lnTo>
                    <a:lnTo>
                      <a:pt x="2" y="92"/>
                    </a:lnTo>
                    <a:lnTo>
                      <a:pt x="0" y="88"/>
                    </a:lnTo>
                    <a:lnTo>
                      <a:pt x="2" y="82"/>
                    </a:lnTo>
                    <a:lnTo>
                      <a:pt x="8" y="78"/>
                    </a:lnTo>
                    <a:lnTo>
                      <a:pt x="16" y="74"/>
                    </a:lnTo>
                    <a:lnTo>
                      <a:pt x="28" y="70"/>
                    </a:lnTo>
                    <a:lnTo>
                      <a:pt x="60" y="62"/>
                    </a:lnTo>
                    <a:lnTo>
                      <a:pt x="106" y="52"/>
                    </a:lnTo>
                    <a:lnTo>
                      <a:pt x="162" y="46"/>
                    </a:lnTo>
                    <a:lnTo>
                      <a:pt x="228" y="38"/>
                    </a:lnTo>
                    <a:lnTo>
                      <a:pt x="304" y="32"/>
                    </a:lnTo>
                    <a:lnTo>
                      <a:pt x="390" y="24"/>
                    </a:lnTo>
                    <a:lnTo>
                      <a:pt x="586" y="14"/>
                    </a:lnTo>
                    <a:lnTo>
                      <a:pt x="812" y="6"/>
                    </a:lnTo>
                    <a:lnTo>
                      <a:pt x="1060" y="2"/>
                    </a:lnTo>
                    <a:lnTo>
                      <a:pt x="1328" y="0"/>
                    </a:lnTo>
                    <a:lnTo>
                      <a:pt x="1598" y="2"/>
                    </a:lnTo>
                    <a:lnTo>
                      <a:pt x="1848" y="6"/>
                    </a:lnTo>
                    <a:lnTo>
                      <a:pt x="2074" y="14"/>
                    </a:lnTo>
                    <a:lnTo>
                      <a:pt x="2270" y="24"/>
                    </a:lnTo>
                    <a:lnTo>
                      <a:pt x="2356" y="32"/>
                    </a:lnTo>
                    <a:lnTo>
                      <a:pt x="2432" y="38"/>
                    </a:lnTo>
                    <a:lnTo>
                      <a:pt x="2498" y="46"/>
                    </a:lnTo>
                    <a:lnTo>
                      <a:pt x="2554" y="52"/>
                    </a:lnTo>
                    <a:lnTo>
                      <a:pt x="2598" y="62"/>
                    </a:lnTo>
                    <a:lnTo>
                      <a:pt x="2630" y="70"/>
                    </a:lnTo>
                    <a:lnTo>
                      <a:pt x="2642" y="74"/>
                    </a:lnTo>
                    <a:lnTo>
                      <a:pt x="2650" y="78"/>
                    </a:lnTo>
                    <a:lnTo>
                      <a:pt x="2656" y="82"/>
                    </a:lnTo>
                    <a:lnTo>
                      <a:pt x="2658" y="88"/>
                    </a:lnTo>
                    <a:lnTo>
                      <a:pt x="2656" y="92"/>
                    </a:lnTo>
                    <a:lnTo>
                      <a:pt x="2650" y="96"/>
                    </a:lnTo>
                    <a:lnTo>
                      <a:pt x="2642" y="100"/>
                    </a:lnTo>
                    <a:lnTo>
                      <a:pt x="2630" y="104"/>
                    </a:lnTo>
                    <a:lnTo>
                      <a:pt x="2598" y="112"/>
                    </a:lnTo>
                    <a:lnTo>
                      <a:pt x="2554" y="120"/>
                    </a:lnTo>
                    <a:lnTo>
                      <a:pt x="2498" y="128"/>
                    </a:lnTo>
                    <a:lnTo>
                      <a:pt x="2432" y="136"/>
                    </a:lnTo>
                    <a:lnTo>
                      <a:pt x="2356" y="142"/>
                    </a:lnTo>
                    <a:lnTo>
                      <a:pt x="2270" y="148"/>
                    </a:lnTo>
                    <a:lnTo>
                      <a:pt x="2074" y="158"/>
                    </a:lnTo>
                    <a:lnTo>
                      <a:pt x="1848" y="166"/>
                    </a:lnTo>
                    <a:lnTo>
                      <a:pt x="1598" y="172"/>
                    </a:lnTo>
                    <a:lnTo>
                      <a:pt x="1328"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1" name="Freeform 76"/>
              <p:cNvSpPr>
                <a:spLocks noChangeArrowheads="1"/>
              </p:cNvSpPr>
              <p:nvPr/>
            </p:nvSpPr>
            <p:spPr bwMode="auto">
              <a:xfrm>
                <a:off x="118" y="6"/>
                <a:ext cx="2666" cy="176"/>
              </a:xfrm>
              <a:custGeom>
                <a:avLst/>
                <a:gdLst>
                  <a:gd name="T0" fmla="*/ 1332 w 2666"/>
                  <a:gd name="T1" fmla="*/ 0 h 176"/>
                  <a:gd name="T2" fmla="*/ 1332 w 2666"/>
                  <a:gd name="T3" fmla="*/ 0 h 176"/>
                  <a:gd name="T4" fmla="*/ 1064 w 2666"/>
                  <a:gd name="T5" fmla="*/ 2 h 176"/>
                  <a:gd name="T6" fmla="*/ 814 w 2666"/>
                  <a:gd name="T7" fmla="*/ 8 h 176"/>
                  <a:gd name="T8" fmla="*/ 588 w 2666"/>
                  <a:gd name="T9" fmla="*/ 16 h 176"/>
                  <a:gd name="T10" fmla="*/ 390 w 2666"/>
                  <a:gd name="T11" fmla="*/ 26 h 176"/>
                  <a:gd name="T12" fmla="*/ 304 w 2666"/>
                  <a:gd name="T13" fmla="*/ 32 h 176"/>
                  <a:gd name="T14" fmla="*/ 228 w 2666"/>
                  <a:gd name="T15" fmla="*/ 40 h 176"/>
                  <a:gd name="T16" fmla="*/ 160 w 2666"/>
                  <a:gd name="T17" fmla="*/ 48 h 176"/>
                  <a:gd name="T18" fmla="*/ 104 w 2666"/>
                  <a:gd name="T19" fmla="*/ 54 h 176"/>
                  <a:gd name="T20" fmla="*/ 60 w 2666"/>
                  <a:gd name="T21" fmla="*/ 64 h 176"/>
                  <a:gd name="T22" fmla="*/ 26 w 2666"/>
                  <a:gd name="T23" fmla="*/ 72 h 176"/>
                  <a:gd name="T24" fmla="*/ 16 w 2666"/>
                  <a:gd name="T25" fmla="*/ 76 h 176"/>
                  <a:gd name="T26" fmla="*/ 6 w 2666"/>
                  <a:gd name="T27" fmla="*/ 80 h 176"/>
                  <a:gd name="T28" fmla="*/ 2 w 2666"/>
                  <a:gd name="T29" fmla="*/ 84 h 176"/>
                  <a:gd name="T30" fmla="*/ 0 w 2666"/>
                  <a:gd name="T31" fmla="*/ 90 h 176"/>
                  <a:gd name="T32" fmla="*/ 0 w 2666"/>
                  <a:gd name="T33" fmla="*/ 90 h 176"/>
                  <a:gd name="T34" fmla="*/ 2 w 2666"/>
                  <a:gd name="T35" fmla="*/ 94 h 176"/>
                  <a:gd name="T36" fmla="*/ 6 w 2666"/>
                  <a:gd name="T37" fmla="*/ 98 h 176"/>
                  <a:gd name="T38" fmla="*/ 16 w 2666"/>
                  <a:gd name="T39" fmla="*/ 102 h 176"/>
                  <a:gd name="T40" fmla="*/ 26 w 2666"/>
                  <a:gd name="T41" fmla="*/ 106 h 176"/>
                  <a:gd name="T42" fmla="*/ 60 w 2666"/>
                  <a:gd name="T43" fmla="*/ 114 h 176"/>
                  <a:gd name="T44" fmla="*/ 104 w 2666"/>
                  <a:gd name="T45" fmla="*/ 122 h 176"/>
                  <a:gd name="T46" fmla="*/ 160 w 2666"/>
                  <a:gd name="T47" fmla="*/ 130 h 176"/>
                  <a:gd name="T48" fmla="*/ 228 w 2666"/>
                  <a:gd name="T49" fmla="*/ 138 h 176"/>
                  <a:gd name="T50" fmla="*/ 304 w 2666"/>
                  <a:gd name="T51" fmla="*/ 144 h 176"/>
                  <a:gd name="T52" fmla="*/ 390 w 2666"/>
                  <a:gd name="T53" fmla="*/ 150 h 176"/>
                  <a:gd name="T54" fmla="*/ 588 w 2666"/>
                  <a:gd name="T55" fmla="*/ 160 h 176"/>
                  <a:gd name="T56" fmla="*/ 814 w 2666"/>
                  <a:gd name="T57" fmla="*/ 170 h 176"/>
                  <a:gd name="T58" fmla="*/ 1064 w 2666"/>
                  <a:gd name="T59" fmla="*/ 174 h 176"/>
                  <a:gd name="T60" fmla="*/ 1332 w 2666"/>
                  <a:gd name="T61" fmla="*/ 176 h 176"/>
                  <a:gd name="T62" fmla="*/ 1332 w 2666"/>
                  <a:gd name="T63" fmla="*/ 176 h 176"/>
                  <a:gd name="T64" fmla="*/ 1602 w 2666"/>
                  <a:gd name="T65" fmla="*/ 174 h 176"/>
                  <a:gd name="T66" fmla="*/ 1854 w 2666"/>
                  <a:gd name="T67" fmla="*/ 170 h 176"/>
                  <a:gd name="T68" fmla="*/ 2080 w 2666"/>
                  <a:gd name="T69" fmla="*/ 160 h 176"/>
                  <a:gd name="T70" fmla="*/ 2278 w 2666"/>
                  <a:gd name="T71" fmla="*/ 150 h 176"/>
                  <a:gd name="T72" fmla="*/ 2364 w 2666"/>
                  <a:gd name="T73" fmla="*/ 144 h 176"/>
                  <a:gd name="T74" fmla="*/ 2440 w 2666"/>
                  <a:gd name="T75" fmla="*/ 138 h 176"/>
                  <a:gd name="T76" fmla="*/ 2506 w 2666"/>
                  <a:gd name="T77" fmla="*/ 130 h 176"/>
                  <a:gd name="T78" fmla="*/ 2562 w 2666"/>
                  <a:gd name="T79" fmla="*/ 122 h 176"/>
                  <a:gd name="T80" fmla="*/ 2606 w 2666"/>
                  <a:gd name="T81" fmla="*/ 114 h 176"/>
                  <a:gd name="T82" fmla="*/ 2640 w 2666"/>
                  <a:gd name="T83" fmla="*/ 106 h 176"/>
                  <a:gd name="T84" fmla="*/ 2652 w 2666"/>
                  <a:gd name="T85" fmla="*/ 102 h 176"/>
                  <a:gd name="T86" fmla="*/ 2660 w 2666"/>
                  <a:gd name="T87" fmla="*/ 98 h 176"/>
                  <a:gd name="T88" fmla="*/ 2664 w 2666"/>
                  <a:gd name="T89" fmla="*/ 94 h 176"/>
                  <a:gd name="T90" fmla="*/ 2666 w 2666"/>
                  <a:gd name="T91" fmla="*/ 90 h 176"/>
                  <a:gd name="T92" fmla="*/ 2666 w 2666"/>
                  <a:gd name="T93" fmla="*/ 90 h 176"/>
                  <a:gd name="T94" fmla="*/ 2664 w 2666"/>
                  <a:gd name="T95" fmla="*/ 84 h 176"/>
                  <a:gd name="T96" fmla="*/ 2660 w 2666"/>
                  <a:gd name="T97" fmla="*/ 80 h 176"/>
                  <a:gd name="T98" fmla="*/ 2652 w 2666"/>
                  <a:gd name="T99" fmla="*/ 76 h 176"/>
                  <a:gd name="T100" fmla="*/ 2640 w 2666"/>
                  <a:gd name="T101" fmla="*/ 72 h 176"/>
                  <a:gd name="T102" fmla="*/ 2606 w 2666"/>
                  <a:gd name="T103" fmla="*/ 64 h 176"/>
                  <a:gd name="T104" fmla="*/ 2562 w 2666"/>
                  <a:gd name="T105" fmla="*/ 54 h 176"/>
                  <a:gd name="T106" fmla="*/ 2506 w 2666"/>
                  <a:gd name="T107" fmla="*/ 48 h 176"/>
                  <a:gd name="T108" fmla="*/ 2440 w 2666"/>
                  <a:gd name="T109" fmla="*/ 40 h 176"/>
                  <a:gd name="T110" fmla="*/ 2364 w 2666"/>
                  <a:gd name="T111" fmla="*/ 32 h 176"/>
                  <a:gd name="T112" fmla="*/ 2278 w 2666"/>
                  <a:gd name="T113" fmla="*/ 26 h 176"/>
                  <a:gd name="T114" fmla="*/ 2080 w 2666"/>
                  <a:gd name="T115" fmla="*/ 16 h 176"/>
                  <a:gd name="T116" fmla="*/ 1854 w 2666"/>
                  <a:gd name="T117" fmla="*/ 8 h 176"/>
                  <a:gd name="T118" fmla="*/ 1602 w 2666"/>
                  <a:gd name="T119" fmla="*/ 2 h 176"/>
                  <a:gd name="T120" fmla="*/ 1332 w 266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66" h="176">
                    <a:moveTo>
                      <a:pt x="1332" y="0"/>
                    </a:moveTo>
                    <a:lnTo>
                      <a:pt x="1332" y="0"/>
                    </a:lnTo>
                    <a:lnTo>
                      <a:pt x="1064" y="2"/>
                    </a:lnTo>
                    <a:lnTo>
                      <a:pt x="814" y="8"/>
                    </a:lnTo>
                    <a:lnTo>
                      <a:pt x="588" y="16"/>
                    </a:lnTo>
                    <a:lnTo>
                      <a:pt x="390" y="26"/>
                    </a:lnTo>
                    <a:lnTo>
                      <a:pt x="304" y="32"/>
                    </a:lnTo>
                    <a:lnTo>
                      <a:pt x="228" y="40"/>
                    </a:lnTo>
                    <a:lnTo>
                      <a:pt x="160" y="48"/>
                    </a:lnTo>
                    <a:lnTo>
                      <a:pt x="104" y="54"/>
                    </a:lnTo>
                    <a:lnTo>
                      <a:pt x="60" y="64"/>
                    </a:lnTo>
                    <a:lnTo>
                      <a:pt x="26" y="72"/>
                    </a:lnTo>
                    <a:lnTo>
                      <a:pt x="16" y="76"/>
                    </a:lnTo>
                    <a:lnTo>
                      <a:pt x="6" y="80"/>
                    </a:lnTo>
                    <a:lnTo>
                      <a:pt x="2" y="84"/>
                    </a:lnTo>
                    <a:lnTo>
                      <a:pt x="0" y="90"/>
                    </a:lnTo>
                    <a:lnTo>
                      <a:pt x="2" y="94"/>
                    </a:lnTo>
                    <a:lnTo>
                      <a:pt x="6" y="98"/>
                    </a:lnTo>
                    <a:lnTo>
                      <a:pt x="16" y="102"/>
                    </a:lnTo>
                    <a:lnTo>
                      <a:pt x="26" y="106"/>
                    </a:lnTo>
                    <a:lnTo>
                      <a:pt x="60" y="114"/>
                    </a:lnTo>
                    <a:lnTo>
                      <a:pt x="104" y="122"/>
                    </a:lnTo>
                    <a:lnTo>
                      <a:pt x="160" y="130"/>
                    </a:lnTo>
                    <a:lnTo>
                      <a:pt x="228" y="138"/>
                    </a:lnTo>
                    <a:lnTo>
                      <a:pt x="304" y="144"/>
                    </a:lnTo>
                    <a:lnTo>
                      <a:pt x="390" y="150"/>
                    </a:lnTo>
                    <a:lnTo>
                      <a:pt x="588" y="160"/>
                    </a:lnTo>
                    <a:lnTo>
                      <a:pt x="814" y="170"/>
                    </a:lnTo>
                    <a:lnTo>
                      <a:pt x="1064" y="174"/>
                    </a:lnTo>
                    <a:lnTo>
                      <a:pt x="1332" y="176"/>
                    </a:lnTo>
                    <a:lnTo>
                      <a:pt x="1602" y="174"/>
                    </a:lnTo>
                    <a:lnTo>
                      <a:pt x="1854" y="170"/>
                    </a:lnTo>
                    <a:lnTo>
                      <a:pt x="2080" y="160"/>
                    </a:lnTo>
                    <a:lnTo>
                      <a:pt x="2278" y="150"/>
                    </a:lnTo>
                    <a:lnTo>
                      <a:pt x="2364" y="144"/>
                    </a:lnTo>
                    <a:lnTo>
                      <a:pt x="2440" y="138"/>
                    </a:lnTo>
                    <a:lnTo>
                      <a:pt x="2506" y="130"/>
                    </a:lnTo>
                    <a:lnTo>
                      <a:pt x="2562" y="122"/>
                    </a:lnTo>
                    <a:lnTo>
                      <a:pt x="2606" y="114"/>
                    </a:lnTo>
                    <a:lnTo>
                      <a:pt x="2640" y="106"/>
                    </a:lnTo>
                    <a:lnTo>
                      <a:pt x="2652" y="102"/>
                    </a:lnTo>
                    <a:lnTo>
                      <a:pt x="2660" y="98"/>
                    </a:lnTo>
                    <a:lnTo>
                      <a:pt x="2664" y="94"/>
                    </a:lnTo>
                    <a:lnTo>
                      <a:pt x="2666" y="90"/>
                    </a:lnTo>
                    <a:lnTo>
                      <a:pt x="2664" y="84"/>
                    </a:lnTo>
                    <a:lnTo>
                      <a:pt x="2660" y="80"/>
                    </a:lnTo>
                    <a:lnTo>
                      <a:pt x="2652" y="76"/>
                    </a:lnTo>
                    <a:lnTo>
                      <a:pt x="2640" y="72"/>
                    </a:lnTo>
                    <a:lnTo>
                      <a:pt x="2606" y="64"/>
                    </a:lnTo>
                    <a:lnTo>
                      <a:pt x="2562" y="54"/>
                    </a:lnTo>
                    <a:lnTo>
                      <a:pt x="2506" y="48"/>
                    </a:lnTo>
                    <a:lnTo>
                      <a:pt x="2440" y="40"/>
                    </a:lnTo>
                    <a:lnTo>
                      <a:pt x="2364" y="32"/>
                    </a:lnTo>
                    <a:lnTo>
                      <a:pt x="2278" y="26"/>
                    </a:lnTo>
                    <a:lnTo>
                      <a:pt x="2080" y="16"/>
                    </a:lnTo>
                    <a:lnTo>
                      <a:pt x="1854" y="8"/>
                    </a:lnTo>
                    <a:lnTo>
                      <a:pt x="1602" y="2"/>
                    </a:lnTo>
                    <a:lnTo>
                      <a:pt x="13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2" name="Freeform 77"/>
              <p:cNvSpPr>
                <a:spLocks noEditPoints="1" noChangeArrowheads="1"/>
              </p:cNvSpPr>
              <p:nvPr/>
            </p:nvSpPr>
            <p:spPr bwMode="auto">
              <a:xfrm>
                <a:off x="122" y="8"/>
                <a:ext cx="2658" cy="174"/>
              </a:xfrm>
              <a:custGeom>
                <a:avLst/>
                <a:gdLst>
                  <a:gd name="T0" fmla="*/ 1328 w 2658"/>
                  <a:gd name="T1" fmla="*/ 174 h 174"/>
                  <a:gd name="T2" fmla="*/ 814 w 2658"/>
                  <a:gd name="T3" fmla="*/ 166 h 174"/>
                  <a:gd name="T4" fmla="*/ 394 w 2658"/>
                  <a:gd name="T5" fmla="*/ 148 h 174"/>
                  <a:gd name="T6" fmla="*/ 232 w 2658"/>
                  <a:gd name="T7" fmla="*/ 136 h 174"/>
                  <a:gd name="T8" fmla="*/ 110 w 2658"/>
                  <a:gd name="T9" fmla="*/ 120 h 174"/>
                  <a:gd name="T10" fmla="*/ 32 w 2658"/>
                  <a:gd name="T11" fmla="*/ 104 h 174"/>
                  <a:gd name="T12" fmla="*/ 12 w 2658"/>
                  <a:gd name="T13" fmla="*/ 96 h 174"/>
                  <a:gd name="T14" fmla="*/ 6 w 2658"/>
                  <a:gd name="T15" fmla="*/ 88 h 174"/>
                  <a:gd name="T16" fmla="*/ 8 w 2658"/>
                  <a:gd name="T17" fmla="*/ 82 h 174"/>
                  <a:gd name="T18" fmla="*/ 22 w 2658"/>
                  <a:gd name="T19" fmla="*/ 74 h 174"/>
                  <a:gd name="T20" fmla="*/ 66 w 2658"/>
                  <a:gd name="T21" fmla="*/ 62 h 174"/>
                  <a:gd name="T22" fmla="*/ 166 w 2658"/>
                  <a:gd name="T23" fmla="*/ 46 h 174"/>
                  <a:gd name="T24" fmla="*/ 308 w 2658"/>
                  <a:gd name="T25" fmla="*/ 32 h 174"/>
                  <a:gd name="T26" fmla="*/ 590 w 2658"/>
                  <a:gd name="T27" fmla="*/ 14 h 174"/>
                  <a:gd name="T28" fmla="*/ 1062 w 2658"/>
                  <a:gd name="T29" fmla="*/ 2 h 174"/>
                  <a:gd name="T30" fmla="*/ 1328 w 2658"/>
                  <a:gd name="T31" fmla="*/ 0 h 174"/>
                  <a:gd name="T32" fmla="*/ 1846 w 2658"/>
                  <a:gd name="T33" fmla="*/ 6 h 174"/>
                  <a:gd name="T34" fmla="*/ 2266 w 2658"/>
                  <a:gd name="T35" fmla="*/ 26 h 174"/>
                  <a:gd name="T36" fmla="*/ 2428 w 2658"/>
                  <a:gd name="T37" fmla="*/ 38 h 174"/>
                  <a:gd name="T38" fmla="*/ 2548 w 2658"/>
                  <a:gd name="T39" fmla="*/ 54 h 174"/>
                  <a:gd name="T40" fmla="*/ 2626 w 2658"/>
                  <a:gd name="T41" fmla="*/ 70 h 174"/>
                  <a:gd name="T42" fmla="*/ 2646 w 2658"/>
                  <a:gd name="T43" fmla="*/ 78 h 174"/>
                  <a:gd name="T44" fmla="*/ 2652 w 2658"/>
                  <a:gd name="T45" fmla="*/ 88 h 174"/>
                  <a:gd name="T46" fmla="*/ 2650 w 2658"/>
                  <a:gd name="T47" fmla="*/ 92 h 174"/>
                  <a:gd name="T48" fmla="*/ 2638 w 2658"/>
                  <a:gd name="T49" fmla="*/ 100 h 174"/>
                  <a:gd name="T50" fmla="*/ 2594 w 2658"/>
                  <a:gd name="T51" fmla="*/ 112 h 174"/>
                  <a:gd name="T52" fmla="*/ 2494 w 2658"/>
                  <a:gd name="T53" fmla="*/ 128 h 174"/>
                  <a:gd name="T54" fmla="*/ 2352 w 2658"/>
                  <a:gd name="T55" fmla="*/ 142 h 174"/>
                  <a:gd name="T56" fmla="*/ 2070 w 2658"/>
                  <a:gd name="T57" fmla="*/ 158 h 174"/>
                  <a:gd name="T58" fmla="*/ 1596 w 2658"/>
                  <a:gd name="T59" fmla="*/ 172 h 174"/>
                  <a:gd name="T60" fmla="*/ 1328 w 2658"/>
                  <a:gd name="T61" fmla="*/ 0 h 174"/>
                  <a:gd name="T62" fmla="*/ 1060 w 2658"/>
                  <a:gd name="T63" fmla="*/ 2 h 174"/>
                  <a:gd name="T64" fmla="*/ 586 w 2658"/>
                  <a:gd name="T65" fmla="*/ 14 h 174"/>
                  <a:gd name="T66" fmla="*/ 304 w 2658"/>
                  <a:gd name="T67" fmla="*/ 32 h 174"/>
                  <a:gd name="T68" fmla="*/ 162 w 2658"/>
                  <a:gd name="T69" fmla="*/ 46 h 174"/>
                  <a:gd name="T70" fmla="*/ 60 w 2658"/>
                  <a:gd name="T71" fmla="*/ 62 h 174"/>
                  <a:gd name="T72" fmla="*/ 16 w 2658"/>
                  <a:gd name="T73" fmla="*/ 74 h 174"/>
                  <a:gd name="T74" fmla="*/ 2 w 2658"/>
                  <a:gd name="T75" fmla="*/ 82 h 174"/>
                  <a:gd name="T76" fmla="*/ 0 w 2658"/>
                  <a:gd name="T77" fmla="*/ 88 h 174"/>
                  <a:gd name="T78" fmla="*/ 8 w 2658"/>
                  <a:gd name="T79" fmla="*/ 96 h 174"/>
                  <a:gd name="T80" fmla="*/ 28 w 2658"/>
                  <a:gd name="T81" fmla="*/ 104 h 174"/>
                  <a:gd name="T82" fmla="*/ 106 w 2658"/>
                  <a:gd name="T83" fmla="*/ 120 h 174"/>
                  <a:gd name="T84" fmla="*/ 228 w 2658"/>
                  <a:gd name="T85" fmla="*/ 136 h 174"/>
                  <a:gd name="T86" fmla="*/ 390 w 2658"/>
                  <a:gd name="T87" fmla="*/ 148 h 174"/>
                  <a:gd name="T88" fmla="*/ 812 w 2658"/>
                  <a:gd name="T89" fmla="*/ 166 h 174"/>
                  <a:gd name="T90" fmla="*/ 1328 w 2658"/>
                  <a:gd name="T91" fmla="*/ 174 h 174"/>
                  <a:gd name="T92" fmla="*/ 1598 w 2658"/>
                  <a:gd name="T93" fmla="*/ 172 h 174"/>
                  <a:gd name="T94" fmla="*/ 2074 w 2658"/>
                  <a:gd name="T95" fmla="*/ 158 h 174"/>
                  <a:gd name="T96" fmla="*/ 2356 w 2658"/>
                  <a:gd name="T97" fmla="*/ 142 h 174"/>
                  <a:gd name="T98" fmla="*/ 2498 w 2658"/>
                  <a:gd name="T99" fmla="*/ 128 h 174"/>
                  <a:gd name="T100" fmla="*/ 2598 w 2658"/>
                  <a:gd name="T101" fmla="*/ 112 h 174"/>
                  <a:gd name="T102" fmla="*/ 2642 w 2658"/>
                  <a:gd name="T103" fmla="*/ 100 h 174"/>
                  <a:gd name="T104" fmla="*/ 2656 w 2658"/>
                  <a:gd name="T105" fmla="*/ 92 h 174"/>
                  <a:gd name="T106" fmla="*/ 2658 w 2658"/>
                  <a:gd name="T107" fmla="*/ 88 h 174"/>
                  <a:gd name="T108" fmla="*/ 2650 w 2658"/>
                  <a:gd name="T109" fmla="*/ 78 h 174"/>
                  <a:gd name="T110" fmla="*/ 2630 w 2658"/>
                  <a:gd name="T111" fmla="*/ 70 h 174"/>
                  <a:gd name="T112" fmla="*/ 2554 w 2658"/>
                  <a:gd name="T113" fmla="*/ 52 h 174"/>
                  <a:gd name="T114" fmla="*/ 2432 w 2658"/>
                  <a:gd name="T115" fmla="*/ 38 h 174"/>
                  <a:gd name="T116" fmla="*/ 2270 w 2658"/>
                  <a:gd name="T117" fmla="*/ 24 h 174"/>
                  <a:gd name="T118" fmla="*/ 1848 w 2658"/>
                  <a:gd name="T119" fmla="*/ 6 h 174"/>
                  <a:gd name="T120" fmla="*/ 1328 w 2658"/>
                  <a:gd name="T1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8" h="174">
                    <a:moveTo>
                      <a:pt x="1328" y="174"/>
                    </a:moveTo>
                    <a:lnTo>
                      <a:pt x="1328" y="174"/>
                    </a:lnTo>
                    <a:lnTo>
                      <a:pt x="1062" y="172"/>
                    </a:lnTo>
                    <a:lnTo>
                      <a:pt x="814" y="166"/>
                    </a:lnTo>
                    <a:lnTo>
                      <a:pt x="590" y="158"/>
                    </a:lnTo>
                    <a:lnTo>
                      <a:pt x="394" y="148"/>
                    </a:lnTo>
                    <a:lnTo>
                      <a:pt x="308" y="142"/>
                    </a:lnTo>
                    <a:lnTo>
                      <a:pt x="232" y="136"/>
                    </a:lnTo>
                    <a:lnTo>
                      <a:pt x="166" y="128"/>
                    </a:lnTo>
                    <a:lnTo>
                      <a:pt x="110" y="120"/>
                    </a:lnTo>
                    <a:lnTo>
                      <a:pt x="66" y="112"/>
                    </a:lnTo>
                    <a:lnTo>
                      <a:pt x="32" y="104"/>
                    </a:lnTo>
                    <a:lnTo>
                      <a:pt x="22" y="100"/>
                    </a:lnTo>
                    <a:lnTo>
                      <a:pt x="12" y="96"/>
                    </a:lnTo>
                    <a:lnTo>
                      <a:pt x="8" y="92"/>
                    </a:lnTo>
                    <a:lnTo>
                      <a:pt x="6" y="88"/>
                    </a:lnTo>
                    <a:lnTo>
                      <a:pt x="8" y="82"/>
                    </a:lnTo>
                    <a:lnTo>
                      <a:pt x="12" y="78"/>
                    </a:lnTo>
                    <a:lnTo>
                      <a:pt x="22" y="74"/>
                    </a:lnTo>
                    <a:lnTo>
                      <a:pt x="32" y="70"/>
                    </a:lnTo>
                    <a:lnTo>
                      <a:pt x="66" y="62"/>
                    </a:lnTo>
                    <a:lnTo>
                      <a:pt x="110" y="54"/>
                    </a:lnTo>
                    <a:lnTo>
                      <a:pt x="166" y="46"/>
                    </a:lnTo>
                    <a:lnTo>
                      <a:pt x="232" y="38"/>
                    </a:lnTo>
                    <a:lnTo>
                      <a:pt x="308" y="32"/>
                    </a:lnTo>
                    <a:lnTo>
                      <a:pt x="394" y="26"/>
                    </a:lnTo>
                    <a:lnTo>
                      <a:pt x="590" y="14"/>
                    </a:lnTo>
                    <a:lnTo>
                      <a:pt x="814" y="6"/>
                    </a:lnTo>
                    <a:lnTo>
                      <a:pt x="1062" y="2"/>
                    </a:lnTo>
                    <a:lnTo>
                      <a:pt x="1328" y="0"/>
                    </a:lnTo>
                    <a:lnTo>
                      <a:pt x="1596" y="2"/>
                    </a:lnTo>
                    <a:lnTo>
                      <a:pt x="1846" y="6"/>
                    </a:lnTo>
                    <a:lnTo>
                      <a:pt x="2070" y="14"/>
                    </a:lnTo>
                    <a:lnTo>
                      <a:pt x="2266" y="26"/>
                    </a:lnTo>
                    <a:lnTo>
                      <a:pt x="2352" y="32"/>
                    </a:lnTo>
                    <a:lnTo>
                      <a:pt x="2428" y="38"/>
                    </a:lnTo>
                    <a:lnTo>
                      <a:pt x="2494" y="46"/>
                    </a:lnTo>
                    <a:lnTo>
                      <a:pt x="2548" y="54"/>
                    </a:lnTo>
                    <a:lnTo>
                      <a:pt x="2594" y="62"/>
                    </a:lnTo>
                    <a:lnTo>
                      <a:pt x="2626" y="70"/>
                    </a:lnTo>
                    <a:lnTo>
                      <a:pt x="2638" y="74"/>
                    </a:lnTo>
                    <a:lnTo>
                      <a:pt x="2646" y="78"/>
                    </a:lnTo>
                    <a:lnTo>
                      <a:pt x="2650" y="82"/>
                    </a:lnTo>
                    <a:lnTo>
                      <a:pt x="2652" y="88"/>
                    </a:lnTo>
                    <a:lnTo>
                      <a:pt x="2650" y="92"/>
                    </a:lnTo>
                    <a:lnTo>
                      <a:pt x="2646" y="96"/>
                    </a:lnTo>
                    <a:lnTo>
                      <a:pt x="2638" y="100"/>
                    </a:lnTo>
                    <a:lnTo>
                      <a:pt x="2626" y="104"/>
                    </a:lnTo>
                    <a:lnTo>
                      <a:pt x="2594" y="112"/>
                    </a:lnTo>
                    <a:lnTo>
                      <a:pt x="2548" y="120"/>
                    </a:lnTo>
                    <a:lnTo>
                      <a:pt x="2494" y="128"/>
                    </a:lnTo>
                    <a:lnTo>
                      <a:pt x="2428" y="136"/>
                    </a:lnTo>
                    <a:lnTo>
                      <a:pt x="2352" y="142"/>
                    </a:lnTo>
                    <a:lnTo>
                      <a:pt x="2266" y="148"/>
                    </a:lnTo>
                    <a:lnTo>
                      <a:pt x="2070" y="158"/>
                    </a:lnTo>
                    <a:lnTo>
                      <a:pt x="1846" y="166"/>
                    </a:lnTo>
                    <a:lnTo>
                      <a:pt x="1596" y="172"/>
                    </a:lnTo>
                    <a:lnTo>
                      <a:pt x="1328" y="174"/>
                    </a:lnTo>
                    <a:close/>
                    <a:moveTo>
                      <a:pt x="1328" y="0"/>
                    </a:moveTo>
                    <a:lnTo>
                      <a:pt x="1328" y="0"/>
                    </a:lnTo>
                    <a:lnTo>
                      <a:pt x="1060" y="2"/>
                    </a:lnTo>
                    <a:lnTo>
                      <a:pt x="812" y="6"/>
                    </a:lnTo>
                    <a:lnTo>
                      <a:pt x="586" y="14"/>
                    </a:lnTo>
                    <a:lnTo>
                      <a:pt x="390" y="24"/>
                    </a:lnTo>
                    <a:lnTo>
                      <a:pt x="304" y="32"/>
                    </a:lnTo>
                    <a:lnTo>
                      <a:pt x="228" y="38"/>
                    </a:lnTo>
                    <a:lnTo>
                      <a:pt x="162" y="46"/>
                    </a:lnTo>
                    <a:lnTo>
                      <a:pt x="106" y="52"/>
                    </a:lnTo>
                    <a:lnTo>
                      <a:pt x="60" y="62"/>
                    </a:lnTo>
                    <a:lnTo>
                      <a:pt x="28" y="70"/>
                    </a:lnTo>
                    <a:lnTo>
                      <a:pt x="16" y="74"/>
                    </a:lnTo>
                    <a:lnTo>
                      <a:pt x="8" y="78"/>
                    </a:lnTo>
                    <a:lnTo>
                      <a:pt x="2" y="82"/>
                    </a:lnTo>
                    <a:lnTo>
                      <a:pt x="0" y="88"/>
                    </a:lnTo>
                    <a:lnTo>
                      <a:pt x="2" y="92"/>
                    </a:lnTo>
                    <a:lnTo>
                      <a:pt x="8" y="96"/>
                    </a:lnTo>
                    <a:lnTo>
                      <a:pt x="16" y="100"/>
                    </a:lnTo>
                    <a:lnTo>
                      <a:pt x="28" y="104"/>
                    </a:lnTo>
                    <a:lnTo>
                      <a:pt x="60" y="112"/>
                    </a:lnTo>
                    <a:lnTo>
                      <a:pt x="106" y="120"/>
                    </a:lnTo>
                    <a:lnTo>
                      <a:pt x="162" y="128"/>
                    </a:lnTo>
                    <a:lnTo>
                      <a:pt x="228" y="136"/>
                    </a:lnTo>
                    <a:lnTo>
                      <a:pt x="304" y="142"/>
                    </a:lnTo>
                    <a:lnTo>
                      <a:pt x="390" y="148"/>
                    </a:lnTo>
                    <a:lnTo>
                      <a:pt x="586" y="158"/>
                    </a:lnTo>
                    <a:lnTo>
                      <a:pt x="812" y="166"/>
                    </a:lnTo>
                    <a:lnTo>
                      <a:pt x="1060" y="172"/>
                    </a:lnTo>
                    <a:lnTo>
                      <a:pt x="1328" y="174"/>
                    </a:lnTo>
                    <a:lnTo>
                      <a:pt x="1598" y="172"/>
                    </a:lnTo>
                    <a:lnTo>
                      <a:pt x="1848" y="166"/>
                    </a:lnTo>
                    <a:lnTo>
                      <a:pt x="2074" y="158"/>
                    </a:lnTo>
                    <a:lnTo>
                      <a:pt x="2270" y="148"/>
                    </a:lnTo>
                    <a:lnTo>
                      <a:pt x="2356" y="142"/>
                    </a:lnTo>
                    <a:lnTo>
                      <a:pt x="2432" y="136"/>
                    </a:lnTo>
                    <a:lnTo>
                      <a:pt x="2498" y="128"/>
                    </a:lnTo>
                    <a:lnTo>
                      <a:pt x="2554" y="120"/>
                    </a:lnTo>
                    <a:lnTo>
                      <a:pt x="2598" y="112"/>
                    </a:lnTo>
                    <a:lnTo>
                      <a:pt x="2630" y="104"/>
                    </a:lnTo>
                    <a:lnTo>
                      <a:pt x="2642" y="100"/>
                    </a:lnTo>
                    <a:lnTo>
                      <a:pt x="2650" y="96"/>
                    </a:lnTo>
                    <a:lnTo>
                      <a:pt x="2656" y="92"/>
                    </a:lnTo>
                    <a:lnTo>
                      <a:pt x="2658" y="88"/>
                    </a:lnTo>
                    <a:lnTo>
                      <a:pt x="2656" y="82"/>
                    </a:lnTo>
                    <a:lnTo>
                      <a:pt x="2650" y="78"/>
                    </a:lnTo>
                    <a:lnTo>
                      <a:pt x="2642" y="74"/>
                    </a:lnTo>
                    <a:lnTo>
                      <a:pt x="2630" y="70"/>
                    </a:lnTo>
                    <a:lnTo>
                      <a:pt x="2598" y="62"/>
                    </a:lnTo>
                    <a:lnTo>
                      <a:pt x="2554" y="52"/>
                    </a:lnTo>
                    <a:lnTo>
                      <a:pt x="2498" y="46"/>
                    </a:lnTo>
                    <a:lnTo>
                      <a:pt x="2432" y="38"/>
                    </a:lnTo>
                    <a:lnTo>
                      <a:pt x="2356" y="32"/>
                    </a:lnTo>
                    <a:lnTo>
                      <a:pt x="2270" y="24"/>
                    </a:lnTo>
                    <a:lnTo>
                      <a:pt x="2074" y="14"/>
                    </a:lnTo>
                    <a:lnTo>
                      <a:pt x="1848" y="6"/>
                    </a:lnTo>
                    <a:lnTo>
                      <a:pt x="1598" y="2"/>
                    </a:lnTo>
                    <a:lnTo>
                      <a:pt x="1328"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3" name="Freeform 78"/>
              <p:cNvSpPr>
                <a:spLocks noChangeArrowheads="1"/>
              </p:cNvSpPr>
              <p:nvPr/>
            </p:nvSpPr>
            <p:spPr bwMode="auto">
              <a:xfrm>
                <a:off x="128" y="8"/>
                <a:ext cx="2646" cy="174"/>
              </a:xfrm>
              <a:custGeom>
                <a:avLst/>
                <a:gdLst>
                  <a:gd name="T0" fmla="*/ 1322 w 2646"/>
                  <a:gd name="T1" fmla="*/ 174 h 174"/>
                  <a:gd name="T2" fmla="*/ 1322 w 2646"/>
                  <a:gd name="T3" fmla="*/ 174 h 174"/>
                  <a:gd name="T4" fmla="*/ 1056 w 2646"/>
                  <a:gd name="T5" fmla="*/ 172 h 174"/>
                  <a:gd name="T6" fmla="*/ 808 w 2646"/>
                  <a:gd name="T7" fmla="*/ 166 h 174"/>
                  <a:gd name="T8" fmla="*/ 584 w 2646"/>
                  <a:gd name="T9" fmla="*/ 158 h 174"/>
                  <a:gd name="T10" fmla="*/ 388 w 2646"/>
                  <a:gd name="T11" fmla="*/ 148 h 174"/>
                  <a:gd name="T12" fmla="*/ 302 w 2646"/>
                  <a:gd name="T13" fmla="*/ 142 h 174"/>
                  <a:gd name="T14" fmla="*/ 226 w 2646"/>
                  <a:gd name="T15" fmla="*/ 136 h 174"/>
                  <a:gd name="T16" fmla="*/ 160 w 2646"/>
                  <a:gd name="T17" fmla="*/ 128 h 174"/>
                  <a:gd name="T18" fmla="*/ 104 w 2646"/>
                  <a:gd name="T19" fmla="*/ 120 h 174"/>
                  <a:gd name="T20" fmla="*/ 60 w 2646"/>
                  <a:gd name="T21" fmla="*/ 112 h 174"/>
                  <a:gd name="T22" fmla="*/ 26 w 2646"/>
                  <a:gd name="T23" fmla="*/ 104 h 174"/>
                  <a:gd name="T24" fmla="*/ 16 w 2646"/>
                  <a:gd name="T25" fmla="*/ 100 h 174"/>
                  <a:gd name="T26" fmla="*/ 6 w 2646"/>
                  <a:gd name="T27" fmla="*/ 96 h 174"/>
                  <a:gd name="T28" fmla="*/ 2 w 2646"/>
                  <a:gd name="T29" fmla="*/ 92 h 174"/>
                  <a:gd name="T30" fmla="*/ 0 w 2646"/>
                  <a:gd name="T31" fmla="*/ 88 h 174"/>
                  <a:gd name="T32" fmla="*/ 0 w 2646"/>
                  <a:gd name="T33" fmla="*/ 88 h 174"/>
                  <a:gd name="T34" fmla="*/ 2 w 2646"/>
                  <a:gd name="T35" fmla="*/ 82 h 174"/>
                  <a:gd name="T36" fmla="*/ 6 w 2646"/>
                  <a:gd name="T37" fmla="*/ 78 h 174"/>
                  <a:gd name="T38" fmla="*/ 16 w 2646"/>
                  <a:gd name="T39" fmla="*/ 74 h 174"/>
                  <a:gd name="T40" fmla="*/ 26 w 2646"/>
                  <a:gd name="T41" fmla="*/ 70 h 174"/>
                  <a:gd name="T42" fmla="*/ 60 w 2646"/>
                  <a:gd name="T43" fmla="*/ 62 h 174"/>
                  <a:gd name="T44" fmla="*/ 104 w 2646"/>
                  <a:gd name="T45" fmla="*/ 54 h 174"/>
                  <a:gd name="T46" fmla="*/ 160 w 2646"/>
                  <a:gd name="T47" fmla="*/ 46 h 174"/>
                  <a:gd name="T48" fmla="*/ 226 w 2646"/>
                  <a:gd name="T49" fmla="*/ 38 h 174"/>
                  <a:gd name="T50" fmla="*/ 302 w 2646"/>
                  <a:gd name="T51" fmla="*/ 32 h 174"/>
                  <a:gd name="T52" fmla="*/ 388 w 2646"/>
                  <a:gd name="T53" fmla="*/ 26 h 174"/>
                  <a:gd name="T54" fmla="*/ 584 w 2646"/>
                  <a:gd name="T55" fmla="*/ 14 h 174"/>
                  <a:gd name="T56" fmla="*/ 808 w 2646"/>
                  <a:gd name="T57" fmla="*/ 6 h 174"/>
                  <a:gd name="T58" fmla="*/ 1056 w 2646"/>
                  <a:gd name="T59" fmla="*/ 2 h 174"/>
                  <a:gd name="T60" fmla="*/ 1322 w 2646"/>
                  <a:gd name="T61" fmla="*/ 0 h 174"/>
                  <a:gd name="T62" fmla="*/ 1322 w 2646"/>
                  <a:gd name="T63" fmla="*/ 0 h 174"/>
                  <a:gd name="T64" fmla="*/ 1590 w 2646"/>
                  <a:gd name="T65" fmla="*/ 2 h 174"/>
                  <a:gd name="T66" fmla="*/ 1840 w 2646"/>
                  <a:gd name="T67" fmla="*/ 6 h 174"/>
                  <a:gd name="T68" fmla="*/ 2064 w 2646"/>
                  <a:gd name="T69" fmla="*/ 14 h 174"/>
                  <a:gd name="T70" fmla="*/ 2260 w 2646"/>
                  <a:gd name="T71" fmla="*/ 26 h 174"/>
                  <a:gd name="T72" fmla="*/ 2346 w 2646"/>
                  <a:gd name="T73" fmla="*/ 32 h 174"/>
                  <a:gd name="T74" fmla="*/ 2422 w 2646"/>
                  <a:gd name="T75" fmla="*/ 38 h 174"/>
                  <a:gd name="T76" fmla="*/ 2488 w 2646"/>
                  <a:gd name="T77" fmla="*/ 46 h 174"/>
                  <a:gd name="T78" fmla="*/ 2542 w 2646"/>
                  <a:gd name="T79" fmla="*/ 54 h 174"/>
                  <a:gd name="T80" fmla="*/ 2588 w 2646"/>
                  <a:gd name="T81" fmla="*/ 62 h 174"/>
                  <a:gd name="T82" fmla="*/ 2620 w 2646"/>
                  <a:gd name="T83" fmla="*/ 70 h 174"/>
                  <a:gd name="T84" fmla="*/ 2632 w 2646"/>
                  <a:gd name="T85" fmla="*/ 74 h 174"/>
                  <a:gd name="T86" fmla="*/ 2640 w 2646"/>
                  <a:gd name="T87" fmla="*/ 78 h 174"/>
                  <a:gd name="T88" fmla="*/ 2644 w 2646"/>
                  <a:gd name="T89" fmla="*/ 82 h 174"/>
                  <a:gd name="T90" fmla="*/ 2646 w 2646"/>
                  <a:gd name="T91" fmla="*/ 88 h 174"/>
                  <a:gd name="T92" fmla="*/ 2646 w 2646"/>
                  <a:gd name="T93" fmla="*/ 88 h 174"/>
                  <a:gd name="T94" fmla="*/ 2644 w 2646"/>
                  <a:gd name="T95" fmla="*/ 92 h 174"/>
                  <a:gd name="T96" fmla="*/ 2640 w 2646"/>
                  <a:gd name="T97" fmla="*/ 96 h 174"/>
                  <a:gd name="T98" fmla="*/ 2632 w 2646"/>
                  <a:gd name="T99" fmla="*/ 100 h 174"/>
                  <a:gd name="T100" fmla="*/ 2620 w 2646"/>
                  <a:gd name="T101" fmla="*/ 104 h 174"/>
                  <a:gd name="T102" fmla="*/ 2588 w 2646"/>
                  <a:gd name="T103" fmla="*/ 112 h 174"/>
                  <a:gd name="T104" fmla="*/ 2542 w 2646"/>
                  <a:gd name="T105" fmla="*/ 120 h 174"/>
                  <a:gd name="T106" fmla="*/ 2488 w 2646"/>
                  <a:gd name="T107" fmla="*/ 128 h 174"/>
                  <a:gd name="T108" fmla="*/ 2422 w 2646"/>
                  <a:gd name="T109" fmla="*/ 136 h 174"/>
                  <a:gd name="T110" fmla="*/ 2346 w 2646"/>
                  <a:gd name="T111" fmla="*/ 142 h 174"/>
                  <a:gd name="T112" fmla="*/ 2260 w 2646"/>
                  <a:gd name="T113" fmla="*/ 148 h 174"/>
                  <a:gd name="T114" fmla="*/ 2064 w 2646"/>
                  <a:gd name="T115" fmla="*/ 158 h 174"/>
                  <a:gd name="T116" fmla="*/ 1840 w 2646"/>
                  <a:gd name="T117" fmla="*/ 166 h 174"/>
                  <a:gd name="T118" fmla="*/ 1590 w 2646"/>
                  <a:gd name="T119" fmla="*/ 172 h 174"/>
                  <a:gd name="T120" fmla="*/ 1322 w 2646"/>
                  <a:gd name="T1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6" h="174">
                    <a:moveTo>
                      <a:pt x="1322" y="174"/>
                    </a:moveTo>
                    <a:lnTo>
                      <a:pt x="1322" y="174"/>
                    </a:lnTo>
                    <a:lnTo>
                      <a:pt x="1056" y="172"/>
                    </a:lnTo>
                    <a:lnTo>
                      <a:pt x="808" y="166"/>
                    </a:lnTo>
                    <a:lnTo>
                      <a:pt x="584" y="158"/>
                    </a:lnTo>
                    <a:lnTo>
                      <a:pt x="388" y="148"/>
                    </a:lnTo>
                    <a:lnTo>
                      <a:pt x="302" y="142"/>
                    </a:lnTo>
                    <a:lnTo>
                      <a:pt x="226" y="136"/>
                    </a:lnTo>
                    <a:lnTo>
                      <a:pt x="160" y="128"/>
                    </a:lnTo>
                    <a:lnTo>
                      <a:pt x="104" y="120"/>
                    </a:lnTo>
                    <a:lnTo>
                      <a:pt x="60" y="112"/>
                    </a:lnTo>
                    <a:lnTo>
                      <a:pt x="26" y="104"/>
                    </a:lnTo>
                    <a:lnTo>
                      <a:pt x="16" y="100"/>
                    </a:lnTo>
                    <a:lnTo>
                      <a:pt x="6" y="96"/>
                    </a:lnTo>
                    <a:lnTo>
                      <a:pt x="2" y="92"/>
                    </a:lnTo>
                    <a:lnTo>
                      <a:pt x="0" y="88"/>
                    </a:lnTo>
                    <a:lnTo>
                      <a:pt x="2" y="82"/>
                    </a:lnTo>
                    <a:lnTo>
                      <a:pt x="6" y="78"/>
                    </a:lnTo>
                    <a:lnTo>
                      <a:pt x="16" y="74"/>
                    </a:lnTo>
                    <a:lnTo>
                      <a:pt x="26" y="70"/>
                    </a:lnTo>
                    <a:lnTo>
                      <a:pt x="60" y="62"/>
                    </a:lnTo>
                    <a:lnTo>
                      <a:pt x="104" y="54"/>
                    </a:lnTo>
                    <a:lnTo>
                      <a:pt x="160" y="46"/>
                    </a:lnTo>
                    <a:lnTo>
                      <a:pt x="226" y="38"/>
                    </a:lnTo>
                    <a:lnTo>
                      <a:pt x="302" y="32"/>
                    </a:lnTo>
                    <a:lnTo>
                      <a:pt x="388" y="26"/>
                    </a:lnTo>
                    <a:lnTo>
                      <a:pt x="584" y="14"/>
                    </a:lnTo>
                    <a:lnTo>
                      <a:pt x="808" y="6"/>
                    </a:lnTo>
                    <a:lnTo>
                      <a:pt x="1056" y="2"/>
                    </a:lnTo>
                    <a:lnTo>
                      <a:pt x="1322" y="0"/>
                    </a:lnTo>
                    <a:lnTo>
                      <a:pt x="1590" y="2"/>
                    </a:lnTo>
                    <a:lnTo>
                      <a:pt x="1840" y="6"/>
                    </a:lnTo>
                    <a:lnTo>
                      <a:pt x="2064" y="14"/>
                    </a:lnTo>
                    <a:lnTo>
                      <a:pt x="2260" y="26"/>
                    </a:lnTo>
                    <a:lnTo>
                      <a:pt x="2346" y="32"/>
                    </a:lnTo>
                    <a:lnTo>
                      <a:pt x="2422" y="38"/>
                    </a:lnTo>
                    <a:lnTo>
                      <a:pt x="2488" y="46"/>
                    </a:lnTo>
                    <a:lnTo>
                      <a:pt x="2542" y="54"/>
                    </a:lnTo>
                    <a:lnTo>
                      <a:pt x="2588" y="62"/>
                    </a:lnTo>
                    <a:lnTo>
                      <a:pt x="2620" y="70"/>
                    </a:lnTo>
                    <a:lnTo>
                      <a:pt x="2632" y="74"/>
                    </a:lnTo>
                    <a:lnTo>
                      <a:pt x="2640" y="78"/>
                    </a:lnTo>
                    <a:lnTo>
                      <a:pt x="2644" y="82"/>
                    </a:lnTo>
                    <a:lnTo>
                      <a:pt x="2646" y="88"/>
                    </a:lnTo>
                    <a:lnTo>
                      <a:pt x="2644" y="92"/>
                    </a:lnTo>
                    <a:lnTo>
                      <a:pt x="2640" y="96"/>
                    </a:lnTo>
                    <a:lnTo>
                      <a:pt x="2632" y="100"/>
                    </a:lnTo>
                    <a:lnTo>
                      <a:pt x="2620" y="104"/>
                    </a:lnTo>
                    <a:lnTo>
                      <a:pt x="2588" y="112"/>
                    </a:lnTo>
                    <a:lnTo>
                      <a:pt x="2542" y="120"/>
                    </a:lnTo>
                    <a:lnTo>
                      <a:pt x="2488" y="128"/>
                    </a:lnTo>
                    <a:lnTo>
                      <a:pt x="2422" y="136"/>
                    </a:lnTo>
                    <a:lnTo>
                      <a:pt x="2346" y="142"/>
                    </a:lnTo>
                    <a:lnTo>
                      <a:pt x="2260" y="148"/>
                    </a:lnTo>
                    <a:lnTo>
                      <a:pt x="2064" y="158"/>
                    </a:lnTo>
                    <a:lnTo>
                      <a:pt x="1840" y="166"/>
                    </a:lnTo>
                    <a:lnTo>
                      <a:pt x="1590" y="172"/>
                    </a:lnTo>
                    <a:lnTo>
                      <a:pt x="1322"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4" name="Freeform 79"/>
              <p:cNvSpPr>
                <a:spLocks noChangeArrowheads="1"/>
              </p:cNvSpPr>
              <p:nvPr/>
            </p:nvSpPr>
            <p:spPr bwMode="auto">
              <a:xfrm>
                <a:off x="122" y="8"/>
                <a:ext cx="2658" cy="174"/>
              </a:xfrm>
              <a:custGeom>
                <a:avLst/>
                <a:gdLst>
                  <a:gd name="T0" fmla="*/ 1328 w 2658"/>
                  <a:gd name="T1" fmla="*/ 0 h 174"/>
                  <a:gd name="T2" fmla="*/ 1328 w 2658"/>
                  <a:gd name="T3" fmla="*/ 0 h 174"/>
                  <a:gd name="T4" fmla="*/ 1060 w 2658"/>
                  <a:gd name="T5" fmla="*/ 2 h 174"/>
                  <a:gd name="T6" fmla="*/ 812 w 2658"/>
                  <a:gd name="T7" fmla="*/ 6 h 174"/>
                  <a:gd name="T8" fmla="*/ 586 w 2658"/>
                  <a:gd name="T9" fmla="*/ 14 h 174"/>
                  <a:gd name="T10" fmla="*/ 390 w 2658"/>
                  <a:gd name="T11" fmla="*/ 24 h 174"/>
                  <a:gd name="T12" fmla="*/ 304 w 2658"/>
                  <a:gd name="T13" fmla="*/ 32 h 174"/>
                  <a:gd name="T14" fmla="*/ 228 w 2658"/>
                  <a:gd name="T15" fmla="*/ 38 h 174"/>
                  <a:gd name="T16" fmla="*/ 162 w 2658"/>
                  <a:gd name="T17" fmla="*/ 46 h 174"/>
                  <a:gd name="T18" fmla="*/ 106 w 2658"/>
                  <a:gd name="T19" fmla="*/ 52 h 174"/>
                  <a:gd name="T20" fmla="*/ 60 w 2658"/>
                  <a:gd name="T21" fmla="*/ 62 h 174"/>
                  <a:gd name="T22" fmla="*/ 28 w 2658"/>
                  <a:gd name="T23" fmla="*/ 70 h 174"/>
                  <a:gd name="T24" fmla="*/ 16 w 2658"/>
                  <a:gd name="T25" fmla="*/ 74 h 174"/>
                  <a:gd name="T26" fmla="*/ 8 w 2658"/>
                  <a:gd name="T27" fmla="*/ 78 h 174"/>
                  <a:gd name="T28" fmla="*/ 2 w 2658"/>
                  <a:gd name="T29" fmla="*/ 82 h 174"/>
                  <a:gd name="T30" fmla="*/ 0 w 2658"/>
                  <a:gd name="T31" fmla="*/ 88 h 174"/>
                  <a:gd name="T32" fmla="*/ 0 w 2658"/>
                  <a:gd name="T33" fmla="*/ 88 h 174"/>
                  <a:gd name="T34" fmla="*/ 2 w 2658"/>
                  <a:gd name="T35" fmla="*/ 92 h 174"/>
                  <a:gd name="T36" fmla="*/ 8 w 2658"/>
                  <a:gd name="T37" fmla="*/ 96 h 174"/>
                  <a:gd name="T38" fmla="*/ 16 w 2658"/>
                  <a:gd name="T39" fmla="*/ 100 h 174"/>
                  <a:gd name="T40" fmla="*/ 28 w 2658"/>
                  <a:gd name="T41" fmla="*/ 104 h 174"/>
                  <a:gd name="T42" fmla="*/ 60 w 2658"/>
                  <a:gd name="T43" fmla="*/ 112 h 174"/>
                  <a:gd name="T44" fmla="*/ 106 w 2658"/>
                  <a:gd name="T45" fmla="*/ 120 h 174"/>
                  <a:gd name="T46" fmla="*/ 162 w 2658"/>
                  <a:gd name="T47" fmla="*/ 128 h 174"/>
                  <a:gd name="T48" fmla="*/ 228 w 2658"/>
                  <a:gd name="T49" fmla="*/ 136 h 174"/>
                  <a:gd name="T50" fmla="*/ 304 w 2658"/>
                  <a:gd name="T51" fmla="*/ 142 h 174"/>
                  <a:gd name="T52" fmla="*/ 390 w 2658"/>
                  <a:gd name="T53" fmla="*/ 148 h 174"/>
                  <a:gd name="T54" fmla="*/ 586 w 2658"/>
                  <a:gd name="T55" fmla="*/ 158 h 174"/>
                  <a:gd name="T56" fmla="*/ 812 w 2658"/>
                  <a:gd name="T57" fmla="*/ 166 h 174"/>
                  <a:gd name="T58" fmla="*/ 1060 w 2658"/>
                  <a:gd name="T59" fmla="*/ 172 h 174"/>
                  <a:gd name="T60" fmla="*/ 1328 w 2658"/>
                  <a:gd name="T61" fmla="*/ 174 h 174"/>
                  <a:gd name="T62" fmla="*/ 1328 w 2658"/>
                  <a:gd name="T63" fmla="*/ 174 h 174"/>
                  <a:gd name="T64" fmla="*/ 1598 w 2658"/>
                  <a:gd name="T65" fmla="*/ 172 h 174"/>
                  <a:gd name="T66" fmla="*/ 1848 w 2658"/>
                  <a:gd name="T67" fmla="*/ 166 h 174"/>
                  <a:gd name="T68" fmla="*/ 2074 w 2658"/>
                  <a:gd name="T69" fmla="*/ 158 h 174"/>
                  <a:gd name="T70" fmla="*/ 2270 w 2658"/>
                  <a:gd name="T71" fmla="*/ 148 h 174"/>
                  <a:gd name="T72" fmla="*/ 2356 w 2658"/>
                  <a:gd name="T73" fmla="*/ 142 h 174"/>
                  <a:gd name="T74" fmla="*/ 2432 w 2658"/>
                  <a:gd name="T75" fmla="*/ 136 h 174"/>
                  <a:gd name="T76" fmla="*/ 2498 w 2658"/>
                  <a:gd name="T77" fmla="*/ 128 h 174"/>
                  <a:gd name="T78" fmla="*/ 2554 w 2658"/>
                  <a:gd name="T79" fmla="*/ 120 h 174"/>
                  <a:gd name="T80" fmla="*/ 2598 w 2658"/>
                  <a:gd name="T81" fmla="*/ 112 h 174"/>
                  <a:gd name="T82" fmla="*/ 2630 w 2658"/>
                  <a:gd name="T83" fmla="*/ 104 h 174"/>
                  <a:gd name="T84" fmla="*/ 2642 w 2658"/>
                  <a:gd name="T85" fmla="*/ 100 h 174"/>
                  <a:gd name="T86" fmla="*/ 2650 w 2658"/>
                  <a:gd name="T87" fmla="*/ 96 h 174"/>
                  <a:gd name="T88" fmla="*/ 2656 w 2658"/>
                  <a:gd name="T89" fmla="*/ 92 h 174"/>
                  <a:gd name="T90" fmla="*/ 2658 w 2658"/>
                  <a:gd name="T91" fmla="*/ 88 h 174"/>
                  <a:gd name="T92" fmla="*/ 2658 w 2658"/>
                  <a:gd name="T93" fmla="*/ 88 h 174"/>
                  <a:gd name="T94" fmla="*/ 2656 w 2658"/>
                  <a:gd name="T95" fmla="*/ 82 h 174"/>
                  <a:gd name="T96" fmla="*/ 2650 w 2658"/>
                  <a:gd name="T97" fmla="*/ 78 h 174"/>
                  <a:gd name="T98" fmla="*/ 2642 w 2658"/>
                  <a:gd name="T99" fmla="*/ 74 h 174"/>
                  <a:gd name="T100" fmla="*/ 2630 w 2658"/>
                  <a:gd name="T101" fmla="*/ 70 h 174"/>
                  <a:gd name="T102" fmla="*/ 2598 w 2658"/>
                  <a:gd name="T103" fmla="*/ 62 h 174"/>
                  <a:gd name="T104" fmla="*/ 2554 w 2658"/>
                  <a:gd name="T105" fmla="*/ 52 h 174"/>
                  <a:gd name="T106" fmla="*/ 2498 w 2658"/>
                  <a:gd name="T107" fmla="*/ 46 h 174"/>
                  <a:gd name="T108" fmla="*/ 2432 w 2658"/>
                  <a:gd name="T109" fmla="*/ 38 h 174"/>
                  <a:gd name="T110" fmla="*/ 2356 w 2658"/>
                  <a:gd name="T111" fmla="*/ 32 h 174"/>
                  <a:gd name="T112" fmla="*/ 2270 w 2658"/>
                  <a:gd name="T113" fmla="*/ 24 h 174"/>
                  <a:gd name="T114" fmla="*/ 2074 w 2658"/>
                  <a:gd name="T115" fmla="*/ 14 h 174"/>
                  <a:gd name="T116" fmla="*/ 1848 w 2658"/>
                  <a:gd name="T117" fmla="*/ 6 h 174"/>
                  <a:gd name="T118" fmla="*/ 1598 w 2658"/>
                  <a:gd name="T119" fmla="*/ 2 h 174"/>
                  <a:gd name="T120" fmla="*/ 1328 w 2658"/>
                  <a:gd name="T1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8" h="174">
                    <a:moveTo>
                      <a:pt x="1328" y="0"/>
                    </a:moveTo>
                    <a:lnTo>
                      <a:pt x="1328" y="0"/>
                    </a:lnTo>
                    <a:lnTo>
                      <a:pt x="1060" y="2"/>
                    </a:lnTo>
                    <a:lnTo>
                      <a:pt x="812" y="6"/>
                    </a:lnTo>
                    <a:lnTo>
                      <a:pt x="586" y="14"/>
                    </a:lnTo>
                    <a:lnTo>
                      <a:pt x="390" y="24"/>
                    </a:lnTo>
                    <a:lnTo>
                      <a:pt x="304" y="32"/>
                    </a:lnTo>
                    <a:lnTo>
                      <a:pt x="228" y="38"/>
                    </a:lnTo>
                    <a:lnTo>
                      <a:pt x="162" y="46"/>
                    </a:lnTo>
                    <a:lnTo>
                      <a:pt x="106" y="52"/>
                    </a:lnTo>
                    <a:lnTo>
                      <a:pt x="60" y="62"/>
                    </a:lnTo>
                    <a:lnTo>
                      <a:pt x="28" y="70"/>
                    </a:lnTo>
                    <a:lnTo>
                      <a:pt x="16" y="74"/>
                    </a:lnTo>
                    <a:lnTo>
                      <a:pt x="8" y="78"/>
                    </a:lnTo>
                    <a:lnTo>
                      <a:pt x="2" y="82"/>
                    </a:lnTo>
                    <a:lnTo>
                      <a:pt x="0" y="88"/>
                    </a:lnTo>
                    <a:lnTo>
                      <a:pt x="2" y="92"/>
                    </a:lnTo>
                    <a:lnTo>
                      <a:pt x="8" y="96"/>
                    </a:lnTo>
                    <a:lnTo>
                      <a:pt x="16" y="100"/>
                    </a:lnTo>
                    <a:lnTo>
                      <a:pt x="28" y="104"/>
                    </a:lnTo>
                    <a:lnTo>
                      <a:pt x="60" y="112"/>
                    </a:lnTo>
                    <a:lnTo>
                      <a:pt x="106" y="120"/>
                    </a:lnTo>
                    <a:lnTo>
                      <a:pt x="162" y="128"/>
                    </a:lnTo>
                    <a:lnTo>
                      <a:pt x="228" y="136"/>
                    </a:lnTo>
                    <a:lnTo>
                      <a:pt x="304" y="142"/>
                    </a:lnTo>
                    <a:lnTo>
                      <a:pt x="390" y="148"/>
                    </a:lnTo>
                    <a:lnTo>
                      <a:pt x="586" y="158"/>
                    </a:lnTo>
                    <a:lnTo>
                      <a:pt x="812" y="166"/>
                    </a:lnTo>
                    <a:lnTo>
                      <a:pt x="1060" y="172"/>
                    </a:lnTo>
                    <a:lnTo>
                      <a:pt x="1328" y="174"/>
                    </a:lnTo>
                    <a:lnTo>
                      <a:pt x="1598" y="172"/>
                    </a:lnTo>
                    <a:lnTo>
                      <a:pt x="1848" y="166"/>
                    </a:lnTo>
                    <a:lnTo>
                      <a:pt x="2074" y="158"/>
                    </a:lnTo>
                    <a:lnTo>
                      <a:pt x="2270" y="148"/>
                    </a:lnTo>
                    <a:lnTo>
                      <a:pt x="2356" y="142"/>
                    </a:lnTo>
                    <a:lnTo>
                      <a:pt x="2432" y="136"/>
                    </a:lnTo>
                    <a:lnTo>
                      <a:pt x="2498" y="128"/>
                    </a:lnTo>
                    <a:lnTo>
                      <a:pt x="2554" y="120"/>
                    </a:lnTo>
                    <a:lnTo>
                      <a:pt x="2598" y="112"/>
                    </a:lnTo>
                    <a:lnTo>
                      <a:pt x="2630" y="104"/>
                    </a:lnTo>
                    <a:lnTo>
                      <a:pt x="2642" y="100"/>
                    </a:lnTo>
                    <a:lnTo>
                      <a:pt x="2650" y="96"/>
                    </a:lnTo>
                    <a:lnTo>
                      <a:pt x="2656" y="92"/>
                    </a:lnTo>
                    <a:lnTo>
                      <a:pt x="2658" y="88"/>
                    </a:lnTo>
                    <a:lnTo>
                      <a:pt x="2656" y="82"/>
                    </a:lnTo>
                    <a:lnTo>
                      <a:pt x="2650" y="78"/>
                    </a:lnTo>
                    <a:lnTo>
                      <a:pt x="2642" y="74"/>
                    </a:lnTo>
                    <a:lnTo>
                      <a:pt x="2630" y="70"/>
                    </a:lnTo>
                    <a:lnTo>
                      <a:pt x="2598" y="62"/>
                    </a:lnTo>
                    <a:lnTo>
                      <a:pt x="2554" y="52"/>
                    </a:lnTo>
                    <a:lnTo>
                      <a:pt x="2498" y="46"/>
                    </a:lnTo>
                    <a:lnTo>
                      <a:pt x="2432" y="38"/>
                    </a:lnTo>
                    <a:lnTo>
                      <a:pt x="2356" y="32"/>
                    </a:lnTo>
                    <a:lnTo>
                      <a:pt x="2270" y="24"/>
                    </a:lnTo>
                    <a:lnTo>
                      <a:pt x="2074" y="14"/>
                    </a:lnTo>
                    <a:lnTo>
                      <a:pt x="1848" y="6"/>
                    </a:lnTo>
                    <a:lnTo>
                      <a:pt x="1598" y="2"/>
                    </a:lnTo>
                    <a:lnTo>
                      <a:pt x="13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5" name="Freeform 80"/>
              <p:cNvSpPr>
                <a:spLocks noEditPoints="1" noChangeArrowheads="1"/>
              </p:cNvSpPr>
              <p:nvPr/>
            </p:nvSpPr>
            <p:spPr bwMode="auto">
              <a:xfrm>
                <a:off x="128" y="8"/>
                <a:ext cx="2646" cy="174"/>
              </a:xfrm>
              <a:custGeom>
                <a:avLst/>
                <a:gdLst>
                  <a:gd name="T0" fmla="*/ 1322 w 2646"/>
                  <a:gd name="T1" fmla="*/ 172 h 174"/>
                  <a:gd name="T2" fmla="*/ 810 w 2646"/>
                  <a:gd name="T3" fmla="*/ 166 h 174"/>
                  <a:gd name="T4" fmla="*/ 392 w 2646"/>
                  <a:gd name="T5" fmla="*/ 148 h 174"/>
                  <a:gd name="T6" fmla="*/ 230 w 2646"/>
                  <a:gd name="T7" fmla="*/ 134 h 174"/>
                  <a:gd name="T8" fmla="*/ 108 w 2646"/>
                  <a:gd name="T9" fmla="*/ 120 h 174"/>
                  <a:gd name="T10" fmla="*/ 32 w 2646"/>
                  <a:gd name="T11" fmla="*/ 104 h 174"/>
                  <a:gd name="T12" fmla="*/ 12 w 2646"/>
                  <a:gd name="T13" fmla="*/ 96 h 174"/>
                  <a:gd name="T14" fmla="*/ 6 w 2646"/>
                  <a:gd name="T15" fmla="*/ 88 h 174"/>
                  <a:gd name="T16" fmla="*/ 6 w 2646"/>
                  <a:gd name="T17" fmla="*/ 82 h 174"/>
                  <a:gd name="T18" fmla="*/ 20 w 2646"/>
                  <a:gd name="T19" fmla="*/ 74 h 174"/>
                  <a:gd name="T20" fmla="*/ 64 w 2646"/>
                  <a:gd name="T21" fmla="*/ 62 h 174"/>
                  <a:gd name="T22" fmla="*/ 164 w 2646"/>
                  <a:gd name="T23" fmla="*/ 46 h 174"/>
                  <a:gd name="T24" fmla="*/ 306 w 2646"/>
                  <a:gd name="T25" fmla="*/ 32 h 174"/>
                  <a:gd name="T26" fmla="*/ 586 w 2646"/>
                  <a:gd name="T27" fmla="*/ 14 h 174"/>
                  <a:gd name="T28" fmla="*/ 1056 w 2646"/>
                  <a:gd name="T29" fmla="*/ 2 h 174"/>
                  <a:gd name="T30" fmla="*/ 1322 w 2646"/>
                  <a:gd name="T31" fmla="*/ 0 h 174"/>
                  <a:gd name="T32" fmla="*/ 1838 w 2646"/>
                  <a:gd name="T33" fmla="*/ 6 h 174"/>
                  <a:gd name="T34" fmla="*/ 2256 w 2646"/>
                  <a:gd name="T35" fmla="*/ 26 h 174"/>
                  <a:gd name="T36" fmla="*/ 2418 w 2646"/>
                  <a:gd name="T37" fmla="*/ 38 h 174"/>
                  <a:gd name="T38" fmla="*/ 2538 w 2646"/>
                  <a:gd name="T39" fmla="*/ 54 h 174"/>
                  <a:gd name="T40" fmla="*/ 2614 w 2646"/>
                  <a:gd name="T41" fmla="*/ 70 h 174"/>
                  <a:gd name="T42" fmla="*/ 2634 w 2646"/>
                  <a:gd name="T43" fmla="*/ 78 h 174"/>
                  <a:gd name="T44" fmla="*/ 2642 w 2646"/>
                  <a:gd name="T45" fmla="*/ 88 h 174"/>
                  <a:gd name="T46" fmla="*/ 2640 w 2646"/>
                  <a:gd name="T47" fmla="*/ 92 h 174"/>
                  <a:gd name="T48" fmla="*/ 2626 w 2646"/>
                  <a:gd name="T49" fmla="*/ 100 h 174"/>
                  <a:gd name="T50" fmla="*/ 2582 w 2646"/>
                  <a:gd name="T51" fmla="*/ 112 h 174"/>
                  <a:gd name="T52" fmla="*/ 2482 w 2646"/>
                  <a:gd name="T53" fmla="*/ 128 h 174"/>
                  <a:gd name="T54" fmla="*/ 2342 w 2646"/>
                  <a:gd name="T55" fmla="*/ 142 h 174"/>
                  <a:gd name="T56" fmla="*/ 2062 w 2646"/>
                  <a:gd name="T57" fmla="*/ 158 h 174"/>
                  <a:gd name="T58" fmla="*/ 1588 w 2646"/>
                  <a:gd name="T59" fmla="*/ 172 h 174"/>
                  <a:gd name="T60" fmla="*/ 1322 w 2646"/>
                  <a:gd name="T61" fmla="*/ 0 h 174"/>
                  <a:gd name="T62" fmla="*/ 1056 w 2646"/>
                  <a:gd name="T63" fmla="*/ 2 h 174"/>
                  <a:gd name="T64" fmla="*/ 584 w 2646"/>
                  <a:gd name="T65" fmla="*/ 14 h 174"/>
                  <a:gd name="T66" fmla="*/ 302 w 2646"/>
                  <a:gd name="T67" fmla="*/ 32 h 174"/>
                  <a:gd name="T68" fmla="*/ 160 w 2646"/>
                  <a:gd name="T69" fmla="*/ 46 h 174"/>
                  <a:gd name="T70" fmla="*/ 60 w 2646"/>
                  <a:gd name="T71" fmla="*/ 62 h 174"/>
                  <a:gd name="T72" fmla="*/ 16 w 2646"/>
                  <a:gd name="T73" fmla="*/ 74 h 174"/>
                  <a:gd name="T74" fmla="*/ 2 w 2646"/>
                  <a:gd name="T75" fmla="*/ 82 h 174"/>
                  <a:gd name="T76" fmla="*/ 0 w 2646"/>
                  <a:gd name="T77" fmla="*/ 88 h 174"/>
                  <a:gd name="T78" fmla="*/ 6 w 2646"/>
                  <a:gd name="T79" fmla="*/ 96 h 174"/>
                  <a:gd name="T80" fmla="*/ 26 w 2646"/>
                  <a:gd name="T81" fmla="*/ 104 h 174"/>
                  <a:gd name="T82" fmla="*/ 104 w 2646"/>
                  <a:gd name="T83" fmla="*/ 120 h 174"/>
                  <a:gd name="T84" fmla="*/ 226 w 2646"/>
                  <a:gd name="T85" fmla="*/ 136 h 174"/>
                  <a:gd name="T86" fmla="*/ 388 w 2646"/>
                  <a:gd name="T87" fmla="*/ 148 h 174"/>
                  <a:gd name="T88" fmla="*/ 808 w 2646"/>
                  <a:gd name="T89" fmla="*/ 166 h 174"/>
                  <a:gd name="T90" fmla="*/ 1322 w 2646"/>
                  <a:gd name="T91" fmla="*/ 174 h 174"/>
                  <a:gd name="T92" fmla="*/ 1590 w 2646"/>
                  <a:gd name="T93" fmla="*/ 172 h 174"/>
                  <a:gd name="T94" fmla="*/ 2064 w 2646"/>
                  <a:gd name="T95" fmla="*/ 158 h 174"/>
                  <a:gd name="T96" fmla="*/ 2346 w 2646"/>
                  <a:gd name="T97" fmla="*/ 142 h 174"/>
                  <a:gd name="T98" fmla="*/ 2488 w 2646"/>
                  <a:gd name="T99" fmla="*/ 128 h 174"/>
                  <a:gd name="T100" fmla="*/ 2588 w 2646"/>
                  <a:gd name="T101" fmla="*/ 112 h 174"/>
                  <a:gd name="T102" fmla="*/ 2632 w 2646"/>
                  <a:gd name="T103" fmla="*/ 100 h 174"/>
                  <a:gd name="T104" fmla="*/ 2644 w 2646"/>
                  <a:gd name="T105" fmla="*/ 92 h 174"/>
                  <a:gd name="T106" fmla="*/ 2646 w 2646"/>
                  <a:gd name="T107" fmla="*/ 88 h 174"/>
                  <a:gd name="T108" fmla="*/ 2640 w 2646"/>
                  <a:gd name="T109" fmla="*/ 78 h 174"/>
                  <a:gd name="T110" fmla="*/ 2620 w 2646"/>
                  <a:gd name="T111" fmla="*/ 70 h 174"/>
                  <a:gd name="T112" fmla="*/ 2542 w 2646"/>
                  <a:gd name="T113" fmla="*/ 54 h 174"/>
                  <a:gd name="T114" fmla="*/ 2422 w 2646"/>
                  <a:gd name="T115" fmla="*/ 38 h 174"/>
                  <a:gd name="T116" fmla="*/ 2260 w 2646"/>
                  <a:gd name="T117" fmla="*/ 26 h 174"/>
                  <a:gd name="T118" fmla="*/ 1840 w 2646"/>
                  <a:gd name="T119" fmla="*/ 6 h 174"/>
                  <a:gd name="T120" fmla="*/ 1322 w 2646"/>
                  <a:gd name="T1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6" h="174">
                    <a:moveTo>
                      <a:pt x="1322" y="172"/>
                    </a:moveTo>
                    <a:lnTo>
                      <a:pt x="1322" y="172"/>
                    </a:lnTo>
                    <a:lnTo>
                      <a:pt x="1056" y="172"/>
                    </a:lnTo>
                    <a:lnTo>
                      <a:pt x="810" y="166"/>
                    </a:lnTo>
                    <a:lnTo>
                      <a:pt x="586" y="158"/>
                    </a:lnTo>
                    <a:lnTo>
                      <a:pt x="392" y="148"/>
                    </a:lnTo>
                    <a:lnTo>
                      <a:pt x="306" y="142"/>
                    </a:lnTo>
                    <a:lnTo>
                      <a:pt x="230" y="134"/>
                    </a:lnTo>
                    <a:lnTo>
                      <a:pt x="164" y="128"/>
                    </a:lnTo>
                    <a:lnTo>
                      <a:pt x="108" y="120"/>
                    </a:lnTo>
                    <a:lnTo>
                      <a:pt x="64" y="112"/>
                    </a:lnTo>
                    <a:lnTo>
                      <a:pt x="32" y="104"/>
                    </a:lnTo>
                    <a:lnTo>
                      <a:pt x="20" y="100"/>
                    </a:lnTo>
                    <a:lnTo>
                      <a:pt x="12" y="96"/>
                    </a:lnTo>
                    <a:lnTo>
                      <a:pt x="6" y="92"/>
                    </a:lnTo>
                    <a:lnTo>
                      <a:pt x="6" y="88"/>
                    </a:lnTo>
                    <a:lnTo>
                      <a:pt x="6" y="82"/>
                    </a:lnTo>
                    <a:lnTo>
                      <a:pt x="12" y="78"/>
                    </a:lnTo>
                    <a:lnTo>
                      <a:pt x="20" y="74"/>
                    </a:lnTo>
                    <a:lnTo>
                      <a:pt x="32" y="70"/>
                    </a:lnTo>
                    <a:lnTo>
                      <a:pt x="64" y="62"/>
                    </a:lnTo>
                    <a:lnTo>
                      <a:pt x="108" y="54"/>
                    </a:lnTo>
                    <a:lnTo>
                      <a:pt x="164" y="46"/>
                    </a:lnTo>
                    <a:lnTo>
                      <a:pt x="230" y="38"/>
                    </a:lnTo>
                    <a:lnTo>
                      <a:pt x="306" y="32"/>
                    </a:lnTo>
                    <a:lnTo>
                      <a:pt x="392" y="26"/>
                    </a:lnTo>
                    <a:lnTo>
                      <a:pt x="586" y="14"/>
                    </a:lnTo>
                    <a:lnTo>
                      <a:pt x="810" y="6"/>
                    </a:lnTo>
                    <a:lnTo>
                      <a:pt x="1056" y="2"/>
                    </a:lnTo>
                    <a:lnTo>
                      <a:pt x="1322" y="0"/>
                    </a:lnTo>
                    <a:lnTo>
                      <a:pt x="1588" y="2"/>
                    </a:lnTo>
                    <a:lnTo>
                      <a:pt x="1838" y="6"/>
                    </a:lnTo>
                    <a:lnTo>
                      <a:pt x="2062" y="14"/>
                    </a:lnTo>
                    <a:lnTo>
                      <a:pt x="2256" y="26"/>
                    </a:lnTo>
                    <a:lnTo>
                      <a:pt x="2342" y="32"/>
                    </a:lnTo>
                    <a:lnTo>
                      <a:pt x="2418" y="38"/>
                    </a:lnTo>
                    <a:lnTo>
                      <a:pt x="2482" y="46"/>
                    </a:lnTo>
                    <a:lnTo>
                      <a:pt x="2538" y="54"/>
                    </a:lnTo>
                    <a:lnTo>
                      <a:pt x="2582" y="62"/>
                    </a:lnTo>
                    <a:lnTo>
                      <a:pt x="2614" y="70"/>
                    </a:lnTo>
                    <a:lnTo>
                      <a:pt x="2626" y="74"/>
                    </a:lnTo>
                    <a:lnTo>
                      <a:pt x="2634" y="78"/>
                    </a:lnTo>
                    <a:lnTo>
                      <a:pt x="2640" y="82"/>
                    </a:lnTo>
                    <a:lnTo>
                      <a:pt x="2642" y="88"/>
                    </a:lnTo>
                    <a:lnTo>
                      <a:pt x="2640" y="92"/>
                    </a:lnTo>
                    <a:lnTo>
                      <a:pt x="2634" y="96"/>
                    </a:lnTo>
                    <a:lnTo>
                      <a:pt x="2626" y="100"/>
                    </a:lnTo>
                    <a:lnTo>
                      <a:pt x="2614" y="104"/>
                    </a:lnTo>
                    <a:lnTo>
                      <a:pt x="2582" y="112"/>
                    </a:lnTo>
                    <a:lnTo>
                      <a:pt x="2538" y="120"/>
                    </a:lnTo>
                    <a:lnTo>
                      <a:pt x="2482" y="128"/>
                    </a:lnTo>
                    <a:lnTo>
                      <a:pt x="2418" y="134"/>
                    </a:lnTo>
                    <a:lnTo>
                      <a:pt x="2342" y="142"/>
                    </a:lnTo>
                    <a:lnTo>
                      <a:pt x="2256" y="148"/>
                    </a:lnTo>
                    <a:lnTo>
                      <a:pt x="2062" y="158"/>
                    </a:lnTo>
                    <a:lnTo>
                      <a:pt x="1838" y="166"/>
                    </a:lnTo>
                    <a:lnTo>
                      <a:pt x="1588" y="172"/>
                    </a:lnTo>
                    <a:lnTo>
                      <a:pt x="1322" y="172"/>
                    </a:lnTo>
                    <a:close/>
                    <a:moveTo>
                      <a:pt x="1322" y="0"/>
                    </a:moveTo>
                    <a:lnTo>
                      <a:pt x="1322" y="0"/>
                    </a:lnTo>
                    <a:lnTo>
                      <a:pt x="1056" y="2"/>
                    </a:lnTo>
                    <a:lnTo>
                      <a:pt x="808" y="6"/>
                    </a:lnTo>
                    <a:lnTo>
                      <a:pt x="584" y="14"/>
                    </a:lnTo>
                    <a:lnTo>
                      <a:pt x="388" y="26"/>
                    </a:lnTo>
                    <a:lnTo>
                      <a:pt x="302" y="32"/>
                    </a:lnTo>
                    <a:lnTo>
                      <a:pt x="226" y="38"/>
                    </a:lnTo>
                    <a:lnTo>
                      <a:pt x="160" y="46"/>
                    </a:lnTo>
                    <a:lnTo>
                      <a:pt x="104" y="54"/>
                    </a:lnTo>
                    <a:lnTo>
                      <a:pt x="60" y="62"/>
                    </a:lnTo>
                    <a:lnTo>
                      <a:pt x="26" y="70"/>
                    </a:lnTo>
                    <a:lnTo>
                      <a:pt x="16" y="74"/>
                    </a:lnTo>
                    <a:lnTo>
                      <a:pt x="6" y="78"/>
                    </a:lnTo>
                    <a:lnTo>
                      <a:pt x="2" y="82"/>
                    </a:lnTo>
                    <a:lnTo>
                      <a:pt x="0" y="88"/>
                    </a:lnTo>
                    <a:lnTo>
                      <a:pt x="2" y="92"/>
                    </a:lnTo>
                    <a:lnTo>
                      <a:pt x="6" y="96"/>
                    </a:lnTo>
                    <a:lnTo>
                      <a:pt x="16" y="100"/>
                    </a:lnTo>
                    <a:lnTo>
                      <a:pt x="26" y="104"/>
                    </a:lnTo>
                    <a:lnTo>
                      <a:pt x="60" y="112"/>
                    </a:lnTo>
                    <a:lnTo>
                      <a:pt x="104" y="120"/>
                    </a:lnTo>
                    <a:lnTo>
                      <a:pt x="160" y="128"/>
                    </a:lnTo>
                    <a:lnTo>
                      <a:pt x="226" y="136"/>
                    </a:lnTo>
                    <a:lnTo>
                      <a:pt x="302" y="142"/>
                    </a:lnTo>
                    <a:lnTo>
                      <a:pt x="388" y="148"/>
                    </a:lnTo>
                    <a:lnTo>
                      <a:pt x="584" y="158"/>
                    </a:lnTo>
                    <a:lnTo>
                      <a:pt x="808" y="166"/>
                    </a:lnTo>
                    <a:lnTo>
                      <a:pt x="1056" y="172"/>
                    </a:lnTo>
                    <a:lnTo>
                      <a:pt x="1322" y="174"/>
                    </a:lnTo>
                    <a:lnTo>
                      <a:pt x="1590" y="172"/>
                    </a:lnTo>
                    <a:lnTo>
                      <a:pt x="1840" y="166"/>
                    </a:lnTo>
                    <a:lnTo>
                      <a:pt x="2064" y="158"/>
                    </a:lnTo>
                    <a:lnTo>
                      <a:pt x="2260" y="148"/>
                    </a:lnTo>
                    <a:lnTo>
                      <a:pt x="2346" y="142"/>
                    </a:lnTo>
                    <a:lnTo>
                      <a:pt x="2422" y="136"/>
                    </a:lnTo>
                    <a:lnTo>
                      <a:pt x="2488" y="128"/>
                    </a:lnTo>
                    <a:lnTo>
                      <a:pt x="2542" y="120"/>
                    </a:lnTo>
                    <a:lnTo>
                      <a:pt x="2588" y="112"/>
                    </a:lnTo>
                    <a:lnTo>
                      <a:pt x="2620" y="104"/>
                    </a:lnTo>
                    <a:lnTo>
                      <a:pt x="2632" y="100"/>
                    </a:lnTo>
                    <a:lnTo>
                      <a:pt x="2640" y="96"/>
                    </a:lnTo>
                    <a:lnTo>
                      <a:pt x="2644" y="92"/>
                    </a:lnTo>
                    <a:lnTo>
                      <a:pt x="2646" y="88"/>
                    </a:lnTo>
                    <a:lnTo>
                      <a:pt x="2644" y="82"/>
                    </a:lnTo>
                    <a:lnTo>
                      <a:pt x="2640" y="78"/>
                    </a:lnTo>
                    <a:lnTo>
                      <a:pt x="2632" y="74"/>
                    </a:lnTo>
                    <a:lnTo>
                      <a:pt x="2620" y="70"/>
                    </a:lnTo>
                    <a:lnTo>
                      <a:pt x="2588" y="62"/>
                    </a:lnTo>
                    <a:lnTo>
                      <a:pt x="2542" y="54"/>
                    </a:lnTo>
                    <a:lnTo>
                      <a:pt x="2488" y="46"/>
                    </a:lnTo>
                    <a:lnTo>
                      <a:pt x="2422" y="38"/>
                    </a:lnTo>
                    <a:lnTo>
                      <a:pt x="2346" y="32"/>
                    </a:lnTo>
                    <a:lnTo>
                      <a:pt x="2260" y="26"/>
                    </a:lnTo>
                    <a:lnTo>
                      <a:pt x="2064" y="14"/>
                    </a:lnTo>
                    <a:lnTo>
                      <a:pt x="1840" y="6"/>
                    </a:lnTo>
                    <a:lnTo>
                      <a:pt x="1590" y="2"/>
                    </a:lnTo>
                    <a:lnTo>
                      <a:pt x="1322" y="0"/>
                    </a:lnTo>
                    <a:close/>
                  </a:path>
                </a:pathLst>
              </a:custGeom>
              <a:solidFill>
                <a:srgbClr val="FEFDF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6" name="Freeform 81"/>
              <p:cNvSpPr>
                <a:spLocks noChangeArrowheads="1"/>
              </p:cNvSpPr>
              <p:nvPr/>
            </p:nvSpPr>
            <p:spPr bwMode="auto">
              <a:xfrm>
                <a:off x="134" y="8"/>
                <a:ext cx="2636" cy="172"/>
              </a:xfrm>
              <a:custGeom>
                <a:avLst/>
                <a:gdLst>
                  <a:gd name="T0" fmla="*/ 1316 w 2636"/>
                  <a:gd name="T1" fmla="*/ 172 h 172"/>
                  <a:gd name="T2" fmla="*/ 1316 w 2636"/>
                  <a:gd name="T3" fmla="*/ 172 h 172"/>
                  <a:gd name="T4" fmla="*/ 1050 w 2636"/>
                  <a:gd name="T5" fmla="*/ 172 h 172"/>
                  <a:gd name="T6" fmla="*/ 804 w 2636"/>
                  <a:gd name="T7" fmla="*/ 166 h 172"/>
                  <a:gd name="T8" fmla="*/ 580 w 2636"/>
                  <a:gd name="T9" fmla="*/ 158 h 172"/>
                  <a:gd name="T10" fmla="*/ 386 w 2636"/>
                  <a:gd name="T11" fmla="*/ 148 h 172"/>
                  <a:gd name="T12" fmla="*/ 300 w 2636"/>
                  <a:gd name="T13" fmla="*/ 142 h 172"/>
                  <a:gd name="T14" fmla="*/ 224 w 2636"/>
                  <a:gd name="T15" fmla="*/ 134 h 172"/>
                  <a:gd name="T16" fmla="*/ 158 w 2636"/>
                  <a:gd name="T17" fmla="*/ 128 h 172"/>
                  <a:gd name="T18" fmla="*/ 102 w 2636"/>
                  <a:gd name="T19" fmla="*/ 120 h 172"/>
                  <a:gd name="T20" fmla="*/ 58 w 2636"/>
                  <a:gd name="T21" fmla="*/ 112 h 172"/>
                  <a:gd name="T22" fmla="*/ 26 w 2636"/>
                  <a:gd name="T23" fmla="*/ 104 h 172"/>
                  <a:gd name="T24" fmla="*/ 14 w 2636"/>
                  <a:gd name="T25" fmla="*/ 100 h 172"/>
                  <a:gd name="T26" fmla="*/ 6 w 2636"/>
                  <a:gd name="T27" fmla="*/ 96 h 172"/>
                  <a:gd name="T28" fmla="*/ 0 w 2636"/>
                  <a:gd name="T29" fmla="*/ 92 h 172"/>
                  <a:gd name="T30" fmla="*/ 0 w 2636"/>
                  <a:gd name="T31" fmla="*/ 88 h 172"/>
                  <a:gd name="T32" fmla="*/ 0 w 2636"/>
                  <a:gd name="T33" fmla="*/ 88 h 172"/>
                  <a:gd name="T34" fmla="*/ 0 w 2636"/>
                  <a:gd name="T35" fmla="*/ 82 h 172"/>
                  <a:gd name="T36" fmla="*/ 6 w 2636"/>
                  <a:gd name="T37" fmla="*/ 78 h 172"/>
                  <a:gd name="T38" fmla="*/ 14 w 2636"/>
                  <a:gd name="T39" fmla="*/ 74 h 172"/>
                  <a:gd name="T40" fmla="*/ 26 w 2636"/>
                  <a:gd name="T41" fmla="*/ 70 h 172"/>
                  <a:gd name="T42" fmla="*/ 58 w 2636"/>
                  <a:gd name="T43" fmla="*/ 62 h 172"/>
                  <a:gd name="T44" fmla="*/ 102 w 2636"/>
                  <a:gd name="T45" fmla="*/ 54 h 172"/>
                  <a:gd name="T46" fmla="*/ 158 w 2636"/>
                  <a:gd name="T47" fmla="*/ 46 h 172"/>
                  <a:gd name="T48" fmla="*/ 224 w 2636"/>
                  <a:gd name="T49" fmla="*/ 38 h 172"/>
                  <a:gd name="T50" fmla="*/ 300 w 2636"/>
                  <a:gd name="T51" fmla="*/ 32 h 172"/>
                  <a:gd name="T52" fmla="*/ 386 w 2636"/>
                  <a:gd name="T53" fmla="*/ 26 h 172"/>
                  <a:gd name="T54" fmla="*/ 580 w 2636"/>
                  <a:gd name="T55" fmla="*/ 14 h 172"/>
                  <a:gd name="T56" fmla="*/ 804 w 2636"/>
                  <a:gd name="T57" fmla="*/ 6 h 172"/>
                  <a:gd name="T58" fmla="*/ 1050 w 2636"/>
                  <a:gd name="T59" fmla="*/ 2 h 172"/>
                  <a:gd name="T60" fmla="*/ 1316 w 2636"/>
                  <a:gd name="T61" fmla="*/ 0 h 172"/>
                  <a:gd name="T62" fmla="*/ 1316 w 2636"/>
                  <a:gd name="T63" fmla="*/ 0 h 172"/>
                  <a:gd name="T64" fmla="*/ 1582 w 2636"/>
                  <a:gd name="T65" fmla="*/ 2 h 172"/>
                  <a:gd name="T66" fmla="*/ 1832 w 2636"/>
                  <a:gd name="T67" fmla="*/ 6 h 172"/>
                  <a:gd name="T68" fmla="*/ 2056 w 2636"/>
                  <a:gd name="T69" fmla="*/ 14 h 172"/>
                  <a:gd name="T70" fmla="*/ 2250 w 2636"/>
                  <a:gd name="T71" fmla="*/ 26 h 172"/>
                  <a:gd name="T72" fmla="*/ 2336 w 2636"/>
                  <a:gd name="T73" fmla="*/ 32 h 172"/>
                  <a:gd name="T74" fmla="*/ 2412 w 2636"/>
                  <a:gd name="T75" fmla="*/ 38 h 172"/>
                  <a:gd name="T76" fmla="*/ 2476 w 2636"/>
                  <a:gd name="T77" fmla="*/ 46 h 172"/>
                  <a:gd name="T78" fmla="*/ 2532 w 2636"/>
                  <a:gd name="T79" fmla="*/ 54 h 172"/>
                  <a:gd name="T80" fmla="*/ 2576 w 2636"/>
                  <a:gd name="T81" fmla="*/ 62 h 172"/>
                  <a:gd name="T82" fmla="*/ 2608 w 2636"/>
                  <a:gd name="T83" fmla="*/ 70 h 172"/>
                  <a:gd name="T84" fmla="*/ 2620 w 2636"/>
                  <a:gd name="T85" fmla="*/ 74 h 172"/>
                  <a:gd name="T86" fmla="*/ 2628 w 2636"/>
                  <a:gd name="T87" fmla="*/ 78 h 172"/>
                  <a:gd name="T88" fmla="*/ 2634 w 2636"/>
                  <a:gd name="T89" fmla="*/ 82 h 172"/>
                  <a:gd name="T90" fmla="*/ 2636 w 2636"/>
                  <a:gd name="T91" fmla="*/ 88 h 172"/>
                  <a:gd name="T92" fmla="*/ 2636 w 2636"/>
                  <a:gd name="T93" fmla="*/ 88 h 172"/>
                  <a:gd name="T94" fmla="*/ 2634 w 2636"/>
                  <a:gd name="T95" fmla="*/ 92 h 172"/>
                  <a:gd name="T96" fmla="*/ 2628 w 2636"/>
                  <a:gd name="T97" fmla="*/ 96 h 172"/>
                  <a:gd name="T98" fmla="*/ 2620 w 2636"/>
                  <a:gd name="T99" fmla="*/ 100 h 172"/>
                  <a:gd name="T100" fmla="*/ 2608 w 2636"/>
                  <a:gd name="T101" fmla="*/ 104 h 172"/>
                  <a:gd name="T102" fmla="*/ 2576 w 2636"/>
                  <a:gd name="T103" fmla="*/ 112 h 172"/>
                  <a:gd name="T104" fmla="*/ 2532 w 2636"/>
                  <a:gd name="T105" fmla="*/ 120 h 172"/>
                  <a:gd name="T106" fmla="*/ 2476 w 2636"/>
                  <a:gd name="T107" fmla="*/ 128 h 172"/>
                  <a:gd name="T108" fmla="*/ 2412 w 2636"/>
                  <a:gd name="T109" fmla="*/ 134 h 172"/>
                  <a:gd name="T110" fmla="*/ 2336 w 2636"/>
                  <a:gd name="T111" fmla="*/ 142 h 172"/>
                  <a:gd name="T112" fmla="*/ 2250 w 2636"/>
                  <a:gd name="T113" fmla="*/ 148 h 172"/>
                  <a:gd name="T114" fmla="*/ 2056 w 2636"/>
                  <a:gd name="T115" fmla="*/ 158 h 172"/>
                  <a:gd name="T116" fmla="*/ 1832 w 2636"/>
                  <a:gd name="T117" fmla="*/ 166 h 172"/>
                  <a:gd name="T118" fmla="*/ 1582 w 2636"/>
                  <a:gd name="T119" fmla="*/ 172 h 172"/>
                  <a:gd name="T120" fmla="*/ 1316 w 2636"/>
                  <a:gd name="T1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6" h="172">
                    <a:moveTo>
                      <a:pt x="1316" y="172"/>
                    </a:moveTo>
                    <a:lnTo>
                      <a:pt x="1316" y="172"/>
                    </a:lnTo>
                    <a:lnTo>
                      <a:pt x="1050" y="172"/>
                    </a:lnTo>
                    <a:lnTo>
                      <a:pt x="804" y="166"/>
                    </a:lnTo>
                    <a:lnTo>
                      <a:pt x="580" y="158"/>
                    </a:lnTo>
                    <a:lnTo>
                      <a:pt x="386" y="148"/>
                    </a:lnTo>
                    <a:lnTo>
                      <a:pt x="300" y="142"/>
                    </a:lnTo>
                    <a:lnTo>
                      <a:pt x="224" y="134"/>
                    </a:lnTo>
                    <a:lnTo>
                      <a:pt x="158" y="128"/>
                    </a:lnTo>
                    <a:lnTo>
                      <a:pt x="102" y="120"/>
                    </a:lnTo>
                    <a:lnTo>
                      <a:pt x="58" y="112"/>
                    </a:lnTo>
                    <a:lnTo>
                      <a:pt x="26" y="104"/>
                    </a:lnTo>
                    <a:lnTo>
                      <a:pt x="14" y="100"/>
                    </a:lnTo>
                    <a:lnTo>
                      <a:pt x="6" y="96"/>
                    </a:lnTo>
                    <a:lnTo>
                      <a:pt x="0" y="92"/>
                    </a:lnTo>
                    <a:lnTo>
                      <a:pt x="0" y="88"/>
                    </a:lnTo>
                    <a:lnTo>
                      <a:pt x="0" y="82"/>
                    </a:lnTo>
                    <a:lnTo>
                      <a:pt x="6" y="78"/>
                    </a:lnTo>
                    <a:lnTo>
                      <a:pt x="14" y="74"/>
                    </a:lnTo>
                    <a:lnTo>
                      <a:pt x="26" y="70"/>
                    </a:lnTo>
                    <a:lnTo>
                      <a:pt x="58" y="62"/>
                    </a:lnTo>
                    <a:lnTo>
                      <a:pt x="102" y="54"/>
                    </a:lnTo>
                    <a:lnTo>
                      <a:pt x="158" y="46"/>
                    </a:lnTo>
                    <a:lnTo>
                      <a:pt x="224" y="38"/>
                    </a:lnTo>
                    <a:lnTo>
                      <a:pt x="300" y="32"/>
                    </a:lnTo>
                    <a:lnTo>
                      <a:pt x="386" y="26"/>
                    </a:lnTo>
                    <a:lnTo>
                      <a:pt x="580" y="14"/>
                    </a:lnTo>
                    <a:lnTo>
                      <a:pt x="804" y="6"/>
                    </a:lnTo>
                    <a:lnTo>
                      <a:pt x="1050" y="2"/>
                    </a:lnTo>
                    <a:lnTo>
                      <a:pt x="1316" y="0"/>
                    </a:lnTo>
                    <a:lnTo>
                      <a:pt x="1582" y="2"/>
                    </a:lnTo>
                    <a:lnTo>
                      <a:pt x="1832" y="6"/>
                    </a:lnTo>
                    <a:lnTo>
                      <a:pt x="2056" y="14"/>
                    </a:lnTo>
                    <a:lnTo>
                      <a:pt x="2250" y="26"/>
                    </a:lnTo>
                    <a:lnTo>
                      <a:pt x="2336" y="32"/>
                    </a:lnTo>
                    <a:lnTo>
                      <a:pt x="2412" y="38"/>
                    </a:lnTo>
                    <a:lnTo>
                      <a:pt x="2476" y="46"/>
                    </a:lnTo>
                    <a:lnTo>
                      <a:pt x="2532" y="54"/>
                    </a:lnTo>
                    <a:lnTo>
                      <a:pt x="2576" y="62"/>
                    </a:lnTo>
                    <a:lnTo>
                      <a:pt x="2608" y="70"/>
                    </a:lnTo>
                    <a:lnTo>
                      <a:pt x="2620" y="74"/>
                    </a:lnTo>
                    <a:lnTo>
                      <a:pt x="2628" y="78"/>
                    </a:lnTo>
                    <a:lnTo>
                      <a:pt x="2634" y="82"/>
                    </a:lnTo>
                    <a:lnTo>
                      <a:pt x="2636" y="88"/>
                    </a:lnTo>
                    <a:lnTo>
                      <a:pt x="2634" y="92"/>
                    </a:lnTo>
                    <a:lnTo>
                      <a:pt x="2628" y="96"/>
                    </a:lnTo>
                    <a:lnTo>
                      <a:pt x="2620" y="100"/>
                    </a:lnTo>
                    <a:lnTo>
                      <a:pt x="2608" y="104"/>
                    </a:lnTo>
                    <a:lnTo>
                      <a:pt x="2576" y="112"/>
                    </a:lnTo>
                    <a:lnTo>
                      <a:pt x="2532" y="120"/>
                    </a:lnTo>
                    <a:lnTo>
                      <a:pt x="2476" y="128"/>
                    </a:lnTo>
                    <a:lnTo>
                      <a:pt x="2412" y="134"/>
                    </a:lnTo>
                    <a:lnTo>
                      <a:pt x="2336" y="142"/>
                    </a:lnTo>
                    <a:lnTo>
                      <a:pt x="2250" y="148"/>
                    </a:lnTo>
                    <a:lnTo>
                      <a:pt x="2056" y="158"/>
                    </a:lnTo>
                    <a:lnTo>
                      <a:pt x="1832" y="166"/>
                    </a:lnTo>
                    <a:lnTo>
                      <a:pt x="1582" y="172"/>
                    </a:lnTo>
                    <a:lnTo>
                      <a:pt x="1316"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7" name="Freeform 82"/>
              <p:cNvSpPr>
                <a:spLocks noChangeArrowheads="1"/>
              </p:cNvSpPr>
              <p:nvPr/>
            </p:nvSpPr>
            <p:spPr bwMode="auto">
              <a:xfrm>
                <a:off x="128" y="8"/>
                <a:ext cx="2646" cy="174"/>
              </a:xfrm>
              <a:custGeom>
                <a:avLst/>
                <a:gdLst>
                  <a:gd name="T0" fmla="*/ 1322 w 2646"/>
                  <a:gd name="T1" fmla="*/ 0 h 174"/>
                  <a:gd name="T2" fmla="*/ 1322 w 2646"/>
                  <a:gd name="T3" fmla="*/ 0 h 174"/>
                  <a:gd name="T4" fmla="*/ 1056 w 2646"/>
                  <a:gd name="T5" fmla="*/ 2 h 174"/>
                  <a:gd name="T6" fmla="*/ 808 w 2646"/>
                  <a:gd name="T7" fmla="*/ 6 h 174"/>
                  <a:gd name="T8" fmla="*/ 584 w 2646"/>
                  <a:gd name="T9" fmla="*/ 14 h 174"/>
                  <a:gd name="T10" fmla="*/ 388 w 2646"/>
                  <a:gd name="T11" fmla="*/ 26 h 174"/>
                  <a:gd name="T12" fmla="*/ 302 w 2646"/>
                  <a:gd name="T13" fmla="*/ 32 h 174"/>
                  <a:gd name="T14" fmla="*/ 226 w 2646"/>
                  <a:gd name="T15" fmla="*/ 38 h 174"/>
                  <a:gd name="T16" fmla="*/ 160 w 2646"/>
                  <a:gd name="T17" fmla="*/ 46 h 174"/>
                  <a:gd name="T18" fmla="*/ 104 w 2646"/>
                  <a:gd name="T19" fmla="*/ 54 h 174"/>
                  <a:gd name="T20" fmla="*/ 60 w 2646"/>
                  <a:gd name="T21" fmla="*/ 62 h 174"/>
                  <a:gd name="T22" fmla="*/ 26 w 2646"/>
                  <a:gd name="T23" fmla="*/ 70 h 174"/>
                  <a:gd name="T24" fmla="*/ 16 w 2646"/>
                  <a:gd name="T25" fmla="*/ 74 h 174"/>
                  <a:gd name="T26" fmla="*/ 6 w 2646"/>
                  <a:gd name="T27" fmla="*/ 78 h 174"/>
                  <a:gd name="T28" fmla="*/ 2 w 2646"/>
                  <a:gd name="T29" fmla="*/ 82 h 174"/>
                  <a:gd name="T30" fmla="*/ 0 w 2646"/>
                  <a:gd name="T31" fmla="*/ 88 h 174"/>
                  <a:gd name="T32" fmla="*/ 0 w 2646"/>
                  <a:gd name="T33" fmla="*/ 88 h 174"/>
                  <a:gd name="T34" fmla="*/ 2 w 2646"/>
                  <a:gd name="T35" fmla="*/ 92 h 174"/>
                  <a:gd name="T36" fmla="*/ 6 w 2646"/>
                  <a:gd name="T37" fmla="*/ 96 h 174"/>
                  <a:gd name="T38" fmla="*/ 16 w 2646"/>
                  <a:gd name="T39" fmla="*/ 100 h 174"/>
                  <a:gd name="T40" fmla="*/ 26 w 2646"/>
                  <a:gd name="T41" fmla="*/ 104 h 174"/>
                  <a:gd name="T42" fmla="*/ 60 w 2646"/>
                  <a:gd name="T43" fmla="*/ 112 h 174"/>
                  <a:gd name="T44" fmla="*/ 104 w 2646"/>
                  <a:gd name="T45" fmla="*/ 120 h 174"/>
                  <a:gd name="T46" fmla="*/ 160 w 2646"/>
                  <a:gd name="T47" fmla="*/ 128 h 174"/>
                  <a:gd name="T48" fmla="*/ 226 w 2646"/>
                  <a:gd name="T49" fmla="*/ 136 h 174"/>
                  <a:gd name="T50" fmla="*/ 302 w 2646"/>
                  <a:gd name="T51" fmla="*/ 142 h 174"/>
                  <a:gd name="T52" fmla="*/ 388 w 2646"/>
                  <a:gd name="T53" fmla="*/ 148 h 174"/>
                  <a:gd name="T54" fmla="*/ 584 w 2646"/>
                  <a:gd name="T55" fmla="*/ 158 h 174"/>
                  <a:gd name="T56" fmla="*/ 808 w 2646"/>
                  <a:gd name="T57" fmla="*/ 166 h 174"/>
                  <a:gd name="T58" fmla="*/ 1056 w 2646"/>
                  <a:gd name="T59" fmla="*/ 172 h 174"/>
                  <a:gd name="T60" fmla="*/ 1322 w 2646"/>
                  <a:gd name="T61" fmla="*/ 174 h 174"/>
                  <a:gd name="T62" fmla="*/ 1322 w 2646"/>
                  <a:gd name="T63" fmla="*/ 174 h 174"/>
                  <a:gd name="T64" fmla="*/ 1590 w 2646"/>
                  <a:gd name="T65" fmla="*/ 172 h 174"/>
                  <a:gd name="T66" fmla="*/ 1840 w 2646"/>
                  <a:gd name="T67" fmla="*/ 166 h 174"/>
                  <a:gd name="T68" fmla="*/ 2064 w 2646"/>
                  <a:gd name="T69" fmla="*/ 158 h 174"/>
                  <a:gd name="T70" fmla="*/ 2260 w 2646"/>
                  <a:gd name="T71" fmla="*/ 148 h 174"/>
                  <a:gd name="T72" fmla="*/ 2346 w 2646"/>
                  <a:gd name="T73" fmla="*/ 142 h 174"/>
                  <a:gd name="T74" fmla="*/ 2422 w 2646"/>
                  <a:gd name="T75" fmla="*/ 136 h 174"/>
                  <a:gd name="T76" fmla="*/ 2488 w 2646"/>
                  <a:gd name="T77" fmla="*/ 128 h 174"/>
                  <a:gd name="T78" fmla="*/ 2542 w 2646"/>
                  <a:gd name="T79" fmla="*/ 120 h 174"/>
                  <a:gd name="T80" fmla="*/ 2588 w 2646"/>
                  <a:gd name="T81" fmla="*/ 112 h 174"/>
                  <a:gd name="T82" fmla="*/ 2620 w 2646"/>
                  <a:gd name="T83" fmla="*/ 104 h 174"/>
                  <a:gd name="T84" fmla="*/ 2632 w 2646"/>
                  <a:gd name="T85" fmla="*/ 100 h 174"/>
                  <a:gd name="T86" fmla="*/ 2640 w 2646"/>
                  <a:gd name="T87" fmla="*/ 96 h 174"/>
                  <a:gd name="T88" fmla="*/ 2644 w 2646"/>
                  <a:gd name="T89" fmla="*/ 92 h 174"/>
                  <a:gd name="T90" fmla="*/ 2646 w 2646"/>
                  <a:gd name="T91" fmla="*/ 88 h 174"/>
                  <a:gd name="T92" fmla="*/ 2646 w 2646"/>
                  <a:gd name="T93" fmla="*/ 88 h 174"/>
                  <a:gd name="T94" fmla="*/ 2644 w 2646"/>
                  <a:gd name="T95" fmla="*/ 82 h 174"/>
                  <a:gd name="T96" fmla="*/ 2640 w 2646"/>
                  <a:gd name="T97" fmla="*/ 78 h 174"/>
                  <a:gd name="T98" fmla="*/ 2632 w 2646"/>
                  <a:gd name="T99" fmla="*/ 74 h 174"/>
                  <a:gd name="T100" fmla="*/ 2620 w 2646"/>
                  <a:gd name="T101" fmla="*/ 70 h 174"/>
                  <a:gd name="T102" fmla="*/ 2588 w 2646"/>
                  <a:gd name="T103" fmla="*/ 62 h 174"/>
                  <a:gd name="T104" fmla="*/ 2542 w 2646"/>
                  <a:gd name="T105" fmla="*/ 54 h 174"/>
                  <a:gd name="T106" fmla="*/ 2488 w 2646"/>
                  <a:gd name="T107" fmla="*/ 46 h 174"/>
                  <a:gd name="T108" fmla="*/ 2422 w 2646"/>
                  <a:gd name="T109" fmla="*/ 38 h 174"/>
                  <a:gd name="T110" fmla="*/ 2346 w 2646"/>
                  <a:gd name="T111" fmla="*/ 32 h 174"/>
                  <a:gd name="T112" fmla="*/ 2260 w 2646"/>
                  <a:gd name="T113" fmla="*/ 26 h 174"/>
                  <a:gd name="T114" fmla="*/ 2064 w 2646"/>
                  <a:gd name="T115" fmla="*/ 14 h 174"/>
                  <a:gd name="T116" fmla="*/ 1840 w 2646"/>
                  <a:gd name="T117" fmla="*/ 6 h 174"/>
                  <a:gd name="T118" fmla="*/ 1590 w 2646"/>
                  <a:gd name="T119" fmla="*/ 2 h 174"/>
                  <a:gd name="T120" fmla="*/ 1322 w 2646"/>
                  <a:gd name="T1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6" h="174">
                    <a:moveTo>
                      <a:pt x="1322" y="0"/>
                    </a:moveTo>
                    <a:lnTo>
                      <a:pt x="1322" y="0"/>
                    </a:lnTo>
                    <a:lnTo>
                      <a:pt x="1056" y="2"/>
                    </a:lnTo>
                    <a:lnTo>
                      <a:pt x="808" y="6"/>
                    </a:lnTo>
                    <a:lnTo>
                      <a:pt x="584" y="14"/>
                    </a:lnTo>
                    <a:lnTo>
                      <a:pt x="388" y="26"/>
                    </a:lnTo>
                    <a:lnTo>
                      <a:pt x="302" y="32"/>
                    </a:lnTo>
                    <a:lnTo>
                      <a:pt x="226" y="38"/>
                    </a:lnTo>
                    <a:lnTo>
                      <a:pt x="160" y="46"/>
                    </a:lnTo>
                    <a:lnTo>
                      <a:pt x="104" y="54"/>
                    </a:lnTo>
                    <a:lnTo>
                      <a:pt x="60" y="62"/>
                    </a:lnTo>
                    <a:lnTo>
                      <a:pt x="26" y="70"/>
                    </a:lnTo>
                    <a:lnTo>
                      <a:pt x="16" y="74"/>
                    </a:lnTo>
                    <a:lnTo>
                      <a:pt x="6" y="78"/>
                    </a:lnTo>
                    <a:lnTo>
                      <a:pt x="2" y="82"/>
                    </a:lnTo>
                    <a:lnTo>
                      <a:pt x="0" y="88"/>
                    </a:lnTo>
                    <a:lnTo>
                      <a:pt x="2" y="92"/>
                    </a:lnTo>
                    <a:lnTo>
                      <a:pt x="6" y="96"/>
                    </a:lnTo>
                    <a:lnTo>
                      <a:pt x="16" y="100"/>
                    </a:lnTo>
                    <a:lnTo>
                      <a:pt x="26" y="104"/>
                    </a:lnTo>
                    <a:lnTo>
                      <a:pt x="60" y="112"/>
                    </a:lnTo>
                    <a:lnTo>
                      <a:pt x="104" y="120"/>
                    </a:lnTo>
                    <a:lnTo>
                      <a:pt x="160" y="128"/>
                    </a:lnTo>
                    <a:lnTo>
                      <a:pt x="226" y="136"/>
                    </a:lnTo>
                    <a:lnTo>
                      <a:pt x="302" y="142"/>
                    </a:lnTo>
                    <a:lnTo>
                      <a:pt x="388" y="148"/>
                    </a:lnTo>
                    <a:lnTo>
                      <a:pt x="584" y="158"/>
                    </a:lnTo>
                    <a:lnTo>
                      <a:pt x="808" y="166"/>
                    </a:lnTo>
                    <a:lnTo>
                      <a:pt x="1056" y="172"/>
                    </a:lnTo>
                    <a:lnTo>
                      <a:pt x="1322" y="174"/>
                    </a:lnTo>
                    <a:lnTo>
                      <a:pt x="1590" y="172"/>
                    </a:lnTo>
                    <a:lnTo>
                      <a:pt x="1840" y="166"/>
                    </a:lnTo>
                    <a:lnTo>
                      <a:pt x="2064" y="158"/>
                    </a:lnTo>
                    <a:lnTo>
                      <a:pt x="2260" y="148"/>
                    </a:lnTo>
                    <a:lnTo>
                      <a:pt x="2346" y="142"/>
                    </a:lnTo>
                    <a:lnTo>
                      <a:pt x="2422" y="136"/>
                    </a:lnTo>
                    <a:lnTo>
                      <a:pt x="2488" y="128"/>
                    </a:lnTo>
                    <a:lnTo>
                      <a:pt x="2542" y="120"/>
                    </a:lnTo>
                    <a:lnTo>
                      <a:pt x="2588" y="112"/>
                    </a:lnTo>
                    <a:lnTo>
                      <a:pt x="2620" y="104"/>
                    </a:lnTo>
                    <a:lnTo>
                      <a:pt x="2632" y="100"/>
                    </a:lnTo>
                    <a:lnTo>
                      <a:pt x="2640" y="96"/>
                    </a:lnTo>
                    <a:lnTo>
                      <a:pt x="2644" y="92"/>
                    </a:lnTo>
                    <a:lnTo>
                      <a:pt x="2646" y="88"/>
                    </a:lnTo>
                    <a:lnTo>
                      <a:pt x="2644" y="82"/>
                    </a:lnTo>
                    <a:lnTo>
                      <a:pt x="2640" y="78"/>
                    </a:lnTo>
                    <a:lnTo>
                      <a:pt x="2632" y="74"/>
                    </a:lnTo>
                    <a:lnTo>
                      <a:pt x="2620" y="70"/>
                    </a:lnTo>
                    <a:lnTo>
                      <a:pt x="2588" y="62"/>
                    </a:lnTo>
                    <a:lnTo>
                      <a:pt x="2542" y="54"/>
                    </a:lnTo>
                    <a:lnTo>
                      <a:pt x="2488" y="46"/>
                    </a:lnTo>
                    <a:lnTo>
                      <a:pt x="2422" y="38"/>
                    </a:lnTo>
                    <a:lnTo>
                      <a:pt x="2346" y="32"/>
                    </a:lnTo>
                    <a:lnTo>
                      <a:pt x="2260" y="26"/>
                    </a:lnTo>
                    <a:lnTo>
                      <a:pt x="2064" y="14"/>
                    </a:lnTo>
                    <a:lnTo>
                      <a:pt x="1840" y="6"/>
                    </a:lnTo>
                    <a:lnTo>
                      <a:pt x="1590" y="2"/>
                    </a:lnTo>
                    <a:lnTo>
                      <a:pt x="13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8" name="Freeform 83"/>
              <p:cNvSpPr>
                <a:spLocks noEditPoints="1" noChangeArrowheads="1"/>
              </p:cNvSpPr>
              <p:nvPr/>
            </p:nvSpPr>
            <p:spPr bwMode="auto">
              <a:xfrm>
                <a:off x="134" y="8"/>
                <a:ext cx="2636" cy="172"/>
              </a:xfrm>
              <a:custGeom>
                <a:avLst/>
                <a:gdLst>
                  <a:gd name="T0" fmla="*/ 1316 w 2636"/>
                  <a:gd name="T1" fmla="*/ 172 h 172"/>
                  <a:gd name="T2" fmla="*/ 806 w 2636"/>
                  <a:gd name="T3" fmla="*/ 166 h 172"/>
                  <a:gd name="T4" fmla="*/ 390 w 2636"/>
                  <a:gd name="T5" fmla="*/ 148 h 172"/>
                  <a:gd name="T6" fmla="*/ 228 w 2636"/>
                  <a:gd name="T7" fmla="*/ 134 h 172"/>
                  <a:gd name="T8" fmla="*/ 108 w 2636"/>
                  <a:gd name="T9" fmla="*/ 120 h 172"/>
                  <a:gd name="T10" fmla="*/ 30 w 2636"/>
                  <a:gd name="T11" fmla="*/ 104 h 172"/>
                  <a:gd name="T12" fmla="*/ 10 w 2636"/>
                  <a:gd name="T13" fmla="*/ 96 h 172"/>
                  <a:gd name="T14" fmla="*/ 4 w 2636"/>
                  <a:gd name="T15" fmla="*/ 88 h 172"/>
                  <a:gd name="T16" fmla="*/ 6 w 2636"/>
                  <a:gd name="T17" fmla="*/ 84 h 172"/>
                  <a:gd name="T18" fmla="*/ 20 w 2636"/>
                  <a:gd name="T19" fmla="*/ 74 h 172"/>
                  <a:gd name="T20" fmla="*/ 64 w 2636"/>
                  <a:gd name="T21" fmla="*/ 62 h 172"/>
                  <a:gd name="T22" fmla="*/ 162 w 2636"/>
                  <a:gd name="T23" fmla="*/ 46 h 172"/>
                  <a:gd name="T24" fmla="*/ 304 w 2636"/>
                  <a:gd name="T25" fmla="*/ 32 h 172"/>
                  <a:gd name="T26" fmla="*/ 584 w 2636"/>
                  <a:gd name="T27" fmla="*/ 16 h 172"/>
                  <a:gd name="T28" fmla="*/ 1052 w 2636"/>
                  <a:gd name="T29" fmla="*/ 2 h 172"/>
                  <a:gd name="T30" fmla="*/ 1316 w 2636"/>
                  <a:gd name="T31" fmla="*/ 0 h 172"/>
                  <a:gd name="T32" fmla="*/ 1830 w 2636"/>
                  <a:gd name="T33" fmla="*/ 8 h 172"/>
                  <a:gd name="T34" fmla="*/ 2246 w 2636"/>
                  <a:gd name="T35" fmla="*/ 26 h 172"/>
                  <a:gd name="T36" fmla="*/ 2406 w 2636"/>
                  <a:gd name="T37" fmla="*/ 38 h 172"/>
                  <a:gd name="T38" fmla="*/ 2528 w 2636"/>
                  <a:gd name="T39" fmla="*/ 54 h 172"/>
                  <a:gd name="T40" fmla="*/ 2604 w 2636"/>
                  <a:gd name="T41" fmla="*/ 70 h 172"/>
                  <a:gd name="T42" fmla="*/ 2624 w 2636"/>
                  <a:gd name="T43" fmla="*/ 78 h 172"/>
                  <a:gd name="T44" fmla="*/ 2630 w 2636"/>
                  <a:gd name="T45" fmla="*/ 88 h 172"/>
                  <a:gd name="T46" fmla="*/ 2628 w 2636"/>
                  <a:gd name="T47" fmla="*/ 92 h 172"/>
                  <a:gd name="T48" fmla="*/ 2616 w 2636"/>
                  <a:gd name="T49" fmla="*/ 100 h 172"/>
                  <a:gd name="T50" fmla="*/ 2572 w 2636"/>
                  <a:gd name="T51" fmla="*/ 112 h 172"/>
                  <a:gd name="T52" fmla="*/ 2472 w 2636"/>
                  <a:gd name="T53" fmla="*/ 128 h 172"/>
                  <a:gd name="T54" fmla="*/ 2332 w 2636"/>
                  <a:gd name="T55" fmla="*/ 142 h 172"/>
                  <a:gd name="T56" fmla="*/ 2052 w 2636"/>
                  <a:gd name="T57" fmla="*/ 158 h 172"/>
                  <a:gd name="T58" fmla="*/ 1582 w 2636"/>
                  <a:gd name="T59" fmla="*/ 170 h 172"/>
                  <a:gd name="T60" fmla="*/ 1316 w 2636"/>
                  <a:gd name="T61" fmla="*/ 0 h 172"/>
                  <a:gd name="T62" fmla="*/ 1050 w 2636"/>
                  <a:gd name="T63" fmla="*/ 2 h 172"/>
                  <a:gd name="T64" fmla="*/ 580 w 2636"/>
                  <a:gd name="T65" fmla="*/ 14 h 172"/>
                  <a:gd name="T66" fmla="*/ 300 w 2636"/>
                  <a:gd name="T67" fmla="*/ 32 h 172"/>
                  <a:gd name="T68" fmla="*/ 158 w 2636"/>
                  <a:gd name="T69" fmla="*/ 46 h 172"/>
                  <a:gd name="T70" fmla="*/ 58 w 2636"/>
                  <a:gd name="T71" fmla="*/ 62 h 172"/>
                  <a:gd name="T72" fmla="*/ 14 w 2636"/>
                  <a:gd name="T73" fmla="*/ 74 h 172"/>
                  <a:gd name="T74" fmla="*/ 0 w 2636"/>
                  <a:gd name="T75" fmla="*/ 82 h 172"/>
                  <a:gd name="T76" fmla="*/ 0 w 2636"/>
                  <a:gd name="T77" fmla="*/ 88 h 172"/>
                  <a:gd name="T78" fmla="*/ 6 w 2636"/>
                  <a:gd name="T79" fmla="*/ 96 h 172"/>
                  <a:gd name="T80" fmla="*/ 26 w 2636"/>
                  <a:gd name="T81" fmla="*/ 104 h 172"/>
                  <a:gd name="T82" fmla="*/ 102 w 2636"/>
                  <a:gd name="T83" fmla="*/ 120 h 172"/>
                  <a:gd name="T84" fmla="*/ 224 w 2636"/>
                  <a:gd name="T85" fmla="*/ 134 h 172"/>
                  <a:gd name="T86" fmla="*/ 386 w 2636"/>
                  <a:gd name="T87" fmla="*/ 148 h 172"/>
                  <a:gd name="T88" fmla="*/ 804 w 2636"/>
                  <a:gd name="T89" fmla="*/ 166 h 172"/>
                  <a:gd name="T90" fmla="*/ 1316 w 2636"/>
                  <a:gd name="T91" fmla="*/ 172 h 172"/>
                  <a:gd name="T92" fmla="*/ 1582 w 2636"/>
                  <a:gd name="T93" fmla="*/ 172 h 172"/>
                  <a:gd name="T94" fmla="*/ 2056 w 2636"/>
                  <a:gd name="T95" fmla="*/ 158 h 172"/>
                  <a:gd name="T96" fmla="*/ 2336 w 2636"/>
                  <a:gd name="T97" fmla="*/ 142 h 172"/>
                  <a:gd name="T98" fmla="*/ 2476 w 2636"/>
                  <a:gd name="T99" fmla="*/ 128 h 172"/>
                  <a:gd name="T100" fmla="*/ 2576 w 2636"/>
                  <a:gd name="T101" fmla="*/ 112 h 172"/>
                  <a:gd name="T102" fmla="*/ 2620 w 2636"/>
                  <a:gd name="T103" fmla="*/ 100 h 172"/>
                  <a:gd name="T104" fmla="*/ 2634 w 2636"/>
                  <a:gd name="T105" fmla="*/ 92 h 172"/>
                  <a:gd name="T106" fmla="*/ 2636 w 2636"/>
                  <a:gd name="T107" fmla="*/ 88 h 172"/>
                  <a:gd name="T108" fmla="*/ 2628 w 2636"/>
                  <a:gd name="T109" fmla="*/ 78 h 172"/>
                  <a:gd name="T110" fmla="*/ 2608 w 2636"/>
                  <a:gd name="T111" fmla="*/ 70 h 172"/>
                  <a:gd name="T112" fmla="*/ 2532 w 2636"/>
                  <a:gd name="T113" fmla="*/ 54 h 172"/>
                  <a:gd name="T114" fmla="*/ 2412 w 2636"/>
                  <a:gd name="T115" fmla="*/ 38 h 172"/>
                  <a:gd name="T116" fmla="*/ 2250 w 2636"/>
                  <a:gd name="T117" fmla="*/ 26 h 172"/>
                  <a:gd name="T118" fmla="*/ 1832 w 2636"/>
                  <a:gd name="T119" fmla="*/ 6 h 172"/>
                  <a:gd name="T120" fmla="*/ 1316 w 2636"/>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6" h="172">
                    <a:moveTo>
                      <a:pt x="1316" y="172"/>
                    </a:moveTo>
                    <a:lnTo>
                      <a:pt x="1316" y="172"/>
                    </a:lnTo>
                    <a:lnTo>
                      <a:pt x="1052" y="170"/>
                    </a:lnTo>
                    <a:lnTo>
                      <a:pt x="806" y="166"/>
                    </a:lnTo>
                    <a:lnTo>
                      <a:pt x="584" y="158"/>
                    </a:lnTo>
                    <a:lnTo>
                      <a:pt x="390" y="148"/>
                    </a:lnTo>
                    <a:lnTo>
                      <a:pt x="304" y="142"/>
                    </a:lnTo>
                    <a:lnTo>
                      <a:pt x="228" y="134"/>
                    </a:lnTo>
                    <a:lnTo>
                      <a:pt x="162" y="128"/>
                    </a:lnTo>
                    <a:lnTo>
                      <a:pt x="108" y="120"/>
                    </a:lnTo>
                    <a:lnTo>
                      <a:pt x="64" y="112"/>
                    </a:lnTo>
                    <a:lnTo>
                      <a:pt x="30" y="104"/>
                    </a:lnTo>
                    <a:lnTo>
                      <a:pt x="20" y="100"/>
                    </a:lnTo>
                    <a:lnTo>
                      <a:pt x="10" y="96"/>
                    </a:lnTo>
                    <a:lnTo>
                      <a:pt x="6" y="92"/>
                    </a:lnTo>
                    <a:lnTo>
                      <a:pt x="4" y="88"/>
                    </a:lnTo>
                    <a:lnTo>
                      <a:pt x="6" y="84"/>
                    </a:lnTo>
                    <a:lnTo>
                      <a:pt x="10" y="78"/>
                    </a:lnTo>
                    <a:lnTo>
                      <a:pt x="20" y="74"/>
                    </a:lnTo>
                    <a:lnTo>
                      <a:pt x="30" y="70"/>
                    </a:lnTo>
                    <a:lnTo>
                      <a:pt x="64" y="62"/>
                    </a:lnTo>
                    <a:lnTo>
                      <a:pt x="108" y="54"/>
                    </a:lnTo>
                    <a:lnTo>
                      <a:pt x="162" y="46"/>
                    </a:lnTo>
                    <a:lnTo>
                      <a:pt x="228" y="38"/>
                    </a:lnTo>
                    <a:lnTo>
                      <a:pt x="304" y="32"/>
                    </a:lnTo>
                    <a:lnTo>
                      <a:pt x="390" y="26"/>
                    </a:lnTo>
                    <a:lnTo>
                      <a:pt x="584" y="16"/>
                    </a:lnTo>
                    <a:lnTo>
                      <a:pt x="806" y="8"/>
                    </a:lnTo>
                    <a:lnTo>
                      <a:pt x="1052" y="2"/>
                    </a:lnTo>
                    <a:lnTo>
                      <a:pt x="1316" y="0"/>
                    </a:lnTo>
                    <a:lnTo>
                      <a:pt x="1582" y="2"/>
                    </a:lnTo>
                    <a:lnTo>
                      <a:pt x="1830" y="8"/>
                    </a:lnTo>
                    <a:lnTo>
                      <a:pt x="2052" y="16"/>
                    </a:lnTo>
                    <a:lnTo>
                      <a:pt x="2246" y="26"/>
                    </a:lnTo>
                    <a:lnTo>
                      <a:pt x="2332" y="32"/>
                    </a:lnTo>
                    <a:lnTo>
                      <a:pt x="2406" y="38"/>
                    </a:lnTo>
                    <a:lnTo>
                      <a:pt x="2472" y="46"/>
                    </a:lnTo>
                    <a:lnTo>
                      <a:pt x="2528" y="54"/>
                    </a:lnTo>
                    <a:lnTo>
                      <a:pt x="2572" y="62"/>
                    </a:lnTo>
                    <a:lnTo>
                      <a:pt x="2604" y="70"/>
                    </a:lnTo>
                    <a:lnTo>
                      <a:pt x="2616" y="74"/>
                    </a:lnTo>
                    <a:lnTo>
                      <a:pt x="2624" y="78"/>
                    </a:lnTo>
                    <a:lnTo>
                      <a:pt x="2628" y="84"/>
                    </a:lnTo>
                    <a:lnTo>
                      <a:pt x="2630" y="88"/>
                    </a:lnTo>
                    <a:lnTo>
                      <a:pt x="2628" y="92"/>
                    </a:lnTo>
                    <a:lnTo>
                      <a:pt x="2624" y="96"/>
                    </a:lnTo>
                    <a:lnTo>
                      <a:pt x="2616" y="100"/>
                    </a:lnTo>
                    <a:lnTo>
                      <a:pt x="2604" y="104"/>
                    </a:lnTo>
                    <a:lnTo>
                      <a:pt x="2572" y="112"/>
                    </a:lnTo>
                    <a:lnTo>
                      <a:pt x="2528" y="120"/>
                    </a:lnTo>
                    <a:lnTo>
                      <a:pt x="2472" y="128"/>
                    </a:lnTo>
                    <a:lnTo>
                      <a:pt x="2406" y="134"/>
                    </a:lnTo>
                    <a:lnTo>
                      <a:pt x="2332" y="142"/>
                    </a:lnTo>
                    <a:lnTo>
                      <a:pt x="2246" y="148"/>
                    </a:lnTo>
                    <a:lnTo>
                      <a:pt x="2052" y="158"/>
                    </a:lnTo>
                    <a:lnTo>
                      <a:pt x="1830" y="166"/>
                    </a:lnTo>
                    <a:lnTo>
                      <a:pt x="1582" y="170"/>
                    </a:lnTo>
                    <a:lnTo>
                      <a:pt x="1316" y="172"/>
                    </a:lnTo>
                    <a:close/>
                    <a:moveTo>
                      <a:pt x="1316" y="0"/>
                    </a:moveTo>
                    <a:lnTo>
                      <a:pt x="1316" y="0"/>
                    </a:lnTo>
                    <a:lnTo>
                      <a:pt x="1050" y="2"/>
                    </a:lnTo>
                    <a:lnTo>
                      <a:pt x="804" y="6"/>
                    </a:lnTo>
                    <a:lnTo>
                      <a:pt x="580" y="14"/>
                    </a:lnTo>
                    <a:lnTo>
                      <a:pt x="386" y="26"/>
                    </a:lnTo>
                    <a:lnTo>
                      <a:pt x="300" y="32"/>
                    </a:lnTo>
                    <a:lnTo>
                      <a:pt x="224" y="38"/>
                    </a:lnTo>
                    <a:lnTo>
                      <a:pt x="158" y="46"/>
                    </a:lnTo>
                    <a:lnTo>
                      <a:pt x="102" y="54"/>
                    </a:lnTo>
                    <a:lnTo>
                      <a:pt x="58" y="62"/>
                    </a:lnTo>
                    <a:lnTo>
                      <a:pt x="26" y="70"/>
                    </a:lnTo>
                    <a:lnTo>
                      <a:pt x="14" y="74"/>
                    </a:lnTo>
                    <a:lnTo>
                      <a:pt x="6" y="78"/>
                    </a:lnTo>
                    <a:lnTo>
                      <a:pt x="0" y="82"/>
                    </a:lnTo>
                    <a:lnTo>
                      <a:pt x="0" y="88"/>
                    </a:lnTo>
                    <a:lnTo>
                      <a:pt x="0" y="92"/>
                    </a:lnTo>
                    <a:lnTo>
                      <a:pt x="6" y="96"/>
                    </a:lnTo>
                    <a:lnTo>
                      <a:pt x="14" y="100"/>
                    </a:lnTo>
                    <a:lnTo>
                      <a:pt x="26" y="104"/>
                    </a:lnTo>
                    <a:lnTo>
                      <a:pt x="58" y="112"/>
                    </a:lnTo>
                    <a:lnTo>
                      <a:pt x="102" y="120"/>
                    </a:lnTo>
                    <a:lnTo>
                      <a:pt x="158" y="128"/>
                    </a:lnTo>
                    <a:lnTo>
                      <a:pt x="224" y="134"/>
                    </a:lnTo>
                    <a:lnTo>
                      <a:pt x="300" y="142"/>
                    </a:lnTo>
                    <a:lnTo>
                      <a:pt x="386" y="148"/>
                    </a:lnTo>
                    <a:lnTo>
                      <a:pt x="580" y="158"/>
                    </a:lnTo>
                    <a:lnTo>
                      <a:pt x="804" y="166"/>
                    </a:lnTo>
                    <a:lnTo>
                      <a:pt x="1050" y="172"/>
                    </a:lnTo>
                    <a:lnTo>
                      <a:pt x="1316" y="172"/>
                    </a:lnTo>
                    <a:lnTo>
                      <a:pt x="1582" y="172"/>
                    </a:lnTo>
                    <a:lnTo>
                      <a:pt x="1832" y="166"/>
                    </a:lnTo>
                    <a:lnTo>
                      <a:pt x="2056" y="158"/>
                    </a:lnTo>
                    <a:lnTo>
                      <a:pt x="2250" y="148"/>
                    </a:lnTo>
                    <a:lnTo>
                      <a:pt x="2336" y="142"/>
                    </a:lnTo>
                    <a:lnTo>
                      <a:pt x="2412" y="134"/>
                    </a:lnTo>
                    <a:lnTo>
                      <a:pt x="2476" y="128"/>
                    </a:lnTo>
                    <a:lnTo>
                      <a:pt x="2532" y="120"/>
                    </a:lnTo>
                    <a:lnTo>
                      <a:pt x="2576" y="112"/>
                    </a:lnTo>
                    <a:lnTo>
                      <a:pt x="2608" y="104"/>
                    </a:lnTo>
                    <a:lnTo>
                      <a:pt x="2620" y="100"/>
                    </a:lnTo>
                    <a:lnTo>
                      <a:pt x="2628" y="96"/>
                    </a:lnTo>
                    <a:lnTo>
                      <a:pt x="2634" y="92"/>
                    </a:lnTo>
                    <a:lnTo>
                      <a:pt x="2636" y="88"/>
                    </a:lnTo>
                    <a:lnTo>
                      <a:pt x="2634" y="82"/>
                    </a:lnTo>
                    <a:lnTo>
                      <a:pt x="2628" y="78"/>
                    </a:lnTo>
                    <a:lnTo>
                      <a:pt x="2620" y="74"/>
                    </a:lnTo>
                    <a:lnTo>
                      <a:pt x="2608" y="70"/>
                    </a:lnTo>
                    <a:lnTo>
                      <a:pt x="2576" y="62"/>
                    </a:lnTo>
                    <a:lnTo>
                      <a:pt x="2532" y="54"/>
                    </a:lnTo>
                    <a:lnTo>
                      <a:pt x="2476" y="46"/>
                    </a:lnTo>
                    <a:lnTo>
                      <a:pt x="2412" y="38"/>
                    </a:lnTo>
                    <a:lnTo>
                      <a:pt x="2336" y="32"/>
                    </a:lnTo>
                    <a:lnTo>
                      <a:pt x="2250" y="26"/>
                    </a:lnTo>
                    <a:lnTo>
                      <a:pt x="2056" y="14"/>
                    </a:lnTo>
                    <a:lnTo>
                      <a:pt x="1832" y="6"/>
                    </a:lnTo>
                    <a:lnTo>
                      <a:pt x="1582" y="2"/>
                    </a:lnTo>
                    <a:lnTo>
                      <a:pt x="1316"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79" name="Freeform 84"/>
              <p:cNvSpPr>
                <a:spLocks noChangeArrowheads="1"/>
              </p:cNvSpPr>
              <p:nvPr/>
            </p:nvSpPr>
            <p:spPr bwMode="auto">
              <a:xfrm>
                <a:off x="138" y="8"/>
                <a:ext cx="2626" cy="172"/>
              </a:xfrm>
              <a:custGeom>
                <a:avLst/>
                <a:gdLst>
                  <a:gd name="T0" fmla="*/ 1312 w 2626"/>
                  <a:gd name="T1" fmla="*/ 172 h 172"/>
                  <a:gd name="T2" fmla="*/ 1312 w 2626"/>
                  <a:gd name="T3" fmla="*/ 172 h 172"/>
                  <a:gd name="T4" fmla="*/ 1048 w 2626"/>
                  <a:gd name="T5" fmla="*/ 170 h 172"/>
                  <a:gd name="T6" fmla="*/ 802 w 2626"/>
                  <a:gd name="T7" fmla="*/ 166 h 172"/>
                  <a:gd name="T8" fmla="*/ 580 w 2626"/>
                  <a:gd name="T9" fmla="*/ 158 h 172"/>
                  <a:gd name="T10" fmla="*/ 386 w 2626"/>
                  <a:gd name="T11" fmla="*/ 148 h 172"/>
                  <a:gd name="T12" fmla="*/ 300 w 2626"/>
                  <a:gd name="T13" fmla="*/ 142 h 172"/>
                  <a:gd name="T14" fmla="*/ 224 w 2626"/>
                  <a:gd name="T15" fmla="*/ 134 h 172"/>
                  <a:gd name="T16" fmla="*/ 158 w 2626"/>
                  <a:gd name="T17" fmla="*/ 128 h 172"/>
                  <a:gd name="T18" fmla="*/ 104 w 2626"/>
                  <a:gd name="T19" fmla="*/ 120 h 172"/>
                  <a:gd name="T20" fmla="*/ 60 w 2626"/>
                  <a:gd name="T21" fmla="*/ 112 h 172"/>
                  <a:gd name="T22" fmla="*/ 26 w 2626"/>
                  <a:gd name="T23" fmla="*/ 104 h 172"/>
                  <a:gd name="T24" fmla="*/ 16 w 2626"/>
                  <a:gd name="T25" fmla="*/ 100 h 172"/>
                  <a:gd name="T26" fmla="*/ 6 w 2626"/>
                  <a:gd name="T27" fmla="*/ 96 h 172"/>
                  <a:gd name="T28" fmla="*/ 2 w 2626"/>
                  <a:gd name="T29" fmla="*/ 92 h 172"/>
                  <a:gd name="T30" fmla="*/ 0 w 2626"/>
                  <a:gd name="T31" fmla="*/ 88 h 172"/>
                  <a:gd name="T32" fmla="*/ 0 w 2626"/>
                  <a:gd name="T33" fmla="*/ 88 h 172"/>
                  <a:gd name="T34" fmla="*/ 2 w 2626"/>
                  <a:gd name="T35" fmla="*/ 84 h 172"/>
                  <a:gd name="T36" fmla="*/ 6 w 2626"/>
                  <a:gd name="T37" fmla="*/ 78 h 172"/>
                  <a:gd name="T38" fmla="*/ 16 w 2626"/>
                  <a:gd name="T39" fmla="*/ 74 h 172"/>
                  <a:gd name="T40" fmla="*/ 26 w 2626"/>
                  <a:gd name="T41" fmla="*/ 70 h 172"/>
                  <a:gd name="T42" fmla="*/ 60 w 2626"/>
                  <a:gd name="T43" fmla="*/ 62 h 172"/>
                  <a:gd name="T44" fmla="*/ 104 w 2626"/>
                  <a:gd name="T45" fmla="*/ 54 h 172"/>
                  <a:gd name="T46" fmla="*/ 158 w 2626"/>
                  <a:gd name="T47" fmla="*/ 46 h 172"/>
                  <a:gd name="T48" fmla="*/ 224 w 2626"/>
                  <a:gd name="T49" fmla="*/ 38 h 172"/>
                  <a:gd name="T50" fmla="*/ 300 w 2626"/>
                  <a:gd name="T51" fmla="*/ 32 h 172"/>
                  <a:gd name="T52" fmla="*/ 386 w 2626"/>
                  <a:gd name="T53" fmla="*/ 26 h 172"/>
                  <a:gd name="T54" fmla="*/ 580 w 2626"/>
                  <a:gd name="T55" fmla="*/ 16 h 172"/>
                  <a:gd name="T56" fmla="*/ 802 w 2626"/>
                  <a:gd name="T57" fmla="*/ 8 h 172"/>
                  <a:gd name="T58" fmla="*/ 1048 w 2626"/>
                  <a:gd name="T59" fmla="*/ 2 h 172"/>
                  <a:gd name="T60" fmla="*/ 1312 w 2626"/>
                  <a:gd name="T61" fmla="*/ 0 h 172"/>
                  <a:gd name="T62" fmla="*/ 1312 w 2626"/>
                  <a:gd name="T63" fmla="*/ 0 h 172"/>
                  <a:gd name="T64" fmla="*/ 1578 w 2626"/>
                  <a:gd name="T65" fmla="*/ 2 h 172"/>
                  <a:gd name="T66" fmla="*/ 1826 w 2626"/>
                  <a:gd name="T67" fmla="*/ 8 h 172"/>
                  <a:gd name="T68" fmla="*/ 2048 w 2626"/>
                  <a:gd name="T69" fmla="*/ 16 h 172"/>
                  <a:gd name="T70" fmla="*/ 2242 w 2626"/>
                  <a:gd name="T71" fmla="*/ 26 h 172"/>
                  <a:gd name="T72" fmla="*/ 2328 w 2626"/>
                  <a:gd name="T73" fmla="*/ 32 h 172"/>
                  <a:gd name="T74" fmla="*/ 2402 w 2626"/>
                  <a:gd name="T75" fmla="*/ 38 h 172"/>
                  <a:gd name="T76" fmla="*/ 2468 w 2626"/>
                  <a:gd name="T77" fmla="*/ 46 h 172"/>
                  <a:gd name="T78" fmla="*/ 2524 w 2626"/>
                  <a:gd name="T79" fmla="*/ 54 h 172"/>
                  <a:gd name="T80" fmla="*/ 2568 w 2626"/>
                  <a:gd name="T81" fmla="*/ 62 h 172"/>
                  <a:gd name="T82" fmla="*/ 2600 w 2626"/>
                  <a:gd name="T83" fmla="*/ 70 h 172"/>
                  <a:gd name="T84" fmla="*/ 2612 w 2626"/>
                  <a:gd name="T85" fmla="*/ 74 h 172"/>
                  <a:gd name="T86" fmla="*/ 2620 w 2626"/>
                  <a:gd name="T87" fmla="*/ 78 h 172"/>
                  <a:gd name="T88" fmla="*/ 2624 w 2626"/>
                  <a:gd name="T89" fmla="*/ 84 h 172"/>
                  <a:gd name="T90" fmla="*/ 2626 w 2626"/>
                  <a:gd name="T91" fmla="*/ 88 h 172"/>
                  <a:gd name="T92" fmla="*/ 2626 w 2626"/>
                  <a:gd name="T93" fmla="*/ 88 h 172"/>
                  <a:gd name="T94" fmla="*/ 2624 w 2626"/>
                  <a:gd name="T95" fmla="*/ 92 h 172"/>
                  <a:gd name="T96" fmla="*/ 2620 w 2626"/>
                  <a:gd name="T97" fmla="*/ 96 h 172"/>
                  <a:gd name="T98" fmla="*/ 2612 w 2626"/>
                  <a:gd name="T99" fmla="*/ 100 h 172"/>
                  <a:gd name="T100" fmla="*/ 2600 w 2626"/>
                  <a:gd name="T101" fmla="*/ 104 h 172"/>
                  <a:gd name="T102" fmla="*/ 2568 w 2626"/>
                  <a:gd name="T103" fmla="*/ 112 h 172"/>
                  <a:gd name="T104" fmla="*/ 2524 w 2626"/>
                  <a:gd name="T105" fmla="*/ 120 h 172"/>
                  <a:gd name="T106" fmla="*/ 2468 w 2626"/>
                  <a:gd name="T107" fmla="*/ 128 h 172"/>
                  <a:gd name="T108" fmla="*/ 2402 w 2626"/>
                  <a:gd name="T109" fmla="*/ 134 h 172"/>
                  <a:gd name="T110" fmla="*/ 2328 w 2626"/>
                  <a:gd name="T111" fmla="*/ 142 h 172"/>
                  <a:gd name="T112" fmla="*/ 2242 w 2626"/>
                  <a:gd name="T113" fmla="*/ 148 h 172"/>
                  <a:gd name="T114" fmla="*/ 2048 w 2626"/>
                  <a:gd name="T115" fmla="*/ 158 h 172"/>
                  <a:gd name="T116" fmla="*/ 1826 w 2626"/>
                  <a:gd name="T117" fmla="*/ 166 h 172"/>
                  <a:gd name="T118" fmla="*/ 1578 w 2626"/>
                  <a:gd name="T119" fmla="*/ 170 h 172"/>
                  <a:gd name="T120" fmla="*/ 1312 w 2626"/>
                  <a:gd name="T1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26" h="172">
                    <a:moveTo>
                      <a:pt x="1312" y="172"/>
                    </a:moveTo>
                    <a:lnTo>
                      <a:pt x="1312" y="172"/>
                    </a:lnTo>
                    <a:lnTo>
                      <a:pt x="1048" y="170"/>
                    </a:lnTo>
                    <a:lnTo>
                      <a:pt x="802" y="166"/>
                    </a:lnTo>
                    <a:lnTo>
                      <a:pt x="580" y="158"/>
                    </a:lnTo>
                    <a:lnTo>
                      <a:pt x="386" y="148"/>
                    </a:lnTo>
                    <a:lnTo>
                      <a:pt x="300" y="142"/>
                    </a:lnTo>
                    <a:lnTo>
                      <a:pt x="224" y="134"/>
                    </a:lnTo>
                    <a:lnTo>
                      <a:pt x="158" y="128"/>
                    </a:lnTo>
                    <a:lnTo>
                      <a:pt x="104" y="120"/>
                    </a:lnTo>
                    <a:lnTo>
                      <a:pt x="60" y="112"/>
                    </a:lnTo>
                    <a:lnTo>
                      <a:pt x="26" y="104"/>
                    </a:lnTo>
                    <a:lnTo>
                      <a:pt x="16" y="100"/>
                    </a:lnTo>
                    <a:lnTo>
                      <a:pt x="6" y="96"/>
                    </a:lnTo>
                    <a:lnTo>
                      <a:pt x="2" y="92"/>
                    </a:lnTo>
                    <a:lnTo>
                      <a:pt x="0" y="88"/>
                    </a:lnTo>
                    <a:lnTo>
                      <a:pt x="2" y="84"/>
                    </a:lnTo>
                    <a:lnTo>
                      <a:pt x="6" y="78"/>
                    </a:lnTo>
                    <a:lnTo>
                      <a:pt x="16" y="74"/>
                    </a:lnTo>
                    <a:lnTo>
                      <a:pt x="26" y="70"/>
                    </a:lnTo>
                    <a:lnTo>
                      <a:pt x="60" y="62"/>
                    </a:lnTo>
                    <a:lnTo>
                      <a:pt x="104" y="54"/>
                    </a:lnTo>
                    <a:lnTo>
                      <a:pt x="158" y="46"/>
                    </a:lnTo>
                    <a:lnTo>
                      <a:pt x="224" y="38"/>
                    </a:lnTo>
                    <a:lnTo>
                      <a:pt x="300" y="32"/>
                    </a:lnTo>
                    <a:lnTo>
                      <a:pt x="386" y="26"/>
                    </a:lnTo>
                    <a:lnTo>
                      <a:pt x="580" y="16"/>
                    </a:lnTo>
                    <a:lnTo>
                      <a:pt x="802" y="8"/>
                    </a:lnTo>
                    <a:lnTo>
                      <a:pt x="1048" y="2"/>
                    </a:lnTo>
                    <a:lnTo>
                      <a:pt x="1312" y="0"/>
                    </a:lnTo>
                    <a:lnTo>
                      <a:pt x="1578" y="2"/>
                    </a:lnTo>
                    <a:lnTo>
                      <a:pt x="1826" y="8"/>
                    </a:lnTo>
                    <a:lnTo>
                      <a:pt x="2048" y="16"/>
                    </a:lnTo>
                    <a:lnTo>
                      <a:pt x="2242" y="26"/>
                    </a:lnTo>
                    <a:lnTo>
                      <a:pt x="2328" y="32"/>
                    </a:lnTo>
                    <a:lnTo>
                      <a:pt x="2402" y="38"/>
                    </a:lnTo>
                    <a:lnTo>
                      <a:pt x="2468" y="46"/>
                    </a:lnTo>
                    <a:lnTo>
                      <a:pt x="2524" y="54"/>
                    </a:lnTo>
                    <a:lnTo>
                      <a:pt x="2568" y="62"/>
                    </a:lnTo>
                    <a:lnTo>
                      <a:pt x="2600" y="70"/>
                    </a:lnTo>
                    <a:lnTo>
                      <a:pt x="2612" y="74"/>
                    </a:lnTo>
                    <a:lnTo>
                      <a:pt x="2620" y="78"/>
                    </a:lnTo>
                    <a:lnTo>
                      <a:pt x="2624" y="84"/>
                    </a:lnTo>
                    <a:lnTo>
                      <a:pt x="2626" y="88"/>
                    </a:lnTo>
                    <a:lnTo>
                      <a:pt x="2624" y="92"/>
                    </a:lnTo>
                    <a:lnTo>
                      <a:pt x="2620" y="96"/>
                    </a:lnTo>
                    <a:lnTo>
                      <a:pt x="2612" y="100"/>
                    </a:lnTo>
                    <a:lnTo>
                      <a:pt x="2600" y="104"/>
                    </a:lnTo>
                    <a:lnTo>
                      <a:pt x="2568" y="112"/>
                    </a:lnTo>
                    <a:lnTo>
                      <a:pt x="2524" y="120"/>
                    </a:lnTo>
                    <a:lnTo>
                      <a:pt x="2468" y="128"/>
                    </a:lnTo>
                    <a:lnTo>
                      <a:pt x="2402" y="134"/>
                    </a:lnTo>
                    <a:lnTo>
                      <a:pt x="2328" y="142"/>
                    </a:lnTo>
                    <a:lnTo>
                      <a:pt x="2242" y="148"/>
                    </a:lnTo>
                    <a:lnTo>
                      <a:pt x="2048" y="158"/>
                    </a:lnTo>
                    <a:lnTo>
                      <a:pt x="1826" y="166"/>
                    </a:lnTo>
                    <a:lnTo>
                      <a:pt x="1578" y="170"/>
                    </a:lnTo>
                    <a:lnTo>
                      <a:pt x="1312"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0" name="Freeform 85"/>
              <p:cNvSpPr>
                <a:spLocks noChangeArrowheads="1"/>
              </p:cNvSpPr>
              <p:nvPr/>
            </p:nvSpPr>
            <p:spPr bwMode="auto">
              <a:xfrm>
                <a:off x="134" y="8"/>
                <a:ext cx="2636" cy="172"/>
              </a:xfrm>
              <a:custGeom>
                <a:avLst/>
                <a:gdLst>
                  <a:gd name="T0" fmla="*/ 1316 w 2636"/>
                  <a:gd name="T1" fmla="*/ 0 h 172"/>
                  <a:gd name="T2" fmla="*/ 1316 w 2636"/>
                  <a:gd name="T3" fmla="*/ 0 h 172"/>
                  <a:gd name="T4" fmla="*/ 1050 w 2636"/>
                  <a:gd name="T5" fmla="*/ 2 h 172"/>
                  <a:gd name="T6" fmla="*/ 804 w 2636"/>
                  <a:gd name="T7" fmla="*/ 6 h 172"/>
                  <a:gd name="T8" fmla="*/ 580 w 2636"/>
                  <a:gd name="T9" fmla="*/ 14 h 172"/>
                  <a:gd name="T10" fmla="*/ 386 w 2636"/>
                  <a:gd name="T11" fmla="*/ 26 h 172"/>
                  <a:gd name="T12" fmla="*/ 300 w 2636"/>
                  <a:gd name="T13" fmla="*/ 32 h 172"/>
                  <a:gd name="T14" fmla="*/ 224 w 2636"/>
                  <a:gd name="T15" fmla="*/ 38 h 172"/>
                  <a:gd name="T16" fmla="*/ 158 w 2636"/>
                  <a:gd name="T17" fmla="*/ 46 h 172"/>
                  <a:gd name="T18" fmla="*/ 102 w 2636"/>
                  <a:gd name="T19" fmla="*/ 54 h 172"/>
                  <a:gd name="T20" fmla="*/ 58 w 2636"/>
                  <a:gd name="T21" fmla="*/ 62 h 172"/>
                  <a:gd name="T22" fmla="*/ 26 w 2636"/>
                  <a:gd name="T23" fmla="*/ 70 h 172"/>
                  <a:gd name="T24" fmla="*/ 14 w 2636"/>
                  <a:gd name="T25" fmla="*/ 74 h 172"/>
                  <a:gd name="T26" fmla="*/ 6 w 2636"/>
                  <a:gd name="T27" fmla="*/ 78 h 172"/>
                  <a:gd name="T28" fmla="*/ 0 w 2636"/>
                  <a:gd name="T29" fmla="*/ 82 h 172"/>
                  <a:gd name="T30" fmla="*/ 0 w 2636"/>
                  <a:gd name="T31" fmla="*/ 88 h 172"/>
                  <a:gd name="T32" fmla="*/ 0 w 2636"/>
                  <a:gd name="T33" fmla="*/ 88 h 172"/>
                  <a:gd name="T34" fmla="*/ 0 w 2636"/>
                  <a:gd name="T35" fmla="*/ 92 h 172"/>
                  <a:gd name="T36" fmla="*/ 6 w 2636"/>
                  <a:gd name="T37" fmla="*/ 96 h 172"/>
                  <a:gd name="T38" fmla="*/ 14 w 2636"/>
                  <a:gd name="T39" fmla="*/ 100 h 172"/>
                  <a:gd name="T40" fmla="*/ 26 w 2636"/>
                  <a:gd name="T41" fmla="*/ 104 h 172"/>
                  <a:gd name="T42" fmla="*/ 58 w 2636"/>
                  <a:gd name="T43" fmla="*/ 112 h 172"/>
                  <a:gd name="T44" fmla="*/ 102 w 2636"/>
                  <a:gd name="T45" fmla="*/ 120 h 172"/>
                  <a:gd name="T46" fmla="*/ 158 w 2636"/>
                  <a:gd name="T47" fmla="*/ 128 h 172"/>
                  <a:gd name="T48" fmla="*/ 224 w 2636"/>
                  <a:gd name="T49" fmla="*/ 134 h 172"/>
                  <a:gd name="T50" fmla="*/ 300 w 2636"/>
                  <a:gd name="T51" fmla="*/ 142 h 172"/>
                  <a:gd name="T52" fmla="*/ 386 w 2636"/>
                  <a:gd name="T53" fmla="*/ 148 h 172"/>
                  <a:gd name="T54" fmla="*/ 580 w 2636"/>
                  <a:gd name="T55" fmla="*/ 158 h 172"/>
                  <a:gd name="T56" fmla="*/ 804 w 2636"/>
                  <a:gd name="T57" fmla="*/ 166 h 172"/>
                  <a:gd name="T58" fmla="*/ 1050 w 2636"/>
                  <a:gd name="T59" fmla="*/ 172 h 172"/>
                  <a:gd name="T60" fmla="*/ 1316 w 2636"/>
                  <a:gd name="T61" fmla="*/ 172 h 172"/>
                  <a:gd name="T62" fmla="*/ 1316 w 2636"/>
                  <a:gd name="T63" fmla="*/ 172 h 172"/>
                  <a:gd name="T64" fmla="*/ 1582 w 2636"/>
                  <a:gd name="T65" fmla="*/ 172 h 172"/>
                  <a:gd name="T66" fmla="*/ 1832 w 2636"/>
                  <a:gd name="T67" fmla="*/ 166 h 172"/>
                  <a:gd name="T68" fmla="*/ 2056 w 2636"/>
                  <a:gd name="T69" fmla="*/ 158 h 172"/>
                  <a:gd name="T70" fmla="*/ 2250 w 2636"/>
                  <a:gd name="T71" fmla="*/ 148 h 172"/>
                  <a:gd name="T72" fmla="*/ 2336 w 2636"/>
                  <a:gd name="T73" fmla="*/ 142 h 172"/>
                  <a:gd name="T74" fmla="*/ 2412 w 2636"/>
                  <a:gd name="T75" fmla="*/ 134 h 172"/>
                  <a:gd name="T76" fmla="*/ 2476 w 2636"/>
                  <a:gd name="T77" fmla="*/ 128 h 172"/>
                  <a:gd name="T78" fmla="*/ 2532 w 2636"/>
                  <a:gd name="T79" fmla="*/ 120 h 172"/>
                  <a:gd name="T80" fmla="*/ 2576 w 2636"/>
                  <a:gd name="T81" fmla="*/ 112 h 172"/>
                  <a:gd name="T82" fmla="*/ 2608 w 2636"/>
                  <a:gd name="T83" fmla="*/ 104 h 172"/>
                  <a:gd name="T84" fmla="*/ 2620 w 2636"/>
                  <a:gd name="T85" fmla="*/ 100 h 172"/>
                  <a:gd name="T86" fmla="*/ 2628 w 2636"/>
                  <a:gd name="T87" fmla="*/ 96 h 172"/>
                  <a:gd name="T88" fmla="*/ 2634 w 2636"/>
                  <a:gd name="T89" fmla="*/ 92 h 172"/>
                  <a:gd name="T90" fmla="*/ 2636 w 2636"/>
                  <a:gd name="T91" fmla="*/ 88 h 172"/>
                  <a:gd name="T92" fmla="*/ 2636 w 2636"/>
                  <a:gd name="T93" fmla="*/ 88 h 172"/>
                  <a:gd name="T94" fmla="*/ 2634 w 2636"/>
                  <a:gd name="T95" fmla="*/ 82 h 172"/>
                  <a:gd name="T96" fmla="*/ 2628 w 2636"/>
                  <a:gd name="T97" fmla="*/ 78 h 172"/>
                  <a:gd name="T98" fmla="*/ 2620 w 2636"/>
                  <a:gd name="T99" fmla="*/ 74 h 172"/>
                  <a:gd name="T100" fmla="*/ 2608 w 2636"/>
                  <a:gd name="T101" fmla="*/ 70 h 172"/>
                  <a:gd name="T102" fmla="*/ 2576 w 2636"/>
                  <a:gd name="T103" fmla="*/ 62 h 172"/>
                  <a:gd name="T104" fmla="*/ 2532 w 2636"/>
                  <a:gd name="T105" fmla="*/ 54 h 172"/>
                  <a:gd name="T106" fmla="*/ 2476 w 2636"/>
                  <a:gd name="T107" fmla="*/ 46 h 172"/>
                  <a:gd name="T108" fmla="*/ 2412 w 2636"/>
                  <a:gd name="T109" fmla="*/ 38 h 172"/>
                  <a:gd name="T110" fmla="*/ 2336 w 2636"/>
                  <a:gd name="T111" fmla="*/ 32 h 172"/>
                  <a:gd name="T112" fmla="*/ 2250 w 2636"/>
                  <a:gd name="T113" fmla="*/ 26 h 172"/>
                  <a:gd name="T114" fmla="*/ 2056 w 2636"/>
                  <a:gd name="T115" fmla="*/ 14 h 172"/>
                  <a:gd name="T116" fmla="*/ 1832 w 2636"/>
                  <a:gd name="T117" fmla="*/ 6 h 172"/>
                  <a:gd name="T118" fmla="*/ 1582 w 2636"/>
                  <a:gd name="T119" fmla="*/ 2 h 172"/>
                  <a:gd name="T120" fmla="*/ 1316 w 2636"/>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6" h="172">
                    <a:moveTo>
                      <a:pt x="1316" y="0"/>
                    </a:moveTo>
                    <a:lnTo>
                      <a:pt x="1316" y="0"/>
                    </a:lnTo>
                    <a:lnTo>
                      <a:pt x="1050" y="2"/>
                    </a:lnTo>
                    <a:lnTo>
                      <a:pt x="804" y="6"/>
                    </a:lnTo>
                    <a:lnTo>
                      <a:pt x="580" y="14"/>
                    </a:lnTo>
                    <a:lnTo>
                      <a:pt x="386" y="26"/>
                    </a:lnTo>
                    <a:lnTo>
                      <a:pt x="300" y="32"/>
                    </a:lnTo>
                    <a:lnTo>
                      <a:pt x="224" y="38"/>
                    </a:lnTo>
                    <a:lnTo>
                      <a:pt x="158" y="46"/>
                    </a:lnTo>
                    <a:lnTo>
                      <a:pt x="102" y="54"/>
                    </a:lnTo>
                    <a:lnTo>
                      <a:pt x="58" y="62"/>
                    </a:lnTo>
                    <a:lnTo>
                      <a:pt x="26" y="70"/>
                    </a:lnTo>
                    <a:lnTo>
                      <a:pt x="14" y="74"/>
                    </a:lnTo>
                    <a:lnTo>
                      <a:pt x="6" y="78"/>
                    </a:lnTo>
                    <a:lnTo>
                      <a:pt x="0" y="82"/>
                    </a:lnTo>
                    <a:lnTo>
                      <a:pt x="0" y="88"/>
                    </a:lnTo>
                    <a:lnTo>
                      <a:pt x="0" y="92"/>
                    </a:lnTo>
                    <a:lnTo>
                      <a:pt x="6" y="96"/>
                    </a:lnTo>
                    <a:lnTo>
                      <a:pt x="14" y="100"/>
                    </a:lnTo>
                    <a:lnTo>
                      <a:pt x="26" y="104"/>
                    </a:lnTo>
                    <a:lnTo>
                      <a:pt x="58" y="112"/>
                    </a:lnTo>
                    <a:lnTo>
                      <a:pt x="102" y="120"/>
                    </a:lnTo>
                    <a:lnTo>
                      <a:pt x="158" y="128"/>
                    </a:lnTo>
                    <a:lnTo>
                      <a:pt x="224" y="134"/>
                    </a:lnTo>
                    <a:lnTo>
                      <a:pt x="300" y="142"/>
                    </a:lnTo>
                    <a:lnTo>
                      <a:pt x="386" y="148"/>
                    </a:lnTo>
                    <a:lnTo>
                      <a:pt x="580" y="158"/>
                    </a:lnTo>
                    <a:lnTo>
                      <a:pt x="804" y="166"/>
                    </a:lnTo>
                    <a:lnTo>
                      <a:pt x="1050" y="172"/>
                    </a:lnTo>
                    <a:lnTo>
                      <a:pt x="1316" y="172"/>
                    </a:lnTo>
                    <a:lnTo>
                      <a:pt x="1582" y="172"/>
                    </a:lnTo>
                    <a:lnTo>
                      <a:pt x="1832" y="166"/>
                    </a:lnTo>
                    <a:lnTo>
                      <a:pt x="2056" y="158"/>
                    </a:lnTo>
                    <a:lnTo>
                      <a:pt x="2250" y="148"/>
                    </a:lnTo>
                    <a:lnTo>
                      <a:pt x="2336" y="142"/>
                    </a:lnTo>
                    <a:lnTo>
                      <a:pt x="2412" y="134"/>
                    </a:lnTo>
                    <a:lnTo>
                      <a:pt x="2476" y="128"/>
                    </a:lnTo>
                    <a:lnTo>
                      <a:pt x="2532" y="120"/>
                    </a:lnTo>
                    <a:lnTo>
                      <a:pt x="2576" y="112"/>
                    </a:lnTo>
                    <a:lnTo>
                      <a:pt x="2608" y="104"/>
                    </a:lnTo>
                    <a:lnTo>
                      <a:pt x="2620" y="100"/>
                    </a:lnTo>
                    <a:lnTo>
                      <a:pt x="2628" y="96"/>
                    </a:lnTo>
                    <a:lnTo>
                      <a:pt x="2634" y="92"/>
                    </a:lnTo>
                    <a:lnTo>
                      <a:pt x="2636" y="88"/>
                    </a:lnTo>
                    <a:lnTo>
                      <a:pt x="2634" y="82"/>
                    </a:lnTo>
                    <a:lnTo>
                      <a:pt x="2628" y="78"/>
                    </a:lnTo>
                    <a:lnTo>
                      <a:pt x="2620" y="74"/>
                    </a:lnTo>
                    <a:lnTo>
                      <a:pt x="2608" y="70"/>
                    </a:lnTo>
                    <a:lnTo>
                      <a:pt x="2576" y="62"/>
                    </a:lnTo>
                    <a:lnTo>
                      <a:pt x="2532" y="54"/>
                    </a:lnTo>
                    <a:lnTo>
                      <a:pt x="2476" y="46"/>
                    </a:lnTo>
                    <a:lnTo>
                      <a:pt x="2412" y="38"/>
                    </a:lnTo>
                    <a:lnTo>
                      <a:pt x="2336" y="32"/>
                    </a:lnTo>
                    <a:lnTo>
                      <a:pt x="2250" y="26"/>
                    </a:lnTo>
                    <a:lnTo>
                      <a:pt x="2056" y="14"/>
                    </a:lnTo>
                    <a:lnTo>
                      <a:pt x="1832" y="6"/>
                    </a:lnTo>
                    <a:lnTo>
                      <a:pt x="1582" y="2"/>
                    </a:lnTo>
                    <a:lnTo>
                      <a:pt x="13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1" name="Freeform 86"/>
              <p:cNvSpPr>
                <a:spLocks noEditPoints="1" noChangeArrowheads="1"/>
              </p:cNvSpPr>
              <p:nvPr/>
            </p:nvSpPr>
            <p:spPr bwMode="auto">
              <a:xfrm>
                <a:off x="138" y="8"/>
                <a:ext cx="2626" cy="172"/>
              </a:xfrm>
              <a:custGeom>
                <a:avLst/>
                <a:gdLst>
                  <a:gd name="T0" fmla="*/ 1312 w 2626"/>
                  <a:gd name="T1" fmla="*/ 172 h 172"/>
                  <a:gd name="T2" fmla="*/ 804 w 2626"/>
                  <a:gd name="T3" fmla="*/ 166 h 172"/>
                  <a:gd name="T4" fmla="*/ 388 w 2626"/>
                  <a:gd name="T5" fmla="*/ 148 h 172"/>
                  <a:gd name="T6" fmla="*/ 228 w 2626"/>
                  <a:gd name="T7" fmla="*/ 134 h 172"/>
                  <a:gd name="T8" fmla="*/ 108 w 2626"/>
                  <a:gd name="T9" fmla="*/ 120 h 172"/>
                  <a:gd name="T10" fmla="*/ 32 w 2626"/>
                  <a:gd name="T11" fmla="*/ 104 h 172"/>
                  <a:gd name="T12" fmla="*/ 12 w 2626"/>
                  <a:gd name="T13" fmla="*/ 96 h 172"/>
                  <a:gd name="T14" fmla="*/ 6 w 2626"/>
                  <a:gd name="T15" fmla="*/ 88 h 172"/>
                  <a:gd name="T16" fmla="*/ 6 w 2626"/>
                  <a:gd name="T17" fmla="*/ 84 h 172"/>
                  <a:gd name="T18" fmla="*/ 20 w 2626"/>
                  <a:gd name="T19" fmla="*/ 74 h 172"/>
                  <a:gd name="T20" fmla="*/ 64 w 2626"/>
                  <a:gd name="T21" fmla="*/ 62 h 172"/>
                  <a:gd name="T22" fmla="*/ 164 w 2626"/>
                  <a:gd name="T23" fmla="*/ 46 h 172"/>
                  <a:gd name="T24" fmla="*/ 304 w 2626"/>
                  <a:gd name="T25" fmla="*/ 32 h 172"/>
                  <a:gd name="T26" fmla="*/ 582 w 2626"/>
                  <a:gd name="T27" fmla="*/ 16 h 172"/>
                  <a:gd name="T28" fmla="*/ 1048 w 2626"/>
                  <a:gd name="T29" fmla="*/ 2 h 172"/>
                  <a:gd name="T30" fmla="*/ 1312 w 2626"/>
                  <a:gd name="T31" fmla="*/ 0 h 172"/>
                  <a:gd name="T32" fmla="*/ 1824 w 2626"/>
                  <a:gd name="T33" fmla="*/ 8 h 172"/>
                  <a:gd name="T34" fmla="*/ 2240 w 2626"/>
                  <a:gd name="T35" fmla="*/ 26 h 172"/>
                  <a:gd name="T36" fmla="*/ 2398 w 2626"/>
                  <a:gd name="T37" fmla="*/ 38 h 172"/>
                  <a:gd name="T38" fmla="*/ 2518 w 2626"/>
                  <a:gd name="T39" fmla="*/ 54 h 172"/>
                  <a:gd name="T40" fmla="*/ 2594 w 2626"/>
                  <a:gd name="T41" fmla="*/ 70 h 172"/>
                  <a:gd name="T42" fmla="*/ 2614 w 2626"/>
                  <a:gd name="T43" fmla="*/ 78 h 172"/>
                  <a:gd name="T44" fmla="*/ 2620 w 2626"/>
                  <a:gd name="T45" fmla="*/ 88 h 172"/>
                  <a:gd name="T46" fmla="*/ 2620 w 2626"/>
                  <a:gd name="T47" fmla="*/ 92 h 172"/>
                  <a:gd name="T48" fmla="*/ 2606 w 2626"/>
                  <a:gd name="T49" fmla="*/ 100 h 172"/>
                  <a:gd name="T50" fmla="*/ 2562 w 2626"/>
                  <a:gd name="T51" fmla="*/ 112 h 172"/>
                  <a:gd name="T52" fmla="*/ 2464 w 2626"/>
                  <a:gd name="T53" fmla="*/ 128 h 172"/>
                  <a:gd name="T54" fmla="*/ 2324 w 2626"/>
                  <a:gd name="T55" fmla="*/ 142 h 172"/>
                  <a:gd name="T56" fmla="*/ 2046 w 2626"/>
                  <a:gd name="T57" fmla="*/ 158 h 172"/>
                  <a:gd name="T58" fmla="*/ 1576 w 2626"/>
                  <a:gd name="T59" fmla="*/ 170 h 172"/>
                  <a:gd name="T60" fmla="*/ 1312 w 2626"/>
                  <a:gd name="T61" fmla="*/ 0 h 172"/>
                  <a:gd name="T62" fmla="*/ 1048 w 2626"/>
                  <a:gd name="T63" fmla="*/ 2 h 172"/>
                  <a:gd name="T64" fmla="*/ 580 w 2626"/>
                  <a:gd name="T65" fmla="*/ 16 h 172"/>
                  <a:gd name="T66" fmla="*/ 300 w 2626"/>
                  <a:gd name="T67" fmla="*/ 32 h 172"/>
                  <a:gd name="T68" fmla="*/ 158 w 2626"/>
                  <a:gd name="T69" fmla="*/ 46 h 172"/>
                  <a:gd name="T70" fmla="*/ 60 w 2626"/>
                  <a:gd name="T71" fmla="*/ 62 h 172"/>
                  <a:gd name="T72" fmla="*/ 16 w 2626"/>
                  <a:gd name="T73" fmla="*/ 74 h 172"/>
                  <a:gd name="T74" fmla="*/ 2 w 2626"/>
                  <a:gd name="T75" fmla="*/ 84 h 172"/>
                  <a:gd name="T76" fmla="*/ 0 w 2626"/>
                  <a:gd name="T77" fmla="*/ 88 h 172"/>
                  <a:gd name="T78" fmla="*/ 6 w 2626"/>
                  <a:gd name="T79" fmla="*/ 96 h 172"/>
                  <a:gd name="T80" fmla="*/ 26 w 2626"/>
                  <a:gd name="T81" fmla="*/ 104 h 172"/>
                  <a:gd name="T82" fmla="*/ 104 w 2626"/>
                  <a:gd name="T83" fmla="*/ 120 h 172"/>
                  <a:gd name="T84" fmla="*/ 224 w 2626"/>
                  <a:gd name="T85" fmla="*/ 134 h 172"/>
                  <a:gd name="T86" fmla="*/ 386 w 2626"/>
                  <a:gd name="T87" fmla="*/ 148 h 172"/>
                  <a:gd name="T88" fmla="*/ 802 w 2626"/>
                  <a:gd name="T89" fmla="*/ 166 h 172"/>
                  <a:gd name="T90" fmla="*/ 1312 w 2626"/>
                  <a:gd name="T91" fmla="*/ 172 h 172"/>
                  <a:gd name="T92" fmla="*/ 1578 w 2626"/>
                  <a:gd name="T93" fmla="*/ 170 h 172"/>
                  <a:gd name="T94" fmla="*/ 2048 w 2626"/>
                  <a:gd name="T95" fmla="*/ 158 h 172"/>
                  <a:gd name="T96" fmla="*/ 2328 w 2626"/>
                  <a:gd name="T97" fmla="*/ 142 h 172"/>
                  <a:gd name="T98" fmla="*/ 2468 w 2626"/>
                  <a:gd name="T99" fmla="*/ 128 h 172"/>
                  <a:gd name="T100" fmla="*/ 2568 w 2626"/>
                  <a:gd name="T101" fmla="*/ 112 h 172"/>
                  <a:gd name="T102" fmla="*/ 2612 w 2626"/>
                  <a:gd name="T103" fmla="*/ 100 h 172"/>
                  <a:gd name="T104" fmla="*/ 2624 w 2626"/>
                  <a:gd name="T105" fmla="*/ 92 h 172"/>
                  <a:gd name="T106" fmla="*/ 2626 w 2626"/>
                  <a:gd name="T107" fmla="*/ 88 h 172"/>
                  <a:gd name="T108" fmla="*/ 2620 w 2626"/>
                  <a:gd name="T109" fmla="*/ 78 h 172"/>
                  <a:gd name="T110" fmla="*/ 2600 w 2626"/>
                  <a:gd name="T111" fmla="*/ 70 h 172"/>
                  <a:gd name="T112" fmla="*/ 2524 w 2626"/>
                  <a:gd name="T113" fmla="*/ 54 h 172"/>
                  <a:gd name="T114" fmla="*/ 2402 w 2626"/>
                  <a:gd name="T115" fmla="*/ 38 h 172"/>
                  <a:gd name="T116" fmla="*/ 2242 w 2626"/>
                  <a:gd name="T117" fmla="*/ 26 h 172"/>
                  <a:gd name="T118" fmla="*/ 1826 w 2626"/>
                  <a:gd name="T119" fmla="*/ 8 h 172"/>
                  <a:gd name="T120" fmla="*/ 1312 w 2626"/>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26" h="172">
                    <a:moveTo>
                      <a:pt x="1312" y="172"/>
                    </a:moveTo>
                    <a:lnTo>
                      <a:pt x="1312" y="172"/>
                    </a:lnTo>
                    <a:lnTo>
                      <a:pt x="1048" y="170"/>
                    </a:lnTo>
                    <a:lnTo>
                      <a:pt x="804" y="166"/>
                    </a:lnTo>
                    <a:lnTo>
                      <a:pt x="582" y="158"/>
                    </a:lnTo>
                    <a:lnTo>
                      <a:pt x="388" y="148"/>
                    </a:lnTo>
                    <a:lnTo>
                      <a:pt x="304" y="142"/>
                    </a:lnTo>
                    <a:lnTo>
                      <a:pt x="228" y="134"/>
                    </a:lnTo>
                    <a:lnTo>
                      <a:pt x="164" y="128"/>
                    </a:lnTo>
                    <a:lnTo>
                      <a:pt x="108" y="120"/>
                    </a:lnTo>
                    <a:lnTo>
                      <a:pt x="64" y="112"/>
                    </a:lnTo>
                    <a:lnTo>
                      <a:pt x="32" y="104"/>
                    </a:lnTo>
                    <a:lnTo>
                      <a:pt x="20" y="100"/>
                    </a:lnTo>
                    <a:lnTo>
                      <a:pt x="12" y="96"/>
                    </a:lnTo>
                    <a:lnTo>
                      <a:pt x="6" y="92"/>
                    </a:lnTo>
                    <a:lnTo>
                      <a:pt x="6" y="88"/>
                    </a:lnTo>
                    <a:lnTo>
                      <a:pt x="6" y="84"/>
                    </a:lnTo>
                    <a:lnTo>
                      <a:pt x="12" y="78"/>
                    </a:lnTo>
                    <a:lnTo>
                      <a:pt x="20" y="74"/>
                    </a:lnTo>
                    <a:lnTo>
                      <a:pt x="32" y="70"/>
                    </a:lnTo>
                    <a:lnTo>
                      <a:pt x="64" y="62"/>
                    </a:lnTo>
                    <a:lnTo>
                      <a:pt x="108" y="54"/>
                    </a:lnTo>
                    <a:lnTo>
                      <a:pt x="164" y="46"/>
                    </a:lnTo>
                    <a:lnTo>
                      <a:pt x="228" y="38"/>
                    </a:lnTo>
                    <a:lnTo>
                      <a:pt x="304" y="32"/>
                    </a:lnTo>
                    <a:lnTo>
                      <a:pt x="388" y="26"/>
                    </a:lnTo>
                    <a:lnTo>
                      <a:pt x="582" y="16"/>
                    </a:lnTo>
                    <a:lnTo>
                      <a:pt x="804" y="8"/>
                    </a:lnTo>
                    <a:lnTo>
                      <a:pt x="1048" y="2"/>
                    </a:lnTo>
                    <a:lnTo>
                      <a:pt x="1312" y="0"/>
                    </a:lnTo>
                    <a:lnTo>
                      <a:pt x="1576" y="2"/>
                    </a:lnTo>
                    <a:lnTo>
                      <a:pt x="1824" y="8"/>
                    </a:lnTo>
                    <a:lnTo>
                      <a:pt x="2046" y="16"/>
                    </a:lnTo>
                    <a:lnTo>
                      <a:pt x="2240" y="26"/>
                    </a:lnTo>
                    <a:lnTo>
                      <a:pt x="2324" y="32"/>
                    </a:lnTo>
                    <a:lnTo>
                      <a:pt x="2398" y="38"/>
                    </a:lnTo>
                    <a:lnTo>
                      <a:pt x="2464" y="46"/>
                    </a:lnTo>
                    <a:lnTo>
                      <a:pt x="2518" y="54"/>
                    </a:lnTo>
                    <a:lnTo>
                      <a:pt x="2562" y="62"/>
                    </a:lnTo>
                    <a:lnTo>
                      <a:pt x="2594" y="70"/>
                    </a:lnTo>
                    <a:lnTo>
                      <a:pt x="2606" y="74"/>
                    </a:lnTo>
                    <a:lnTo>
                      <a:pt x="2614" y="78"/>
                    </a:lnTo>
                    <a:lnTo>
                      <a:pt x="2620" y="84"/>
                    </a:lnTo>
                    <a:lnTo>
                      <a:pt x="2620" y="88"/>
                    </a:lnTo>
                    <a:lnTo>
                      <a:pt x="2620" y="92"/>
                    </a:lnTo>
                    <a:lnTo>
                      <a:pt x="2614" y="96"/>
                    </a:lnTo>
                    <a:lnTo>
                      <a:pt x="2606" y="100"/>
                    </a:lnTo>
                    <a:lnTo>
                      <a:pt x="2594" y="104"/>
                    </a:lnTo>
                    <a:lnTo>
                      <a:pt x="2562" y="112"/>
                    </a:lnTo>
                    <a:lnTo>
                      <a:pt x="2518" y="120"/>
                    </a:lnTo>
                    <a:lnTo>
                      <a:pt x="2464" y="128"/>
                    </a:lnTo>
                    <a:lnTo>
                      <a:pt x="2398" y="134"/>
                    </a:lnTo>
                    <a:lnTo>
                      <a:pt x="2324" y="142"/>
                    </a:lnTo>
                    <a:lnTo>
                      <a:pt x="2240" y="148"/>
                    </a:lnTo>
                    <a:lnTo>
                      <a:pt x="2046" y="158"/>
                    </a:lnTo>
                    <a:lnTo>
                      <a:pt x="1824" y="166"/>
                    </a:lnTo>
                    <a:lnTo>
                      <a:pt x="1576" y="170"/>
                    </a:lnTo>
                    <a:lnTo>
                      <a:pt x="1312" y="172"/>
                    </a:lnTo>
                    <a:close/>
                    <a:moveTo>
                      <a:pt x="1312" y="0"/>
                    </a:moveTo>
                    <a:lnTo>
                      <a:pt x="1312" y="0"/>
                    </a:lnTo>
                    <a:lnTo>
                      <a:pt x="1048" y="2"/>
                    </a:lnTo>
                    <a:lnTo>
                      <a:pt x="802" y="8"/>
                    </a:lnTo>
                    <a:lnTo>
                      <a:pt x="580" y="16"/>
                    </a:lnTo>
                    <a:lnTo>
                      <a:pt x="386" y="26"/>
                    </a:lnTo>
                    <a:lnTo>
                      <a:pt x="300" y="32"/>
                    </a:lnTo>
                    <a:lnTo>
                      <a:pt x="224" y="38"/>
                    </a:lnTo>
                    <a:lnTo>
                      <a:pt x="158" y="46"/>
                    </a:lnTo>
                    <a:lnTo>
                      <a:pt x="104" y="54"/>
                    </a:lnTo>
                    <a:lnTo>
                      <a:pt x="60" y="62"/>
                    </a:lnTo>
                    <a:lnTo>
                      <a:pt x="26" y="70"/>
                    </a:lnTo>
                    <a:lnTo>
                      <a:pt x="16" y="74"/>
                    </a:lnTo>
                    <a:lnTo>
                      <a:pt x="6" y="78"/>
                    </a:lnTo>
                    <a:lnTo>
                      <a:pt x="2" y="84"/>
                    </a:lnTo>
                    <a:lnTo>
                      <a:pt x="0" y="88"/>
                    </a:lnTo>
                    <a:lnTo>
                      <a:pt x="2" y="92"/>
                    </a:lnTo>
                    <a:lnTo>
                      <a:pt x="6" y="96"/>
                    </a:lnTo>
                    <a:lnTo>
                      <a:pt x="16" y="100"/>
                    </a:lnTo>
                    <a:lnTo>
                      <a:pt x="26" y="104"/>
                    </a:lnTo>
                    <a:lnTo>
                      <a:pt x="60" y="112"/>
                    </a:lnTo>
                    <a:lnTo>
                      <a:pt x="104" y="120"/>
                    </a:lnTo>
                    <a:lnTo>
                      <a:pt x="158" y="128"/>
                    </a:lnTo>
                    <a:lnTo>
                      <a:pt x="224" y="134"/>
                    </a:lnTo>
                    <a:lnTo>
                      <a:pt x="300" y="142"/>
                    </a:lnTo>
                    <a:lnTo>
                      <a:pt x="386" y="148"/>
                    </a:lnTo>
                    <a:lnTo>
                      <a:pt x="580" y="158"/>
                    </a:lnTo>
                    <a:lnTo>
                      <a:pt x="802" y="166"/>
                    </a:lnTo>
                    <a:lnTo>
                      <a:pt x="1048" y="170"/>
                    </a:lnTo>
                    <a:lnTo>
                      <a:pt x="1312" y="172"/>
                    </a:lnTo>
                    <a:lnTo>
                      <a:pt x="1578" y="170"/>
                    </a:lnTo>
                    <a:lnTo>
                      <a:pt x="1826" y="166"/>
                    </a:lnTo>
                    <a:lnTo>
                      <a:pt x="2048" y="158"/>
                    </a:lnTo>
                    <a:lnTo>
                      <a:pt x="2242" y="148"/>
                    </a:lnTo>
                    <a:lnTo>
                      <a:pt x="2328" y="142"/>
                    </a:lnTo>
                    <a:lnTo>
                      <a:pt x="2402" y="134"/>
                    </a:lnTo>
                    <a:lnTo>
                      <a:pt x="2468" y="128"/>
                    </a:lnTo>
                    <a:lnTo>
                      <a:pt x="2524" y="120"/>
                    </a:lnTo>
                    <a:lnTo>
                      <a:pt x="2568" y="112"/>
                    </a:lnTo>
                    <a:lnTo>
                      <a:pt x="2600" y="104"/>
                    </a:lnTo>
                    <a:lnTo>
                      <a:pt x="2612" y="100"/>
                    </a:lnTo>
                    <a:lnTo>
                      <a:pt x="2620" y="96"/>
                    </a:lnTo>
                    <a:lnTo>
                      <a:pt x="2624" y="92"/>
                    </a:lnTo>
                    <a:lnTo>
                      <a:pt x="2626" y="88"/>
                    </a:lnTo>
                    <a:lnTo>
                      <a:pt x="2624" y="84"/>
                    </a:lnTo>
                    <a:lnTo>
                      <a:pt x="2620" y="78"/>
                    </a:lnTo>
                    <a:lnTo>
                      <a:pt x="2612" y="74"/>
                    </a:lnTo>
                    <a:lnTo>
                      <a:pt x="2600" y="70"/>
                    </a:lnTo>
                    <a:lnTo>
                      <a:pt x="2568" y="62"/>
                    </a:lnTo>
                    <a:lnTo>
                      <a:pt x="2524" y="54"/>
                    </a:lnTo>
                    <a:lnTo>
                      <a:pt x="2468" y="46"/>
                    </a:lnTo>
                    <a:lnTo>
                      <a:pt x="2402" y="38"/>
                    </a:lnTo>
                    <a:lnTo>
                      <a:pt x="2328" y="32"/>
                    </a:lnTo>
                    <a:lnTo>
                      <a:pt x="2242" y="26"/>
                    </a:lnTo>
                    <a:lnTo>
                      <a:pt x="2048" y="16"/>
                    </a:lnTo>
                    <a:lnTo>
                      <a:pt x="1826" y="8"/>
                    </a:lnTo>
                    <a:lnTo>
                      <a:pt x="1578" y="2"/>
                    </a:lnTo>
                    <a:lnTo>
                      <a:pt x="1312"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2" name="Freeform 87"/>
              <p:cNvSpPr>
                <a:spLocks noChangeArrowheads="1"/>
              </p:cNvSpPr>
              <p:nvPr/>
            </p:nvSpPr>
            <p:spPr bwMode="auto">
              <a:xfrm>
                <a:off x="144" y="8"/>
                <a:ext cx="2614" cy="172"/>
              </a:xfrm>
              <a:custGeom>
                <a:avLst/>
                <a:gdLst>
                  <a:gd name="T0" fmla="*/ 1306 w 2614"/>
                  <a:gd name="T1" fmla="*/ 172 h 172"/>
                  <a:gd name="T2" fmla="*/ 1306 w 2614"/>
                  <a:gd name="T3" fmla="*/ 172 h 172"/>
                  <a:gd name="T4" fmla="*/ 1042 w 2614"/>
                  <a:gd name="T5" fmla="*/ 170 h 172"/>
                  <a:gd name="T6" fmla="*/ 798 w 2614"/>
                  <a:gd name="T7" fmla="*/ 166 h 172"/>
                  <a:gd name="T8" fmla="*/ 576 w 2614"/>
                  <a:gd name="T9" fmla="*/ 158 h 172"/>
                  <a:gd name="T10" fmla="*/ 382 w 2614"/>
                  <a:gd name="T11" fmla="*/ 148 h 172"/>
                  <a:gd name="T12" fmla="*/ 298 w 2614"/>
                  <a:gd name="T13" fmla="*/ 142 h 172"/>
                  <a:gd name="T14" fmla="*/ 222 w 2614"/>
                  <a:gd name="T15" fmla="*/ 134 h 172"/>
                  <a:gd name="T16" fmla="*/ 158 w 2614"/>
                  <a:gd name="T17" fmla="*/ 128 h 172"/>
                  <a:gd name="T18" fmla="*/ 102 w 2614"/>
                  <a:gd name="T19" fmla="*/ 120 h 172"/>
                  <a:gd name="T20" fmla="*/ 58 w 2614"/>
                  <a:gd name="T21" fmla="*/ 112 h 172"/>
                  <a:gd name="T22" fmla="*/ 26 w 2614"/>
                  <a:gd name="T23" fmla="*/ 104 h 172"/>
                  <a:gd name="T24" fmla="*/ 14 w 2614"/>
                  <a:gd name="T25" fmla="*/ 100 h 172"/>
                  <a:gd name="T26" fmla="*/ 6 w 2614"/>
                  <a:gd name="T27" fmla="*/ 96 h 172"/>
                  <a:gd name="T28" fmla="*/ 0 w 2614"/>
                  <a:gd name="T29" fmla="*/ 92 h 172"/>
                  <a:gd name="T30" fmla="*/ 0 w 2614"/>
                  <a:gd name="T31" fmla="*/ 88 h 172"/>
                  <a:gd name="T32" fmla="*/ 0 w 2614"/>
                  <a:gd name="T33" fmla="*/ 88 h 172"/>
                  <a:gd name="T34" fmla="*/ 0 w 2614"/>
                  <a:gd name="T35" fmla="*/ 84 h 172"/>
                  <a:gd name="T36" fmla="*/ 6 w 2614"/>
                  <a:gd name="T37" fmla="*/ 78 h 172"/>
                  <a:gd name="T38" fmla="*/ 14 w 2614"/>
                  <a:gd name="T39" fmla="*/ 74 h 172"/>
                  <a:gd name="T40" fmla="*/ 26 w 2614"/>
                  <a:gd name="T41" fmla="*/ 70 h 172"/>
                  <a:gd name="T42" fmla="*/ 58 w 2614"/>
                  <a:gd name="T43" fmla="*/ 62 h 172"/>
                  <a:gd name="T44" fmla="*/ 102 w 2614"/>
                  <a:gd name="T45" fmla="*/ 54 h 172"/>
                  <a:gd name="T46" fmla="*/ 158 w 2614"/>
                  <a:gd name="T47" fmla="*/ 46 h 172"/>
                  <a:gd name="T48" fmla="*/ 222 w 2614"/>
                  <a:gd name="T49" fmla="*/ 38 h 172"/>
                  <a:gd name="T50" fmla="*/ 298 w 2614"/>
                  <a:gd name="T51" fmla="*/ 32 h 172"/>
                  <a:gd name="T52" fmla="*/ 382 w 2614"/>
                  <a:gd name="T53" fmla="*/ 26 h 172"/>
                  <a:gd name="T54" fmla="*/ 576 w 2614"/>
                  <a:gd name="T55" fmla="*/ 16 h 172"/>
                  <a:gd name="T56" fmla="*/ 798 w 2614"/>
                  <a:gd name="T57" fmla="*/ 8 h 172"/>
                  <a:gd name="T58" fmla="*/ 1042 w 2614"/>
                  <a:gd name="T59" fmla="*/ 2 h 172"/>
                  <a:gd name="T60" fmla="*/ 1306 w 2614"/>
                  <a:gd name="T61" fmla="*/ 0 h 172"/>
                  <a:gd name="T62" fmla="*/ 1306 w 2614"/>
                  <a:gd name="T63" fmla="*/ 0 h 172"/>
                  <a:gd name="T64" fmla="*/ 1570 w 2614"/>
                  <a:gd name="T65" fmla="*/ 2 h 172"/>
                  <a:gd name="T66" fmla="*/ 1818 w 2614"/>
                  <a:gd name="T67" fmla="*/ 8 h 172"/>
                  <a:gd name="T68" fmla="*/ 2040 w 2614"/>
                  <a:gd name="T69" fmla="*/ 16 h 172"/>
                  <a:gd name="T70" fmla="*/ 2234 w 2614"/>
                  <a:gd name="T71" fmla="*/ 26 h 172"/>
                  <a:gd name="T72" fmla="*/ 2318 w 2614"/>
                  <a:gd name="T73" fmla="*/ 32 h 172"/>
                  <a:gd name="T74" fmla="*/ 2392 w 2614"/>
                  <a:gd name="T75" fmla="*/ 38 h 172"/>
                  <a:gd name="T76" fmla="*/ 2458 w 2614"/>
                  <a:gd name="T77" fmla="*/ 46 h 172"/>
                  <a:gd name="T78" fmla="*/ 2512 w 2614"/>
                  <a:gd name="T79" fmla="*/ 54 h 172"/>
                  <a:gd name="T80" fmla="*/ 2556 w 2614"/>
                  <a:gd name="T81" fmla="*/ 62 h 172"/>
                  <a:gd name="T82" fmla="*/ 2588 w 2614"/>
                  <a:gd name="T83" fmla="*/ 70 h 172"/>
                  <a:gd name="T84" fmla="*/ 2600 w 2614"/>
                  <a:gd name="T85" fmla="*/ 74 h 172"/>
                  <a:gd name="T86" fmla="*/ 2608 w 2614"/>
                  <a:gd name="T87" fmla="*/ 78 h 172"/>
                  <a:gd name="T88" fmla="*/ 2614 w 2614"/>
                  <a:gd name="T89" fmla="*/ 84 h 172"/>
                  <a:gd name="T90" fmla="*/ 2614 w 2614"/>
                  <a:gd name="T91" fmla="*/ 88 h 172"/>
                  <a:gd name="T92" fmla="*/ 2614 w 2614"/>
                  <a:gd name="T93" fmla="*/ 88 h 172"/>
                  <a:gd name="T94" fmla="*/ 2614 w 2614"/>
                  <a:gd name="T95" fmla="*/ 92 h 172"/>
                  <a:gd name="T96" fmla="*/ 2608 w 2614"/>
                  <a:gd name="T97" fmla="*/ 96 h 172"/>
                  <a:gd name="T98" fmla="*/ 2600 w 2614"/>
                  <a:gd name="T99" fmla="*/ 100 h 172"/>
                  <a:gd name="T100" fmla="*/ 2588 w 2614"/>
                  <a:gd name="T101" fmla="*/ 104 h 172"/>
                  <a:gd name="T102" fmla="*/ 2556 w 2614"/>
                  <a:gd name="T103" fmla="*/ 112 h 172"/>
                  <a:gd name="T104" fmla="*/ 2512 w 2614"/>
                  <a:gd name="T105" fmla="*/ 120 h 172"/>
                  <a:gd name="T106" fmla="*/ 2458 w 2614"/>
                  <a:gd name="T107" fmla="*/ 128 h 172"/>
                  <a:gd name="T108" fmla="*/ 2392 w 2614"/>
                  <a:gd name="T109" fmla="*/ 134 h 172"/>
                  <a:gd name="T110" fmla="*/ 2318 w 2614"/>
                  <a:gd name="T111" fmla="*/ 142 h 172"/>
                  <a:gd name="T112" fmla="*/ 2234 w 2614"/>
                  <a:gd name="T113" fmla="*/ 148 h 172"/>
                  <a:gd name="T114" fmla="*/ 2040 w 2614"/>
                  <a:gd name="T115" fmla="*/ 158 h 172"/>
                  <a:gd name="T116" fmla="*/ 1818 w 2614"/>
                  <a:gd name="T117" fmla="*/ 166 h 172"/>
                  <a:gd name="T118" fmla="*/ 1570 w 2614"/>
                  <a:gd name="T119" fmla="*/ 170 h 172"/>
                  <a:gd name="T120" fmla="*/ 1306 w 2614"/>
                  <a:gd name="T1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4" h="172">
                    <a:moveTo>
                      <a:pt x="1306" y="172"/>
                    </a:moveTo>
                    <a:lnTo>
                      <a:pt x="1306" y="172"/>
                    </a:lnTo>
                    <a:lnTo>
                      <a:pt x="1042" y="170"/>
                    </a:lnTo>
                    <a:lnTo>
                      <a:pt x="798" y="166"/>
                    </a:lnTo>
                    <a:lnTo>
                      <a:pt x="576" y="158"/>
                    </a:lnTo>
                    <a:lnTo>
                      <a:pt x="382" y="148"/>
                    </a:lnTo>
                    <a:lnTo>
                      <a:pt x="298" y="142"/>
                    </a:lnTo>
                    <a:lnTo>
                      <a:pt x="222" y="134"/>
                    </a:lnTo>
                    <a:lnTo>
                      <a:pt x="158" y="128"/>
                    </a:lnTo>
                    <a:lnTo>
                      <a:pt x="102" y="120"/>
                    </a:lnTo>
                    <a:lnTo>
                      <a:pt x="58" y="112"/>
                    </a:lnTo>
                    <a:lnTo>
                      <a:pt x="26" y="104"/>
                    </a:lnTo>
                    <a:lnTo>
                      <a:pt x="14" y="100"/>
                    </a:lnTo>
                    <a:lnTo>
                      <a:pt x="6" y="96"/>
                    </a:lnTo>
                    <a:lnTo>
                      <a:pt x="0" y="92"/>
                    </a:lnTo>
                    <a:lnTo>
                      <a:pt x="0" y="88"/>
                    </a:lnTo>
                    <a:lnTo>
                      <a:pt x="0" y="84"/>
                    </a:lnTo>
                    <a:lnTo>
                      <a:pt x="6" y="78"/>
                    </a:lnTo>
                    <a:lnTo>
                      <a:pt x="14" y="74"/>
                    </a:lnTo>
                    <a:lnTo>
                      <a:pt x="26" y="70"/>
                    </a:lnTo>
                    <a:lnTo>
                      <a:pt x="58" y="62"/>
                    </a:lnTo>
                    <a:lnTo>
                      <a:pt x="102" y="54"/>
                    </a:lnTo>
                    <a:lnTo>
                      <a:pt x="158" y="46"/>
                    </a:lnTo>
                    <a:lnTo>
                      <a:pt x="222" y="38"/>
                    </a:lnTo>
                    <a:lnTo>
                      <a:pt x="298" y="32"/>
                    </a:lnTo>
                    <a:lnTo>
                      <a:pt x="382" y="26"/>
                    </a:lnTo>
                    <a:lnTo>
                      <a:pt x="576" y="16"/>
                    </a:lnTo>
                    <a:lnTo>
                      <a:pt x="798" y="8"/>
                    </a:lnTo>
                    <a:lnTo>
                      <a:pt x="1042" y="2"/>
                    </a:lnTo>
                    <a:lnTo>
                      <a:pt x="1306" y="0"/>
                    </a:lnTo>
                    <a:lnTo>
                      <a:pt x="1570" y="2"/>
                    </a:lnTo>
                    <a:lnTo>
                      <a:pt x="1818" y="8"/>
                    </a:lnTo>
                    <a:lnTo>
                      <a:pt x="2040" y="16"/>
                    </a:lnTo>
                    <a:lnTo>
                      <a:pt x="2234" y="26"/>
                    </a:lnTo>
                    <a:lnTo>
                      <a:pt x="2318" y="32"/>
                    </a:lnTo>
                    <a:lnTo>
                      <a:pt x="2392" y="38"/>
                    </a:lnTo>
                    <a:lnTo>
                      <a:pt x="2458" y="46"/>
                    </a:lnTo>
                    <a:lnTo>
                      <a:pt x="2512" y="54"/>
                    </a:lnTo>
                    <a:lnTo>
                      <a:pt x="2556" y="62"/>
                    </a:lnTo>
                    <a:lnTo>
                      <a:pt x="2588" y="70"/>
                    </a:lnTo>
                    <a:lnTo>
                      <a:pt x="2600" y="74"/>
                    </a:lnTo>
                    <a:lnTo>
                      <a:pt x="2608" y="78"/>
                    </a:lnTo>
                    <a:lnTo>
                      <a:pt x="2614" y="84"/>
                    </a:lnTo>
                    <a:lnTo>
                      <a:pt x="2614" y="88"/>
                    </a:lnTo>
                    <a:lnTo>
                      <a:pt x="2614" y="92"/>
                    </a:lnTo>
                    <a:lnTo>
                      <a:pt x="2608" y="96"/>
                    </a:lnTo>
                    <a:lnTo>
                      <a:pt x="2600" y="100"/>
                    </a:lnTo>
                    <a:lnTo>
                      <a:pt x="2588" y="104"/>
                    </a:lnTo>
                    <a:lnTo>
                      <a:pt x="2556" y="112"/>
                    </a:lnTo>
                    <a:lnTo>
                      <a:pt x="2512" y="120"/>
                    </a:lnTo>
                    <a:lnTo>
                      <a:pt x="2458" y="128"/>
                    </a:lnTo>
                    <a:lnTo>
                      <a:pt x="2392" y="134"/>
                    </a:lnTo>
                    <a:lnTo>
                      <a:pt x="2318" y="142"/>
                    </a:lnTo>
                    <a:lnTo>
                      <a:pt x="2234" y="148"/>
                    </a:lnTo>
                    <a:lnTo>
                      <a:pt x="2040" y="158"/>
                    </a:lnTo>
                    <a:lnTo>
                      <a:pt x="1818" y="166"/>
                    </a:lnTo>
                    <a:lnTo>
                      <a:pt x="1570" y="170"/>
                    </a:lnTo>
                    <a:lnTo>
                      <a:pt x="1306"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3" name="Freeform 88"/>
              <p:cNvSpPr>
                <a:spLocks noChangeArrowheads="1"/>
              </p:cNvSpPr>
              <p:nvPr/>
            </p:nvSpPr>
            <p:spPr bwMode="auto">
              <a:xfrm>
                <a:off x="138" y="8"/>
                <a:ext cx="2626" cy="172"/>
              </a:xfrm>
              <a:custGeom>
                <a:avLst/>
                <a:gdLst>
                  <a:gd name="T0" fmla="*/ 1312 w 2626"/>
                  <a:gd name="T1" fmla="*/ 0 h 172"/>
                  <a:gd name="T2" fmla="*/ 1312 w 2626"/>
                  <a:gd name="T3" fmla="*/ 0 h 172"/>
                  <a:gd name="T4" fmla="*/ 1048 w 2626"/>
                  <a:gd name="T5" fmla="*/ 2 h 172"/>
                  <a:gd name="T6" fmla="*/ 802 w 2626"/>
                  <a:gd name="T7" fmla="*/ 8 h 172"/>
                  <a:gd name="T8" fmla="*/ 580 w 2626"/>
                  <a:gd name="T9" fmla="*/ 16 h 172"/>
                  <a:gd name="T10" fmla="*/ 386 w 2626"/>
                  <a:gd name="T11" fmla="*/ 26 h 172"/>
                  <a:gd name="T12" fmla="*/ 300 w 2626"/>
                  <a:gd name="T13" fmla="*/ 32 h 172"/>
                  <a:gd name="T14" fmla="*/ 224 w 2626"/>
                  <a:gd name="T15" fmla="*/ 38 h 172"/>
                  <a:gd name="T16" fmla="*/ 158 w 2626"/>
                  <a:gd name="T17" fmla="*/ 46 h 172"/>
                  <a:gd name="T18" fmla="*/ 104 w 2626"/>
                  <a:gd name="T19" fmla="*/ 54 h 172"/>
                  <a:gd name="T20" fmla="*/ 60 w 2626"/>
                  <a:gd name="T21" fmla="*/ 62 h 172"/>
                  <a:gd name="T22" fmla="*/ 26 w 2626"/>
                  <a:gd name="T23" fmla="*/ 70 h 172"/>
                  <a:gd name="T24" fmla="*/ 16 w 2626"/>
                  <a:gd name="T25" fmla="*/ 74 h 172"/>
                  <a:gd name="T26" fmla="*/ 6 w 2626"/>
                  <a:gd name="T27" fmla="*/ 78 h 172"/>
                  <a:gd name="T28" fmla="*/ 2 w 2626"/>
                  <a:gd name="T29" fmla="*/ 84 h 172"/>
                  <a:gd name="T30" fmla="*/ 0 w 2626"/>
                  <a:gd name="T31" fmla="*/ 88 h 172"/>
                  <a:gd name="T32" fmla="*/ 0 w 2626"/>
                  <a:gd name="T33" fmla="*/ 88 h 172"/>
                  <a:gd name="T34" fmla="*/ 2 w 2626"/>
                  <a:gd name="T35" fmla="*/ 92 h 172"/>
                  <a:gd name="T36" fmla="*/ 6 w 2626"/>
                  <a:gd name="T37" fmla="*/ 96 h 172"/>
                  <a:gd name="T38" fmla="*/ 16 w 2626"/>
                  <a:gd name="T39" fmla="*/ 100 h 172"/>
                  <a:gd name="T40" fmla="*/ 26 w 2626"/>
                  <a:gd name="T41" fmla="*/ 104 h 172"/>
                  <a:gd name="T42" fmla="*/ 60 w 2626"/>
                  <a:gd name="T43" fmla="*/ 112 h 172"/>
                  <a:gd name="T44" fmla="*/ 104 w 2626"/>
                  <a:gd name="T45" fmla="*/ 120 h 172"/>
                  <a:gd name="T46" fmla="*/ 158 w 2626"/>
                  <a:gd name="T47" fmla="*/ 128 h 172"/>
                  <a:gd name="T48" fmla="*/ 224 w 2626"/>
                  <a:gd name="T49" fmla="*/ 134 h 172"/>
                  <a:gd name="T50" fmla="*/ 300 w 2626"/>
                  <a:gd name="T51" fmla="*/ 142 h 172"/>
                  <a:gd name="T52" fmla="*/ 386 w 2626"/>
                  <a:gd name="T53" fmla="*/ 148 h 172"/>
                  <a:gd name="T54" fmla="*/ 580 w 2626"/>
                  <a:gd name="T55" fmla="*/ 158 h 172"/>
                  <a:gd name="T56" fmla="*/ 802 w 2626"/>
                  <a:gd name="T57" fmla="*/ 166 h 172"/>
                  <a:gd name="T58" fmla="*/ 1048 w 2626"/>
                  <a:gd name="T59" fmla="*/ 170 h 172"/>
                  <a:gd name="T60" fmla="*/ 1312 w 2626"/>
                  <a:gd name="T61" fmla="*/ 172 h 172"/>
                  <a:gd name="T62" fmla="*/ 1312 w 2626"/>
                  <a:gd name="T63" fmla="*/ 172 h 172"/>
                  <a:gd name="T64" fmla="*/ 1578 w 2626"/>
                  <a:gd name="T65" fmla="*/ 170 h 172"/>
                  <a:gd name="T66" fmla="*/ 1826 w 2626"/>
                  <a:gd name="T67" fmla="*/ 166 h 172"/>
                  <a:gd name="T68" fmla="*/ 2048 w 2626"/>
                  <a:gd name="T69" fmla="*/ 158 h 172"/>
                  <a:gd name="T70" fmla="*/ 2242 w 2626"/>
                  <a:gd name="T71" fmla="*/ 148 h 172"/>
                  <a:gd name="T72" fmla="*/ 2328 w 2626"/>
                  <a:gd name="T73" fmla="*/ 142 h 172"/>
                  <a:gd name="T74" fmla="*/ 2402 w 2626"/>
                  <a:gd name="T75" fmla="*/ 134 h 172"/>
                  <a:gd name="T76" fmla="*/ 2468 w 2626"/>
                  <a:gd name="T77" fmla="*/ 128 h 172"/>
                  <a:gd name="T78" fmla="*/ 2524 w 2626"/>
                  <a:gd name="T79" fmla="*/ 120 h 172"/>
                  <a:gd name="T80" fmla="*/ 2568 w 2626"/>
                  <a:gd name="T81" fmla="*/ 112 h 172"/>
                  <a:gd name="T82" fmla="*/ 2600 w 2626"/>
                  <a:gd name="T83" fmla="*/ 104 h 172"/>
                  <a:gd name="T84" fmla="*/ 2612 w 2626"/>
                  <a:gd name="T85" fmla="*/ 100 h 172"/>
                  <a:gd name="T86" fmla="*/ 2620 w 2626"/>
                  <a:gd name="T87" fmla="*/ 96 h 172"/>
                  <a:gd name="T88" fmla="*/ 2624 w 2626"/>
                  <a:gd name="T89" fmla="*/ 92 h 172"/>
                  <a:gd name="T90" fmla="*/ 2626 w 2626"/>
                  <a:gd name="T91" fmla="*/ 88 h 172"/>
                  <a:gd name="T92" fmla="*/ 2626 w 2626"/>
                  <a:gd name="T93" fmla="*/ 88 h 172"/>
                  <a:gd name="T94" fmla="*/ 2624 w 2626"/>
                  <a:gd name="T95" fmla="*/ 84 h 172"/>
                  <a:gd name="T96" fmla="*/ 2620 w 2626"/>
                  <a:gd name="T97" fmla="*/ 78 h 172"/>
                  <a:gd name="T98" fmla="*/ 2612 w 2626"/>
                  <a:gd name="T99" fmla="*/ 74 h 172"/>
                  <a:gd name="T100" fmla="*/ 2600 w 2626"/>
                  <a:gd name="T101" fmla="*/ 70 h 172"/>
                  <a:gd name="T102" fmla="*/ 2568 w 2626"/>
                  <a:gd name="T103" fmla="*/ 62 h 172"/>
                  <a:gd name="T104" fmla="*/ 2524 w 2626"/>
                  <a:gd name="T105" fmla="*/ 54 h 172"/>
                  <a:gd name="T106" fmla="*/ 2468 w 2626"/>
                  <a:gd name="T107" fmla="*/ 46 h 172"/>
                  <a:gd name="T108" fmla="*/ 2402 w 2626"/>
                  <a:gd name="T109" fmla="*/ 38 h 172"/>
                  <a:gd name="T110" fmla="*/ 2328 w 2626"/>
                  <a:gd name="T111" fmla="*/ 32 h 172"/>
                  <a:gd name="T112" fmla="*/ 2242 w 2626"/>
                  <a:gd name="T113" fmla="*/ 26 h 172"/>
                  <a:gd name="T114" fmla="*/ 2048 w 2626"/>
                  <a:gd name="T115" fmla="*/ 16 h 172"/>
                  <a:gd name="T116" fmla="*/ 1826 w 2626"/>
                  <a:gd name="T117" fmla="*/ 8 h 172"/>
                  <a:gd name="T118" fmla="*/ 1578 w 2626"/>
                  <a:gd name="T119" fmla="*/ 2 h 172"/>
                  <a:gd name="T120" fmla="*/ 1312 w 2626"/>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26" h="172">
                    <a:moveTo>
                      <a:pt x="1312" y="0"/>
                    </a:moveTo>
                    <a:lnTo>
                      <a:pt x="1312" y="0"/>
                    </a:lnTo>
                    <a:lnTo>
                      <a:pt x="1048" y="2"/>
                    </a:lnTo>
                    <a:lnTo>
                      <a:pt x="802" y="8"/>
                    </a:lnTo>
                    <a:lnTo>
                      <a:pt x="580" y="16"/>
                    </a:lnTo>
                    <a:lnTo>
                      <a:pt x="386" y="26"/>
                    </a:lnTo>
                    <a:lnTo>
                      <a:pt x="300" y="32"/>
                    </a:lnTo>
                    <a:lnTo>
                      <a:pt x="224" y="38"/>
                    </a:lnTo>
                    <a:lnTo>
                      <a:pt x="158" y="46"/>
                    </a:lnTo>
                    <a:lnTo>
                      <a:pt x="104" y="54"/>
                    </a:lnTo>
                    <a:lnTo>
                      <a:pt x="60" y="62"/>
                    </a:lnTo>
                    <a:lnTo>
                      <a:pt x="26" y="70"/>
                    </a:lnTo>
                    <a:lnTo>
                      <a:pt x="16" y="74"/>
                    </a:lnTo>
                    <a:lnTo>
                      <a:pt x="6" y="78"/>
                    </a:lnTo>
                    <a:lnTo>
                      <a:pt x="2" y="84"/>
                    </a:lnTo>
                    <a:lnTo>
                      <a:pt x="0" y="88"/>
                    </a:lnTo>
                    <a:lnTo>
                      <a:pt x="2" y="92"/>
                    </a:lnTo>
                    <a:lnTo>
                      <a:pt x="6" y="96"/>
                    </a:lnTo>
                    <a:lnTo>
                      <a:pt x="16" y="100"/>
                    </a:lnTo>
                    <a:lnTo>
                      <a:pt x="26" y="104"/>
                    </a:lnTo>
                    <a:lnTo>
                      <a:pt x="60" y="112"/>
                    </a:lnTo>
                    <a:lnTo>
                      <a:pt x="104" y="120"/>
                    </a:lnTo>
                    <a:lnTo>
                      <a:pt x="158" y="128"/>
                    </a:lnTo>
                    <a:lnTo>
                      <a:pt x="224" y="134"/>
                    </a:lnTo>
                    <a:lnTo>
                      <a:pt x="300" y="142"/>
                    </a:lnTo>
                    <a:lnTo>
                      <a:pt x="386" y="148"/>
                    </a:lnTo>
                    <a:lnTo>
                      <a:pt x="580" y="158"/>
                    </a:lnTo>
                    <a:lnTo>
                      <a:pt x="802" y="166"/>
                    </a:lnTo>
                    <a:lnTo>
                      <a:pt x="1048" y="170"/>
                    </a:lnTo>
                    <a:lnTo>
                      <a:pt x="1312" y="172"/>
                    </a:lnTo>
                    <a:lnTo>
                      <a:pt x="1578" y="170"/>
                    </a:lnTo>
                    <a:lnTo>
                      <a:pt x="1826" y="166"/>
                    </a:lnTo>
                    <a:lnTo>
                      <a:pt x="2048" y="158"/>
                    </a:lnTo>
                    <a:lnTo>
                      <a:pt x="2242" y="148"/>
                    </a:lnTo>
                    <a:lnTo>
                      <a:pt x="2328" y="142"/>
                    </a:lnTo>
                    <a:lnTo>
                      <a:pt x="2402" y="134"/>
                    </a:lnTo>
                    <a:lnTo>
                      <a:pt x="2468" y="128"/>
                    </a:lnTo>
                    <a:lnTo>
                      <a:pt x="2524" y="120"/>
                    </a:lnTo>
                    <a:lnTo>
                      <a:pt x="2568" y="112"/>
                    </a:lnTo>
                    <a:lnTo>
                      <a:pt x="2600" y="104"/>
                    </a:lnTo>
                    <a:lnTo>
                      <a:pt x="2612" y="100"/>
                    </a:lnTo>
                    <a:lnTo>
                      <a:pt x="2620" y="96"/>
                    </a:lnTo>
                    <a:lnTo>
                      <a:pt x="2624" y="92"/>
                    </a:lnTo>
                    <a:lnTo>
                      <a:pt x="2626" y="88"/>
                    </a:lnTo>
                    <a:lnTo>
                      <a:pt x="2624" y="84"/>
                    </a:lnTo>
                    <a:lnTo>
                      <a:pt x="2620" y="78"/>
                    </a:lnTo>
                    <a:lnTo>
                      <a:pt x="2612" y="74"/>
                    </a:lnTo>
                    <a:lnTo>
                      <a:pt x="2600" y="70"/>
                    </a:lnTo>
                    <a:lnTo>
                      <a:pt x="2568" y="62"/>
                    </a:lnTo>
                    <a:lnTo>
                      <a:pt x="2524" y="54"/>
                    </a:lnTo>
                    <a:lnTo>
                      <a:pt x="2468" y="46"/>
                    </a:lnTo>
                    <a:lnTo>
                      <a:pt x="2402" y="38"/>
                    </a:lnTo>
                    <a:lnTo>
                      <a:pt x="2328" y="32"/>
                    </a:lnTo>
                    <a:lnTo>
                      <a:pt x="2242" y="26"/>
                    </a:lnTo>
                    <a:lnTo>
                      <a:pt x="2048" y="16"/>
                    </a:lnTo>
                    <a:lnTo>
                      <a:pt x="1826" y="8"/>
                    </a:lnTo>
                    <a:lnTo>
                      <a:pt x="1578" y="2"/>
                    </a:lnTo>
                    <a:lnTo>
                      <a:pt x="1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4" name="Freeform 89"/>
              <p:cNvSpPr>
                <a:spLocks noEditPoints="1" noChangeArrowheads="1"/>
              </p:cNvSpPr>
              <p:nvPr/>
            </p:nvSpPr>
            <p:spPr bwMode="auto">
              <a:xfrm>
                <a:off x="144" y="8"/>
                <a:ext cx="2614" cy="172"/>
              </a:xfrm>
              <a:custGeom>
                <a:avLst/>
                <a:gdLst>
                  <a:gd name="T0" fmla="*/ 1306 w 2614"/>
                  <a:gd name="T1" fmla="*/ 172 h 172"/>
                  <a:gd name="T2" fmla="*/ 800 w 2614"/>
                  <a:gd name="T3" fmla="*/ 166 h 172"/>
                  <a:gd name="T4" fmla="*/ 386 w 2614"/>
                  <a:gd name="T5" fmla="*/ 146 h 172"/>
                  <a:gd name="T6" fmla="*/ 228 w 2614"/>
                  <a:gd name="T7" fmla="*/ 134 h 172"/>
                  <a:gd name="T8" fmla="*/ 106 w 2614"/>
                  <a:gd name="T9" fmla="*/ 120 h 172"/>
                  <a:gd name="T10" fmla="*/ 30 w 2614"/>
                  <a:gd name="T11" fmla="*/ 104 h 172"/>
                  <a:gd name="T12" fmla="*/ 12 w 2614"/>
                  <a:gd name="T13" fmla="*/ 96 h 172"/>
                  <a:gd name="T14" fmla="*/ 4 w 2614"/>
                  <a:gd name="T15" fmla="*/ 88 h 172"/>
                  <a:gd name="T16" fmla="*/ 6 w 2614"/>
                  <a:gd name="T17" fmla="*/ 84 h 172"/>
                  <a:gd name="T18" fmla="*/ 20 w 2614"/>
                  <a:gd name="T19" fmla="*/ 74 h 172"/>
                  <a:gd name="T20" fmla="*/ 64 w 2614"/>
                  <a:gd name="T21" fmla="*/ 62 h 172"/>
                  <a:gd name="T22" fmla="*/ 162 w 2614"/>
                  <a:gd name="T23" fmla="*/ 46 h 172"/>
                  <a:gd name="T24" fmla="*/ 302 w 2614"/>
                  <a:gd name="T25" fmla="*/ 32 h 172"/>
                  <a:gd name="T26" fmla="*/ 578 w 2614"/>
                  <a:gd name="T27" fmla="*/ 16 h 172"/>
                  <a:gd name="T28" fmla="*/ 1044 w 2614"/>
                  <a:gd name="T29" fmla="*/ 2 h 172"/>
                  <a:gd name="T30" fmla="*/ 1306 w 2614"/>
                  <a:gd name="T31" fmla="*/ 0 h 172"/>
                  <a:gd name="T32" fmla="*/ 1816 w 2614"/>
                  <a:gd name="T33" fmla="*/ 8 h 172"/>
                  <a:gd name="T34" fmla="*/ 2230 w 2614"/>
                  <a:gd name="T35" fmla="*/ 26 h 172"/>
                  <a:gd name="T36" fmla="*/ 2388 w 2614"/>
                  <a:gd name="T37" fmla="*/ 38 h 172"/>
                  <a:gd name="T38" fmla="*/ 2508 w 2614"/>
                  <a:gd name="T39" fmla="*/ 54 h 172"/>
                  <a:gd name="T40" fmla="*/ 2584 w 2614"/>
                  <a:gd name="T41" fmla="*/ 70 h 172"/>
                  <a:gd name="T42" fmla="*/ 2604 w 2614"/>
                  <a:gd name="T43" fmla="*/ 78 h 172"/>
                  <a:gd name="T44" fmla="*/ 2610 w 2614"/>
                  <a:gd name="T45" fmla="*/ 88 h 172"/>
                  <a:gd name="T46" fmla="*/ 2608 w 2614"/>
                  <a:gd name="T47" fmla="*/ 92 h 172"/>
                  <a:gd name="T48" fmla="*/ 2594 w 2614"/>
                  <a:gd name="T49" fmla="*/ 100 h 172"/>
                  <a:gd name="T50" fmla="*/ 2552 w 2614"/>
                  <a:gd name="T51" fmla="*/ 112 h 172"/>
                  <a:gd name="T52" fmla="*/ 2454 w 2614"/>
                  <a:gd name="T53" fmla="*/ 128 h 172"/>
                  <a:gd name="T54" fmla="*/ 2314 w 2614"/>
                  <a:gd name="T55" fmla="*/ 140 h 172"/>
                  <a:gd name="T56" fmla="*/ 2036 w 2614"/>
                  <a:gd name="T57" fmla="*/ 158 h 172"/>
                  <a:gd name="T58" fmla="*/ 1570 w 2614"/>
                  <a:gd name="T59" fmla="*/ 170 h 172"/>
                  <a:gd name="T60" fmla="*/ 1306 w 2614"/>
                  <a:gd name="T61" fmla="*/ 0 h 172"/>
                  <a:gd name="T62" fmla="*/ 1042 w 2614"/>
                  <a:gd name="T63" fmla="*/ 2 h 172"/>
                  <a:gd name="T64" fmla="*/ 576 w 2614"/>
                  <a:gd name="T65" fmla="*/ 16 h 172"/>
                  <a:gd name="T66" fmla="*/ 298 w 2614"/>
                  <a:gd name="T67" fmla="*/ 32 h 172"/>
                  <a:gd name="T68" fmla="*/ 158 w 2614"/>
                  <a:gd name="T69" fmla="*/ 46 h 172"/>
                  <a:gd name="T70" fmla="*/ 58 w 2614"/>
                  <a:gd name="T71" fmla="*/ 62 h 172"/>
                  <a:gd name="T72" fmla="*/ 14 w 2614"/>
                  <a:gd name="T73" fmla="*/ 74 h 172"/>
                  <a:gd name="T74" fmla="*/ 0 w 2614"/>
                  <a:gd name="T75" fmla="*/ 84 h 172"/>
                  <a:gd name="T76" fmla="*/ 0 w 2614"/>
                  <a:gd name="T77" fmla="*/ 88 h 172"/>
                  <a:gd name="T78" fmla="*/ 6 w 2614"/>
                  <a:gd name="T79" fmla="*/ 96 h 172"/>
                  <a:gd name="T80" fmla="*/ 26 w 2614"/>
                  <a:gd name="T81" fmla="*/ 104 h 172"/>
                  <a:gd name="T82" fmla="*/ 102 w 2614"/>
                  <a:gd name="T83" fmla="*/ 120 h 172"/>
                  <a:gd name="T84" fmla="*/ 222 w 2614"/>
                  <a:gd name="T85" fmla="*/ 134 h 172"/>
                  <a:gd name="T86" fmla="*/ 382 w 2614"/>
                  <a:gd name="T87" fmla="*/ 148 h 172"/>
                  <a:gd name="T88" fmla="*/ 798 w 2614"/>
                  <a:gd name="T89" fmla="*/ 166 h 172"/>
                  <a:gd name="T90" fmla="*/ 1306 w 2614"/>
                  <a:gd name="T91" fmla="*/ 172 h 172"/>
                  <a:gd name="T92" fmla="*/ 1570 w 2614"/>
                  <a:gd name="T93" fmla="*/ 170 h 172"/>
                  <a:gd name="T94" fmla="*/ 2040 w 2614"/>
                  <a:gd name="T95" fmla="*/ 158 h 172"/>
                  <a:gd name="T96" fmla="*/ 2318 w 2614"/>
                  <a:gd name="T97" fmla="*/ 142 h 172"/>
                  <a:gd name="T98" fmla="*/ 2458 w 2614"/>
                  <a:gd name="T99" fmla="*/ 128 h 172"/>
                  <a:gd name="T100" fmla="*/ 2556 w 2614"/>
                  <a:gd name="T101" fmla="*/ 112 h 172"/>
                  <a:gd name="T102" fmla="*/ 2600 w 2614"/>
                  <a:gd name="T103" fmla="*/ 100 h 172"/>
                  <a:gd name="T104" fmla="*/ 2614 w 2614"/>
                  <a:gd name="T105" fmla="*/ 92 h 172"/>
                  <a:gd name="T106" fmla="*/ 2614 w 2614"/>
                  <a:gd name="T107" fmla="*/ 88 h 172"/>
                  <a:gd name="T108" fmla="*/ 2608 w 2614"/>
                  <a:gd name="T109" fmla="*/ 78 h 172"/>
                  <a:gd name="T110" fmla="*/ 2588 w 2614"/>
                  <a:gd name="T111" fmla="*/ 70 h 172"/>
                  <a:gd name="T112" fmla="*/ 2512 w 2614"/>
                  <a:gd name="T113" fmla="*/ 54 h 172"/>
                  <a:gd name="T114" fmla="*/ 2392 w 2614"/>
                  <a:gd name="T115" fmla="*/ 38 h 172"/>
                  <a:gd name="T116" fmla="*/ 2234 w 2614"/>
                  <a:gd name="T117" fmla="*/ 26 h 172"/>
                  <a:gd name="T118" fmla="*/ 1818 w 2614"/>
                  <a:gd name="T119" fmla="*/ 8 h 172"/>
                  <a:gd name="T120" fmla="*/ 1306 w 2614"/>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4" h="172">
                    <a:moveTo>
                      <a:pt x="1306" y="172"/>
                    </a:moveTo>
                    <a:lnTo>
                      <a:pt x="1306" y="172"/>
                    </a:lnTo>
                    <a:lnTo>
                      <a:pt x="1044" y="170"/>
                    </a:lnTo>
                    <a:lnTo>
                      <a:pt x="800" y="166"/>
                    </a:lnTo>
                    <a:lnTo>
                      <a:pt x="578" y="158"/>
                    </a:lnTo>
                    <a:lnTo>
                      <a:pt x="386" y="146"/>
                    </a:lnTo>
                    <a:lnTo>
                      <a:pt x="302" y="140"/>
                    </a:lnTo>
                    <a:lnTo>
                      <a:pt x="228" y="134"/>
                    </a:lnTo>
                    <a:lnTo>
                      <a:pt x="162" y="128"/>
                    </a:lnTo>
                    <a:lnTo>
                      <a:pt x="106" y="120"/>
                    </a:lnTo>
                    <a:lnTo>
                      <a:pt x="64" y="112"/>
                    </a:lnTo>
                    <a:lnTo>
                      <a:pt x="30" y="104"/>
                    </a:lnTo>
                    <a:lnTo>
                      <a:pt x="20" y="100"/>
                    </a:lnTo>
                    <a:lnTo>
                      <a:pt x="12" y="96"/>
                    </a:lnTo>
                    <a:lnTo>
                      <a:pt x="6" y="92"/>
                    </a:lnTo>
                    <a:lnTo>
                      <a:pt x="4" y="88"/>
                    </a:lnTo>
                    <a:lnTo>
                      <a:pt x="6" y="84"/>
                    </a:lnTo>
                    <a:lnTo>
                      <a:pt x="12" y="78"/>
                    </a:lnTo>
                    <a:lnTo>
                      <a:pt x="20" y="74"/>
                    </a:lnTo>
                    <a:lnTo>
                      <a:pt x="30" y="70"/>
                    </a:lnTo>
                    <a:lnTo>
                      <a:pt x="64" y="62"/>
                    </a:lnTo>
                    <a:lnTo>
                      <a:pt x="106" y="54"/>
                    </a:lnTo>
                    <a:lnTo>
                      <a:pt x="162" y="46"/>
                    </a:lnTo>
                    <a:lnTo>
                      <a:pt x="228" y="38"/>
                    </a:lnTo>
                    <a:lnTo>
                      <a:pt x="302" y="32"/>
                    </a:lnTo>
                    <a:lnTo>
                      <a:pt x="386" y="26"/>
                    </a:lnTo>
                    <a:lnTo>
                      <a:pt x="578" y="16"/>
                    </a:lnTo>
                    <a:lnTo>
                      <a:pt x="800" y="8"/>
                    </a:lnTo>
                    <a:lnTo>
                      <a:pt x="1044" y="2"/>
                    </a:lnTo>
                    <a:lnTo>
                      <a:pt x="1306" y="0"/>
                    </a:lnTo>
                    <a:lnTo>
                      <a:pt x="1570" y="2"/>
                    </a:lnTo>
                    <a:lnTo>
                      <a:pt x="1816" y="8"/>
                    </a:lnTo>
                    <a:lnTo>
                      <a:pt x="2036" y="16"/>
                    </a:lnTo>
                    <a:lnTo>
                      <a:pt x="2230" y="26"/>
                    </a:lnTo>
                    <a:lnTo>
                      <a:pt x="2314" y="32"/>
                    </a:lnTo>
                    <a:lnTo>
                      <a:pt x="2388" y="38"/>
                    </a:lnTo>
                    <a:lnTo>
                      <a:pt x="2454" y="46"/>
                    </a:lnTo>
                    <a:lnTo>
                      <a:pt x="2508" y="54"/>
                    </a:lnTo>
                    <a:lnTo>
                      <a:pt x="2552" y="62"/>
                    </a:lnTo>
                    <a:lnTo>
                      <a:pt x="2584" y="70"/>
                    </a:lnTo>
                    <a:lnTo>
                      <a:pt x="2594" y="74"/>
                    </a:lnTo>
                    <a:lnTo>
                      <a:pt x="2604" y="78"/>
                    </a:lnTo>
                    <a:lnTo>
                      <a:pt x="2608" y="84"/>
                    </a:lnTo>
                    <a:lnTo>
                      <a:pt x="2610" y="88"/>
                    </a:lnTo>
                    <a:lnTo>
                      <a:pt x="2608" y="92"/>
                    </a:lnTo>
                    <a:lnTo>
                      <a:pt x="2604" y="96"/>
                    </a:lnTo>
                    <a:lnTo>
                      <a:pt x="2594" y="100"/>
                    </a:lnTo>
                    <a:lnTo>
                      <a:pt x="2584" y="104"/>
                    </a:lnTo>
                    <a:lnTo>
                      <a:pt x="2552" y="112"/>
                    </a:lnTo>
                    <a:lnTo>
                      <a:pt x="2508" y="120"/>
                    </a:lnTo>
                    <a:lnTo>
                      <a:pt x="2454" y="128"/>
                    </a:lnTo>
                    <a:lnTo>
                      <a:pt x="2388" y="134"/>
                    </a:lnTo>
                    <a:lnTo>
                      <a:pt x="2314" y="140"/>
                    </a:lnTo>
                    <a:lnTo>
                      <a:pt x="2230" y="146"/>
                    </a:lnTo>
                    <a:lnTo>
                      <a:pt x="2036" y="158"/>
                    </a:lnTo>
                    <a:lnTo>
                      <a:pt x="1816" y="166"/>
                    </a:lnTo>
                    <a:lnTo>
                      <a:pt x="1570" y="170"/>
                    </a:lnTo>
                    <a:lnTo>
                      <a:pt x="1306" y="172"/>
                    </a:lnTo>
                    <a:close/>
                    <a:moveTo>
                      <a:pt x="1306" y="0"/>
                    </a:moveTo>
                    <a:lnTo>
                      <a:pt x="1306" y="0"/>
                    </a:lnTo>
                    <a:lnTo>
                      <a:pt x="1042" y="2"/>
                    </a:lnTo>
                    <a:lnTo>
                      <a:pt x="798" y="8"/>
                    </a:lnTo>
                    <a:lnTo>
                      <a:pt x="576" y="16"/>
                    </a:lnTo>
                    <a:lnTo>
                      <a:pt x="382" y="26"/>
                    </a:lnTo>
                    <a:lnTo>
                      <a:pt x="298" y="32"/>
                    </a:lnTo>
                    <a:lnTo>
                      <a:pt x="222" y="38"/>
                    </a:lnTo>
                    <a:lnTo>
                      <a:pt x="158" y="46"/>
                    </a:lnTo>
                    <a:lnTo>
                      <a:pt x="102" y="54"/>
                    </a:lnTo>
                    <a:lnTo>
                      <a:pt x="58" y="62"/>
                    </a:lnTo>
                    <a:lnTo>
                      <a:pt x="26" y="70"/>
                    </a:lnTo>
                    <a:lnTo>
                      <a:pt x="14" y="74"/>
                    </a:lnTo>
                    <a:lnTo>
                      <a:pt x="6" y="78"/>
                    </a:lnTo>
                    <a:lnTo>
                      <a:pt x="0" y="84"/>
                    </a:lnTo>
                    <a:lnTo>
                      <a:pt x="0" y="88"/>
                    </a:lnTo>
                    <a:lnTo>
                      <a:pt x="0" y="92"/>
                    </a:lnTo>
                    <a:lnTo>
                      <a:pt x="6" y="96"/>
                    </a:lnTo>
                    <a:lnTo>
                      <a:pt x="14" y="100"/>
                    </a:lnTo>
                    <a:lnTo>
                      <a:pt x="26" y="104"/>
                    </a:lnTo>
                    <a:lnTo>
                      <a:pt x="58" y="112"/>
                    </a:lnTo>
                    <a:lnTo>
                      <a:pt x="102" y="120"/>
                    </a:lnTo>
                    <a:lnTo>
                      <a:pt x="158" y="128"/>
                    </a:lnTo>
                    <a:lnTo>
                      <a:pt x="222" y="134"/>
                    </a:lnTo>
                    <a:lnTo>
                      <a:pt x="298" y="142"/>
                    </a:lnTo>
                    <a:lnTo>
                      <a:pt x="382" y="148"/>
                    </a:lnTo>
                    <a:lnTo>
                      <a:pt x="576" y="158"/>
                    </a:lnTo>
                    <a:lnTo>
                      <a:pt x="798" y="166"/>
                    </a:lnTo>
                    <a:lnTo>
                      <a:pt x="1042" y="170"/>
                    </a:lnTo>
                    <a:lnTo>
                      <a:pt x="1306" y="172"/>
                    </a:lnTo>
                    <a:lnTo>
                      <a:pt x="1570" y="170"/>
                    </a:lnTo>
                    <a:lnTo>
                      <a:pt x="1818" y="166"/>
                    </a:lnTo>
                    <a:lnTo>
                      <a:pt x="2040" y="158"/>
                    </a:lnTo>
                    <a:lnTo>
                      <a:pt x="2234" y="148"/>
                    </a:lnTo>
                    <a:lnTo>
                      <a:pt x="2318" y="142"/>
                    </a:lnTo>
                    <a:lnTo>
                      <a:pt x="2392" y="134"/>
                    </a:lnTo>
                    <a:lnTo>
                      <a:pt x="2458" y="128"/>
                    </a:lnTo>
                    <a:lnTo>
                      <a:pt x="2512" y="120"/>
                    </a:lnTo>
                    <a:lnTo>
                      <a:pt x="2556" y="112"/>
                    </a:lnTo>
                    <a:lnTo>
                      <a:pt x="2588" y="104"/>
                    </a:lnTo>
                    <a:lnTo>
                      <a:pt x="2600" y="100"/>
                    </a:lnTo>
                    <a:lnTo>
                      <a:pt x="2608" y="96"/>
                    </a:lnTo>
                    <a:lnTo>
                      <a:pt x="2614" y="92"/>
                    </a:lnTo>
                    <a:lnTo>
                      <a:pt x="2614" y="88"/>
                    </a:lnTo>
                    <a:lnTo>
                      <a:pt x="2614" y="84"/>
                    </a:lnTo>
                    <a:lnTo>
                      <a:pt x="2608" y="78"/>
                    </a:lnTo>
                    <a:lnTo>
                      <a:pt x="2600" y="74"/>
                    </a:lnTo>
                    <a:lnTo>
                      <a:pt x="2588" y="70"/>
                    </a:lnTo>
                    <a:lnTo>
                      <a:pt x="2556" y="62"/>
                    </a:lnTo>
                    <a:lnTo>
                      <a:pt x="2512" y="54"/>
                    </a:lnTo>
                    <a:lnTo>
                      <a:pt x="2458" y="46"/>
                    </a:lnTo>
                    <a:lnTo>
                      <a:pt x="2392" y="38"/>
                    </a:lnTo>
                    <a:lnTo>
                      <a:pt x="2318" y="32"/>
                    </a:lnTo>
                    <a:lnTo>
                      <a:pt x="2234" y="26"/>
                    </a:lnTo>
                    <a:lnTo>
                      <a:pt x="2040" y="16"/>
                    </a:lnTo>
                    <a:lnTo>
                      <a:pt x="1818" y="8"/>
                    </a:lnTo>
                    <a:lnTo>
                      <a:pt x="1570" y="2"/>
                    </a:lnTo>
                    <a:lnTo>
                      <a:pt x="1306"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5" name="Freeform 90"/>
              <p:cNvSpPr>
                <a:spLocks noChangeArrowheads="1"/>
              </p:cNvSpPr>
              <p:nvPr/>
            </p:nvSpPr>
            <p:spPr bwMode="auto">
              <a:xfrm>
                <a:off x="148" y="8"/>
                <a:ext cx="2606" cy="172"/>
              </a:xfrm>
              <a:custGeom>
                <a:avLst/>
                <a:gdLst>
                  <a:gd name="T0" fmla="*/ 1302 w 2606"/>
                  <a:gd name="T1" fmla="*/ 172 h 172"/>
                  <a:gd name="T2" fmla="*/ 1302 w 2606"/>
                  <a:gd name="T3" fmla="*/ 172 h 172"/>
                  <a:gd name="T4" fmla="*/ 1040 w 2606"/>
                  <a:gd name="T5" fmla="*/ 170 h 172"/>
                  <a:gd name="T6" fmla="*/ 796 w 2606"/>
                  <a:gd name="T7" fmla="*/ 166 h 172"/>
                  <a:gd name="T8" fmla="*/ 574 w 2606"/>
                  <a:gd name="T9" fmla="*/ 158 h 172"/>
                  <a:gd name="T10" fmla="*/ 382 w 2606"/>
                  <a:gd name="T11" fmla="*/ 146 h 172"/>
                  <a:gd name="T12" fmla="*/ 298 w 2606"/>
                  <a:gd name="T13" fmla="*/ 140 h 172"/>
                  <a:gd name="T14" fmla="*/ 224 w 2606"/>
                  <a:gd name="T15" fmla="*/ 134 h 172"/>
                  <a:gd name="T16" fmla="*/ 158 w 2606"/>
                  <a:gd name="T17" fmla="*/ 128 h 172"/>
                  <a:gd name="T18" fmla="*/ 102 w 2606"/>
                  <a:gd name="T19" fmla="*/ 120 h 172"/>
                  <a:gd name="T20" fmla="*/ 60 w 2606"/>
                  <a:gd name="T21" fmla="*/ 112 h 172"/>
                  <a:gd name="T22" fmla="*/ 26 w 2606"/>
                  <a:gd name="T23" fmla="*/ 104 h 172"/>
                  <a:gd name="T24" fmla="*/ 16 w 2606"/>
                  <a:gd name="T25" fmla="*/ 100 h 172"/>
                  <a:gd name="T26" fmla="*/ 8 w 2606"/>
                  <a:gd name="T27" fmla="*/ 96 h 172"/>
                  <a:gd name="T28" fmla="*/ 2 w 2606"/>
                  <a:gd name="T29" fmla="*/ 92 h 172"/>
                  <a:gd name="T30" fmla="*/ 0 w 2606"/>
                  <a:gd name="T31" fmla="*/ 88 h 172"/>
                  <a:gd name="T32" fmla="*/ 0 w 2606"/>
                  <a:gd name="T33" fmla="*/ 88 h 172"/>
                  <a:gd name="T34" fmla="*/ 2 w 2606"/>
                  <a:gd name="T35" fmla="*/ 84 h 172"/>
                  <a:gd name="T36" fmla="*/ 8 w 2606"/>
                  <a:gd name="T37" fmla="*/ 78 h 172"/>
                  <a:gd name="T38" fmla="*/ 16 w 2606"/>
                  <a:gd name="T39" fmla="*/ 74 h 172"/>
                  <a:gd name="T40" fmla="*/ 26 w 2606"/>
                  <a:gd name="T41" fmla="*/ 70 h 172"/>
                  <a:gd name="T42" fmla="*/ 60 w 2606"/>
                  <a:gd name="T43" fmla="*/ 62 h 172"/>
                  <a:gd name="T44" fmla="*/ 102 w 2606"/>
                  <a:gd name="T45" fmla="*/ 54 h 172"/>
                  <a:gd name="T46" fmla="*/ 158 w 2606"/>
                  <a:gd name="T47" fmla="*/ 46 h 172"/>
                  <a:gd name="T48" fmla="*/ 224 w 2606"/>
                  <a:gd name="T49" fmla="*/ 38 h 172"/>
                  <a:gd name="T50" fmla="*/ 298 w 2606"/>
                  <a:gd name="T51" fmla="*/ 32 h 172"/>
                  <a:gd name="T52" fmla="*/ 382 w 2606"/>
                  <a:gd name="T53" fmla="*/ 26 h 172"/>
                  <a:gd name="T54" fmla="*/ 574 w 2606"/>
                  <a:gd name="T55" fmla="*/ 16 h 172"/>
                  <a:gd name="T56" fmla="*/ 796 w 2606"/>
                  <a:gd name="T57" fmla="*/ 8 h 172"/>
                  <a:gd name="T58" fmla="*/ 1040 w 2606"/>
                  <a:gd name="T59" fmla="*/ 2 h 172"/>
                  <a:gd name="T60" fmla="*/ 1302 w 2606"/>
                  <a:gd name="T61" fmla="*/ 0 h 172"/>
                  <a:gd name="T62" fmla="*/ 1302 w 2606"/>
                  <a:gd name="T63" fmla="*/ 0 h 172"/>
                  <a:gd name="T64" fmla="*/ 1566 w 2606"/>
                  <a:gd name="T65" fmla="*/ 2 h 172"/>
                  <a:gd name="T66" fmla="*/ 1812 w 2606"/>
                  <a:gd name="T67" fmla="*/ 8 h 172"/>
                  <a:gd name="T68" fmla="*/ 2032 w 2606"/>
                  <a:gd name="T69" fmla="*/ 16 h 172"/>
                  <a:gd name="T70" fmla="*/ 2226 w 2606"/>
                  <a:gd name="T71" fmla="*/ 26 h 172"/>
                  <a:gd name="T72" fmla="*/ 2310 w 2606"/>
                  <a:gd name="T73" fmla="*/ 32 h 172"/>
                  <a:gd name="T74" fmla="*/ 2384 w 2606"/>
                  <a:gd name="T75" fmla="*/ 38 h 172"/>
                  <a:gd name="T76" fmla="*/ 2450 w 2606"/>
                  <a:gd name="T77" fmla="*/ 46 h 172"/>
                  <a:gd name="T78" fmla="*/ 2504 w 2606"/>
                  <a:gd name="T79" fmla="*/ 54 h 172"/>
                  <a:gd name="T80" fmla="*/ 2548 w 2606"/>
                  <a:gd name="T81" fmla="*/ 62 h 172"/>
                  <a:gd name="T82" fmla="*/ 2580 w 2606"/>
                  <a:gd name="T83" fmla="*/ 70 h 172"/>
                  <a:gd name="T84" fmla="*/ 2590 w 2606"/>
                  <a:gd name="T85" fmla="*/ 74 h 172"/>
                  <a:gd name="T86" fmla="*/ 2600 w 2606"/>
                  <a:gd name="T87" fmla="*/ 78 h 172"/>
                  <a:gd name="T88" fmla="*/ 2604 w 2606"/>
                  <a:gd name="T89" fmla="*/ 84 h 172"/>
                  <a:gd name="T90" fmla="*/ 2606 w 2606"/>
                  <a:gd name="T91" fmla="*/ 88 h 172"/>
                  <a:gd name="T92" fmla="*/ 2606 w 2606"/>
                  <a:gd name="T93" fmla="*/ 88 h 172"/>
                  <a:gd name="T94" fmla="*/ 2604 w 2606"/>
                  <a:gd name="T95" fmla="*/ 92 h 172"/>
                  <a:gd name="T96" fmla="*/ 2600 w 2606"/>
                  <a:gd name="T97" fmla="*/ 96 h 172"/>
                  <a:gd name="T98" fmla="*/ 2590 w 2606"/>
                  <a:gd name="T99" fmla="*/ 100 h 172"/>
                  <a:gd name="T100" fmla="*/ 2580 w 2606"/>
                  <a:gd name="T101" fmla="*/ 104 h 172"/>
                  <a:gd name="T102" fmla="*/ 2548 w 2606"/>
                  <a:gd name="T103" fmla="*/ 112 h 172"/>
                  <a:gd name="T104" fmla="*/ 2504 w 2606"/>
                  <a:gd name="T105" fmla="*/ 120 h 172"/>
                  <a:gd name="T106" fmla="*/ 2450 w 2606"/>
                  <a:gd name="T107" fmla="*/ 128 h 172"/>
                  <a:gd name="T108" fmla="*/ 2384 w 2606"/>
                  <a:gd name="T109" fmla="*/ 134 h 172"/>
                  <a:gd name="T110" fmla="*/ 2310 w 2606"/>
                  <a:gd name="T111" fmla="*/ 140 h 172"/>
                  <a:gd name="T112" fmla="*/ 2226 w 2606"/>
                  <a:gd name="T113" fmla="*/ 146 h 172"/>
                  <a:gd name="T114" fmla="*/ 2032 w 2606"/>
                  <a:gd name="T115" fmla="*/ 158 h 172"/>
                  <a:gd name="T116" fmla="*/ 1812 w 2606"/>
                  <a:gd name="T117" fmla="*/ 166 h 172"/>
                  <a:gd name="T118" fmla="*/ 1566 w 2606"/>
                  <a:gd name="T119" fmla="*/ 170 h 172"/>
                  <a:gd name="T120" fmla="*/ 1302 w 2606"/>
                  <a:gd name="T1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6" h="172">
                    <a:moveTo>
                      <a:pt x="1302" y="172"/>
                    </a:moveTo>
                    <a:lnTo>
                      <a:pt x="1302" y="172"/>
                    </a:lnTo>
                    <a:lnTo>
                      <a:pt x="1040" y="170"/>
                    </a:lnTo>
                    <a:lnTo>
                      <a:pt x="796" y="166"/>
                    </a:lnTo>
                    <a:lnTo>
                      <a:pt x="574" y="158"/>
                    </a:lnTo>
                    <a:lnTo>
                      <a:pt x="382" y="146"/>
                    </a:lnTo>
                    <a:lnTo>
                      <a:pt x="298" y="140"/>
                    </a:lnTo>
                    <a:lnTo>
                      <a:pt x="224" y="134"/>
                    </a:lnTo>
                    <a:lnTo>
                      <a:pt x="158" y="128"/>
                    </a:lnTo>
                    <a:lnTo>
                      <a:pt x="102" y="120"/>
                    </a:lnTo>
                    <a:lnTo>
                      <a:pt x="60" y="112"/>
                    </a:lnTo>
                    <a:lnTo>
                      <a:pt x="26" y="104"/>
                    </a:lnTo>
                    <a:lnTo>
                      <a:pt x="16" y="100"/>
                    </a:lnTo>
                    <a:lnTo>
                      <a:pt x="8" y="96"/>
                    </a:lnTo>
                    <a:lnTo>
                      <a:pt x="2" y="92"/>
                    </a:lnTo>
                    <a:lnTo>
                      <a:pt x="0" y="88"/>
                    </a:lnTo>
                    <a:lnTo>
                      <a:pt x="2" y="84"/>
                    </a:lnTo>
                    <a:lnTo>
                      <a:pt x="8" y="78"/>
                    </a:lnTo>
                    <a:lnTo>
                      <a:pt x="16" y="74"/>
                    </a:lnTo>
                    <a:lnTo>
                      <a:pt x="26" y="70"/>
                    </a:lnTo>
                    <a:lnTo>
                      <a:pt x="60" y="62"/>
                    </a:lnTo>
                    <a:lnTo>
                      <a:pt x="102" y="54"/>
                    </a:lnTo>
                    <a:lnTo>
                      <a:pt x="158" y="46"/>
                    </a:lnTo>
                    <a:lnTo>
                      <a:pt x="224" y="38"/>
                    </a:lnTo>
                    <a:lnTo>
                      <a:pt x="298" y="32"/>
                    </a:lnTo>
                    <a:lnTo>
                      <a:pt x="382" y="26"/>
                    </a:lnTo>
                    <a:lnTo>
                      <a:pt x="574" y="16"/>
                    </a:lnTo>
                    <a:lnTo>
                      <a:pt x="796" y="8"/>
                    </a:lnTo>
                    <a:lnTo>
                      <a:pt x="1040" y="2"/>
                    </a:lnTo>
                    <a:lnTo>
                      <a:pt x="1302" y="0"/>
                    </a:lnTo>
                    <a:lnTo>
                      <a:pt x="1566" y="2"/>
                    </a:lnTo>
                    <a:lnTo>
                      <a:pt x="1812" y="8"/>
                    </a:lnTo>
                    <a:lnTo>
                      <a:pt x="2032" y="16"/>
                    </a:lnTo>
                    <a:lnTo>
                      <a:pt x="2226" y="26"/>
                    </a:lnTo>
                    <a:lnTo>
                      <a:pt x="2310" y="32"/>
                    </a:lnTo>
                    <a:lnTo>
                      <a:pt x="2384" y="38"/>
                    </a:lnTo>
                    <a:lnTo>
                      <a:pt x="2450" y="46"/>
                    </a:lnTo>
                    <a:lnTo>
                      <a:pt x="2504" y="54"/>
                    </a:lnTo>
                    <a:lnTo>
                      <a:pt x="2548" y="62"/>
                    </a:lnTo>
                    <a:lnTo>
                      <a:pt x="2580" y="70"/>
                    </a:lnTo>
                    <a:lnTo>
                      <a:pt x="2590" y="74"/>
                    </a:lnTo>
                    <a:lnTo>
                      <a:pt x="2600" y="78"/>
                    </a:lnTo>
                    <a:lnTo>
                      <a:pt x="2604" y="84"/>
                    </a:lnTo>
                    <a:lnTo>
                      <a:pt x="2606" y="88"/>
                    </a:lnTo>
                    <a:lnTo>
                      <a:pt x="2604" y="92"/>
                    </a:lnTo>
                    <a:lnTo>
                      <a:pt x="2600" y="96"/>
                    </a:lnTo>
                    <a:lnTo>
                      <a:pt x="2590" y="100"/>
                    </a:lnTo>
                    <a:lnTo>
                      <a:pt x="2580" y="104"/>
                    </a:lnTo>
                    <a:lnTo>
                      <a:pt x="2548" y="112"/>
                    </a:lnTo>
                    <a:lnTo>
                      <a:pt x="2504" y="120"/>
                    </a:lnTo>
                    <a:lnTo>
                      <a:pt x="2450" y="128"/>
                    </a:lnTo>
                    <a:lnTo>
                      <a:pt x="2384" y="134"/>
                    </a:lnTo>
                    <a:lnTo>
                      <a:pt x="2310" y="140"/>
                    </a:lnTo>
                    <a:lnTo>
                      <a:pt x="2226" y="146"/>
                    </a:lnTo>
                    <a:lnTo>
                      <a:pt x="2032" y="158"/>
                    </a:lnTo>
                    <a:lnTo>
                      <a:pt x="1812" y="166"/>
                    </a:lnTo>
                    <a:lnTo>
                      <a:pt x="1566" y="170"/>
                    </a:lnTo>
                    <a:lnTo>
                      <a:pt x="1302"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6" name="Freeform 91"/>
              <p:cNvSpPr>
                <a:spLocks noChangeArrowheads="1"/>
              </p:cNvSpPr>
              <p:nvPr/>
            </p:nvSpPr>
            <p:spPr bwMode="auto">
              <a:xfrm>
                <a:off x="144" y="8"/>
                <a:ext cx="2614" cy="172"/>
              </a:xfrm>
              <a:custGeom>
                <a:avLst/>
                <a:gdLst>
                  <a:gd name="T0" fmla="*/ 1306 w 2614"/>
                  <a:gd name="T1" fmla="*/ 0 h 172"/>
                  <a:gd name="T2" fmla="*/ 1306 w 2614"/>
                  <a:gd name="T3" fmla="*/ 0 h 172"/>
                  <a:gd name="T4" fmla="*/ 1042 w 2614"/>
                  <a:gd name="T5" fmla="*/ 2 h 172"/>
                  <a:gd name="T6" fmla="*/ 798 w 2614"/>
                  <a:gd name="T7" fmla="*/ 8 h 172"/>
                  <a:gd name="T8" fmla="*/ 576 w 2614"/>
                  <a:gd name="T9" fmla="*/ 16 h 172"/>
                  <a:gd name="T10" fmla="*/ 382 w 2614"/>
                  <a:gd name="T11" fmla="*/ 26 h 172"/>
                  <a:gd name="T12" fmla="*/ 298 w 2614"/>
                  <a:gd name="T13" fmla="*/ 32 h 172"/>
                  <a:gd name="T14" fmla="*/ 222 w 2614"/>
                  <a:gd name="T15" fmla="*/ 38 h 172"/>
                  <a:gd name="T16" fmla="*/ 158 w 2614"/>
                  <a:gd name="T17" fmla="*/ 46 h 172"/>
                  <a:gd name="T18" fmla="*/ 102 w 2614"/>
                  <a:gd name="T19" fmla="*/ 54 h 172"/>
                  <a:gd name="T20" fmla="*/ 58 w 2614"/>
                  <a:gd name="T21" fmla="*/ 62 h 172"/>
                  <a:gd name="T22" fmla="*/ 26 w 2614"/>
                  <a:gd name="T23" fmla="*/ 70 h 172"/>
                  <a:gd name="T24" fmla="*/ 14 w 2614"/>
                  <a:gd name="T25" fmla="*/ 74 h 172"/>
                  <a:gd name="T26" fmla="*/ 6 w 2614"/>
                  <a:gd name="T27" fmla="*/ 78 h 172"/>
                  <a:gd name="T28" fmla="*/ 0 w 2614"/>
                  <a:gd name="T29" fmla="*/ 84 h 172"/>
                  <a:gd name="T30" fmla="*/ 0 w 2614"/>
                  <a:gd name="T31" fmla="*/ 88 h 172"/>
                  <a:gd name="T32" fmla="*/ 0 w 2614"/>
                  <a:gd name="T33" fmla="*/ 88 h 172"/>
                  <a:gd name="T34" fmla="*/ 0 w 2614"/>
                  <a:gd name="T35" fmla="*/ 92 h 172"/>
                  <a:gd name="T36" fmla="*/ 6 w 2614"/>
                  <a:gd name="T37" fmla="*/ 96 h 172"/>
                  <a:gd name="T38" fmla="*/ 14 w 2614"/>
                  <a:gd name="T39" fmla="*/ 100 h 172"/>
                  <a:gd name="T40" fmla="*/ 26 w 2614"/>
                  <a:gd name="T41" fmla="*/ 104 h 172"/>
                  <a:gd name="T42" fmla="*/ 58 w 2614"/>
                  <a:gd name="T43" fmla="*/ 112 h 172"/>
                  <a:gd name="T44" fmla="*/ 102 w 2614"/>
                  <a:gd name="T45" fmla="*/ 120 h 172"/>
                  <a:gd name="T46" fmla="*/ 158 w 2614"/>
                  <a:gd name="T47" fmla="*/ 128 h 172"/>
                  <a:gd name="T48" fmla="*/ 222 w 2614"/>
                  <a:gd name="T49" fmla="*/ 134 h 172"/>
                  <a:gd name="T50" fmla="*/ 298 w 2614"/>
                  <a:gd name="T51" fmla="*/ 142 h 172"/>
                  <a:gd name="T52" fmla="*/ 382 w 2614"/>
                  <a:gd name="T53" fmla="*/ 148 h 172"/>
                  <a:gd name="T54" fmla="*/ 576 w 2614"/>
                  <a:gd name="T55" fmla="*/ 158 h 172"/>
                  <a:gd name="T56" fmla="*/ 798 w 2614"/>
                  <a:gd name="T57" fmla="*/ 166 h 172"/>
                  <a:gd name="T58" fmla="*/ 1042 w 2614"/>
                  <a:gd name="T59" fmla="*/ 170 h 172"/>
                  <a:gd name="T60" fmla="*/ 1306 w 2614"/>
                  <a:gd name="T61" fmla="*/ 172 h 172"/>
                  <a:gd name="T62" fmla="*/ 1306 w 2614"/>
                  <a:gd name="T63" fmla="*/ 172 h 172"/>
                  <a:gd name="T64" fmla="*/ 1570 w 2614"/>
                  <a:gd name="T65" fmla="*/ 170 h 172"/>
                  <a:gd name="T66" fmla="*/ 1818 w 2614"/>
                  <a:gd name="T67" fmla="*/ 166 h 172"/>
                  <a:gd name="T68" fmla="*/ 2040 w 2614"/>
                  <a:gd name="T69" fmla="*/ 158 h 172"/>
                  <a:gd name="T70" fmla="*/ 2234 w 2614"/>
                  <a:gd name="T71" fmla="*/ 148 h 172"/>
                  <a:gd name="T72" fmla="*/ 2318 w 2614"/>
                  <a:gd name="T73" fmla="*/ 142 h 172"/>
                  <a:gd name="T74" fmla="*/ 2392 w 2614"/>
                  <a:gd name="T75" fmla="*/ 134 h 172"/>
                  <a:gd name="T76" fmla="*/ 2458 w 2614"/>
                  <a:gd name="T77" fmla="*/ 128 h 172"/>
                  <a:gd name="T78" fmla="*/ 2512 w 2614"/>
                  <a:gd name="T79" fmla="*/ 120 h 172"/>
                  <a:gd name="T80" fmla="*/ 2556 w 2614"/>
                  <a:gd name="T81" fmla="*/ 112 h 172"/>
                  <a:gd name="T82" fmla="*/ 2588 w 2614"/>
                  <a:gd name="T83" fmla="*/ 104 h 172"/>
                  <a:gd name="T84" fmla="*/ 2600 w 2614"/>
                  <a:gd name="T85" fmla="*/ 100 h 172"/>
                  <a:gd name="T86" fmla="*/ 2608 w 2614"/>
                  <a:gd name="T87" fmla="*/ 96 h 172"/>
                  <a:gd name="T88" fmla="*/ 2614 w 2614"/>
                  <a:gd name="T89" fmla="*/ 92 h 172"/>
                  <a:gd name="T90" fmla="*/ 2614 w 2614"/>
                  <a:gd name="T91" fmla="*/ 88 h 172"/>
                  <a:gd name="T92" fmla="*/ 2614 w 2614"/>
                  <a:gd name="T93" fmla="*/ 88 h 172"/>
                  <a:gd name="T94" fmla="*/ 2614 w 2614"/>
                  <a:gd name="T95" fmla="*/ 84 h 172"/>
                  <a:gd name="T96" fmla="*/ 2608 w 2614"/>
                  <a:gd name="T97" fmla="*/ 78 h 172"/>
                  <a:gd name="T98" fmla="*/ 2600 w 2614"/>
                  <a:gd name="T99" fmla="*/ 74 h 172"/>
                  <a:gd name="T100" fmla="*/ 2588 w 2614"/>
                  <a:gd name="T101" fmla="*/ 70 h 172"/>
                  <a:gd name="T102" fmla="*/ 2556 w 2614"/>
                  <a:gd name="T103" fmla="*/ 62 h 172"/>
                  <a:gd name="T104" fmla="*/ 2512 w 2614"/>
                  <a:gd name="T105" fmla="*/ 54 h 172"/>
                  <a:gd name="T106" fmla="*/ 2458 w 2614"/>
                  <a:gd name="T107" fmla="*/ 46 h 172"/>
                  <a:gd name="T108" fmla="*/ 2392 w 2614"/>
                  <a:gd name="T109" fmla="*/ 38 h 172"/>
                  <a:gd name="T110" fmla="*/ 2318 w 2614"/>
                  <a:gd name="T111" fmla="*/ 32 h 172"/>
                  <a:gd name="T112" fmla="*/ 2234 w 2614"/>
                  <a:gd name="T113" fmla="*/ 26 h 172"/>
                  <a:gd name="T114" fmla="*/ 2040 w 2614"/>
                  <a:gd name="T115" fmla="*/ 16 h 172"/>
                  <a:gd name="T116" fmla="*/ 1818 w 2614"/>
                  <a:gd name="T117" fmla="*/ 8 h 172"/>
                  <a:gd name="T118" fmla="*/ 1570 w 2614"/>
                  <a:gd name="T119" fmla="*/ 2 h 172"/>
                  <a:gd name="T120" fmla="*/ 1306 w 2614"/>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4" h="172">
                    <a:moveTo>
                      <a:pt x="1306" y="0"/>
                    </a:moveTo>
                    <a:lnTo>
                      <a:pt x="1306" y="0"/>
                    </a:lnTo>
                    <a:lnTo>
                      <a:pt x="1042" y="2"/>
                    </a:lnTo>
                    <a:lnTo>
                      <a:pt x="798" y="8"/>
                    </a:lnTo>
                    <a:lnTo>
                      <a:pt x="576" y="16"/>
                    </a:lnTo>
                    <a:lnTo>
                      <a:pt x="382" y="26"/>
                    </a:lnTo>
                    <a:lnTo>
                      <a:pt x="298" y="32"/>
                    </a:lnTo>
                    <a:lnTo>
                      <a:pt x="222" y="38"/>
                    </a:lnTo>
                    <a:lnTo>
                      <a:pt x="158" y="46"/>
                    </a:lnTo>
                    <a:lnTo>
                      <a:pt x="102" y="54"/>
                    </a:lnTo>
                    <a:lnTo>
                      <a:pt x="58" y="62"/>
                    </a:lnTo>
                    <a:lnTo>
                      <a:pt x="26" y="70"/>
                    </a:lnTo>
                    <a:lnTo>
                      <a:pt x="14" y="74"/>
                    </a:lnTo>
                    <a:lnTo>
                      <a:pt x="6" y="78"/>
                    </a:lnTo>
                    <a:lnTo>
                      <a:pt x="0" y="84"/>
                    </a:lnTo>
                    <a:lnTo>
                      <a:pt x="0" y="88"/>
                    </a:lnTo>
                    <a:lnTo>
                      <a:pt x="0" y="92"/>
                    </a:lnTo>
                    <a:lnTo>
                      <a:pt x="6" y="96"/>
                    </a:lnTo>
                    <a:lnTo>
                      <a:pt x="14" y="100"/>
                    </a:lnTo>
                    <a:lnTo>
                      <a:pt x="26" y="104"/>
                    </a:lnTo>
                    <a:lnTo>
                      <a:pt x="58" y="112"/>
                    </a:lnTo>
                    <a:lnTo>
                      <a:pt x="102" y="120"/>
                    </a:lnTo>
                    <a:lnTo>
                      <a:pt x="158" y="128"/>
                    </a:lnTo>
                    <a:lnTo>
                      <a:pt x="222" y="134"/>
                    </a:lnTo>
                    <a:lnTo>
                      <a:pt x="298" y="142"/>
                    </a:lnTo>
                    <a:lnTo>
                      <a:pt x="382" y="148"/>
                    </a:lnTo>
                    <a:lnTo>
                      <a:pt x="576" y="158"/>
                    </a:lnTo>
                    <a:lnTo>
                      <a:pt x="798" y="166"/>
                    </a:lnTo>
                    <a:lnTo>
                      <a:pt x="1042" y="170"/>
                    </a:lnTo>
                    <a:lnTo>
                      <a:pt x="1306" y="172"/>
                    </a:lnTo>
                    <a:lnTo>
                      <a:pt x="1570" y="170"/>
                    </a:lnTo>
                    <a:lnTo>
                      <a:pt x="1818" y="166"/>
                    </a:lnTo>
                    <a:lnTo>
                      <a:pt x="2040" y="158"/>
                    </a:lnTo>
                    <a:lnTo>
                      <a:pt x="2234" y="148"/>
                    </a:lnTo>
                    <a:lnTo>
                      <a:pt x="2318" y="142"/>
                    </a:lnTo>
                    <a:lnTo>
                      <a:pt x="2392" y="134"/>
                    </a:lnTo>
                    <a:lnTo>
                      <a:pt x="2458" y="128"/>
                    </a:lnTo>
                    <a:lnTo>
                      <a:pt x="2512" y="120"/>
                    </a:lnTo>
                    <a:lnTo>
                      <a:pt x="2556" y="112"/>
                    </a:lnTo>
                    <a:lnTo>
                      <a:pt x="2588" y="104"/>
                    </a:lnTo>
                    <a:lnTo>
                      <a:pt x="2600" y="100"/>
                    </a:lnTo>
                    <a:lnTo>
                      <a:pt x="2608" y="96"/>
                    </a:lnTo>
                    <a:lnTo>
                      <a:pt x="2614" y="92"/>
                    </a:lnTo>
                    <a:lnTo>
                      <a:pt x="2614" y="88"/>
                    </a:lnTo>
                    <a:lnTo>
                      <a:pt x="2614" y="84"/>
                    </a:lnTo>
                    <a:lnTo>
                      <a:pt x="2608" y="78"/>
                    </a:lnTo>
                    <a:lnTo>
                      <a:pt x="2600" y="74"/>
                    </a:lnTo>
                    <a:lnTo>
                      <a:pt x="2588" y="70"/>
                    </a:lnTo>
                    <a:lnTo>
                      <a:pt x="2556" y="62"/>
                    </a:lnTo>
                    <a:lnTo>
                      <a:pt x="2512" y="54"/>
                    </a:lnTo>
                    <a:lnTo>
                      <a:pt x="2458" y="46"/>
                    </a:lnTo>
                    <a:lnTo>
                      <a:pt x="2392" y="38"/>
                    </a:lnTo>
                    <a:lnTo>
                      <a:pt x="2318" y="32"/>
                    </a:lnTo>
                    <a:lnTo>
                      <a:pt x="2234" y="26"/>
                    </a:lnTo>
                    <a:lnTo>
                      <a:pt x="2040" y="16"/>
                    </a:lnTo>
                    <a:lnTo>
                      <a:pt x="1818" y="8"/>
                    </a:lnTo>
                    <a:lnTo>
                      <a:pt x="1570" y="2"/>
                    </a:lnTo>
                    <a:lnTo>
                      <a:pt x="13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7" name="Freeform 92"/>
              <p:cNvSpPr>
                <a:spLocks noEditPoints="1" noChangeArrowheads="1"/>
              </p:cNvSpPr>
              <p:nvPr/>
            </p:nvSpPr>
            <p:spPr bwMode="auto">
              <a:xfrm>
                <a:off x="148" y="8"/>
                <a:ext cx="2606" cy="172"/>
              </a:xfrm>
              <a:custGeom>
                <a:avLst/>
                <a:gdLst>
                  <a:gd name="T0" fmla="*/ 1302 w 2606"/>
                  <a:gd name="T1" fmla="*/ 172 h 172"/>
                  <a:gd name="T2" fmla="*/ 798 w 2606"/>
                  <a:gd name="T3" fmla="*/ 164 h 172"/>
                  <a:gd name="T4" fmla="*/ 386 w 2606"/>
                  <a:gd name="T5" fmla="*/ 146 h 172"/>
                  <a:gd name="T6" fmla="*/ 162 w 2606"/>
                  <a:gd name="T7" fmla="*/ 128 h 172"/>
                  <a:gd name="T8" fmla="*/ 64 w 2606"/>
                  <a:gd name="T9" fmla="*/ 112 h 172"/>
                  <a:gd name="T10" fmla="*/ 20 w 2606"/>
                  <a:gd name="T11" fmla="*/ 100 h 172"/>
                  <a:gd name="T12" fmla="*/ 8 w 2606"/>
                  <a:gd name="T13" fmla="*/ 92 h 172"/>
                  <a:gd name="T14" fmla="*/ 6 w 2606"/>
                  <a:gd name="T15" fmla="*/ 88 h 172"/>
                  <a:gd name="T16" fmla="*/ 12 w 2606"/>
                  <a:gd name="T17" fmla="*/ 78 h 172"/>
                  <a:gd name="T18" fmla="*/ 32 w 2606"/>
                  <a:gd name="T19" fmla="*/ 70 h 172"/>
                  <a:gd name="T20" fmla="*/ 108 w 2606"/>
                  <a:gd name="T21" fmla="*/ 54 h 172"/>
                  <a:gd name="T22" fmla="*/ 228 w 2606"/>
                  <a:gd name="T23" fmla="*/ 40 h 172"/>
                  <a:gd name="T24" fmla="*/ 386 w 2606"/>
                  <a:gd name="T25" fmla="*/ 26 h 172"/>
                  <a:gd name="T26" fmla="*/ 798 w 2606"/>
                  <a:gd name="T27" fmla="*/ 8 h 172"/>
                  <a:gd name="T28" fmla="*/ 1302 w 2606"/>
                  <a:gd name="T29" fmla="*/ 2 h 172"/>
                  <a:gd name="T30" fmla="*/ 1564 w 2606"/>
                  <a:gd name="T31" fmla="*/ 4 h 172"/>
                  <a:gd name="T32" fmla="*/ 2030 w 2606"/>
                  <a:gd name="T33" fmla="*/ 16 h 172"/>
                  <a:gd name="T34" fmla="*/ 2306 w 2606"/>
                  <a:gd name="T35" fmla="*/ 32 h 172"/>
                  <a:gd name="T36" fmla="*/ 2444 w 2606"/>
                  <a:gd name="T37" fmla="*/ 46 h 172"/>
                  <a:gd name="T38" fmla="*/ 2542 w 2606"/>
                  <a:gd name="T39" fmla="*/ 62 h 172"/>
                  <a:gd name="T40" fmla="*/ 2586 w 2606"/>
                  <a:gd name="T41" fmla="*/ 74 h 172"/>
                  <a:gd name="T42" fmla="*/ 2600 w 2606"/>
                  <a:gd name="T43" fmla="*/ 84 h 172"/>
                  <a:gd name="T44" fmla="*/ 2600 w 2606"/>
                  <a:gd name="T45" fmla="*/ 88 h 172"/>
                  <a:gd name="T46" fmla="*/ 2594 w 2606"/>
                  <a:gd name="T47" fmla="*/ 96 h 172"/>
                  <a:gd name="T48" fmla="*/ 2574 w 2606"/>
                  <a:gd name="T49" fmla="*/ 104 h 172"/>
                  <a:gd name="T50" fmla="*/ 2500 w 2606"/>
                  <a:gd name="T51" fmla="*/ 120 h 172"/>
                  <a:gd name="T52" fmla="*/ 2380 w 2606"/>
                  <a:gd name="T53" fmla="*/ 134 h 172"/>
                  <a:gd name="T54" fmla="*/ 2222 w 2606"/>
                  <a:gd name="T55" fmla="*/ 146 h 172"/>
                  <a:gd name="T56" fmla="*/ 1810 w 2606"/>
                  <a:gd name="T57" fmla="*/ 164 h 172"/>
                  <a:gd name="T58" fmla="*/ 1302 w 2606"/>
                  <a:gd name="T59" fmla="*/ 172 h 172"/>
                  <a:gd name="T60" fmla="*/ 1302 w 2606"/>
                  <a:gd name="T61" fmla="*/ 0 h 172"/>
                  <a:gd name="T62" fmla="*/ 796 w 2606"/>
                  <a:gd name="T63" fmla="*/ 8 h 172"/>
                  <a:gd name="T64" fmla="*/ 382 w 2606"/>
                  <a:gd name="T65" fmla="*/ 26 h 172"/>
                  <a:gd name="T66" fmla="*/ 224 w 2606"/>
                  <a:gd name="T67" fmla="*/ 38 h 172"/>
                  <a:gd name="T68" fmla="*/ 102 w 2606"/>
                  <a:gd name="T69" fmla="*/ 54 h 172"/>
                  <a:gd name="T70" fmla="*/ 26 w 2606"/>
                  <a:gd name="T71" fmla="*/ 70 h 172"/>
                  <a:gd name="T72" fmla="*/ 8 w 2606"/>
                  <a:gd name="T73" fmla="*/ 78 h 172"/>
                  <a:gd name="T74" fmla="*/ 0 w 2606"/>
                  <a:gd name="T75" fmla="*/ 88 h 172"/>
                  <a:gd name="T76" fmla="*/ 2 w 2606"/>
                  <a:gd name="T77" fmla="*/ 92 h 172"/>
                  <a:gd name="T78" fmla="*/ 16 w 2606"/>
                  <a:gd name="T79" fmla="*/ 100 h 172"/>
                  <a:gd name="T80" fmla="*/ 60 w 2606"/>
                  <a:gd name="T81" fmla="*/ 112 h 172"/>
                  <a:gd name="T82" fmla="*/ 158 w 2606"/>
                  <a:gd name="T83" fmla="*/ 128 h 172"/>
                  <a:gd name="T84" fmla="*/ 298 w 2606"/>
                  <a:gd name="T85" fmla="*/ 140 h 172"/>
                  <a:gd name="T86" fmla="*/ 574 w 2606"/>
                  <a:gd name="T87" fmla="*/ 158 h 172"/>
                  <a:gd name="T88" fmla="*/ 1040 w 2606"/>
                  <a:gd name="T89" fmla="*/ 170 h 172"/>
                  <a:gd name="T90" fmla="*/ 1302 w 2606"/>
                  <a:gd name="T91" fmla="*/ 172 h 172"/>
                  <a:gd name="T92" fmla="*/ 1812 w 2606"/>
                  <a:gd name="T93" fmla="*/ 166 h 172"/>
                  <a:gd name="T94" fmla="*/ 2226 w 2606"/>
                  <a:gd name="T95" fmla="*/ 146 h 172"/>
                  <a:gd name="T96" fmla="*/ 2384 w 2606"/>
                  <a:gd name="T97" fmla="*/ 134 h 172"/>
                  <a:gd name="T98" fmla="*/ 2504 w 2606"/>
                  <a:gd name="T99" fmla="*/ 120 h 172"/>
                  <a:gd name="T100" fmla="*/ 2580 w 2606"/>
                  <a:gd name="T101" fmla="*/ 104 h 172"/>
                  <a:gd name="T102" fmla="*/ 2600 w 2606"/>
                  <a:gd name="T103" fmla="*/ 96 h 172"/>
                  <a:gd name="T104" fmla="*/ 2606 w 2606"/>
                  <a:gd name="T105" fmla="*/ 88 h 172"/>
                  <a:gd name="T106" fmla="*/ 2604 w 2606"/>
                  <a:gd name="T107" fmla="*/ 84 h 172"/>
                  <a:gd name="T108" fmla="*/ 2590 w 2606"/>
                  <a:gd name="T109" fmla="*/ 74 h 172"/>
                  <a:gd name="T110" fmla="*/ 2548 w 2606"/>
                  <a:gd name="T111" fmla="*/ 62 h 172"/>
                  <a:gd name="T112" fmla="*/ 2450 w 2606"/>
                  <a:gd name="T113" fmla="*/ 46 h 172"/>
                  <a:gd name="T114" fmla="*/ 2310 w 2606"/>
                  <a:gd name="T115" fmla="*/ 32 h 172"/>
                  <a:gd name="T116" fmla="*/ 2032 w 2606"/>
                  <a:gd name="T117" fmla="*/ 16 h 172"/>
                  <a:gd name="T118" fmla="*/ 1566 w 2606"/>
                  <a:gd name="T119"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06" h="172">
                    <a:moveTo>
                      <a:pt x="1302" y="172"/>
                    </a:moveTo>
                    <a:lnTo>
                      <a:pt x="1302" y="172"/>
                    </a:lnTo>
                    <a:lnTo>
                      <a:pt x="1042" y="170"/>
                    </a:lnTo>
                    <a:lnTo>
                      <a:pt x="798" y="164"/>
                    </a:lnTo>
                    <a:lnTo>
                      <a:pt x="578" y="158"/>
                    </a:lnTo>
                    <a:lnTo>
                      <a:pt x="386" y="146"/>
                    </a:lnTo>
                    <a:lnTo>
                      <a:pt x="228" y="134"/>
                    </a:lnTo>
                    <a:lnTo>
                      <a:pt x="162" y="128"/>
                    </a:lnTo>
                    <a:lnTo>
                      <a:pt x="108" y="120"/>
                    </a:lnTo>
                    <a:lnTo>
                      <a:pt x="64" y="112"/>
                    </a:lnTo>
                    <a:lnTo>
                      <a:pt x="32" y="104"/>
                    </a:lnTo>
                    <a:lnTo>
                      <a:pt x="20" y="100"/>
                    </a:lnTo>
                    <a:lnTo>
                      <a:pt x="12" y="96"/>
                    </a:lnTo>
                    <a:lnTo>
                      <a:pt x="8" y="92"/>
                    </a:lnTo>
                    <a:lnTo>
                      <a:pt x="6" y="88"/>
                    </a:lnTo>
                    <a:lnTo>
                      <a:pt x="8" y="84"/>
                    </a:lnTo>
                    <a:lnTo>
                      <a:pt x="12" y="78"/>
                    </a:lnTo>
                    <a:lnTo>
                      <a:pt x="20" y="74"/>
                    </a:lnTo>
                    <a:lnTo>
                      <a:pt x="32" y="70"/>
                    </a:lnTo>
                    <a:lnTo>
                      <a:pt x="64" y="62"/>
                    </a:lnTo>
                    <a:lnTo>
                      <a:pt x="108" y="54"/>
                    </a:lnTo>
                    <a:lnTo>
                      <a:pt x="162" y="46"/>
                    </a:lnTo>
                    <a:lnTo>
                      <a:pt x="228" y="40"/>
                    </a:lnTo>
                    <a:lnTo>
                      <a:pt x="302" y="32"/>
                    </a:lnTo>
                    <a:lnTo>
                      <a:pt x="386" y="26"/>
                    </a:lnTo>
                    <a:lnTo>
                      <a:pt x="578" y="16"/>
                    </a:lnTo>
                    <a:lnTo>
                      <a:pt x="798" y="8"/>
                    </a:lnTo>
                    <a:lnTo>
                      <a:pt x="1042" y="4"/>
                    </a:lnTo>
                    <a:lnTo>
                      <a:pt x="1302" y="2"/>
                    </a:lnTo>
                    <a:lnTo>
                      <a:pt x="1564" y="4"/>
                    </a:lnTo>
                    <a:lnTo>
                      <a:pt x="1810" y="8"/>
                    </a:lnTo>
                    <a:lnTo>
                      <a:pt x="2030" y="16"/>
                    </a:lnTo>
                    <a:lnTo>
                      <a:pt x="2222" y="26"/>
                    </a:lnTo>
                    <a:lnTo>
                      <a:pt x="2306" y="32"/>
                    </a:lnTo>
                    <a:lnTo>
                      <a:pt x="2380" y="40"/>
                    </a:lnTo>
                    <a:lnTo>
                      <a:pt x="2444" y="46"/>
                    </a:lnTo>
                    <a:lnTo>
                      <a:pt x="2500" y="54"/>
                    </a:lnTo>
                    <a:lnTo>
                      <a:pt x="2542" y="62"/>
                    </a:lnTo>
                    <a:lnTo>
                      <a:pt x="2574" y="70"/>
                    </a:lnTo>
                    <a:lnTo>
                      <a:pt x="2586" y="74"/>
                    </a:lnTo>
                    <a:lnTo>
                      <a:pt x="2594" y="78"/>
                    </a:lnTo>
                    <a:lnTo>
                      <a:pt x="2600" y="84"/>
                    </a:lnTo>
                    <a:lnTo>
                      <a:pt x="2600" y="88"/>
                    </a:lnTo>
                    <a:lnTo>
                      <a:pt x="2600" y="92"/>
                    </a:lnTo>
                    <a:lnTo>
                      <a:pt x="2594" y="96"/>
                    </a:lnTo>
                    <a:lnTo>
                      <a:pt x="2586" y="100"/>
                    </a:lnTo>
                    <a:lnTo>
                      <a:pt x="2574" y="104"/>
                    </a:lnTo>
                    <a:lnTo>
                      <a:pt x="2542" y="112"/>
                    </a:lnTo>
                    <a:lnTo>
                      <a:pt x="2500" y="120"/>
                    </a:lnTo>
                    <a:lnTo>
                      <a:pt x="2444" y="128"/>
                    </a:lnTo>
                    <a:lnTo>
                      <a:pt x="2380" y="134"/>
                    </a:lnTo>
                    <a:lnTo>
                      <a:pt x="2306" y="140"/>
                    </a:lnTo>
                    <a:lnTo>
                      <a:pt x="2222" y="146"/>
                    </a:lnTo>
                    <a:lnTo>
                      <a:pt x="2030" y="158"/>
                    </a:lnTo>
                    <a:lnTo>
                      <a:pt x="1810" y="164"/>
                    </a:lnTo>
                    <a:lnTo>
                      <a:pt x="1564" y="170"/>
                    </a:lnTo>
                    <a:lnTo>
                      <a:pt x="1302" y="172"/>
                    </a:lnTo>
                    <a:close/>
                    <a:moveTo>
                      <a:pt x="1302" y="0"/>
                    </a:moveTo>
                    <a:lnTo>
                      <a:pt x="1302" y="0"/>
                    </a:lnTo>
                    <a:lnTo>
                      <a:pt x="1040" y="2"/>
                    </a:lnTo>
                    <a:lnTo>
                      <a:pt x="796" y="8"/>
                    </a:lnTo>
                    <a:lnTo>
                      <a:pt x="574" y="16"/>
                    </a:lnTo>
                    <a:lnTo>
                      <a:pt x="382" y="26"/>
                    </a:lnTo>
                    <a:lnTo>
                      <a:pt x="298" y="32"/>
                    </a:lnTo>
                    <a:lnTo>
                      <a:pt x="224" y="38"/>
                    </a:lnTo>
                    <a:lnTo>
                      <a:pt x="158" y="46"/>
                    </a:lnTo>
                    <a:lnTo>
                      <a:pt x="102" y="54"/>
                    </a:lnTo>
                    <a:lnTo>
                      <a:pt x="60" y="62"/>
                    </a:lnTo>
                    <a:lnTo>
                      <a:pt x="26" y="70"/>
                    </a:lnTo>
                    <a:lnTo>
                      <a:pt x="16" y="74"/>
                    </a:lnTo>
                    <a:lnTo>
                      <a:pt x="8" y="78"/>
                    </a:lnTo>
                    <a:lnTo>
                      <a:pt x="2" y="84"/>
                    </a:lnTo>
                    <a:lnTo>
                      <a:pt x="0" y="88"/>
                    </a:lnTo>
                    <a:lnTo>
                      <a:pt x="2" y="92"/>
                    </a:lnTo>
                    <a:lnTo>
                      <a:pt x="8" y="96"/>
                    </a:lnTo>
                    <a:lnTo>
                      <a:pt x="16" y="100"/>
                    </a:lnTo>
                    <a:lnTo>
                      <a:pt x="26" y="104"/>
                    </a:lnTo>
                    <a:lnTo>
                      <a:pt x="60" y="112"/>
                    </a:lnTo>
                    <a:lnTo>
                      <a:pt x="102" y="120"/>
                    </a:lnTo>
                    <a:lnTo>
                      <a:pt x="158" y="128"/>
                    </a:lnTo>
                    <a:lnTo>
                      <a:pt x="224" y="134"/>
                    </a:lnTo>
                    <a:lnTo>
                      <a:pt x="298" y="140"/>
                    </a:lnTo>
                    <a:lnTo>
                      <a:pt x="382" y="146"/>
                    </a:lnTo>
                    <a:lnTo>
                      <a:pt x="574" y="158"/>
                    </a:lnTo>
                    <a:lnTo>
                      <a:pt x="796" y="166"/>
                    </a:lnTo>
                    <a:lnTo>
                      <a:pt x="1040" y="170"/>
                    </a:lnTo>
                    <a:lnTo>
                      <a:pt x="1302" y="172"/>
                    </a:lnTo>
                    <a:lnTo>
                      <a:pt x="1566" y="170"/>
                    </a:lnTo>
                    <a:lnTo>
                      <a:pt x="1812" y="166"/>
                    </a:lnTo>
                    <a:lnTo>
                      <a:pt x="2032" y="158"/>
                    </a:lnTo>
                    <a:lnTo>
                      <a:pt x="2226" y="146"/>
                    </a:lnTo>
                    <a:lnTo>
                      <a:pt x="2310" y="140"/>
                    </a:lnTo>
                    <a:lnTo>
                      <a:pt x="2384" y="134"/>
                    </a:lnTo>
                    <a:lnTo>
                      <a:pt x="2450" y="128"/>
                    </a:lnTo>
                    <a:lnTo>
                      <a:pt x="2504" y="120"/>
                    </a:lnTo>
                    <a:lnTo>
                      <a:pt x="2548" y="112"/>
                    </a:lnTo>
                    <a:lnTo>
                      <a:pt x="2580" y="104"/>
                    </a:lnTo>
                    <a:lnTo>
                      <a:pt x="2590" y="100"/>
                    </a:lnTo>
                    <a:lnTo>
                      <a:pt x="2600" y="96"/>
                    </a:lnTo>
                    <a:lnTo>
                      <a:pt x="2604" y="92"/>
                    </a:lnTo>
                    <a:lnTo>
                      <a:pt x="2606" y="88"/>
                    </a:lnTo>
                    <a:lnTo>
                      <a:pt x="2604" y="84"/>
                    </a:lnTo>
                    <a:lnTo>
                      <a:pt x="2600" y="78"/>
                    </a:lnTo>
                    <a:lnTo>
                      <a:pt x="2590" y="74"/>
                    </a:lnTo>
                    <a:lnTo>
                      <a:pt x="2580" y="70"/>
                    </a:lnTo>
                    <a:lnTo>
                      <a:pt x="2548" y="62"/>
                    </a:lnTo>
                    <a:lnTo>
                      <a:pt x="2504" y="54"/>
                    </a:lnTo>
                    <a:lnTo>
                      <a:pt x="2450" y="46"/>
                    </a:lnTo>
                    <a:lnTo>
                      <a:pt x="2384" y="38"/>
                    </a:lnTo>
                    <a:lnTo>
                      <a:pt x="2310" y="32"/>
                    </a:lnTo>
                    <a:lnTo>
                      <a:pt x="2226" y="26"/>
                    </a:lnTo>
                    <a:lnTo>
                      <a:pt x="2032" y="16"/>
                    </a:lnTo>
                    <a:lnTo>
                      <a:pt x="1812" y="8"/>
                    </a:lnTo>
                    <a:lnTo>
                      <a:pt x="1566" y="2"/>
                    </a:lnTo>
                    <a:lnTo>
                      <a:pt x="1302"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8" name="Freeform 93"/>
              <p:cNvSpPr>
                <a:spLocks noChangeArrowheads="1"/>
              </p:cNvSpPr>
              <p:nvPr/>
            </p:nvSpPr>
            <p:spPr bwMode="auto">
              <a:xfrm>
                <a:off x="154" y="10"/>
                <a:ext cx="2594" cy="170"/>
              </a:xfrm>
              <a:custGeom>
                <a:avLst/>
                <a:gdLst>
                  <a:gd name="T0" fmla="*/ 1296 w 2594"/>
                  <a:gd name="T1" fmla="*/ 170 h 170"/>
                  <a:gd name="T2" fmla="*/ 1296 w 2594"/>
                  <a:gd name="T3" fmla="*/ 170 h 170"/>
                  <a:gd name="T4" fmla="*/ 1036 w 2594"/>
                  <a:gd name="T5" fmla="*/ 168 h 170"/>
                  <a:gd name="T6" fmla="*/ 792 w 2594"/>
                  <a:gd name="T7" fmla="*/ 162 h 170"/>
                  <a:gd name="T8" fmla="*/ 572 w 2594"/>
                  <a:gd name="T9" fmla="*/ 156 h 170"/>
                  <a:gd name="T10" fmla="*/ 380 w 2594"/>
                  <a:gd name="T11" fmla="*/ 144 h 170"/>
                  <a:gd name="T12" fmla="*/ 222 w 2594"/>
                  <a:gd name="T13" fmla="*/ 132 h 170"/>
                  <a:gd name="T14" fmla="*/ 156 w 2594"/>
                  <a:gd name="T15" fmla="*/ 126 h 170"/>
                  <a:gd name="T16" fmla="*/ 102 w 2594"/>
                  <a:gd name="T17" fmla="*/ 118 h 170"/>
                  <a:gd name="T18" fmla="*/ 58 w 2594"/>
                  <a:gd name="T19" fmla="*/ 110 h 170"/>
                  <a:gd name="T20" fmla="*/ 26 w 2594"/>
                  <a:gd name="T21" fmla="*/ 102 h 170"/>
                  <a:gd name="T22" fmla="*/ 14 w 2594"/>
                  <a:gd name="T23" fmla="*/ 98 h 170"/>
                  <a:gd name="T24" fmla="*/ 6 w 2594"/>
                  <a:gd name="T25" fmla="*/ 94 h 170"/>
                  <a:gd name="T26" fmla="*/ 2 w 2594"/>
                  <a:gd name="T27" fmla="*/ 90 h 170"/>
                  <a:gd name="T28" fmla="*/ 0 w 2594"/>
                  <a:gd name="T29" fmla="*/ 86 h 170"/>
                  <a:gd name="T30" fmla="*/ 0 w 2594"/>
                  <a:gd name="T31" fmla="*/ 86 h 170"/>
                  <a:gd name="T32" fmla="*/ 2 w 2594"/>
                  <a:gd name="T33" fmla="*/ 82 h 170"/>
                  <a:gd name="T34" fmla="*/ 6 w 2594"/>
                  <a:gd name="T35" fmla="*/ 76 h 170"/>
                  <a:gd name="T36" fmla="*/ 14 w 2594"/>
                  <a:gd name="T37" fmla="*/ 72 h 170"/>
                  <a:gd name="T38" fmla="*/ 26 w 2594"/>
                  <a:gd name="T39" fmla="*/ 68 h 170"/>
                  <a:gd name="T40" fmla="*/ 58 w 2594"/>
                  <a:gd name="T41" fmla="*/ 60 h 170"/>
                  <a:gd name="T42" fmla="*/ 102 w 2594"/>
                  <a:gd name="T43" fmla="*/ 52 h 170"/>
                  <a:gd name="T44" fmla="*/ 156 w 2594"/>
                  <a:gd name="T45" fmla="*/ 44 h 170"/>
                  <a:gd name="T46" fmla="*/ 222 w 2594"/>
                  <a:gd name="T47" fmla="*/ 38 h 170"/>
                  <a:gd name="T48" fmla="*/ 296 w 2594"/>
                  <a:gd name="T49" fmla="*/ 30 h 170"/>
                  <a:gd name="T50" fmla="*/ 380 w 2594"/>
                  <a:gd name="T51" fmla="*/ 24 h 170"/>
                  <a:gd name="T52" fmla="*/ 572 w 2594"/>
                  <a:gd name="T53" fmla="*/ 14 h 170"/>
                  <a:gd name="T54" fmla="*/ 792 w 2594"/>
                  <a:gd name="T55" fmla="*/ 6 h 170"/>
                  <a:gd name="T56" fmla="*/ 1036 w 2594"/>
                  <a:gd name="T57" fmla="*/ 2 h 170"/>
                  <a:gd name="T58" fmla="*/ 1296 w 2594"/>
                  <a:gd name="T59" fmla="*/ 0 h 170"/>
                  <a:gd name="T60" fmla="*/ 1296 w 2594"/>
                  <a:gd name="T61" fmla="*/ 0 h 170"/>
                  <a:gd name="T62" fmla="*/ 1558 w 2594"/>
                  <a:gd name="T63" fmla="*/ 2 h 170"/>
                  <a:gd name="T64" fmla="*/ 1804 w 2594"/>
                  <a:gd name="T65" fmla="*/ 6 h 170"/>
                  <a:gd name="T66" fmla="*/ 2024 w 2594"/>
                  <a:gd name="T67" fmla="*/ 14 h 170"/>
                  <a:gd name="T68" fmla="*/ 2216 w 2594"/>
                  <a:gd name="T69" fmla="*/ 24 h 170"/>
                  <a:gd name="T70" fmla="*/ 2300 w 2594"/>
                  <a:gd name="T71" fmla="*/ 30 h 170"/>
                  <a:gd name="T72" fmla="*/ 2374 w 2594"/>
                  <a:gd name="T73" fmla="*/ 38 h 170"/>
                  <a:gd name="T74" fmla="*/ 2438 w 2594"/>
                  <a:gd name="T75" fmla="*/ 44 h 170"/>
                  <a:gd name="T76" fmla="*/ 2494 w 2594"/>
                  <a:gd name="T77" fmla="*/ 52 h 170"/>
                  <a:gd name="T78" fmla="*/ 2536 w 2594"/>
                  <a:gd name="T79" fmla="*/ 60 h 170"/>
                  <a:gd name="T80" fmla="*/ 2568 w 2594"/>
                  <a:gd name="T81" fmla="*/ 68 h 170"/>
                  <a:gd name="T82" fmla="*/ 2580 w 2594"/>
                  <a:gd name="T83" fmla="*/ 72 h 170"/>
                  <a:gd name="T84" fmla="*/ 2588 w 2594"/>
                  <a:gd name="T85" fmla="*/ 76 h 170"/>
                  <a:gd name="T86" fmla="*/ 2594 w 2594"/>
                  <a:gd name="T87" fmla="*/ 82 h 170"/>
                  <a:gd name="T88" fmla="*/ 2594 w 2594"/>
                  <a:gd name="T89" fmla="*/ 86 h 170"/>
                  <a:gd name="T90" fmla="*/ 2594 w 2594"/>
                  <a:gd name="T91" fmla="*/ 86 h 170"/>
                  <a:gd name="T92" fmla="*/ 2594 w 2594"/>
                  <a:gd name="T93" fmla="*/ 90 h 170"/>
                  <a:gd name="T94" fmla="*/ 2588 w 2594"/>
                  <a:gd name="T95" fmla="*/ 94 h 170"/>
                  <a:gd name="T96" fmla="*/ 2580 w 2594"/>
                  <a:gd name="T97" fmla="*/ 98 h 170"/>
                  <a:gd name="T98" fmla="*/ 2568 w 2594"/>
                  <a:gd name="T99" fmla="*/ 102 h 170"/>
                  <a:gd name="T100" fmla="*/ 2536 w 2594"/>
                  <a:gd name="T101" fmla="*/ 110 h 170"/>
                  <a:gd name="T102" fmla="*/ 2494 w 2594"/>
                  <a:gd name="T103" fmla="*/ 118 h 170"/>
                  <a:gd name="T104" fmla="*/ 2438 w 2594"/>
                  <a:gd name="T105" fmla="*/ 126 h 170"/>
                  <a:gd name="T106" fmla="*/ 2374 w 2594"/>
                  <a:gd name="T107" fmla="*/ 132 h 170"/>
                  <a:gd name="T108" fmla="*/ 2300 w 2594"/>
                  <a:gd name="T109" fmla="*/ 138 h 170"/>
                  <a:gd name="T110" fmla="*/ 2216 w 2594"/>
                  <a:gd name="T111" fmla="*/ 144 h 170"/>
                  <a:gd name="T112" fmla="*/ 2024 w 2594"/>
                  <a:gd name="T113" fmla="*/ 156 h 170"/>
                  <a:gd name="T114" fmla="*/ 1804 w 2594"/>
                  <a:gd name="T115" fmla="*/ 162 h 170"/>
                  <a:gd name="T116" fmla="*/ 1558 w 2594"/>
                  <a:gd name="T117" fmla="*/ 168 h 170"/>
                  <a:gd name="T118" fmla="*/ 1296 w 2594"/>
                  <a:gd name="T11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4" h="170">
                    <a:moveTo>
                      <a:pt x="1296" y="170"/>
                    </a:moveTo>
                    <a:lnTo>
                      <a:pt x="1296" y="170"/>
                    </a:lnTo>
                    <a:lnTo>
                      <a:pt x="1036" y="168"/>
                    </a:lnTo>
                    <a:lnTo>
                      <a:pt x="792" y="162"/>
                    </a:lnTo>
                    <a:lnTo>
                      <a:pt x="572" y="156"/>
                    </a:lnTo>
                    <a:lnTo>
                      <a:pt x="380" y="144"/>
                    </a:lnTo>
                    <a:lnTo>
                      <a:pt x="222" y="132"/>
                    </a:lnTo>
                    <a:lnTo>
                      <a:pt x="156" y="126"/>
                    </a:lnTo>
                    <a:lnTo>
                      <a:pt x="102" y="118"/>
                    </a:lnTo>
                    <a:lnTo>
                      <a:pt x="58" y="110"/>
                    </a:lnTo>
                    <a:lnTo>
                      <a:pt x="26" y="102"/>
                    </a:lnTo>
                    <a:lnTo>
                      <a:pt x="14" y="98"/>
                    </a:lnTo>
                    <a:lnTo>
                      <a:pt x="6" y="94"/>
                    </a:lnTo>
                    <a:lnTo>
                      <a:pt x="2" y="90"/>
                    </a:lnTo>
                    <a:lnTo>
                      <a:pt x="0" y="86"/>
                    </a:lnTo>
                    <a:lnTo>
                      <a:pt x="2" y="82"/>
                    </a:lnTo>
                    <a:lnTo>
                      <a:pt x="6" y="76"/>
                    </a:lnTo>
                    <a:lnTo>
                      <a:pt x="14" y="72"/>
                    </a:lnTo>
                    <a:lnTo>
                      <a:pt x="26" y="68"/>
                    </a:lnTo>
                    <a:lnTo>
                      <a:pt x="58" y="60"/>
                    </a:lnTo>
                    <a:lnTo>
                      <a:pt x="102" y="52"/>
                    </a:lnTo>
                    <a:lnTo>
                      <a:pt x="156" y="44"/>
                    </a:lnTo>
                    <a:lnTo>
                      <a:pt x="222" y="38"/>
                    </a:lnTo>
                    <a:lnTo>
                      <a:pt x="296" y="30"/>
                    </a:lnTo>
                    <a:lnTo>
                      <a:pt x="380" y="24"/>
                    </a:lnTo>
                    <a:lnTo>
                      <a:pt x="572" y="14"/>
                    </a:lnTo>
                    <a:lnTo>
                      <a:pt x="792" y="6"/>
                    </a:lnTo>
                    <a:lnTo>
                      <a:pt x="1036" y="2"/>
                    </a:lnTo>
                    <a:lnTo>
                      <a:pt x="1296" y="0"/>
                    </a:lnTo>
                    <a:lnTo>
                      <a:pt x="1558" y="2"/>
                    </a:lnTo>
                    <a:lnTo>
                      <a:pt x="1804" y="6"/>
                    </a:lnTo>
                    <a:lnTo>
                      <a:pt x="2024" y="14"/>
                    </a:lnTo>
                    <a:lnTo>
                      <a:pt x="2216" y="24"/>
                    </a:lnTo>
                    <a:lnTo>
                      <a:pt x="2300" y="30"/>
                    </a:lnTo>
                    <a:lnTo>
                      <a:pt x="2374" y="38"/>
                    </a:lnTo>
                    <a:lnTo>
                      <a:pt x="2438" y="44"/>
                    </a:lnTo>
                    <a:lnTo>
                      <a:pt x="2494" y="52"/>
                    </a:lnTo>
                    <a:lnTo>
                      <a:pt x="2536" y="60"/>
                    </a:lnTo>
                    <a:lnTo>
                      <a:pt x="2568" y="68"/>
                    </a:lnTo>
                    <a:lnTo>
                      <a:pt x="2580" y="72"/>
                    </a:lnTo>
                    <a:lnTo>
                      <a:pt x="2588" y="76"/>
                    </a:lnTo>
                    <a:lnTo>
                      <a:pt x="2594" y="82"/>
                    </a:lnTo>
                    <a:lnTo>
                      <a:pt x="2594" y="86"/>
                    </a:lnTo>
                    <a:lnTo>
                      <a:pt x="2594" y="90"/>
                    </a:lnTo>
                    <a:lnTo>
                      <a:pt x="2588" y="94"/>
                    </a:lnTo>
                    <a:lnTo>
                      <a:pt x="2580" y="98"/>
                    </a:lnTo>
                    <a:lnTo>
                      <a:pt x="2568" y="102"/>
                    </a:lnTo>
                    <a:lnTo>
                      <a:pt x="2536" y="110"/>
                    </a:lnTo>
                    <a:lnTo>
                      <a:pt x="2494" y="118"/>
                    </a:lnTo>
                    <a:lnTo>
                      <a:pt x="2438" y="126"/>
                    </a:lnTo>
                    <a:lnTo>
                      <a:pt x="2374" y="132"/>
                    </a:lnTo>
                    <a:lnTo>
                      <a:pt x="2300" y="138"/>
                    </a:lnTo>
                    <a:lnTo>
                      <a:pt x="2216" y="144"/>
                    </a:lnTo>
                    <a:lnTo>
                      <a:pt x="2024" y="156"/>
                    </a:lnTo>
                    <a:lnTo>
                      <a:pt x="1804" y="162"/>
                    </a:lnTo>
                    <a:lnTo>
                      <a:pt x="1558" y="168"/>
                    </a:lnTo>
                    <a:lnTo>
                      <a:pt x="1296" y="1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89" name="Freeform 94"/>
              <p:cNvSpPr>
                <a:spLocks noChangeArrowheads="1"/>
              </p:cNvSpPr>
              <p:nvPr/>
            </p:nvSpPr>
            <p:spPr bwMode="auto">
              <a:xfrm>
                <a:off x="148" y="8"/>
                <a:ext cx="2606" cy="172"/>
              </a:xfrm>
              <a:custGeom>
                <a:avLst/>
                <a:gdLst>
                  <a:gd name="T0" fmla="*/ 1302 w 2606"/>
                  <a:gd name="T1" fmla="*/ 0 h 172"/>
                  <a:gd name="T2" fmla="*/ 1302 w 2606"/>
                  <a:gd name="T3" fmla="*/ 0 h 172"/>
                  <a:gd name="T4" fmla="*/ 1040 w 2606"/>
                  <a:gd name="T5" fmla="*/ 2 h 172"/>
                  <a:gd name="T6" fmla="*/ 796 w 2606"/>
                  <a:gd name="T7" fmla="*/ 8 h 172"/>
                  <a:gd name="T8" fmla="*/ 574 w 2606"/>
                  <a:gd name="T9" fmla="*/ 16 h 172"/>
                  <a:gd name="T10" fmla="*/ 382 w 2606"/>
                  <a:gd name="T11" fmla="*/ 26 h 172"/>
                  <a:gd name="T12" fmla="*/ 298 w 2606"/>
                  <a:gd name="T13" fmla="*/ 32 h 172"/>
                  <a:gd name="T14" fmla="*/ 224 w 2606"/>
                  <a:gd name="T15" fmla="*/ 38 h 172"/>
                  <a:gd name="T16" fmla="*/ 158 w 2606"/>
                  <a:gd name="T17" fmla="*/ 46 h 172"/>
                  <a:gd name="T18" fmla="*/ 102 w 2606"/>
                  <a:gd name="T19" fmla="*/ 54 h 172"/>
                  <a:gd name="T20" fmla="*/ 60 w 2606"/>
                  <a:gd name="T21" fmla="*/ 62 h 172"/>
                  <a:gd name="T22" fmla="*/ 26 w 2606"/>
                  <a:gd name="T23" fmla="*/ 70 h 172"/>
                  <a:gd name="T24" fmla="*/ 16 w 2606"/>
                  <a:gd name="T25" fmla="*/ 74 h 172"/>
                  <a:gd name="T26" fmla="*/ 8 w 2606"/>
                  <a:gd name="T27" fmla="*/ 78 h 172"/>
                  <a:gd name="T28" fmla="*/ 2 w 2606"/>
                  <a:gd name="T29" fmla="*/ 84 h 172"/>
                  <a:gd name="T30" fmla="*/ 0 w 2606"/>
                  <a:gd name="T31" fmla="*/ 88 h 172"/>
                  <a:gd name="T32" fmla="*/ 0 w 2606"/>
                  <a:gd name="T33" fmla="*/ 88 h 172"/>
                  <a:gd name="T34" fmla="*/ 2 w 2606"/>
                  <a:gd name="T35" fmla="*/ 92 h 172"/>
                  <a:gd name="T36" fmla="*/ 8 w 2606"/>
                  <a:gd name="T37" fmla="*/ 96 h 172"/>
                  <a:gd name="T38" fmla="*/ 16 w 2606"/>
                  <a:gd name="T39" fmla="*/ 100 h 172"/>
                  <a:gd name="T40" fmla="*/ 26 w 2606"/>
                  <a:gd name="T41" fmla="*/ 104 h 172"/>
                  <a:gd name="T42" fmla="*/ 60 w 2606"/>
                  <a:gd name="T43" fmla="*/ 112 h 172"/>
                  <a:gd name="T44" fmla="*/ 102 w 2606"/>
                  <a:gd name="T45" fmla="*/ 120 h 172"/>
                  <a:gd name="T46" fmla="*/ 158 w 2606"/>
                  <a:gd name="T47" fmla="*/ 128 h 172"/>
                  <a:gd name="T48" fmla="*/ 224 w 2606"/>
                  <a:gd name="T49" fmla="*/ 134 h 172"/>
                  <a:gd name="T50" fmla="*/ 298 w 2606"/>
                  <a:gd name="T51" fmla="*/ 140 h 172"/>
                  <a:gd name="T52" fmla="*/ 382 w 2606"/>
                  <a:gd name="T53" fmla="*/ 146 h 172"/>
                  <a:gd name="T54" fmla="*/ 574 w 2606"/>
                  <a:gd name="T55" fmla="*/ 158 h 172"/>
                  <a:gd name="T56" fmla="*/ 796 w 2606"/>
                  <a:gd name="T57" fmla="*/ 166 h 172"/>
                  <a:gd name="T58" fmla="*/ 1040 w 2606"/>
                  <a:gd name="T59" fmla="*/ 170 h 172"/>
                  <a:gd name="T60" fmla="*/ 1302 w 2606"/>
                  <a:gd name="T61" fmla="*/ 172 h 172"/>
                  <a:gd name="T62" fmla="*/ 1302 w 2606"/>
                  <a:gd name="T63" fmla="*/ 172 h 172"/>
                  <a:gd name="T64" fmla="*/ 1566 w 2606"/>
                  <a:gd name="T65" fmla="*/ 170 h 172"/>
                  <a:gd name="T66" fmla="*/ 1812 w 2606"/>
                  <a:gd name="T67" fmla="*/ 166 h 172"/>
                  <a:gd name="T68" fmla="*/ 2032 w 2606"/>
                  <a:gd name="T69" fmla="*/ 158 h 172"/>
                  <a:gd name="T70" fmla="*/ 2226 w 2606"/>
                  <a:gd name="T71" fmla="*/ 146 h 172"/>
                  <a:gd name="T72" fmla="*/ 2310 w 2606"/>
                  <a:gd name="T73" fmla="*/ 140 h 172"/>
                  <a:gd name="T74" fmla="*/ 2384 w 2606"/>
                  <a:gd name="T75" fmla="*/ 134 h 172"/>
                  <a:gd name="T76" fmla="*/ 2450 w 2606"/>
                  <a:gd name="T77" fmla="*/ 128 h 172"/>
                  <a:gd name="T78" fmla="*/ 2504 w 2606"/>
                  <a:gd name="T79" fmla="*/ 120 h 172"/>
                  <a:gd name="T80" fmla="*/ 2548 w 2606"/>
                  <a:gd name="T81" fmla="*/ 112 h 172"/>
                  <a:gd name="T82" fmla="*/ 2580 w 2606"/>
                  <a:gd name="T83" fmla="*/ 104 h 172"/>
                  <a:gd name="T84" fmla="*/ 2590 w 2606"/>
                  <a:gd name="T85" fmla="*/ 100 h 172"/>
                  <a:gd name="T86" fmla="*/ 2600 w 2606"/>
                  <a:gd name="T87" fmla="*/ 96 h 172"/>
                  <a:gd name="T88" fmla="*/ 2604 w 2606"/>
                  <a:gd name="T89" fmla="*/ 92 h 172"/>
                  <a:gd name="T90" fmla="*/ 2606 w 2606"/>
                  <a:gd name="T91" fmla="*/ 88 h 172"/>
                  <a:gd name="T92" fmla="*/ 2606 w 2606"/>
                  <a:gd name="T93" fmla="*/ 88 h 172"/>
                  <a:gd name="T94" fmla="*/ 2604 w 2606"/>
                  <a:gd name="T95" fmla="*/ 84 h 172"/>
                  <a:gd name="T96" fmla="*/ 2600 w 2606"/>
                  <a:gd name="T97" fmla="*/ 78 h 172"/>
                  <a:gd name="T98" fmla="*/ 2590 w 2606"/>
                  <a:gd name="T99" fmla="*/ 74 h 172"/>
                  <a:gd name="T100" fmla="*/ 2580 w 2606"/>
                  <a:gd name="T101" fmla="*/ 70 h 172"/>
                  <a:gd name="T102" fmla="*/ 2548 w 2606"/>
                  <a:gd name="T103" fmla="*/ 62 h 172"/>
                  <a:gd name="T104" fmla="*/ 2504 w 2606"/>
                  <a:gd name="T105" fmla="*/ 54 h 172"/>
                  <a:gd name="T106" fmla="*/ 2450 w 2606"/>
                  <a:gd name="T107" fmla="*/ 46 h 172"/>
                  <a:gd name="T108" fmla="*/ 2384 w 2606"/>
                  <a:gd name="T109" fmla="*/ 38 h 172"/>
                  <a:gd name="T110" fmla="*/ 2310 w 2606"/>
                  <a:gd name="T111" fmla="*/ 32 h 172"/>
                  <a:gd name="T112" fmla="*/ 2226 w 2606"/>
                  <a:gd name="T113" fmla="*/ 26 h 172"/>
                  <a:gd name="T114" fmla="*/ 2032 w 2606"/>
                  <a:gd name="T115" fmla="*/ 16 h 172"/>
                  <a:gd name="T116" fmla="*/ 1812 w 2606"/>
                  <a:gd name="T117" fmla="*/ 8 h 172"/>
                  <a:gd name="T118" fmla="*/ 1566 w 2606"/>
                  <a:gd name="T119" fmla="*/ 2 h 172"/>
                  <a:gd name="T120" fmla="*/ 1302 w 2606"/>
                  <a:gd name="T12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6" h="172">
                    <a:moveTo>
                      <a:pt x="1302" y="0"/>
                    </a:moveTo>
                    <a:lnTo>
                      <a:pt x="1302" y="0"/>
                    </a:lnTo>
                    <a:lnTo>
                      <a:pt x="1040" y="2"/>
                    </a:lnTo>
                    <a:lnTo>
                      <a:pt x="796" y="8"/>
                    </a:lnTo>
                    <a:lnTo>
                      <a:pt x="574" y="16"/>
                    </a:lnTo>
                    <a:lnTo>
                      <a:pt x="382" y="26"/>
                    </a:lnTo>
                    <a:lnTo>
                      <a:pt x="298" y="32"/>
                    </a:lnTo>
                    <a:lnTo>
                      <a:pt x="224" y="38"/>
                    </a:lnTo>
                    <a:lnTo>
                      <a:pt x="158" y="46"/>
                    </a:lnTo>
                    <a:lnTo>
                      <a:pt x="102" y="54"/>
                    </a:lnTo>
                    <a:lnTo>
                      <a:pt x="60" y="62"/>
                    </a:lnTo>
                    <a:lnTo>
                      <a:pt x="26" y="70"/>
                    </a:lnTo>
                    <a:lnTo>
                      <a:pt x="16" y="74"/>
                    </a:lnTo>
                    <a:lnTo>
                      <a:pt x="8" y="78"/>
                    </a:lnTo>
                    <a:lnTo>
                      <a:pt x="2" y="84"/>
                    </a:lnTo>
                    <a:lnTo>
                      <a:pt x="0" y="88"/>
                    </a:lnTo>
                    <a:lnTo>
                      <a:pt x="2" y="92"/>
                    </a:lnTo>
                    <a:lnTo>
                      <a:pt x="8" y="96"/>
                    </a:lnTo>
                    <a:lnTo>
                      <a:pt x="16" y="100"/>
                    </a:lnTo>
                    <a:lnTo>
                      <a:pt x="26" y="104"/>
                    </a:lnTo>
                    <a:lnTo>
                      <a:pt x="60" y="112"/>
                    </a:lnTo>
                    <a:lnTo>
                      <a:pt x="102" y="120"/>
                    </a:lnTo>
                    <a:lnTo>
                      <a:pt x="158" y="128"/>
                    </a:lnTo>
                    <a:lnTo>
                      <a:pt x="224" y="134"/>
                    </a:lnTo>
                    <a:lnTo>
                      <a:pt x="298" y="140"/>
                    </a:lnTo>
                    <a:lnTo>
                      <a:pt x="382" y="146"/>
                    </a:lnTo>
                    <a:lnTo>
                      <a:pt x="574" y="158"/>
                    </a:lnTo>
                    <a:lnTo>
                      <a:pt x="796" y="166"/>
                    </a:lnTo>
                    <a:lnTo>
                      <a:pt x="1040" y="170"/>
                    </a:lnTo>
                    <a:lnTo>
                      <a:pt x="1302" y="172"/>
                    </a:lnTo>
                    <a:lnTo>
                      <a:pt x="1566" y="170"/>
                    </a:lnTo>
                    <a:lnTo>
                      <a:pt x="1812" y="166"/>
                    </a:lnTo>
                    <a:lnTo>
                      <a:pt x="2032" y="158"/>
                    </a:lnTo>
                    <a:lnTo>
                      <a:pt x="2226" y="146"/>
                    </a:lnTo>
                    <a:lnTo>
                      <a:pt x="2310" y="140"/>
                    </a:lnTo>
                    <a:lnTo>
                      <a:pt x="2384" y="134"/>
                    </a:lnTo>
                    <a:lnTo>
                      <a:pt x="2450" y="128"/>
                    </a:lnTo>
                    <a:lnTo>
                      <a:pt x="2504" y="120"/>
                    </a:lnTo>
                    <a:lnTo>
                      <a:pt x="2548" y="112"/>
                    </a:lnTo>
                    <a:lnTo>
                      <a:pt x="2580" y="104"/>
                    </a:lnTo>
                    <a:lnTo>
                      <a:pt x="2590" y="100"/>
                    </a:lnTo>
                    <a:lnTo>
                      <a:pt x="2600" y="96"/>
                    </a:lnTo>
                    <a:lnTo>
                      <a:pt x="2604" y="92"/>
                    </a:lnTo>
                    <a:lnTo>
                      <a:pt x="2606" y="88"/>
                    </a:lnTo>
                    <a:lnTo>
                      <a:pt x="2604" y="84"/>
                    </a:lnTo>
                    <a:lnTo>
                      <a:pt x="2600" y="78"/>
                    </a:lnTo>
                    <a:lnTo>
                      <a:pt x="2590" y="74"/>
                    </a:lnTo>
                    <a:lnTo>
                      <a:pt x="2580" y="70"/>
                    </a:lnTo>
                    <a:lnTo>
                      <a:pt x="2548" y="62"/>
                    </a:lnTo>
                    <a:lnTo>
                      <a:pt x="2504" y="54"/>
                    </a:lnTo>
                    <a:lnTo>
                      <a:pt x="2450" y="46"/>
                    </a:lnTo>
                    <a:lnTo>
                      <a:pt x="2384" y="38"/>
                    </a:lnTo>
                    <a:lnTo>
                      <a:pt x="2310" y="32"/>
                    </a:lnTo>
                    <a:lnTo>
                      <a:pt x="2226" y="26"/>
                    </a:lnTo>
                    <a:lnTo>
                      <a:pt x="2032" y="16"/>
                    </a:lnTo>
                    <a:lnTo>
                      <a:pt x="1812" y="8"/>
                    </a:lnTo>
                    <a:lnTo>
                      <a:pt x="1566" y="2"/>
                    </a:lnTo>
                    <a:lnTo>
                      <a:pt x="13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0" name="Freeform 95"/>
              <p:cNvSpPr>
                <a:spLocks noEditPoints="1" noChangeArrowheads="1"/>
              </p:cNvSpPr>
              <p:nvPr/>
            </p:nvSpPr>
            <p:spPr bwMode="auto">
              <a:xfrm>
                <a:off x="154" y="10"/>
                <a:ext cx="2594" cy="170"/>
              </a:xfrm>
              <a:custGeom>
                <a:avLst/>
                <a:gdLst>
                  <a:gd name="T0" fmla="*/ 1296 w 2594"/>
                  <a:gd name="T1" fmla="*/ 170 h 170"/>
                  <a:gd name="T2" fmla="*/ 794 w 2594"/>
                  <a:gd name="T3" fmla="*/ 162 h 170"/>
                  <a:gd name="T4" fmla="*/ 384 w 2594"/>
                  <a:gd name="T5" fmla="*/ 144 h 170"/>
                  <a:gd name="T6" fmla="*/ 160 w 2594"/>
                  <a:gd name="T7" fmla="*/ 126 h 170"/>
                  <a:gd name="T8" fmla="*/ 62 w 2594"/>
                  <a:gd name="T9" fmla="*/ 110 h 170"/>
                  <a:gd name="T10" fmla="*/ 20 w 2594"/>
                  <a:gd name="T11" fmla="*/ 98 h 170"/>
                  <a:gd name="T12" fmla="*/ 6 w 2594"/>
                  <a:gd name="T13" fmla="*/ 90 h 170"/>
                  <a:gd name="T14" fmla="*/ 4 w 2594"/>
                  <a:gd name="T15" fmla="*/ 86 h 170"/>
                  <a:gd name="T16" fmla="*/ 12 w 2594"/>
                  <a:gd name="T17" fmla="*/ 76 h 170"/>
                  <a:gd name="T18" fmla="*/ 30 w 2594"/>
                  <a:gd name="T19" fmla="*/ 68 h 170"/>
                  <a:gd name="T20" fmla="*/ 106 w 2594"/>
                  <a:gd name="T21" fmla="*/ 52 h 170"/>
                  <a:gd name="T22" fmla="*/ 226 w 2594"/>
                  <a:gd name="T23" fmla="*/ 38 h 170"/>
                  <a:gd name="T24" fmla="*/ 384 w 2594"/>
                  <a:gd name="T25" fmla="*/ 24 h 170"/>
                  <a:gd name="T26" fmla="*/ 794 w 2594"/>
                  <a:gd name="T27" fmla="*/ 6 h 170"/>
                  <a:gd name="T28" fmla="*/ 1296 w 2594"/>
                  <a:gd name="T29" fmla="*/ 0 h 170"/>
                  <a:gd name="T30" fmla="*/ 1558 w 2594"/>
                  <a:gd name="T31" fmla="*/ 2 h 170"/>
                  <a:gd name="T32" fmla="*/ 2022 w 2594"/>
                  <a:gd name="T33" fmla="*/ 14 h 170"/>
                  <a:gd name="T34" fmla="*/ 2296 w 2594"/>
                  <a:gd name="T35" fmla="*/ 30 h 170"/>
                  <a:gd name="T36" fmla="*/ 2434 w 2594"/>
                  <a:gd name="T37" fmla="*/ 44 h 170"/>
                  <a:gd name="T38" fmla="*/ 2532 w 2594"/>
                  <a:gd name="T39" fmla="*/ 60 h 170"/>
                  <a:gd name="T40" fmla="*/ 2574 w 2594"/>
                  <a:gd name="T41" fmla="*/ 72 h 170"/>
                  <a:gd name="T42" fmla="*/ 2588 w 2594"/>
                  <a:gd name="T43" fmla="*/ 82 h 170"/>
                  <a:gd name="T44" fmla="*/ 2590 w 2594"/>
                  <a:gd name="T45" fmla="*/ 86 h 170"/>
                  <a:gd name="T46" fmla="*/ 2584 w 2594"/>
                  <a:gd name="T47" fmla="*/ 94 h 170"/>
                  <a:gd name="T48" fmla="*/ 2564 w 2594"/>
                  <a:gd name="T49" fmla="*/ 102 h 170"/>
                  <a:gd name="T50" fmla="*/ 2488 w 2594"/>
                  <a:gd name="T51" fmla="*/ 118 h 170"/>
                  <a:gd name="T52" fmla="*/ 2370 w 2594"/>
                  <a:gd name="T53" fmla="*/ 132 h 170"/>
                  <a:gd name="T54" fmla="*/ 2212 w 2594"/>
                  <a:gd name="T55" fmla="*/ 144 h 170"/>
                  <a:gd name="T56" fmla="*/ 1802 w 2594"/>
                  <a:gd name="T57" fmla="*/ 162 h 170"/>
                  <a:gd name="T58" fmla="*/ 1296 w 2594"/>
                  <a:gd name="T59" fmla="*/ 170 h 170"/>
                  <a:gd name="T60" fmla="*/ 1296 w 2594"/>
                  <a:gd name="T61" fmla="*/ 0 h 170"/>
                  <a:gd name="T62" fmla="*/ 792 w 2594"/>
                  <a:gd name="T63" fmla="*/ 6 h 170"/>
                  <a:gd name="T64" fmla="*/ 380 w 2594"/>
                  <a:gd name="T65" fmla="*/ 24 h 170"/>
                  <a:gd name="T66" fmla="*/ 222 w 2594"/>
                  <a:gd name="T67" fmla="*/ 38 h 170"/>
                  <a:gd name="T68" fmla="*/ 102 w 2594"/>
                  <a:gd name="T69" fmla="*/ 52 h 170"/>
                  <a:gd name="T70" fmla="*/ 26 w 2594"/>
                  <a:gd name="T71" fmla="*/ 68 h 170"/>
                  <a:gd name="T72" fmla="*/ 6 w 2594"/>
                  <a:gd name="T73" fmla="*/ 76 h 170"/>
                  <a:gd name="T74" fmla="*/ 0 w 2594"/>
                  <a:gd name="T75" fmla="*/ 86 h 170"/>
                  <a:gd name="T76" fmla="*/ 2 w 2594"/>
                  <a:gd name="T77" fmla="*/ 90 h 170"/>
                  <a:gd name="T78" fmla="*/ 14 w 2594"/>
                  <a:gd name="T79" fmla="*/ 98 h 170"/>
                  <a:gd name="T80" fmla="*/ 58 w 2594"/>
                  <a:gd name="T81" fmla="*/ 110 h 170"/>
                  <a:gd name="T82" fmla="*/ 156 w 2594"/>
                  <a:gd name="T83" fmla="*/ 126 h 170"/>
                  <a:gd name="T84" fmla="*/ 380 w 2594"/>
                  <a:gd name="T85" fmla="*/ 144 h 170"/>
                  <a:gd name="T86" fmla="*/ 792 w 2594"/>
                  <a:gd name="T87" fmla="*/ 162 h 170"/>
                  <a:gd name="T88" fmla="*/ 1296 w 2594"/>
                  <a:gd name="T89" fmla="*/ 170 h 170"/>
                  <a:gd name="T90" fmla="*/ 1558 w 2594"/>
                  <a:gd name="T91" fmla="*/ 168 h 170"/>
                  <a:gd name="T92" fmla="*/ 2024 w 2594"/>
                  <a:gd name="T93" fmla="*/ 156 h 170"/>
                  <a:gd name="T94" fmla="*/ 2300 w 2594"/>
                  <a:gd name="T95" fmla="*/ 138 h 170"/>
                  <a:gd name="T96" fmla="*/ 2438 w 2594"/>
                  <a:gd name="T97" fmla="*/ 126 h 170"/>
                  <a:gd name="T98" fmla="*/ 2536 w 2594"/>
                  <a:gd name="T99" fmla="*/ 110 h 170"/>
                  <a:gd name="T100" fmla="*/ 2580 w 2594"/>
                  <a:gd name="T101" fmla="*/ 98 h 170"/>
                  <a:gd name="T102" fmla="*/ 2594 w 2594"/>
                  <a:gd name="T103" fmla="*/ 90 h 170"/>
                  <a:gd name="T104" fmla="*/ 2594 w 2594"/>
                  <a:gd name="T105" fmla="*/ 86 h 170"/>
                  <a:gd name="T106" fmla="*/ 2588 w 2594"/>
                  <a:gd name="T107" fmla="*/ 76 h 170"/>
                  <a:gd name="T108" fmla="*/ 2568 w 2594"/>
                  <a:gd name="T109" fmla="*/ 68 h 170"/>
                  <a:gd name="T110" fmla="*/ 2494 w 2594"/>
                  <a:gd name="T111" fmla="*/ 52 h 170"/>
                  <a:gd name="T112" fmla="*/ 2374 w 2594"/>
                  <a:gd name="T113" fmla="*/ 38 h 170"/>
                  <a:gd name="T114" fmla="*/ 2216 w 2594"/>
                  <a:gd name="T115" fmla="*/ 24 h 170"/>
                  <a:gd name="T116" fmla="*/ 1804 w 2594"/>
                  <a:gd name="T117" fmla="*/ 6 h 170"/>
                  <a:gd name="T118" fmla="*/ 1296 w 2594"/>
                  <a:gd name="T11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4" h="170">
                    <a:moveTo>
                      <a:pt x="1296" y="170"/>
                    </a:moveTo>
                    <a:lnTo>
                      <a:pt x="1296" y="170"/>
                    </a:lnTo>
                    <a:lnTo>
                      <a:pt x="1036" y="168"/>
                    </a:lnTo>
                    <a:lnTo>
                      <a:pt x="794" y="162"/>
                    </a:lnTo>
                    <a:lnTo>
                      <a:pt x="574" y="154"/>
                    </a:lnTo>
                    <a:lnTo>
                      <a:pt x="384" y="144"/>
                    </a:lnTo>
                    <a:lnTo>
                      <a:pt x="226" y="132"/>
                    </a:lnTo>
                    <a:lnTo>
                      <a:pt x="160" y="126"/>
                    </a:lnTo>
                    <a:lnTo>
                      <a:pt x="106" y="118"/>
                    </a:lnTo>
                    <a:lnTo>
                      <a:pt x="62" y="110"/>
                    </a:lnTo>
                    <a:lnTo>
                      <a:pt x="30" y="102"/>
                    </a:lnTo>
                    <a:lnTo>
                      <a:pt x="20" y="98"/>
                    </a:lnTo>
                    <a:lnTo>
                      <a:pt x="12" y="94"/>
                    </a:lnTo>
                    <a:lnTo>
                      <a:pt x="6" y="90"/>
                    </a:lnTo>
                    <a:lnTo>
                      <a:pt x="4" y="86"/>
                    </a:lnTo>
                    <a:lnTo>
                      <a:pt x="6" y="82"/>
                    </a:lnTo>
                    <a:lnTo>
                      <a:pt x="12" y="76"/>
                    </a:lnTo>
                    <a:lnTo>
                      <a:pt x="20" y="72"/>
                    </a:lnTo>
                    <a:lnTo>
                      <a:pt x="30" y="68"/>
                    </a:lnTo>
                    <a:lnTo>
                      <a:pt x="62" y="60"/>
                    </a:lnTo>
                    <a:lnTo>
                      <a:pt x="106" y="52"/>
                    </a:lnTo>
                    <a:lnTo>
                      <a:pt x="160" y="44"/>
                    </a:lnTo>
                    <a:lnTo>
                      <a:pt x="226" y="38"/>
                    </a:lnTo>
                    <a:lnTo>
                      <a:pt x="300" y="30"/>
                    </a:lnTo>
                    <a:lnTo>
                      <a:pt x="384" y="24"/>
                    </a:lnTo>
                    <a:lnTo>
                      <a:pt x="574" y="14"/>
                    </a:lnTo>
                    <a:lnTo>
                      <a:pt x="794" y="6"/>
                    </a:lnTo>
                    <a:lnTo>
                      <a:pt x="1036" y="2"/>
                    </a:lnTo>
                    <a:lnTo>
                      <a:pt x="1296" y="0"/>
                    </a:lnTo>
                    <a:lnTo>
                      <a:pt x="1558" y="2"/>
                    </a:lnTo>
                    <a:lnTo>
                      <a:pt x="1802" y="6"/>
                    </a:lnTo>
                    <a:lnTo>
                      <a:pt x="2022" y="14"/>
                    </a:lnTo>
                    <a:lnTo>
                      <a:pt x="2212" y="24"/>
                    </a:lnTo>
                    <a:lnTo>
                      <a:pt x="2296" y="30"/>
                    </a:lnTo>
                    <a:lnTo>
                      <a:pt x="2370" y="38"/>
                    </a:lnTo>
                    <a:lnTo>
                      <a:pt x="2434" y="44"/>
                    </a:lnTo>
                    <a:lnTo>
                      <a:pt x="2488" y="52"/>
                    </a:lnTo>
                    <a:lnTo>
                      <a:pt x="2532" y="60"/>
                    </a:lnTo>
                    <a:lnTo>
                      <a:pt x="2564" y="68"/>
                    </a:lnTo>
                    <a:lnTo>
                      <a:pt x="2574" y="72"/>
                    </a:lnTo>
                    <a:lnTo>
                      <a:pt x="2584" y="76"/>
                    </a:lnTo>
                    <a:lnTo>
                      <a:pt x="2588" y="82"/>
                    </a:lnTo>
                    <a:lnTo>
                      <a:pt x="2590" y="86"/>
                    </a:lnTo>
                    <a:lnTo>
                      <a:pt x="2588" y="90"/>
                    </a:lnTo>
                    <a:lnTo>
                      <a:pt x="2584" y="94"/>
                    </a:lnTo>
                    <a:lnTo>
                      <a:pt x="2574" y="98"/>
                    </a:lnTo>
                    <a:lnTo>
                      <a:pt x="2564" y="102"/>
                    </a:lnTo>
                    <a:lnTo>
                      <a:pt x="2532" y="110"/>
                    </a:lnTo>
                    <a:lnTo>
                      <a:pt x="2488" y="118"/>
                    </a:lnTo>
                    <a:lnTo>
                      <a:pt x="2434" y="126"/>
                    </a:lnTo>
                    <a:lnTo>
                      <a:pt x="2370" y="132"/>
                    </a:lnTo>
                    <a:lnTo>
                      <a:pt x="2296" y="138"/>
                    </a:lnTo>
                    <a:lnTo>
                      <a:pt x="2212" y="144"/>
                    </a:lnTo>
                    <a:lnTo>
                      <a:pt x="2022" y="154"/>
                    </a:lnTo>
                    <a:lnTo>
                      <a:pt x="1802" y="162"/>
                    </a:lnTo>
                    <a:lnTo>
                      <a:pt x="1558" y="168"/>
                    </a:lnTo>
                    <a:lnTo>
                      <a:pt x="1296" y="170"/>
                    </a:lnTo>
                    <a:close/>
                    <a:moveTo>
                      <a:pt x="1296" y="0"/>
                    </a:moveTo>
                    <a:lnTo>
                      <a:pt x="1296" y="0"/>
                    </a:lnTo>
                    <a:lnTo>
                      <a:pt x="1036" y="2"/>
                    </a:lnTo>
                    <a:lnTo>
                      <a:pt x="792" y="6"/>
                    </a:lnTo>
                    <a:lnTo>
                      <a:pt x="572" y="14"/>
                    </a:lnTo>
                    <a:lnTo>
                      <a:pt x="380" y="24"/>
                    </a:lnTo>
                    <a:lnTo>
                      <a:pt x="296" y="30"/>
                    </a:lnTo>
                    <a:lnTo>
                      <a:pt x="222" y="38"/>
                    </a:lnTo>
                    <a:lnTo>
                      <a:pt x="156" y="44"/>
                    </a:lnTo>
                    <a:lnTo>
                      <a:pt x="102" y="52"/>
                    </a:lnTo>
                    <a:lnTo>
                      <a:pt x="58" y="60"/>
                    </a:lnTo>
                    <a:lnTo>
                      <a:pt x="26" y="68"/>
                    </a:lnTo>
                    <a:lnTo>
                      <a:pt x="14" y="72"/>
                    </a:lnTo>
                    <a:lnTo>
                      <a:pt x="6" y="76"/>
                    </a:lnTo>
                    <a:lnTo>
                      <a:pt x="2" y="82"/>
                    </a:lnTo>
                    <a:lnTo>
                      <a:pt x="0" y="86"/>
                    </a:lnTo>
                    <a:lnTo>
                      <a:pt x="2" y="90"/>
                    </a:lnTo>
                    <a:lnTo>
                      <a:pt x="6" y="94"/>
                    </a:lnTo>
                    <a:lnTo>
                      <a:pt x="14" y="98"/>
                    </a:lnTo>
                    <a:lnTo>
                      <a:pt x="26" y="102"/>
                    </a:lnTo>
                    <a:lnTo>
                      <a:pt x="58" y="110"/>
                    </a:lnTo>
                    <a:lnTo>
                      <a:pt x="102" y="118"/>
                    </a:lnTo>
                    <a:lnTo>
                      <a:pt x="156" y="126"/>
                    </a:lnTo>
                    <a:lnTo>
                      <a:pt x="222" y="132"/>
                    </a:lnTo>
                    <a:lnTo>
                      <a:pt x="380" y="144"/>
                    </a:lnTo>
                    <a:lnTo>
                      <a:pt x="572" y="156"/>
                    </a:lnTo>
                    <a:lnTo>
                      <a:pt x="792" y="162"/>
                    </a:lnTo>
                    <a:lnTo>
                      <a:pt x="1036" y="168"/>
                    </a:lnTo>
                    <a:lnTo>
                      <a:pt x="1296" y="170"/>
                    </a:lnTo>
                    <a:lnTo>
                      <a:pt x="1558" y="168"/>
                    </a:lnTo>
                    <a:lnTo>
                      <a:pt x="1804" y="162"/>
                    </a:lnTo>
                    <a:lnTo>
                      <a:pt x="2024" y="156"/>
                    </a:lnTo>
                    <a:lnTo>
                      <a:pt x="2216" y="144"/>
                    </a:lnTo>
                    <a:lnTo>
                      <a:pt x="2300" y="138"/>
                    </a:lnTo>
                    <a:lnTo>
                      <a:pt x="2374" y="132"/>
                    </a:lnTo>
                    <a:lnTo>
                      <a:pt x="2438" y="126"/>
                    </a:lnTo>
                    <a:lnTo>
                      <a:pt x="2494" y="118"/>
                    </a:lnTo>
                    <a:lnTo>
                      <a:pt x="2536" y="110"/>
                    </a:lnTo>
                    <a:lnTo>
                      <a:pt x="2568" y="102"/>
                    </a:lnTo>
                    <a:lnTo>
                      <a:pt x="2580" y="98"/>
                    </a:lnTo>
                    <a:lnTo>
                      <a:pt x="2588" y="94"/>
                    </a:lnTo>
                    <a:lnTo>
                      <a:pt x="2594" y="90"/>
                    </a:lnTo>
                    <a:lnTo>
                      <a:pt x="2594" y="86"/>
                    </a:lnTo>
                    <a:lnTo>
                      <a:pt x="2594" y="82"/>
                    </a:lnTo>
                    <a:lnTo>
                      <a:pt x="2588" y="76"/>
                    </a:lnTo>
                    <a:lnTo>
                      <a:pt x="2580" y="72"/>
                    </a:lnTo>
                    <a:lnTo>
                      <a:pt x="2568" y="68"/>
                    </a:lnTo>
                    <a:lnTo>
                      <a:pt x="2536" y="60"/>
                    </a:lnTo>
                    <a:lnTo>
                      <a:pt x="2494" y="52"/>
                    </a:lnTo>
                    <a:lnTo>
                      <a:pt x="2438" y="44"/>
                    </a:lnTo>
                    <a:lnTo>
                      <a:pt x="2374" y="38"/>
                    </a:lnTo>
                    <a:lnTo>
                      <a:pt x="2300" y="30"/>
                    </a:lnTo>
                    <a:lnTo>
                      <a:pt x="2216" y="24"/>
                    </a:lnTo>
                    <a:lnTo>
                      <a:pt x="2024" y="14"/>
                    </a:lnTo>
                    <a:lnTo>
                      <a:pt x="1804" y="6"/>
                    </a:lnTo>
                    <a:lnTo>
                      <a:pt x="1558" y="2"/>
                    </a:lnTo>
                    <a:lnTo>
                      <a:pt x="1296"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1" name="Freeform 96"/>
              <p:cNvSpPr>
                <a:spLocks noChangeArrowheads="1"/>
              </p:cNvSpPr>
              <p:nvPr/>
            </p:nvSpPr>
            <p:spPr bwMode="auto">
              <a:xfrm>
                <a:off x="158" y="10"/>
                <a:ext cx="2586" cy="170"/>
              </a:xfrm>
              <a:custGeom>
                <a:avLst/>
                <a:gdLst>
                  <a:gd name="T0" fmla="*/ 1292 w 2586"/>
                  <a:gd name="T1" fmla="*/ 170 h 170"/>
                  <a:gd name="T2" fmla="*/ 1292 w 2586"/>
                  <a:gd name="T3" fmla="*/ 170 h 170"/>
                  <a:gd name="T4" fmla="*/ 1032 w 2586"/>
                  <a:gd name="T5" fmla="*/ 168 h 170"/>
                  <a:gd name="T6" fmla="*/ 790 w 2586"/>
                  <a:gd name="T7" fmla="*/ 162 h 170"/>
                  <a:gd name="T8" fmla="*/ 570 w 2586"/>
                  <a:gd name="T9" fmla="*/ 154 h 170"/>
                  <a:gd name="T10" fmla="*/ 380 w 2586"/>
                  <a:gd name="T11" fmla="*/ 144 h 170"/>
                  <a:gd name="T12" fmla="*/ 222 w 2586"/>
                  <a:gd name="T13" fmla="*/ 132 h 170"/>
                  <a:gd name="T14" fmla="*/ 156 w 2586"/>
                  <a:gd name="T15" fmla="*/ 126 h 170"/>
                  <a:gd name="T16" fmla="*/ 102 w 2586"/>
                  <a:gd name="T17" fmla="*/ 118 h 170"/>
                  <a:gd name="T18" fmla="*/ 58 w 2586"/>
                  <a:gd name="T19" fmla="*/ 110 h 170"/>
                  <a:gd name="T20" fmla="*/ 26 w 2586"/>
                  <a:gd name="T21" fmla="*/ 102 h 170"/>
                  <a:gd name="T22" fmla="*/ 16 w 2586"/>
                  <a:gd name="T23" fmla="*/ 98 h 170"/>
                  <a:gd name="T24" fmla="*/ 8 w 2586"/>
                  <a:gd name="T25" fmla="*/ 94 h 170"/>
                  <a:gd name="T26" fmla="*/ 2 w 2586"/>
                  <a:gd name="T27" fmla="*/ 90 h 170"/>
                  <a:gd name="T28" fmla="*/ 0 w 2586"/>
                  <a:gd name="T29" fmla="*/ 86 h 170"/>
                  <a:gd name="T30" fmla="*/ 0 w 2586"/>
                  <a:gd name="T31" fmla="*/ 86 h 170"/>
                  <a:gd name="T32" fmla="*/ 2 w 2586"/>
                  <a:gd name="T33" fmla="*/ 82 h 170"/>
                  <a:gd name="T34" fmla="*/ 8 w 2586"/>
                  <a:gd name="T35" fmla="*/ 76 h 170"/>
                  <a:gd name="T36" fmla="*/ 16 w 2586"/>
                  <a:gd name="T37" fmla="*/ 72 h 170"/>
                  <a:gd name="T38" fmla="*/ 26 w 2586"/>
                  <a:gd name="T39" fmla="*/ 68 h 170"/>
                  <a:gd name="T40" fmla="*/ 58 w 2586"/>
                  <a:gd name="T41" fmla="*/ 60 h 170"/>
                  <a:gd name="T42" fmla="*/ 102 w 2586"/>
                  <a:gd name="T43" fmla="*/ 52 h 170"/>
                  <a:gd name="T44" fmla="*/ 156 w 2586"/>
                  <a:gd name="T45" fmla="*/ 44 h 170"/>
                  <a:gd name="T46" fmla="*/ 222 w 2586"/>
                  <a:gd name="T47" fmla="*/ 38 h 170"/>
                  <a:gd name="T48" fmla="*/ 296 w 2586"/>
                  <a:gd name="T49" fmla="*/ 30 h 170"/>
                  <a:gd name="T50" fmla="*/ 380 w 2586"/>
                  <a:gd name="T51" fmla="*/ 24 h 170"/>
                  <a:gd name="T52" fmla="*/ 570 w 2586"/>
                  <a:gd name="T53" fmla="*/ 14 h 170"/>
                  <a:gd name="T54" fmla="*/ 790 w 2586"/>
                  <a:gd name="T55" fmla="*/ 6 h 170"/>
                  <a:gd name="T56" fmla="*/ 1032 w 2586"/>
                  <a:gd name="T57" fmla="*/ 2 h 170"/>
                  <a:gd name="T58" fmla="*/ 1292 w 2586"/>
                  <a:gd name="T59" fmla="*/ 0 h 170"/>
                  <a:gd name="T60" fmla="*/ 1292 w 2586"/>
                  <a:gd name="T61" fmla="*/ 0 h 170"/>
                  <a:gd name="T62" fmla="*/ 1554 w 2586"/>
                  <a:gd name="T63" fmla="*/ 2 h 170"/>
                  <a:gd name="T64" fmla="*/ 1798 w 2586"/>
                  <a:gd name="T65" fmla="*/ 6 h 170"/>
                  <a:gd name="T66" fmla="*/ 2018 w 2586"/>
                  <a:gd name="T67" fmla="*/ 14 h 170"/>
                  <a:gd name="T68" fmla="*/ 2208 w 2586"/>
                  <a:gd name="T69" fmla="*/ 24 h 170"/>
                  <a:gd name="T70" fmla="*/ 2292 w 2586"/>
                  <a:gd name="T71" fmla="*/ 30 h 170"/>
                  <a:gd name="T72" fmla="*/ 2366 w 2586"/>
                  <a:gd name="T73" fmla="*/ 38 h 170"/>
                  <a:gd name="T74" fmla="*/ 2430 w 2586"/>
                  <a:gd name="T75" fmla="*/ 44 h 170"/>
                  <a:gd name="T76" fmla="*/ 2484 w 2586"/>
                  <a:gd name="T77" fmla="*/ 52 h 170"/>
                  <a:gd name="T78" fmla="*/ 2528 w 2586"/>
                  <a:gd name="T79" fmla="*/ 60 h 170"/>
                  <a:gd name="T80" fmla="*/ 2560 w 2586"/>
                  <a:gd name="T81" fmla="*/ 68 h 170"/>
                  <a:gd name="T82" fmla="*/ 2570 w 2586"/>
                  <a:gd name="T83" fmla="*/ 72 h 170"/>
                  <a:gd name="T84" fmla="*/ 2580 w 2586"/>
                  <a:gd name="T85" fmla="*/ 76 h 170"/>
                  <a:gd name="T86" fmla="*/ 2584 w 2586"/>
                  <a:gd name="T87" fmla="*/ 82 h 170"/>
                  <a:gd name="T88" fmla="*/ 2586 w 2586"/>
                  <a:gd name="T89" fmla="*/ 86 h 170"/>
                  <a:gd name="T90" fmla="*/ 2586 w 2586"/>
                  <a:gd name="T91" fmla="*/ 86 h 170"/>
                  <a:gd name="T92" fmla="*/ 2584 w 2586"/>
                  <a:gd name="T93" fmla="*/ 90 h 170"/>
                  <a:gd name="T94" fmla="*/ 2580 w 2586"/>
                  <a:gd name="T95" fmla="*/ 94 h 170"/>
                  <a:gd name="T96" fmla="*/ 2570 w 2586"/>
                  <a:gd name="T97" fmla="*/ 98 h 170"/>
                  <a:gd name="T98" fmla="*/ 2560 w 2586"/>
                  <a:gd name="T99" fmla="*/ 102 h 170"/>
                  <a:gd name="T100" fmla="*/ 2528 w 2586"/>
                  <a:gd name="T101" fmla="*/ 110 h 170"/>
                  <a:gd name="T102" fmla="*/ 2484 w 2586"/>
                  <a:gd name="T103" fmla="*/ 118 h 170"/>
                  <a:gd name="T104" fmla="*/ 2430 w 2586"/>
                  <a:gd name="T105" fmla="*/ 126 h 170"/>
                  <a:gd name="T106" fmla="*/ 2366 w 2586"/>
                  <a:gd name="T107" fmla="*/ 132 h 170"/>
                  <a:gd name="T108" fmla="*/ 2292 w 2586"/>
                  <a:gd name="T109" fmla="*/ 138 h 170"/>
                  <a:gd name="T110" fmla="*/ 2208 w 2586"/>
                  <a:gd name="T111" fmla="*/ 144 h 170"/>
                  <a:gd name="T112" fmla="*/ 2018 w 2586"/>
                  <a:gd name="T113" fmla="*/ 154 h 170"/>
                  <a:gd name="T114" fmla="*/ 1798 w 2586"/>
                  <a:gd name="T115" fmla="*/ 162 h 170"/>
                  <a:gd name="T116" fmla="*/ 1554 w 2586"/>
                  <a:gd name="T117" fmla="*/ 168 h 170"/>
                  <a:gd name="T118" fmla="*/ 1292 w 2586"/>
                  <a:gd name="T11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6" h="170">
                    <a:moveTo>
                      <a:pt x="1292" y="170"/>
                    </a:moveTo>
                    <a:lnTo>
                      <a:pt x="1292" y="170"/>
                    </a:lnTo>
                    <a:lnTo>
                      <a:pt x="1032" y="168"/>
                    </a:lnTo>
                    <a:lnTo>
                      <a:pt x="790" y="162"/>
                    </a:lnTo>
                    <a:lnTo>
                      <a:pt x="570" y="154"/>
                    </a:lnTo>
                    <a:lnTo>
                      <a:pt x="380" y="144"/>
                    </a:lnTo>
                    <a:lnTo>
                      <a:pt x="222" y="132"/>
                    </a:lnTo>
                    <a:lnTo>
                      <a:pt x="156" y="126"/>
                    </a:lnTo>
                    <a:lnTo>
                      <a:pt x="102" y="118"/>
                    </a:lnTo>
                    <a:lnTo>
                      <a:pt x="58" y="110"/>
                    </a:lnTo>
                    <a:lnTo>
                      <a:pt x="26" y="102"/>
                    </a:lnTo>
                    <a:lnTo>
                      <a:pt x="16" y="98"/>
                    </a:lnTo>
                    <a:lnTo>
                      <a:pt x="8" y="94"/>
                    </a:lnTo>
                    <a:lnTo>
                      <a:pt x="2" y="90"/>
                    </a:lnTo>
                    <a:lnTo>
                      <a:pt x="0" y="86"/>
                    </a:lnTo>
                    <a:lnTo>
                      <a:pt x="2" y="82"/>
                    </a:lnTo>
                    <a:lnTo>
                      <a:pt x="8" y="76"/>
                    </a:lnTo>
                    <a:lnTo>
                      <a:pt x="16" y="72"/>
                    </a:lnTo>
                    <a:lnTo>
                      <a:pt x="26" y="68"/>
                    </a:lnTo>
                    <a:lnTo>
                      <a:pt x="58" y="60"/>
                    </a:lnTo>
                    <a:lnTo>
                      <a:pt x="102" y="52"/>
                    </a:lnTo>
                    <a:lnTo>
                      <a:pt x="156" y="44"/>
                    </a:lnTo>
                    <a:lnTo>
                      <a:pt x="222" y="38"/>
                    </a:lnTo>
                    <a:lnTo>
                      <a:pt x="296" y="30"/>
                    </a:lnTo>
                    <a:lnTo>
                      <a:pt x="380" y="24"/>
                    </a:lnTo>
                    <a:lnTo>
                      <a:pt x="570" y="14"/>
                    </a:lnTo>
                    <a:lnTo>
                      <a:pt x="790" y="6"/>
                    </a:lnTo>
                    <a:lnTo>
                      <a:pt x="1032" y="2"/>
                    </a:lnTo>
                    <a:lnTo>
                      <a:pt x="1292" y="0"/>
                    </a:lnTo>
                    <a:lnTo>
                      <a:pt x="1554" y="2"/>
                    </a:lnTo>
                    <a:lnTo>
                      <a:pt x="1798" y="6"/>
                    </a:lnTo>
                    <a:lnTo>
                      <a:pt x="2018" y="14"/>
                    </a:lnTo>
                    <a:lnTo>
                      <a:pt x="2208" y="24"/>
                    </a:lnTo>
                    <a:lnTo>
                      <a:pt x="2292" y="30"/>
                    </a:lnTo>
                    <a:lnTo>
                      <a:pt x="2366" y="38"/>
                    </a:lnTo>
                    <a:lnTo>
                      <a:pt x="2430" y="44"/>
                    </a:lnTo>
                    <a:lnTo>
                      <a:pt x="2484" y="52"/>
                    </a:lnTo>
                    <a:lnTo>
                      <a:pt x="2528" y="60"/>
                    </a:lnTo>
                    <a:lnTo>
                      <a:pt x="2560" y="68"/>
                    </a:lnTo>
                    <a:lnTo>
                      <a:pt x="2570" y="72"/>
                    </a:lnTo>
                    <a:lnTo>
                      <a:pt x="2580" y="76"/>
                    </a:lnTo>
                    <a:lnTo>
                      <a:pt x="2584" y="82"/>
                    </a:lnTo>
                    <a:lnTo>
                      <a:pt x="2586" y="86"/>
                    </a:lnTo>
                    <a:lnTo>
                      <a:pt x="2584" y="90"/>
                    </a:lnTo>
                    <a:lnTo>
                      <a:pt x="2580" y="94"/>
                    </a:lnTo>
                    <a:lnTo>
                      <a:pt x="2570" y="98"/>
                    </a:lnTo>
                    <a:lnTo>
                      <a:pt x="2560" y="102"/>
                    </a:lnTo>
                    <a:lnTo>
                      <a:pt x="2528" y="110"/>
                    </a:lnTo>
                    <a:lnTo>
                      <a:pt x="2484" y="118"/>
                    </a:lnTo>
                    <a:lnTo>
                      <a:pt x="2430" y="126"/>
                    </a:lnTo>
                    <a:lnTo>
                      <a:pt x="2366" y="132"/>
                    </a:lnTo>
                    <a:lnTo>
                      <a:pt x="2292" y="138"/>
                    </a:lnTo>
                    <a:lnTo>
                      <a:pt x="2208" y="144"/>
                    </a:lnTo>
                    <a:lnTo>
                      <a:pt x="2018" y="154"/>
                    </a:lnTo>
                    <a:lnTo>
                      <a:pt x="1798" y="162"/>
                    </a:lnTo>
                    <a:lnTo>
                      <a:pt x="1554" y="168"/>
                    </a:lnTo>
                    <a:lnTo>
                      <a:pt x="1292" y="1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2" name="Freeform 97"/>
              <p:cNvSpPr>
                <a:spLocks noChangeArrowheads="1"/>
              </p:cNvSpPr>
              <p:nvPr/>
            </p:nvSpPr>
            <p:spPr bwMode="auto">
              <a:xfrm>
                <a:off x="154" y="10"/>
                <a:ext cx="2594" cy="170"/>
              </a:xfrm>
              <a:custGeom>
                <a:avLst/>
                <a:gdLst>
                  <a:gd name="T0" fmla="*/ 1296 w 2594"/>
                  <a:gd name="T1" fmla="*/ 0 h 170"/>
                  <a:gd name="T2" fmla="*/ 1296 w 2594"/>
                  <a:gd name="T3" fmla="*/ 0 h 170"/>
                  <a:gd name="T4" fmla="*/ 1036 w 2594"/>
                  <a:gd name="T5" fmla="*/ 2 h 170"/>
                  <a:gd name="T6" fmla="*/ 792 w 2594"/>
                  <a:gd name="T7" fmla="*/ 6 h 170"/>
                  <a:gd name="T8" fmla="*/ 572 w 2594"/>
                  <a:gd name="T9" fmla="*/ 14 h 170"/>
                  <a:gd name="T10" fmla="*/ 380 w 2594"/>
                  <a:gd name="T11" fmla="*/ 24 h 170"/>
                  <a:gd name="T12" fmla="*/ 296 w 2594"/>
                  <a:gd name="T13" fmla="*/ 30 h 170"/>
                  <a:gd name="T14" fmla="*/ 222 w 2594"/>
                  <a:gd name="T15" fmla="*/ 38 h 170"/>
                  <a:gd name="T16" fmla="*/ 156 w 2594"/>
                  <a:gd name="T17" fmla="*/ 44 h 170"/>
                  <a:gd name="T18" fmla="*/ 102 w 2594"/>
                  <a:gd name="T19" fmla="*/ 52 h 170"/>
                  <a:gd name="T20" fmla="*/ 58 w 2594"/>
                  <a:gd name="T21" fmla="*/ 60 h 170"/>
                  <a:gd name="T22" fmla="*/ 26 w 2594"/>
                  <a:gd name="T23" fmla="*/ 68 h 170"/>
                  <a:gd name="T24" fmla="*/ 14 w 2594"/>
                  <a:gd name="T25" fmla="*/ 72 h 170"/>
                  <a:gd name="T26" fmla="*/ 6 w 2594"/>
                  <a:gd name="T27" fmla="*/ 76 h 170"/>
                  <a:gd name="T28" fmla="*/ 2 w 2594"/>
                  <a:gd name="T29" fmla="*/ 82 h 170"/>
                  <a:gd name="T30" fmla="*/ 0 w 2594"/>
                  <a:gd name="T31" fmla="*/ 86 h 170"/>
                  <a:gd name="T32" fmla="*/ 0 w 2594"/>
                  <a:gd name="T33" fmla="*/ 86 h 170"/>
                  <a:gd name="T34" fmla="*/ 2 w 2594"/>
                  <a:gd name="T35" fmla="*/ 90 h 170"/>
                  <a:gd name="T36" fmla="*/ 6 w 2594"/>
                  <a:gd name="T37" fmla="*/ 94 h 170"/>
                  <a:gd name="T38" fmla="*/ 14 w 2594"/>
                  <a:gd name="T39" fmla="*/ 98 h 170"/>
                  <a:gd name="T40" fmla="*/ 26 w 2594"/>
                  <a:gd name="T41" fmla="*/ 102 h 170"/>
                  <a:gd name="T42" fmla="*/ 58 w 2594"/>
                  <a:gd name="T43" fmla="*/ 110 h 170"/>
                  <a:gd name="T44" fmla="*/ 102 w 2594"/>
                  <a:gd name="T45" fmla="*/ 118 h 170"/>
                  <a:gd name="T46" fmla="*/ 156 w 2594"/>
                  <a:gd name="T47" fmla="*/ 126 h 170"/>
                  <a:gd name="T48" fmla="*/ 222 w 2594"/>
                  <a:gd name="T49" fmla="*/ 132 h 170"/>
                  <a:gd name="T50" fmla="*/ 380 w 2594"/>
                  <a:gd name="T51" fmla="*/ 144 h 170"/>
                  <a:gd name="T52" fmla="*/ 572 w 2594"/>
                  <a:gd name="T53" fmla="*/ 156 h 170"/>
                  <a:gd name="T54" fmla="*/ 792 w 2594"/>
                  <a:gd name="T55" fmla="*/ 162 h 170"/>
                  <a:gd name="T56" fmla="*/ 1036 w 2594"/>
                  <a:gd name="T57" fmla="*/ 168 h 170"/>
                  <a:gd name="T58" fmla="*/ 1296 w 2594"/>
                  <a:gd name="T59" fmla="*/ 170 h 170"/>
                  <a:gd name="T60" fmla="*/ 1296 w 2594"/>
                  <a:gd name="T61" fmla="*/ 170 h 170"/>
                  <a:gd name="T62" fmla="*/ 1558 w 2594"/>
                  <a:gd name="T63" fmla="*/ 168 h 170"/>
                  <a:gd name="T64" fmla="*/ 1804 w 2594"/>
                  <a:gd name="T65" fmla="*/ 162 h 170"/>
                  <a:gd name="T66" fmla="*/ 2024 w 2594"/>
                  <a:gd name="T67" fmla="*/ 156 h 170"/>
                  <a:gd name="T68" fmla="*/ 2216 w 2594"/>
                  <a:gd name="T69" fmla="*/ 144 h 170"/>
                  <a:gd name="T70" fmla="*/ 2300 w 2594"/>
                  <a:gd name="T71" fmla="*/ 138 h 170"/>
                  <a:gd name="T72" fmla="*/ 2374 w 2594"/>
                  <a:gd name="T73" fmla="*/ 132 h 170"/>
                  <a:gd name="T74" fmla="*/ 2438 w 2594"/>
                  <a:gd name="T75" fmla="*/ 126 h 170"/>
                  <a:gd name="T76" fmla="*/ 2494 w 2594"/>
                  <a:gd name="T77" fmla="*/ 118 h 170"/>
                  <a:gd name="T78" fmla="*/ 2536 w 2594"/>
                  <a:gd name="T79" fmla="*/ 110 h 170"/>
                  <a:gd name="T80" fmla="*/ 2568 w 2594"/>
                  <a:gd name="T81" fmla="*/ 102 h 170"/>
                  <a:gd name="T82" fmla="*/ 2580 w 2594"/>
                  <a:gd name="T83" fmla="*/ 98 h 170"/>
                  <a:gd name="T84" fmla="*/ 2588 w 2594"/>
                  <a:gd name="T85" fmla="*/ 94 h 170"/>
                  <a:gd name="T86" fmla="*/ 2594 w 2594"/>
                  <a:gd name="T87" fmla="*/ 90 h 170"/>
                  <a:gd name="T88" fmla="*/ 2594 w 2594"/>
                  <a:gd name="T89" fmla="*/ 86 h 170"/>
                  <a:gd name="T90" fmla="*/ 2594 w 2594"/>
                  <a:gd name="T91" fmla="*/ 86 h 170"/>
                  <a:gd name="T92" fmla="*/ 2594 w 2594"/>
                  <a:gd name="T93" fmla="*/ 82 h 170"/>
                  <a:gd name="T94" fmla="*/ 2588 w 2594"/>
                  <a:gd name="T95" fmla="*/ 76 h 170"/>
                  <a:gd name="T96" fmla="*/ 2580 w 2594"/>
                  <a:gd name="T97" fmla="*/ 72 h 170"/>
                  <a:gd name="T98" fmla="*/ 2568 w 2594"/>
                  <a:gd name="T99" fmla="*/ 68 h 170"/>
                  <a:gd name="T100" fmla="*/ 2536 w 2594"/>
                  <a:gd name="T101" fmla="*/ 60 h 170"/>
                  <a:gd name="T102" fmla="*/ 2494 w 2594"/>
                  <a:gd name="T103" fmla="*/ 52 h 170"/>
                  <a:gd name="T104" fmla="*/ 2438 w 2594"/>
                  <a:gd name="T105" fmla="*/ 44 h 170"/>
                  <a:gd name="T106" fmla="*/ 2374 w 2594"/>
                  <a:gd name="T107" fmla="*/ 38 h 170"/>
                  <a:gd name="T108" fmla="*/ 2300 w 2594"/>
                  <a:gd name="T109" fmla="*/ 30 h 170"/>
                  <a:gd name="T110" fmla="*/ 2216 w 2594"/>
                  <a:gd name="T111" fmla="*/ 24 h 170"/>
                  <a:gd name="T112" fmla="*/ 2024 w 2594"/>
                  <a:gd name="T113" fmla="*/ 14 h 170"/>
                  <a:gd name="T114" fmla="*/ 1804 w 2594"/>
                  <a:gd name="T115" fmla="*/ 6 h 170"/>
                  <a:gd name="T116" fmla="*/ 1558 w 2594"/>
                  <a:gd name="T117" fmla="*/ 2 h 170"/>
                  <a:gd name="T118" fmla="*/ 1296 w 2594"/>
                  <a:gd name="T11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94" h="170">
                    <a:moveTo>
                      <a:pt x="1296" y="0"/>
                    </a:moveTo>
                    <a:lnTo>
                      <a:pt x="1296" y="0"/>
                    </a:lnTo>
                    <a:lnTo>
                      <a:pt x="1036" y="2"/>
                    </a:lnTo>
                    <a:lnTo>
                      <a:pt x="792" y="6"/>
                    </a:lnTo>
                    <a:lnTo>
                      <a:pt x="572" y="14"/>
                    </a:lnTo>
                    <a:lnTo>
                      <a:pt x="380" y="24"/>
                    </a:lnTo>
                    <a:lnTo>
                      <a:pt x="296" y="30"/>
                    </a:lnTo>
                    <a:lnTo>
                      <a:pt x="222" y="38"/>
                    </a:lnTo>
                    <a:lnTo>
                      <a:pt x="156" y="44"/>
                    </a:lnTo>
                    <a:lnTo>
                      <a:pt x="102" y="52"/>
                    </a:lnTo>
                    <a:lnTo>
                      <a:pt x="58" y="60"/>
                    </a:lnTo>
                    <a:lnTo>
                      <a:pt x="26" y="68"/>
                    </a:lnTo>
                    <a:lnTo>
                      <a:pt x="14" y="72"/>
                    </a:lnTo>
                    <a:lnTo>
                      <a:pt x="6" y="76"/>
                    </a:lnTo>
                    <a:lnTo>
                      <a:pt x="2" y="82"/>
                    </a:lnTo>
                    <a:lnTo>
                      <a:pt x="0" y="86"/>
                    </a:lnTo>
                    <a:lnTo>
                      <a:pt x="2" y="90"/>
                    </a:lnTo>
                    <a:lnTo>
                      <a:pt x="6" y="94"/>
                    </a:lnTo>
                    <a:lnTo>
                      <a:pt x="14" y="98"/>
                    </a:lnTo>
                    <a:lnTo>
                      <a:pt x="26" y="102"/>
                    </a:lnTo>
                    <a:lnTo>
                      <a:pt x="58" y="110"/>
                    </a:lnTo>
                    <a:lnTo>
                      <a:pt x="102" y="118"/>
                    </a:lnTo>
                    <a:lnTo>
                      <a:pt x="156" y="126"/>
                    </a:lnTo>
                    <a:lnTo>
                      <a:pt x="222" y="132"/>
                    </a:lnTo>
                    <a:lnTo>
                      <a:pt x="380" y="144"/>
                    </a:lnTo>
                    <a:lnTo>
                      <a:pt x="572" y="156"/>
                    </a:lnTo>
                    <a:lnTo>
                      <a:pt x="792" y="162"/>
                    </a:lnTo>
                    <a:lnTo>
                      <a:pt x="1036" y="168"/>
                    </a:lnTo>
                    <a:lnTo>
                      <a:pt x="1296" y="170"/>
                    </a:lnTo>
                    <a:lnTo>
                      <a:pt x="1558" y="168"/>
                    </a:lnTo>
                    <a:lnTo>
                      <a:pt x="1804" y="162"/>
                    </a:lnTo>
                    <a:lnTo>
                      <a:pt x="2024" y="156"/>
                    </a:lnTo>
                    <a:lnTo>
                      <a:pt x="2216" y="144"/>
                    </a:lnTo>
                    <a:lnTo>
                      <a:pt x="2300" y="138"/>
                    </a:lnTo>
                    <a:lnTo>
                      <a:pt x="2374" y="132"/>
                    </a:lnTo>
                    <a:lnTo>
                      <a:pt x="2438" y="126"/>
                    </a:lnTo>
                    <a:lnTo>
                      <a:pt x="2494" y="118"/>
                    </a:lnTo>
                    <a:lnTo>
                      <a:pt x="2536" y="110"/>
                    </a:lnTo>
                    <a:lnTo>
                      <a:pt x="2568" y="102"/>
                    </a:lnTo>
                    <a:lnTo>
                      <a:pt x="2580" y="98"/>
                    </a:lnTo>
                    <a:lnTo>
                      <a:pt x="2588" y="94"/>
                    </a:lnTo>
                    <a:lnTo>
                      <a:pt x="2594" y="90"/>
                    </a:lnTo>
                    <a:lnTo>
                      <a:pt x="2594" y="86"/>
                    </a:lnTo>
                    <a:lnTo>
                      <a:pt x="2594" y="82"/>
                    </a:lnTo>
                    <a:lnTo>
                      <a:pt x="2588" y="76"/>
                    </a:lnTo>
                    <a:lnTo>
                      <a:pt x="2580" y="72"/>
                    </a:lnTo>
                    <a:lnTo>
                      <a:pt x="2568" y="68"/>
                    </a:lnTo>
                    <a:lnTo>
                      <a:pt x="2536" y="60"/>
                    </a:lnTo>
                    <a:lnTo>
                      <a:pt x="2494" y="52"/>
                    </a:lnTo>
                    <a:lnTo>
                      <a:pt x="2438" y="44"/>
                    </a:lnTo>
                    <a:lnTo>
                      <a:pt x="2374" y="38"/>
                    </a:lnTo>
                    <a:lnTo>
                      <a:pt x="2300" y="30"/>
                    </a:lnTo>
                    <a:lnTo>
                      <a:pt x="2216" y="24"/>
                    </a:lnTo>
                    <a:lnTo>
                      <a:pt x="2024" y="14"/>
                    </a:lnTo>
                    <a:lnTo>
                      <a:pt x="1804" y="6"/>
                    </a:lnTo>
                    <a:lnTo>
                      <a:pt x="1558" y="2"/>
                    </a:lnTo>
                    <a:lnTo>
                      <a:pt x="12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3" name="Freeform 98"/>
              <p:cNvSpPr>
                <a:spLocks noEditPoints="1" noChangeArrowheads="1"/>
              </p:cNvSpPr>
              <p:nvPr/>
            </p:nvSpPr>
            <p:spPr bwMode="auto">
              <a:xfrm>
                <a:off x="158" y="10"/>
                <a:ext cx="2586" cy="170"/>
              </a:xfrm>
              <a:custGeom>
                <a:avLst/>
                <a:gdLst>
                  <a:gd name="T0" fmla="*/ 1292 w 2586"/>
                  <a:gd name="T1" fmla="*/ 168 h 170"/>
                  <a:gd name="T2" fmla="*/ 792 w 2586"/>
                  <a:gd name="T3" fmla="*/ 162 h 170"/>
                  <a:gd name="T4" fmla="*/ 384 w 2586"/>
                  <a:gd name="T5" fmla="*/ 144 h 170"/>
                  <a:gd name="T6" fmla="*/ 162 w 2586"/>
                  <a:gd name="T7" fmla="*/ 124 h 170"/>
                  <a:gd name="T8" fmla="*/ 64 w 2586"/>
                  <a:gd name="T9" fmla="*/ 110 h 170"/>
                  <a:gd name="T10" fmla="*/ 20 w 2586"/>
                  <a:gd name="T11" fmla="*/ 98 h 170"/>
                  <a:gd name="T12" fmla="*/ 8 w 2586"/>
                  <a:gd name="T13" fmla="*/ 90 h 170"/>
                  <a:gd name="T14" fmla="*/ 6 w 2586"/>
                  <a:gd name="T15" fmla="*/ 86 h 170"/>
                  <a:gd name="T16" fmla="*/ 12 w 2586"/>
                  <a:gd name="T17" fmla="*/ 76 h 170"/>
                  <a:gd name="T18" fmla="*/ 32 w 2586"/>
                  <a:gd name="T19" fmla="*/ 68 h 170"/>
                  <a:gd name="T20" fmla="*/ 108 w 2586"/>
                  <a:gd name="T21" fmla="*/ 52 h 170"/>
                  <a:gd name="T22" fmla="*/ 226 w 2586"/>
                  <a:gd name="T23" fmla="*/ 38 h 170"/>
                  <a:gd name="T24" fmla="*/ 384 w 2586"/>
                  <a:gd name="T25" fmla="*/ 24 h 170"/>
                  <a:gd name="T26" fmla="*/ 792 w 2586"/>
                  <a:gd name="T27" fmla="*/ 6 h 170"/>
                  <a:gd name="T28" fmla="*/ 1292 w 2586"/>
                  <a:gd name="T29" fmla="*/ 0 h 170"/>
                  <a:gd name="T30" fmla="*/ 1552 w 2586"/>
                  <a:gd name="T31" fmla="*/ 2 h 170"/>
                  <a:gd name="T32" fmla="*/ 2014 w 2586"/>
                  <a:gd name="T33" fmla="*/ 14 h 170"/>
                  <a:gd name="T34" fmla="*/ 2288 w 2586"/>
                  <a:gd name="T35" fmla="*/ 30 h 170"/>
                  <a:gd name="T36" fmla="*/ 2426 w 2586"/>
                  <a:gd name="T37" fmla="*/ 44 h 170"/>
                  <a:gd name="T38" fmla="*/ 2522 w 2586"/>
                  <a:gd name="T39" fmla="*/ 60 h 170"/>
                  <a:gd name="T40" fmla="*/ 2566 w 2586"/>
                  <a:gd name="T41" fmla="*/ 72 h 170"/>
                  <a:gd name="T42" fmla="*/ 2578 w 2586"/>
                  <a:gd name="T43" fmla="*/ 82 h 170"/>
                  <a:gd name="T44" fmla="*/ 2580 w 2586"/>
                  <a:gd name="T45" fmla="*/ 86 h 170"/>
                  <a:gd name="T46" fmla="*/ 2574 w 2586"/>
                  <a:gd name="T47" fmla="*/ 94 h 170"/>
                  <a:gd name="T48" fmla="*/ 2554 w 2586"/>
                  <a:gd name="T49" fmla="*/ 102 h 170"/>
                  <a:gd name="T50" fmla="*/ 2480 w 2586"/>
                  <a:gd name="T51" fmla="*/ 118 h 170"/>
                  <a:gd name="T52" fmla="*/ 2362 w 2586"/>
                  <a:gd name="T53" fmla="*/ 132 h 170"/>
                  <a:gd name="T54" fmla="*/ 2014 w 2586"/>
                  <a:gd name="T55" fmla="*/ 154 h 170"/>
                  <a:gd name="T56" fmla="*/ 1552 w 2586"/>
                  <a:gd name="T57" fmla="*/ 168 h 170"/>
                  <a:gd name="T58" fmla="*/ 1292 w 2586"/>
                  <a:gd name="T59" fmla="*/ 0 h 170"/>
                  <a:gd name="T60" fmla="*/ 1032 w 2586"/>
                  <a:gd name="T61" fmla="*/ 2 h 170"/>
                  <a:gd name="T62" fmla="*/ 570 w 2586"/>
                  <a:gd name="T63" fmla="*/ 14 h 170"/>
                  <a:gd name="T64" fmla="*/ 296 w 2586"/>
                  <a:gd name="T65" fmla="*/ 30 h 170"/>
                  <a:gd name="T66" fmla="*/ 156 w 2586"/>
                  <a:gd name="T67" fmla="*/ 44 h 170"/>
                  <a:gd name="T68" fmla="*/ 58 w 2586"/>
                  <a:gd name="T69" fmla="*/ 60 h 170"/>
                  <a:gd name="T70" fmla="*/ 16 w 2586"/>
                  <a:gd name="T71" fmla="*/ 72 h 170"/>
                  <a:gd name="T72" fmla="*/ 2 w 2586"/>
                  <a:gd name="T73" fmla="*/ 82 h 170"/>
                  <a:gd name="T74" fmla="*/ 0 w 2586"/>
                  <a:gd name="T75" fmla="*/ 86 h 170"/>
                  <a:gd name="T76" fmla="*/ 8 w 2586"/>
                  <a:gd name="T77" fmla="*/ 94 h 170"/>
                  <a:gd name="T78" fmla="*/ 26 w 2586"/>
                  <a:gd name="T79" fmla="*/ 102 h 170"/>
                  <a:gd name="T80" fmla="*/ 102 w 2586"/>
                  <a:gd name="T81" fmla="*/ 118 h 170"/>
                  <a:gd name="T82" fmla="*/ 222 w 2586"/>
                  <a:gd name="T83" fmla="*/ 132 h 170"/>
                  <a:gd name="T84" fmla="*/ 570 w 2586"/>
                  <a:gd name="T85" fmla="*/ 154 h 170"/>
                  <a:gd name="T86" fmla="*/ 1032 w 2586"/>
                  <a:gd name="T87" fmla="*/ 168 h 170"/>
                  <a:gd name="T88" fmla="*/ 1292 w 2586"/>
                  <a:gd name="T89" fmla="*/ 170 h 170"/>
                  <a:gd name="T90" fmla="*/ 1798 w 2586"/>
                  <a:gd name="T91" fmla="*/ 162 h 170"/>
                  <a:gd name="T92" fmla="*/ 2208 w 2586"/>
                  <a:gd name="T93" fmla="*/ 144 h 170"/>
                  <a:gd name="T94" fmla="*/ 2366 w 2586"/>
                  <a:gd name="T95" fmla="*/ 132 h 170"/>
                  <a:gd name="T96" fmla="*/ 2484 w 2586"/>
                  <a:gd name="T97" fmla="*/ 118 h 170"/>
                  <a:gd name="T98" fmla="*/ 2560 w 2586"/>
                  <a:gd name="T99" fmla="*/ 102 h 170"/>
                  <a:gd name="T100" fmla="*/ 2580 w 2586"/>
                  <a:gd name="T101" fmla="*/ 94 h 170"/>
                  <a:gd name="T102" fmla="*/ 2586 w 2586"/>
                  <a:gd name="T103" fmla="*/ 86 h 170"/>
                  <a:gd name="T104" fmla="*/ 2584 w 2586"/>
                  <a:gd name="T105" fmla="*/ 82 h 170"/>
                  <a:gd name="T106" fmla="*/ 2570 w 2586"/>
                  <a:gd name="T107" fmla="*/ 72 h 170"/>
                  <a:gd name="T108" fmla="*/ 2528 w 2586"/>
                  <a:gd name="T109" fmla="*/ 60 h 170"/>
                  <a:gd name="T110" fmla="*/ 2430 w 2586"/>
                  <a:gd name="T111" fmla="*/ 44 h 170"/>
                  <a:gd name="T112" fmla="*/ 2292 w 2586"/>
                  <a:gd name="T113" fmla="*/ 30 h 170"/>
                  <a:gd name="T114" fmla="*/ 2018 w 2586"/>
                  <a:gd name="T115" fmla="*/ 14 h 170"/>
                  <a:gd name="T116" fmla="*/ 1554 w 2586"/>
                  <a:gd name="T117"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6" h="170">
                    <a:moveTo>
                      <a:pt x="1292" y="168"/>
                    </a:moveTo>
                    <a:lnTo>
                      <a:pt x="1292" y="168"/>
                    </a:lnTo>
                    <a:lnTo>
                      <a:pt x="1034" y="168"/>
                    </a:lnTo>
                    <a:lnTo>
                      <a:pt x="792" y="162"/>
                    </a:lnTo>
                    <a:lnTo>
                      <a:pt x="574" y="154"/>
                    </a:lnTo>
                    <a:lnTo>
                      <a:pt x="384" y="144"/>
                    </a:lnTo>
                    <a:lnTo>
                      <a:pt x="226" y="132"/>
                    </a:lnTo>
                    <a:lnTo>
                      <a:pt x="162" y="124"/>
                    </a:lnTo>
                    <a:lnTo>
                      <a:pt x="108" y="118"/>
                    </a:lnTo>
                    <a:lnTo>
                      <a:pt x="64" y="110"/>
                    </a:lnTo>
                    <a:lnTo>
                      <a:pt x="32" y="102"/>
                    </a:lnTo>
                    <a:lnTo>
                      <a:pt x="20" y="98"/>
                    </a:lnTo>
                    <a:lnTo>
                      <a:pt x="12" y="94"/>
                    </a:lnTo>
                    <a:lnTo>
                      <a:pt x="8" y="90"/>
                    </a:lnTo>
                    <a:lnTo>
                      <a:pt x="6" y="86"/>
                    </a:lnTo>
                    <a:lnTo>
                      <a:pt x="8" y="82"/>
                    </a:lnTo>
                    <a:lnTo>
                      <a:pt x="12" y="76"/>
                    </a:lnTo>
                    <a:lnTo>
                      <a:pt x="20" y="72"/>
                    </a:lnTo>
                    <a:lnTo>
                      <a:pt x="32" y="68"/>
                    </a:lnTo>
                    <a:lnTo>
                      <a:pt x="64" y="60"/>
                    </a:lnTo>
                    <a:lnTo>
                      <a:pt x="108" y="52"/>
                    </a:lnTo>
                    <a:lnTo>
                      <a:pt x="162" y="44"/>
                    </a:lnTo>
                    <a:lnTo>
                      <a:pt x="226" y="38"/>
                    </a:lnTo>
                    <a:lnTo>
                      <a:pt x="300" y="30"/>
                    </a:lnTo>
                    <a:lnTo>
                      <a:pt x="384" y="24"/>
                    </a:lnTo>
                    <a:lnTo>
                      <a:pt x="574" y="14"/>
                    </a:lnTo>
                    <a:lnTo>
                      <a:pt x="792" y="6"/>
                    </a:lnTo>
                    <a:lnTo>
                      <a:pt x="1034" y="2"/>
                    </a:lnTo>
                    <a:lnTo>
                      <a:pt x="1292" y="0"/>
                    </a:lnTo>
                    <a:lnTo>
                      <a:pt x="1552" y="2"/>
                    </a:lnTo>
                    <a:lnTo>
                      <a:pt x="1796" y="6"/>
                    </a:lnTo>
                    <a:lnTo>
                      <a:pt x="2014" y="14"/>
                    </a:lnTo>
                    <a:lnTo>
                      <a:pt x="2204" y="24"/>
                    </a:lnTo>
                    <a:lnTo>
                      <a:pt x="2288" y="30"/>
                    </a:lnTo>
                    <a:lnTo>
                      <a:pt x="2362" y="38"/>
                    </a:lnTo>
                    <a:lnTo>
                      <a:pt x="2426" y="44"/>
                    </a:lnTo>
                    <a:lnTo>
                      <a:pt x="2480" y="52"/>
                    </a:lnTo>
                    <a:lnTo>
                      <a:pt x="2522" y="60"/>
                    </a:lnTo>
                    <a:lnTo>
                      <a:pt x="2554" y="68"/>
                    </a:lnTo>
                    <a:lnTo>
                      <a:pt x="2566" y="72"/>
                    </a:lnTo>
                    <a:lnTo>
                      <a:pt x="2574" y="76"/>
                    </a:lnTo>
                    <a:lnTo>
                      <a:pt x="2578" y="82"/>
                    </a:lnTo>
                    <a:lnTo>
                      <a:pt x="2580" y="86"/>
                    </a:lnTo>
                    <a:lnTo>
                      <a:pt x="2578" y="90"/>
                    </a:lnTo>
                    <a:lnTo>
                      <a:pt x="2574" y="94"/>
                    </a:lnTo>
                    <a:lnTo>
                      <a:pt x="2566" y="98"/>
                    </a:lnTo>
                    <a:lnTo>
                      <a:pt x="2554" y="102"/>
                    </a:lnTo>
                    <a:lnTo>
                      <a:pt x="2522" y="110"/>
                    </a:lnTo>
                    <a:lnTo>
                      <a:pt x="2480" y="118"/>
                    </a:lnTo>
                    <a:lnTo>
                      <a:pt x="2426" y="124"/>
                    </a:lnTo>
                    <a:lnTo>
                      <a:pt x="2362" y="132"/>
                    </a:lnTo>
                    <a:lnTo>
                      <a:pt x="2204" y="144"/>
                    </a:lnTo>
                    <a:lnTo>
                      <a:pt x="2014" y="154"/>
                    </a:lnTo>
                    <a:lnTo>
                      <a:pt x="1796" y="162"/>
                    </a:lnTo>
                    <a:lnTo>
                      <a:pt x="1552" y="168"/>
                    </a:lnTo>
                    <a:lnTo>
                      <a:pt x="1292" y="168"/>
                    </a:lnTo>
                    <a:close/>
                    <a:moveTo>
                      <a:pt x="1292" y="0"/>
                    </a:moveTo>
                    <a:lnTo>
                      <a:pt x="1292" y="0"/>
                    </a:lnTo>
                    <a:lnTo>
                      <a:pt x="1032" y="2"/>
                    </a:lnTo>
                    <a:lnTo>
                      <a:pt x="790" y="6"/>
                    </a:lnTo>
                    <a:lnTo>
                      <a:pt x="570" y="14"/>
                    </a:lnTo>
                    <a:lnTo>
                      <a:pt x="380" y="24"/>
                    </a:lnTo>
                    <a:lnTo>
                      <a:pt x="296" y="30"/>
                    </a:lnTo>
                    <a:lnTo>
                      <a:pt x="222" y="38"/>
                    </a:lnTo>
                    <a:lnTo>
                      <a:pt x="156" y="44"/>
                    </a:lnTo>
                    <a:lnTo>
                      <a:pt x="102" y="52"/>
                    </a:lnTo>
                    <a:lnTo>
                      <a:pt x="58" y="60"/>
                    </a:lnTo>
                    <a:lnTo>
                      <a:pt x="26" y="68"/>
                    </a:lnTo>
                    <a:lnTo>
                      <a:pt x="16" y="72"/>
                    </a:lnTo>
                    <a:lnTo>
                      <a:pt x="8" y="76"/>
                    </a:lnTo>
                    <a:lnTo>
                      <a:pt x="2" y="82"/>
                    </a:lnTo>
                    <a:lnTo>
                      <a:pt x="0" y="86"/>
                    </a:lnTo>
                    <a:lnTo>
                      <a:pt x="2" y="90"/>
                    </a:lnTo>
                    <a:lnTo>
                      <a:pt x="8" y="94"/>
                    </a:lnTo>
                    <a:lnTo>
                      <a:pt x="16" y="98"/>
                    </a:lnTo>
                    <a:lnTo>
                      <a:pt x="26" y="102"/>
                    </a:lnTo>
                    <a:lnTo>
                      <a:pt x="58" y="110"/>
                    </a:lnTo>
                    <a:lnTo>
                      <a:pt x="102" y="118"/>
                    </a:lnTo>
                    <a:lnTo>
                      <a:pt x="156" y="126"/>
                    </a:lnTo>
                    <a:lnTo>
                      <a:pt x="222" y="132"/>
                    </a:lnTo>
                    <a:lnTo>
                      <a:pt x="380" y="144"/>
                    </a:lnTo>
                    <a:lnTo>
                      <a:pt x="570" y="154"/>
                    </a:lnTo>
                    <a:lnTo>
                      <a:pt x="790" y="162"/>
                    </a:lnTo>
                    <a:lnTo>
                      <a:pt x="1032" y="168"/>
                    </a:lnTo>
                    <a:lnTo>
                      <a:pt x="1292" y="170"/>
                    </a:lnTo>
                    <a:lnTo>
                      <a:pt x="1554" y="168"/>
                    </a:lnTo>
                    <a:lnTo>
                      <a:pt x="1798" y="162"/>
                    </a:lnTo>
                    <a:lnTo>
                      <a:pt x="2018" y="154"/>
                    </a:lnTo>
                    <a:lnTo>
                      <a:pt x="2208" y="144"/>
                    </a:lnTo>
                    <a:lnTo>
                      <a:pt x="2292" y="138"/>
                    </a:lnTo>
                    <a:lnTo>
                      <a:pt x="2366" y="132"/>
                    </a:lnTo>
                    <a:lnTo>
                      <a:pt x="2430" y="126"/>
                    </a:lnTo>
                    <a:lnTo>
                      <a:pt x="2484" y="118"/>
                    </a:lnTo>
                    <a:lnTo>
                      <a:pt x="2528" y="110"/>
                    </a:lnTo>
                    <a:lnTo>
                      <a:pt x="2560" y="102"/>
                    </a:lnTo>
                    <a:lnTo>
                      <a:pt x="2570" y="98"/>
                    </a:lnTo>
                    <a:lnTo>
                      <a:pt x="2580" y="94"/>
                    </a:lnTo>
                    <a:lnTo>
                      <a:pt x="2584" y="90"/>
                    </a:lnTo>
                    <a:lnTo>
                      <a:pt x="2586" y="86"/>
                    </a:lnTo>
                    <a:lnTo>
                      <a:pt x="2584" y="82"/>
                    </a:lnTo>
                    <a:lnTo>
                      <a:pt x="2580" y="76"/>
                    </a:lnTo>
                    <a:lnTo>
                      <a:pt x="2570" y="72"/>
                    </a:lnTo>
                    <a:lnTo>
                      <a:pt x="2560" y="68"/>
                    </a:lnTo>
                    <a:lnTo>
                      <a:pt x="2528" y="60"/>
                    </a:lnTo>
                    <a:lnTo>
                      <a:pt x="2484" y="52"/>
                    </a:lnTo>
                    <a:lnTo>
                      <a:pt x="2430" y="44"/>
                    </a:lnTo>
                    <a:lnTo>
                      <a:pt x="2366" y="38"/>
                    </a:lnTo>
                    <a:lnTo>
                      <a:pt x="2292" y="30"/>
                    </a:lnTo>
                    <a:lnTo>
                      <a:pt x="2208" y="24"/>
                    </a:lnTo>
                    <a:lnTo>
                      <a:pt x="2018" y="14"/>
                    </a:lnTo>
                    <a:lnTo>
                      <a:pt x="1798" y="6"/>
                    </a:lnTo>
                    <a:lnTo>
                      <a:pt x="1554" y="2"/>
                    </a:lnTo>
                    <a:lnTo>
                      <a:pt x="1292"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4" name="Freeform 99"/>
              <p:cNvSpPr>
                <a:spLocks noChangeArrowheads="1"/>
              </p:cNvSpPr>
              <p:nvPr/>
            </p:nvSpPr>
            <p:spPr bwMode="auto">
              <a:xfrm>
                <a:off x="164" y="10"/>
                <a:ext cx="2574" cy="168"/>
              </a:xfrm>
              <a:custGeom>
                <a:avLst/>
                <a:gdLst>
                  <a:gd name="T0" fmla="*/ 1286 w 2574"/>
                  <a:gd name="T1" fmla="*/ 168 h 168"/>
                  <a:gd name="T2" fmla="*/ 1286 w 2574"/>
                  <a:gd name="T3" fmla="*/ 168 h 168"/>
                  <a:gd name="T4" fmla="*/ 1028 w 2574"/>
                  <a:gd name="T5" fmla="*/ 168 h 168"/>
                  <a:gd name="T6" fmla="*/ 786 w 2574"/>
                  <a:gd name="T7" fmla="*/ 162 h 168"/>
                  <a:gd name="T8" fmla="*/ 568 w 2574"/>
                  <a:gd name="T9" fmla="*/ 154 h 168"/>
                  <a:gd name="T10" fmla="*/ 378 w 2574"/>
                  <a:gd name="T11" fmla="*/ 144 h 168"/>
                  <a:gd name="T12" fmla="*/ 220 w 2574"/>
                  <a:gd name="T13" fmla="*/ 132 h 168"/>
                  <a:gd name="T14" fmla="*/ 156 w 2574"/>
                  <a:gd name="T15" fmla="*/ 124 h 168"/>
                  <a:gd name="T16" fmla="*/ 102 w 2574"/>
                  <a:gd name="T17" fmla="*/ 118 h 168"/>
                  <a:gd name="T18" fmla="*/ 58 w 2574"/>
                  <a:gd name="T19" fmla="*/ 110 h 168"/>
                  <a:gd name="T20" fmla="*/ 26 w 2574"/>
                  <a:gd name="T21" fmla="*/ 102 h 168"/>
                  <a:gd name="T22" fmla="*/ 14 w 2574"/>
                  <a:gd name="T23" fmla="*/ 98 h 168"/>
                  <a:gd name="T24" fmla="*/ 6 w 2574"/>
                  <a:gd name="T25" fmla="*/ 94 h 168"/>
                  <a:gd name="T26" fmla="*/ 2 w 2574"/>
                  <a:gd name="T27" fmla="*/ 90 h 168"/>
                  <a:gd name="T28" fmla="*/ 0 w 2574"/>
                  <a:gd name="T29" fmla="*/ 86 h 168"/>
                  <a:gd name="T30" fmla="*/ 0 w 2574"/>
                  <a:gd name="T31" fmla="*/ 86 h 168"/>
                  <a:gd name="T32" fmla="*/ 2 w 2574"/>
                  <a:gd name="T33" fmla="*/ 82 h 168"/>
                  <a:gd name="T34" fmla="*/ 6 w 2574"/>
                  <a:gd name="T35" fmla="*/ 76 h 168"/>
                  <a:gd name="T36" fmla="*/ 14 w 2574"/>
                  <a:gd name="T37" fmla="*/ 72 h 168"/>
                  <a:gd name="T38" fmla="*/ 26 w 2574"/>
                  <a:gd name="T39" fmla="*/ 68 h 168"/>
                  <a:gd name="T40" fmla="*/ 58 w 2574"/>
                  <a:gd name="T41" fmla="*/ 60 h 168"/>
                  <a:gd name="T42" fmla="*/ 102 w 2574"/>
                  <a:gd name="T43" fmla="*/ 52 h 168"/>
                  <a:gd name="T44" fmla="*/ 156 w 2574"/>
                  <a:gd name="T45" fmla="*/ 44 h 168"/>
                  <a:gd name="T46" fmla="*/ 220 w 2574"/>
                  <a:gd name="T47" fmla="*/ 38 h 168"/>
                  <a:gd name="T48" fmla="*/ 294 w 2574"/>
                  <a:gd name="T49" fmla="*/ 30 h 168"/>
                  <a:gd name="T50" fmla="*/ 378 w 2574"/>
                  <a:gd name="T51" fmla="*/ 24 h 168"/>
                  <a:gd name="T52" fmla="*/ 568 w 2574"/>
                  <a:gd name="T53" fmla="*/ 14 h 168"/>
                  <a:gd name="T54" fmla="*/ 786 w 2574"/>
                  <a:gd name="T55" fmla="*/ 6 h 168"/>
                  <a:gd name="T56" fmla="*/ 1028 w 2574"/>
                  <a:gd name="T57" fmla="*/ 2 h 168"/>
                  <a:gd name="T58" fmla="*/ 1286 w 2574"/>
                  <a:gd name="T59" fmla="*/ 0 h 168"/>
                  <a:gd name="T60" fmla="*/ 1286 w 2574"/>
                  <a:gd name="T61" fmla="*/ 0 h 168"/>
                  <a:gd name="T62" fmla="*/ 1546 w 2574"/>
                  <a:gd name="T63" fmla="*/ 2 h 168"/>
                  <a:gd name="T64" fmla="*/ 1790 w 2574"/>
                  <a:gd name="T65" fmla="*/ 6 h 168"/>
                  <a:gd name="T66" fmla="*/ 2008 w 2574"/>
                  <a:gd name="T67" fmla="*/ 14 h 168"/>
                  <a:gd name="T68" fmla="*/ 2198 w 2574"/>
                  <a:gd name="T69" fmla="*/ 24 h 168"/>
                  <a:gd name="T70" fmla="*/ 2282 w 2574"/>
                  <a:gd name="T71" fmla="*/ 30 h 168"/>
                  <a:gd name="T72" fmla="*/ 2356 w 2574"/>
                  <a:gd name="T73" fmla="*/ 38 h 168"/>
                  <a:gd name="T74" fmla="*/ 2420 w 2574"/>
                  <a:gd name="T75" fmla="*/ 44 h 168"/>
                  <a:gd name="T76" fmla="*/ 2474 w 2574"/>
                  <a:gd name="T77" fmla="*/ 52 h 168"/>
                  <a:gd name="T78" fmla="*/ 2516 w 2574"/>
                  <a:gd name="T79" fmla="*/ 60 h 168"/>
                  <a:gd name="T80" fmla="*/ 2548 w 2574"/>
                  <a:gd name="T81" fmla="*/ 68 h 168"/>
                  <a:gd name="T82" fmla="*/ 2560 w 2574"/>
                  <a:gd name="T83" fmla="*/ 72 h 168"/>
                  <a:gd name="T84" fmla="*/ 2568 w 2574"/>
                  <a:gd name="T85" fmla="*/ 76 h 168"/>
                  <a:gd name="T86" fmla="*/ 2572 w 2574"/>
                  <a:gd name="T87" fmla="*/ 82 h 168"/>
                  <a:gd name="T88" fmla="*/ 2574 w 2574"/>
                  <a:gd name="T89" fmla="*/ 86 h 168"/>
                  <a:gd name="T90" fmla="*/ 2574 w 2574"/>
                  <a:gd name="T91" fmla="*/ 86 h 168"/>
                  <a:gd name="T92" fmla="*/ 2572 w 2574"/>
                  <a:gd name="T93" fmla="*/ 90 h 168"/>
                  <a:gd name="T94" fmla="*/ 2568 w 2574"/>
                  <a:gd name="T95" fmla="*/ 94 h 168"/>
                  <a:gd name="T96" fmla="*/ 2560 w 2574"/>
                  <a:gd name="T97" fmla="*/ 98 h 168"/>
                  <a:gd name="T98" fmla="*/ 2548 w 2574"/>
                  <a:gd name="T99" fmla="*/ 102 h 168"/>
                  <a:gd name="T100" fmla="*/ 2516 w 2574"/>
                  <a:gd name="T101" fmla="*/ 110 h 168"/>
                  <a:gd name="T102" fmla="*/ 2474 w 2574"/>
                  <a:gd name="T103" fmla="*/ 118 h 168"/>
                  <a:gd name="T104" fmla="*/ 2420 w 2574"/>
                  <a:gd name="T105" fmla="*/ 124 h 168"/>
                  <a:gd name="T106" fmla="*/ 2356 w 2574"/>
                  <a:gd name="T107" fmla="*/ 132 h 168"/>
                  <a:gd name="T108" fmla="*/ 2198 w 2574"/>
                  <a:gd name="T109" fmla="*/ 144 h 168"/>
                  <a:gd name="T110" fmla="*/ 2008 w 2574"/>
                  <a:gd name="T111" fmla="*/ 154 h 168"/>
                  <a:gd name="T112" fmla="*/ 1790 w 2574"/>
                  <a:gd name="T113" fmla="*/ 162 h 168"/>
                  <a:gd name="T114" fmla="*/ 1546 w 2574"/>
                  <a:gd name="T115" fmla="*/ 168 h 168"/>
                  <a:gd name="T116" fmla="*/ 1286 w 2574"/>
                  <a:gd name="T1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4" h="168">
                    <a:moveTo>
                      <a:pt x="1286" y="168"/>
                    </a:moveTo>
                    <a:lnTo>
                      <a:pt x="1286" y="168"/>
                    </a:lnTo>
                    <a:lnTo>
                      <a:pt x="1028" y="168"/>
                    </a:lnTo>
                    <a:lnTo>
                      <a:pt x="786" y="162"/>
                    </a:lnTo>
                    <a:lnTo>
                      <a:pt x="568" y="154"/>
                    </a:lnTo>
                    <a:lnTo>
                      <a:pt x="378" y="144"/>
                    </a:lnTo>
                    <a:lnTo>
                      <a:pt x="220" y="132"/>
                    </a:lnTo>
                    <a:lnTo>
                      <a:pt x="156" y="124"/>
                    </a:lnTo>
                    <a:lnTo>
                      <a:pt x="102" y="118"/>
                    </a:lnTo>
                    <a:lnTo>
                      <a:pt x="58" y="110"/>
                    </a:lnTo>
                    <a:lnTo>
                      <a:pt x="26" y="102"/>
                    </a:lnTo>
                    <a:lnTo>
                      <a:pt x="14" y="98"/>
                    </a:lnTo>
                    <a:lnTo>
                      <a:pt x="6" y="94"/>
                    </a:lnTo>
                    <a:lnTo>
                      <a:pt x="2" y="90"/>
                    </a:lnTo>
                    <a:lnTo>
                      <a:pt x="0" y="86"/>
                    </a:lnTo>
                    <a:lnTo>
                      <a:pt x="2" y="82"/>
                    </a:lnTo>
                    <a:lnTo>
                      <a:pt x="6" y="76"/>
                    </a:lnTo>
                    <a:lnTo>
                      <a:pt x="14" y="72"/>
                    </a:lnTo>
                    <a:lnTo>
                      <a:pt x="26" y="68"/>
                    </a:lnTo>
                    <a:lnTo>
                      <a:pt x="58" y="60"/>
                    </a:lnTo>
                    <a:lnTo>
                      <a:pt x="102" y="52"/>
                    </a:lnTo>
                    <a:lnTo>
                      <a:pt x="156" y="44"/>
                    </a:lnTo>
                    <a:lnTo>
                      <a:pt x="220" y="38"/>
                    </a:lnTo>
                    <a:lnTo>
                      <a:pt x="294" y="30"/>
                    </a:lnTo>
                    <a:lnTo>
                      <a:pt x="378" y="24"/>
                    </a:lnTo>
                    <a:lnTo>
                      <a:pt x="568" y="14"/>
                    </a:lnTo>
                    <a:lnTo>
                      <a:pt x="786" y="6"/>
                    </a:lnTo>
                    <a:lnTo>
                      <a:pt x="1028" y="2"/>
                    </a:lnTo>
                    <a:lnTo>
                      <a:pt x="1286" y="0"/>
                    </a:lnTo>
                    <a:lnTo>
                      <a:pt x="1546" y="2"/>
                    </a:lnTo>
                    <a:lnTo>
                      <a:pt x="1790" y="6"/>
                    </a:lnTo>
                    <a:lnTo>
                      <a:pt x="2008" y="14"/>
                    </a:lnTo>
                    <a:lnTo>
                      <a:pt x="2198" y="24"/>
                    </a:lnTo>
                    <a:lnTo>
                      <a:pt x="2282" y="30"/>
                    </a:lnTo>
                    <a:lnTo>
                      <a:pt x="2356" y="38"/>
                    </a:lnTo>
                    <a:lnTo>
                      <a:pt x="2420" y="44"/>
                    </a:lnTo>
                    <a:lnTo>
                      <a:pt x="2474" y="52"/>
                    </a:lnTo>
                    <a:lnTo>
                      <a:pt x="2516" y="60"/>
                    </a:lnTo>
                    <a:lnTo>
                      <a:pt x="2548" y="68"/>
                    </a:lnTo>
                    <a:lnTo>
                      <a:pt x="2560" y="72"/>
                    </a:lnTo>
                    <a:lnTo>
                      <a:pt x="2568" y="76"/>
                    </a:lnTo>
                    <a:lnTo>
                      <a:pt x="2572" y="82"/>
                    </a:lnTo>
                    <a:lnTo>
                      <a:pt x="2574" y="86"/>
                    </a:lnTo>
                    <a:lnTo>
                      <a:pt x="2572" y="90"/>
                    </a:lnTo>
                    <a:lnTo>
                      <a:pt x="2568" y="94"/>
                    </a:lnTo>
                    <a:lnTo>
                      <a:pt x="2560" y="98"/>
                    </a:lnTo>
                    <a:lnTo>
                      <a:pt x="2548" y="102"/>
                    </a:lnTo>
                    <a:lnTo>
                      <a:pt x="2516" y="110"/>
                    </a:lnTo>
                    <a:lnTo>
                      <a:pt x="2474" y="118"/>
                    </a:lnTo>
                    <a:lnTo>
                      <a:pt x="2420" y="124"/>
                    </a:lnTo>
                    <a:lnTo>
                      <a:pt x="2356" y="132"/>
                    </a:lnTo>
                    <a:lnTo>
                      <a:pt x="2198" y="144"/>
                    </a:lnTo>
                    <a:lnTo>
                      <a:pt x="2008" y="154"/>
                    </a:lnTo>
                    <a:lnTo>
                      <a:pt x="1790" y="162"/>
                    </a:lnTo>
                    <a:lnTo>
                      <a:pt x="1546" y="168"/>
                    </a:lnTo>
                    <a:lnTo>
                      <a:pt x="1286"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5" name="Freeform 100"/>
              <p:cNvSpPr>
                <a:spLocks noChangeArrowheads="1"/>
              </p:cNvSpPr>
              <p:nvPr/>
            </p:nvSpPr>
            <p:spPr bwMode="auto">
              <a:xfrm>
                <a:off x="158" y="10"/>
                <a:ext cx="2586" cy="170"/>
              </a:xfrm>
              <a:custGeom>
                <a:avLst/>
                <a:gdLst>
                  <a:gd name="T0" fmla="*/ 1292 w 2586"/>
                  <a:gd name="T1" fmla="*/ 0 h 170"/>
                  <a:gd name="T2" fmla="*/ 1292 w 2586"/>
                  <a:gd name="T3" fmla="*/ 0 h 170"/>
                  <a:gd name="T4" fmla="*/ 1032 w 2586"/>
                  <a:gd name="T5" fmla="*/ 2 h 170"/>
                  <a:gd name="T6" fmla="*/ 790 w 2586"/>
                  <a:gd name="T7" fmla="*/ 6 h 170"/>
                  <a:gd name="T8" fmla="*/ 570 w 2586"/>
                  <a:gd name="T9" fmla="*/ 14 h 170"/>
                  <a:gd name="T10" fmla="*/ 380 w 2586"/>
                  <a:gd name="T11" fmla="*/ 24 h 170"/>
                  <a:gd name="T12" fmla="*/ 296 w 2586"/>
                  <a:gd name="T13" fmla="*/ 30 h 170"/>
                  <a:gd name="T14" fmla="*/ 222 w 2586"/>
                  <a:gd name="T15" fmla="*/ 38 h 170"/>
                  <a:gd name="T16" fmla="*/ 156 w 2586"/>
                  <a:gd name="T17" fmla="*/ 44 h 170"/>
                  <a:gd name="T18" fmla="*/ 102 w 2586"/>
                  <a:gd name="T19" fmla="*/ 52 h 170"/>
                  <a:gd name="T20" fmla="*/ 58 w 2586"/>
                  <a:gd name="T21" fmla="*/ 60 h 170"/>
                  <a:gd name="T22" fmla="*/ 26 w 2586"/>
                  <a:gd name="T23" fmla="*/ 68 h 170"/>
                  <a:gd name="T24" fmla="*/ 16 w 2586"/>
                  <a:gd name="T25" fmla="*/ 72 h 170"/>
                  <a:gd name="T26" fmla="*/ 8 w 2586"/>
                  <a:gd name="T27" fmla="*/ 76 h 170"/>
                  <a:gd name="T28" fmla="*/ 2 w 2586"/>
                  <a:gd name="T29" fmla="*/ 82 h 170"/>
                  <a:gd name="T30" fmla="*/ 0 w 2586"/>
                  <a:gd name="T31" fmla="*/ 86 h 170"/>
                  <a:gd name="T32" fmla="*/ 0 w 2586"/>
                  <a:gd name="T33" fmla="*/ 86 h 170"/>
                  <a:gd name="T34" fmla="*/ 2 w 2586"/>
                  <a:gd name="T35" fmla="*/ 90 h 170"/>
                  <a:gd name="T36" fmla="*/ 8 w 2586"/>
                  <a:gd name="T37" fmla="*/ 94 h 170"/>
                  <a:gd name="T38" fmla="*/ 16 w 2586"/>
                  <a:gd name="T39" fmla="*/ 98 h 170"/>
                  <a:gd name="T40" fmla="*/ 26 w 2586"/>
                  <a:gd name="T41" fmla="*/ 102 h 170"/>
                  <a:gd name="T42" fmla="*/ 58 w 2586"/>
                  <a:gd name="T43" fmla="*/ 110 h 170"/>
                  <a:gd name="T44" fmla="*/ 102 w 2586"/>
                  <a:gd name="T45" fmla="*/ 118 h 170"/>
                  <a:gd name="T46" fmla="*/ 156 w 2586"/>
                  <a:gd name="T47" fmla="*/ 126 h 170"/>
                  <a:gd name="T48" fmla="*/ 222 w 2586"/>
                  <a:gd name="T49" fmla="*/ 132 h 170"/>
                  <a:gd name="T50" fmla="*/ 380 w 2586"/>
                  <a:gd name="T51" fmla="*/ 144 h 170"/>
                  <a:gd name="T52" fmla="*/ 570 w 2586"/>
                  <a:gd name="T53" fmla="*/ 154 h 170"/>
                  <a:gd name="T54" fmla="*/ 790 w 2586"/>
                  <a:gd name="T55" fmla="*/ 162 h 170"/>
                  <a:gd name="T56" fmla="*/ 1032 w 2586"/>
                  <a:gd name="T57" fmla="*/ 168 h 170"/>
                  <a:gd name="T58" fmla="*/ 1292 w 2586"/>
                  <a:gd name="T59" fmla="*/ 170 h 170"/>
                  <a:gd name="T60" fmla="*/ 1292 w 2586"/>
                  <a:gd name="T61" fmla="*/ 170 h 170"/>
                  <a:gd name="T62" fmla="*/ 1554 w 2586"/>
                  <a:gd name="T63" fmla="*/ 168 h 170"/>
                  <a:gd name="T64" fmla="*/ 1798 w 2586"/>
                  <a:gd name="T65" fmla="*/ 162 h 170"/>
                  <a:gd name="T66" fmla="*/ 2018 w 2586"/>
                  <a:gd name="T67" fmla="*/ 154 h 170"/>
                  <a:gd name="T68" fmla="*/ 2208 w 2586"/>
                  <a:gd name="T69" fmla="*/ 144 h 170"/>
                  <a:gd name="T70" fmla="*/ 2292 w 2586"/>
                  <a:gd name="T71" fmla="*/ 138 h 170"/>
                  <a:gd name="T72" fmla="*/ 2366 w 2586"/>
                  <a:gd name="T73" fmla="*/ 132 h 170"/>
                  <a:gd name="T74" fmla="*/ 2430 w 2586"/>
                  <a:gd name="T75" fmla="*/ 126 h 170"/>
                  <a:gd name="T76" fmla="*/ 2484 w 2586"/>
                  <a:gd name="T77" fmla="*/ 118 h 170"/>
                  <a:gd name="T78" fmla="*/ 2528 w 2586"/>
                  <a:gd name="T79" fmla="*/ 110 h 170"/>
                  <a:gd name="T80" fmla="*/ 2560 w 2586"/>
                  <a:gd name="T81" fmla="*/ 102 h 170"/>
                  <a:gd name="T82" fmla="*/ 2570 w 2586"/>
                  <a:gd name="T83" fmla="*/ 98 h 170"/>
                  <a:gd name="T84" fmla="*/ 2580 w 2586"/>
                  <a:gd name="T85" fmla="*/ 94 h 170"/>
                  <a:gd name="T86" fmla="*/ 2584 w 2586"/>
                  <a:gd name="T87" fmla="*/ 90 h 170"/>
                  <a:gd name="T88" fmla="*/ 2586 w 2586"/>
                  <a:gd name="T89" fmla="*/ 86 h 170"/>
                  <a:gd name="T90" fmla="*/ 2586 w 2586"/>
                  <a:gd name="T91" fmla="*/ 86 h 170"/>
                  <a:gd name="T92" fmla="*/ 2584 w 2586"/>
                  <a:gd name="T93" fmla="*/ 82 h 170"/>
                  <a:gd name="T94" fmla="*/ 2580 w 2586"/>
                  <a:gd name="T95" fmla="*/ 76 h 170"/>
                  <a:gd name="T96" fmla="*/ 2570 w 2586"/>
                  <a:gd name="T97" fmla="*/ 72 h 170"/>
                  <a:gd name="T98" fmla="*/ 2560 w 2586"/>
                  <a:gd name="T99" fmla="*/ 68 h 170"/>
                  <a:gd name="T100" fmla="*/ 2528 w 2586"/>
                  <a:gd name="T101" fmla="*/ 60 h 170"/>
                  <a:gd name="T102" fmla="*/ 2484 w 2586"/>
                  <a:gd name="T103" fmla="*/ 52 h 170"/>
                  <a:gd name="T104" fmla="*/ 2430 w 2586"/>
                  <a:gd name="T105" fmla="*/ 44 h 170"/>
                  <a:gd name="T106" fmla="*/ 2366 w 2586"/>
                  <a:gd name="T107" fmla="*/ 38 h 170"/>
                  <a:gd name="T108" fmla="*/ 2292 w 2586"/>
                  <a:gd name="T109" fmla="*/ 30 h 170"/>
                  <a:gd name="T110" fmla="*/ 2208 w 2586"/>
                  <a:gd name="T111" fmla="*/ 24 h 170"/>
                  <a:gd name="T112" fmla="*/ 2018 w 2586"/>
                  <a:gd name="T113" fmla="*/ 14 h 170"/>
                  <a:gd name="T114" fmla="*/ 1798 w 2586"/>
                  <a:gd name="T115" fmla="*/ 6 h 170"/>
                  <a:gd name="T116" fmla="*/ 1554 w 2586"/>
                  <a:gd name="T117" fmla="*/ 2 h 170"/>
                  <a:gd name="T118" fmla="*/ 1292 w 2586"/>
                  <a:gd name="T11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6" h="170">
                    <a:moveTo>
                      <a:pt x="1292" y="0"/>
                    </a:moveTo>
                    <a:lnTo>
                      <a:pt x="1292" y="0"/>
                    </a:lnTo>
                    <a:lnTo>
                      <a:pt x="1032" y="2"/>
                    </a:lnTo>
                    <a:lnTo>
                      <a:pt x="790" y="6"/>
                    </a:lnTo>
                    <a:lnTo>
                      <a:pt x="570" y="14"/>
                    </a:lnTo>
                    <a:lnTo>
                      <a:pt x="380" y="24"/>
                    </a:lnTo>
                    <a:lnTo>
                      <a:pt x="296" y="30"/>
                    </a:lnTo>
                    <a:lnTo>
                      <a:pt x="222" y="38"/>
                    </a:lnTo>
                    <a:lnTo>
                      <a:pt x="156" y="44"/>
                    </a:lnTo>
                    <a:lnTo>
                      <a:pt x="102" y="52"/>
                    </a:lnTo>
                    <a:lnTo>
                      <a:pt x="58" y="60"/>
                    </a:lnTo>
                    <a:lnTo>
                      <a:pt x="26" y="68"/>
                    </a:lnTo>
                    <a:lnTo>
                      <a:pt x="16" y="72"/>
                    </a:lnTo>
                    <a:lnTo>
                      <a:pt x="8" y="76"/>
                    </a:lnTo>
                    <a:lnTo>
                      <a:pt x="2" y="82"/>
                    </a:lnTo>
                    <a:lnTo>
                      <a:pt x="0" y="86"/>
                    </a:lnTo>
                    <a:lnTo>
                      <a:pt x="2" y="90"/>
                    </a:lnTo>
                    <a:lnTo>
                      <a:pt x="8" y="94"/>
                    </a:lnTo>
                    <a:lnTo>
                      <a:pt x="16" y="98"/>
                    </a:lnTo>
                    <a:lnTo>
                      <a:pt x="26" y="102"/>
                    </a:lnTo>
                    <a:lnTo>
                      <a:pt x="58" y="110"/>
                    </a:lnTo>
                    <a:lnTo>
                      <a:pt x="102" y="118"/>
                    </a:lnTo>
                    <a:lnTo>
                      <a:pt x="156" y="126"/>
                    </a:lnTo>
                    <a:lnTo>
                      <a:pt x="222" y="132"/>
                    </a:lnTo>
                    <a:lnTo>
                      <a:pt x="380" y="144"/>
                    </a:lnTo>
                    <a:lnTo>
                      <a:pt x="570" y="154"/>
                    </a:lnTo>
                    <a:lnTo>
                      <a:pt x="790" y="162"/>
                    </a:lnTo>
                    <a:lnTo>
                      <a:pt x="1032" y="168"/>
                    </a:lnTo>
                    <a:lnTo>
                      <a:pt x="1292" y="170"/>
                    </a:lnTo>
                    <a:lnTo>
                      <a:pt x="1554" y="168"/>
                    </a:lnTo>
                    <a:lnTo>
                      <a:pt x="1798" y="162"/>
                    </a:lnTo>
                    <a:lnTo>
                      <a:pt x="2018" y="154"/>
                    </a:lnTo>
                    <a:lnTo>
                      <a:pt x="2208" y="144"/>
                    </a:lnTo>
                    <a:lnTo>
                      <a:pt x="2292" y="138"/>
                    </a:lnTo>
                    <a:lnTo>
                      <a:pt x="2366" y="132"/>
                    </a:lnTo>
                    <a:lnTo>
                      <a:pt x="2430" y="126"/>
                    </a:lnTo>
                    <a:lnTo>
                      <a:pt x="2484" y="118"/>
                    </a:lnTo>
                    <a:lnTo>
                      <a:pt x="2528" y="110"/>
                    </a:lnTo>
                    <a:lnTo>
                      <a:pt x="2560" y="102"/>
                    </a:lnTo>
                    <a:lnTo>
                      <a:pt x="2570" y="98"/>
                    </a:lnTo>
                    <a:lnTo>
                      <a:pt x="2580" y="94"/>
                    </a:lnTo>
                    <a:lnTo>
                      <a:pt x="2584" y="90"/>
                    </a:lnTo>
                    <a:lnTo>
                      <a:pt x="2586" y="86"/>
                    </a:lnTo>
                    <a:lnTo>
                      <a:pt x="2584" y="82"/>
                    </a:lnTo>
                    <a:lnTo>
                      <a:pt x="2580" y="76"/>
                    </a:lnTo>
                    <a:lnTo>
                      <a:pt x="2570" y="72"/>
                    </a:lnTo>
                    <a:lnTo>
                      <a:pt x="2560" y="68"/>
                    </a:lnTo>
                    <a:lnTo>
                      <a:pt x="2528" y="60"/>
                    </a:lnTo>
                    <a:lnTo>
                      <a:pt x="2484" y="52"/>
                    </a:lnTo>
                    <a:lnTo>
                      <a:pt x="2430" y="44"/>
                    </a:lnTo>
                    <a:lnTo>
                      <a:pt x="2366" y="38"/>
                    </a:lnTo>
                    <a:lnTo>
                      <a:pt x="2292" y="30"/>
                    </a:lnTo>
                    <a:lnTo>
                      <a:pt x="2208" y="24"/>
                    </a:lnTo>
                    <a:lnTo>
                      <a:pt x="2018" y="14"/>
                    </a:lnTo>
                    <a:lnTo>
                      <a:pt x="1798" y="6"/>
                    </a:lnTo>
                    <a:lnTo>
                      <a:pt x="1554" y="2"/>
                    </a:lnTo>
                    <a:lnTo>
                      <a:pt x="1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6" name="Freeform 101"/>
              <p:cNvSpPr>
                <a:spLocks noEditPoints="1" noChangeArrowheads="1"/>
              </p:cNvSpPr>
              <p:nvPr/>
            </p:nvSpPr>
            <p:spPr bwMode="auto">
              <a:xfrm>
                <a:off x="164" y="10"/>
                <a:ext cx="2574" cy="168"/>
              </a:xfrm>
              <a:custGeom>
                <a:avLst/>
                <a:gdLst>
                  <a:gd name="T0" fmla="*/ 1286 w 2574"/>
                  <a:gd name="T1" fmla="*/ 168 h 168"/>
                  <a:gd name="T2" fmla="*/ 788 w 2574"/>
                  <a:gd name="T3" fmla="*/ 162 h 168"/>
                  <a:gd name="T4" fmla="*/ 380 w 2574"/>
                  <a:gd name="T5" fmla="*/ 144 h 168"/>
                  <a:gd name="T6" fmla="*/ 160 w 2574"/>
                  <a:gd name="T7" fmla="*/ 124 h 168"/>
                  <a:gd name="T8" fmla="*/ 62 w 2574"/>
                  <a:gd name="T9" fmla="*/ 110 h 168"/>
                  <a:gd name="T10" fmla="*/ 20 w 2574"/>
                  <a:gd name="T11" fmla="*/ 98 h 168"/>
                  <a:gd name="T12" fmla="*/ 6 w 2574"/>
                  <a:gd name="T13" fmla="*/ 90 h 168"/>
                  <a:gd name="T14" fmla="*/ 4 w 2574"/>
                  <a:gd name="T15" fmla="*/ 86 h 168"/>
                  <a:gd name="T16" fmla="*/ 12 w 2574"/>
                  <a:gd name="T17" fmla="*/ 76 h 168"/>
                  <a:gd name="T18" fmla="*/ 30 w 2574"/>
                  <a:gd name="T19" fmla="*/ 68 h 168"/>
                  <a:gd name="T20" fmla="*/ 106 w 2574"/>
                  <a:gd name="T21" fmla="*/ 52 h 168"/>
                  <a:gd name="T22" fmla="*/ 224 w 2574"/>
                  <a:gd name="T23" fmla="*/ 38 h 168"/>
                  <a:gd name="T24" fmla="*/ 380 w 2574"/>
                  <a:gd name="T25" fmla="*/ 26 h 168"/>
                  <a:gd name="T26" fmla="*/ 788 w 2574"/>
                  <a:gd name="T27" fmla="*/ 6 h 168"/>
                  <a:gd name="T28" fmla="*/ 1286 w 2574"/>
                  <a:gd name="T29" fmla="*/ 0 h 168"/>
                  <a:gd name="T30" fmla="*/ 1546 w 2574"/>
                  <a:gd name="T31" fmla="*/ 2 h 168"/>
                  <a:gd name="T32" fmla="*/ 2006 w 2574"/>
                  <a:gd name="T33" fmla="*/ 14 h 168"/>
                  <a:gd name="T34" fmla="*/ 2278 w 2574"/>
                  <a:gd name="T35" fmla="*/ 32 h 168"/>
                  <a:gd name="T36" fmla="*/ 2416 w 2574"/>
                  <a:gd name="T37" fmla="*/ 44 h 168"/>
                  <a:gd name="T38" fmla="*/ 2512 w 2574"/>
                  <a:gd name="T39" fmla="*/ 60 h 168"/>
                  <a:gd name="T40" fmla="*/ 2554 w 2574"/>
                  <a:gd name="T41" fmla="*/ 72 h 168"/>
                  <a:gd name="T42" fmla="*/ 2568 w 2574"/>
                  <a:gd name="T43" fmla="*/ 82 h 168"/>
                  <a:gd name="T44" fmla="*/ 2570 w 2574"/>
                  <a:gd name="T45" fmla="*/ 86 h 168"/>
                  <a:gd name="T46" fmla="*/ 2562 w 2574"/>
                  <a:gd name="T47" fmla="*/ 94 h 168"/>
                  <a:gd name="T48" fmla="*/ 2544 w 2574"/>
                  <a:gd name="T49" fmla="*/ 102 h 168"/>
                  <a:gd name="T50" fmla="*/ 2470 w 2574"/>
                  <a:gd name="T51" fmla="*/ 118 h 168"/>
                  <a:gd name="T52" fmla="*/ 2352 w 2574"/>
                  <a:gd name="T53" fmla="*/ 132 h 168"/>
                  <a:gd name="T54" fmla="*/ 2006 w 2574"/>
                  <a:gd name="T55" fmla="*/ 154 h 168"/>
                  <a:gd name="T56" fmla="*/ 1546 w 2574"/>
                  <a:gd name="T57" fmla="*/ 166 h 168"/>
                  <a:gd name="T58" fmla="*/ 1286 w 2574"/>
                  <a:gd name="T59" fmla="*/ 0 h 168"/>
                  <a:gd name="T60" fmla="*/ 1028 w 2574"/>
                  <a:gd name="T61" fmla="*/ 2 h 168"/>
                  <a:gd name="T62" fmla="*/ 568 w 2574"/>
                  <a:gd name="T63" fmla="*/ 14 h 168"/>
                  <a:gd name="T64" fmla="*/ 294 w 2574"/>
                  <a:gd name="T65" fmla="*/ 30 h 168"/>
                  <a:gd name="T66" fmla="*/ 156 w 2574"/>
                  <a:gd name="T67" fmla="*/ 44 h 168"/>
                  <a:gd name="T68" fmla="*/ 58 w 2574"/>
                  <a:gd name="T69" fmla="*/ 60 h 168"/>
                  <a:gd name="T70" fmla="*/ 14 w 2574"/>
                  <a:gd name="T71" fmla="*/ 72 h 168"/>
                  <a:gd name="T72" fmla="*/ 2 w 2574"/>
                  <a:gd name="T73" fmla="*/ 82 h 168"/>
                  <a:gd name="T74" fmla="*/ 0 w 2574"/>
                  <a:gd name="T75" fmla="*/ 86 h 168"/>
                  <a:gd name="T76" fmla="*/ 6 w 2574"/>
                  <a:gd name="T77" fmla="*/ 94 h 168"/>
                  <a:gd name="T78" fmla="*/ 26 w 2574"/>
                  <a:gd name="T79" fmla="*/ 102 h 168"/>
                  <a:gd name="T80" fmla="*/ 102 w 2574"/>
                  <a:gd name="T81" fmla="*/ 118 h 168"/>
                  <a:gd name="T82" fmla="*/ 220 w 2574"/>
                  <a:gd name="T83" fmla="*/ 132 h 168"/>
                  <a:gd name="T84" fmla="*/ 568 w 2574"/>
                  <a:gd name="T85" fmla="*/ 154 h 168"/>
                  <a:gd name="T86" fmla="*/ 1028 w 2574"/>
                  <a:gd name="T87" fmla="*/ 168 h 168"/>
                  <a:gd name="T88" fmla="*/ 1286 w 2574"/>
                  <a:gd name="T89" fmla="*/ 168 h 168"/>
                  <a:gd name="T90" fmla="*/ 1790 w 2574"/>
                  <a:gd name="T91" fmla="*/ 162 h 168"/>
                  <a:gd name="T92" fmla="*/ 2198 w 2574"/>
                  <a:gd name="T93" fmla="*/ 144 h 168"/>
                  <a:gd name="T94" fmla="*/ 2420 w 2574"/>
                  <a:gd name="T95" fmla="*/ 124 h 168"/>
                  <a:gd name="T96" fmla="*/ 2516 w 2574"/>
                  <a:gd name="T97" fmla="*/ 110 h 168"/>
                  <a:gd name="T98" fmla="*/ 2560 w 2574"/>
                  <a:gd name="T99" fmla="*/ 98 h 168"/>
                  <a:gd name="T100" fmla="*/ 2572 w 2574"/>
                  <a:gd name="T101" fmla="*/ 90 h 168"/>
                  <a:gd name="T102" fmla="*/ 2574 w 2574"/>
                  <a:gd name="T103" fmla="*/ 86 h 168"/>
                  <a:gd name="T104" fmla="*/ 2568 w 2574"/>
                  <a:gd name="T105" fmla="*/ 76 h 168"/>
                  <a:gd name="T106" fmla="*/ 2548 w 2574"/>
                  <a:gd name="T107" fmla="*/ 68 h 168"/>
                  <a:gd name="T108" fmla="*/ 2474 w 2574"/>
                  <a:gd name="T109" fmla="*/ 52 h 168"/>
                  <a:gd name="T110" fmla="*/ 2356 w 2574"/>
                  <a:gd name="T111" fmla="*/ 38 h 168"/>
                  <a:gd name="T112" fmla="*/ 2198 w 2574"/>
                  <a:gd name="T113" fmla="*/ 24 h 168"/>
                  <a:gd name="T114" fmla="*/ 1790 w 2574"/>
                  <a:gd name="T115" fmla="*/ 6 h 168"/>
                  <a:gd name="T116" fmla="*/ 1286 w 257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4" h="168">
                    <a:moveTo>
                      <a:pt x="1286" y="168"/>
                    </a:moveTo>
                    <a:lnTo>
                      <a:pt x="1286" y="168"/>
                    </a:lnTo>
                    <a:lnTo>
                      <a:pt x="1028" y="166"/>
                    </a:lnTo>
                    <a:lnTo>
                      <a:pt x="788" y="162"/>
                    </a:lnTo>
                    <a:lnTo>
                      <a:pt x="570" y="154"/>
                    </a:lnTo>
                    <a:lnTo>
                      <a:pt x="380" y="144"/>
                    </a:lnTo>
                    <a:lnTo>
                      <a:pt x="224" y="132"/>
                    </a:lnTo>
                    <a:lnTo>
                      <a:pt x="160" y="124"/>
                    </a:lnTo>
                    <a:lnTo>
                      <a:pt x="106" y="118"/>
                    </a:lnTo>
                    <a:lnTo>
                      <a:pt x="62" y="110"/>
                    </a:lnTo>
                    <a:lnTo>
                      <a:pt x="30" y="102"/>
                    </a:lnTo>
                    <a:lnTo>
                      <a:pt x="20" y="98"/>
                    </a:lnTo>
                    <a:lnTo>
                      <a:pt x="12" y="94"/>
                    </a:lnTo>
                    <a:lnTo>
                      <a:pt x="6" y="90"/>
                    </a:lnTo>
                    <a:lnTo>
                      <a:pt x="4" y="86"/>
                    </a:lnTo>
                    <a:lnTo>
                      <a:pt x="6" y="82"/>
                    </a:lnTo>
                    <a:lnTo>
                      <a:pt x="12" y="76"/>
                    </a:lnTo>
                    <a:lnTo>
                      <a:pt x="20" y="72"/>
                    </a:lnTo>
                    <a:lnTo>
                      <a:pt x="30" y="68"/>
                    </a:lnTo>
                    <a:lnTo>
                      <a:pt x="62" y="60"/>
                    </a:lnTo>
                    <a:lnTo>
                      <a:pt x="106" y="52"/>
                    </a:lnTo>
                    <a:lnTo>
                      <a:pt x="160" y="44"/>
                    </a:lnTo>
                    <a:lnTo>
                      <a:pt x="224" y="38"/>
                    </a:lnTo>
                    <a:lnTo>
                      <a:pt x="298" y="32"/>
                    </a:lnTo>
                    <a:lnTo>
                      <a:pt x="380" y="26"/>
                    </a:lnTo>
                    <a:lnTo>
                      <a:pt x="570" y="14"/>
                    </a:lnTo>
                    <a:lnTo>
                      <a:pt x="788" y="6"/>
                    </a:lnTo>
                    <a:lnTo>
                      <a:pt x="1028" y="2"/>
                    </a:lnTo>
                    <a:lnTo>
                      <a:pt x="1286" y="0"/>
                    </a:lnTo>
                    <a:lnTo>
                      <a:pt x="1546" y="2"/>
                    </a:lnTo>
                    <a:lnTo>
                      <a:pt x="1788" y="6"/>
                    </a:lnTo>
                    <a:lnTo>
                      <a:pt x="2006" y="14"/>
                    </a:lnTo>
                    <a:lnTo>
                      <a:pt x="2196" y="26"/>
                    </a:lnTo>
                    <a:lnTo>
                      <a:pt x="2278" y="32"/>
                    </a:lnTo>
                    <a:lnTo>
                      <a:pt x="2352" y="38"/>
                    </a:lnTo>
                    <a:lnTo>
                      <a:pt x="2416" y="44"/>
                    </a:lnTo>
                    <a:lnTo>
                      <a:pt x="2470" y="52"/>
                    </a:lnTo>
                    <a:lnTo>
                      <a:pt x="2512" y="60"/>
                    </a:lnTo>
                    <a:lnTo>
                      <a:pt x="2544" y="68"/>
                    </a:lnTo>
                    <a:lnTo>
                      <a:pt x="2554" y="72"/>
                    </a:lnTo>
                    <a:lnTo>
                      <a:pt x="2562" y="76"/>
                    </a:lnTo>
                    <a:lnTo>
                      <a:pt x="2568" y="82"/>
                    </a:lnTo>
                    <a:lnTo>
                      <a:pt x="2570" y="86"/>
                    </a:lnTo>
                    <a:lnTo>
                      <a:pt x="2568" y="90"/>
                    </a:lnTo>
                    <a:lnTo>
                      <a:pt x="2562" y="94"/>
                    </a:lnTo>
                    <a:lnTo>
                      <a:pt x="2554" y="98"/>
                    </a:lnTo>
                    <a:lnTo>
                      <a:pt x="2544" y="102"/>
                    </a:lnTo>
                    <a:lnTo>
                      <a:pt x="2512" y="110"/>
                    </a:lnTo>
                    <a:lnTo>
                      <a:pt x="2470" y="118"/>
                    </a:lnTo>
                    <a:lnTo>
                      <a:pt x="2416" y="124"/>
                    </a:lnTo>
                    <a:lnTo>
                      <a:pt x="2352" y="132"/>
                    </a:lnTo>
                    <a:lnTo>
                      <a:pt x="2196" y="144"/>
                    </a:lnTo>
                    <a:lnTo>
                      <a:pt x="2006" y="154"/>
                    </a:lnTo>
                    <a:lnTo>
                      <a:pt x="1788" y="162"/>
                    </a:lnTo>
                    <a:lnTo>
                      <a:pt x="1546" y="166"/>
                    </a:lnTo>
                    <a:lnTo>
                      <a:pt x="1286" y="168"/>
                    </a:lnTo>
                    <a:close/>
                    <a:moveTo>
                      <a:pt x="1286" y="0"/>
                    </a:moveTo>
                    <a:lnTo>
                      <a:pt x="1286" y="0"/>
                    </a:lnTo>
                    <a:lnTo>
                      <a:pt x="1028" y="2"/>
                    </a:lnTo>
                    <a:lnTo>
                      <a:pt x="786" y="6"/>
                    </a:lnTo>
                    <a:lnTo>
                      <a:pt x="568" y="14"/>
                    </a:lnTo>
                    <a:lnTo>
                      <a:pt x="378" y="24"/>
                    </a:lnTo>
                    <a:lnTo>
                      <a:pt x="294" y="30"/>
                    </a:lnTo>
                    <a:lnTo>
                      <a:pt x="220" y="38"/>
                    </a:lnTo>
                    <a:lnTo>
                      <a:pt x="156" y="44"/>
                    </a:lnTo>
                    <a:lnTo>
                      <a:pt x="102" y="52"/>
                    </a:lnTo>
                    <a:lnTo>
                      <a:pt x="58" y="60"/>
                    </a:lnTo>
                    <a:lnTo>
                      <a:pt x="26" y="68"/>
                    </a:lnTo>
                    <a:lnTo>
                      <a:pt x="14" y="72"/>
                    </a:lnTo>
                    <a:lnTo>
                      <a:pt x="6" y="76"/>
                    </a:lnTo>
                    <a:lnTo>
                      <a:pt x="2" y="82"/>
                    </a:lnTo>
                    <a:lnTo>
                      <a:pt x="0" y="86"/>
                    </a:lnTo>
                    <a:lnTo>
                      <a:pt x="2" y="90"/>
                    </a:lnTo>
                    <a:lnTo>
                      <a:pt x="6" y="94"/>
                    </a:lnTo>
                    <a:lnTo>
                      <a:pt x="14" y="98"/>
                    </a:lnTo>
                    <a:lnTo>
                      <a:pt x="26" y="102"/>
                    </a:lnTo>
                    <a:lnTo>
                      <a:pt x="58" y="110"/>
                    </a:lnTo>
                    <a:lnTo>
                      <a:pt x="102" y="118"/>
                    </a:lnTo>
                    <a:lnTo>
                      <a:pt x="156" y="124"/>
                    </a:lnTo>
                    <a:lnTo>
                      <a:pt x="220" y="132"/>
                    </a:lnTo>
                    <a:lnTo>
                      <a:pt x="378" y="144"/>
                    </a:lnTo>
                    <a:lnTo>
                      <a:pt x="568" y="154"/>
                    </a:lnTo>
                    <a:lnTo>
                      <a:pt x="786" y="162"/>
                    </a:lnTo>
                    <a:lnTo>
                      <a:pt x="1028" y="168"/>
                    </a:lnTo>
                    <a:lnTo>
                      <a:pt x="1286" y="168"/>
                    </a:lnTo>
                    <a:lnTo>
                      <a:pt x="1546" y="168"/>
                    </a:lnTo>
                    <a:lnTo>
                      <a:pt x="1790" y="162"/>
                    </a:lnTo>
                    <a:lnTo>
                      <a:pt x="2008" y="154"/>
                    </a:lnTo>
                    <a:lnTo>
                      <a:pt x="2198" y="144"/>
                    </a:lnTo>
                    <a:lnTo>
                      <a:pt x="2356" y="132"/>
                    </a:lnTo>
                    <a:lnTo>
                      <a:pt x="2420" y="124"/>
                    </a:lnTo>
                    <a:lnTo>
                      <a:pt x="2474" y="118"/>
                    </a:lnTo>
                    <a:lnTo>
                      <a:pt x="2516" y="110"/>
                    </a:lnTo>
                    <a:lnTo>
                      <a:pt x="2548" y="102"/>
                    </a:lnTo>
                    <a:lnTo>
                      <a:pt x="2560" y="98"/>
                    </a:lnTo>
                    <a:lnTo>
                      <a:pt x="2568" y="94"/>
                    </a:lnTo>
                    <a:lnTo>
                      <a:pt x="2572" y="90"/>
                    </a:lnTo>
                    <a:lnTo>
                      <a:pt x="2574" y="86"/>
                    </a:lnTo>
                    <a:lnTo>
                      <a:pt x="2572" y="82"/>
                    </a:lnTo>
                    <a:lnTo>
                      <a:pt x="2568" y="76"/>
                    </a:lnTo>
                    <a:lnTo>
                      <a:pt x="2560" y="72"/>
                    </a:lnTo>
                    <a:lnTo>
                      <a:pt x="2548" y="68"/>
                    </a:lnTo>
                    <a:lnTo>
                      <a:pt x="2516" y="60"/>
                    </a:lnTo>
                    <a:lnTo>
                      <a:pt x="2474" y="52"/>
                    </a:lnTo>
                    <a:lnTo>
                      <a:pt x="2420" y="44"/>
                    </a:lnTo>
                    <a:lnTo>
                      <a:pt x="2356" y="38"/>
                    </a:lnTo>
                    <a:lnTo>
                      <a:pt x="2282" y="30"/>
                    </a:lnTo>
                    <a:lnTo>
                      <a:pt x="2198" y="24"/>
                    </a:lnTo>
                    <a:lnTo>
                      <a:pt x="2008" y="14"/>
                    </a:lnTo>
                    <a:lnTo>
                      <a:pt x="1790" y="6"/>
                    </a:lnTo>
                    <a:lnTo>
                      <a:pt x="1546" y="2"/>
                    </a:lnTo>
                    <a:lnTo>
                      <a:pt x="1286" y="0"/>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7" name="Freeform 102"/>
              <p:cNvSpPr>
                <a:spLocks noChangeArrowheads="1"/>
              </p:cNvSpPr>
              <p:nvPr/>
            </p:nvSpPr>
            <p:spPr bwMode="auto">
              <a:xfrm>
                <a:off x="168" y="10"/>
                <a:ext cx="2566" cy="168"/>
              </a:xfrm>
              <a:custGeom>
                <a:avLst/>
                <a:gdLst>
                  <a:gd name="T0" fmla="*/ 1282 w 2566"/>
                  <a:gd name="T1" fmla="*/ 168 h 168"/>
                  <a:gd name="T2" fmla="*/ 1282 w 2566"/>
                  <a:gd name="T3" fmla="*/ 168 h 168"/>
                  <a:gd name="T4" fmla="*/ 1024 w 2566"/>
                  <a:gd name="T5" fmla="*/ 166 h 168"/>
                  <a:gd name="T6" fmla="*/ 784 w 2566"/>
                  <a:gd name="T7" fmla="*/ 162 h 168"/>
                  <a:gd name="T8" fmla="*/ 566 w 2566"/>
                  <a:gd name="T9" fmla="*/ 154 h 168"/>
                  <a:gd name="T10" fmla="*/ 376 w 2566"/>
                  <a:gd name="T11" fmla="*/ 144 h 168"/>
                  <a:gd name="T12" fmla="*/ 220 w 2566"/>
                  <a:gd name="T13" fmla="*/ 132 h 168"/>
                  <a:gd name="T14" fmla="*/ 156 w 2566"/>
                  <a:gd name="T15" fmla="*/ 124 h 168"/>
                  <a:gd name="T16" fmla="*/ 102 w 2566"/>
                  <a:gd name="T17" fmla="*/ 118 h 168"/>
                  <a:gd name="T18" fmla="*/ 58 w 2566"/>
                  <a:gd name="T19" fmla="*/ 110 h 168"/>
                  <a:gd name="T20" fmla="*/ 26 w 2566"/>
                  <a:gd name="T21" fmla="*/ 102 h 168"/>
                  <a:gd name="T22" fmla="*/ 16 w 2566"/>
                  <a:gd name="T23" fmla="*/ 98 h 168"/>
                  <a:gd name="T24" fmla="*/ 8 w 2566"/>
                  <a:gd name="T25" fmla="*/ 94 h 168"/>
                  <a:gd name="T26" fmla="*/ 2 w 2566"/>
                  <a:gd name="T27" fmla="*/ 90 h 168"/>
                  <a:gd name="T28" fmla="*/ 0 w 2566"/>
                  <a:gd name="T29" fmla="*/ 86 h 168"/>
                  <a:gd name="T30" fmla="*/ 0 w 2566"/>
                  <a:gd name="T31" fmla="*/ 86 h 168"/>
                  <a:gd name="T32" fmla="*/ 2 w 2566"/>
                  <a:gd name="T33" fmla="*/ 82 h 168"/>
                  <a:gd name="T34" fmla="*/ 8 w 2566"/>
                  <a:gd name="T35" fmla="*/ 76 h 168"/>
                  <a:gd name="T36" fmla="*/ 16 w 2566"/>
                  <a:gd name="T37" fmla="*/ 72 h 168"/>
                  <a:gd name="T38" fmla="*/ 26 w 2566"/>
                  <a:gd name="T39" fmla="*/ 68 h 168"/>
                  <a:gd name="T40" fmla="*/ 58 w 2566"/>
                  <a:gd name="T41" fmla="*/ 60 h 168"/>
                  <a:gd name="T42" fmla="*/ 102 w 2566"/>
                  <a:gd name="T43" fmla="*/ 52 h 168"/>
                  <a:gd name="T44" fmla="*/ 156 w 2566"/>
                  <a:gd name="T45" fmla="*/ 44 h 168"/>
                  <a:gd name="T46" fmla="*/ 220 w 2566"/>
                  <a:gd name="T47" fmla="*/ 38 h 168"/>
                  <a:gd name="T48" fmla="*/ 294 w 2566"/>
                  <a:gd name="T49" fmla="*/ 32 h 168"/>
                  <a:gd name="T50" fmla="*/ 376 w 2566"/>
                  <a:gd name="T51" fmla="*/ 26 h 168"/>
                  <a:gd name="T52" fmla="*/ 566 w 2566"/>
                  <a:gd name="T53" fmla="*/ 14 h 168"/>
                  <a:gd name="T54" fmla="*/ 784 w 2566"/>
                  <a:gd name="T55" fmla="*/ 6 h 168"/>
                  <a:gd name="T56" fmla="*/ 1024 w 2566"/>
                  <a:gd name="T57" fmla="*/ 2 h 168"/>
                  <a:gd name="T58" fmla="*/ 1282 w 2566"/>
                  <a:gd name="T59" fmla="*/ 0 h 168"/>
                  <a:gd name="T60" fmla="*/ 1282 w 2566"/>
                  <a:gd name="T61" fmla="*/ 0 h 168"/>
                  <a:gd name="T62" fmla="*/ 1542 w 2566"/>
                  <a:gd name="T63" fmla="*/ 2 h 168"/>
                  <a:gd name="T64" fmla="*/ 1784 w 2566"/>
                  <a:gd name="T65" fmla="*/ 6 h 168"/>
                  <a:gd name="T66" fmla="*/ 2002 w 2566"/>
                  <a:gd name="T67" fmla="*/ 14 h 168"/>
                  <a:gd name="T68" fmla="*/ 2192 w 2566"/>
                  <a:gd name="T69" fmla="*/ 26 h 168"/>
                  <a:gd name="T70" fmla="*/ 2274 w 2566"/>
                  <a:gd name="T71" fmla="*/ 32 h 168"/>
                  <a:gd name="T72" fmla="*/ 2348 w 2566"/>
                  <a:gd name="T73" fmla="*/ 38 h 168"/>
                  <a:gd name="T74" fmla="*/ 2412 w 2566"/>
                  <a:gd name="T75" fmla="*/ 44 h 168"/>
                  <a:gd name="T76" fmla="*/ 2466 w 2566"/>
                  <a:gd name="T77" fmla="*/ 52 h 168"/>
                  <a:gd name="T78" fmla="*/ 2508 w 2566"/>
                  <a:gd name="T79" fmla="*/ 60 h 168"/>
                  <a:gd name="T80" fmla="*/ 2540 w 2566"/>
                  <a:gd name="T81" fmla="*/ 68 h 168"/>
                  <a:gd name="T82" fmla="*/ 2550 w 2566"/>
                  <a:gd name="T83" fmla="*/ 72 h 168"/>
                  <a:gd name="T84" fmla="*/ 2558 w 2566"/>
                  <a:gd name="T85" fmla="*/ 76 h 168"/>
                  <a:gd name="T86" fmla="*/ 2564 w 2566"/>
                  <a:gd name="T87" fmla="*/ 82 h 168"/>
                  <a:gd name="T88" fmla="*/ 2566 w 2566"/>
                  <a:gd name="T89" fmla="*/ 86 h 168"/>
                  <a:gd name="T90" fmla="*/ 2566 w 2566"/>
                  <a:gd name="T91" fmla="*/ 86 h 168"/>
                  <a:gd name="T92" fmla="*/ 2564 w 2566"/>
                  <a:gd name="T93" fmla="*/ 90 h 168"/>
                  <a:gd name="T94" fmla="*/ 2558 w 2566"/>
                  <a:gd name="T95" fmla="*/ 94 h 168"/>
                  <a:gd name="T96" fmla="*/ 2550 w 2566"/>
                  <a:gd name="T97" fmla="*/ 98 h 168"/>
                  <a:gd name="T98" fmla="*/ 2540 w 2566"/>
                  <a:gd name="T99" fmla="*/ 102 h 168"/>
                  <a:gd name="T100" fmla="*/ 2508 w 2566"/>
                  <a:gd name="T101" fmla="*/ 110 h 168"/>
                  <a:gd name="T102" fmla="*/ 2466 w 2566"/>
                  <a:gd name="T103" fmla="*/ 118 h 168"/>
                  <a:gd name="T104" fmla="*/ 2412 w 2566"/>
                  <a:gd name="T105" fmla="*/ 124 h 168"/>
                  <a:gd name="T106" fmla="*/ 2348 w 2566"/>
                  <a:gd name="T107" fmla="*/ 132 h 168"/>
                  <a:gd name="T108" fmla="*/ 2192 w 2566"/>
                  <a:gd name="T109" fmla="*/ 144 h 168"/>
                  <a:gd name="T110" fmla="*/ 2002 w 2566"/>
                  <a:gd name="T111" fmla="*/ 154 h 168"/>
                  <a:gd name="T112" fmla="*/ 1784 w 2566"/>
                  <a:gd name="T113" fmla="*/ 162 h 168"/>
                  <a:gd name="T114" fmla="*/ 1542 w 2566"/>
                  <a:gd name="T115" fmla="*/ 166 h 168"/>
                  <a:gd name="T116" fmla="*/ 1282 w 2566"/>
                  <a:gd name="T1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6" h="168">
                    <a:moveTo>
                      <a:pt x="1282" y="168"/>
                    </a:moveTo>
                    <a:lnTo>
                      <a:pt x="1282" y="168"/>
                    </a:lnTo>
                    <a:lnTo>
                      <a:pt x="1024" y="166"/>
                    </a:lnTo>
                    <a:lnTo>
                      <a:pt x="784" y="162"/>
                    </a:lnTo>
                    <a:lnTo>
                      <a:pt x="566" y="154"/>
                    </a:lnTo>
                    <a:lnTo>
                      <a:pt x="376" y="144"/>
                    </a:lnTo>
                    <a:lnTo>
                      <a:pt x="220" y="132"/>
                    </a:lnTo>
                    <a:lnTo>
                      <a:pt x="156" y="124"/>
                    </a:lnTo>
                    <a:lnTo>
                      <a:pt x="102" y="118"/>
                    </a:lnTo>
                    <a:lnTo>
                      <a:pt x="58" y="110"/>
                    </a:lnTo>
                    <a:lnTo>
                      <a:pt x="26" y="102"/>
                    </a:lnTo>
                    <a:lnTo>
                      <a:pt x="16" y="98"/>
                    </a:lnTo>
                    <a:lnTo>
                      <a:pt x="8" y="94"/>
                    </a:lnTo>
                    <a:lnTo>
                      <a:pt x="2" y="90"/>
                    </a:lnTo>
                    <a:lnTo>
                      <a:pt x="0" y="86"/>
                    </a:lnTo>
                    <a:lnTo>
                      <a:pt x="2" y="82"/>
                    </a:lnTo>
                    <a:lnTo>
                      <a:pt x="8" y="76"/>
                    </a:lnTo>
                    <a:lnTo>
                      <a:pt x="16" y="72"/>
                    </a:lnTo>
                    <a:lnTo>
                      <a:pt x="26" y="68"/>
                    </a:lnTo>
                    <a:lnTo>
                      <a:pt x="58" y="60"/>
                    </a:lnTo>
                    <a:lnTo>
                      <a:pt x="102" y="52"/>
                    </a:lnTo>
                    <a:lnTo>
                      <a:pt x="156" y="44"/>
                    </a:lnTo>
                    <a:lnTo>
                      <a:pt x="220" y="38"/>
                    </a:lnTo>
                    <a:lnTo>
                      <a:pt x="294" y="32"/>
                    </a:lnTo>
                    <a:lnTo>
                      <a:pt x="376" y="26"/>
                    </a:lnTo>
                    <a:lnTo>
                      <a:pt x="566" y="14"/>
                    </a:lnTo>
                    <a:lnTo>
                      <a:pt x="784" y="6"/>
                    </a:lnTo>
                    <a:lnTo>
                      <a:pt x="1024" y="2"/>
                    </a:lnTo>
                    <a:lnTo>
                      <a:pt x="1282" y="0"/>
                    </a:lnTo>
                    <a:lnTo>
                      <a:pt x="1542" y="2"/>
                    </a:lnTo>
                    <a:lnTo>
                      <a:pt x="1784" y="6"/>
                    </a:lnTo>
                    <a:lnTo>
                      <a:pt x="2002" y="14"/>
                    </a:lnTo>
                    <a:lnTo>
                      <a:pt x="2192" y="26"/>
                    </a:lnTo>
                    <a:lnTo>
                      <a:pt x="2274" y="32"/>
                    </a:lnTo>
                    <a:lnTo>
                      <a:pt x="2348" y="38"/>
                    </a:lnTo>
                    <a:lnTo>
                      <a:pt x="2412" y="44"/>
                    </a:lnTo>
                    <a:lnTo>
                      <a:pt x="2466" y="52"/>
                    </a:lnTo>
                    <a:lnTo>
                      <a:pt x="2508" y="60"/>
                    </a:lnTo>
                    <a:lnTo>
                      <a:pt x="2540" y="68"/>
                    </a:lnTo>
                    <a:lnTo>
                      <a:pt x="2550" y="72"/>
                    </a:lnTo>
                    <a:lnTo>
                      <a:pt x="2558" y="76"/>
                    </a:lnTo>
                    <a:lnTo>
                      <a:pt x="2564" y="82"/>
                    </a:lnTo>
                    <a:lnTo>
                      <a:pt x="2566" y="86"/>
                    </a:lnTo>
                    <a:lnTo>
                      <a:pt x="2564" y="90"/>
                    </a:lnTo>
                    <a:lnTo>
                      <a:pt x="2558" y="94"/>
                    </a:lnTo>
                    <a:lnTo>
                      <a:pt x="2550" y="98"/>
                    </a:lnTo>
                    <a:lnTo>
                      <a:pt x="2540" y="102"/>
                    </a:lnTo>
                    <a:lnTo>
                      <a:pt x="2508" y="110"/>
                    </a:lnTo>
                    <a:lnTo>
                      <a:pt x="2466" y="118"/>
                    </a:lnTo>
                    <a:lnTo>
                      <a:pt x="2412" y="124"/>
                    </a:lnTo>
                    <a:lnTo>
                      <a:pt x="2348" y="132"/>
                    </a:lnTo>
                    <a:lnTo>
                      <a:pt x="2192" y="144"/>
                    </a:lnTo>
                    <a:lnTo>
                      <a:pt x="2002" y="154"/>
                    </a:lnTo>
                    <a:lnTo>
                      <a:pt x="1784" y="162"/>
                    </a:lnTo>
                    <a:lnTo>
                      <a:pt x="1542" y="166"/>
                    </a:lnTo>
                    <a:lnTo>
                      <a:pt x="1282"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8" name="Freeform 103"/>
              <p:cNvSpPr>
                <a:spLocks noChangeArrowheads="1"/>
              </p:cNvSpPr>
              <p:nvPr/>
            </p:nvSpPr>
            <p:spPr bwMode="auto">
              <a:xfrm>
                <a:off x="164" y="10"/>
                <a:ext cx="2574" cy="168"/>
              </a:xfrm>
              <a:custGeom>
                <a:avLst/>
                <a:gdLst>
                  <a:gd name="T0" fmla="*/ 1286 w 2574"/>
                  <a:gd name="T1" fmla="*/ 0 h 168"/>
                  <a:gd name="T2" fmla="*/ 1286 w 2574"/>
                  <a:gd name="T3" fmla="*/ 0 h 168"/>
                  <a:gd name="T4" fmla="*/ 1028 w 2574"/>
                  <a:gd name="T5" fmla="*/ 2 h 168"/>
                  <a:gd name="T6" fmla="*/ 786 w 2574"/>
                  <a:gd name="T7" fmla="*/ 6 h 168"/>
                  <a:gd name="T8" fmla="*/ 568 w 2574"/>
                  <a:gd name="T9" fmla="*/ 14 h 168"/>
                  <a:gd name="T10" fmla="*/ 378 w 2574"/>
                  <a:gd name="T11" fmla="*/ 24 h 168"/>
                  <a:gd name="T12" fmla="*/ 294 w 2574"/>
                  <a:gd name="T13" fmla="*/ 30 h 168"/>
                  <a:gd name="T14" fmla="*/ 220 w 2574"/>
                  <a:gd name="T15" fmla="*/ 38 h 168"/>
                  <a:gd name="T16" fmla="*/ 156 w 2574"/>
                  <a:gd name="T17" fmla="*/ 44 h 168"/>
                  <a:gd name="T18" fmla="*/ 102 w 2574"/>
                  <a:gd name="T19" fmla="*/ 52 h 168"/>
                  <a:gd name="T20" fmla="*/ 58 w 2574"/>
                  <a:gd name="T21" fmla="*/ 60 h 168"/>
                  <a:gd name="T22" fmla="*/ 26 w 2574"/>
                  <a:gd name="T23" fmla="*/ 68 h 168"/>
                  <a:gd name="T24" fmla="*/ 14 w 2574"/>
                  <a:gd name="T25" fmla="*/ 72 h 168"/>
                  <a:gd name="T26" fmla="*/ 6 w 2574"/>
                  <a:gd name="T27" fmla="*/ 76 h 168"/>
                  <a:gd name="T28" fmla="*/ 2 w 2574"/>
                  <a:gd name="T29" fmla="*/ 82 h 168"/>
                  <a:gd name="T30" fmla="*/ 0 w 2574"/>
                  <a:gd name="T31" fmla="*/ 86 h 168"/>
                  <a:gd name="T32" fmla="*/ 0 w 2574"/>
                  <a:gd name="T33" fmla="*/ 86 h 168"/>
                  <a:gd name="T34" fmla="*/ 2 w 2574"/>
                  <a:gd name="T35" fmla="*/ 90 h 168"/>
                  <a:gd name="T36" fmla="*/ 6 w 2574"/>
                  <a:gd name="T37" fmla="*/ 94 h 168"/>
                  <a:gd name="T38" fmla="*/ 14 w 2574"/>
                  <a:gd name="T39" fmla="*/ 98 h 168"/>
                  <a:gd name="T40" fmla="*/ 26 w 2574"/>
                  <a:gd name="T41" fmla="*/ 102 h 168"/>
                  <a:gd name="T42" fmla="*/ 58 w 2574"/>
                  <a:gd name="T43" fmla="*/ 110 h 168"/>
                  <a:gd name="T44" fmla="*/ 102 w 2574"/>
                  <a:gd name="T45" fmla="*/ 118 h 168"/>
                  <a:gd name="T46" fmla="*/ 156 w 2574"/>
                  <a:gd name="T47" fmla="*/ 124 h 168"/>
                  <a:gd name="T48" fmla="*/ 220 w 2574"/>
                  <a:gd name="T49" fmla="*/ 132 h 168"/>
                  <a:gd name="T50" fmla="*/ 378 w 2574"/>
                  <a:gd name="T51" fmla="*/ 144 h 168"/>
                  <a:gd name="T52" fmla="*/ 568 w 2574"/>
                  <a:gd name="T53" fmla="*/ 154 h 168"/>
                  <a:gd name="T54" fmla="*/ 786 w 2574"/>
                  <a:gd name="T55" fmla="*/ 162 h 168"/>
                  <a:gd name="T56" fmla="*/ 1028 w 2574"/>
                  <a:gd name="T57" fmla="*/ 168 h 168"/>
                  <a:gd name="T58" fmla="*/ 1286 w 2574"/>
                  <a:gd name="T59" fmla="*/ 168 h 168"/>
                  <a:gd name="T60" fmla="*/ 1286 w 2574"/>
                  <a:gd name="T61" fmla="*/ 168 h 168"/>
                  <a:gd name="T62" fmla="*/ 1546 w 2574"/>
                  <a:gd name="T63" fmla="*/ 168 h 168"/>
                  <a:gd name="T64" fmla="*/ 1790 w 2574"/>
                  <a:gd name="T65" fmla="*/ 162 h 168"/>
                  <a:gd name="T66" fmla="*/ 2008 w 2574"/>
                  <a:gd name="T67" fmla="*/ 154 h 168"/>
                  <a:gd name="T68" fmla="*/ 2198 w 2574"/>
                  <a:gd name="T69" fmla="*/ 144 h 168"/>
                  <a:gd name="T70" fmla="*/ 2356 w 2574"/>
                  <a:gd name="T71" fmla="*/ 132 h 168"/>
                  <a:gd name="T72" fmla="*/ 2420 w 2574"/>
                  <a:gd name="T73" fmla="*/ 124 h 168"/>
                  <a:gd name="T74" fmla="*/ 2474 w 2574"/>
                  <a:gd name="T75" fmla="*/ 118 h 168"/>
                  <a:gd name="T76" fmla="*/ 2516 w 2574"/>
                  <a:gd name="T77" fmla="*/ 110 h 168"/>
                  <a:gd name="T78" fmla="*/ 2548 w 2574"/>
                  <a:gd name="T79" fmla="*/ 102 h 168"/>
                  <a:gd name="T80" fmla="*/ 2560 w 2574"/>
                  <a:gd name="T81" fmla="*/ 98 h 168"/>
                  <a:gd name="T82" fmla="*/ 2568 w 2574"/>
                  <a:gd name="T83" fmla="*/ 94 h 168"/>
                  <a:gd name="T84" fmla="*/ 2572 w 2574"/>
                  <a:gd name="T85" fmla="*/ 90 h 168"/>
                  <a:gd name="T86" fmla="*/ 2574 w 2574"/>
                  <a:gd name="T87" fmla="*/ 86 h 168"/>
                  <a:gd name="T88" fmla="*/ 2574 w 2574"/>
                  <a:gd name="T89" fmla="*/ 86 h 168"/>
                  <a:gd name="T90" fmla="*/ 2572 w 2574"/>
                  <a:gd name="T91" fmla="*/ 82 h 168"/>
                  <a:gd name="T92" fmla="*/ 2568 w 2574"/>
                  <a:gd name="T93" fmla="*/ 76 h 168"/>
                  <a:gd name="T94" fmla="*/ 2560 w 2574"/>
                  <a:gd name="T95" fmla="*/ 72 h 168"/>
                  <a:gd name="T96" fmla="*/ 2548 w 2574"/>
                  <a:gd name="T97" fmla="*/ 68 h 168"/>
                  <a:gd name="T98" fmla="*/ 2516 w 2574"/>
                  <a:gd name="T99" fmla="*/ 60 h 168"/>
                  <a:gd name="T100" fmla="*/ 2474 w 2574"/>
                  <a:gd name="T101" fmla="*/ 52 h 168"/>
                  <a:gd name="T102" fmla="*/ 2420 w 2574"/>
                  <a:gd name="T103" fmla="*/ 44 h 168"/>
                  <a:gd name="T104" fmla="*/ 2356 w 2574"/>
                  <a:gd name="T105" fmla="*/ 38 h 168"/>
                  <a:gd name="T106" fmla="*/ 2282 w 2574"/>
                  <a:gd name="T107" fmla="*/ 30 h 168"/>
                  <a:gd name="T108" fmla="*/ 2198 w 2574"/>
                  <a:gd name="T109" fmla="*/ 24 h 168"/>
                  <a:gd name="T110" fmla="*/ 2008 w 2574"/>
                  <a:gd name="T111" fmla="*/ 14 h 168"/>
                  <a:gd name="T112" fmla="*/ 1790 w 2574"/>
                  <a:gd name="T113" fmla="*/ 6 h 168"/>
                  <a:gd name="T114" fmla="*/ 1546 w 2574"/>
                  <a:gd name="T115" fmla="*/ 2 h 168"/>
                  <a:gd name="T116" fmla="*/ 1286 w 257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4" h="168">
                    <a:moveTo>
                      <a:pt x="1286" y="0"/>
                    </a:moveTo>
                    <a:lnTo>
                      <a:pt x="1286" y="0"/>
                    </a:lnTo>
                    <a:lnTo>
                      <a:pt x="1028" y="2"/>
                    </a:lnTo>
                    <a:lnTo>
                      <a:pt x="786" y="6"/>
                    </a:lnTo>
                    <a:lnTo>
                      <a:pt x="568" y="14"/>
                    </a:lnTo>
                    <a:lnTo>
                      <a:pt x="378" y="24"/>
                    </a:lnTo>
                    <a:lnTo>
                      <a:pt x="294" y="30"/>
                    </a:lnTo>
                    <a:lnTo>
                      <a:pt x="220" y="38"/>
                    </a:lnTo>
                    <a:lnTo>
                      <a:pt x="156" y="44"/>
                    </a:lnTo>
                    <a:lnTo>
                      <a:pt x="102" y="52"/>
                    </a:lnTo>
                    <a:lnTo>
                      <a:pt x="58" y="60"/>
                    </a:lnTo>
                    <a:lnTo>
                      <a:pt x="26" y="68"/>
                    </a:lnTo>
                    <a:lnTo>
                      <a:pt x="14" y="72"/>
                    </a:lnTo>
                    <a:lnTo>
                      <a:pt x="6" y="76"/>
                    </a:lnTo>
                    <a:lnTo>
                      <a:pt x="2" y="82"/>
                    </a:lnTo>
                    <a:lnTo>
                      <a:pt x="0" y="86"/>
                    </a:lnTo>
                    <a:lnTo>
                      <a:pt x="2" y="90"/>
                    </a:lnTo>
                    <a:lnTo>
                      <a:pt x="6" y="94"/>
                    </a:lnTo>
                    <a:lnTo>
                      <a:pt x="14" y="98"/>
                    </a:lnTo>
                    <a:lnTo>
                      <a:pt x="26" y="102"/>
                    </a:lnTo>
                    <a:lnTo>
                      <a:pt x="58" y="110"/>
                    </a:lnTo>
                    <a:lnTo>
                      <a:pt x="102" y="118"/>
                    </a:lnTo>
                    <a:lnTo>
                      <a:pt x="156" y="124"/>
                    </a:lnTo>
                    <a:lnTo>
                      <a:pt x="220" y="132"/>
                    </a:lnTo>
                    <a:lnTo>
                      <a:pt x="378" y="144"/>
                    </a:lnTo>
                    <a:lnTo>
                      <a:pt x="568" y="154"/>
                    </a:lnTo>
                    <a:lnTo>
                      <a:pt x="786" y="162"/>
                    </a:lnTo>
                    <a:lnTo>
                      <a:pt x="1028" y="168"/>
                    </a:lnTo>
                    <a:lnTo>
                      <a:pt x="1286" y="168"/>
                    </a:lnTo>
                    <a:lnTo>
                      <a:pt x="1546" y="168"/>
                    </a:lnTo>
                    <a:lnTo>
                      <a:pt x="1790" y="162"/>
                    </a:lnTo>
                    <a:lnTo>
                      <a:pt x="2008" y="154"/>
                    </a:lnTo>
                    <a:lnTo>
                      <a:pt x="2198" y="144"/>
                    </a:lnTo>
                    <a:lnTo>
                      <a:pt x="2356" y="132"/>
                    </a:lnTo>
                    <a:lnTo>
                      <a:pt x="2420" y="124"/>
                    </a:lnTo>
                    <a:lnTo>
                      <a:pt x="2474" y="118"/>
                    </a:lnTo>
                    <a:lnTo>
                      <a:pt x="2516" y="110"/>
                    </a:lnTo>
                    <a:lnTo>
                      <a:pt x="2548" y="102"/>
                    </a:lnTo>
                    <a:lnTo>
                      <a:pt x="2560" y="98"/>
                    </a:lnTo>
                    <a:lnTo>
                      <a:pt x="2568" y="94"/>
                    </a:lnTo>
                    <a:lnTo>
                      <a:pt x="2572" y="90"/>
                    </a:lnTo>
                    <a:lnTo>
                      <a:pt x="2574" y="86"/>
                    </a:lnTo>
                    <a:lnTo>
                      <a:pt x="2572" y="82"/>
                    </a:lnTo>
                    <a:lnTo>
                      <a:pt x="2568" y="76"/>
                    </a:lnTo>
                    <a:lnTo>
                      <a:pt x="2560" y="72"/>
                    </a:lnTo>
                    <a:lnTo>
                      <a:pt x="2548" y="68"/>
                    </a:lnTo>
                    <a:lnTo>
                      <a:pt x="2516" y="60"/>
                    </a:lnTo>
                    <a:lnTo>
                      <a:pt x="2474" y="52"/>
                    </a:lnTo>
                    <a:lnTo>
                      <a:pt x="2420" y="44"/>
                    </a:lnTo>
                    <a:lnTo>
                      <a:pt x="2356" y="38"/>
                    </a:lnTo>
                    <a:lnTo>
                      <a:pt x="2282" y="30"/>
                    </a:lnTo>
                    <a:lnTo>
                      <a:pt x="2198" y="24"/>
                    </a:lnTo>
                    <a:lnTo>
                      <a:pt x="2008" y="14"/>
                    </a:lnTo>
                    <a:lnTo>
                      <a:pt x="1790" y="6"/>
                    </a:lnTo>
                    <a:lnTo>
                      <a:pt x="1546" y="2"/>
                    </a:lnTo>
                    <a:lnTo>
                      <a:pt x="12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199" name="Freeform 104"/>
              <p:cNvSpPr>
                <a:spLocks noEditPoints="1" noChangeArrowheads="1"/>
              </p:cNvSpPr>
              <p:nvPr/>
            </p:nvSpPr>
            <p:spPr bwMode="auto">
              <a:xfrm>
                <a:off x="168" y="10"/>
                <a:ext cx="2566" cy="168"/>
              </a:xfrm>
              <a:custGeom>
                <a:avLst/>
                <a:gdLst>
                  <a:gd name="T0" fmla="*/ 1282 w 2566"/>
                  <a:gd name="T1" fmla="*/ 168 h 168"/>
                  <a:gd name="T2" fmla="*/ 786 w 2566"/>
                  <a:gd name="T3" fmla="*/ 162 h 168"/>
                  <a:gd name="T4" fmla="*/ 380 w 2566"/>
                  <a:gd name="T5" fmla="*/ 144 h 168"/>
                  <a:gd name="T6" fmla="*/ 160 w 2566"/>
                  <a:gd name="T7" fmla="*/ 124 h 168"/>
                  <a:gd name="T8" fmla="*/ 64 w 2566"/>
                  <a:gd name="T9" fmla="*/ 110 h 168"/>
                  <a:gd name="T10" fmla="*/ 20 w 2566"/>
                  <a:gd name="T11" fmla="*/ 98 h 168"/>
                  <a:gd name="T12" fmla="*/ 8 w 2566"/>
                  <a:gd name="T13" fmla="*/ 90 h 168"/>
                  <a:gd name="T14" fmla="*/ 6 w 2566"/>
                  <a:gd name="T15" fmla="*/ 86 h 168"/>
                  <a:gd name="T16" fmla="*/ 12 w 2566"/>
                  <a:gd name="T17" fmla="*/ 76 h 168"/>
                  <a:gd name="T18" fmla="*/ 32 w 2566"/>
                  <a:gd name="T19" fmla="*/ 68 h 168"/>
                  <a:gd name="T20" fmla="*/ 106 w 2566"/>
                  <a:gd name="T21" fmla="*/ 52 h 168"/>
                  <a:gd name="T22" fmla="*/ 224 w 2566"/>
                  <a:gd name="T23" fmla="*/ 38 h 168"/>
                  <a:gd name="T24" fmla="*/ 380 w 2566"/>
                  <a:gd name="T25" fmla="*/ 26 h 168"/>
                  <a:gd name="T26" fmla="*/ 786 w 2566"/>
                  <a:gd name="T27" fmla="*/ 8 h 168"/>
                  <a:gd name="T28" fmla="*/ 1282 w 2566"/>
                  <a:gd name="T29" fmla="*/ 0 h 168"/>
                  <a:gd name="T30" fmla="*/ 1540 w 2566"/>
                  <a:gd name="T31" fmla="*/ 2 h 168"/>
                  <a:gd name="T32" fmla="*/ 1998 w 2566"/>
                  <a:gd name="T33" fmla="*/ 16 h 168"/>
                  <a:gd name="T34" fmla="*/ 2270 w 2566"/>
                  <a:gd name="T35" fmla="*/ 32 h 168"/>
                  <a:gd name="T36" fmla="*/ 2406 w 2566"/>
                  <a:gd name="T37" fmla="*/ 44 h 168"/>
                  <a:gd name="T38" fmla="*/ 2504 w 2566"/>
                  <a:gd name="T39" fmla="*/ 60 h 168"/>
                  <a:gd name="T40" fmla="*/ 2546 w 2566"/>
                  <a:gd name="T41" fmla="*/ 72 h 168"/>
                  <a:gd name="T42" fmla="*/ 2558 w 2566"/>
                  <a:gd name="T43" fmla="*/ 82 h 168"/>
                  <a:gd name="T44" fmla="*/ 2560 w 2566"/>
                  <a:gd name="T45" fmla="*/ 86 h 168"/>
                  <a:gd name="T46" fmla="*/ 2554 w 2566"/>
                  <a:gd name="T47" fmla="*/ 94 h 168"/>
                  <a:gd name="T48" fmla="*/ 2534 w 2566"/>
                  <a:gd name="T49" fmla="*/ 102 h 168"/>
                  <a:gd name="T50" fmla="*/ 2460 w 2566"/>
                  <a:gd name="T51" fmla="*/ 118 h 168"/>
                  <a:gd name="T52" fmla="*/ 2344 w 2566"/>
                  <a:gd name="T53" fmla="*/ 132 h 168"/>
                  <a:gd name="T54" fmla="*/ 1998 w 2566"/>
                  <a:gd name="T55" fmla="*/ 154 h 168"/>
                  <a:gd name="T56" fmla="*/ 1540 w 2566"/>
                  <a:gd name="T57" fmla="*/ 166 h 168"/>
                  <a:gd name="T58" fmla="*/ 1282 w 2566"/>
                  <a:gd name="T59" fmla="*/ 0 h 168"/>
                  <a:gd name="T60" fmla="*/ 1024 w 2566"/>
                  <a:gd name="T61" fmla="*/ 2 h 168"/>
                  <a:gd name="T62" fmla="*/ 566 w 2566"/>
                  <a:gd name="T63" fmla="*/ 14 h 168"/>
                  <a:gd name="T64" fmla="*/ 294 w 2566"/>
                  <a:gd name="T65" fmla="*/ 32 h 168"/>
                  <a:gd name="T66" fmla="*/ 156 w 2566"/>
                  <a:gd name="T67" fmla="*/ 44 h 168"/>
                  <a:gd name="T68" fmla="*/ 58 w 2566"/>
                  <a:gd name="T69" fmla="*/ 60 h 168"/>
                  <a:gd name="T70" fmla="*/ 16 w 2566"/>
                  <a:gd name="T71" fmla="*/ 72 h 168"/>
                  <a:gd name="T72" fmla="*/ 2 w 2566"/>
                  <a:gd name="T73" fmla="*/ 82 h 168"/>
                  <a:gd name="T74" fmla="*/ 0 w 2566"/>
                  <a:gd name="T75" fmla="*/ 86 h 168"/>
                  <a:gd name="T76" fmla="*/ 8 w 2566"/>
                  <a:gd name="T77" fmla="*/ 94 h 168"/>
                  <a:gd name="T78" fmla="*/ 26 w 2566"/>
                  <a:gd name="T79" fmla="*/ 102 h 168"/>
                  <a:gd name="T80" fmla="*/ 102 w 2566"/>
                  <a:gd name="T81" fmla="*/ 118 h 168"/>
                  <a:gd name="T82" fmla="*/ 220 w 2566"/>
                  <a:gd name="T83" fmla="*/ 132 h 168"/>
                  <a:gd name="T84" fmla="*/ 566 w 2566"/>
                  <a:gd name="T85" fmla="*/ 154 h 168"/>
                  <a:gd name="T86" fmla="*/ 1024 w 2566"/>
                  <a:gd name="T87" fmla="*/ 166 h 168"/>
                  <a:gd name="T88" fmla="*/ 1282 w 2566"/>
                  <a:gd name="T89" fmla="*/ 168 h 168"/>
                  <a:gd name="T90" fmla="*/ 1784 w 2566"/>
                  <a:gd name="T91" fmla="*/ 162 h 168"/>
                  <a:gd name="T92" fmla="*/ 2192 w 2566"/>
                  <a:gd name="T93" fmla="*/ 144 h 168"/>
                  <a:gd name="T94" fmla="*/ 2412 w 2566"/>
                  <a:gd name="T95" fmla="*/ 124 h 168"/>
                  <a:gd name="T96" fmla="*/ 2508 w 2566"/>
                  <a:gd name="T97" fmla="*/ 110 h 168"/>
                  <a:gd name="T98" fmla="*/ 2550 w 2566"/>
                  <a:gd name="T99" fmla="*/ 98 h 168"/>
                  <a:gd name="T100" fmla="*/ 2564 w 2566"/>
                  <a:gd name="T101" fmla="*/ 90 h 168"/>
                  <a:gd name="T102" fmla="*/ 2566 w 2566"/>
                  <a:gd name="T103" fmla="*/ 86 h 168"/>
                  <a:gd name="T104" fmla="*/ 2558 w 2566"/>
                  <a:gd name="T105" fmla="*/ 76 h 168"/>
                  <a:gd name="T106" fmla="*/ 2540 w 2566"/>
                  <a:gd name="T107" fmla="*/ 68 h 168"/>
                  <a:gd name="T108" fmla="*/ 2466 w 2566"/>
                  <a:gd name="T109" fmla="*/ 52 h 168"/>
                  <a:gd name="T110" fmla="*/ 2348 w 2566"/>
                  <a:gd name="T111" fmla="*/ 38 h 168"/>
                  <a:gd name="T112" fmla="*/ 2192 w 2566"/>
                  <a:gd name="T113" fmla="*/ 26 h 168"/>
                  <a:gd name="T114" fmla="*/ 1784 w 2566"/>
                  <a:gd name="T115" fmla="*/ 6 h 168"/>
                  <a:gd name="T116" fmla="*/ 1282 w 2566"/>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6" h="168">
                    <a:moveTo>
                      <a:pt x="1282" y="168"/>
                    </a:moveTo>
                    <a:lnTo>
                      <a:pt x="1282" y="168"/>
                    </a:lnTo>
                    <a:lnTo>
                      <a:pt x="1026" y="166"/>
                    </a:lnTo>
                    <a:lnTo>
                      <a:pt x="786" y="162"/>
                    </a:lnTo>
                    <a:lnTo>
                      <a:pt x="570" y="154"/>
                    </a:lnTo>
                    <a:lnTo>
                      <a:pt x="380" y="144"/>
                    </a:lnTo>
                    <a:lnTo>
                      <a:pt x="224" y="132"/>
                    </a:lnTo>
                    <a:lnTo>
                      <a:pt x="160" y="124"/>
                    </a:lnTo>
                    <a:lnTo>
                      <a:pt x="106" y="118"/>
                    </a:lnTo>
                    <a:lnTo>
                      <a:pt x="64" y="110"/>
                    </a:lnTo>
                    <a:lnTo>
                      <a:pt x="32" y="102"/>
                    </a:lnTo>
                    <a:lnTo>
                      <a:pt x="20" y="98"/>
                    </a:lnTo>
                    <a:lnTo>
                      <a:pt x="12" y="94"/>
                    </a:lnTo>
                    <a:lnTo>
                      <a:pt x="8" y="90"/>
                    </a:lnTo>
                    <a:lnTo>
                      <a:pt x="6" y="86"/>
                    </a:lnTo>
                    <a:lnTo>
                      <a:pt x="8" y="82"/>
                    </a:lnTo>
                    <a:lnTo>
                      <a:pt x="12" y="76"/>
                    </a:lnTo>
                    <a:lnTo>
                      <a:pt x="20" y="72"/>
                    </a:lnTo>
                    <a:lnTo>
                      <a:pt x="32" y="68"/>
                    </a:lnTo>
                    <a:lnTo>
                      <a:pt x="64" y="60"/>
                    </a:lnTo>
                    <a:lnTo>
                      <a:pt x="106" y="52"/>
                    </a:lnTo>
                    <a:lnTo>
                      <a:pt x="160" y="44"/>
                    </a:lnTo>
                    <a:lnTo>
                      <a:pt x="224" y="38"/>
                    </a:lnTo>
                    <a:lnTo>
                      <a:pt x="298" y="32"/>
                    </a:lnTo>
                    <a:lnTo>
                      <a:pt x="380" y="26"/>
                    </a:lnTo>
                    <a:lnTo>
                      <a:pt x="570" y="16"/>
                    </a:lnTo>
                    <a:lnTo>
                      <a:pt x="786" y="8"/>
                    </a:lnTo>
                    <a:lnTo>
                      <a:pt x="1026" y="2"/>
                    </a:lnTo>
                    <a:lnTo>
                      <a:pt x="1282" y="0"/>
                    </a:lnTo>
                    <a:lnTo>
                      <a:pt x="1540" y="2"/>
                    </a:lnTo>
                    <a:lnTo>
                      <a:pt x="1782" y="8"/>
                    </a:lnTo>
                    <a:lnTo>
                      <a:pt x="1998" y="16"/>
                    </a:lnTo>
                    <a:lnTo>
                      <a:pt x="2188" y="26"/>
                    </a:lnTo>
                    <a:lnTo>
                      <a:pt x="2270" y="32"/>
                    </a:lnTo>
                    <a:lnTo>
                      <a:pt x="2344" y="38"/>
                    </a:lnTo>
                    <a:lnTo>
                      <a:pt x="2406" y="44"/>
                    </a:lnTo>
                    <a:lnTo>
                      <a:pt x="2460" y="52"/>
                    </a:lnTo>
                    <a:lnTo>
                      <a:pt x="2504" y="60"/>
                    </a:lnTo>
                    <a:lnTo>
                      <a:pt x="2534" y="68"/>
                    </a:lnTo>
                    <a:lnTo>
                      <a:pt x="2546" y="72"/>
                    </a:lnTo>
                    <a:lnTo>
                      <a:pt x="2554" y="76"/>
                    </a:lnTo>
                    <a:lnTo>
                      <a:pt x="2558" y="82"/>
                    </a:lnTo>
                    <a:lnTo>
                      <a:pt x="2560" y="86"/>
                    </a:lnTo>
                    <a:lnTo>
                      <a:pt x="2558" y="90"/>
                    </a:lnTo>
                    <a:lnTo>
                      <a:pt x="2554" y="94"/>
                    </a:lnTo>
                    <a:lnTo>
                      <a:pt x="2546" y="98"/>
                    </a:lnTo>
                    <a:lnTo>
                      <a:pt x="2534" y="102"/>
                    </a:lnTo>
                    <a:lnTo>
                      <a:pt x="2504" y="110"/>
                    </a:lnTo>
                    <a:lnTo>
                      <a:pt x="2460" y="118"/>
                    </a:lnTo>
                    <a:lnTo>
                      <a:pt x="2406" y="124"/>
                    </a:lnTo>
                    <a:lnTo>
                      <a:pt x="2344" y="132"/>
                    </a:lnTo>
                    <a:lnTo>
                      <a:pt x="2188" y="144"/>
                    </a:lnTo>
                    <a:lnTo>
                      <a:pt x="1998" y="154"/>
                    </a:lnTo>
                    <a:lnTo>
                      <a:pt x="1782" y="162"/>
                    </a:lnTo>
                    <a:lnTo>
                      <a:pt x="1540" y="166"/>
                    </a:lnTo>
                    <a:lnTo>
                      <a:pt x="1282" y="168"/>
                    </a:lnTo>
                    <a:close/>
                    <a:moveTo>
                      <a:pt x="1282" y="0"/>
                    </a:moveTo>
                    <a:lnTo>
                      <a:pt x="1282" y="0"/>
                    </a:lnTo>
                    <a:lnTo>
                      <a:pt x="1024" y="2"/>
                    </a:lnTo>
                    <a:lnTo>
                      <a:pt x="784" y="6"/>
                    </a:lnTo>
                    <a:lnTo>
                      <a:pt x="566" y="14"/>
                    </a:lnTo>
                    <a:lnTo>
                      <a:pt x="376" y="26"/>
                    </a:lnTo>
                    <a:lnTo>
                      <a:pt x="294" y="32"/>
                    </a:lnTo>
                    <a:lnTo>
                      <a:pt x="220" y="38"/>
                    </a:lnTo>
                    <a:lnTo>
                      <a:pt x="156" y="44"/>
                    </a:lnTo>
                    <a:lnTo>
                      <a:pt x="102" y="52"/>
                    </a:lnTo>
                    <a:lnTo>
                      <a:pt x="58" y="60"/>
                    </a:lnTo>
                    <a:lnTo>
                      <a:pt x="26" y="68"/>
                    </a:lnTo>
                    <a:lnTo>
                      <a:pt x="16" y="72"/>
                    </a:lnTo>
                    <a:lnTo>
                      <a:pt x="8" y="76"/>
                    </a:lnTo>
                    <a:lnTo>
                      <a:pt x="2" y="82"/>
                    </a:lnTo>
                    <a:lnTo>
                      <a:pt x="0" y="86"/>
                    </a:lnTo>
                    <a:lnTo>
                      <a:pt x="2" y="90"/>
                    </a:lnTo>
                    <a:lnTo>
                      <a:pt x="8" y="94"/>
                    </a:lnTo>
                    <a:lnTo>
                      <a:pt x="16" y="98"/>
                    </a:lnTo>
                    <a:lnTo>
                      <a:pt x="26" y="102"/>
                    </a:lnTo>
                    <a:lnTo>
                      <a:pt x="58" y="110"/>
                    </a:lnTo>
                    <a:lnTo>
                      <a:pt x="102" y="118"/>
                    </a:lnTo>
                    <a:lnTo>
                      <a:pt x="156" y="124"/>
                    </a:lnTo>
                    <a:lnTo>
                      <a:pt x="220" y="132"/>
                    </a:lnTo>
                    <a:lnTo>
                      <a:pt x="376" y="144"/>
                    </a:lnTo>
                    <a:lnTo>
                      <a:pt x="566" y="154"/>
                    </a:lnTo>
                    <a:lnTo>
                      <a:pt x="784" y="162"/>
                    </a:lnTo>
                    <a:lnTo>
                      <a:pt x="1024" y="166"/>
                    </a:lnTo>
                    <a:lnTo>
                      <a:pt x="1282" y="168"/>
                    </a:lnTo>
                    <a:lnTo>
                      <a:pt x="1542" y="166"/>
                    </a:lnTo>
                    <a:lnTo>
                      <a:pt x="1784" y="162"/>
                    </a:lnTo>
                    <a:lnTo>
                      <a:pt x="2002" y="154"/>
                    </a:lnTo>
                    <a:lnTo>
                      <a:pt x="2192" y="144"/>
                    </a:lnTo>
                    <a:lnTo>
                      <a:pt x="2348" y="132"/>
                    </a:lnTo>
                    <a:lnTo>
                      <a:pt x="2412" y="124"/>
                    </a:lnTo>
                    <a:lnTo>
                      <a:pt x="2466" y="118"/>
                    </a:lnTo>
                    <a:lnTo>
                      <a:pt x="2508" y="110"/>
                    </a:lnTo>
                    <a:lnTo>
                      <a:pt x="2540" y="102"/>
                    </a:lnTo>
                    <a:lnTo>
                      <a:pt x="2550" y="98"/>
                    </a:lnTo>
                    <a:lnTo>
                      <a:pt x="2558" y="94"/>
                    </a:lnTo>
                    <a:lnTo>
                      <a:pt x="2564" y="90"/>
                    </a:lnTo>
                    <a:lnTo>
                      <a:pt x="2566" y="86"/>
                    </a:lnTo>
                    <a:lnTo>
                      <a:pt x="2564" y="82"/>
                    </a:lnTo>
                    <a:lnTo>
                      <a:pt x="2558" y="76"/>
                    </a:lnTo>
                    <a:lnTo>
                      <a:pt x="2550" y="72"/>
                    </a:lnTo>
                    <a:lnTo>
                      <a:pt x="2540" y="68"/>
                    </a:lnTo>
                    <a:lnTo>
                      <a:pt x="2508" y="60"/>
                    </a:lnTo>
                    <a:lnTo>
                      <a:pt x="2466" y="52"/>
                    </a:lnTo>
                    <a:lnTo>
                      <a:pt x="2412" y="44"/>
                    </a:lnTo>
                    <a:lnTo>
                      <a:pt x="2348" y="38"/>
                    </a:lnTo>
                    <a:lnTo>
                      <a:pt x="2274" y="32"/>
                    </a:lnTo>
                    <a:lnTo>
                      <a:pt x="2192" y="26"/>
                    </a:lnTo>
                    <a:lnTo>
                      <a:pt x="2002" y="14"/>
                    </a:lnTo>
                    <a:lnTo>
                      <a:pt x="1784" y="6"/>
                    </a:lnTo>
                    <a:lnTo>
                      <a:pt x="1542" y="2"/>
                    </a:lnTo>
                    <a:lnTo>
                      <a:pt x="1282" y="0"/>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0" name="Freeform 105"/>
              <p:cNvSpPr>
                <a:spLocks noChangeArrowheads="1"/>
              </p:cNvSpPr>
              <p:nvPr/>
            </p:nvSpPr>
            <p:spPr bwMode="auto">
              <a:xfrm>
                <a:off x="174" y="10"/>
                <a:ext cx="2554" cy="168"/>
              </a:xfrm>
              <a:custGeom>
                <a:avLst/>
                <a:gdLst>
                  <a:gd name="T0" fmla="*/ 1276 w 2554"/>
                  <a:gd name="T1" fmla="*/ 168 h 168"/>
                  <a:gd name="T2" fmla="*/ 1276 w 2554"/>
                  <a:gd name="T3" fmla="*/ 168 h 168"/>
                  <a:gd name="T4" fmla="*/ 1020 w 2554"/>
                  <a:gd name="T5" fmla="*/ 166 h 168"/>
                  <a:gd name="T6" fmla="*/ 780 w 2554"/>
                  <a:gd name="T7" fmla="*/ 162 h 168"/>
                  <a:gd name="T8" fmla="*/ 564 w 2554"/>
                  <a:gd name="T9" fmla="*/ 154 h 168"/>
                  <a:gd name="T10" fmla="*/ 374 w 2554"/>
                  <a:gd name="T11" fmla="*/ 144 h 168"/>
                  <a:gd name="T12" fmla="*/ 218 w 2554"/>
                  <a:gd name="T13" fmla="*/ 132 h 168"/>
                  <a:gd name="T14" fmla="*/ 154 w 2554"/>
                  <a:gd name="T15" fmla="*/ 124 h 168"/>
                  <a:gd name="T16" fmla="*/ 100 w 2554"/>
                  <a:gd name="T17" fmla="*/ 118 h 168"/>
                  <a:gd name="T18" fmla="*/ 58 w 2554"/>
                  <a:gd name="T19" fmla="*/ 110 h 168"/>
                  <a:gd name="T20" fmla="*/ 26 w 2554"/>
                  <a:gd name="T21" fmla="*/ 102 h 168"/>
                  <a:gd name="T22" fmla="*/ 14 w 2554"/>
                  <a:gd name="T23" fmla="*/ 98 h 168"/>
                  <a:gd name="T24" fmla="*/ 6 w 2554"/>
                  <a:gd name="T25" fmla="*/ 94 h 168"/>
                  <a:gd name="T26" fmla="*/ 2 w 2554"/>
                  <a:gd name="T27" fmla="*/ 90 h 168"/>
                  <a:gd name="T28" fmla="*/ 0 w 2554"/>
                  <a:gd name="T29" fmla="*/ 86 h 168"/>
                  <a:gd name="T30" fmla="*/ 0 w 2554"/>
                  <a:gd name="T31" fmla="*/ 86 h 168"/>
                  <a:gd name="T32" fmla="*/ 2 w 2554"/>
                  <a:gd name="T33" fmla="*/ 82 h 168"/>
                  <a:gd name="T34" fmla="*/ 6 w 2554"/>
                  <a:gd name="T35" fmla="*/ 76 h 168"/>
                  <a:gd name="T36" fmla="*/ 14 w 2554"/>
                  <a:gd name="T37" fmla="*/ 72 h 168"/>
                  <a:gd name="T38" fmla="*/ 26 w 2554"/>
                  <a:gd name="T39" fmla="*/ 68 h 168"/>
                  <a:gd name="T40" fmla="*/ 58 w 2554"/>
                  <a:gd name="T41" fmla="*/ 60 h 168"/>
                  <a:gd name="T42" fmla="*/ 100 w 2554"/>
                  <a:gd name="T43" fmla="*/ 52 h 168"/>
                  <a:gd name="T44" fmla="*/ 154 w 2554"/>
                  <a:gd name="T45" fmla="*/ 44 h 168"/>
                  <a:gd name="T46" fmla="*/ 218 w 2554"/>
                  <a:gd name="T47" fmla="*/ 38 h 168"/>
                  <a:gd name="T48" fmla="*/ 292 w 2554"/>
                  <a:gd name="T49" fmla="*/ 32 h 168"/>
                  <a:gd name="T50" fmla="*/ 374 w 2554"/>
                  <a:gd name="T51" fmla="*/ 26 h 168"/>
                  <a:gd name="T52" fmla="*/ 564 w 2554"/>
                  <a:gd name="T53" fmla="*/ 16 h 168"/>
                  <a:gd name="T54" fmla="*/ 780 w 2554"/>
                  <a:gd name="T55" fmla="*/ 8 h 168"/>
                  <a:gd name="T56" fmla="*/ 1020 w 2554"/>
                  <a:gd name="T57" fmla="*/ 2 h 168"/>
                  <a:gd name="T58" fmla="*/ 1276 w 2554"/>
                  <a:gd name="T59" fmla="*/ 0 h 168"/>
                  <a:gd name="T60" fmla="*/ 1276 w 2554"/>
                  <a:gd name="T61" fmla="*/ 0 h 168"/>
                  <a:gd name="T62" fmla="*/ 1534 w 2554"/>
                  <a:gd name="T63" fmla="*/ 2 h 168"/>
                  <a:gd name="T64" fmla="*/ 1776 w 2554"/>
                  <a:gd name="T65" fmla="*/ 8 h 168"/>
                  <a:gd name="T66" fmla="*/ 1992 w 2554"/>
                  <a:gd name="T67" fmla="*/ 16 h 168"/>
                  <a:gd name="T68" fmla="*/ 2182 w 2554"/>
                  <a:gd name="T69" fmla="*/ 26 h 168"/>
                  <a:gd name="T70" fmla="*/ 2264 w 2554"/>
                  <a:gd name="T71" fmla="*/ 32 h 168"/>
                  <a:gd name="T72" fmla="*/ 2338 w 2554"/>
                  <a:gd name="T73" fmla="*/ 38 h 168"/>
                  <a:gd name="T74" fmla="*/ 2400 w 2554"/>
                  <a:gd name="T75" fmla="*/ 44 h 168"/>
                  <a:gd name="T76" fmla="*/ 2454 w 2554"/>
                  <a:gd name="T77" fmla="*/ 52 h 168"/>
                  <a:gd name="T78" fmla="*/ 2498 w 2554"/>
                  <a:gd name="T79" fmla="*/ 60 h 168"/>
                  <a:gd name="T80" fmla="*/ 2528 w 2554"/>
                  <a:gd name="T81" fmla="*/ 68 h 168"/>
                  <a:gd name="T82" fmla="*/ 2540 w 2554"/>
                  <a:gd name="T83" fmla="*/ 72 h 168"/>
                  <a:gd name="T84" fmla="*/ 2548 w 2554"/>
                  <a:gd name="T85" fmla="*/ 76 h 168"/>
                  <a:gd name="T86" fmla="*/ 2552 w 2554"/>
                  <a:gd name="T87" fmla="*/ 82 h 168"/>
                  <a:gd name="T88" fmla="*/ 2554 w 2554"/>
                  <a:gd name="T89" fmla="*/ 86 h 168"/>
                  <a:gd name="T90" fmla="*/ 2554 w 2554"/>
                  <a:gd name="T91" fmla="*/ 86 h 168"/>
                  <a:gd name="T92" fmla="*/ 2552 w 2554"/>
                  <a:gd name="T93" fmla="*/ 90 h 168"/>
                  <a:gd name="T94" fmla="*/ 2548 w 2554"/>
                  <a:gd name="T95" fmla="*/ 94 h 168"/>
                  <a:gd name="T96" fmla="*/ 2540 w 2554"/>
                  <a:gd name="T97" fmla="*/ 98 h 168"/>
                  <a:gd name="T98" fmla="*/ 2528 w 2554"/>
                  <a:gd name="T99" fmla="*/ 102 h 168"/>
                  <a:gd name="T100" fmla="*/ 2498 w 2554"/>
                  <a:gd name="T101" fmla="*/ 110 h 168"/>
                  <a:gd name="T102" fmla="*/ 2454 w 2554"/>
                  <a:gd name="T103" fmla="*/ 118 h 168"/>
                  <a:gd name="T104" fmla="*/ 2400 w 2554"/>
                  <a:gd name="T105" fmla="*/ 124 h 168"/>
                  <a:gd name="T106" fmla="*/ 2338 w 2554"/>
                  <a:gd name="T107" fmla="*/ 132 h 168"/>
                  <a:gd name="T108" fmla="*/ 2182 w 2554"/>
                  <a:gd name="T109" fmla="*/ 144 h 168"/>
                  <a:gd name="T110" fmla="*/ 1992 w 2554"/>
                  <a:gd name="T111" fmla="*/ 154 h 168"/>
                  <a:gd name="T112" fmla="*/ 1776 w 2554"/>
                  <a:gd name="T113" fmla="*/ 162 h 168"/>
                  <a:gd name="T114" fmla="*/ 1534 w 2554"/>
                  <a:gd name="T115" fmla="*/ 166 h 168"/>
                  <a:gd name="T116" fmla="*/ 1276 w 2554"/>
                  <a:gd name="T1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4" h="168">
                    <a:moveTo>
                      <a:pt x="1276" y="168"/>
                    </a:moveTo>
                    <a:lnTo>
                      <a:pt x="1276" y="168"/>
                    </a:lnTo>
                    <a:lnTo>
                      <a:pt x="1020" y="166"/>
                    </a:lnTo>
                    <a:lnTo>
                      <a:pt x="780" y="162"/>
                    </a:lnTo>
                    <a:lnTo>
                      <a:pt x="564" y="154"/>
                    </a:lnTo>
                    <a:lnTo>
                      <a:pt x="374" y="144"/>
                    </a:lnTo>
                    <a:lnTo>
                      <a:pt x="218" y="132"/>
                    </a:lnTo>
                    <a:lnTo>
                      <a:pt x="154" y="124"/>
                    </a:lnTo>
                    <a:lnTo>
                      <a:pt x="100" y="118"/>
                    </a:lnTo>
                    <a:lnTo>
                      <a:pt x="58" y="110"/>
                    </a:lnTo>
                    <a:lnTo>
                      <a:pt x="26" y="102"/>
                    </a:lnTo>
                    <a:lnTo>
                      <a:pt x="14" y="98"/>
                    </a:lnTo>
                    <a:lnTo>
                      <a:pt x="6" y="94"/>
                    </a:lnTo>
                    <a:lnTo>
                      <a:pt x="2" y="90"/>
                    </a:lnTo>
                    <a:lnTo>
                      <a:pt x="0" y="86"/>
                    </a:lnTo>
                    <a:lnTo>
                      <a:pt x="2" y="82"/>
                    </a:lnTo>
                    <a:lnTo>
                      <a:pt x="6" y="76"/>
                    </a:lnTo>
                    <a:lnTo>
                      <a:pt x="14" y="72"/>
                    </a:lnTo>
                    <a:lnTo>
                      <a:pt x="26" y="68"/>
                    </a:lnTo>
                    <a:lnTo>
                      <a:pt x="58" y="60"/>
                    </a:lnTo>
                    <a:lnTo>
                      <a:pt x="100" y="52"/>
                    </a:lnTo>
                    <a:lnTo>
                      <a:pt x="154" y="44"/>
                    </a:lnTo>
                    <a:lnTo>
                      <a:pt x="218" y="38"/>
                    </a:lnTo>
                    <a:lnTo>
                      <a:pt x="292" y="32"/>
                    </a:lnTo>
                    <a:lnTo>
                      <a:pt x="374" y="26"/>
                    </a:lnTo>
                    <a:lnTo>
                      <a:pt x="564" y="16"/>
                    </a:lnTo>
                    <a:lnTo>
                      <a:pt x="780" y="8"/>
                    </a:lnTo>
                    <a:lnTo>
                      <a:pt x="1020" y="2"/>
                    </a:lnTo>
                    <a:lnTo>
                      <a:pt x="1276" y="0"/>
                    </a:lnTo>
                    <a:lnTo>
                      <a:pt x="1534" y="2"/>
                    </a:lnTo>
                    <a:lnTo>
                      <a:pt x="1776" y="8"/>
                    </a:lnTo>
                    <a:lnTo>
                      <a:pt x="1992" y="16"/>
                    </a:lnTo>
                    <a:lnTo>
                      <a:pt x="2182" y="26"/>
                    </a:lnTo>
                    <a:lnTo>
                      <a:pt x="2264" y="32"/>
                    </a:lnTo>
                    <a:lnTo>
                      <a:pt x="2338" y="38"/>
                    </a:lnTo>
                    <a:lnTo>
                      <a:pt x="2400" y="44"/>
                    </a:lnTo>
                    <a:lnTo>
                      <a:pt x="2454" y="52"/>
                    </a:lnTo>
                    <a:lnTo>
                      <a:pt x="2498" y="60"/>
                    </a:lnTo>
                    <a:lnTo>
                      <a:pt x="2528" y="68"/>
                    </a:lnTo>
                    <a:lnTo>
                      <a:pt x="2540" y="72"/>
                    </a:lnTo>
                    <a:lnTo>
                      <a:pt x="2548" y="76"/>
                    </a:lnTo>
                    <a:lnTo>
                      <a:pt x="2552" y="82"/>
                    </a:lnTo>
                    <a:lnTo>
                      <a:pt x="2554" y="86"/>
                    </a:lnTo>
                    <a:lnTo>
                      <a:pt x="2552" y="90"/>
                    </a:lnTo>
                    <a:lnTo>
                      <a:pt x="2548" y="94"/>
                    </a:lnTo>
                    <a:lnTo>
                      <a:pt x="2540" y="98"/>
                    </a:lnTo>
                    <a:lnTo>
                      <a:pt x="2528" y="102"/>
                    </a:lnTo>
                    <a:lnTo>
                      <a:pt x="2498" y="110"/>
                    </a:lnTo>
                    <a:lnTo>
                      <a:pt x="2454" y="118"/>
                    </a:lnTo>
                    <a:lnTo>
                      <a:pt x="2400" y="124"/>
                    </a:lnTo>
                    <a:lnTo>
                      <a:pt x="2338" y="132"/>
                    </a:lnTo>
                    <a:lnTo>
                      <a:pt x="2182" y="144"/>
                    </a:lnTo>
                    <a:lnTo>
                      <a:pt x="1992" y="154"/>
                    </a:lnTo>
                    <a:lnTo>
                      <a:pt x="1776" y="162"/>
                    </a:lnTo>
                    <a:lnTo>
                      <a:pt x="1534" y="166"/>
                    </a:lnTo>
                    <a:lnTo>
                      <a:pt x="1276"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1" name="Freeform 106"/>
              <p:cNvSpPr>
                <a:spLocks noChangeArrowheads="1"/>
              </p:cNvSpPr>
              <p:nvPr/>
            </p:nvSpPr>
            <p:spPr bwMode="auto">
              <a:xfrm>
                <a:off x="168" y="10"/>
                <a:ext cx="2566" cy="168"/>
              </a:xfrm>
              <a:custGeom>
                <a:avLst/>
                <a:gdLst>
                  <a:gd name="T0" fmla="*/ 1282 w 2566"/>
                  <a:gd name="T1" fmla="*/ 0 h 168"/>
                  <a:gd name="T2" fmla="*/ 1282 w 2566"/>
                  <a:gd name="T3" fmla="*/ 0 h 168"/>
                  <a:gd name="T4" fmla="*/ 1024 w 2566"/>
                  <a:gd name="T5" fmla="*/ 2 h 168"/>
                  <a:gd name="T6" fmla="*/ 784 w 2566"/>
                  <a:gd name="T7" fmla="*/ 6 h 168"/>
                  <a:gd name="T8" fmla="*/ 566 w 2566"/>
                  <a:gd name="T9" fmla="*/ 14 h 168"/>
                  <a:gd name="T10" fmla="*/ 376 w 2566"/>
                  <a:gd name="T11" fmla="*/ 26 h 168"/>
                  <a:gd name="T12" fmla="*/ 294 w 2566"/>
                  <a:gd name="T13" fmla="*/ 32 h 168"/>
                  <a:gd name="T14" fmla="*/ 220 w 2566"/>
                  <a:gd name="T15" fmla="*/ 38 h 168"/>
                  <a:gd name="T16" fmla="*/ 156 w 2566"/>
                  <a:gd name="T17" fmla="*/ 44 h 168"/>
                  <a:gd name="T18" fmla="*/ 102 w 2566"/>
                  <a:gd name="T19" fmla="*/ 52 h 168"/>
                  <a:gd name="T20" fmla="*/ 58 w 2566"/>
                  <a:gd name="T21" fmla="*/ 60 h 168"/>
                  <a:gd name="T22" fmla="*/ 26 w 2566"/>
                  <a:gd name="T23" fmla="*/ 68 h 168"/>
                  <a:gd name="T24" fmla="*/ 16 w 2566"/>
                  <a:gd name="T25" fmla="*/ 72 h 168"/>
                  <a:gd name="T26" fmla="*/ 8 w 2566"/>
                  <a:gd name="T27" fmla="*/ 76 h 168"/>
                  <a:gd name="T28" fmla="*/ 2 w 2566"/>
                  <a:gd name="T29" fmla="*/ 82 h 168"/>
                  <a:gd name="T30" fmla="*/ 0 w 2566"/>
                  <a:gd name="T31" fmla="*/ 86 h 168"/>
                  <a:gd name="T32" fmla="*/ 0 w 2566"/>
                  <a:gd name="T33" fmla="*/ 86 h 168"/>
                  <a:gd name="T34" fmla="*/ 2 w 2566"/>
                  <a:gd name="T35" fmla="*/ 90 h 168"/>
                  <a:gd name="T36" fmla="*/ 8 w 2566"/>
                  <a:gd name="T37" fmla="*/ 94 h 168"/>
                  <a:gd name="T38" fmla="*/ 16 w 2566"/>
                  <a:gd name="T39" fmla="*/ 98 h 168"/>
                  <a:gd name="T40" fmla="*/ 26 w 2566"/>
                  <a:gd name="T41" fmla="*/ 102 h 168"/>
                  <a:gd name="T42" fmla="*/ 58 w 2566"/>
                  <a:gd name="T43" fmla="*/ 110 h 168"/>
                  <a:gd name="T44" fmla="*/ 102 w 2566"/>
                  <a:gd name="T45" fmla="*/ 118 h 168"/>
                  <a:gd name="T46" fmla="*/ 156 w 2566"/>
                  <a:gd name="T47" fmla="*/ 124 h 168"/>
                  <a:gd name="T48" fmla="*/ 220 w 2566"/>
                  <a:gd name="T49" fmla="*/ 132 h 168"/>
                  <a:gd name="T50" fmla="*/ 376 w 2566"/>
                  <a:gd name="T51" fmla="*/ 144 h 168"/>
                  <a:gd name="T52" fmla="*/ 566 w 2566"/>
                  <a:gd name="T53" fmla="*/ 154 h 168"/>
                  <a:gd name="T54" fmla="*/ 784 w 2566"/>
                  <a:gd name="T55" fmla="*/ 162 h 168"/>
                  <a:gd name="T56" fmla="*/ 1024 w 2566"/>
                  <a:gd name="T57" fmla="*/ 166 h 168"/>
                  <a:gd name="T58" fmla="*/ 1282 w 2566"/>
                  <a:gd name="T59" fmla="*/ 168 h 168"/>
                  <a:gd name="T60" fmla="*/ 1282 w 2566"/>
                  <a:gd name="T61" fmla="*/ 168 h 168"/>
                  <a:gd name="T62" fmla="*/ 1542 w 2566"/>
                  <a:gd name="T63" fmla="*/ 166 h 168"/>
                  <a:gd name="T64" fmla="*/ 1784 w 2566"/>
                  <a:gd name="T65" fmla="*/ 162 h 168"/>
                  <a:gd name="T66" fmla="*/ 2002 w 2566"/>
                  <a:gd name="T67" fmla="*/ 154 h 168"/>
                  <a:gd name="T68" fmla="*/ 2192 w 2566"/>
                  <a:gd name="T69" fmla="*/ 144 h 168"/>
                  <a:gd name="T70" fmla="*/ 2348 w 2566"/>
                  <a:gd name="T71" fmla="*/ 132 h 168"/>
                  <a:gd name="T72" fmla="*/ 2412 w 2566"/>
                  <a:gd name="T73" fmla="*/ 124 h 168"/>
                  <a:gd name="T74" fmla="*/ 2466 w 2566"/>
                  <a:gd name="T75" fmla="*/ 118 h 168"/>
                  <a:gd name="T76" fmla="*/ 2508 w 2566"/>
                  <a:gd name="T77" fmla="*/ 110 h 168"/>
                  <a:gd name="T78" fmla="*/ 2540 w 2566"/>
                  <a:gd name="T79" fmla="*/ 102 h 168"/>
                  <a:gd name="T80" fmla="*/ 2550 w 2566"/>
                  <a:gd name="T81" fmla="*/ 98 h 168"/>
                  <a:gd name="T82" fmla="*/ 2558 w 2566"/>
                  <a:gd name="T83" fmla="*/ 94 h 168"/>
                  <a:gd name="T84" fmla="*/ 2564 w 2566"/>
                  <a:gd name="T85" fmla="*/ 90 h 168"/>
                  <a:gd name="T86" fmla="*/ 2566 w 2566"/>
                  <a:gd name="T87" fmla="*/ 86 h 168"/>
                  <a:gd name="T88" fmla="*/ 2566 w 2566"/>
                  <a:gd name="T89" fmla="*/ 86 h 168"/>
                  <a:gd name="T90" fmla="*/ 2564 w 2566"/>
                  <a:gd name="T91" fmla="*/ 82 h 168"/>
                  <a:gd name="T92" fmla="*/ 2558 w 2566"/>
                  <a:gd name="T93" fmla="*/ 76 h 168"/>
                  <a:gd name="T94" fmla="*/ 2550 w 2566"/>
                  <a:gd name="T95" fmla="*/ 72 h 168"/>
                  <a:gd name="T96" fmla="*/ 2540 w 2566"/>
                  <a:gd name="T97" fmla="*/ 68 h 168"/>
                  <a:gd name="T98" fmla="*/ 2508 w 2566"/>
                  <a:gd name="T99" fmla="*/ 60 h 168"/>
                  <a:gd name="T100" fmla="*/ 2466 w 2566"/>
                  <a:gd name="T101" fmla="*/ 52 h 168"/>
                  <a:gd name="T102" fmla="*/ 2412 w 2566"/>
                  <a:gd name="T103" fmla="*/ 44 h 168"/>
                  <a:gd name="T104" fmla="*/ 2348 w 2566"/>
                  <a:gd name="T105" fmla="*/ 38 h 168"/>
                  <a:gd name="T106" fmla="*/ 2274 w 2566"/>
                  <a:gd name="T107" fmla="*/ 32 h 168"/>
                  <a:gd name="T108" fmla="*/ 2192 w 2566"/>
                  <a:gd name="T109" fmla="*/ 26 h 168"/>
                  <a:gd name="T110" fmla="*/ 2002 w 2566"/>
                  <a:gd name="T111" fmla="*/ 14 h 168"/>
                  <a:gd name="T112" fmla="*/ 1784 w 2566"/>
                  <a:gd name="T113" fmla="*/ 6 h 168"/>
                  <a:gd name="T114" fmla="*/ 1542 w 2566"/>
                  <a:gd name="T115" fmla="*/ 2 h 168"/>
                  <a:gd name="T116" fmla="*/ 1282 w 2566"/>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6" h="168">
                    <a:moveTo>
                      <a:pt x="1282" y="0"/>
                    </a:moveTo>
                    <a:lnTo>
                      <a:pt x="1282" y="0"/>
                    </a:lnTo>
                    <a:lnTo>
                      <a:pt x="1024" y="2"/>
                    </a:lnTo>
                    <a:lnTo>
                      <a:pt x="784" y="6"/>
                    </a:lnTo>
                    <a:lnTo>
                      <a:pt x="566" y="14"/>
                    </a:lnTo>
                    <a:lnTo>
                      <a:pt x="376" y="26"/>
                    </a:lnTo>
                    <a:lnTo>
                      <a:pt x="294" y="32"/>
                    </a:lnTo>
                    <a:lnTo>
                      <a:pt x="220" y="38"/>
                    </a:lnTo>
                    <a:lnTo>
                      <a:pt x="156" y="44"/>
                    </a:lnTo>
                    <a:lnTo>
                      <a:pt x="102" y="52"/>
                    </a:lnTo>
                    <a:lnTo>
                      <a:pt x="58" y="60"/>
                    </a:lnTo>
                    <a:lnTo>
                      <a:pt x="26" y="68"/>
                    </a:lnTo>
                    <a:lnTo>
                      <a:pt x="16" y="72"/>
                    </a:lnTo>
                    <a:lnTo>
                      <a:pt x="8" y="76"/>
                    </a:lnTo>
                    <a:lnTo>
                      <a:pt x="2" y="82"/>
                    </a:lnTo>
                    <a:lnTo>
                      <a:pt x="0" y="86"/>
                    </a:lnTo>
                    <a:lnTo>
                      <a:pt x="2" y="90"/>
                    </a:lnTo>
                    <a:lnTo>
                      <a:pt x="8" y="94"/>
                    </a:lnTo>
                    <a:lnTo>
                      <a:pt x="16" y="98"/>
                    </a:lnTo>
                    <a:lnTo>
                      <a:pt x="26" y="102"/>
                    </a:lnTo>
                    <a:lnTo>
                      <a:pt x="58" y="110"/>
                    </a:lnTo>
                    <a:lnTo>
                      <a:pt x="102" y="118"/>
                    </a:lnTo>
                    <a:lnTo>
                      <a:pt x="156" y="124"/>
                    </a:lnTo>
                    <a:lnTo>
                      <a:pt x="220" y="132"/>
                    </a:lnTo>
                    <a:lnTo>
                      <a:pt x="376" y="144"/>
                    </a:lnTo>
                    <a:lnTo>
                      <a:pt x="566" y="154"/>
                    </a:lnTo>
                    <a:lnTo>
                      <a:pt x="784" y="162"/>
                    </a:lnTo>
                    <a:lnTo>
                      <a:pt x="1024" y="166"/>
                    </a:lnTo>
                    <a:lnTo>
                      <a:pt x="1282" y="168"/>
                    </a:lnTo>
                    <a:lnTo>
                      <a:pt x="1542" y="166"/>
                    </a:lnTo>
                    <a:lnTo>
                      <a:pt x="1784" y="162"/>
                    </a:lnTo>
                    <a:lnTo>
                      <a:pt x="2002" y="154"/>
                    </a:lnTo>
                    <a:lnTo>
                      <a:pt x="2192" y="144"/>
                    </a:lnTo>
                    <a:lnTo>
                      <a:pt x="2348" y="132"/>
                    </a:lnTo>
                    <a:lnTo>
                      <a:pt x="2412" y="124"/>
                    </a:lnTo>
                    <a:lnTo>
                      <a:pt x="2466" y="118"/>
                    </a:lnTo>
                    <a:lnTo>
                      <a:pt x="2508" y="110"/>
                    </a:lnTo>
                    <a:lnTo>
                      <a:pt x="2540" y="102"/>
                    </a:lnTo>
                    <a:lnTo>
                      <a:pt x="2550" y="98"/>
                    </a:lnTo>
                    <a:lnTo>
                      <a:pt x="2558" y="94"/>
                    </a:lnTo>
                    <a:lnTo>
                      <a:pt x="2564" y="90"/>
                    </a:lnTo>
                    <a:lnTo>
                      <a:pt x="2566" y="86"/>
                    </a:lnTo>
                    <a:lnTo>
                      <a:pt x="2564" y="82"/>
                    </a:lnTo>
                    <a:lnTo>
                      <a:pt x="2558" y="76"/>
                    </a:lnTo>
                    <a:lnTo>
                      <a:pt x="2550" y="72"/>
                    </a:lnTo>
                    <a:lnTo>
                      <a:pt x="2540" y="68"/>
                    </a:lnTo>
                    <a:lnTo>
                      <a:pt x="2508" y="60"/>
                    </a:lnTo>
                    <a:lnTo>
                      <a:pt x="2466" y="52"/>
                    </a:lnTo>
                    <a:lnTo>
                      <a:pt x="2412" y="44"/>
                    </a:lnTo>
                    <a:lnTo>
                      <a:pt x="2348" y="38"/>
                    </a:lnTo>
                    <a:lnTo>
                      <a:pt x="2274" y="32"/>
                    </a:lnTo>
                    <a:lnTo>
                      <a:pt x="2192" y="26"/>
                    </a:lnTo>
                    <a:lnTo>
                      <a:pt x="2002" y="14"/>
                    </a:lnTo>
                    <a:lnTo>
                      <a:pt x="1784" y="6"/>
                    </a:lnTo>
                    <a:lnTo>
                      <a:pt x="1542" y="2"/>
                    </a:lnTo>
                    <a:lnTo>
                      <a:pt x="12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2" name="Freeform 107"/>
              <p:cNvSpPr>
                <a:spLocks noEditPoints="1" noChangeArrowheads="1"/>
              </p:cNvSpPr>
              <p:nvPr/>
            </p:nvSpPr>
            <p:spPr bwMode="auto">
              <a:xfrm>
                <a:off x="174" y="10"/>
                <a:ext cx="2554" cy="168"/>
              </a:xfrm>
              <a:custGeom>
                <a:avLst/>
                <a:gdLst>
                  <a:gd name="T0" fmla="*/ 1276 w 2554"/>
                  <a:gd name="T1" fmla="*/ 168 h 168"/>
                  <a:gd name="T2" fmla="*/ 782 w 2554"/>
                  <a:gd name="T3" fmla="*/ 162 h 168"/>
                  <a:gd name="T4" fmla="*/ 378 w 2554"/>
                  <a:gd name="T5" fmla="*/ 144 h 168"/>
                  <a:gd name="T6" fmla="*/ 158 w 2554"/>
                  <a:gd name="T7" fmla="*/ 124 h 168"/>
                  <a:gd name="T8" fmla="*/ 62 w 2554"/>
                  <a:gd name="T9" fmla="*/ 110 h 168"/>
                  <a:gd name="T10" fmla="*/ 20 w 2554"/>
                  <a:gd name="T11" fmla="*/ 98 h 168"/>
                  <a:gd name="T12" fmla="*/ 6 w 2554"/>
                  <a:gd name="T13" fmla="*/ 90 h 168"/>
                  <a:gd name="T14" fmla="*/ 6 w 2554"/>
                  <a:gd name="T15" fmla="*/ 86 h 168"/>
                  <a:gd name="T16" fmla="*/ 12 w 2554"/>
                  <a:gd name="T17" fmla="*/ 76 h 168"/>
                  <a:gd name="T18" fmla="*/ 30 w 2554"/>
                  <a:gd name="T19" fmla="*/ 68 h 168"/>
                  <a:gd name="T20" fmla="*/ 106 w 2554"/>
                  <a:gd name="T21" fmla="*/ 52 h 168"/>
                  <a:gd name="T22" fmla="*/ 222 w 2554"/>
                  <a:gd name="T23" fmla="*/ 38 h 168"/>
                  <a:gd name="T24" fmla="*/ 378 w 2554"/>
                  <a:gd name="T25" fmla="*/ 26 h 168"/>
                  <a:gd name="T26" fmla="*/ 782 w 2554"/>
                  <a:gd name="T27" fmla="*/ 8 h 168"/>
                  <a:gd name="T28" fmla="*/ 1276 w 2554"/>
                  <a:gd name="T29" fmla="*/ 0 h 168"/>
                  <a:gd name="T30" fmla="*/ 1534 w 2554"/>
                  <a:gd name="T31" fmla="*/ 2 h 168"/>
                  <a:gd name="T32" fmla="*/ 1990 w 2554"/>
                  <a:gd name="T33" fmla="*/ 16 h 168"/>
                  <a:gd name="T34" fmla="*/ 2260 w 2554"/>
                  <a:gd name="T35" fmla="*/ 32 h 168"/>
                  <a:gd name="T36" fmla="*/ 2396 w 2554"/>
                  <a:gd name="T37" fmla="*/ 46 h 168"/>
                  <a:gd name="T38" fmla="*/ 2492 w 2554"/>
                  <a:gd name="T39" fmla="*/ 60 h 168"/>
                  <a:gd name="T40" fmla="*/ 2534 w 2554"/>
                  <a:gd name="T41" fmla="*/ 72 h 168"/>
                  <a:gd name="T42" fmla="*/ 2548 w 2554"/>
                  <a:gd name="T43" fmla="*/ 82 h 168"/>
                  <a:gd name="T44" fmla="*/ 2550 w 2554"/>
                  <a:gd name="T45" fmla="*/ 86 h 168"/>
                  <a:gd name="T46" fmla="*/ 2542 w 2554"/>
                  <a:gd name="T47" fmla="*/ 94 h 168"/>
                  <a:gd name="T48" fmla="*/ 2524 w 2554"/>
                  <a:gd name="T49" fmla="*/ 102 h 168"/>
                  <a:gd name="T50" fmla="*/ 2450 w 2554"/>
                  <a:gd name="T51" fmla="*/ 118 h 168"/>
                  <a:gd name="T52" fmla="*/ 2332 w 2554"/>
                  <a:gd name="T53" fmla="*/ 132 h 168"/>
                  <a:gd name="T54" fmla="*/ 1990 w 2554"/>
                  <a:gd name="T55" fmla="*/ 154 h 168"/>
                  <a:gd name="T56" fmla="*/ 1534 w 2554"/>
                  <a:gd name="T57" fmla="*/ 166 h 168"/>
                  <a:gd name="T58" fmla="*/ 1276 w 2554"/>
                  <a:gd name="T59" fmla="*/ 0 h 168"/>
                  <a:gd name="T60" fmla="*/ 1020 w 2554"/>
                  <a:gd name="T61" fmla="*/ 2 h 168"/>
                  <a:gd name="T62" fmla="*/ 564 w 2554"/>
                  <a:gd name="T63" fmla="*/ 16 h 168"/>
                  <a:gd name="T64" fmla="*/ 292 w 2554"/>
                  <a:gd name="T65" fmla="*/ 32 h 168"/>
                  <a:gd name="T66" fmla="*/ 154 w 2554"/>
                  <a:gd name="T67" fmla="*/ 44 h 168"/>
                  <a:gd name="T68" fmla="*/ 58 w 2554"/>
                  <a:gd name="T69" fmla="*/ 60 h 168"/>
                  <a:gd name="T70" fmla="*/ 14 w 2554"/>
                  <a:gd name="T71" fmla="*/ 72 h 168"/>
                  <a:gd name="T72" fmla="*/ 2 w 2554"/>
                  <a:gd name="T73" fmla="*/ 82 h 168"/>
                  <a:gd name="T74" fmla="*/ 0 w 2554"/>
                  <a:gd name="T75" fmla="*/ 86 h 168"/>
                  <a:gd name="T76" fmla="*/ 6 w 2554"/>
                  <a:gd name="T77" fmla="*/ 94 h 168"/>
                  <a:gd name="T78" fmla="*/ 26 w 2554"/>
                  <a:gd name="T79" fmla="*/ 102 h 168"/>
                  <a:gd name="T80" fmla="*/ 100 w 2554"/>
                  <a:gd name="T81" fmla="*/ 118 h 168"/>
                  <a:gd name="T82" fmla="*/ 218 w 2554"/>
                  <a:gd name="T83" fmla="*/ 132 h 168"/>
                  <a:gd name="T84" fmla="*/ 564 w 2554"/>
                  <a:gd name="T85" fmla="*/ 154 h 168"/>
                  <a:gd name="T86" fmla="*/ 1020 w 2554"/>
                  <a:gd name="T87" fmla="*/ 166 h 168"/>
                  <a:gd name="T88" fmla="*/ 1276 w 2554"/>
                  <a:gd name="T89" fmla="*/ 168 h 168"/>
                  <a:gd name="T90" fmla="*/ 1776 w 2554"/>
                  <a:gd name="T91" fmla="*/ 162 h 168"/>
                  <a:gd name="T92" fmla="*/ 2182 w 2554"/>
                  <a:gd name="T93" fmla="*/ 144 h 168"/>
                  <a:gd name="T94" fmla="*/ 2400 w 2554"/>
                  <a:gd name="T95" fmla="*/ 124 h 168"/>
                  <a:gd name="T96" fmla="*/ 2498 w 2554"/>
                  <a:gd name="T97" fmla="*/ 110 h 168"/>
                  <a:gd name="T98" fmla="*/ 2540 w 2554"/>
                  <a:gd name="T99" fmla="*/ 98 h 168"/>
                  <a:gd name="T100" fmla="*/ 2552 w 2554"/>
                  <a:gd name="T101" fmla="*/ 90 h 168"/>
                  <a:gd name="T102" fmla="*/ 2554 w 2554"/>
                  <a:gd name="T103" fmla="*/ 86 h 168"/>
                  <a:gd name="T104" fmla="*/ 2548 w 2554"/>
                  <a:gd name="T105" fmla="*/ 76 h 168"/>
                  <a:gd name="T106" fmla="*/ 2528 w 2554"/>
                  <a:gd name="T107" fmla="*/ 68 h 168"/>
                  <a:gd name="T108" fmla="*/ 2454 w 2554"/>
                  <a:gd name="T109" fmla="*/ 52 h 168"/>
                  <a:gd name="T110" fmla="*/ 2338 w 2554"/>
                  <a:gd name="T111" fmla="*/ 38 h 168"/>
                  <a:gd name="T112" fmla="*/ 2182 w 2554"/>
                  <a:gd name="T113" fmla="*/ 26 h 168"/>
                  <a:gd name="T114" fmla="*/ 1776 w 2554"/>
                  <a:gd name="T115" fmla="*/ 8 h 168"/>
                  <a:gd name="T116" fmla="*/ 1276 w 255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4" h="168">
                    <a:moveTo>
                      <a:pt x="1276" y="168"/>
                    </a:moveTo>
                    <a:lnTo>
                      <a:pt x="1276" y="168"/>
                    </a:lnTo>
                    <a:lnTo>
                      <a:pt x="1020" y="166"/>
                    </a:lnTo>
                    <a:lnTo>
                      <a:pt x="782" y="162"/>
                    </a:lnTo>
                    <a:lnTo>
                      <a:pt x="566" y="154"/>
                    </a:lnTo>
                    <a:lnTo>
                      <a:pt x="378" y="144"/>
                    </a:lnTo>
                    <a:lnTo>
                      <a:pt x="222" y="132"/>
                    </a:lnTo>
                    <a:lnTo>
                      <a:pt x="158" y="124"/>
                    </a:lnTo>
                    <a:lnTo>
                      <a:pt x="106" y="118"/>
                    </a:lnTo>
                    <a:lnTo>
                      <a:pt x="62" y="110"/>
                    </a:lnTo>
                    <a:lnTo>
                      <a:pt x="30" y="102"/>
                    </a:lnTo>
                    <a:lnTo>
                      <a:pt x="20" y="98"/>
                    </a:lnTo>
                    <a:lnTo>
                      <a:pt x="12" y="94"/>
                    </a:lnTo>
                    <a:lnTo>
                      <a:pt x="6" y="90"/>
                    </a:lnTo>
                    <a:lnTo>
                      <a:pt x="6" y="86"/>
                    </a:lnTo>
                    <a:lnTo>
                      <a:pt x="6" y="82"/>
                    </a:lnTo>
                    <a:lnTo>
                      <a:pt x="12" y="76"/>
                    </a:lnTo>
                    <a:lnTo>
                      <a:pt x="20" y="72"/>
                    </a:lnTo>
                    <a:lnTo>
                      <a:pt x="30" y="68"/>
                    </a:lnTo>
                    <a:lnTo>
                      <a:pt x="62" y="60"/>
                    </a:lnTo>
                    <a:lnTo>
                      <a:pt x="106" y="52"/>
                    </a:lnTo>
                    <a:lnTo>
                      <a:pt x="158" y="46"/>
                    </a:lnTo>
                    <a:lnTo>
                      <a:pt x="222" y="38"/>
                    </a:lnTo>
                    <a:lnTo>
                      <a:pt x="296" y="32"/>
                    </a:lnTo>
                    <a:lnTo>
                      <a:pt x="378" y="26"/>
                    </a:lnTo>
                    <a:lnTo>
                      <a:pt x="566" y="16"/>
                    </a:lnTo>
                    <a:lnTo>
                      <a:pt x="782" y="8"/>
                    </a:lnTo>
                    <a:lnTo>
                      <a:pt x="1020" y="2"/>
                    </a:lnTo>
                    <a:lnTo>
                      <a:pt x="1276" y="0"/>
                    </a:lnTo>
                    <a:lnTo>
                      <a:pt x="1534" y="2"/>
                    </a:lnTo>
                    <a:lnTo>
                      <a:pt x="1774" y="8"/>
                    </a:lnTo>
                    <a:lnTo>
                      <a:pt x="1990" y="16"/>
                    </a:lnTo>
                    <a:lnTo>
                      <a:pt x="2178" y="26"/>
                    </a:lnTo>
                    <a:lnTo>
                      <a:pt x="2260" y="32"/>
                    </a:lnTo>
                    <a:lnTo>
                      <a:pt x="2332" y="38"/>
                    </a:lnTo>
                    <a:lnTo>
                      <a:pt x="2396" y="46"/>
                    </a:lnTo>
                    <a:lnTo>
                      <a:pt x="2450" y="52"/>
                    </a:lnTo>
                    <a:lnTo>
                      <a:pt x="2492" y="60"/>
                    </a:lnTo>
                    <a:lnTo>
                      <a:pt x="2524" y="68"/>
                    </a:lnTo>
                    <a:lnTo>
                      <a:pt x="2534" y="72"/>
                    </a:lnTo>
                    <a:lnTo>
                      <a:pt x="2542" y="76"/>
                    </a:lnTo>
                    <a:lnTo>
                      <a:pt x="2548" y="82"/>
                    </a:lnTo>
                    <a:lnTo>
                      <a:pt x="2550" y="86"/>
                    </a:lnTo>
                    <a:lnTo>
                      <a:pt x="2548" y="90"/>
                    </a:lnTo>
                    <a:lnTo>
                      <a:pt x="2542" y="94"/>
                    </a:lnTo>
                    <a:lnTo>
                      <a:pt x="2534" y="98"/>
                    </a:lnTo>
                    <a:lnTo>
                      <a:pt x="2524" y="102"/>
                    </a:lnTo>
                    <a:lnTo>
                      <a:pt x="2492" y="110"/>
                    </a:lnTo>
                    <a:lnTo>
                      <a:pt x="2450" y="118"/>
                    </a:lnTo>
                    <a:lnTo>
                      <a:pt x="2396" y="124"/>
                    </a:lnTo>
                    <a:lnTo>
                      <a:pt x="2332" y="132"/>
                    </a:lnTo>
                    <a:lnTo>
                      <a:pt x="2178" y="144"/>
                    </a:lnTo>
                    <a:lnTo>
                      <a:pt x="1990" y="154"/>
                    </a:lnTo>
                    <a:lnTo>
                      <a:pt x="1774" y="162"/>
                    </a:lnTo>
                    <a:lnTo>
                      <a:pt x="1534" y="166"/>
                    </a:lnTo>
                    <a:lnTo>
                      <a:pt x="1276" y="168"/>
                    </a:lnTo>
                    <a:close/>
                    <a:moveTo>
                      <a:pt x="1276" y="0"/>
                    </a:moveTo>
                    <a:lnTo>
                      <a:pt x="1276" y="0"/>
                    </a:lnTo>
                    <a:lnTo>
                      <a:pt x="1020" y="2"/>
                    </a:lnTo>
                    <a:lnTo>
                      <a:pt x="780" y="8"/>
                    </a:lnTo>
                    <a:lnTo>
                      <a:pt x="564" y="16"/>
                    </a:lnTo>
                    <a:lnTo>
                      <a:pt x="374" y="26"/>
                    </a:lnTo>
                    <a:lnTo>
                      <a:pt x="292" y="32"/>
                    </a:lnTo>
                    <a:lnTo>
                      <a:pt x="218" y="38"/>
                    </a:lnTo>
                    <a:lnTo>
                      <a:pt x="154" y="44"/>
                    </a:lnTo>
                    <a:lnTo>
                      <a:pt x="100" y="52"/>
                    </a:lnTo>
                    <a:lnTo>
                      <a:pt x="58" y="60"/>
                    </a:lnTo>
                    <a:lnTo>
                      <a:pt x="26" y="68"/>
                    </a:lnTo>
                    <a:lnTo>
                      <a:pt x="14" y="72"/>
                    </a:lnTo>
                    <a:lnTo>
                      <a:pt x="6" y="76"/>
                    </a:lnTo>
                    <a:lnTo>
                      <a:pt x="2" y="82"/>
                    </a:lnTo>
                    <a:lnTo>
                      <a:pt x="0" y="86"/>
                    </a:lnTo>
                    <a:lnTo>
                      <a:pt x="2" y="90"/>
                    </a:lnTo>
                    <a:lnTo>
                      <a:pt x="6" y="94"/>
                    </a:lnTo>
                    <a:lnTo>
                      <a:pt x="14" y="98"/>
                    </a:lnTo>
                    <a:lnTo>
                      <a:pt x="26" y="102"/>
                    </a:lnTo>
                    <a:lnTo>
                      <a:pt x="58" y="110"/>
                    </a:lnTo>
                    <a:lnTo>
                      <a:pt x="100" y="118"/>
                    </a:lnTo>
                    <a:lnTo>
                      <a:pt x="154" y="124"/>
                    </a:lnTo>
                    <a:lnTo>
                      <a:pt x="218" y="132"/>
                    </a:lnTo>
                    <a:lnTo>
                      <a:pt x="374" y="144"/>
                    </a:lnTo>
                    <a:lnTo>
                      <a:pt x="564" y="154"/>
                    </a:lnTo>
                    <a:lnTo>
                      <a:pt x="780" y="162"/>
                    </a:lnTo>
                    <a:lnTo>
                      <a:pt x="1020" y="166"/>
                    </a:lnTo>
                    <a:lnTo>
                      <a:pt x="1276" y="168"/>
                    </a:lnTo>
                    <a:lnTo>
                      <a:pt x="1534" y="166"/>
                    </a:lnTo>
                    <a:lnTo>
                      <a:pt x="1776" y="162"/>
                    </a:lnTo>
                    <a:lnTo>
                      <a:pt x="1992" y="154"/>
                    </a:lnTo>
                    <a:lnTo>
                      <a:pt x="2182" y="144"/>
                    </a:lnTo>
                    <a:lnTo>
                      <a:pt x="2338" y="132"/>
                    </a:lnTo>
                    <a:lnTo>
                      <a:pt x="2400" y="124"/>
                    </a:lnTo>
                    <a:lnTo>
                      <a:pt x="2454" y="118"/>
                    </a:lnTo>
                    <a:lnTo>
                      <a:pt x="2498" y="110"/>
                    </a:lnTo>
                    <a:lnTo>
                      <a:pt x="2528" y="102"/>
                    </a:lnTo>
                    <a:lnTo>
                      <a:pt x="2540" y="98"/>
                    </a:lnTo>
                    <a:lnTo>
                      <a:pt x="2548" y="94"/>
                    </a:lnTo>
                    <a:lnTo>
                      <a:pt x="2552" y="90"/>
                    </a:lnTo>
                    <a:lnTo>
                      <a:pt x="2554" y="86"/>
                    </a:lnTo>
                    <a:lnTo>
                      <a:pt x="2552" y="82"/>
                    </a:lnTo>
                    <a:lnTo>
                      <a:pt x="2548" y="76"/>
                    </a:lnTo>
                    <a:lnTo>
                      <a:pt x="2540" y="72"/>
                    </a:lnTo>
                    <a:lnTo>
                      <a:pt x="2528" y="68"/>
                    </a:lnTo>
                    <a:lnTo>
                      <a:pt x="2498" y="60"/>
                    </a:lnTo>
                    <a:lnTo>
                      <a:pt x="2454" y="52"/>
                    </a:lnTo>
                    <a:lnTo>
                      <a:pt x="2400" y="44"/>
                    </a:lnTo>
                    <a:lnTo>
                      <a:pt x="2338" y="38"/>
                    </a:lnTo>
                    <a:lnTo>
                      <a:pt x="2264" y="32"/>
                    </a:lnTo>
                    <a:lnTo>
                      <a:pt x="2182" y="26"/>
                    </a:lnTo>
                    <a:lnTo>
                      <a:pt x="1992" y="16"/>
                    </a:lnTo>
                    <a:lnTo>
                      <a:pt x="1776" y="8"/>
                    </a:lnTo>
                    <a:lnTo>
                      <a:pt x="1534" y="2"/>
                    </a:lnTo>
                    <a:lnTo>
                      <a:pt x="1276" y="0"/>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3" name="Freeform 108"/>
              <p:cNvSpPr>
                <a:spLocks noChangeArrowheads="1"/>
              </p:cNvSpPr>
              <p:nvPr/>
            </p:nvSpPr>
            <p:spPr bwMode="auto">
              <a:xfrm>
                <a:off x="180" y="10"/>
                <a:ext cx="2544" cy="168"/>
              </a:xfrm>
              <a:custGeom>
                <a:avLst/>
                <a:gdLst>
                  <a:gd name="T0" fmla="*/ 1270 w 2544"/>
                  <a:gd name="T1" fmla="*/ 168 h 168"/>
                  <a:gd name="T2" fmla="*/ 1270 w 2544"/>
                  <a:gd name="T3" fmla="*/ 168 h 168"/>
                  <a:gd name="T4" fmla="*/ 1014 w 2544"/>
                  <a:gd name="T5" fmla="*/ 166 h 168"/>
                  <a:gd name="T6" fmla="*/ 776 w 2544"/>
                  <a:gd name="T7" fmla="*/ 162 h 168"/>
                  <a:gd name="T8" fmla="*/ 560 w 2544"/>
                  <a:gd name="T9" fmla="*/ 154 h 168"/>
                  <a:gd name="T10" fmla="*/ 372 w 2544"/>
                  <a:gd name="T11" fmla="*/ 144 h 168"/>
                  <a:gd name="T12" fmla="*/ 216 w 2544"/>
                  <a:gd name="T13" fmla="*/ 132 h 168"/>
                  <a:gd name="T14" fmla="*/ 152 w 2544"/>
                  <a:gd name="T15" fmla="*/ 124 h 168"/>
                  <a:gd name="T16" fmla="*/ 100 w 2544"/>
                  <a:gd name="T17" fmla="*/ 118 h 168"/>
                  <a:gd name="T18" fmla="*/ 56 w 2544"/>
                  <a:gd name="T19" fmla="*/ 110 h 168"/>
                  <a:gd name="T20" fmla="*/ 24 w 2544"/>
                  <a:gd name="T21" fmla="*/ 102 h 168"/>
                  <a:gd name="T22" fmla="*/ 14 w 2544"/>
                  <a:gd name="T23" fmla="*/ 98 h 168"/>
                  <a:gd name="T24" fmla="*/ 6 w 2544"/>
                  <a:gd name="T25" fmla="*/ 94 h 168"/>
                  <a:gd name="T26" fmla="*/ 0 w 2544"/>
                  <a:gd name="T27" fmla="*/ 90 h 168"/>
                  <a:gd name="T28" fmla="*/ 0 w 2544"/>
                  <a:gd name="T29" fmla="*/ 86 h 168"/>
                  <a:gd name="T30" fmla="*/ 0 w 2544"/>
                  <a:gd name="T31" fmla="*/ 86 h 168"/>
                  <a:gd name="T32" fmla="*/ 0 w 2544"/>
                  <a:gd name="T33" fmla="*/ 82 h 168"/>
                  <a:gd name="T34" fmla="*/ 6 w 2544"/>
                  <a:gd name="T35" fmla="*/ 76 h 168"/>
                  <a:gd name="T36" fmla="*/ 14 w 2544"/>
                  <a:gd name="T37" fmla="*/ 72 h 168"/>
                  <a:gd name="T38" fmla="*/ 24 w 2544"/>
                  <a:gd name="T39" fmla="*/ 68 h 168"/>
                  <a:gd name="T40" fmla="*/ 56 w 2544"/>
                  <a:gd name="T41" fmla="*/ 60 h 168"/>
                  <a:gd name="T42" fmla="*/ 100 w 2544"/>
                  <a:gd name="T43" fmla="*/ 52 h 168"/>
                  <a:gd name="T44" fmla="*/ 152 w 2544"/>
                  <a:gd name="T45" fmla="*/ 46 h 168"/>
                  <a:gd name="T46" fmla="*/ 216 w 2544"/>
                  <a:gd name="T47" fmla="*/ 38 h 168"/>
                  <a:gd name="T48" fmla="*/ 290 w 2544"/>
                  <a:gd name="T49" fmla="*/ 32 h 168"/>
                  <a:gd name="T50" fmla="*/ 372 w 2544"/>
                  <a:gd name="T51" fmla="*/ 26 h 168"/>
                  <a:gd name="T52" fmla="*/ 560 w 2544"/>
                  <a:gd name="T53" fmla="*/ 16 h 168"/>
                  <a:gd name="T54" fmla="*/ 776 w 2544"/>
                  <a:gd name="T55" fmla="*/ 8 h 168"/>
                  <a:gd name="T56" fmla="*/ 1014 w 2544"/>
                  <a:gd name="T57" fmla="*/ 2 h 168"/>
                  <a:gd name="T58" fmla="*/ 1270 w 2544"/>
                  <a:gd name="T59" fmla="*/ 0 h 168"/>
                  <a:gd name="T60" fmla="*/ 1270 w 2544"/>
                  <a:gd name="T61" fmla="*/ 0 h 168"/>
                  <a:gd name="T62" fmla="*/ 1528 w 2544"/>
                  <a:gd name="T63" fmla="*/ 2 h 168"/>
                  <a:gd name="T64" fmla="*/ 1768 w 2544"/>
                  <a:gd name="T65" fmla="*/ 8 h 168"/>
                  <a:gd name="T66" fmla="*/ 1984 w 2544"/>
                  <a:gd name="T67" fmla="*/ 16 h 168"/>
                  <a:gd name="T68" fmla="*/ 2172 w 2544"/>
                  <a:gd name="T69" fmla="*/ 26 h 168"/>
                  <a:gd name="T70" fmla="*/ 2254 w 2544"/>
                  <a:gd name="T71" fmla="*/ 32 h 168"/>
                  <a:gd name="T72" fmla="*/ 2326 w 2544"/>
                  <a:gd name="T73" fmla="*/ 38 h 168"/>
                  <a:gd name="T74" fmla="*/ 2390 w 2544"/>
                  <a:gd name="T75" fmla="*/ 46 h 168"/>
                  <a:gd name="T76" fmla="*/ 2444 w 2544"/>
                  <a:gd name="T77" fmla="*/ 52 h 168"/>
                  <a:gd name="T78" fmla="*/ 2486 w 2544"/>
                  <a:gd name="T79" fmla="*/ 60 h 168"/>
                  <a:gd name="T80" fmla="*/ 2518 w 2544"/>
                  <a:gd name="T81" fmla="*/ 68 h 168"/>
                  <a:gd name="T82" fmla="*/ 2528 w 2544"/>
                  <a:gd name="T83" fmla="*/ 72 h 168"/>
                  <a:gd name="T84" fmla="*/ 2536 w 2544"/>
                  <a:gd name="T85" fmla="*/ 76 h 168"/>
                  <a:gd name="T86" fmla="*/ 2542 w 2544"/>
                  <a:gd name="T87" fmla="*/ 82 h 168"/>
                  <a:gd name="T88" fmla="*/ 2544 w 2544"/>
                  <a:gd name="T89" fmla="*/ 86 h 168"/>
                  <a:gd name="T90" fmla="*/ 2544 w 2544"/>
                  <a:gd name="T91" fmla="*/ 86 h 168"/>
                  <a:gd name="T92" fmla="*/ 2542 w 2544"/>
                  <a:gd name="T93" fmla="*/ 90 h 168"/>
                  <a:gd name="T94" fmla="*/ 2536 w 2544"/>
                  <a:gd name="T95" fmla="*/ 94 h 168"/>
                  <a:gd name="T96" fmla="*/ 2528 w 2544"/>
                  <a:gd name="T97" fmla="*/ 98 h 168"/>
                  <a:gd name="T98" fmla="*/ 2518 w 2544"/>
                  <a:gd name="T99" fmla="*/ 102 h 168"/>
                  <a:gd name="T100" fmla="*/ 2486 w 2544"/>
                  <a:gd name="T101" fmla="*/ 110 h 168"/>
                  <a:gd name="T102" fmla="*/ 2444 w 2544"/>
                  <a:gd name="T103" fmla="*/ 118 h 168"/>
                  <a:gd name="T104" fmla="*/ 2390 w 2544"/>
                  <a:gd name="T105" fmla="*/ 124 h 168"/>
                  <a:gd name="T106" fmla="*/ 2326 w 2544"/>
                  <a:gd name="T107" fmla="*/ 132 h 168"/>
                  <a:gd name="T108" fmla="*/ 2172 w 2544"/>
                  <a:gd name="T109" fmla="*/ 144 h 168"/>
                  <a:gd name="T110" fmla="*/ 1984 w 2544"/>
                  <a:gd name="T111" fmla="*/ 154 h 168"/>
                  <a:gd name="T112" fmla="*/ 1768 w 2544"/>
                  <a:gd name="T113" fmla="*/ 162 h 168"/>
                  <a:gd name="T114" fmla="*/ 1528 w 2544"/>
                  <a:gd name="T115" fmla="*/ 166 h 168"/>
                  <a:gd name="T116" fmla="*/ 1270 w 2544"/>
                  <a:gd name="T1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4" h="168">
                    <a:moveTo>
                      <a:pt x="1270" y="168"/>
                    </a:moveTo>
                    <a:lnTo>
                      <a:pt x="1270" y="168"/>
                    </a:lnTo>
                    <a:lnTo>
                      <a:pt x="1014" y="166"/>
                    </a:lnTo>
                    <a:lnTo>
                      <a:pt x="776" y="162"/>
                    </a:lnTo>
                    <a:lnTo>
                      <a:pt x="560" y="154"/>
                    </a:lnTo>
                    <a:lnTo>
                      <a:pt x="372" y="144"/>
                    </a:lnTo>
                    <a:lnTo>
                      <a:pt x="216" y="132"/>
                    </a:lnTo>
                    <a:lnTo>
                      <a:pt x="152" y="124"/>
                    </a:lnTo>
                    <a:lnTo>
                      <a:pt x="100" y="118"/>
                    </a:lnTo>
                    <a:lnTo>
                      <a:pt x="56" y="110"/>
                    </a:lnTo>
                    <a:lnTo>
                      <a:pt x="24" y="102"/>
                    </a:lnTo>
                    <a:lnTo>
                      <a:pt x="14" y="98"/>
                    </a:lnTo>
                    <a:lnTo>
                      <a:pt x="6" y="94"/>
                    </a:lnTo>
                    <a:lnTo>
                      <a:pt x="0" y="90"/>
                    </a:lnTo>
                    <a:lnTo>
                      <a:pt x="0" y="86"/>
                    </a:lnTo>
                    <a:lnTo>
                      <a:pt x="0" y="82"/>
                    </a:lnTo>
                    <a:lnTo>
                      <a:pt x="6" y="76"/>
                    </a:lnTo>
                    <a:lnTo>
                      <a:pt x="14" y="72"/>
                    </a:lnTo>
                    <a:lnTo>
                      <a:pt x="24" y="68"/>
                    </a:lnTo>
                    <a:lnTo>
                      <a:pt x="56" y="60"/>
                    </a:lnTo>
                    <a:lnTo>
                      <a:pt x="100" y="52"/>
                    </a:lnTo>
                    <a:lnTo>
                      <a:pt x="152" y="46"/>
                    </a:lnTo>
                    <a:lnTo>
                      <a:pt x="216" y="38"/>
                    </a:lnTo>
                    <a:lnTo>
                      <a:pt x="290" y="32"/>
                    </a:lnTo>
                    <a:lnTo>
                      <a:pt x="372" y="26"/>
                    </a:lnTo>
                    <a:lnTo>
                      <a:pt x="560" y="16"/>
                    </a:lnTo>
                    <a:lnTo>
                      <a:pt x="776" y="8"/>
                    </a:lnTo>
                    <a:lnTo>
                      <a:pt x="1014" y="2"/>
                    </a:lnTo>
                    <a:lnTo>
                      <a:pt x="1270" y="0"/>
                    </a:lnTo>
                    <a:lnTo>
                      <a:pt x="1528" y="2"/>
                    </a:lnTo>
                    <a:lnTo>
                      <a:pt x="1768" y="8"/>
                    </a:lnTo>
                    <a:lnTo>
                      <a:pt x="1984" y="16"/>
                    </a:lnTo>
                    <a:lnTo>
                      <a:pt x="2172" y="26"/>
                    </a:lnTo>
                    <a:lnTo>
                      <a:pt x="2254" y="32"/>
                    </a:lnTo>
                    <a:lnTo>
                      <a:pt x="2326" y="38"/>
                    </a:lnTo>
                    <a:lnTo>
                      <a:pt x="2390" y="46"/>
                    </a:lnTo>
                    <a:lnTo>
                      <a:pt x="2444" y="52"/>
                    </a:lnTo>
                    <a:lnTo>
                      <a:pt x="2486" y="60"/>
                    </a:lnTo>
                    <a:lnTo>
                      <a:pt x="2518" y="68"/>
                    </a:lnTo>
                    <a:lnTo>
                      <a:pt x="2528" y="72"/>
                    </a:lnTo>
                    <a:lnTo>
                      <a:pt x="2536" y="76"/>
                    </a:lnTo>
                    <a:lnTo>
                      <a:pt x="2542" y="82"/>
                    </a:lnTo>
                    <a:lnTo>
                      <a:pt x="2544" y="86"/>
                    </a:lnTo>
                    <a:lnTo>
                      <a:pt x="2542" y="90"/>
                    </a:lnTo>
                    <a:lnTo>
                      <a:pt x="2536" y="94"/>
                    </a:lnTo>
                    <a:lnTo>
                      <a:pt x="2528" y="98"/>
                    </a:lnTo>
                    <a:lnTo>
                      <a:pt x="2518" y="102"/>
                    </a:lnTo>
                    <a:lnTo>
                      <a:pt x="2486" y="110"/>
                    </a:lnTo>
                    <a:lnTo>
                      <a:pt x="2444" y="118"/>
                    </a:lnTo>
                    <a:lnTo>
                      <a:pt x="2390" y="124"/>
                    </a:lnTo>
                    <a:lnTo>
                      <a:pt x="2326" y="132"/>
                    </a:lnTo>
                    <a:lnTo>
                      <a:pt x="2172" y="144"/>
                    </a:lnTo>
                    <a:lnTo>
                      <a:pt x="1984" y="154"/>
                    </a:lnTo>
                    <a:lnTo>
                      <a:pt x="1768" y="162"/>
                    </a:lnTo>
                    <a:lnTo>
                      <a:pt x="1528" y="166"/>
                    </a:lnTo>
                    <a:lnTo>
                      <a:pt x="127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4" name="Freeform 109"/>
              <p:cNvSpPr>
                <a:spLocks noChangeArrowheads="1"/>
              </p:cNvSpPr>
              <p:nvPr/>
            </p:nvSpPr>
            <p:spPr bwMode="auto">
              <a:xfrm>
                <a:off x="174" y="10"/>
                <a:ext cx="2554" cy="168"/>
              </a:xfrm>
              <a:custGeom>
                <a:avLst/>
                <a:gdLst>
                  <a:gd name="T0" fmla="*/ 1276 w 2554"/>
                  <a:gd name="T1" fmla="*/ 0 h 168"/>
                  <a:gd name="T2" fmla="*/ 1276 w 2554"/>
                  <a:gd name="T3" fmla="*/ 0 h 168"/>
                  <a:gd name="T4" fmla="*/ 1020 w 2554"/>
                  <a:gd name="T5" fmla="*/ 2 h 168"/>
                  <a:gd name="T6" fmla="*/ 780 w 2554"/>
                  <a:gd name="T7" fmla="*/ 8 h 168"/>
                  <a:gd name="T8" fmla="*/ 564 w 2554"/>
                  <a:gd name="T9" fmla="*/ 16 h 168"/>
                  <a:gd name="T10" fmla="*/ 374 w 2554"/>
                  <a:gd name="T11" fmla="*/ 26 h 168"/>
                  <a:gd name="T12" fmla="*/ 292 w 2554"/>
                  <a:gd name="T13" fmla="*/ 32 h 168"/>
                  <a:gd name="T14" fmla="*/ 218 w 2554"/>
                  <a:gd name="T15" fmla="*/ 38 h 168"/>
                  <a:gd name="T16" fmla="*/ 154 w 2554"/>
                  <a:gd name="T17" fmla="*/ 44 h 168"/>
                  <a:gd name="T18" fmla="*/ 100 w 2554"/>
                  <a:gd name="T19" fmla="*/ 52 h 168"/>
                  <a:gd name="T20" fmla="*/ 58 w 2554"/>
                  <a:gd name="T21" fmla="*/ 60 h 168"/>
                  <a:gd name="T22" fmla="*/ 26 w 2554"/>
                  <a:gd name="T23" fmla="*/ 68 h 168"/>
                  <a:gd name="T24" fmla="*/ 14 w 2554"/>
                  <a:gd name="T25" fmla="*/ 72 h 168"/>
                  <a:gd name="T26" fmla="*/ 6 w 2554"/>
                  <a:gd name="T27" fmla="*/ 76 h 168"/>
                  <a:gd name="T28" fmla="*/ 2 w 2554"/>
                  <a:gd name="T29" fmla="*/ 82 h 168"/>
                  <a:gd name="T30" fmla="*/ 0 w 2554"/>
                  <a:gd name="T31" fmla="*/ 86 h 168"/>
                  <a:gd name="T32" fmla="*/ 0 w 2554"/>
                  <a:gd name="T33" fmla="*/ 86 h 168"/>
                  <a:gd name="T34" fmla="*/ 2 w 2554"/>
                  <a:gd name="T35" fmla="*/ 90 h 168"/>
                  <a:gd name="T36" fmla="*/ 6 w 2554"/>
                  <a:gd name="T37" fmla="*/ 94 h 168"/>
                  <a:gd name="T38" fmla="*/ 14 w 2554"/>
                  <a:gd name="T39" fmla="*/ 98 h 168"/>
                  <a:gd name="T40" fmla="*/ 26 w 2554"/>
                  <a:gd name="T41" fmla="*/ 102 h 168"/>
                  <a:gd name="T42" fmla="*/ 58 w 2554"/>
                  <a:gd name="T43" fmla="*/ 110 h 168"/>
                  <a:gd name="T44" fmla="*/ 100 w 2554"/>
                  <a:gd name="T45" fmla="*/ 118 h 168"/>
                  <a:gd name="T46" fmla="*/ 154 w 2554"/>
                  <a:gd name="T47" fmla="*/ 124 h 168"/>
                  <a:gd name="T48" fmla="*/ 218 w 2554"/>
                  <a:gd name="T49" fmla="*/ 132 h 168"/>
                  <a:gd name="T50" fmla="*/ 374 w 2554"/>
                  <a:gd name="T51" fmla="*/ 144 h 168"/>
                  <a:gd name="T52" fmla="*/ 564 w 2554"/>
                  <a:gd name="T53" fmla="*/ 154 h 168"/>
                  <a:gd name="T54" fmla="*/ 780 w 2554"/>
                  <a:gd name="T55" fmla="*/ 162 h 168"/>
                  <a:gd name="T56" fmla="*/ 1020 w 2554"/>
                  <a:gd name="T57" fmla="*/ 166 h 168"/>
                  <a:gd name="T58" fmla="*/ 1276 w 2554"/>
                  <a:gd name="T59" fmla="*/ 168 h 168"/>
                  <a:gd name="T60" fmla="*/ 1276 w 2554"/>
                  <a:gd name="T61" fmla="*/ 168 h 168"/>
                  <a:gd name="T62" fmla="*/ 1534 w 2554"/>
                  <a:gd name="T63" fmla="*/ 166 h 168"/>
                  <a:gd name="T64" fmla="*/ 1776 w 2554"/>
                  <a:gd name="T65" fmla="*/ 162 h 168"/>
                  <a:gd name="T66" fmla="*/ 1992 w 2554"/>
                  <a:gd name="T67" fmla="*/ 154 h 168"/>
                  <a:gd name="T68" fmla="*/ 2182 w 2554"/>
                  <a:gd name="T69" fmla="*/ 144 h 168"/>
                  <a:gd name="T70" fmla="*/ 2338 w 2554"/>
                  <a:gd name="T71" fmla="*/ 132 h 168"/>
                  <a:gd name="T72" fmla="*/ 2400 w 2554"/>
                  <a:gd name="T73" fmla="*/ 124 h 168"/>
                  <a:gd name="T74" fmla="*/ 2454 w 2554"/>
                  <a:gd name="T75" fmla="*/ 118 h 168"/>
                  <a:gd name="T76" fmla="*/ 2498 w 2554"/>
                  <a:gd name="T77" fmla="*/ 110 h 168"/>
                  <a:gd name="T78" fmla="*/ 2528 w 2554"/>
                  <a:gd name="T79" fmla="*/ 102 h 168"/>
                  <a:gd name="T80" fmla="*/ 2540 w 2554"/>
                  <a:gd name="T81" fmla="*/ 98 h 168"/>
                  <a:gd name="T82" fmla="*/ 2548 w 2554"/>
                  <a:gd name="T83" fmla="*/ 94 h 168"/>
                  <a:gd name="T84" fmla="*/ 2552 w 2554"/>
                  <a:gd name="T85" fmla="*/ 90 h 168"/>
                  <a:gd name="T86" fmla="*/ 2554 w 2554"/>
                  <a:gd name="T87" fmla="*/ 86 h 168"/>
                  <a:gd name="T88" fmla="*/ 2554 w 2554"/>
                  <a:gd name="T89" fmla="*/ 86 h 168"/>
                  <a:gd name="T90" fmla="*/ 2552 w 2554"/>
                  <a:gd name="T91" fmla="*/ 82 h 168"/>
                  <a:gd name="T92" fmla="*/ 2548 w 2554"/>
                  <a:gd name="T93" fmla="*/ 76 h 168"/>
                  <a:gd name="T94" fmla="*/ 2540 w 2554"/>
                  <a:gd name="T95" fmla="*/ 72 h 168"/>
                  <a:gd name="T96" fmla="*/ 2528 w 2554"/>
                  <a:gd name="T97" fmla="*/ 68 h 168"/>
                  <a:gd name="T98" fmla="*/ 2498 w 2554"/>
                  <a:gd name="T99" fmla="*/ 60 h 168"/>
                  <a:gd name="T100" fmla="*/ 2454 w 2554"/>
                  <a:gd name="T101" fmla="*/ 52 h 168"/>
                  <a:gd name="T102" fmla="*/ 2400 w 2554"/>
                  <a:gd name="T103" fmla="*/ 44 h 168"/>
                  <a:gd name="T104" fmla="*/ 2338 w 2554"/>
                  <a:gd name="T105" fmla="*/ 38 h 168"/>
                  <a:gd name="T106" fmla="*/ 2264 w 2554"/>
                  <a:gd name="T107" fmla="*/ 32 h 168"/>
                  <a:gd name="T108" fmla="*/ 2182 w 2554"/>
                  <a:gd name="T109" fmla="*/ 26 h 168"/>
                  <a:gd name="T110" fmla="*/ 1992 w 2554"/>
                  <a:gd name="T111" fmla="*/ 16 h 168"/>
                  <a:gd name="T112" fmla="*/ 1776 w 2554"/>
                  <a:gd name="T113" fmla="*/ 8 h 168"/>
                  <a:gd name="T114" fmla="*/ 1534 w 2554"/>
                  <a:gd name="T115" fmla="*/ 2 h 168"/>
                  <a:gd name="T116" fmla="*/ 1276 w 255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4" h="168">
                    <a:moveTo>
                      <a:pt x="1276" y="0"/>
                    </a:moveTo>
                    <a:lnTo>
                      <a:pt x="1276" y="0"/>
                    </a:lnTo>
                    <a:lnTo>
                      <a:pt x="1020" y="2"/>
                    </a:lnTo>
                    <a:lnTo>
                      <a:pt x="780" y="8"/>
                    </a:lnTo>
                    <a:lnTo>
                      <a:pt x="564" y="16"/>
                    </a:lnTo>
                    <a:lnTo>
                      <a:pt x="374" y="26"/>
                    </a:lnTo>
                    <a:lnTo>
                      <a:pt x="292" y="32"/>
                    </a:lnTo>
                    <a:lnTo>
                      <a:pt x="218" y="38"/>
                    </a:lnTo>
                    <a:lnTo>
                      <a:pt x="154" y="44"/>
                    </a:lnTo>
                    <a:lnTo>
                      <a:pt x="100" y="52"/>
                    </a:lnTo>
                    <a:lnTo>
                      <a:pt x="58" y="60"/>
                    </a:lnTo>
                    <a:lnTo>
                      <a:pt x="26" y="68"/>
                    </a:lnTo>
                    <a:lnTo>
                      <a:pt x="14" y="72"/>
                    </a:lnTo>
                    <a:lnTo>
                      <a:pt x="6" y="76"/>
                    </a:lnTo>
                    <a:lnTo>
                      <a:pt x="2" y="82"/>
                    </a:lnTo>
                    <a:lnTo>
                      <a:pt x="0" y="86"/>
                    </a:lnTo>
                    <a:lnTo>
                      <a:pt x="2" y="90"/>
                    </a:lnTo>
                    <a:lnTo>
                      <a:pt x="6" y="94"/>
                    </a:lnTo>
                    <a:lnTo>
                      <a:pt x="14" y="98"/>
                    </a:lnTo>
                    <a:lnTo>
                      <a:pt x="26" y="102"/>
                    </a:lnTo>
                    <a:lnTo>
                      <a:pt x="58" y="110"/>
                    </a:lnTo>
                    <a:lnTo>
                      <a:pt x="100" y="118"/>
                    </a:lnTo>
                    <a:lnTo>
                      <a:pt x="154" y="124"/>
                    </a:lnTo>
                    <a:lnTo>
                      <a:pt x="218" y="132"/>
                    </a:lnTo>
                    <a:lnTo>
                      <a:pt x="374" y="144"/>
                    </a:lnTo>
                    <a:lnTo>
                      <a:pt x="564" y="154"/>
                    </a:lnTo>
                    <a:lnTo>
                      <a:pt x="780" y="162"/>
                    </a:lnTo>
                    <a:lnTo>
                      <a:pt x="1020" y="166"/>
                    </a:lnTo>
                    <a:lnTo>
                      <a:pt x="1276" y="168"/>
                    </a:lnTo>
                    <a:lnTo>
                      <a:pt x="1534" y="166"/>
                    </a:lnTo>
                    <a:lnTo>
                      <a:pt x="1776" y="162"/>
                    </a:lnTo>
                    <a:lnTo>
                      <a:pt x="1992" y="154"/>
                    </a:lnTo>
                    <a:lnTo>
                      <a:pt x="2182" y="144"/>
                    </a:lnTo>
                    <a:lnTo>
                      <a:pt x="2338" y="132"/>
                    </a:lnTo>
                    <a:lnTo>
                      <a:pt x="2400" y="124"/>
                    </a:lnTo>
                    <a:lnTo>
                      <a:pt x="2454" y="118"/>
                    </a:lnTo>
                    <a:lnTo>
                      <a:pt x="2498" y="110"/>
                    </a:lnTo>
                    <a:lnTo>
                      <a:pt x="2528" y="102"/>
                    </a:lnTo>
                    <a:lnTo>
                      <a:pt x="2540" y="98"/>
                    </a:lnTo>
                    <a:lnTo>
                      <a:pt x="2548" y="94"/>
                    </a:lnTo>
                    <a:lnTo>
                      <a:pt x="2552" y="90"/>
                    </a:lnTo>
                    <a:lnTo>
                      <a:pt x="2554" y="86"/>
                    </a:lnTo>
                    <a:lnTo>
                      <a:pt x="2552" y="82"/>
                    </a:lnTo>
                    <a:lnTo>
                      <a:pt x="2548" y="76"/>
                    </a:lnTo>
                    <a:lnTo>
                      <a:pt x="2540" y="72"/>
                    </a:lnTo>
                    <a:lnTo>
                      <a:pt x="2528" y="68"/>
                    </a:lnTo>
                    <a:lnTo>
                      <a:pt x="2498" y="60"/>
                    </a:lnTo>
                    <a:lnTo>
                      <a:pt x="2454" y="52"/>
                    </a:lnTo>
                    <a:lnTo>
                      <a:pt x="2400" y="44"/>
                    </a:lnTo>
                    <a:lnTo>
                      <a:pt x="2338" y="38"/>
                    </a:lnTo>
                    <a:lnTo>
                      <a:pt x="2264" y="32"/>
                    </a:lnTo>
                    <a:lnTo>
                      <a:pt x="2182" y="26"/>
                    </a:lnTo>
                    <a:lnTo>
                      <a:pt x="1992" y="16"/>
                    </a:lnTo>
                    <a:lnTo>
                      <a:pt x="1776" y="8"/>
                    </a:lnTo>
                    <a:lnTo>
                      <a:pt x="1534" y="2"/>
                    </a:lnTo>
                    <a:lnTo>
                      <a:pt x="12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5" name="Freeform 110"/>
              <p:cNvSpPr>
                <a:spLocks noEditPoints="1" noChangeArrowheads="1"/>
              </p:cNvSpPr>
              <p:nvPr/>
            </p:nvSpPr>
            <p:spPr bwMode="auto">
              <a:xfrm>
                <a:off x="180" y="10"/>
                <a:ext cx="2544" cy="168"/>
              </a:xfrm>
              <a:custGeom>
                <a:avLst/>
                <a:gdLst>
                  <a:gd name="T0" fmla="*/ 1270 w 2544"/>
                  <a:gd name="T1" fmla="*/ 168 h 168"/>
                  <a:gd name="T2" fmla="*/ 778 w 2544"/>
                  <a:gd name="T3" fmla="*/ 162 h 168"/>
                  <a:gd name="T4" fmla="*/ 376 w 2544"/>
                  <a:gd name="T5" fmla="*/ 144 h 168"/>
                  <a:gd name="T6" fmla="*/ 158 w 2544"/>
                  <a:gd name="T7" fmla="*/ 124 h 168"/>
                  <a:gd name="T8" fmla="*/ 62 w 2544"/>
                  <a:gd name="T9" fmla="*/ 110 h 168"/>
                  <a:gd name="T10" fmla="*/ 18 w 2544"/>
                  <a:gd name="T11" fmla="*/ 98 h 168"/>
                  <a:gd name="T12" fmla="*/ 6 w 2544"/>
                  <a:gd name="T13" fmla="*/ 90 h 168"/>
                  <a:gd name="T14" fmla="*/ 4 w 2544"/>
                  <a:gd name="T15" fmla="*/ 86 h 168"/>
                  <a:gd name="T16" fmla="*/ 10 w 2544"/>
                  <a:gd name="T17" fmla="*/ 76 h 168"/>
                  <a:gd name="T18" fmla="*/ 30 w 2544"/>
                  <a:gd name="T19" fmla="*/ 68 h 168"/>
                  <a:gd name="T20" fmla="*/ 104 w 2544"/>
                  <a:gd name="T21" fmla="*/ 52 h 168"/>
                  <a:gd name="T22" fmla="*/ 220 w 2544"/>
                  <a:gd name="T23" fmla="*/ 38 h 168"/>
                  <a:gd name="T24" fmla="*/ 376 w 2544"/>
                  <a:gd name="T25" fmla="*/ 26 h 168"/>
                  <a:gd name="T26" fmla="*/ 778 w 2544"/>
                  <a:gd name="T27" fmla="*/ 8 h 168"/>
                  <a:gd name="T28" fmla="*/ 1270 w 2544"/>
                  <a:gd name="T29" fmla="*/ 2 h 168"/>
                  <a:gd name="T30" fmla="*/ 1526 w 2544"/>
                  <a:gd name="T31" fmla="*/ 2 h 168"/>
                  <a:gd name="T32" fmla="*/ 1980 w 2544"/>
                  <a:gd name="T33" fmla="*/ 16 h 168"/>
                  <a:gd name="T34" fmla="*/ 2250 w 2544"/>
                  <a:gd name="T35" fmla="*/ 32 h 168"/>
                  <a:gd name="T36" fmla="*/ 2386 w 2544"/>
                  <a:gd name="T37" fmla="*/ 46 h 168"/>
                  <a:gd name="T38" fmla="*/ 2482 w 2544"/>
                  <a:gd name="T39" fmla="*/ 60 h 168"/>
                  <a:gd name="T40" fmla="*/ 2524 w 2544"/>
                  <a:gd name="T41" fmla="*/ 72 h 168"/>
                  <a:gd name="T42" fmla="*/ 2536 w 2544"/>
                  <a:gd name="T43" fmla="*/ 82 h 168"/>
                  <a:gd name="T44" fmla="*/ 2538 w 2544"/>
                  <a:gd name="T45" fmla="*/ 86 h 168"/>
                  <a:gd name="T46" fmla="*/ 2532 w 2544"/>
                  <a:gd name="T47" fmla="*/ 94 h 168"/>
                  <a:gd name="T48" fmla="*/ 2512 w 2544"/>
                  <a:gd name="T49" fmla="*/ 102 h 168"/>
                  <a:gd name="T50" fmla="*/ 2440 w 2544"/>
                  <a:gd name="T51" fmla="*/ 118 h 168"/>
                  <a:gd name="T52" fmla="*/ 2322 w 2544"/>
                  <a:gd name="T53" fmla="*/ 132 h 168"/>
                  <a:gd name="T54" fmla="*/ 1980 w 2544"/>
                  <a:gd name="T55" fmla="*/ 154 h 168"/>
                  <a:gd name="T56" fmla="*/ 1526 w 2544"/>
                  <a:gd name="T57" fmla="*/ 166 h 168"/>
                  <a:gd name="T58" fmla="*/ 1270 w 2544"/>
                  <a:gd name="T59" fmla="*/ 0 h 168"/>
                  <a:gd name="T60" fmla="*/ 1014 w 2544"/>
                  <a:gd name="T61" fmla="*/ 2 h 168"/>
                  <a:gd name="T62" fmla="*/ 560 w 2544"/>
                  <a:gd name="T63" fmla="*/ 16 h 168"/>
                  <a:gd name="T64" fmla="*/ 290 w 2544"/>
                  <a:gd name="T65" fmla="*/ 32 h 168"/>
                  <a:gd name="T66" fmla="*/ 152 w 2544"/>
                  <a:gd name="T67" fmla="*/ 46 h 168"/>
                  <a:gd name="T68" fmla="*/ 56 w 2544"/>
                  <a:gd name="T69" fmla="*/ 60 h 168"/>
                  <a:gd name="T70" fmla="*/ 14 w 2544"/>
                  <a:gd name="T71" fmla="*/ 72 h 168"/>
                  <a:gd name="T72" fmla="*/ 0 w 2544"/>
                  <a:gd name="T73" fmla="*/ 82 h 168"/>
                  <a:gd name="T74" fmla="*/ 0 w 2544"/>
                  <a:gd name="T75" fmla="*/ 86 h 168"/>
                  <a:gd name="T76" fmla="*/ 6 w 2544"/>
                  <a:gd name="T77" fmla="*/ 94 h 168"/>
                  <a:gd name="T78" fmla="*/ 24 w 2544"/>
                  <a:gd name="T79" fmla="*/ 102 h 168"/>
                  <a:gd name="T80" fmla="*/ 100 w 2544"/>
                  <a:gd name="T81" fmla="*/ 118 h 168"/>
                  <a:gd name="T82" fmla="*/ 216 w 2544"/>
                  <a:gd name="T83" fmla="*/ 132 h 168"/>
                  <a:gd name="T84" fmla="*/ 560 w 2544"/>
                  <a:gd name="T85" fmla="*/ 154 h 168"/>
                  <a:gd name="T86" fmla="*/ 1014 w 2544"/>
                  <a:gd name="T87" fmla="*/ 166 h 168"/>
                  <a:gd name="T88" fmla="*/ 1270 w 2544"/>
                  <a:gd name="T89" fmla="*/ 168 h 168"/>
                  <a:gd name="T90" fmla="*/ 1768 w 2544"/>
                  <a:gd name="T91" fmla="*/ 162 h 168"/>
                  <a:gd name="T92" fmla="*/ 2172 w 2544"/>
                  <a:gd name="T93" fmla="*/ 144 h 168"/>
                  <a:gd name="T94" fmla="*/ 2390 w 2544"/>
                  <a:gd name="T95" fmla="*/ 124 h 168"/>
                  <a:gd name="T96" fmla="*/ 2486 w 2544"/>
                  <a:gd name="T97" fmla="*/ 110 h 168"/>
                  <a:gd name="T98" fmla="*/ 2528 w 2544"/>
                  <a:gd name="T99" fmla="*/ 98 h 168"/>
                  <a:gd name="T100" fmla="*/ 2542 w 2544"/>
                  <a:gd name="T101" fmla="*/ 90 h 168"/>
                  <a:gd name="T102" fmla="*/ 2544 w 2544"/>
                  <a:gd name="T103" fmla="*/ 86 h 168"/>
                  <a:gd name="T104" fmla="*/ 2536 w 2544"/>
                  <a:gd name="T105" fmla="*/ 76 h 168"/>
                  <a:gd name="T106" fmla="*/ 2518 w 2544"/>
                  <a:gd name="T107" fmla="*/ 68 h 168"/>
                  <a:gd name="T108" fmla="*/ 2444 w 2544"/>
                  <a:gd name="T109" fmla="*/ 52 h 168"/>
                  <a:gd name="T110" fmla="*/ 2326 w 2544"/>
                  <a:gd name="T111" fmla="*/ 38 h 168"/>
                  <a:gd name="T112" fmla="*/ 2172 w 2544"/>
                  <a:gd name="T113" fmla="*/ 26 h 168"/>
                  <a:gd name="T114" fmla="*/ 1768 w 2544"/>
                  <a:gd name="T115" fmla="*/ 8 h 168"/>
                  <a:gd name="T116" fmla="*/ 1270 w 254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4" h="168">
                    <a:moveTo>
                      <a:pt x="1270" y="168"/>
                    </a:moveTo>
                    <a:lnTo>
                      <a:pt x="1270" y="168"/>
                    </a:lnTo>
                    <a:lnTo>
                      <a:pt x="1016" y="166"/>
                    </a:lnTo>
                    <a:lnTo>
                      <a:pt x="778" y="162"/>
                    </a:lnTo>
                    <a:lnTo>
                      <a:pt x="562" y="154"/>
                    </a:lnTo>
                    <a:lnTo>
                      <a:pt x="376" y="144"/>
                    </a:lnTo>
                    <a:lnTo>
                      <a:pt x="220" y="132"/>
                    </a:lnTo>
                    <a:lnTo>
                      <a:pt x="158" y="124"/>
                    </a:lnTo>
                    <a:lnTo>
                      <a:pt x="104" y="118"/>
                    </a:lnTo>
                    <a:lnTo>
                      <a:pt x="62" y="110"/>
                    </a:lnTo>
                    <a:lnTo>
                      <a:pt x="30" y="102"/>
                    </a:lnTo>
                    <a:lnTo>
                      <a:pt x="18" y="98"/>
                    </a:lnTo>
                    <a:lnTo>
                      <a:pt x="10" y="94"/>
                    </a:lnTo>
                    <a:lnTo>
                      <a:pt x="6" y="90"/>
                    </a:lnTo>
                    <a:lnTo>
                      <a:pt x="4" y="86"/>
                    </a:lnTo>
                    <a:lnTo>
                      <a:pt x="6" y="82"/>
                    </a:lnTo>
                    <a:lnTo>
                      <a:pt x="10" y="76"/>
                    </a:lnTo>
                    <a:lnTo>
                      <a:pt x="18" y="72"/>
                    </a:lnTo>
                    <a:lnTo>
                      <a:pt x="30" y="68"/>
                    </a:lnTo>
                    <a:lnTo>
                      <a:pt x="62" y="60"/>
                    </a:lnTo>
                    <a:lnTo>
                      <a:pt x="104" y="52"/>
                    </a:lnTo>
                    <a:lnTo>
                      <a:pt x="158" y="46"/>
                    </a:lnTo>
                    <a:lnTo>
                      <a:pt x="220" y="38"/>
                    </a:lnTo>
                    <a:lnTo>
                      <a:pt x="294" y="32"/>
                    </a:lnTo>
                    <a:lnTo>
                      <a:pt x="376" y="26"/>
                    </a:lnTo>
                    <a:lnTo>
                      <a:pt x="562" y="16"/>
                    </a:lnTo>
                    <a:lnTo>
                      <a:pt x="778" y="8"/>
                    </a:lnTo>
                    <a:lnTo>
                      <a:pt x="1016" y="2"/>
                    </a:lnTo>
                    <a:lnTo>
                      <a:pt x="1270" y="2"/>
                    </a:lnTo>
                    <a:lnTo>
                      <a:pt x="1526" y="2"/>
                    </a:lnTo>
                    <a:lnTo>
                      <a:pt x="1766" y="8"/>
                    </a:lnTo>
                    <a:lnTo>
                      <a:pt x="1980" y="16"/>
                    </a:lnTo>
                    <a:lnTo>
                      <a:pt x="2168" y="26"/>
                    </a:lnTo>
                    <a:lnTo>
                      <a:pt x="2250" y="32"/>
                    </a:lnTo>
                    <a:lnTo>
                      <a:pt x="2322" y="38"/>
                    </a:lnTo>
                    <a:lnTo>
                      <a:pt x="2386" y="46"/>
                    </a:lnTo>
                    <a:lnTo>
                      <a:pt x="2440" y="52"/>
                    </a:lnTo>
                    <a:lnTo>
                      <a:pt x="2482" y="60"/>
                    </a:lnTo>
                    <a:lnTo>
                      <a:pt x="2512" y="68"/>
                    </a:lnTo>
                    <a:lnTo>
                      <a:pt x="2524" y="72"/>
                    </a:lnTo>
                    <a:lnTo>
                      <a:pt x="2532" y="76"/>
                    </a:lnTo>
                    <a:lnTo>
                      <a:pt x="2536" y="82"/>
                    </a:lnTo>
                    <a:lnTo>
                      <a:pt x="2538" y="86"/>
                    </a:lnTo>
                    <a:lnTo>
                      <a:pt x="2536" y="90"/>
                    </a:lnTo>
                    <a:lnTo>
                      <a:pt x="2532" y="94"/>
                    </a:lnTo>
                    <a:lnTo>
                      <a:pt x="2524" y="98"/>
                    </a:lnTo>
                    <a:lnTo>
                      <a:pt x="2512" y="102"/>
                    </a:lnTo>
                    <a:lnTo>
                      <a:pt x="2482" y="110"/>
                    </a:lnTo>
                    <a:lnTo>
                      <a:pt x="2440" y="118"/>
                    </a:lnTo>
                    <a:lnTo>
                      <a:pt x="2386" y="124"/>
                    </a:lnTo>
                    <a:lnTo>
                      <a:pt x="2322" y="132"/>
                    </a:lnTo>
                    <a:lnTo>
                      <a:pt x="2168" y="144"/>
                    </a:lnTo>
                    <a:lnTo>
                      <a:pt x="1980" y="154"/>
                    </a:lnTo>
                    <a:lnTo>
                      <a:pt x="1766" y="162"/>
                    </a:lnTo>
                    <a:lnTo>
                      <a:pt x="1526" y="166"/>
                    </a:lnTo>
                    <a:lnTo>
                      <a:pt x="1270" y="168"/>
                    </a:lnTo>
                    <a:close/>
                    <a:moveTo>
                      <a:pt x="1270" y="0"/>
                    </a:moveTo>
                    <a:lnTo>
                      <a:pt x="1270" y="0"/>
                    </a:lnTo>
                    <a:lnTo>
                      <a:pt x="1014" y="2"/>
                    </a:lnTo>
                    <a:lnTo>
                      <a:pt x="776" y="8"/>
                    </a:lnTo>
                    <a:lnTo>
                      <a:pt x="560" y="16"/>
                    </a:lnTo>
                    <a:lnTo>
                      <a:pt x="372" y="26"/>
                    </a:lnTo>
                    <a:lnTo>
                      <a:pt x="290" y="32"/>
                    </a:lnTo>
                    <a:lnTo>
                      <a:pt x="216" y="38"/>
                    </a:lnTo>
                    <a:lnTo>
                      <a:pt x="152" y="46"/>
                    </a:lnTo>
                    <a:lnTo>
                      <a:pt x="100" y="52"/>
                    </a:lnTo>
                    <a:lnTo>
                      <a:pt x="56" y="60"/>
                    </a:lnTo>
                    <a:lnTo>
                      <a:pt x="24" y="68"/>
                    </a:lnTo>
                    <a:lnTo>
                      <a:pt x="14" y="72"/>
                    </a:lnTo>
                    <a:lnTo>
                      <a:pt x="6" y="76"/>
                    </a:lnTo>
                    <a:lnTo>
                      <a:pt x="0" y="82"/>
                    </a:lnTo>
                    <a:lnTo>
                      <a:pt x="0" y="86"/>
                    </a:lnTo>
                    <a:lnTo>
                      <a:pt x="0" y="90"/>
                    </a:lnTo>
                    <a:lnTo>
                      <a:pt x="6" y="94"/>
                    </a:lnTo>
                    <a:lnTo>
                      <a:pt x="14" y="98"/>
                    </a:lnTo>
                    <a:lnTo>
                      <a:pt x="24" y="102"/>
                    </a:lnTo>
                    <a:lnTo>
                      <a:pt x="56" y="110"/>
                    </a:lnTo>
                    <a:lnTo>
                      <a:pt x="100" y="118"/>
                    </a:lnTo>
                    <a:lnTo>
                      <a:pt x="152" y="124"/>
                    </a:lnTo>
                    <a:lnTo>
                      <a:pt x="216" y="132"/>
                    </a:lnTo>
                    <a:lnTo>
                      <a:pt x="372" y="144"/>
                    </a:lnTo>
                    <a:lnTo>
                      <a:pt x="560" y="154"/>
                    </a:lnTo>
                    <a:lnTo>
                      <a:pt x="776" y="162"/>
                    </a:lnTo>
                    <a:lnTo>
                      <a:pt x="1014" y="166"/>
                    </a:lnTo>
                    <a:lnTo>
                      <a:pt x="1270" y="168"/>
                    </a:lnTo>
                    <a:lnTo>
                      <a:pt x="1528" y="166"/>
                    </a:lnTo>
                    <a:lnTo>
                      <a:pt x="1768" y="162"/>
                    </a:lnTo>
                    <a:lnTo>
                      <a:pt x="1984" y="154"/>
                    </a:lnTo>
                    <a:lnTo>
                      <a:pt x="2172" y="144"/>
                    </a:lnTo>
                    <a:lnTo>
                      <a:pt x="2326" y="132"/>
                    </a:lnTo>
                    <a:lnTo>
                      <a:pt x="2390" y="124"/>
                    </a:lnTo>
                    <a:lnTo>
                      <a:pt x="2444" y="118"/>
                    </a:lnTo>
                    <a:lnTo>
                      <a:pt x="2486" y="110"/>
                    </a:lnTo>
                    <a:lnTo>
                      <a:pt x="2518" y="102"/>
                    </a:lnTo>
                    <a:lnTo>
                      <a:pt x="2528" y="98"/>
                    </a:lnTo>
                    <a:lnTo>
                      <a:pt x="2536" y="94"/>
                    </a:lnTo>
                    <a:lnTo>
                      <a:pt x="2542" y="90"/>
                    </a:lnTo>
                    <a:lnTo>
                      <a:pt x="2544" y="86"/>
                    </a:lnTo>
                    <a:lnTo>
                      <a:pt x="2542" y="82"/>
                    </a:lnTo>
                    <a:lnTo>
                      <a:pt x="2536" y="76"/>
                    </a:lnTo>
                    <a:lnTo>
                      <a:pt x="2528" y="72"/>
                    </a:lnTo>
                    <a:lnTo>
                      <a:pt x="2518" y="68"/>
                    </a:lnTo>
                    <a:lnTo>
                      <a:pt x="2486" y="60"/>
                    </a:lnTo>
                    <a:lnTo>
                      <a:pt x="2444" y="52"/>
                    </a:lnTo>
                    <a:lnTo>
                      <a:pt x="2390" y="46"/>
                    </a:lnTo>
                    <a:lnTo>
                      <a:pt x="2326" y="38"/>
                    </a:lnTo>
                    <a:lnTo>
                      <a:pt x="2254" y="32"/>
                    </a:lnTo>
                    <a:lnTo>
                      <a:pt x="2172" y="26"/>
                    </a:lnTo>
                    <a:lnTo>
                      <a:pt x="1984" y="16"/>
                    </a:lnTo>
                    <a:lnTo>
                      <a:pt x="1768" y="8"/>
                    </a:lnTo>
                    <a:lnTo>
                      <a:pt x="1528" y="2"/>
                    </a:lnTo>
                    <a:lnTo>
                      <a:pt x="1270" y="0"/>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6" name="Freeform 111"/>
              <p:cNvSpPr>
                <a:spLocks noChangeArrowheads="1"/>
              </p:cNvSpPr>
              <p:nvPr/>
            </p:nvSpPr>
            <p:spPr bwMode="auto">
              <a:xfrm>
                <a:off x="184" y="12"/>
                <a:ext cx="2534" cy="166"/>
              </a:xfrm>
              <a:custGeom>
                <a:avLst/>
                <a:gdLst>
                  <a:gd name="T0" fmla="*/ 1266 w 2534"/>
                  <a:gd name="T1" fmla="*/ 166 h 166"/>
                  <a:gd name="T2" fmla="*/ 1266 w 2534"/>
                  <a:gd name="T3" fmla="*/ 166 h 166"/>
                  <a:gd name="T4" fmla="*/ 1012 w 2534"/>
                  <a:gd name="T5" fmla="*/ 164 h 166"/>
                  <a:gd name="T6" fmla="*/ 774 w 2534"/>
                  <a:gd name="T7" fmla="*/ 160 h 166"/>
                  <a:gd name="T8" fmla="*/ 558 w 2534"/>
                  <a:gd name="T9" fmla="*/ 152 h 166"/>
                  <a:gd name="T10" fmla="*/ 372 w 2534"/>
                  <a:gd name="T11" fmla="*/ 142 h 166"/>
                  <a:gd name="T12" fmla="*/ 216 w 2534"/>
                  <a:gd name="T13" fmla="*/ 130 h 166"/>
                  <a:gd name="T14" fmla="*/ 154 w 2534"/>
                  <a:gd name="T15" fmla="*/ 122 h 166"/>
                  <a:gd name="T16" fmla="*/ 100 w 2534"/>
                  <a:gd name="T17" fmla="*/ 116 h 166"/>
                  <a:gd name="T18" fmla="*/ 58 w 2534"/>
                  <a:gd name="T19" fmla="*/ 108 h 166"/>
                  <a:gd name="T20" fmla="*/ 26 w 2534"/>
                  <a:gd name="T21" fmla="*/ 100 h 166"/>
                  <a:gd name="T22" fmla="*/ 14 w 2534"/>
                  <a:gd name="T23" fmla="*/ 96 h 166"/>
                  <a:gd name="T24" fmla="*/ 6 w 2534"/>
                  <a:gd name="T25" fmla="*/ 92 h 166"/>
                  <a:gd name="T26" fmla="*/ 2 w 2534"/>
                  <a:gd name="T27" fmla="*/ 88 h 166"/>
                  <a:gd name="T28" fmla="*/ 0 w 2534"/>
                  <a:gd name="T29" fmla="*/ 84 h 166"/>
                  <a:gd name="T30" fmla="*/ 0 w 2534"/>
                  <a:gd name="T31" fmla="*/ 84 h 166"/>
                  <a:gd name="T32" fmla="*/ 2 w 2534"/>
                  <a:gd name="T33" fmla="*/ 80 h 166"/>
                  <a:gd name="T34" fmla="*/ 6 w 2534"/>
                  <a:gd name="T35" fmla="*/ 74 h 166"/>
                  <a:gd name="T36" fmla="*/ 14 w 2534"/>
                  <a:gd name="T37" fmla="*/ 70 h 166"/>
                  <a:gd name="T38" fmla="*/ 26 w 2534"/>
                  <a:gd name="T39" fmla="*/ 66 h 166"/>
                  <a:gd name="T40" fmla="*/ 58 w 2534"/>
                  <a:gd name="T41" fmla="*/ 58 h 166"/>
                  <a:gd name="T42" fmla="*/ 100 w 2534"/>
                  <a:gd name="T43" fmla="*/ 50 h 166"/>
                  <a:gd name="T44" fmla="*/ 154 w 2534"/>
                  <a:gd name="T45" fmla="*/ 44 h 166"/>
                  <a:gd name="T46" fmla="*/ 216 w 2534"/>
                  <a:gd name="T47" fmla="*/ 36 h 166"/>
                  <a:gd name="T48" fmla="*/ 290 w 2534"/>
                  <a:gd name="T49" fmla="*/ 30 h 166"/>
                  <a:gd name="T50" fmla="*/ 372 w 2534"/>
                  <a:gd name="T51" fmla="*/ 24 h 166"/>
                  <a:gd name="T52" fmla="*/ 558 w 2534"/>
                  <a:gd name="T53" fmla="*/ 14 h 166"/>
                  <a:gd name="T54" fmla="*/ 774 w 2534"/>
                  <a:gd name="T55" fmla="*/ 6 h 166"/>
                  <a:gd name="T56" fmla="*/ 1012 w 2534"/>
                  <a:gd name="T57" fmla="*/ 0 h 166"/>
                  <a:gd name="T58" fmla="*/ 1266 w 2534"/>
                  <a:gd name="T59" fmla="*/ 0 h 166"/>
                  <a:gd name="T60" fmla="*/ 1266 w 2534"/>
                  <a:gd name="T61" fmla="*/ 0 h 166"/>
                  <a:gd name="T62" fmla="*/ 1522 w 2534"/>
                  <a:gd name="T63" fmla="*/ 0 h 166"/>
                  <a:gd name="T64" fmla="*/ 1762 w 2534"/>
                  <a:gd name="T65" fmla="*/ 6 h 166"/>
                  <a:gd name="T66" fmla="*/ 1976 w 2534"/>
                  <a:gd name="T67" fmla="*/ 14 h 166"/>
                  <a:gd name="T68" fmla="*/ 2164 w 2534"/>
                  <a:gd name="T69" fmla="*/ 24 h 166"/>
                  <a:gd name="T70" fmla="*/ 2246 w 2534"/>
                  <a:gd name="T71" fmla="*/ 30 h 166"/>
                  <a:gd name="T72" fmla="*/ 2318 w 2534"/>
                  <a:gd name="T73" fmla="*/ 36 h 166"/>
                  <a:gd name="T74" fmla="*/ 2382 w 2534"/>
                  <a:gd name="T75" fmla="*/ 44 h 166"/>
                  <a:gd name="T76" fmla="*/ 2436 w 2534"/>
                  <a:gd name="T77" fmla="*/ 50 h 166"/>
                  <a:gd name="T78" fmla="*/ 2478 w 2534"/>
                  <a:gd name="T79" fmla="*/ 58 h 166"/>
                  <a:gd name="T80" fmla="*/ 2508 w 2534"/>
                  <a:gd name="T81" fmla="*/ 66 h 166"/>
                  <a:gd name="T82" fmla="*/ 2520 w 2534"/>
                  <a:gd name="T83" fmla="*/ 70 h 166"/>
                  <a:gd name="T84" fmla="*/ 2528 w 2534"/>
                  <a:gd name="T85" fmla="*/ 74 h 166"/>
                  <a:gd name="T86" fmla="*/ 2532 w 2534"/>
                  <a:gd name="T87" fmla="*/ 80 h 166"/>
                  <a:gd name="T88" fmla="*/ 2534 w 2534"/>
                  <a:gd name="T89" fmla="*/ 84 h 166"/>
                  <a:gd name="T90" fmla="*/ 2534 w 2534"/>
                  <a:gd name="T91" fmla="*/ 84 h 166"/>
                  <a:gd name="T92" fmla="*/ 2532 w 2534"/>
                  <a:gd name="T93" fmla="*/ 88 h 166"/>
                  <a:gd name="T94" fmla="*/ 2528 w 2534"/>
                  <a:gd name="T95" fmla="*/ 92 h 166"/>
                  <a:gd name="T96" fmla="*/ 2520 w 2534"/>
                  <a:gd name="T97" fmla="*/ 96 h 166"/>
                  <a:gd name="T98" fmla="*/ 2508 w 2534"/>
                  <a:gd name="T99" fmla="*/ 100 h 166"/>
                  <a:gd name="T100" fmla="*/ 2478 w 2534"/>
                  <a:gd name="T101" fmla="*/ 108 h 166"/>
                  <a:gd name="T102" fmla="*/ 2436 w 2534"/>
                  <a:gd name="T103" fmla="*/ 116 h 166"/>
                  <a:gd name="T104" fmla="*/ 2382 w 2534"/>
                  <a:gd name="T105" fmla="*/ 122 h 166"/>
                  <a:gd name="T106" fmla="*/ 2318 w 2534"/>
                  <a:gd name="T107" fmla="*/ 130 h 166"/>
                  <a:gd name="T108" fmla="*/ 2164 w 2534"/>
                  <a:gd name="T109" fmla="*/ 142 h 166"/>
                  <a:gd name="T110" fmla="*/ 1976 w 2534"/>
                  <a:gd name="T111" fmla="*/ 152 h 166"/>
                  <a:gd name="T112" fmla="*/ 1762 w 2534"/>
                  <a:gd name="T113" fmla="*/ 160 h 166"/>
                  <a:gd name="T114" fmla="*/ 1522 w 2534"/>
                  <a:gd name="T115" fmla="*/ 164 h 166"/>
                  <a:gd name="T116" fmla="*/ 1266 w 2534"/>
                  <a:gd name="T1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4" h="166">
                    <a:moveTo>
                      <a:pt x="1266" y="166"/>
                    </a:moveTo>
                    <a:lnTo>
                      <a:pt x="1266" y="166"/>
                    </a:lnTo>
                    <a:lnTo>
                      <a:pt x="1012" y="164"/>
                    </a:lnTo>
                    <a:lnTo>
                      <a:pt x="774" y="160"/>
                    </a:lnTo>
                    <a:lnTo>
                      <a:pt x="558" y="152"/>
                    </a:lnTo>
                    <a:lnTo>
                      <a:pt x="372" y="142"/>
                    </a:lnTo>
                    <a:lnTo>
                      <a:pt x="216" y="130"/>
                    </a:lnTo>
                    <a:lnTo>
                      <a:pt x="154" y="122"/>
                    </a:lnTo>
                    <a:lnTo>
                      <a:pt x="100" y="116"/>
                    </a:lnTo>
                    <a:lnTo>
                      <a:pt x="58" y="108"/>
                    </a:lnTo>
                    <a:lnTo>
                      <a:pt x="26" y="100"/>
                    </a:lnTo>
                    <a:lnTo>
                      <a:pt x="14" y="96"/>
                    </a:lnTo>
                    <a:lnTo>
                      <a:pt x="6" y="92"/>
                    </a:lnTo>
                    <a:lnTo>
                      <a:pt x="2" y="88"/>
                    </a:lnTo>
                    <a:lnTo>
                      <a:pt x="0" y="84"/>
                    </a:lnTo>
                    <a:lnTo>
                      <a:pt x="2" y="80"/>
                    </a:lnTo>
                    <a:lnTo>
                      <a:pt x="6" y="74"/>
                    </a:lnTo>
                    <a:lnTo>
                      <a:pt x="14" y="70"/>
                    </a:lnTo>
                    <a:lnTo>
                      <a:pt x="26" y="66"/>
                    </a:lnTo>
                    <a:lnTo>
                      <a:pt x="58" y="58"/>
                    </a:lnTo>
                    <a:lnTo>
                      <a:pt x="100" y="50"/>
                    </a:lnTo>
                    <a:lnTo>
                      <a:pt x="154" y="44"/>
                    </a:lnTo>
                    <a:lnTo>
                      <a:pt x="216" y="36"/>
                    </a:lnTo>
                    <a:lnTo>
                      <a:pt x="290" y="30"/>
                    </a:lnTo>
                    <a:lnTo>
                      <a:pt x="372" y="24"/>
                    </a:lnTo>
                    <a:lnTo>
                      <a:pt x="558" y="14"/>
                    </a:lnTo>
                    <a:lnTo>
                      <a:pt x="774" y="6"/>
                    </a:lnTo>
                    <a:lnTo>
                      <a:pt x="1012" y="0"/>
                    </a:lnTo>
                    <a:lnTo>
                      <a:pt x="1266" y="0"/>
                    </a:lnTo>
                    <a:lnTo>
                      <a:pt x="1522" y="0"/>
                    </a:lnTo>
                    <a:lnTo>
                      <a:pt x="1762" y="6"/>
                    </a:lnTo>
                    <a:lnTo>
                      <a:pt x="1976" y="14"/>
                    </a:lnTo>
                    <a:lnTo>
                      <a:pt x="2164" y="24"/>
                    </a:lnTo>
                    <a:lnTo>
                      <a:pt x="2246" y="30"/>
                    </a:lnTo>
                    <a:lnTo>
                      <a:pt x="2318" y="36"/>
                    </a:lnTo>
                    <a:lnTo>
                      <a:pt x="2382" y="44"/>
                    </a:lnTo>
                    <a:lnTo>
                      <a:pt x="2436" y="50"/>
                    </a:lnTo>
                    <a:lnTo>
                      <a:pt x="2478" y="58"/>
                    </a:lnTo>
                    <a:lnTo>
                      <a:pt x="2508" y="66"/>
                    </a:lnTo>
                    <a:lnTo>
                      <a:pt x="2520" y="70"/>
                    </a:lnTo>
                    <a:lnTo>
                      <a:pt x="2528" y="74"/>
                    </a:lnTo>
                    <a:lnTo>
                      <a:pt x="2532" y="80"/>
                    </a:lnTo>
                    <a:lnTo>
                      <a:pt x="2534" y="84"/>
                    </a:lnTo>
                    <a:lnTo>
                      <a:pt x="2532" y="88"/>
                    </a:lnTo>
                    <a:lnTo>
                      <a:pt x="2528" y="92"/>
                    </a:lnTo>
                    <a:lnTo>
                      <a:pt x="2520" y="96"/>
                    </a:lnTo>
                    <a:lnTo>
                      <a:pt x="2508" y="100"/>
                    </a:lnTo>
                    <a:lnTo>
                      <a:pt x="2478" y="108"/>
                    </a:lnTo>
                    <a:lnTo>
                      <a:pt x="2436" y="116"/>
                    </a:lnTo>
                    <a:lnTo>
                      <a:pt x="2382" y="122"/>
                    </a:lnTo>
                    <a:lnTo>
                      <a:pt x="2318" y="130"/>
                    </a:lnTo>
                    <a:lnTo>
                      <a:pt x="2164" y="142"/>
                    </a:lnTo>
                    <a:lnTo>
                      <a:pt x="1976" y="152"/>
                    </a:lnTo>
                    <a:lnTo>
                      <a:pt x="1762" y="160"/>
                    </a:lnTo>
                    <a:lnTo>
                      <a:pt x="1522" y="164"/>
                    </a:lnTo>
                    <a:lnTo>
                      <a:pt x="1266"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7" name="Freeform 112"/>
              <p:cNvSpPr>
                <a:spLocks noChangeArrowheads="1"/>
              </p:cNvSpPr>
              <p:nvPr/>
            </p:nvSpPr>
            <p:spPr bwMode="auto">
              <a:xfrm>
                <a:off x="180" y="10"/>
                <a:ext cx="2544" cy="168"/>
              </a:xfrm>
              <a:custGeom>
                <a:avLst/>
                <a:gdLst>
                  <a:gd name="T0" fmla="*/ 1270 w 2544"/>
                  <a:gd name="T1" fmla="*/ 0 h 168"/>
                  <a:gd name="T2" fmla="*/ 1270 w 2544"/>
                  <a:gd name="T3" fmla="*/ 0 h 168"/>
                  <a:gd name="T4" fmla="*/ 1014 w 2544"/>
                  <a:gd name="T5" fmla="*/ 2 h 168"/>
                  <a:gd name="T6" fmla="*/ 776 w 2544"/>
                  <a:gd name="T7" fmla="*/ 8 h 168"/>
                  <a:gd name="T8" fmla="*/ 560 w 2544"/>
                  <a:gd name="T9" fmla="*/ 16 h 168"/>
                  <a:gd name="T10" fmla="*/ 372 w 2544"/>
                  <a:gd name="T11" fmla="*/ 26 h 168"/>
                  <a:gd name="T12" fmla="*/ 290 w 2544"/>
                  <a:gd name="T13" fmla="*/ 32 h 168"/>
                  <a:gd name="T14" fmla="*/ 216 w 2544"/>
                  <a:gd name="T15" fmla="*/ 38 h 168"/>
                  <a:gd name="T16" fmla="*/ 152 w 2544"/>
                  <a:gd name="T17" fmla="*/ 46 h 168"/>
                  <a:gd name="T18" fmla="*/ 100 w 2544"/>
                  <a:gd name="T19" fmla="*/ 52 h 168"/>
                  <a:gd name="T20" fmla="*/ 56 w 2544"/>
                  <a:gd name="T21" fmla="*/ 60 h 168"/>
                  <a:gd name="T22" fmla="*/ 24 w 2544"/>
                  <a:gd name="T23" fmla="*/ 68 h 168"/>
                  <a:gd name="T24" fmla="*/ 14 w 2544"/>
                  <a:gd name="T25" fmla="*/ 72 h 168"/>
                  <a:gd name="T26" fmla="*/ 6 w 2544"/>
                  <a:gd name="T27" fmla="*/ 76 h 168"/>
                  <a:gd name="T28" fmla="*/ 0 w 2544"/>
                  <a:gd name="T29" fmla="*/ 82 h 168"/>
                  <a:gd name="T30" fmla="*/ 0 w 2544"/>
                  <a:gd name="T31" fmla="*/ 86 h 168"/>
                  <a:gd name="T32" fmla="*/ 0 w 2544"/>
                  <a:gd name="T33" fmla="*/ 86 h 168"/>
                  <a:gd name="T34" fmla="*/ 0 w 2544"/>
                  <a:gd name="T35" fmla="*/ 90 h 168"/>
                  <a:gd name="T36" fmla="*/ 6 w 2544"/>
                  <a:gd name="T37" fmla="*/ 94 h 168"/>
                  <a:gd name="T38" fmla="*/ 14 w 2544"/>
                  <a:gd name="T39" fmla="*/ 98 h 168"/>
                  <a:gd name="T40" fmla="*/ 24 w 2544"/>
                  <a:gd name="T41" fmla="*/ 102 h 168"/>
                  <a:gd name="T42" fmla="*/ 56 w 2544"/>
                  <a:gd name="T43" fmla="*/ 110 h 168"/>
                  <a:gd name="T44" fmla="*/ 100 w 2544"/>
                  <a:gd name="T45" fmla="*/ 118 h 168"/>
                  <a:gd name="T46" fmla="*/ 152 w 2544"/>
                  <a:gd name="T47" fmla="*/ 124 h 168"/>
                  <a:gd name="T48" fmla="*/ 216 w 2544"/>
                  <a:gd name="T49" fmla="*/ 132 h 168"/>
                  <a:gd name="T50" fmla="*/ 372 w 2544"/>
                  <a:gd name="T51" fmla="*/ 144 h 168"/>
                  <a:gd name="T52" fmla="*/ 560 w 2544"/>
                  <a:gd name="T53" fmla="*/ 154 h 168"/>
                  <a:gd name="T54" fmla="*/ 776 w 2544"/>
                  <a:gd name="T55" fmla="*/ 162 h 168"/>
                  <a:gd name="T56" fmla="*/ 1014 w 2544"/>
                  <a:gd name="T57" fmla="*/ 166 h 168"/>
                  <a:gd name="T58" fmla="*/ 1270 w 2544"/>
                  <a:gd name="T59" fmla="*/ 168 h 168"/>
                  <a:gd name="T60" fmla="*/ 1270 w 2544"/>
                  <a:gd name="T61" fmla="*/ 168 h 168"/>
                  <a:gd name="T62" fmla="*/ 1528 w 2544"/>
                  <a:gd name="T63" fmla="*/ 166 h 168"/>
                  <a:gd name="T64" fmla="*/ 1768 w 2544"/>
                  <a:gd name="T65" fmla="*/ 162 h 168"/>
                  <a:gd name="T66" fmla="*/ 1984 w 2544"/>
                  <a:gd name="T67" fmla="*/ 154 h 168"/>
                  <a:gd name="T68" fmla="*/ 2172 w 2544"/>
                  <a:gd name="T69" fmla="*/ 144 h 168"/>
                  <a:gd name="T70" fmla="*/ 2326 w 2544"/>
                  <a:gd name="T71" fmla="*/ 132 h 168"/>
                  <a:gd name="T72" fmla="*/ 2390 w 2544"/>
                  <a:gd name="T73" fmla="*/ 124 h 168"/>
                  <a:gd name="T74" fmla="*/ 2444 w 2544"/>
                  <a:gd name="T75" fmla="*/ 118 h 168"/>
                  <a:gd name="T76" fmla="*/ 2486 w 2544"/>
                  <a:gd name="T77" fmla="*/ 110 h 168"/>
                  <a:gd name="T78" fmla="*/ 2518 w 2544"/>
                  <a:gd name="T79" fmla="*/ 102 h 168"/>
                  <a:gd name="T80" fmla="*/ 2528 w 2544"/>
                  <a:gd name="T81" fmla="*/ 98 h 168"/>
                  <a:gd name="T82" fmla="*/ 2536 w 2544"/>
                  <a:gd name="T83" fmla="*/ 94 h 168"/>
                  <a:gd name="T84" fmla="*/ 2542 w 2544"/>
                  <a:gd name="T85" fmla="*/ 90 h 168"/>
                  <a:gd name="T86" fmla="*/ 2544 w 2544"/>
                  <a:gd name="T87" fmla="*/ 86 h 168"/>
                  <a:gd name="T88" fmla="*/ 2544 w 2544"/>
                  <a:gd name="T89" fmla="*/ 86 h 168"/>
                  <a:gd name="T90" fmla="*/ 2542 w 2544"/>
                  <a:gd name="T91" fmla="*/ 82 h 168"/>
                  <a:gd name="T92" fmla="*/ 2536 w 2544"/>
                  <a:gd name="T93" fmla="*/ 76 h 168"/>
                  <a:gd name="T94" fmla="*/ 2528 w 2544"/>
                  <a:gd name="T95" fmla="*/ 72 h 168"/>
                  <a:gd name="T96" fmla="*/ 2518 w 2544"/>
                  <a:gd name="T97" fmla="*/ 68 h 168"/>
                  <a:gd name="T98" fmla="*/ 2486 w 2544"/>
                  <a:gd name="T99" fmla="*/ 60 h 168"/>
                  <a:gd name="T100" fmla="*/ 2444 w 2544"/>
                  <a:gd name="T101" fmla="*/ 52 h 168"/>
                  <a:gd name="T102" fmla="*/ 2390 w 2544"/>
                  <a:gd name="T103" fmla="*/ 46 h 168"/>
                  <a:gd name="T104" fmla="*/ 2326 w 2544"/>
                  <a:gd name="T105" fmla="*/ 38 h 168"/>
                  <a:gd name="T106" fmla="*/ 2254 w 2544"/>
                  <a:gd name="T107" fmla="*/ 32 h 168"/>
                  <a:gd name="T108" fmla="*/ 2172 w 2544"/>
                  <a:gd name="T109" fmla="*/ 26 h 168"/>
                  <a:gd name="T110" fmla="*/ 1984 w 2544"/>
                  <a:gd name="T111" fmla="*/ 16 h 168"/>
                  <a:gd name="T112" fmla="*/ 1768 w 2544"/>
                  <a:gd name="T113" fmla="*/ 8 h 168"/>
                  <a:gd name="T114" fmla="*/ 1528 w 2544"/>
                  <a:gd name="T115" fmla="*/ 2 h 168"/>
                  <a:gd name="T116" fmla="*/ 1270 w 2544"/>
                  <a:gd name="T1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4" h="168">
                    <a:moveTo>
                      <a:pt x="1270" y="0"/>
                    </a:moveTo>
                    <a:lnTo>
                      <a:pt x="1270" y="0"/>
                    </a:lnTo>
                    <a:lnTo>
                      <a:pt x="1014" y="2"/>
                    </a:lnTo>
                    <a:lnTo>
                      <a:pt x="776" y="8"/>
                    </a:lnTo>
                    <a:lnTo>
                      <a:pt x="560" y="16"/>
                    </a:lnTo>
                    <a:lnTo>
                      <a:pt x="372" y="26"/>
                    </a:lnTo>
                    <a:lnTo>
                      <a:pt x="290" y="32"/>
                    </a:lnTo>
                    <a:lnTo>
                      <a:pt x="216" y="38"/>
                    </a:lnTo>
                    <a:lnTo>
                      <a:pt x="152" y="46"/>
                    </a:lnTo>
                    <a:lnTo>
                      <a:pt x="100" y="52"/>
                    </a:lnTo>
                    <a:lnTo>
                      <a:pt x="56" y="60"/>
                    </a:lnTo>
                    <a:lnTo>
                      <a:pt x="24" y="68"/>
                    </a:lnTo>
                    <a:lnTo>
                      <a:pt x="14" y="72"/>
                    </a:lnTo>
                    <a:lnTo>
                      <a:pt x="6" y="76"/>
                    </a:lnTo>
                    <a:lnTo>
                      <a:pt x="0" y="82"/>
                    </a:lnTo>
                    <a:lnTo>
                      <a:pt x="0" y="86"/>
                    </a:lnTo>
                    <a:lnTo>
                      <a:pt x="0" y="90"/>
                    </a:lnTo>
                    <a:lnTo>
                      <a:pt x="6" y="94"/>
                    </a:lnTo>
                    <a:lnTo>
                      <a:pt x="14" y="98"/>
                    </a:lnTo>
                    <a:lnTo>
                      <a:pt x="24" y="102"/>
                    </a:lnTo>
                    <a:lnTo>
                      <a:pt x="56" y="110"/>
                    </a:lnTo>
                    <a:lnTo>
                      <a:pt x="100" y="118"/>
                    </a:lnTo>
                    <a:lnTo>
                      <a:pt x="152" y="124"/>
                    </a:lnTo>
                    <a:lnTo>
                      <a:pt x="216" y="132"/>
                    </a:lnTo>
                    <a:lnTo>
                      <a:pt x="372" y="144"/>
                    </a:lnTo>
                    <a:lnTo>
                      <a:pt x="560" y="154"/>
                    </a:lnTo>
                    <a:lnTo>
                      <a:pt x="776" y="162"/>
                    </a:lnTo>
                    <a:lnTo>
                      <a:pt x="1014" y="166"/>
                    </a:lnTo>
                    <a:lnTo>
                      <a:pt x="1270" y="168"/>
                    </a:lnTo>
                    <a:lnTo>
                      <a:pt x="1528" y="166"/>
                    </a:lnTo>
                    <a:lnTo>
                      <a:pt x="1768" y="162"/>
                    </a:lnTo>
                    <a:lnTo>
                      <a:pt x="1984" y="154"/>
                    </a:lnTo>
                    <a:lnTo>
                      <a:pt x="2172" y="144"/>
                    </a:lnTo>
                    <a:lnTo>
                      <a:pt x="2326" y="132"/>
                    </a:lnTo>
                    <a:lnTo>
                      <a:pt x="2390" y="124"/>
                    </a:lnTo>
                    <a:lnTo>
                      <a:pt x="2444" y="118"/>
                    </a:lnTo>
                    <a:lnTo>
                      <a:pt x="2486" y="110"/>
                    </a:lnTo>
                    <a:lnTo>
                      <a:pt x="2518" y="102"/>
                    </a:lnTo>
                    <a:lnTo>
                      <a:pt x="2528" y="98"/>
                    </a:lnTo>
                    <a:lnTo>
                      <a:pt x="2536" y="94"/>
                    </a:lnTo>
                    <a:lnTo>
                      <a:pt x="2542" y="90"/>
                    </a:lnTo>
                    <a:lnTo>
                      <a:pt x="2544" y="86"/>
                    </a:lnTo>
                    <a:lnTo>
                      <a:pt x="2542" y="82"/>
                    </a:lnTo>
                    <a:lnTo>
                      <a:pt x="2536" y="76"/>
                    </a:lnTo>
                    <a:lnTo>
                      <a:pt x="2528" y="72"/>
                    </a:lnTo>
                    <a:lnTo>
                      <a:pt x="2518" y="68"/>
                    </a:lnTo>
                    <a:lnTo>
                      <a:pt x="2486" y="60"/>
                    </a:lnTo>
                    <a:lnTo>
                      <a:pt x="2444" y="52"/>
                    </a:lnTo>
                    <a:lnTo>
                      <a:pt x="2390" y="46"/>
                    </a:lnTo>
                    <a:lnTo>
                      <a:pt x="2326" y="38"/>
                    </a:lnTo>
                    <a:lnTo>
                      <a:pt x="2254" y="32"/>
                    </a:lnTo>
                    <a:lnTo>
                      <a:pt x="2172" y="26"/>
                    </a:lnTo>
                    <a:lnTo>
                      <a:pt x="1984" y="16"/>
                    </a:lnTo>
                    <a:lnTo>
                      <a:pt x="1768" y="8"/>
                    </a:lnTo>
                    <a:lnTo>
                      <a:pt x="1528" y="2"/>
                    </a:lnTo>
                    <a:lnTo>
                      <a:pt x="12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8" name="Freeform 113"/>
              <p:cNvSpPr>
                <a:spLocks noEditPoints="1" noChangeArrowheads="1"/>
              </p:cNvSpPr>
              <p:nvPr/>
            </p:nvSpPr>
            <p:spPr bwMode="auto">
              <a:xfrm>
                <a:off x="184" y="12"/>
                <a:ext cx="2534" cy="166"/>
              </a:xfrm>
              <a:custGeom>
                <a:avLst/>
                <a:gdLst>
                  <a:gd name="T0" fmla="*/ 1266 w 2534"/>
                  <a:gd name="T1" fmla="*/ 166 h 166"/>
                  <a:gd name="T2" fmla="*/ 776 w 2534"/>
                  <a:gd name="T3" fmla="*/ 158 h 166"/>
                  <a:gd name="T4" fmla="*/ 376 w 2534"/>
                  <a:gd name="T5" fmla="*/ 142 h 166"/>
                  <a:gd name="T6" fmla="*/ 158 w 2534"/>
                  <a:gd name="T7" fmla="*/ 122 h 166"/>
                  <a:gd name="T8" fmla="*/ 62 w 2534"/>
                  <a:gd name="T9" fmla="*/ 108 h 166"/>
                  <a:gd name="T10" fmla="*/ 20 w 2534"/>
                  <a:gd name="T11" fmla="*/ 96 h 166"/>
                  <a:gd name="T12" fmla="*/ 6 w 2534"/>
                  <a:gd name="T13" fmla="*/ 88 h 166"/>
                  <a:gd name="T14" fmla="*/ 6 w 2534"/>
                  <a:gd name="T15" fmla="*/ 84 h 166"/>
                  <a:gd name="T16" fmla="*/ 12 w 2534"/>
                  <a:gd name="T17" fmla="*/ 74 h 166"/>
                  <a:gd name="T18" fmla="*/ 32 w 2534"/>
                  <a:gd name="T19" fmla="*/ 66 h 166"/>
                  <a:gd name="T20" fmla="*/ 104 w 2534"/>
                  <a:gd name="T21" fmla="*/ 50 h 166"/>
                  <a:gd name="T22" fmla="*/ 222 w 2534"/>
                  <a:gd name="T23" fmla="*/ 36 h 166"/>
                  <a:gd name="T24" fmla="*/ 376 w 2534"/>
                  <a:gd name="T25" fmla="*/ 24 h 166"/>
                  <a:gd name="T26" fmla="*/ 776 w 2534"/>
                  <a:gd name="T27" fmla="*/ 6 h 166"/>
                  <a:gd name="T28" fmla="*/ 1266 w 2534"/>
                  <a:gd name="T29" fmla="*/ 0 h 166"/>
                  <a:gd name="T30" fmla="*/ 1522 w 2534"/>
                  <a:gd name="T31" fmla="*/ 2 h 166"/>
                  <a:gd name="T32" fmla="*/ 1974 w 2534"/>
                  <a:gd name="T33" fmla="*/ 14 h 166"/>
                  <a:gd name="T34" fmla="*/ 2242 w 2534"/>
                  <a:gd name="T35" fmla="*/ 30 h 166"/>
                  <a:gd name="T36" fmla="*/ 2378 w 2534"/>
                  <a:gd name="T37" fmla="*/ 44 h 166"/>
                  <a:gd name="T38" fmla="*/ 2472 w 2534"/>
                  <a:gd name="T39" fmla="*/ 58 h 166"/>
                  <a:gd name="T40" fmla="*/ 2514 w 2534"/>
                  <a:gd name="T41" fmla="*/ 70 h 166"/>
                  <a:gd name="T42" fmla="*/ 2528 w 2534"/>
                  <a:gd name="T43" fmla="*/ 80 h 166"/>
                  <a:gd name="T44" fmla="*/ 2530 w 2534"/>
                  <a:gd name="T45" fmla="*/ 84 h 166"/>
                  <a:gd name="T46" fmla="*/ 2522 w 2534"/>
                  <a:gd name="T47" fmla="*/ 92 h 166"/>
                  <a:gd name="T48" fmla="*/ 2504 w 2534"/>
                  <a:gd name="T49" fmla="*/ 100 h 166"/>
                  <a:gd name="T50" fmla="*/ 2430 w 2534"/>
                  <a:gd name="T51" fmla="*/ 116 h 166"/>
                  <a:gd name="T52" fmla="*/ 2314 w 2534"/>
                  <a:gd name="T53" fmla="*/ 128 h 166"/>
                  <a:gd name="T54" fmla="*/ 1974 w 2534"/>
                  <a:gd name="T55" fmla="*/ 152 h 166"/>
                  <a:gd name="T56" fmla="*/ 1522 w 2534"/>
                  <a:gd name="T57" fmla="*/ 164 h 166"/>
                  <a:gd name="T58" fmla="*/ 1266 w 2534"/>
                  <a:gd name="T59" fmla="*/ 0 h 166"/>
                  <a:gd name="T60" fmla="*/ 1012 w 2534"/>
                  <a:gd name="T61" fmla="*/ 0 h 166"/>
                  <a:gd name="T62" fmla="*/ 558 w 2534"/>
                  <a:gd name="T63" fmla="*/ 14 h 166"/>
                  <a:gd name="T64" fmla="*/ 290 w 2534"/>
                  <a:gd name="T65" fmla="*/ 30 h 166"/>
                  <a:gd name="T66" fmla="*/ 154 w 2534"/>
                  <a:gd name="T67" fmla="*/ 44 h 166"/>
                  <a:gd name="T68" fmla="*/ 58 w 2534"/>
                  <a:gd name="T69" fmla="*/ 58 h 166"/>
                  <a:gd name="T70" fmla="*/ 14 w 2534"/>
                  <a:gd name="T71" fmla="*/ 70 h 166"/>
                  <a:gd name="T72" fmla="*/ 2 w 2534"/>
                  <a:gd name="T73" fmla="*/ 80 h 166"/>
                  <a:gd name="T74" fmla="*/ 0 w 2534"/>
                  <a:gd name="T75" fmla="*/ 84 h 166"/>
                  <a:gd name="T76" fmla="*/ 6 w 2534"/>
                  <a:gd name="T77" fmla="*/ 92 h 166"/>
                  <a:gd name="T78" fmla="*/ 26 w 2534"/>
                  <a:gd name="T79" fmla="*/ 100 h 166"/>
                  <a:gd name="T80" fmla="*/ 100 w 2534"/>
                  <a:gd name="T81" fmla="*/ 116 h 166"/>
                  <a:gd name="T82" fmla="*/ 216 w 2534"/>
                  <a:gd name="T83" fmla="*/ 130 h 166"/>
                  <a:gd name="T84" fmla="*/ 558 w 2534"/>
                  <a:gd name="T85" fmla="*/ 152 h 166"/>
                  <a:gd name="T86" fmla="*/ 1012 w 2534"/>
                  <a:gd name="T87" fmla="*/ 164 h 166"/>
                  <a:gd name="T88" fmla="*/ 1266 w 2534"/>
                  <a:gd name="T89" fmla="*/ 166 h 166"/>
                  <a:gd name="T90" fmla="*/ 1762 w 2534"/>
                  <a:gd name="T91" fmla="*/ 160 h 166"/>
                  <a:gd name="T92" fmla="*/ 2164 w 2534"/>
                  <a:gd name="T93" fmla="*/ 142 h 166"/>
                  <a:gd name="T94" fmla="*/ 2382 w 2534"/>
                  <a:gd name="T95" fmla="*/ 122 h 166"/>
                  <a:gd name="T96" fmla="*/ 2478 w 2534"/>
                  <a:gd name="T97" fmla="*/ 108 h 166"/>
                  <a:gd name="T98" fmla="*/ 2520 w 2534"/>
                  <a:gd name="T99" fmla="*/ 96 h 166"/>
                  <a:gd name="T100" fmla="*/ 2532 w 2534"/>
                  <a:gd name="T101" fmla="*/ 88 h 166"/>
                  <a:gd name="T102" fmla="*/ 2534 w 2534"/>
                  <a:gd name="T103" fmla="*/ 84 h 166"/>
                  <a:gd name="T104" fmla="*/ 2528 w 2534"/>
                  <a:gd name="T105" fmla="*/ 74 h 166"/>
                  <a:gd name="T106" fmla="*/ 2508 w 2534"/>
                  <a:gd name="T107" fmla="*/ 66 h 166"/>
                  <a:gd name="T108" fmla="*/ 2436 w 2534"/>
                  <a:gd name="T109" fmla="*/ 50 h 166"/>
                  <a:gd name="T110" fmla="*/ 2318 w 2534"/>
                  <a:gd name="T111" fmla="*/ 36 h 166"/>
                  <a:gd name="T112" fmla="*/ 2164 w 2534"/>
                  <a:gd name="T113" fmla="*/ 24 h 166"/>
                  <a:gd name="T114" fmla="*/ 1762 w 2534"/>
                  <a:gd name="T115" fmla="*/ 6 h 166"/>
                  <a:gd name="T116" fmla="*/ 1266 w 2534"/>
                  <a:gd name="T1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4" h="166">
                    <a:moveTo>
                      <a:pt x="1266" y="166"/>
                    </a:moveTo>
                    <a:lnTo>
                      <a:pt x="1266" y="166"/>
                    </a:lnTo>
                    <a:lnTo>
                      <a:pt x="1012" y="164"/>
                    </a:lnTo>
                    <a:lnTo>
                      <a:pt x="776" y="158"/>
                    </a:lnTo>
                    <a:lnTo>
                      <a:pt x="562" y="152"/>
                    </a:lnTo>
                    <a:lnTo>
                      <a:pt x="376" y="142"/>
                    </a:lnTo>
                    <a:lnTo>
                      <a:pt x="222" y="128"/>
                    </a:lnTo>
                    <a:lnTo>
                      <a:pt x="158" y="122"/>
                    </a:lnTo>
                    <a:lnTo>
                      <a:pt x="104" y="116"/>
                    </a:lnTo>
                    <a:lnTo>
                      <a:pt x="62" y="108"/>
                    </a:lnTo>
                    <a:lnTo>
                      <a:pt x="32" y="100"/>
                    </a:lnTo>
                    <a:lnTo>
                      <a:pt x="20" y="96"/>
                    </a:lnTo>
                    <a:lnTo>
                      <a:pt x="12" y="92"/>
                    </a:lnTo>
                    <a:lnTo>
                      <a:pt x="6" y="88"/>
                    </a:lnTo>
                    <a:lnTo>
                      <a:pt x="6" y="84"/>
                    </a:lnTo>
                    <a:lnTo>
                      <a:pt x="6" y="80"/>
                    </a:lnTo>
                    <a:lnTo>
                      <a:pt x="12" y="74"/>
                    </a:lnTo>
                    <a:lnTo>
                      <a:pt x="20" y="70"/>
                    </a:lnTo>
                    <a:lnTo>
                      <a:pt x="32" y="66"/>
                    </a:lnTo>
                    <a:lnTo>
                      <a:pt x="62" y="58"/>
                    </a:lnTo>
                    <a:lnTo>
                      <a:pt x="104" y="50"/>
                    </a:lnTo>
                    <a:lnTo>
                      <a:pt x="158" y="44"/>
                    </a:lnTo>
                    <a:lnTo>
                      <a:pt x="222" y="36"/>
                    </a:lnTo>
                    <a:lnTo>
                      <a:pt x="294" y="30"/>
                    </a:lnTo>
                    <a:lnTo>
                      <a:pt x="376" y="24"/>
                    </a:lnTo>
                    <a:lnTo>
                      <a:pt x="562" y="14"/>
                    </a:lnTo>
                    <a:lnTo>
                      <a:pt x="776" y="6"/>
                    </a:lnTo>
                    <a:lnTo>
                      <a:pt x="1012" y="2"/>
                    </a:lnTo>
                    <a:lnTo>
                      <a:pt x="1266" y="0"/>
                    </a:lnTo>
                    <a:lnTo>
                      <a:pt x="1522" y="2"/>
                    </a:lnTo>
                    <a:lnTo>
                      <a:pt x="1760" y="6"/>
                    </a:lnTo>
                    <a:lnTo>
                      <a:pt x="1974" y="14"/>
                    </a:lnTo>
                    <a:lnTo>
                      <a:pt x="2160" y="24"/>
                    </a:lnTo>
                    <a:lnTo>
                      <a:pt x="2242" y="30"/>
                    </a:lnTo>
                    <a:lnTo>
                      <a:pt x="2314" y="36"/>
                    </a:lnTo>
                    <a:lnTo>
                      <a:pt x="2378" y="44"/>
                    </a:lnTo>
                    <a:lnTo>
                      <a:pt x="2430" y="50"/>
                    </a:lnTo>
                    <a:lnTo>
                      <a:pt x="2472" y="58"/>
                    </a:lnTo>
                    <a:lnTo>
                      <a:pt x="2504" y="66"/>
                    </a:lnTo>
                    <a:lnTo>
                      <a:pt x="2514" y="70"/>
                    </a:lnTo>
                    <a:lnTo>
                      <a:pt x="2522" y="74"/>
                    </a:lnTo>
                    <a:lnTo>
                      <a:pt x="2528" y="80"/>
                    </a:lnTo>
                    <a:lnTo>
                      <a:pt x="2530" y="84"/>
                    </a:lnTo>
                    <a:lnTo>
                      <a:pt x="2528" y="88"/>
                    </a:lnTo>
                    <a:lnTo>
                      <a:pt x="2522" y="92"/>
                    </a:lnTo>
                    <a:lnTo>
                      <a:pt x="2514" y="96"/>
                    </a:lnTo>
                    <a:lnTo>
                      <a:pt x="2504" y="100"/>
                    </a:lnTo>
                    <a:lnTo>
                      <a:pt x="2472" y="108"/>
                    </a:lnTo>
                    <a:lnTo>
                      <a:pt x="2430" y="116"/>
                    </a:lnTo>
                    <a:lnTo>
                      <a:pt x="2378" y="122"/>
                    </a:lnTo>
                    <a:lnTo>
                      <a:pt x="2314" y="128"/>
                    </a:lnTo>
                    <a:lnTo>
                      <a:pt x="2160" y="142"/>
                    </a:lnTo>
                    <a:lnTo>
                      <a:pt x="1974" y="152"/>
                    </a:lnTo>
                    <a:lnTo>
                      <a:pt x="1760" y="158"/>
                    </a:lnTo>
                    <a:lnTo>
                      <a:pt x="1522" y="164"/>
                    </a:lnTo>
                    <a:lnTo>
                      <a:pt x="1266" y="166"/>
                    </a:lnTo>
                    <a:close/>
                    <a:moveTo>
                      <a:pt x="1266" y="0"/>
                    </a:moveTo>
                    <a:lnTo>
                      <a:pt x="1266" y="0"/>
                    </a:lnTo>
                    <a:lnTo>
                      <a:pt x="1012" y="0"/>
                    </a:lnTo>
                    <a:lnTo>
                      <a:pt x="774" y="6"/>
                    </a:lnTo>
                    <a:lnTo>
                      <a:pt x="558" y="14"/>
                    </a:lnTo>
                    <a:lnTo>
                      <a:pt x="372" y="24"/>
                    </a:lnTo>
                    <a:lnTo>
                      <a:pt x="290" y="30"/>
                    </a:lnTo>
                    <a:lnTo>
                      <a:pt x="216" y="36"/>
                    </a:lnTo>
                    <a:lnTo>
                      <a:pt x="154" y="44"/>
                    </a:lnTo>
                    <a:lnTo>
                      <a:pt x="100" y="50"/>
                    </a:lnTo>
                    <a:lnTo>
                      <a:pt x="58" y="58"/>
                    </a:lnTo>
                    <a:lnTo>
                      <a:pt x="26" y="66"/>
                    </a:lnTo>
                    <a:lnTo>
                      <a:pt x="14" y="70"/>
                    </a:lnTo>
                    <a:lnTo>
                      <a:pt x="6" y="74"/>
                    </a:lnTo>
                    <a:lnTo>
                      <a:pt x="2" y="80"/>
                    </a:lnTo>
                    <a:lnTo>
                      <a:pt x="0" y="84"/>
                    </a:lnTo>
                    <a:lnTo>
                      <a:pt x="2" y="88"/>
                    </a:lnTo>
                    <a:lnTo>
                      <a:pt x="6" y="92"/>
                    </a:lnTo>
                    <a:lnTo>
                      <a:pt x="14" y="96"/>
                    </a:lnTo>
                    <a:lnTo>
                      <a:pt x="26" y="100"/>
                    </a:lnTo>
                    <a:lnTo>
                      <a:pt x="58" y="108"/>
                    </a:lnTo>
                    <a:lnTo>
                      <a:pt x="100" y="116"/>
                    </a:lnTo>
                    <a:lnTo>
                      <a:pt x="154" y="122"/>
                    </a:lnTo>
                    <a:lnTo>
                      <a:pt x="216" y="130"/>
                    </a:lnTo>
                    <a:lnTo>
                      <a:pt x="372" y="142"/>
                    </a:lnTo>
                    <a:lnTo>
                      <a:pt x="558" y="152"/>
                    </a:lnTo>
                    <a:lnTo>
                      <a:pt x="774" y="160"/>
                    </a:lnTo>
                    <a:lnTo>
                      <a:pt x="1012" y="164"/>
                    </a:lnTo>
                    <a:lnTo>
                      <a:pt x="1266" y="166"/>
                    </a:lnTo>
                    <a:lnTo>
                      <a:pt x="1522" y="164"/>
                    </a:lnTo>
                    <a:lnTo>
                      <a:pt x="1762" y="160"/>
                    </a:lnTo>
                    <a:lnTo>
                      <a:pt x="1976" y="152"/>
                    </a:lnTo>
                    <a:lnTo>
                      <a:pt x="2164" y="142"/>
                    </a:lnTo>
                    <a:lnTo>
                      <a:pt x="2318" y="130"/>
                    </a:lnTo>
                    <a:lnTo>
                      <a:pt x="2382" y="122"/>
                    </a:lnTo>
                    <a:lnTo>
                      <a:pt x="2436" y="116"/>
                    </a:lnTo>
                    <a:lnTo>
                      <a:pt x="2478" y="108"/>
                    </a:lnTo>
                    <a:lnTo>
                      <a:pt x="2508" y="100"/>
                    </a:lnTo>
                    <a:lnTo>
                      <a:pt x="2520" y="96"/>
                    </a:lnTo>
                    <a:lnTo>
                      <a:pt x="2528" y="92"/>
                    </a:lnTo>
                    <a:lnTo>
                      <a:pt x="2532" y="88"/>
                    </a:lnTo>
                    <a:lnTo>
                      <a:pt x="2534" y="84"/>
                    </a:lnTo>
                    <a:lnTo>
                      <a:pt x="2532" y="80"/>
                    </a:lnTo>
                    <a:lnTo>
                      <a:pt x="2528" y="74"/>
                    </a:lnTo>
                    <a:lnTo>
                      <a:pt x="2520" y="70"/>
                    </a:lnTo>
                    <a:lnTo>
                      <a:pt x="2508" y="66"/>
                    </a:lnTo>
                    <a:lnTo>
                      <a:pt x="2478" y="58"/>
                    </a:lnTo>
                    <a:lnTo>
                      <a:pt x="2436" y="50"/>
                    </a:lnTo>
                    <a:lnTo>
                      <a:pt x="2382" y="44"/>
                    </a:lnTo>
                    <a:lnTo>
                      <a:pt x="2318" y="36"/>
                    </a:lnTo>
                    <a:lnTo>
                      <a:pt x="2246" y="30"/>
                    </a:lnTo>
                    <a:lnTo>
                      <a:pt x="2164" y="24"/>
                    </a:lnTo>
                    <a:lnTo>
                      <a:pt x="1976" y="14"/>
                    </a:lnTo>
                    <a:lnTo>
                      <a:pt x="1762" y="6"/>
                    </a:lnTo>
                    <a:lnTo>
                      <a:pt x="1522" y="0"/>
                    </a:lnTo>
                    <a:lnTo>
                      <a:pt x="1266" y="0"/>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09" name="Freeform 114"/>
              <p:cNvSpPr>
                <a:spLocks noChangeArrowheads="1"/>
              </p:cNvSpPr>
              <p:nvPr/>
            </p:nvSpPr>
            <p:spPr bwMode="auto">
              <a:xfrm>
                <a:off x="190" y="12"/>
                <a:ext cx="2524" cy="166"/>
              </a:xfrm>
              <a:custGeom>
                <a:avLst/>
                <a:gdLst>
                  <a:gd name="T0" fmla="*/ 1260 w 2524"/>
                  <a:gd name="T1" fmla="*/ 166 h 166"/>
                  <a:gd name="T2" fmla="*/ 1260 w 2524"/>
                  <a:gd name="T3" fmla="*/ 166 h 166"/>
                  <a:gd name="T4" fmla="*/ 1006 w 2524"/>
                  <a:gd name="T5" fmla="*/ 164 h 166"/>
                  <a:gd name="T6" fmla="*/ 770 w 2524"/>
                  <a:gd name="T7" fmla="*/ 158 h 166"/>
                  <a:gd name="T8" fmla="*/ 556 w 2524"/>
                  <a:gd name="T9" fmla="*/ 152 h 166"/>
                  <a:gd name="T10" fmla="*/ 370 w 2524"/>
                  <a:gd name="T11" fmla="*/ 142 h 166"/>
                  <a:gd name="T12" fmla="*/ 216 w 2524"/>
                  <a:gd name="T13" fmla="*/ 128 h 166"/>
                  <a:gd name="T14" fmla="*/ 152 w 2524"/>
                  <a:gd name="T15" fmla="*/ 122 h 166"/>
                  <a:gd name="T16" fmla="*/ 98 w 2524"/>
                  <a:gd name="T17" fmla="*/ 116 h 166"/>
                  <a:gd name="T18" fmla="*/ 56 w 2524"/>
                  <a:gd name="T19" fmla="*/ 108 h 166"/>
                  <a:gd name="T20" fmla="*/ 26 w 2524"/>
                  <a:gd name="T21" fmla="*/ 100 h 166"/>
                  <a:gd name="T22" fmla="*/ 14 w 2524"/>
                  <a:gd name="T23" fmla="*/ 96 h 166"/>
                  <a:gd name="T24" fmla="*/ 6 w 2524"/>
                  <a:gd name="T25" fmla="*/ 92 h 166"/>
                  <a:gd name="T26" fmla="*/ 0 w 2524"/>
                  <a:gd name="T27" fmla="*/ 88 h 166"/>
                  <a:gd name="T28" fmla="*/ 0 w 2524"/>
                  <a:gd name="T29" fmla="*/ 84 h 166"/>
                  <a:gd name="T30" fmla="*/ 0 w 2524"/>
                  <a:gd name="T31" fmla="*/ 84 h 166"/>
                  <a:gd name="T32" fmla="*/ 0 w 2524"/>
                  <a:gd name="T33" fmla="*/ 80 h 166"/>
                  <a:gd name="T34" fmla="*/ 6 w 2524"/>
                  <a:gd name="T35" fmla="*/ 74 h 166"/>
                  <a:gd name="T36" fmla="*/ 14 w 2524"/>
                  <a:gd name="T37" fmla="*/ 70 h 166"/>
                  <a:gd name="T38" fmla="*/ 26 w 2524"/>
                  <a:gd name="T39" fmla="*/ 66 h 166"/>
                  <a:gd name="T40" fmla="*/ 56 w 2524"/>
                  <a:gd name="T41" fmla="*/ 58 h 166"/>
                  <a:gd name="T42" fmla="*/ 98 w 2524"/>
                  <a:gd name="T43" fmla="*/ 50 h 166"/>
                  <a:gd name="T44" fmla="*/ 152 w 2524"/>
                  <a:gd name="T45" fmla="*/ 44 h 166"/>
                  <a:gd name="T46" fmla="*/ 216 w 2524"/>
                  <a:gd name="T47" fmla="*/ 36 h 166"/>
                  <a:gd name="T48" fmla="*/ 288 w 2524"/>
                  <a:gd name="T49" fmla="*/ 30 h 166"/>
                  <a:gd name="T50" fmla="*/ 370 w 2524"/>
                  <a:gd name="T51" fmla="*/ 24 h 166"/>
                  <a:gd name="T52" fmla="*/ 556 w 2524"/>
                  <a:gd name="T53" fmla="*/ 14 h 166"/>
                  <a:gd name="T54" fmla="*/ 770 w 2524"/>
                  <a:gd name="T55" fmla="*/ 6 h 166"/>
                  <a:gd name="T56" fmla="*/ 1006 w 2524"/>
                  <a:gd name="T57" fmla="*/ 2 h 166"/>
                  <a:gd name="T58" fmla="*/ 1260 w 2524"/>
                  <a:gd name="T59" fmla="*/ 0 h 166"/>
                  <a:gd name="T60" fmla="*/ 1260 w 2524"/>
                  <a:gd name="T61" fmla="*/ 0 h 166"/>
                  <a:gd name="T62" fmla="*/ 1516 w 2524"/>
                  <a:gd name="T63" fmla="*/ 2 h 166"/>
                  <a:gd name="T64" fmla="*/ 1754 w 2524"/>
                  <a:gd name="T65" fmla="*/ 6 h 166"/>
                  <a:gd name="T66" fmla="*/ 1968 w 2524"/>
                  <a:gd name="T67" fmla="*/ 14 h 166"/>
                  <a:gd name="T68" fmla="*/ 2154 w 2524"/>
                  <a:gd name="T69" fmla="*/ 24 h 166"/>
                  <a:gd name="T70" fmla="*/ 2236 w 2524"/>
                  <a:gd name="T71" fmla="*/ 30 h 166"/>
                  <a:gd name="T72" fmla="*/ 2308 w 2524"/>
                  <a:gd name="T73" fmla="*/ 36 h 166"/>
                  <a:gd name="T74" fmla="*/ 2372 w 2524"/>
                  <a:gd name="T75" fmla="*/ 44 h 166"/>
                  <a:gd name="T76" fmla="*/ 2424 w 2524"/>
                  <a:gd name="T77" fmla="*/ 50 h 166"/>
                  <a:gd name="T78" fmla="*/ 2466 w 2524"/>
                  <a:gd name="T79" fmla="*/ 58 h 166"/>
                  <a:gd name="T80" fmla="*/ 2498 w 2524"/>
                  <a:gd name="T81" fmla="*/ 66 h 166"/>
                  <a:gd name="T82" fmla="*/ 2508 w 2524"/>
                  <a:gd name="T83" fmla="*/ 70 h 166"/>
                  <a:gd name="T84" fmla="*/ 2516 w 2524"/>
                  <a:gd name="T85" fmla="*/ 74 h 166"/>
                  <a:gd name="T86" fmla="*/ 2522 w 2524"/>
                  <a:gd name="T87" fmla="*/ 80 h 166"/>
                  <a:gd name="T88" fmla="*/ 2524 w 2524"/>
                  <a:gd name="T89" fmla="*/ 84 h 166"/>
                  <a:gd name="T90" fmla="*/ 2524 w 2524"/>
                  <a:gd name="T91" fmla="*/ 84 h 166"/>
                  <a:gd name="T92" fmla="*/ 2522 w 2524"/>
                  <a:gd name="T93" fmla="*/ 88 h 166"/>
                  <a:gd name="T94" fmla="*/ 2516 w 2524"/>
                  <a:gd name="T95" fmla="*/ 92 h 166"/>
                  <a:gd name="T96" fmla="*/ 2508 w 2524"/>
                  <a:gd name="T97" fmla="*/ 96 h 166"/>
                  <a:gd name="T98" fmla="*/ 2498 w 2524"/>
                  <a:gd name="T99" fmla="*/ 100 h 166"/>
                  <a:gd name="T100" fmla="*/ 2466 w 2524"/>
                  <a:gd name="T101" fmla="*/ 108 h 166"/>
                  <a:gd name="T102" fmla="*/ 2424 w 2524"/>
                  <a:gd name="T103" fmla="*/ 116 h 166"/>
                  <a:gd name="T104" fmla="*/ 2372 w 2524"/>
                  <a:gd name="T105" fmla="*/ 122 h 166"/>
                  <a:gd name="T106" fmla="*/ 2308 w 2524"/>
                  <a:gd name="T107" fmla="*/ 128 h 166"/>
                  <a:gd name="T108" fmla="*/ 2154 w 2524"/>
                  <a:gd name="T109" fmla="*/ 142 h 166"/>
                  <a:gd name="T110" fmla="*/ 1968 w 2524"/>
                  <a:gd name="T111" fmla="*/ 152 h 166"/>
                  <a:gd name="T112" fmla="*/ 1754 w 2524"/>
                  <a:gd name="T113" fmla="*/ 158 h 166"/>
                  <a:gd name="T114" fmla="*/ 1516 w 2524"/>
                  <a:gd name="T115" fmla="*/ 164 h 166"/>
                  <a:gd name="T116" fmla="*/ 1260 w 2524"/>
                  <a:gd name="T1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4" h="166">
                    <a:moveTo>
                      <a:pt x="1260" y="166"/>
                    </a:moveTo>
                    <a:lnTo>
                      <a:pt x="1260" y="166"/>
                    </a:lnTo>
                    <a:lnTo>
                      <a:pt x="1006" y="164"/>
                    </a:lnTo>
                    <a:lnTo>
                      <a:pt x="770" y="158"/>
                    </a:lnTo>
                    <a:lnTo>
                      <a:pt x="556" y="152"/>
                    </a:lnTo>
                    <a:lnTo>
                      <a:pt x="370" y="142"/>
                    </a:lnTo>
                    <a:lnTo>
                      <a:pt x="216" y="128"/>
                    </a:lnTo>
                    <a:lnTo>
                      <a:pt x="152" y="122"/>
                    </a:lnTo>
                    <a:lnTo>
                      <a:pt x="98" y="116"/>
                    </a:lnTo>
                    <a:lnTo>
                      <a:pt x="56" y="108"/>
                    </a:lnTo>
                    <a:lnTo>
                      <a:pt x="26" y="100"/>
                    </a:lnTo>
                    <a:lnTo>
                      <a:pt x="14" y="96"/>
                    </a:lnTo>
                    <a:lnTo>
                      <a:pt x="6" y="92"/>
                    </a:lnTo>
                    <a:lnTo>
                      <a:pt x="0" y="88"/>
                    </a:lnTo>
                    <a:lnTo>
                      <a:pt x="0" y="84"/>
                    </a:lnTo>
                    <a:lnTo>
                      <a:pt x="0" y="80"/>
                    </a:lnTo>
                    <a:lnTo>
                      <a:pt x="6" y="74"/>
                    </a:lnTo>
                    <a:lnTo>
                      <a:pt x="14" y="70"/>
                    </a:lnTo>
                    <a:lnTo>
                      <a:pt x="26" y="66"/>
                    </a:lnTo>
                    <a:lnTo>
                      <a:pt x="56" y="58"/>
                    </a:lnTo>
                    <a:lnTo>
                      <a:pt x="98" y="50"/>
                    </a:lnTo>
                    <a:lnTo>
                      <a:pt x="152" y="44"/>
                    </a:lnTo>
                    <a:lnTo>
                      <a:pt x="216" y="36"/>
                    </a:lnTo>
                    <a:lnTo>
                      <a:pt x="288" y="30"/>
                    </a:lnTo>
                    <a:lnTo>
                      <a:pt x="370" y="24"/>
                    </a:lnTo>
                    <a:lnTo>
                      <a:pt x="556" y="14"/>
                    </a:lnTo>
                    <a:lnTo>
                      <a:pt x="770" y="6"/>
                    </a:lnTo>
                    <a:lnTo>
                      <a:pt x="1006" y="2"/>
                    </a:lnTo>
                    <a:lnTo>
                      <a:pt x="1260" y="0"/>
                    </a:lnTo>
                    <a:lnTo>
                      <a:pt x="1516" y="2"/>
                    </a:lnTo>
                    <a:lnTo>
                      <a:pt x="1754" y="6"/>
                    </a:lnTo>
                    <a:lnTo>
                      <a:pt x="1968" y="14"/>
                    </a:lnTo>
                    <a:lnTo>
                      <a:pt x="2154" y="24"/>
                    </a:lnTo>
                    <a:lnTo>
                      <a:pt x="2236" y="30"/>
                    </a:lnTo>
                    <a:lnTo>
                      <a:pt x="2308" y="36"/>
                    </a:lnTo>
                    <a:lnTo>
                      <a:pt x="2372" y="44"/>
                    </a:lnTo>
                    <a:lnTo>
                      <a:pt x="2424" y="50"/>
                    </a:lnTo>
                    <a:lnTo>
                      <a:pt x="2466" y="58"/>
                    </a:lnTo>
                    <a:lnTo>
                      <a:pt x="2498" y="66"/>
                    </a:lnTo>
                    <a:lnTo>
                      <a:pt x="2508" y="70"/>
                    </a:lnTo>
                    <a:lnTo>
                      <a:pt x="2516" y="74"/>
                    </a:lnTo>
                    <a:lnTo>
                      <a:pt x="2522" y="80"/>
                    </a:lnTo>
                    <a:lnTo>
                      <a:pt x="2524" y="84"/>
                    </a:lnTo>
                    <a:lnTo>
                      <a:pt x="2522" y="88"/>
                    </a:lnTo>
                    <a:lnTo>
                      <a:pt x="2516" y="92"/>
                    </a:lnTo>
                    <a:lnTo>
                      <a:pt x="2508" y="96"/>
                    </a:lnTo>
                    <a:lnTo>
                      <a:pt x="2498" y="100"/>
                    </a:lnTo>
                    <a:lnTo>
                      <a:pt x="2466" y="108"/>
                    </a:lnTo>
                    <a:lnTo>
                      <a:pt x="2424" y="116"/>
                    </a:lnTo>
                    <a:lnTo>
                      <a:pt x="2372" y="122"/>
                    </a:lnTo>
                    <a:lnTo>
                      <a:pt x="2308" y="128"/>
                    </a:lnTo>
                    <a:lnTo>
                      <a:pt x="2154" y="142"/>
                    </a:lnTo>
                    <a:lnTo>
                      <a:pt x="1968" y="152"/>
                    </a:lnTo>
                    <a:lnTo>
                      <a:pt x="1754" y="158"/>
                    </a:lnTo>
                    <a:lnTo>
                      <a:pt x="1516" y="164"/>
                    </a:lnTo>
                    <a:lnTo>
                      <a:pt x="1260"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0" name="Freeform 115"/>
              <p:cNvSpPr>
                <a:spLocks noChangeArrowheads="1"/>
              </p:cNvSpPr>
              <p:nvPr/>
            </p:nvSpPr>
            <p:spPr bwMode="auto">
              <a:xfrm>
                <a:off x="184" y="12"/>
                <a:ext cx="2534" cy="166"/>
              </a:xfrm>
              <a:custGeom>
                <a:avLst/>
                <a:gdLst>
                  <a:gd name="T0" fmla="*/ 1266 w 2534"/>
                  <a:gd name="T1" fmla="*/ 0 h 166"/>
                  <a:gd name="T2" fmla="*/ 1266 w 2534"/>
                  <a:gd name="T3" fmla="*/ 0 h 166"/>
                  <a:gd name="T4" fmla="*/ 1012 w 2534"/>
                  <a:gd name="T5" fmla="*/ 0 h 166"/>
                  <a:gd name="T6" fmla="*/ 774 w 2534"/>
                  <a:gd name="T7" fmla="*/ 6 h 166"/>
                  <a:gd name="T8" fmla="*/ 558 w 2534"/>
                  <a:gd name="T9" fmla="*/ 14 h 166"/>
                  <a:gd name="T10" fmla="*/ 372 w 2534"/>
                  <a:gd name="T11" fmla="*/ 24 h 166"/>
                  <a:gd name="T12" fmla="*/ 290 w 2534"/>
                  <a:gd name="T13" fmla="*/ 30 h 166"/>
                  <a:gd name="T14" fmla="*/ 216 w 2534"/>
                  <a:gd name="T15" fmla="*/ 36 h 166"/>
                  <a:gd name="T16" fmla="*/ 154 w 2534"/>
                  <a:gd name="T17" fmla="*/ 44 h 166"/>
                  <a:gd name="T18" fmla="*/ 100 w 2534"/>
                  <a:gd name="T19" fmla="*/ 50 h 166"/>
                  <a:gd name="T20" fmla="*/ 58 w 2534"/>
                  <a:gd name="T21" fmla="*/ 58 h 166"/>
                  <a:gd name="T22" fmla="*/ 26 w 2534"/>
                  <a:gd name="T23" fmla="*/ 66 h 166"/>
                  <a:gd name="T24" fmla="*/ 14 w 2534"/>
                  <a:gd name="T25" fmla="*/ 70 h 166"/>
                  <a:gd name="T26" fmla="*/ 6 w 2534"/>
                  <a:gd name="T27" fmla="*/ 74 h 166"/>
                  <a:gd name="T28" fmla="*/ 2 w 2534"/>
                  <a:gd name="T29" fmla="*/ 80 h 166"/>
                  <a:gd name="T30" fmla="*/ 0 w 2534"/>
                  <a:gd name="T31" fmla="*/ 84 h 166"/>
                  <a:gd name="T32" fmla="*/ 0 w 2534"/>
                  <a:gd name="T33" fmla="*/ 84 h 166"/>
                  <a:gd name="T34" fmla="*/ 2 w 2534"/>
                  <a:gd name="T35" fmla="*/ 88 h 166"/>
                  <a:gd name="T36" fmla="*/ 6 w 2534"/>
                  <a:gd name="T37" fmla="*/ 92 h 166"/>
                  <a:gd name="T38" fmla="*/ 14 w 2534"/>
                  <a:gd name="T39" fmla="*/ 96 h 166"/>
                  <a:gd name="T40" fmla="*/ 26 w 2534"/>
                  <a:gd name="T41" fmla="*/ 100 h 166"/>
                  <a:gd name="T42" fmla="*/ 58 w 2534"/>
                  <a:gd name="T43" fmla="*/ 108 h 166"/>
                  <a:gd name="T44" fmla="*/ 100 w 2534"/>
                  <a:gd name="T45" fmla="*/ 116 h 166"/>
                  <a:gd name="T46" fmla="*/ 154 w 2534"/>
                  <a:gd name="T47" fmla="*/ 122 h 166"/>
                  <a:gd name="T48" fmla="*/ 216 w 2534"/>
                  <a:gd name="T49" fmla="*/ 130 h 166"/>
                  <a:gd name="T50" fmla="*/ 372 w 2534"/>
                  <a:gd name="T51" fmla="*/ 142 h 166"/>
                  <a:gd name="T52" fmla="*/ 558 w 2534"/>
                  <a:gd name="T53" fmla="*/ 152 h 166"/>
                  <a:gd name="T54" fmla="*/ 774 w 2534"/>
                  <a:gd name="T55" fmla="*/ 160 h 166"/>
                  <a:gd name="T56" fmla="*/ 1012 w 2534"/>
                  <a:gd name="T57" fmla="*/ 164 h 166"/>
                  <a:gd name="T58" fmla="*/ 1266 w 2534"/>
                  <a:gd name="T59" fmla="*/ 166 h 166"/>
                  <a:gd name="T60" fmla="*/ 1266 w 2534"/>
                  <a:gd name="T61" fmla="*/ 166 h 166"/>
                  <a:gd name="T62" fmla="*/ 1522 w 2534"/>
                  <a:gd name="T63" fmla="*/ 164 h 166"/>
                  <a:gd name="T64" fmla="*/ 1762 w 2534"/>
                  <a:gd name="T65" fmla="*/ 160 h 166"/>
                  <a:gd name="T66" fmla="*/ 1976 w 2534"/>
                  <a:gd name="T67" fmla="*/ 152 h 166"/>
                  <a:gd name="T68" fmla="*/ 2164 w 2534"/>
                  <a:gd name="T69" fmla="*/ 142 h 166"/>
                  <a:gd name="T70" fmla="*/ 2318 w 2534"/>
                  <a:gd name="T71" fmla="*/ 130 h 166"/>
                  <a:gd name="T72" fmla="*/ 2382 w 2534"/>
                  <a:gd name="T73" fmla="*/ 122 h 166"/>
                  <a:gd name="T74" fmla="*/ 2436 w 2534"/>
                  <a:gd name="T75" fmla="*/ 116 h 166"/>
                  <a:gd name="T76" fmla="*/ 2478 w 2534"/>
                  <a:gd name="T77" fmla="*/ 108 h 166"/>
                  <a:gd name="T78" fmla="*/ 2508 w 2534"/>
                  <a:gd name="T79" fmla="*/ 100 h 166"/>
                  <a:gd name="T80" fmla="*/ 2520 w 2534"/>
                  <a:gd name="T81" fmla="*/ 96 h 166"/>
                  <a:gd name="T82" fmla="*/ 2528 w 2534"/>
                  <a:gd name="T83" fmla="*/ 92 h 166"/>
                  <a:gd name="T84" fmla="*/ 2532 w 2534"/>
                  <a:gd name="T85" fmla="*/ 88 h 166"/>
                  <a:gd name="T86" fmla="*/ 2534 w 2534"/>
                  <a:gd name="T87" fmla="*/ 84 h 166"/>
                  <a:gd name="T88" fmla="*/ 2534 w 2534"/>
                  <a:gd name="T89" fmla="*/ 84 h 166"/>
                  <a:gd name="T90" fmla="*/ 2532 w 2534"/>
                  <a:gd name="T91" fmla="*/ 80 h 166"/>
                  <a:gd name="T92" fmla="*/ 2528 w 2534"/>
                  <a:gd name="T93" fmla="*/ 74 h 166"/>
                  <a:gd name="T94" fmla="*/ 2520 w 2534"/>
                  <a:gd name="T95" fmla="*/ 70 h 166"/>
                  <a:gd name="T96" fmla="*/ 2508 w 2534"/>
                  <a:gd name="T97" fmla="*/ 66 h 166"/>
                  <a:gd name="T98" fmla="*/ 2478 w 2534"/>
                  <a:gd name="T99" fmla="*/ 58 h 166"/>
                  <a:gd name="T100" fmla="*/ 2436 w 2534"/>
                  <a:gd name="T101" fmla="*/ 50 h 166"/>
                  <a:gd name="T102" fmla="*/ 2382 w 2534"/>
                  <a:gd name="T103" fmla="*/ 44 h 166"/>
                  <a:gd name="T104" fmla="*/ 2318 w 2534"/>
                  <a:gd name="T105" fmla="*/ 36 h 166"/>
                  <a:gd name="T106" fmla="*/ 2246 w 2534"/>
                  <a:gd name="T107" fmla="*/ 30 h 166"/>
                  <a:gd name="T108" fmla="*/ 2164 w 2534"/>
                  <a:gd name="T109" fmla="*/ 24 h 166"/>
                  <a:gd name="T110" fmla="*/ 1976 w 2534"/>
                  <a:gd name="T111" fmla="*/ 14 h 166"/>
                  <a:gd name="T112" fmla="*/ 1762 w 2534"/>
                  <a:gd name="T113" fmla="*/ 6 h 166"/>
                  <a:gd name="T114" fmla="*/ 1522 w 2534"/>
                  <a:gd name="T115" fmla="*/ 0 h 166"/>
                  <a:gd name="T116" fmla="*/ 1266 w 2534"/>
                  <a:gd name="T1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4" h="166">
                    <a:moveTo>
                      <a:pt x="1266" y="0"/>
                    </a:moveTo>
                    <a:lnTo>
                      <a:pt x="1266" y="0"/>
                    </a:lnTo>
                    <a:lnTo>
                      <a:pt x="1012" y="0"/>
                    </a:lnTo>
                    <a:lnTo>
                      <a:pt x="774" y="6"/>
                    </a:lnTo>
                    <a:lnTo>
                      <a:pt x="558" y="14"/>
                    </a:lnTo>
                    <a:lnTo>
                      <a:pt x="372" y="24"/>
                    </a:lnTo>
                    <a:lnTo>
                      <a:pt x="290" y="30"/>
                    </a:lnTo>
                    <a:lnTo>
                      <a:pt x="216" y="36"/>
                    </a:lnTo>
                    <a:lnTo>
                      <a:pt x="154" y="44"/>
                    </a:lnTo>
                    <a:lnTo>
                      <a:pt x="100" y="50"/>
                    </a:lnTo>
                    <a:lnTo>
                      <a:pt x="58" y="58"/>
                    </a:lnTo>
                    <a:lnTo>
                      <a:pt x="26" y="66"/>
                    </a:lnTo>
                    <a:lnTo>
                      <a:pt x="14" y="70"/>
                    </a:lnTo>
                    <a:lnTo>
                      <a:pt x="6" y="74"/>
                    </a:lnTo>
                    <a:lnTo>
                      <a:pt x="2" y="80"/>
                    </a:lnTo>
                    <a:lnTo>
                      <a:pt x="0" y="84"/>
                    </a:lnTo>
                    <a:lnTo>
                      <a:pt x="2" y="88"/>
                    </a:lnTo>
                    <a:lnTo>
                      <a:pt x="6" y="92"/>
                    </a:lnTo>
                    <a:lnTo>
                      <a:pt x="14" y="96"/>
                    </a:lnTo>
                    <a:lnTo>
                      <a:pt x="26" y="100"/>
                    </a:lnTo>
                    <a:lnTo>
                      <a:pt x="58" y="108"/>
                    </a:lnTo>
                    <a:lnTo>
                      <a:pt x="100" y="116"/>
                    </a:lnTo>
                    <a:lnTo>
                      <a:pt x="154" y="122"/>
                    </a:lnTo>
                    <a:lnTo>
                      <a:pt x="216" y="130"/>
                    </a:lnTo>
                    <a:lnTo>
                      <a:pt x="372" y="142"/>
                    </a:lnTo>
                    <a:lnTo>
                      <a:pt x="558" y="152"/>
                    </a:lnTo>
                    <a:lnTo>
                      <a:pt x="774" y="160"/>
                    </a:lnTo>
                    <a:lnTo>
                      <a:pt x="1012" y="164"/>
                    </a:lnTo>
                    <a:lnTo>
                      <a:pt x="1266" y="166"/>
                    </a:lnTo>
                    <a:lnTo>
                      <a:pt x="1522" y="164"/>
                    </a:lnTo>
                    <a:lnTo>
                      <a:pt x="1762" y="160"/>
                    </a:lnTo>
                    <a:lnTo>
                      <a:pt x="1976" y="152"/>
                    </a:lnTo>
                    <a:lnTo>
                      <a:pt x="2164" y="142"/>
                    </a:lnTo>
                    <a:lnTo>
                      <a:pt x="2318" y="130"/>
                    </a:lnTo>
                    <a:lnTo>
                      <a:pt x="2382" y="122"/>
                    </a:lnTo>
                    <a:lnTo>
                      <a:pt x="2436" y="116"/>
                    </a:lnTo>
                    <a:lnTo>
                      <a:pt x="2478" y="108"/>
                    </a:lnTo>
                    <a:lnTo>
                      <a:pt x="2508" y="100"/>
                    </a:lnTo>
                    <a:lnTo>
                      <a:pt x="2520" y="96"/>
                    </a:lnTo>
                    <a:lnTo>
                      <a:pt x="2528" y="92"/>
                    </a:lnTo>
                    <a:lnTo>
                      <a:pt x="2532" y="88"/>
                    </a:lnTo>
                    <a:lnTo>
                      <a:pt x="2534" y="84"/>
                    </a:lnTo>
                    <a:lnTo>
                      <a:pt x="2532" y="80"/>
                    </a:lnTo>
                    <a:lnTo>
                      <a:pt x="2528" y="74"/>
                    </a:lnTo>
                    <a:lnTo>
                      <a:pt x="2520" y="70"/>
                    </a:lnTo>
                    <a:lnTo>
                      <a:pt x="2508" y="66"/>
                    </a:lnTo>
                    <a:lnTo>
                      <a:pt x="2478" y="58"/>
                    </a:lnTo>
                    <a:lnTo>
                      <a:pt x="2436" y="50"/>
                    </a:lnTo>
                    <a:lnTo>
                      <a:pt x="2382" y="44"/>
                    </a:lnTo>
                    <a:lnTo>
                      <a:pt x="2318" y="36"/>
                    </a:lnTo>
                    <a:lnTo>
                      <a:pt x="2246" y="30"/>
                    </a:lnTo>
                    <a:lnTo>
                      <a:pt x="2164" y="24"/>
                    </a:lnTo>
                    <a:lnTo>
                      <a:pt x="1976" y="14"/>
                    </a:lnTo>
                    <a:lnTo>
                      <a:pt x="1762" y="6"/>
                    </a:lnTo>
                    <a:lnTo>
                      <a:pt x="1522" y="0"/>
                    </a:lnTo>
                    <a:lnTo>
                      <a:pt x="1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1" name="Freeform 116"/>
              <p:cNvSpPr>
                <a:spLocks noEditPoints="1" noChangeArrowheads="1"/>
              </p:cNvSpPr>
              <p:nvPr/>
            </p:nvSpPr>
            <p:spPr bwMode="auto">
              <a:xfrm>
                <a:off x="190" y="12"/>
                <a:ext cx="2524" cy="166"/>
              </a:xfrm>
              <a:custGeom>
                <a:avLst/>
                <a:gdLst>
                  <a:gd name="T0" fmla="*/ 1260 w 2524"/>
                  <a:gd name="T1" fmla="*/ 166 h 166"/>
                  <a:gd name="T2" fmla="*/ 772 w 2524"/>
                  <a:gd name="T3" fmla="*/ 158 h 166"/>
                  <a:gd name="T4" fmla="*/ 372 w 2524"/>
                  <a:gd name="T5" fmla="*/ 140 h 166"/>
                  <a:gd name="T6" fmla="*/ 156 w 2524"/>
                  <a:gd name="T7" fmla="*/ 122 h 166"/>
                  <a:gd name="T8" fmla="*/ 62 w 2524"/>
                  <a:gd name="T9" fmla="*/ 108 h 166"/>
                  <a:gd name="T10" fmla="*/ 18 w 2524"/>
                  <a:gd name="T11" fmla="*/ 96 h 166"/>
                  <a:gd name="T12" fmla="*/ 6 w 2524"/>
                  <a:gd name="T13" fmla="*/ 88 h 166"/>
                  <a:gd name="T14" fmla="*/ 4 w 2524"/>
                  <a:gd name="T15" fmla="*/ 84 h 166"/>
                  <a:gd name="T16" fmla="*/ 10 w 2524"/>
                  <a:gd name="T17" fmla="*/ 74 h 166"/>
                  <a:gd name="T18" fmla="*/ 30 w 2524"/>
                  <a:gd name="T19" fmla="*/ 66 h 166"/>
                  <a:gd name="T20" fmla="*/ 104 w 2524"/>
                  <a:gd name="T21" fmla="*/ 50 h 166"/>
                  <a:gd name="T22" fmla="*/ 220 w 2524"/>
                  <a:gd name="T23" fmla="*/ 36 h 166"/>
                  <a:gd name="T24" fmla="*/ 372 w 2524"/>
                  <a:gd name="T25" fmla="*/ 24 h 166"/>
                  <a:gd name="T26" fmla="*/ 772 w 2524"/>
                  <a:gd name="T27" fmla="*/ 6 h 166"/>
                  <a:gd name="T28" fmla="*/ 1260 w 2524"/>
                  <a:gd name="T29" fmla="*/ 0 h 166"/>
                  <a:gd name="T30" fmla="*/ 1514 w 2524"/>
                  <a:gd name="T31" fmla="*/ 2 h 166"/>
                  <a:gd name="T32" fmla="*/ 1966 w 2524"/>
                  <a:gd name="T33" fmla="*/ 14 h 166"/>
                  <a:gd name="T34" fmla="*/ 2232 w 2524"/>
                  <a:gd name="T35" fmla="*/ 30 h 166"/>
                  <a:gd name="T36" fmla="*/ 2366 w 2524"/>
                  <a:gd name="T37" fmla="*/ 44 h 166"/>
                  <a:gd name="T38" fmla="*/ 2462 w 2524"/>
                  <a:gd name="T39" fmla="*/ 58 h 166"/>
                  <a:gd name="T40" fmla="*/ 2504 w 2524"/>
                  <a:gd name="T41" fmla="*/ 70 h 166"/>
                  <a:gd name="T42" fmla="*/ 2516 w 2524"/>
                  <a:gd name="T43" fmla="*/ 80 h 166"/>
                  <a:gd name="T44" fmla="*/ 2518 w 2524"/>
                  <a:gd name="T45" fmla="*/ 84 h 166"/>
                  <a:gd name="T46" fmla="*/ 2512 w 2524"/>
                  <a:gd name="T47" fmla="*/ 92 h 166"/>
                  <a:gd name="T48" fmla="*/ 2492 w 2524"/>
                  <a:gd name="T49" fmla="*/ 100 h 166"/>
                  <a:gd name="T50" fmla="*/ 2420 w 2524"/>
                  <a:gd name="T51" fmla="*/ 114 h 166"/>
                  <a:gd name="T52" fmla="*/ 2304 w 2524"/>
                  <a:gd name="T53" fmla="*/ 128 h 166"/>
                  <a:gd name="T54" fmla="*/ 1966 w 2524"/>
                  <a:gd name="T55" fmla="*/ 150 h 166"/>
                  <a:gd name="T56" fmla="*/ 1514 w 2524"/>
                  <a:gd name="T57" fmla="*/ 164 h 166"/>
                  <a:gd name="T58" fmla="*/ 1260 w 2524"/>
                  <a:gd name="T59" fmla="*/ 0 h 166"/>
                  <a:gd name="T60" fmla="*/ 1006 w 2524"/>
                  <a:gd name="T61" fmla="*/ 2 h 166"/>
                  <a:gd name="T62" fmla="*/ 556 w 2524"/>
                  <a:gd name="T63" fmla="*/ 14 h 166"/>
                  <a:gd name="T64" fmla="*/ 288 w 2524"/>
                  <a:gd name="T65" fmla="*/ 30 h 166"/>
                  <a:gd name="T66" fmla="*/ 152 w 2524"/>
                  <a:gd name="T67" fmla="*/ 44 h 166"/>
                  <a:gd name="T68" fmla="*/ 56 w 2524"/>
                  <a:gd name="T69" fmla="*/ 58 h 166"/>
                  <a:gd name="T70" fmla="*/ 14 w 2524"/>
                  <a:gd name="T71" fmla="*/ 70 h 166"/>
                  <a:gd name="T72" fmla="*/ 0 w 2524"/>
                  <a:gd name="T73" fmla="*/ 80 h 166"/>
                  <a:gd name="T74" fmla="*/ 0 w 2524"/>
                  <a:gd name="T75" fmla="*/ 84 h 166"/>
                  <a:gd name="T76" fmla="*/ 6 w 2524"/>
                  <a:gd name="T77" fmla="*/ 92 h 166"/>
                  <a:gd name="T78" fmla="*/ 26 w 2524"/>
                  <a:gd name="T79" fmla="*/ 100 h 166"/>
                  <a:gd name="T80" fmla="*/ 98 w 2524"/>
                  <a:gd name="T81" fmla="*/ 116 h 166"/>
                  <a:gd name="T82" fmla="*/ 216 w 2524"/>
                  <a:gd name="T83" fmla="*/ 128 h 166"/>
                  <a:gd name="T84" fmla="*/ 556 w 2524"/>
                  <a:gd name="T85" fmla="*/ 152 h 166"/>
                  <a:gd name="T86" fmla="*/ 1006 w 2524"/>
                  <a:gd name="T87" fmla="*/ 164 h 166"/>
                  <a:gd name="T88" fmla="*/ 1260 w 2524"/>
                  <a:gd name="T89" fmla="*/ 166 h 166"/>
                  <a:gd name="T90" fmla="*/ 1754 w 2524"/>
                  <a:gd name="T91" fmla="*/ 158 h 166"/>
                  <a:gd name="T92" fmla="*/ 2154 w 2524"/>
                  <a:gd name="T93" fmla="*/ 142 h 166"/>
                  <a:gd name="T94" fmla="*/ 2372 w 2524"/>
                  <a:gd name="T95" fmla="*/ 122 h 166"/>
                  <a:gd name="T96" fmla="*/ 2466 w 2524"/>
                  <a:gd name="T97" fmla="*/ 108 h 166"/>
                  <a:gd name="T98" fmla="*/ 2508 w 2524"/>
                  <a:gd name="T99" fmla="*/ 96 h 166"/>
                  <a:gd name="T100" fmla="*/ 2522 w 2524"/>
                  <a:gd name="T101" fmla="*/ 88 h 166"/>
                  <a:gd name="T102" fmla="*/ 2524 w 2524"/>
                  <a:gd name="T103" fmla="*/ 84 h 166"/>
                  <a:gd name="T104" fmla="*/ 2516 w 2524"/>
                  <a:gd name="T105" fmla="*/ 74 h 166"/>
                  <a:gd name="T106" fmla="*/ 2498 w 2524"/>
                  <a:gd name="T107" fmla="*/ 66 h 166"/>
                  <a:gd name="T108" fmla="*/ 2424 w 2524"/>
                  <a:gd name="T109" fmla="*/ 50 h 166"/>
                  <a:gd name="T110" fmla="*/ 2308 w 2524"/>
                  <a:gd name="T111" fmla="*/ 36 h 166"/>
                  <a:gd name="T112" fmla="*/ 2154 w 2524"/>
                  <a:gd name="T113" fmla="*/ 24 h 166"/>
                  <a:gd name="T114" fmla="*/ 1754 w 2524"/>
                  <a:gd name="T115" fmla="*/ 6 h 166"/>
                  <a:gd name="T116" fmla="*/ 1260 w 2524"/>
                  <a:gd name="T1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4" h="166">
                    <a:moveTo>
                      <a:pt x="1260" y="166"/>
                    </a:moveTo>
                    <a:lnTo>
                      <a:pt x="1260" y="166"/>
                    </a:lnTo>
                    <a:lnTo>
                      <a:pt x="1008" y="164"/>
                    </a:lnTo>
                    <a:lnTo>
                      <a:pt x="772" y="158"/>
                    </a:lnTo>
                    <a:lnTo>
                      <a:pt x="558" y="150"/>
                    </a:lnTo>
                    <a:lnTo>
                      <a:pt x="372" y="140"/>
                    </a:lnTo>
                    <a:lnTo>
                      <a:pt x="220" y="128"/>
                    </a:lnTo>
                    <a:lnTo>
                      <a:pt x="156" y="122"/>
                    </a:lnTo>
                    <a:lnTo>
                      <a:pt x="104" y="114"/>
                    </a:lnTo>
                    <a:lnTo>
                      <a:pt x="62" y="108"/>
                    </a:lnTo>
                    <a:lnTo>
                      <a:pt x="30" y="100"/>
                    </a:lnTo>
                    <a:lnTo>
                      <a:pt x="18" y="96"/>
                    </a:lnTo>
                    <a:lnTo>
                      <a:pt x="10" y="92"/>
                    </a:lnTo>
                    <a:lnTo>
                      <a:pt x="6" y="88"/>
                    </a:lnTo>
                    <a:lnTo>
                      <a:pt x="4" y="84"/>
                    </a:lnTo>
                    <a:lnTo>
                      <a:pt x="6" y="80"/>
                    </a:lnTo>
                    <a:lnTo>
                      <a:pt x="10" y="74"/>
                    </a:lnTo>
                    <a:lnTo>
                      <a:pt x="18" y="70"/>
                    </a:lnTo>
                    <a:lnTo>
                      <a:pt x="30" y="66"/>
                    </a:lnTo>
                    <a:lnTo>
                      <a:pt x="62" y="58"/>
                    </a:lnTo>
                    <a:lnTo>
                      <a:pt x="104" y="50"/>
                    </a:lnTo>
                    <a:lnTo>
                      <a:pt x="156" y="44"/>
                    </a:lnTo>
                    <a:lnTo>
                      <a:pt x="220" y="36"/>
                    </a:lnTo>
                    <a:lnTo>
                      <a:pt x="292" y="30"/>
                    </a:lnTo>
                    <a:lnTo>
                      <a:pt x="372" y="24"/>
                    </a:lnTo>
                    <a:lnTo>
                      <a:pt x="558" y="14"/>
                    </a:lnTo>
                    <a:lnTo>
                      <a:pt x="772" y="6"/>
                    </a:lnTo>
                    <a:lnTo>
                      <a:pt x="1008" y="2"/>
                    </a:lnTo>
                    <a:lnTo>
                      <a:pt x="1260" y="0"/>
                    </a:lnTo>
                    <a:lnTo>
                      <a:pt x="1514" y="2"/>
                    </a:lnTo>
                    <a:lnTo>
                      <a:pt x="1752" y="6"/>
                    </a:lnTo>
                    <a:lnTo>
                      <a:pt x="1966" y="14"/>
                    </a:lnTo>
                    <a:lnTo>
                      <a:pt x="2152" y="24"/>
                    </a:lnTo>
                    <a:lnTo>
                      <a:pt x="2232" y="30"/>
                    </a:lnTo>
                    <a:lnTo>
                      <a:pt x="2304" y="36"/>
                    </a:lnTo>
                    <a:lnTo>
                      <a:pt x="2366" y="44"/>
                    </a:lnTo>
                    <a:lnTo>
                      <a:pt x="2420" y="50"/>
                    </a:lnTo>
                    <a:lnTo>
                      <a:pt x="2462" y="58"/>
                    </a:lnTo>
                    <a:lnTo>
                      <a:pt x="2492" y="66"/>
                    </a:lnTo>
                    <a:lnTo>
                      <a:pt x="2504" y="70"/>
                    </a:lnTo>
                    <a:lnTo>
                      <a:pt x="2512" y="74"/>
                    </a:lnTo>
                    <a:lnTo>
                      <a:pt x="2516" y="80"/>
                    </a:lnTo>
                    <a:lnTo>
                      <a:pt x="2518" y="84"/>
                    </a:lnTo>
                    <a:lnTo>
                      <a:pt x="2516" y="88"/>
                    </a:lnTo>
                    <a:lnTo>
                      <a:pt x="2512" y="92"/>
                    </a:lnTo>
                    <a:lnTo>
                      <a:pt x="2504" y="96"/>
                    </a:lnTo>
                    <a:lnTo>
                      <a:pt x="2492" y="100"/>
                    </a:lnTo>
                    <a:lnTo>
                      <a:pt x="2462" y="108"/>
                    </a:lnTo>
                    <a:lnTo>
                      <a:pt x="2420" y="114"/>
                    </a:lnTo>
                    <a:lnTo>
                      <a:pt x="2366" y="122"/>
                    </a:lnTo>
                    <a:lnTo>
                      <a:pt x="2304" y="128"/>
                    </a:lnTo>
                    <a:lnTo>
                      <a:pt x="2152" y="140"/>
                    </a:lnTo>
                    <a:lnTo>
                      <a:pt x="1966" y="150"/>
                    </a:lnTo>
                    <a:lnTo>
                      <a:pt x="1752" y="158"/>
                    </a:lnTo>
                    <a:lnTo>
                      <a:pt x="1514" y="164"/>
                    </a:lnTo>
                    <a:lnTo>
                      <a:pt x="1260" y="166"/>
                    </a:lnTo>
                    <a:close/>
                    <a:moveTo>
                      <a:pt x="1260" y="0"/>
                    </a:moveTo>
                    <a:lnTo>
                      <a:pt x="1260" y="0"/>
                    </a:lnTo>
                    <a:lnTo>
                      <a:pt x="1006" y="2"/>
                    </a:lnTo>
                    <a:lnTo>
                      <a:pt x="770" y="6"/>
                    </a:lnTo>
                    <a:lnTo>
                      <a:pt x="556" y="14"/>
                    </a:lnTo>
                    <a:lnTo>
                      <a:pt x="370" y="24"/>
                    </a:lnTo>
                    <a:lnTo>
                      <a:pt x="288" y="30"/>
                    </a:lnTo>
                    <a:lnTo>
                      <a:pt x="216" y="36"/>
                    </a:lnTo>
                    <a:lnTo>
                      <a:pt x="152" y="44"/>
                    </a:lnTo>
                    <a:lnTo>
                      <a:pt x="98" y="50"/>
                    </a:lnTo>
                    <a:lnTo>
                      <a:pt x="56" y="58"/>
                    </a:lnTo>
                    <a:lnTo>
                      <a:pt x="26" y="66"/>
                    </a:lnTo>
                    <a:lnTo>
                      <a:pt x="14" y="70"/>
                    </a:lnTo>
                    <a:lnTo>
                      <a:pt x="6" y="74"/>
                    </a:lnTo>
                    <a:lnTo>
                      <a:pt x="0" y="80"/>
                    </a:lnTo>
                    <a:lnTo>
                      <a:pt x="0" y="84"/>
                    </a:lnTo>
                    <a:lnTo>
                      <a:pt x="0" y="88"/>
                    </a:lnTo>
                    <a:lnTo>
                      <a:pt x="6" y="92"/>
                    </a:lnTo>
                    <a:lnTo>
                      <a:pt x="14" y="96"/>
                    </a:lnTo>
                    <a:lnTo>
                      <a:pt x="26" y="100"/>
                    </a:lnTo>
                    <a:lnTo>
                      <a:pt x="56" y="108"/>
                    </a:lnTo>
                    <a:lnTo>
                      <a:pt x="98" y="116"/>
                    </a:lnTo>
                    <a:lnTo>
                      <a:pt x="152" y="122"/>
                    </a:lnTo>
                    <a:lnTo>
                      <a:pt x="216" y="128"/>
                    </a:lnTo>
                    <a:lnTo>
                      <a:pt x="370" y="142"/>
                    </a:lnTo>
                    <a:lnTo>
                      <a:pt x="556" y="152"/>
                    </a:lnTo>
                    <a:lnTo>
                      <a:pt x="770" y="158"/>
                    </a:lnTo>
                    <a:lnTo>
                      <a:pt x="1006" y="164"/>
                    </a:lnTo>
                    <a:lnTo>
                      <a:pt x="1260" y="166"/>
                    </a:lnTo>
                    <a:lnTo>
                      <a:pt x="1516" y="164"/>
                    </a:lnTo>
                    <a:lnTo>
                      <a:pt x="1754" y="158"/>
                    </a:lnTo>
                    <a:lnTo>
                      <a:pt x="1968" y="152"/>
                    </a:lnTo>
                    <a:lnTo>
                      <a:pt x="2154" y="142"/>
                    </a:lnTo>
                    <a:lnTo>
                      <a:pt x="2308" y="128"/>
                    </a:lnTo>
                    <a:lnTo>
                      <a:pt x="2372" y="122"/>
                    </a:lnTo>
                    <a:lnTo>
                      <a:pt x="2424" y="116"/>
                    </a:lnTo>
                    <a:lnTo>
                      <a:pt x="2466" y="108"/>
                    </a:lnTo>
                    <a:lnTo>
                      <a:pt x="2498" y="100"/>
                    </a:lnTo>
                    <a:lnTo>
                      <a:pt x="2508" y="96"/>
                    </a:lnTo>
                    <a:lnTo>
                      <a:pt x="2516" y="92"/>
                    </a:lnTo>
                    <a:lnTo>
                      <a:pt x="2522" y="88"/>
                    </a:lnTo>
                    <a:lnTo>
                      <a:pt x="2524" y="84"/>
                    </a:lnTo>
                    <a:lnTo>
                      <a:pt x="2522" y="80"/>
                    </a:lnTo>
                    <a:lnTo>
                      <a:pt x="2516" y="74"/>
                    </a:lnTo>
                    <a:lnTo>
                      <a:pt x="2508" y="70"/>
                    </a:lnTo>
                    <a:lnTo>
                      <a:pt x="2498" y="66"/>
                    </a:lnTo>
                    <a:lnTo>
                      <a:pt x="2466" y="58"/>
                    </a:lnTo>
                    <a:lnTo>
                      <a:pt x="2424" y="50"/>
                    </a:lnTo>
                    <a:lnTo>
                      <a:pt x="2372" y="44"/>
                    </a:lnTo>
                    <a:lnTo>
                      <a:pt x="2308" y="36"/>
                    </a:lnTo>
                    <a:lnTo>
                      <a:pt x="2236" y="30"/>
                    </a:lnTo>
                    <a:lnTo>
                      <a:pt x="2154" y="24"/>
                    </a:lnTo>
                    <a:lnTo>
                      <a:pt x="1968" y="14"/>
                    </a:lnTo>
                    <a:lnTo>
                      <a:pt x="1754" y="6"/>
                    </a:lnTo>
                    <a:lnTo>
                      <a:pt x="1516" y="2"/>
                    </a:lnTo>
                    <a:lnTo>
                      <a:pt x="1260" y="0"/>
                    </a:ln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2" name="Freeform 117"/>
              <p:cNvSpPr>
                <a:spLocks noChangeArrowheads="1"/>
              </p:cNvSpPr>
              <p:nvPr/>
            </p:nvSpPr>
            <p:spPr bwMode="auto">
              <a:xfrm>
                <a:off x="194" y="12"/>
                <a:ext cx="2514" cy="166"/>
              </a:xfrm>
              <a:custGeom>
                <a:avLst/>
                <a:gdLst>
                  <a:gd name="T0" fmla="*/ 1256 w 2514"/>
                  <a:gd name="T1" fmla="*/ 166 h 166"/>
                  <a:gd name="T2" fmla="*/ 1256 w 2514"/>
                  <a:gd name="T3" fmla="*/ 166 h 166"/>
                  <a:gd name="T4" fmla="*/ 1004 w 2514"/>
                  <a:gd name="T5" fmla="*/ 164 h 166"/>
                  <a:gd name="T6" fmla="*/ 768 w 2514"/>
                  <a:gd name="T7" fmla="*/ 158 h 166"/>
                  <a:gd name="T8" fmla="*/ 554 w 2514"/>
                  <a:gd name="T9" fmla="*/ 150 h 166"/>
                  <a:gd name="T10" fmla="*/ 368 w 2514"/>
                  <a:gd name="T11" fmla="*/ 140 h 166"/>
                  <a:gd name="T12" fmla="*/ 216 w 2514"/>
                  <a:gd name="T13" fmla="*/ 128 h 166"/>
                  <a:gd name="T14" fmla="*/ 152 w 2514"/>
                  <a:gd name="T15" fmla="*/ 122 h 166"/>
                  <a:gd name="T16" fmla="*/ 100 w 2514"/>
                  <a:gd name="T17" fmla="*/ 114 h 166"/>
                  <a:gd name="T18" fmla="*/ 58 w 2514"/>
                  <a:gd name="T19" fmla="*/ 108 h 166"/>
                  <a:gd name="T20" fmla="*/ 26 w 2514"/>
                  <a:gd name="T21" fmla="*/ 100 h 166"/>
                  <a:gd name="T22" fmla="*/ 14 w 2514"/>
                  <a:gd name="T23" fmla="*/ 96 h 166"/>
                  <a:gd name="T24" fmla="*/ 6 w 2514"/>
                  <a:gd name="T25" fmla="*/ 92 h 166"/>
                  <a:gd name="T26" fmla="*/ 2 w 2514"/>
                  <a:gd name="T27" fmla="*/ 88 h 166"/>
                  <a:gd name="T28" fmla="*/ 0 w 2514"/>
                  <a:gd name="T29" fmla="*/ 84 h 166"/>
                  <a:gd name="T30" fmla="*/ 0 w 2514"/>
                  <a:gd name="T31" fmla="*/ 84 h 166"/>
                  <a:gd name="T32" fmla="*/ 2 w 2514"/>
                  <a:gd name="T33" fmla="*/ 80 h 166"/>
                  <a:gd name="T34" fmla="*/ 6 w 2514"/>
                  <a:gd name="T35" fmla="*/ 74 h 166"/>
                  <a:gd name="T36" fmla="*/ 14 w 2514"/>
                  <a:gd name="T37" fmla="*/ 70 h 166"/>
                  <a:gd name="T38" fmla="*/ 26 w 2514"/>
                  <a:gd name="T39" fmla="*/ 66 h 166"/>
                  <a:gd name="T40" fmla="*/ 58 w 2514"/>
                  <a:gd name="T41" fmla="*/ 58 h 166"/>
                  <a:gd name="T42" fmla="*/ 100 w 2514"/>
                  <a:gd name="T43" fmla="*/ 50 h 166"/>
                  <a:gd name="T44" fmla="*/ 152 w 2514"/>
                  <a:gd name="T45" fmla="*/ 44 h 166"/>
                  <a:gd name="T46" fmla="*/ 216 w 2514"/>
                  <a:gd name="T47" fmla="*/ 36 h 166"/>
                  <a:gd name="T48" fmla="*/ 288 w 2514"/>
                  <a:gd name="T49" fmla="*/ 30 h 166"/>
                  <a:gd name="T50" fmla="*/ 368 w 2514"/>
                  <a:gd name="T51" fmla="*/ 24 h 166"/>
                  <a:gd name="T52" fmla="*/ 554 w 2514"/>
                  <a:gd name="T53" fmla="*/ 14 h 166"/>
                  <a:gd name="T54" fmla="*/ 768 w 2514"/>
                  <a:gd name="T55" fmla="*/ 6 h 166"/>
                  <a:gd name="T56" fmla="*/ 1004 w 2514"/>
                  <a:gd name="T57" fmla="*/ 2 h 166"/>
                  <a:gd name="T58" fmla="*/ 1256 w 2514"/>
                  <a:gd name="T59" fmla="*/ 0 h 166"/>
                  <a:gd name="T60" fmla="*/ 1256 w 2514"/>
                  <a:gd name="T61" fmla="*/ 0 h 166"/>
                  <a:gd name="T62" fmla="*/ 1510 w 2514"/>
                  <a:gd name="T63" fmla="*/ 2 h 166"/>
                  <a:gd name="T64" fmla="*/ 1748 w 2514"/>
                  <a:gd name="T65" fmla="*/ 6 h 166"/>
                  <a:gd name="T66" fmla="*/ 1962 w 2514"/>
                  <a:gd name="T67" fmla="*/ 14 h 166"/>
                  <a:gd name="T68" fmla="*/ 2148 w 2514"/>
                  <a:gd name="T69" fmla="*/ 24 h 166"/>
                  <a:gd name="T70" fmla="*/ 2228 w 2514"/>
                  <a:gd name="T71" fmla="*/ 30 h 166"/>
                  <a:gd name="T72" fmla="*/ 2300 w 2514"/>
                  <a:gd name="T73" fmla="*/ 36 h 166"/>
                  <a:gd name="T74" fmla="*/ 2362 w 2514"/>
                  <a:gd name="T75" fmla="*/ 44 h 166"/>
                  <a:gd name="T76" fmla="*/ 2416 w 2514"/>
                  <a:gd name="T77" fmla="*/ 50 h 166"/>
                  <a:gd name="T78" fmla="*/ 2458 w 2514"/>
                  <a:gd name="T79" fmla="*/ 58 h 166"/>
                  <a:gd name="T80" fmla="*/ 2488 w 2514"/>
                  <a:gd name="T81" fmla="*/ 66 h 166"/>
                  <a:gd name="T82" fmla="*/ 2500 w 2514"/>
                  <a:gd name="T83" fmla="*/ 70 h 166"/>
                  <a:gd name="T84" fmla="*/ 2508 w 2514"/>
                  <a:gd name="T85" fmla="*/ 74 h 166"/>
                  <a:gd name="T86" fmla="*/ 2512 w 2514"/>
                  <a:gd name="T87" fmla="*/ 80 h 166"/>
                  <a:gd name="T88" fmla="*/ 2514 w 2514"/>
                  <a:gd name="T89" fmla="*/ 84 h 166"/>
                  <a:gd name="T90" fmla="*/ 2514 w 2514"/>
                  <a:gd name="T91" fmla="*/ 84 h 166"/>
                  <a:gd name="T92" fmla="*/ 2512 w 2514"/>
                  <a:gd name="T93" fmla="*/ 88 h 166"/>
                  <a:gd name="T94" fmla="*/ 2508 w 2514"/>
                  <a:gd name="T95" fmla="*/ 92 h 166"/>
                  <a:gd name="T96" fmla="*/ 2500 w 2514"/>
                  <a:gd name="T97" fmla="*/ 96 h 166"/>
                  <a:gd name="T98" fmla="*/ 2488 w 2514"/>
                  <a:gd name="T99" fmla="*/ 100 h 166"/>
                  <a:gd name="T100" fmla="*/ 2458 w 2514"/>
                  <a:gd name="T101" fmla="*/ 108 h 166"/>
                  <a:gd name="T102" fmla="*/ 2416 w 2514"/>
                  <a:gd name="T103" fmla="*/ 114 h 166"/>
                  <a:gd name="T104" fmla="*/ 2362 w 2514"/>
                  <a:gd name="T105" fmla="*/ 122 h 166"/>
                  <a:gd name="T106" fmla="*/ 2300 w 2514"/>
                  <a:gd name="T107" fmla="*/ 128 h 166"/>
                  <a:gd name="T108" fmla="*/ 2148 w 2514"/>
                  <a:gd name="T109" fmla="*/ 140 h 166"/>
                  <a:gd name="T110" fmla="*/ 1962 w 2514"/>
                  <a:gd name="T111" fmla="*/ 150 h 166"/>
                  <a:gd name="T112" fmla="*/ 1748 w 2514"/>
                  <a:gd name="T113" fmla="*/ 158 h 166"/>
                  <a:gd name="T114" fmla="*/ 1510 w 2514"/>
                  <a:gd name="T115" fmla="*/ 164 h 166"/>
                  <a:gd name="T116" fmla="*/ 1256 w 2514"/>
                  <a:gd name="T1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4" h="166">
                    <a:moveTo>
                      <a:pt x="1256" y="166"/>
                    </a:moveTo>
                    <a:lnTo>
                      <a:pt x="1256" y="166"/>
                    </a:lnTo>
                    <a:lnTo>
                      <a:pt x="1004" y="164"/>
                    </a:lnTo>
                    <a:lnTo>
                      <a:pt x="768" y="158"/>
                    </a:lnTo>
                    <a:lnTo>
                      <a:pt x="554" y="150"/>
                    </a:lnTo>
                    <a:lnTo>
                      <a:pt x="368" y="140"/>
                    </a:lnTo>
                    <a:lnTo>
                      <a:pt x="216" y="128"/>
                    </a:lnTo>
                    <a:lnTo>
                      <a:pt x="152" y="122"/>
                    </a:lnTo>
                    <a:lnTo>
                      <a:pt x="100" y="114"/>
                    </a:lnTo>
                    <a:lnTo>
                      <a:pt x="58" y="108"/>
                    </a:lnTo>
                    <a:lnTo>
                      <a:pt x="26" y="100"/>
                    </a:lnTo>
                    <a:lnTo>
                      <a:pt x="14" y="96"/>
                    </a:lnTo>
                    <a:lnTo>
                      <a:pt x="6" y="92"/>
                    </a:lnTo>
                    <a:lnTo>
                      <a:pt x="2" y="88"/>
                    </a:lnTo>
                    <a:lnTo>
                      <a:pt x="0" y="84"/>
                    </a:lnTo>
                    <a:lnTo>
                      <a:pt x="2" y="80"/>
                    </a:lnTo>
                    <a:lnTo>
                      <a:pt x="6" y="74"/>
                    </a:lnTo>
                    <a:lnTo>
                      <a:pt x="14" y="70"/>
                    </a:lnTo>
                    <a:lnTo>
                      <a:pt x="26" y="66"/>
                    </a:lnTo>
                    <a:lnTo>
                      <a:pt x="58" y="58"/>
                    </a:lnTo>
                    <a:lnTo>
                      <a:pt x="100" y="50"/>
                    </a:lnTo>
                    <a:lnTo>
                      <a:pt x="152" y="44"/>
                    </a:lnTo>
                    <a:lnTo>
                      <a:pt x="216" y="36"/>
                    </a:lnTo>
                    <a:lnTo>
                      <a:pt x="288" y="30"/>
                    </a:lnTo>
                    <a:lnTo>
                      <a:pt x="368" y="24"/>
                    </a:lnTo>
                    <a:lnTo>
                      <a:pt x="554" y="14"/>
                    </a:lnTo>
                    <a:lnTo>
                      <a:pt x="768" y="6"/>
                    </a:lnTo>
                    <a:lnTo>
                      <a:pt x="1004" y="2"/>
                    </a:lnTo>
                    <a:lnTo>
                      <a:pt x="1256" y="0"/>
                    </a:lnTo>
                    <a:lnTo>
                      <a:pt x="1510" y="2"/>
                    </a:lnTo>
                    <a:lnTo>
                      <a:pt x="1748" y="6"/>
                    </a:lnTo>
                    <a:lnTo>
                      <a:pt x="1962" y="14"/>
                    </a:lnTo>
                    <a:lnTo>
                      <a:pt x="2148" y="24"/>
                    </a:lnTo>
                    <a:lnTo>
                      <a:pt x="2228" y="30"/>
                    </a:lnTo>
                    <a:lnTo>
                      <a:pt x="2300" y="36"/>
                    </a:lnTo>
                    <a:lnTo>
                      <a:pt x="2362" y="44"/>
                    </a:lnTo>
                    <a:lnTo>
                      <a:pt x="2416" y="50"/>
                    </a:lnTo>
                    <a:lnTo>
                      <a:pt x="2458" y="58"/>
                    </a:lnTo>
                    <a:lnTo>
                      <a:pt x="2488" y="66"/>
                    </a:lnTo>
                    <a:lnTo>
                      <a:pt x="2500" y="70"/>
                    </a:lnTo>
                    <a:lnTo>
                      <a:pt x="2508" y="74"/>
                    </a:lnTo>
                    <a:lnTo>
                      <a:pt x="2512" y="80"/>
                    </a:lnTo>
                    <a:lnTo>
                      <a:pt x="2514" y="84"/>
                    </a:lnTo>
                    <a:lnTo>
                      <a:pt x="2512" y="88"/>
                    </a:lnTo>
                    <a:lnTo>
                      <a:pt x="2508" y="92"/>
                    </a:lnTo>
                    <a:lnTo>
                      <a:pt x="2500" y="96"/>
                    </a:lnTo>
                    <a:lnTo>
                      <a:pt x="2488" y="100"/>
                    </a:lnTo>
                    <a:lnTo>
                      <a:pt x="2458" y="108"/>
                    </a:lnTo>
                    <a:lnTo>
                      <a:pt x="2416" y="114"/>
                    </a:lnTo>
                    <a:lnTo>
                      <a:pt x="2362" y="122"/>
                    </a:lnTo>
                    <a:lnTo>
                      <a:pt x="2300" y="128"/>
                    </a:lnTo>
                    <a:lnTo>
                      <a:pt x="2148" y="140"/>
                    </a:lnTo>
                    <a:lnTo>
                      <a:pt x="1962" y="150"/>
                    </a:lnTo>
                    <a:lnTo>
                      <a:pt x="1748" y="158"/>
                    </a:lnTo>
                    <a:lnTo>
                      <a:pt x="1510" y="164"/>
                    </a:lnTo>
                    <a:lnTo>
                      <a:pt x="1256"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3" name="Freeform 118"/>
              <p:cNvSpPr>
                <a:spLocks noChangeArrowheads="1"/>
              </p:cNvSpPr>
              <p:nvPr/>
            </p:nvSpPr>
            <p:spPr bwMode="auto">
              <a:xfrm>
                <a:off x="190" y="12"/>
                <a:ext cx="2524" cy="166"/>
              </a:xfrm>
              <a:custGeom>
                <a:avLst/>
                <a:gdLst>
                  <a:gd name="T0" fmla="*/ 1260 w 2524"/>
                  <a:gd name="T1" fmla="*/ 0 h 166"/>
                  <a:gd name="T2" fmla="*/ 1260 w 2524"/>
                  <a:gd name="T3" fmla="*/ 0 h 166"/>
                  <a:gd name="T4" fmla="*/ 1006 w 2524"/>
                  <a:gd name="T5" fmla="*/ 2 h 166"/>
                  <a:gd name="T6" fmla="*/ 770 w 2524"/>
                  <a:gd name="T7" fmla="*/ 6 h 166"/>
                  <a:gd name="T8" fmla="*/ 556 w 2524"/>
                  <a:gd name="T9" fmla="*/ 14 h 166"/>
                  <a:gd name="T10" fmla="*/ 370 w 2524"/>
                  <a:gd name="T11" fmla="*/ 24 h 166"/>
                  <a:gd name="T12" fmla="*/ 288 w 2524"/>
                  <a:gd name="T13" fmla="*/ 30 h 166"/>
                  <a:gd name="T14" fmla="*/ 216 w 2524"/>
                  <a:gd name="T15" fmla="*/ 36 h 166"/>
                  <a:gd name="T16" fmla="*/ 152 w 2524"/>
                  <a:gd name="T17" fmla="*/ 44 h 166"/>
                  <a:gd name="T18" fmla="*/ 98 w 2524"/>
                  <a:gd name="T19" fmla="*/ 50 h 166"/>
                  <a:gd name="T20" fmla="*/ 56 w 2524"/>
                  <a:gd name="T21" fmla="*/ 58 h 166"/>
                  <a:gd name="T22" fmla="*/ 26 w 2524"/>
                  <a:gd name="T23" fmla="*/ 66 h 166"/>
                  <a:gd name="T24" fmla="*/ 14 w 2524"/>
                  <a:gd name="T25" fmla="*/ 70 h 166"/>
                  <a:gd name="T26" fmla="*/ 6 w 2524"/>
                  <a:gd name="T27" fmla="*/ 74 h 166"/>
                  <a:gd name="T28" fmla="*/ 0 w 2524"/>
                  <a:gd name="T29" fmla="*/ 80 h 166"/>
                  <a:gd name="T30" fmla="*/ 0 w 2524"/>
                  <a:gd name="T31" fmla="*/ 84 h 166"/>
                  <a:gd name="T32" fmla="*/ 0 w 2524"/>
                  <a:gd name="T33" fmla="*/ 84 h 166"/>
                  <a:gd name="T34" fmla="*/ 0 w 2524"/>
                  <a:gd name="T35" fmla="*/ 88 h 166"/>
                  <a:gd name="T36" fmla="*/ 6 w 2524"/>
                  <a:gd name="T37" fmla="*/ 92 h 166"/>
                  <a:gd name="T38" fmla="*/ 14 w 2524"/>
                  <a:gd name="T39" fmla="*/ 96 h 166"/>
                  <a:gd name="T40" fmla="*/ 26 w 2524"/>
                  <a:gd name="T41" fmla="*/ 100 h 166"/>
                  <a:gd name="T42" fmla="*/ 56 w 2524"/>
                  <a:gd name="T43" fmla="*/ 108 h 166"/>
                  <a:gd name="T44" fmla="*/ 98 w 2524"/>
                  <a:gd name="T45" fmla="*/ 116 h 166"/>
                  <a:gd name="T46" fmla="*/ 152 w 2524"/>
                  <a:gd name="T47" fmla="*/ 122 h 166"/>
                  <a:gd name="T48" fmla="*/ 216 w 2524"/>
                  <a:gd name="T49" fmla="*/ 128 h 166"/>
                  <a:gd name="T50" fmla="*/ 370 w 2524"/>
                  <a:gd name="T51" fmla="*/ 142 h 166"/>
                  <a:gd name="T52" fmla="*/ 556 w 2524"/>
                  <a:gd name="T53" fmla="*/ 152 h 166"/>
                  <a:gd name="T54" fmla="*/ 770 w 2524"/>
                  <a:gd name="T55" fmla="*/ 158 h 166"/>
                  <a:gd name="T56" fmla="*/ 1006 w 2524"/>
                  <a:gd name="T57" fmla="*/ 164 h 166"/>
                  <a:gd name="T58" fmla="*/ 1260 w 2524"/>
                  <a:gd name="T59" fmla="*/ 166 h 166"/>
                  <a:gd name="T60" fmla="*/ 1260 w 2524"/>
                  <a:gd name="T61" fmla="*/ 166 h 166"/>
                  <a:gd name="T62" fmla="*/ 1516 w 2524"/>
                  <a:gd name="T63" fmla="*/ 164 h 166"/>
                  <a:gd name="T64" fmla="*/ 1754 w 2524"/>
                  <a:gd name="T65" fmla="*/ 158 h 166"/>
                  <a:gd name="T66" fmla="*/ 1968 w 2524"/>
                  <a:gd name="T67" fmla="*/ 152 h 166"/>
                  <a:gd name="T68" fmla="*/ 2154 w 2524"/>
                  <a:gd name="T69" fmla="*/ 142 h 166"/>
                  <a:gd name="T70" fmla="*/ 2308 w 2524"/>
                  <a:gd name="T71" fmla="*/ 128 h 166"/>
                  <a:gd name="T72" fmla="*/ 2372 w 2524"/>
                  <a:gd name="T73" fmla="*/ 122 h 166"/>
                  <a:gd name="T74" fmla="*/ 2424 w 2524"/>
                  <a:gd name="T75" fmla="*/ 116 h 166"/>
                  <a:gd name="T76" fmla="*/ 2466 w 2524"/>
                  <a:gd name="T77" fmla="*/ 108 h 166"/>
                  <a:gd name="T78" fmla="*/ 2498 w 2524"/>
                  <a:gd name="T79" fmla="*/ 100 h 166"/>
                  <a:gd name="T80" fmla="*/ 2508 w 2524"/>
                  <a:gd name="T81" fmla="*/ 96 h 166"/>
                  <a:gd name="T82" fmla="*/ 2516 w 2524"/>
                  <a:gd name="T83" fmla="*/ 92 h 166"/>
                  <a:gd name="T84" fmla="*/ 2522 w 2524"/>
                  <a:gd name="T85" fmla="*/ 88 h 166"/>
                  <a:gd name="T86" fmla="*/ 2524 w 2524"/>
                  <a:gd name="T87" fmla="*/ 84 h 166"/>
                  <a:gd name="T88" fmla="*/ 2524 w 2524"/>
                  <a:gd name="T89" fmla="*/ 84 h 166"/>
                  <a:gd name="T90" fmla="*/ 2522 w 2524"/>
                  <a:gd name="T91" fmla="*/ 80 h 166"/>
                  <a:gd name="T92" fmla="*/ 2516 w 2524"/>
                  <a:gd name="T93" fmla="*/ 74 h 166"/>
                  <a:gd name="T94" fmla="*/ 2508 w 2524"/>
                  <a:gd name="T95" fmla="*/ 70 h 166"/>
                  <a:gd name="T96" fmla="*/ 2498 w 2524"/>
                  <a:gd name="T97" fmla="*/ 66 h 166"/>
                  <a:gd name="T98" fmla="*/ 2466 w 2524"/>
                  <a:gd name="T99" fmla="*/ 58 h 166"/>
                  <a:gd name="T100" fmla="*/ 2424 w 2524"/>
                  <a:gd name="T101" fmla="*/ 50 h 166"/>
                  <a:gd name="T102" fmla="*/ 2372 w 2524"/>
                  <a:gd name="T103" fmla="*/ 44 h 166"/>
                  <a:gd name="T104" fmla="*/ 2308 w 2524"/>
                  <a:gd name="T105" fmla="*/ 36 h 166"/>
                  <a:gd name="T106" fmla="*/ 2236 w 2524"/>
                  <a:gd name="T107" fmla="*/ 30 h 166"/>
                  <a:gd name="T108" fmla="*/ 2154 w 2524"/>
                  <a:gd name="T109" fmla="*/ 24 h 166"/>
                  <a:gd name="T110" fmla="*/ 1968 w 2524"/>
                  <a:gd name="T111" fmla="*/ 14 h 166"/>
                  <a:gd name="T112" fmla="*/ 1754 w 2524"/>
                  <a:gd name="T113" fmla="*/ 6 h 166"/>
                  <a:gd name="T114" fmla="*/ 1516 w 2524"/>
                  <a:gd name="T115" fmla="*/ 2 h 166"/>
                  <a:gd name="T116" fmla="*/ 1260 w 2524"/>
                  <a:gd name="T1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4" h="166">
                    <a:moveTo>
                      <a:pt x="1260" y="0"/>
                    </a:moveTo>
                    <a:lnTo>
                      <a:pt x="1260" y="0"/>
                    </a:lnTo>
                    <a:lnTo>
                      <a:pt x="1006" y="2"/>
                    </a:lnTo>
                    <a:lnTo>
                      <a:pt x="770" y="6"/>
                    </a:lnTo>
                    <a:lnTo>
                      <a:pt x="556" y="14"/>
                    </a:lnTo>
                    <a:lnTo>
                      <a:pt x="370" y="24"/>
                    </a:lnTo>
                    <a:lnTo>
                      <a:pt x="288" y="30"/>
                    </a:lnTo>
                    <a:lnTo>
                      <a:pt x="216" y="36"/>
                    </a:lnTo>
                    <a:lnTo>
                      <a:pt x="152" y="44"/>
                    </a:lnTo>
                    <a:lnTo>
                      <a:pt x="98" y="50"/>
                    </a:lnTo>
                    <a:lnTo>
                      <a:pt x="56" y="58"/>
                    </a:lnTo>
                    <a:lnTo>
                      <a:pt x="26" y="66"/>
                    </a:lnTo>
                    <a:lnTo>
                      <a:pt x="14" y="70"/>
                    </a:lnTo>
                    <a:lnTo>
                      <a:pt x="6" y="74"/>
                    </a:lnTo>
                    <a:lnTo>
                      <a:pt x="0" y="80"/>
                    </a:lnTo>
                    <a:lnTo>
                      <a:pt x="0" y="84"/>
                    </a:lnTo>
                    <a:lnTo>
                      <a:pt x="0" y="88"/>
                    </a:lnTo>
                    <a:lnTo>
                      <a:pt x="6" y="92"/>
                    </a:lnTo>
                    <a:lnTo>
                      <a:pt x="14" y="96"/>
                    </a:lnTo>
                    <a:lnTo>
                      <a:pt x="26" y="100"/>
                    </a:lnTo>
                    <a:lnTo>
                      <a:pt x="56" y="108"/>
                    </a:lnTo>
                    <a:lnTo>
                      <a:pt x="98" y="116"/>
                    </a:lnTo>
                    <a:lnTo>
                      <a:pt x="152" y="122"/>
                    </a:lnTo>
                    <a:lnTo>
                      <a:pt x="216" y="128"/>
                    </a:lnTo>
                    <a:lnTo>
                      <a:pt x="370" y="142"/>
                    </a:lnTo>
                    <a:lnTo>
                      <a:pt x="556" y="152"/>
                    </a:lnTo>
                    <a:lnTo>
                      <a:pt x="770" y="158"/>
                    </a:lnTo>
                    <a:lnTo>
                      <a:pt x="1006" y="164"/>
                    </a:lnTo>
                    <a:lnTo>
                      <a:pt x="1260" y="166"/>
                    </a:lnTo>
                    <a:lnTo>
                      <a:pt x="1516" y="164"/>
                    </a:lnTo>
                    <a:lnTo>
                      <a:pt x="1754" y="158"/>
                    </a:lnTo>
                    <a:lnTo>
                      <a:pt x="1968" y="152"/>
                    </a:lnTo>
                    <a:lnTo>
                      <a:pt x="2154" y="142"/>
                    </a:lnTo>
                    <a:lnTo>
                      <a:pt x="2308" y="128"/>
                    </a:lnTo>
                    <a:lnTo>
                      <a:pt x="2372" y="122"/>
                    </a:lnTo>
                    <a:lnTo>
                      <a:pt x="2424" y="116"/>
                    </a:lnTo>
                    <a:lnTo>
                      <a:pt x="2466" y="108"/>
                    </a:lnTo>
                    <a:lnTo>
                      <a:pt x="2498" y="100"/>
                    </a:lnTo>
                    <a:lnTo>
                      <a:pt x="2508" y="96"/>
                    </a:lnTo>
                    <a:lnTo>
                      <a:pt x="2516" y="92"/>
                    </a:lnTo>
                    <a:lnTo>
                      <a:pt x="2522" y="88"/>
                    </a:lnTo>
                    <a:lnTo>
                      <a:pt x="2524" y="84"/>
                    </a:lnTo>
                    <a:lnTo>
                      <a:pt x="2522" y="80"/>
                    </a:lnTo>
                    <a:lnTo>
                      <a:pt x="2516" y="74"/>
                    </a:lnTo>
                    <a:lnTo>
                      <a:pt x="2508" y="70"/>
                    </a:lnTo>
                    <a:lnTo>
                      <a:pt x="2498" y="66"/>
                    </a:lnTo>
                    <a:lnTo>
                      <a:pt x="2466" y="58"/>
                    </a:lnTo>
                    <a:lnTo>
                      <a:pt x="2424" y="50"/>
                    </a:lnTo>
                    <a:lnTo>
                      <a:pt x="2372" y="44"/>
                    </a:lnTo>
                    <a:lnTo>
                      <a:pt x="2308" y="36"/>
                    </a:lnTo>
                    <a:lnTo>
                      <a:pt x="2236" y="30"/>
                    </a:lnTo>
                    <a:lnTo>
                      <a:pt x="2154" y="24"/>
                    </a:lnTo>
                    <a:lnTo>
                      <a:pt x="1968" y="14"/>
                    </a:lnTo>
                    <a:lnTo>
                      <a:pt x="1754" y="6"/>
                    </a:lnTo>
                    <a:lnTo>
                      <a:pt x="1516" y="2"/>
                    </a:lnTo>
                    <a:lnTo>
                      <a:pt x="12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4" name="Freeform 119"/>
              <p:cNvSpPr>
                <a:spLocks noEditPoints="1" noChangeArrowheads="1"/>
              </p:cNvSpPr>
              <p:nvPr/>
            </p:nvSpPr>
            <p:spPr bwMode="auto">
              <a:xfrm>
                <a:off x="194" y="12"/>
                <a:ext cx="2514" cy="166"/>
              </a:xfrm>
              <a:custGeom>
                <a:avLst/>
                <a:gdLst>
                  <a:gd name="T0" fmla="*/ 1256 w 2514"/>
                  <a:gd name="T1" fmla="*/ 164 h 166"/>
                  <a:gd name="T2" fmla="*/ 770 w 2514"/>
                  <a:gd name="T3" fmla="*/ 158 h 166"/>
                  <a:gd name="T4" fmla="*/ 372 w 2514"/>
                  <a:gd name="T5" fmla="*/ 140 h 166"/>
                  <a:gd name="T6" fmla="*/ 156 w 2514"/>
                  <a:gd name="T7" fmla="*/ 122 h 166"/>
                  <a:gd name="T8" fmla="*/ 62 w 2514"/>
                  <a:gd name="T9" fmla="*/ 108 h 166"/>
                  <a:gd name="T10" fmla="*/ 20 w 2514"/>
                  <a:gd name="T11" fmla="*/ 96 h 166"/>
                  <a:gd name="T12" fmla="*/ 8 w 2514"/>
                  <a:gd name="T13" fmla="*/ 88 h 166"/>
                  <a:gd name="T14" fmla="*/ 6 w 2514"/>
                  <a:gd name="T15" fmla="*/ 84 h 166"/>
                  <a:gd name="T16" fmla="*/ 12 w 2514"/>
                  <a:gd name="T17" fmla="*/ 74 h 166"/>
                  <a:gd name="T18" fmla="*/ 32 w 2514"/>
                  <a:gd name="T19" fmla="*/ 66 h 166"/>
                  <a:gd name="T20" fmla="*/ 104 w 2514"/>
                  <a:gd name="T21" fmla="*/ 50 h 166"/>
                  <a:gd name="T22" fmla="*/ 220 w 2514"/>
                  <a:gd name="T23" fmla="*/ 36 h 166"/>
                  <a:gd name="T24" fmla="*/ 372 w 2514"/>
                  <a:gd name="T25" fmla="*/ 24 h 166"/>
                  <a:gd name="T26" fmla="*/ 770 w 2514"/>
                  <a:gd name="T27" fmla="*/ 6 h 166"/>
                  <a:gd name="T28" fmla="*/ 1256 w 2514"/>
                  <a:gd name="T29" fmla="*/ 0 h 166"/>
                  <a:gd name="T30" fmla="*/ 1510 w 2514"/>
                  <a:gd name="T31" fmla="*/ 2 h 166"/>
                  <a:gd name="T32" fmla="*/ 1958 w 2514"/>
                  <a:gd name="T33" fmla="*/ 14 h 166"/>
                  <a:gd name="T34" fmla="*/ 2224 w 2514"/>
                  <a:gd name="T35" fmla="*/ 30 h 166"/>
                  <a:gd name="T36" fmla="*/ 2358 w 2514"/>
                  <a:gd name="T37" fmla="*/ 44 h 166"/>
                  <a:gd name="T38" fmla="*/ 2452 w 2514"/>
                  <a:gd name="T39" fmla="*/ 58 h 166"/>
                  <a:gd name="T40" fmla="*/ 2494 w 2514"/>
                  <a:gd name="T41" fmla="*/ 70 h 166"/>
                  <a:gd name="T42" fmla="*/ 2508 w 2514"/>
                  <a:gd name="T43" fmla="*/ 80 h 166"/>
                  <a:gd name="T44" fmla="*/ 2508 w 2514"/>
                  <a:gd name="T45" fmla="*/ 84 h 166"/>
                  <a:gd name="T46" fmla="*/ 2502 w 2514"/>
                  <a:gd name="T47" fmla="*/ 92 h 166"/>
                  <a:gd name="T48" fmla="*/ 2484 w 2514"/>
                  <a:gd name="T49" fmla="*/ 100 h 166"/>
                  <a:gd name="T50" fmla="*/ 2410 w 2514"/>
                  <a:gd name="T51" fmla="*/ 114 h 166"/>
                  <a:gd name="T52" fmla="*/ 2296 w 2514"/>
                  <a:gd name="T53" fmla="*/ 128 h 166"/>
                  <a:gd name="T54" fmla="*/ 1958 w 2514"/>
                  <a:gd name="T55" fmla="*/ 150 h 166"/>
                  <a:gd name="T56" fmla="*/ 1510 w 2514"/>
                  <a:gd name="T57" fmla="*/ 164 h 166"/>
                  <a:gd name="T58" fmla="*/ 1256 w 2514"/>
                  <a:gd name="T59" fmla="*/ 0 h 166"/>
                  <a:gd name="T60" fmla="*/ 1004 w 2514"/>
                  <a:gd name="T61" fmla="*/ 2 h 166"/>
                  <a:gd name="T62" fmla="*/ 554 w 2514"/>
                  <a:gd name="T63" fmla="*/ 14 h 166"/>
                  <a:gd name="T64" fmla="*/ 288 w 2514"/>
                  <a:gd name="T65" fmla="*/ 30 h 166"/>
                  <a:gd name="T66" fmla="*/ 152 w 2514"/>
                  <a:gd name="T67" fmla="*/ 44 h 166"/>
                  <a:gd name="T68" fmla="*/ 58 w 2514"/>
                  <a:gd name="T69" fmla="*/ 58 h 166"/>
                  <a:gd name="T70" fmla="*/ 14 w 2514"/>
                  <a:gd name="T71" fmla="*/ 70 h 166"/>
                  <a:gd name="T72" fmla="*/ 2 w 2514"/>
                  <a:gd name="T73" fmla="*/ 80 h 166"/>
                  <a:gd name="T74" fmla="*/ 0 w 2514"/>
                  <a:gd name="T75" fmla="*/ 84 h 166"/>
                  <a:gd name="T76" fmla="*/ 6 w 2514"/>
                  <a:gd name="T77" fmla="*/ 92 h 166"/>
                  <a:gd name="T78" fmla="*/ 26 w 2514"/>
                  <a:gd name="T79" fmla="*/ 100 h 166"/>
                  <a:gd name="T80" fmla="*/ 100 w 2514"/>
                  <a:gd name="T81" fmla="*/ 114 h 166"/>
                  <a:gd name="T82" fmla="*/ 216 w 2514"/>
                  <a:gd name="T83" fmla="*/ 128 h 166"/>
                  <a:gd name="T84" fmla="*/ 554 w 2514"/>
                  <a:gd name="T85" fmla="*/ 150 h 166"/>
                  <a:gd name="T86" fmla="*/ 1004 w 2514"/>
                  <a:gd name="T87" fmla="*/ 164 h 166"/>
                  <a:gd name="T88" fmla="*/ 1256 w 2514"/>
                  <a:gd name="T89" fmla="*/ 166 h 166"/>
                  <a:gd name="T90" fmla="*/ 1748 w 2514"/>
                  <a:gd name="T91" fmla="*/ 158 h 166"/>
                  <a:gd name="T92" fmla="*/ 2148 w 2514"/>
                  <a:gd name="T93" fmla="*/ 140 h 166"/>
                  <a:gd name="T94" fmla="*/ 2362 w 2514"/>
                  <a:gd name="T95" fmla="*/ 122 h 166"/>
                  <a:gd name="T96" fmla="*/ 2458 w 2514"/>
                  <a:gd name="T97" fmla="*/ 108 h 166"/>
                  <a:gd name="T98" fmla="*/ 2500 w 2514"/>
                  <a:gd name="T99" fmla="*/ 96 h 166"/>
                  <a:gd name="T100" fmla="*/ 2512 w 2514"/>
                  <a:gd name="T101" fmla="*/ 88 h 166"/>
                  <a:gd name="T102" fmla="*/ 2514 w 2514"/>
                  <a:gd name="T103" fmla="*/ 84 h 166"/>
                  <a:gd name="T104" fmla="*/ 2508 w 2514"/>
                  <a:gd name="T105" fmla="*/ 74 h 166"/>
                  <a:gd name="T106" fmla="*/ 2488 w 2514"/>
                  <a:gd name="T107" fmla="*/ 66 h 166"/>
                  <a:gd name="T108" fmla="*/ 2416 w 2514"/>
                  <a:gd name="T109" fmla="*/ 50 h 166"/>
                  <a:gd name="T110" fmla="*/ 2300 w 2514"/>
                  <a:gd name="T111" fmla="*/ 36 h 166"/>
                  <a:gd name="T112" fmla="*/ 2148 w 2514"/>
                  <a:gd name="T113" fmla="*/ 24 h 166"/>
                  <a:gd name="T114" fmla="*/ 1748 w 2514"/>
                  <a:gd name="T115" fmla="*/ 6 h 166"/>
                  <a:gd name="T116" fmla="*/ 1256 w 2514"/>
                  <a:gd name="T1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4" h="166">
                    <a:moveTo>
                      <a:pt x="1256" y="164"/>
                    </a:moveTo>
                    <a:lnTo>
                      <a:pt x="1256" y="164"/>
                    </a:lnTo>
                    <a:lnTo>
                      <a:pt x="1004" y="164"/>
                    </a:lnTo>
                    <a:lnTo>
                      <a:pt x="770" y="158"/>
                    </a:lnTo>
                    <a:lnTo>
                      <a:pt x="558" y="150"/>
                    </a:lnTo>
                    <a:lnTo>
                      <a:pt x="372" y="140"/>
                    </a:lnTo>
                    <a:lnTo>
                      <a:pt x="220" y="128"/>
                    </a:lnTo>
                    <a:lnTo>
                      <a:pt x="156" y="122"/>
                    </a:lnTo>
                    <a:lnTo>
                      <a:pt x="104" y="114"/>
                    </a:lnTo>
                    <a:lnTo>
                      <a:pt x="62" y="108"/>
                    </a:lnTo>
                    <a:lnTo>
                      <a:pt x="32" y="100"/>
                    </a:lnTo>
                    <a:lnTo>
                      <a:pt x="20" y="96"/>
                    </a:lnTo>
                    <a:lnTo>
                      <a:pt x="12" y="92"/>
                    </a:lnTo>
                    <a:lnTo>
                      <a:pt x="8" y="88"/>
                    </a:lnTo>
                    <a:lnTo>
                      <a:pt x="6" y="84"/>
                    </a:lnTo>
                    <a:lnTo>
                      <a:pt x="8" y="80"/>
                    </a:lnTo>
                    <a:lnTo>
                      <a:pt x="12" y="74"/>
                    </a:lnTo>
                    <a:lnTo>
                      <a:pt x="20" y="70"/>
                    </a:lnTo>
                    <a:lnTo>
                      <a:pt x="32" y="66"/>
                    </a:lnTo>
                    <a:lnTo>
                      <a:pt x="62" y="58"/>
                    </a:lnTo>
                    <a:lnTo>
                      <a:pt x="104" y="50"/>
                    </a:lnTo>
                    <a:lnTo>
                      <a:pt x="156" y="44"/>
                    </a:lnTo>
                    <a:lnTo>
                      <a:pt x="220" y="36"/>
                    </a:lnTo>
                    <a:lnTo>
                      <a:pt x="292" y="30"/>
                    </a:lnTo>
                    <a:lnTo>
                      <a:pt x="372" y="24"/>
                    </a:lnTo>
                    <a:lnTo>
                      <a:pt x="558" y="14"/>
                    </a:lnTo>
                    <a:lnTo>
                      <a:pt x="770" y="6"/>
                    </a:lnTo>
                    <a:lnTo>
                      <a:pt x="1004" y="2"/>
                    </a:lnTo>
                    <a:lnTo>
                      <a:pt x="1256" y="0"/>
                    </a:lnTo>
                    <a:lnTo>
                      <a:pt x="1510" y="2"/>
                    </a:lnTo>
                    <a:lnTo>
                      <a:pt x="1746" y="6"/>
                    </a:lnTo>
                    <a:lnTo>
                      <a:pt x="1958" y="14"/>
                    </a:lnTo>
                    <a:lnTo>
                      <a:pt x="2144" y="24"/>
                    </a:lnTo>
                    <a:lnTo>
                      <a:pt x="2224" y="30"/>
                    </a:lnTo>
                    <a:lnTo>
                      <a:pt x="2296" y="36"/>
                    </a:lnTo>
                    <a:lnTo>
                      <a:pt x="2358" y="44"/>
                    </a:lnTo>
                    <a:lnTo>
                      <a:pt x="2410" y="50"/>
                    </a:lnTo>
                    <a:lnTo>
                      <a:pt x="2452" y="58"/>
                    </a:lnTo>
                    <a:lnTo>
                      <a:pt x="2484" y="66"/>
                    </a:lnTo>
                    <a:lnTo>
                      <a:pt x="2494" y="70"/>
                    </a:lnTo>
                    <a:lnTo>
                      <a:pt x="2502" y="74"/>
                    </a:lnTo>
                    <a:lnTo>
                      <a:pt x="2508" y="80"/>
                    </a:lnTo>
                    <a:lnTo>
                      <a:pt x="2508" y="84"/>
                    </a:lnTo>
                    <a:lnTo>
                      <a:pt x="2508" y="88"/>
                    </a:lnTo>
                    <a:lnTo>
                      <a:pt x="2502" y="92"/>
                    </a:lnTo>
                    <a:lnTo>
                      <a:pt x="2494" y="96"/>
                    </a:lnTo>
                    <a:lnTo>
                      <a:pt x="2484" y="100"/>
                    </a:lnTo>
                    <a:lnTo>
                      <a:pt x="2452" y="108"/>
                    </a:lnTo>
                    <a:lnTo>
                      <a:pt x="2410" y="114"/>
                    </a:lnTo>
                    <a:lnTo>
                      <a:pt x="2358" y="122"/>
                    </a:lnTo>
                    <a:lnTo>
                      <a:pt x="2296" y="128"/>
                    </a:lnTo>
                    <a:lnTo>
                      <a:pt x="2144" y="140"/>
                    </a:lnTo>
                    <a:lnTo>
                      <a:pt x="1958" y="150"/>
                    </a:lnTo>
                    <a:lnTo>
                      <a:pt x="1746" y="158"/>
                    </a:lnTo>
                    <a:lnTo>
                      <a:pt x="1510" y="164"/>
                    </a:lnTo>
                    <a:lnTo>
                      <a:pt x="1256" y="164"/>
                    </a:lnTo>
                    <a:close/>
                    <a:moveTo>
                      <a:pt x="1256" y="0"/>
                    </a:moveTo>
                    <a:lnTo>
                      <a:pt x="1256" y="0"/>
                    </a:lnTo>
                    <a:lnTo>
                      <a:pt x="1004" y="2"/>
                    </a:lnTo>
                    <a:lnTo>
                      <a:pt x="768" y="6"/>
                    </a:lnTo>
                    <a:lnTo>
                      <a:pt x="554" y="14"/>
                    </a:lnTo>
                    <a:lnTo>
                      <a:pt x="368" y="24"/>
                    </a:lnTo>
                    <a:lnTo>
                      <a:pt x="288" y="30"/>
                    </a:lnTo>
                    <a:lnTo>
                      <a:pt x="216" y="36"/>
                    </a:lnTo>
                    <a:lnTo>
                      <a:pt x="152" y="44"/>
                    </a:lnTo>
                    <a:lnTo>
                      <a:pt x="100" y="50"/>
                    </a:lnTo>
                    <a:lnTo>
                      <a:pt x="58" y="58"/>
                    </a:lnTo>
                    <a:lnTo>
                      <a:pt x="26" y="66"/>
                    </a:lnTo>
                    <a:lnTo>
                      <a:pt x="14" y="70"/>
                    </a:lnTo>
                    <a:lnTo>
                      <a:pt x="6" y="74"/>
                    </a:lnTo>
                    <a:lnTo>
                      <a:pt x="2" y="80"/>
                    </a:lnTo>
                    <a:lnTo>
                      <a:pt x="0" y="84"/>
                    </a:lnTo>
                    <a:lnTo>
                      <a:pt x="2" y="88"/>
                    </a:lnTo>
                    <a:lnTo>
                      <a:pt x="6" y="92"/>
                    </a:lnTo>
                    <a:lnTo>
                      <a:pt x="14" y="96"/>
                    </a:lnTo>
                    <a:lnTo>
                      <a:pt x="26" y="100"/>
                    </a:lnTo>
                    <a:lnTo>
                      <a:pt x="58" y="108"/>
                    </a:lnTo>
                    <a:lnTo>
                      <a:pt x="100" y="114"/>
                    </a:lnTo>
                    <a:lnTo>
                      <a:pt x="152" y="122"/>
                    </a:lnTo>
                    <a:lnTo>
                      <a:pt x="216" y="128"/>
                    </a:lnTo>
                    <a:lnTo>
                      <a:pt x="368" y="140"/>
                    </a:lnTo>
                    <a:lnTo>
                      <a:pt x="554" y="150"/>
                    </a:lnTo>
                    <a:lnTo>
                      <a:pt x="768" y="158"/>
                    </a:lnTo>
                    <a:lnTo>
                      <a:pt x="1004" y="164"/>
                    </a:lnTo>
                    <a:lnTo>
                      <a:pt x="1256" y="166"/>
                    </a:lnTo>
                    <a:lnTo>
                      <a:pt x="1510" y="164"/>
                    </a:lnTo>
                    <a:lnTo>
                      <a:pt x="1748" y="158"/>
                    </a:lnTo>
                    <a:lnTo>
                      <a:pt x="1962" y="150"/>
                    </a:lnTo>
                    <a:lnTo>
                      <a:pt x="2148" y="140"/>
                    </a:lnTo>
                    <a:lnTo>
                      <a:pt x="2300" y="128"/>
                    </a:lnTo>
                    <a:lnTo>
                      <a:pt x="2362" y="122"/>
                    </a:lnTo>
                    <a:lnTo>
                      <a:pt x="2416" y="114"/>
                    </a:lnTo>
                    <a:lnTo>
                      <a:pt x="2458" y="108"/>
                    </a:lnTo>
                    <a:lnTo>
                      <a:pt x="2488" y="100"/>
                    </a:lnTo>
                    <a:lnTo>
                      <a:pt x="2500" y="96"/>
                    </a:lnTo>
                    <a:lnTo>
                      <a:pt x="2508" y="92"/>
                    </a:lnTo>
                    <a:lnTo>
                      <a:pt x="2512" y="88"/>
                    </a:lnTo>
                    <a:lnTo>
                      <a:pt x="2514" y="84"/>
                    </a:lnTo>
                    <a:lnTo>
                      <a:pt x="2512" y="80"/>
                    </a:lnTo>
                    <a:lnTo>
                      <a:pt x="2508" y="74"/>
                    </a:lnTo>
                    <a:lnTo>
                      <a:pt x="2500" y="70"/>
                    </a:lnTo>
                    <a:lnTo>
                      <a:pt x="2488" y="66"/>
                    </a:lnTo>
                    <a:lnTo>
                      <a:pt x="2458" y="58"/>
                    </a:lnTo>
                    <a:lnTo>
                      <a:pt x="2416" y="50"/>
                    </a:lnTo>
                    <a:lnTo>
                      <a:pt x="2362" y="44"/>
                    </a:lnTo>
                    <a:lnTo>
                      <a:pt x="2300" y="36"/>
                    </a:lnTo>
                    <a:lnTo>
                      <a:pt x="2228" y="30"/>
                    </a:lnTo>
                    <a:lnTo>
                      <a:pt x="2148" y="24"/>
                    </a:lnTo>
                    <a:lnTo>
                      <a:pt x="1962" y="14"/>
                    </a:lnTo>
                    <a:lnTo>
                      <a:pt x="1748" y="6"/>
                    </a:lnTo>
                    <a:lnTo>
                      <a:pt x="1510" y="2"/>
                    </a:lnTo>
                    <a:lnTo>
                      <a:pt x="1256" y="0"/>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5" name="Freeform 120"/>
              <p:cNvSpPr>
                <a:spLocks noChangeArrowheads="1"/>
              </p:cNvSpPr>
              <p:nvPr/>
            </p:nvSpPr>
            <p:spPr bwMode="auto">
              <a:xfrm>
                <a:off x="200" y="12"/>
                <a:ext cx="2502" cy="164"/>
              </a:xfrm>
              <a:custGeom>
                <a:avLst/>
                <a:gdLst>
                  <a:gd name="T0" fmla="*/ 1250 w 2502"/>
                  <a:gd name="T1" fmla="*/ 164 h 164"/>
                  <a:gd name="T2" fmla="*/ 1250 w 2502"/>
                  <a:gd name="T3" fmla="*/ 164 h 164"/>
                  <a:gd name="T4" fmla="*/ 998 w 2502"/>
                  <a:gd name="T5" fmla="*/ 164 h 164"/>
                  <a:gd name="T6" fmla="*/ 764 w 2502"/>
                  <a:gd name="T7" fmla="*/ 158 h 164"/>
                  <a:gd name="T8" fmla="*/ 552 w 2502"/>
                  <a:gd name="T9" fmla="*/ 150 h 164"/>
                  <a:gd name="T10" fmla="*/ 366 w 2502"/>
                  <a:gd name="T11" fmla="*/ 140 h 164"/>
                  <a:gd name="T12" fmla="*/ 214 w 2502"/>
                  <a:gd name="T13" fmla="*/ 128 h 164"/>
                  <a:gd name="T14" fmla="*/ 150 w 2502"/>
                  <a:gd name="T15" fmla="*/ 122 h 164"/>
                  <a:gd name="T16" fmla="*/ 98 w 2502"/>
                  <a:gd name="T17" fmla="*/ 114 h 164"/>
                  <a:gd name="T18" fmla="*/ 56 w 2502"/>
                  <a:gd name="T19" fmla="*/ 108 h 164"/>
                  <a:gd name="T20" fmla="*/ 26 w 2502"/>
                  <a:gd name="T21" fmla="*/ 100 h 164"/>
                  <a:gd name="T22" fmla="*/ 14 w 2502"/>
                  <a:gd name="T23" fmla="*/ 96 h 164"/>
                  <a:gd name="T24" fmla="*/ 6 w 2502"/>
                  <a:gd name="T25" fmla="*/ 92 h 164"/>
                  <a:gd name="T26" fmla="*/ 2 w 2502"/>
                  <a:gd name="T27" fmla="*/ 88 h 164"/>
                  <a:gd name="T28" fmla="*/ 0 w 2502"/>
                  <a:gd name="T29" fmla="*/ 84 h 164"/>
                  <a:gd name="T30" fmla="*/ 0 w 2502"/>
                  <a:gd name="T31" fmla="*/ 84 h 164"/>
                  <a:gd name="T32" fmla="*/ 2 w 2502"/>
                  <a:gd name="T33" fmla="*/ 80 h 164"/>
                  <a:gd name="T34" fmla="*/ 6 w 2502"/>
                  <a:gd name="T35" fmla="*/ 74 h 164"/>
                  <a:gd name="T36" fmla="*/ 14 w 2502"/>
                  <a:gd name="T37" fmla="*/ 70 h 164"/>
                  <a:gd name="T38" fmla="*/ 26 w 2502"/>
                  <a:gd name="T39" fmla="*/ 66 h 164"/>
                  <a:gd name="T40" fmla="*/ 56 w 2502"/>
                  <a:gd name="T41" fmla="*/ 58 h 164"/>
                  <a:gd name="T42" fmla="*/ 98 w 2502"/>
                  <a:gd name="T43" fmla="*/ 50 h 164"/>
                  <a:gd name="T44" fmla="*/ 150 w 2502"/>
                  <a:gd name="T45" fmla="*/ 44 h 164"/>
                  <a:gd name="T46" fmla="*/ 214 w 2502"/>
                  <a:gd name="T47" fmla="*/ 36 h 164"/>
                  <a:gd name="T48" fmla="*/ 286 w 2502"/>
                  <a:gd name="T49" fmla="*/ 30 h 164"/>
                  <a:gd name="T50" fmla="*/ 366 w 2502"/>
                  <a:gd name="T51" fmla="*/ 24 h 164"/>
                  <a:gd name="T52" fmla="*/ 552 w 2502"/>
                  <a:gd name="T53" fmla="*/ 14 h 164"/>
                  <a:gd name="T54" fmla="*/ 764 w 2502"/>
                  <a:gd name="T55" fmla="*/ 6 h 164"/>
                  <a:gd name="T56" fmla="*/ 998 w 2502"/>
                  <a:gd name="T57" fmla="*/ 2 h 164"/>
                  <a:gd name="T58" fmla="*/ 1250 w 2502"/>
                  <a:gd name="T59" fmla="*/ 0 h 164"/>
                  <a:gd name="T60" fmla="*/ 1250 w 2502"/>
                  <a:gd name="T61" fmla="*/ 0 h 164"/>
                  <a:gd name="T62" fmla="*/ 1504 w 2502"/>
                  <a:gd name="T63" fmla="*/ 2 h 164"/>
                  <a:gd name="T64" fmla="*/ 1740 w 2502"/>
                  <a:gd name="T65" fmla="*/ 6 h 164"/>
                  <a:gd name="T66" fmla="*/ 1952 w 2502"/>
                  <a:gd name="T67" fmla="*/ 14 h 164"/>
                  <a:gd name="T68" fmla="*/ 2138 w 2502"/>
                  <a:gd name="T69" fmla="*/ 24 h 164"/>
                  <a:gd name="T70" fmla="*/ 2218 w 2502"/>
                  <a:gd name="T71" fmla="*/ 30 h 164"/>
                  <a:gd name="T72" fmla="*/ 2290 w 2502"/>
                  <a:gd name="T73" fmla="*/ 36 h 164"/>
                  <a:gd name="T74" fmla="*/ 2352 w 2502"/>
                  <a:gd name="T75" fmla="*/ 44 h 164"/>
                  <a:gd name="T76" fmla="*/ 2404 w 2502"/>
                  <a:gd name="T77" fmla="*/ 50 h 164"/>
                  <a:gd name="T78" fmla="*/ 2446 w 2502"/>
                  <a:gd name="T79" fmla="*/ 58 h 164"/>
                  <a:gd name="T80" fmla="*/ 2478 w 2502"/>
                  <a:gd name="T81" fmla="*/ 66 h 164"/>
                  <a:gd name="T82" fmla="*/ 2488 w 2502"/>
                  <a:gd name="T83" fmla="*/ 70 h 164"/>
                  <a:gd name="T84" fmla="*/ 2496 w 2502"/>
                  <a:gd name="T85" fmla="*/ 74 h 164"/>
                  <a:gd name="T86" fmla="*/ 2502 w 2502"/>
                  <a:gd name="T87" fmla="*/ 80 h 164"/>
                  <a:gd name="T88" fmla="*/ 2502 w 2502"/>
                  <a:gd name="T89" fmla="*/ 84 h 164"/>
                  <a:gd name="T90" fmla="*/ 2502 w 2502"/>
                  <a:gd name="T91" fmla="*/ 84 h 164"/>
                  <a:gd name="T92" fmla="*/ 2502 w 2502"/>
                  <a:gd name="T93" fmla="*/ 88 h 164"/>
                  <a:gd name="T94" fmla="*/ 2496 w 2502"/>
                  <a:gd name="T95" fmla="*/ 92 h 164"/>
                  <a:gd name="T96" fmla="*/ 2488 w 2502"/>
                  <a:gd name="T97" fmla="*/ 96 h 164"/>
                  <a:gd name="T98" fmla="*/ 2478 w 2502"/>
                  <a:gd name="T99" fmla="*/ 100 h 164"/>
                  <a:gd name="T100" fmla="*/ 2446 w 2502"/>
                  <a:gd name="T101" fmla="*/ 108 h 164"/>
                  <a:gd name="T102" fmla="*/ 2404 w 2502"/>
                  <a:gd name="T103" fmla="*/ 114 h 164"/>
                  <a:gd name="T104" fmla="*/ 2352 w 2502"/>
                  <a:gd name="T105" fmla="*/ 122 h 164"/>
                  <a:gd name="T106" fmla="*/ 2290 w 2502"/>
                  <a:gd name="T107" fmla="*/ 128 h 164"/>
                  <a:gd name="T108" fmla="*/ 2138 w 2502"/>
                  <a:gd name="T109" fmla="*/ 140 h 164"/>
                  <a:gd name="T110" fmla="*/ 1952 w 2502"/>
                  <a:gd name="T111" fmla="*/ 150 h 164"/>
                  <a:gd name="T112" fmla="*/ 1740 w 2502"/>
                  <a:gd name="T113" fmla="*/ 158 h 164"/>
                  <a:gd name="T114" fmla="*/ 1504 w 2502"/>
                  <a:gd name="T115" fmla="*/ 164 h 164"/>
                  <a:gd name="T116" fmla="*/ 1250 w 2502"/>
                  <a:gd name="T1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2" h="164">
                    <a:moveTo>
                      <a:pt x="1250" y="164"/>
                    </a:moveTo>
                    <a:lnTo>
                      <a:pt x="1250" y="164"/>
                    </a:lnTo>
                    <a:lnTo>
                      <a:pt x="998" y="164"/>
                    </a:lnTo>
                    <a:lnTo>
                      <a:pt x="764" y="158"/>
                    </a:lnTo>
                    <a:lnTo>
                      <a:pt x="552" y="150"/>
                    </a:lnTo>
                    <a:lnTo>
                      <a:pt x="366" y="140"/>
                    </a:lnTo>
                    <a:lnTo>
                      <a:pt x="214" y="128"/>
                    </a:lnTo>
                    <a:lnTo>
                      <a:pt x="150" y="122"/>
                    </a:lnTo>
                    <a:lnTo>
                      <a:pt x="98" y="114"/>
                    </a:lnTo>
                    <a:lnTo>
                      <a:pt x="56" y="108"/>
                    </a:lnTo>
                    <a:lnTo>
                      <a:pt x="26" y="100"/>
                    </a:lnTo>
                    <a:lnTo>
                      <a:pt x="14" y="96"/>
                    </a:lnTo>
                    <a:lnTo>
                      <a:pt x="6" y="92"/>
                    </a:lnTo>
                    <a:lnTo>
                      <a:pt x="2" y="88"/>
                    </a:lnTo>
                    <a:lnTo>
                      <a:pt x="0" y="84"/>
                    </a:lnTo>
                    <a:lnTo>
                      <a:pt x="2" y="80"/>
                    </a:lnTo>
                    <a:lnTo>
                      <a:pt x="6" y="74"/>
                    </a:lnTo>
                    <a:lnTo>
                      <a:pt x="14" y="70"/>
                    </a:lnTo>
                    <a:lnTo>
                      <a:pt x="26" y="66"/>
                    </a:lnTo>
                    <a:lnTo>
                      <a:pt x="56" y="58"/>
                    </a:lnTo>
                    <a:lnTo>
                      <a:pt x="98" y="50"/>
                    </a:lnTo>
                    <a:lnTo>
                      <a:pt x="150" y="44"/>
                    </a:lnTo>
                    <a:lnTo>
                      <a:pt x="214" y="36"/>
                    </a:lnTo>
                    <a:lnTo>
                      <a:pt x="286" y="30"/>
                    </a:lnTo>
                    <a:lnTo>
                      <a:pt x="366" y="24"/>
                    </a:lnTo>
                    <a:lnTo>
                      <a:pt x="552" y="14"/>
                    </a:lnTo>
                    <a:lnTo>
                      <a:pt x="764" y="6"/>
                    </a:lnTo>
                    <a:lnTo>
                      <a:pt x="998" y="2"/>
                    </a:lnTo>
                    <a:lnTo>
                      <a:pt x="1250" y="0"/>
                    </a:lnTo>
                    <a:lnTo>
                      <a:pt x="1504" y="2"/>
                    </a:lnTo>
                    <a:lnTo>
                      <a:pt x="1740" y="6"/>
                    </a:lnTo>
                    <a:lnTo>
                      <a:pt x="1952" y="14"/>
                    </a:lnTo>
                    <a:lnTo>
                      <a:pt x="2138" y="24"/>
                    </a:lnTo>
                    <a:lnTo>
                      <a:pt x="2218" y="30"/>
                    </a:lnTo>
                    <a:lnTo>
                      <a:pt x="2290" y="36"/>
                    </a:lnTo>
                    <a:lnTo>
                      <a:pt x="2352" y="44"/>
                    </a:lnTo>
                    <a:lnTo>
                      <a:pt x="2404" y="50"/>
                    </a:lnTo>
                    <a:lnTo>
                      <a:pt x="2446" y="58"/>
                    </a:lnTo>
                    <a:lnTo>
                      <a:pt x="2478" y="66"/>
                    </a:lnTo>
                    <a:lnTo>
                      <a:pt x="2488" y="70"/>
                    </a:lnTo>
                    <a:lnTo>
                      <a:pt x="2496" y="74"/>
                    </a:lnTo>
                    <a:lnTo>
                      <a:pt x="2502" y="80"/>
                    </a:lnTo>
                    <a:lnTo>
                      <a:pt x="2502" y="84"/>
                    </a:lnTo>
                    <a:lnTo>
                      <a:pt x="2502" y="88"/>
                    </a:lnTo>
                    <a:lnTo>
                      <a:pt x="2496" y="92"/>
                    </a:lnTo>
                    <a:lnTo>
                      <a:pt x="2488" y="96"/>
                    </a:lnTo>
                    <a:lnTo>
                      <a:pt x="2478" y="100"/>
                    </a:lnTo>
                    <a:lnTo>
                      <a:pt x="2446" y="108"/>
                    </a:lnTo>
                    <a:lnTo>
                      <a:pt x="2404" y="114"/>
                    </a:lnTo>
                    <a:lnTo>
                      <a:pt x="2352" y="122"/>
                    </a:lnTo>
                    <a:lnTo>
                      <a:pt x="2290" y="128"/>
                    </a:lnTo>
                    <a:lnTo>
                      <a:pt x="2138" y="140"/>
                    </a:lnTo>
                    <a:lnTo>
                      <a:pt x="1952" y="150"/>
                    </a:lnTo>
                    <a:lnTo>
                      <a:pt x="1740" y="158"/>
                    </a:lnTo>
                    <a:lnTo>
                      <a:pt x="1504" y="164"/>
                    </a:lnTo>
                    <a:lnTo>
                      <a:pt x="1250"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6" name="Freeform 121"/>
              <p:cNvSpPr>
                <a:spLocks noChangeArrowheads="1"/>
              </p:cNvSpPr>
              <p:nvPr/>
            </p:nvSpPr>
            <p:spPr bwMode="auto">
              <a:xfrm>
                <a:off x="194" y="12"/>
                <a:ext cx="2514" cy="166"/>
              </a:xfrm>
              <a:custGeom>
                <a:avLst/>
                <a:gdLst>
                  <a:gd name="T0" fmla="*/ 1256 w 2514"/>
                  <a:gd name="T1" fmla="*/ 0 h 166"/>
                  <a:gd name="T2" fmla="*/ 1256 w 2514"/>
                  <a:gd name="T3" fmla="*/ 0 h 166"/>
                  <a:gd name="T4" fmla="*/ 1004 w 2514"/>
                  <a:gd name="T5" fmla="*/ 2 h 166"/>
                  <a:gd name="T6" fmla="*/ 768 w 2514"/>
                  <a:gd name="T7" fmla="*/ 6 h 166"/>
                  <a:gd name="T8" fmla="*/ 554 w 2514"/>
                  <a:gd name="T9" fmla="*/ 14 h 166"/>
                  <a:gd name="T10" fmla="*/ 368 w 2514"/>
                  <a:gd name="T11" fmla="*/ 24 h 166"/>
                  <a:gd name="T12" fmla="*/ 288 w 2514"/>
                  <a:gd name="T13" fmla="*/ 30 h 166"/>
                  <a:gd name="T14" fmla="*/ 216 w 2514"/>
                  <a:gd name="T15" fmla="*/ 36 h 166"/>
                  <a:gd name="T16" fmla="*/ 152 w 2514"/>
                  <a:gd name="T17" fmla="*/ 44 h 166"/>
                  <a:gd name="T18" fmla="*/ 100 w 2514"/>
                  <a:gd name="T19" fmla="*/ 50 h 166"/>
                  <a:gd name="T20" fmla="*/ 58 w 2514"/>
                  <a:gd name="T21" fmla="*/ 58 h 166"/>
                  <a:gd name="T22" fmla="*/ 26 w 2514"/>
                  <a:gd name="T23" fmla="*/ 66 h 166"/>
                  <a:gd name="T24" fmla="*/ 14 w 2514"/>
                  <a:gd name="T25" fmla="*/ 70 h 166"/>
                  <a:gd name="T26" fmla="*/ 6 w 2514"/>
                  <a:gd name="T27" fmla="*/ 74 h 166"/>
                  <a:gd name="T28" fmla="*/ 2 w 2514"/>
                  <a:gd name="T29" fmla="*/ 80 h 166"/>
                  <a:gd name="T30" fmla="*/ 0 w 2514"/>
                  <a:gd name="T31" fmla="*/ 84 h 166"/>
                  <a:gd name="T32" fmla="*/ 0 w 2514"/>
                  <a:gd name="T33" fmla="*/ 84 h 166"/>
                  <a:gd name="T34" fmla="*/ 2 w 2514"/>
                  <a:gd name="T35" fmla="*/ 88 h 166"/>
                  <a:gd name="T36" fmla="*/ 6 w 2514"/>
                  <a:gd name="T37" fmla="*/ 92 h 166"/>
                  <a:gd name="T38" fmla="*/ 14 w 2514"/>
                  <a:gd name="T39" fmla="*/ 96 h 166"/>
                  <a:gd name="T40" fmla="*/ 26 w 2514"/>
                  <a:gd name="T41" fmla="*/ 100 h 166"/>
                  <a:gd name="T42" fmla="*/ 58 w 2514"/>
                  <a:gd name="T43" fmla="*/ 108 h 166"/>
                  <a:gd name="T44" fmla="*/ 100 w 2514"/>
                  <a:gd name="T45" fmla="*/ 114 h 166"/>
                  <a:gd name="T46" fmla="*/ 152 w 2514"/>
                  <a:gd name="T47" fmla="*/ 122 h 166"/>
                  <a:gd name="T48" fmla="*/ 216 w 2514"/>
                  <a:gd name="T49" fmla="*/ 128 h 166"/>
                  <a:gd name="T50" fmla="*/ 368 w 2514"/>
                  <a:gd name="T51" fmla="*/ 140 h 166"/>
                  <a:gd name="T52" fmla="*/ 554 w 2514"/>
                  <a:gd name="T53" fmla="*/ 150 h 166"/>
                  <a:gd name="T54" fmla="*/ 768 w 2514"/>
                  <a:gd name="T55" fmla="*/ 158 h 166"/>
                  <a:gd name="T56" fmla="*/ 1004 w 2514"/>
                  <a:gd name="T57" fmla="*/ 164 h 166"/>
                  <a:gd name="T58" fmla="*/ 1256 w 2514"/>
                  <a:gd name="T59" fmla="*/ 166 h 166"/>
                  <a:gd name="T60" fmla="*/ 1256 w 2514"/>
                  <a:gd name="T61" fmla="*/ 166 h 166"/>
                  <a:gd name="T62" fmla="*/ 1510 w 2514"/>
                  <a:gd name="T63" fmla="*/ 164 h 166"/>
                  <a:gd name="T64" fmla="*/ 1748 w 2514"/>
                  <a:gd name="T65" fmla="*/ 158 h 166"/>
                  <a:gd name="T66" fmla="*/ 1962 w 2514"/>
                  <a:gd name="T67" fmla="*/ 150 h 166"/>
                  <a:gd name="T68" fmla="*/ 2148 w 2514"/>
                  <a:gd name="T69" fmla="*/ 140 h 166"/>
                  <a:gd name="T70" fmla="*/ 2300 w 2514"/>
                  <a:gd name="T71" fmla="*/ 128 h 166"/>
                  <a:gd name="T72" fmla="*/ 2362 w 2514"/>
                  <a:gd name="T73" fmla="*/ 122 h 166"/>
                  <a:gd name="T74" fmla="*/ 2416 w 2514"/>
                  <a:gd name="T75" fmla="*/ 114 h 166"/>
                  <a:gd name="T76" fmla="*/ 2458 w 2514"/>
                  <a:gd name="T77" fmla="*/ 108 h 166"/>
                  <a:gd name="T78" fmla="*/ 2488 w 2514"/>
                  <a:gd name="T79" fmla="*/ 100 h 166"/>
                  <a:gd name="T80" fmla="*/ 2500 w 2514"/>
                  <a:gd name="T81" fmla="*/ 96 h 166"/>
                  <a:gd name="T82" fmla="*/ 2508 w 2514"/>
                  <a:gd name="T83" fmla="*/ 92 h 166"/>
                  <a:gd name="T84" fmla="*/ 2512 w 2514"/>
                  <a:gd name="T85" fmla="*/ 88 h 166"/>
                  <a:gd name="T86" fmla="*/ 2514 w 2514"/>
                  <a:gd name="T87" fmla="*/ 84 h 166"/>
                  <a:gd name="T88" fmla="*/ 2514 w 2514"/>
                  <a:gd name="T89" fmla="*/ 84 h 166"/>
                  <a:gd name="T90" fmla="*/ 2512 w 2514"/>
                  <a:gd name="T91" fmla="*/ 80 h 166"/>
                  <a:gd name="T92" fmla="*/ 2508 w 2514"/>
                  <a:gd name="T93" fmla="*/ 74 h 166"/>
                  <a:gd name="T94" fmla="*/ 2500 w 2514"/>
                  <a:gd name="T95" fmla="*/ 70 h 166"/>
                  <a:gd name="T96" fmla="*/ 2488 w 2514"/>
                  <a:gd name="T97" fmla="*/ 66 h 166"/>
                  <a:gd name="T98" fmla="*/ 2458 w 2514"/>
                  <a:gd name="T99" fmla="*/ 58 h 166"/>
                  <a:gd name="T100" fmla="*/ 2416 w 2514"/>
                  <a:gd name="T101" fmla="*/ 50 h 166"/>
                  <a:gd name="T102" fmla="*/ 2362 w 2514"/>
                  <a:gd name="T103" fmla="*/ 44 h 166"/>
                  <a:gd name="T104" fmla="*/ 2300 w 2514"/>
                  <a:gd name="T105" fmla="*/ 36 h 166"/>
                  <a:gd name="T106" fmla="*/ 2228 w 2514"/>
                  <a:gd name="T107" fmla="*/ 30 h 166"/>
                  <a:gd name="T108" fmla="*/ 2148 w 2514"/>
                  <a:gd name="T109" fmla="*/ 24 h 166"/>
                  <a:gd name="T110" fmla="*/ 1962 w 2514"/>
                  <a:gd name="T111" fmla="*/ 14 h 166"/>
                  <a:gd name="T112" fmla="*/ 1748 w 2514"/>
                  <a:gd name="T113" fmla="*/ 6 h 166"/>
                  <a:gd name="T114" fmla="*/ 1510 w 2514"/>
                  <a:gd name="T115" fmla="*/ 2 h 166"/>
                  <a:gd name="T116" fmla="*/ 1256 w 2514"/>
                  <a:gd name="T1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4" h="166">
                    <a:moveTo>
                      <a:pt x="1256" y="0"/>
                    </a:moveTo>
                    <a:lnTo>
                      <a:pt x="1256" y="0"/>
                    </a:lnTo>
                    <a:lnTo>
                      <a:pt x="1004" y="2"/>
                    </a:lnTo>
                    <a:lnTo>
                      <a:pt x="768" y="6"/>
                    </a:lnTo>
                    <a:lnTo>
                      <a:pt x="554" y="14"/>
                    </a:lnTo>
                    <a:lnTo>
                      <a:pt x="368" y="24"/>
                    </a:lnTo>
                    <a:lnTo>
                      <a:pt x="288" y="30"/>
                    </a:lnTo>
                    <a:lnTo>
                      <a:pt x="216" y="36"/>
                    </a:lnTo>
                    <a:lnTo>
                      <a:pt x="152" y="44"/>
                    </a:lnTo>
                    <a:lnTo>
                      <a:pt x="100" y="50"/>
                    </a:lnTo>
                    <a:lnTo>
                      <a:pt x="58" y="58"/>
                    </a:lnTo>
                    <a:lnTo>
                      <a:pt x="26" y="66"/>
                    </a:lnTo>
                    <a:lnTo>
                      <a:pt x="14" y="70"/>
                    </a:lnTo>
                    <a:lnTo>
                      <a:pt x="6" y="74"/>
                    </a:lnTo>
                    <a:lnTo>
                      <a:pt x="2" y="80"/>
                    </a:lnTo>
                    <a:lnTo>
                      <a:pt x="0" y="84"/>
                    </a:lnTo>
                    <a:lnTo>
                      <a:pt x="2" y="88"/>
                    </a:lnTo>
                    <a:lnTo>
                      <a:pt x="6" y="92"/>
                    </a:lnTo>
                    <a:lnTo>
                      <a:pt x="14" y="96"/>
                    </a:lnTo>
                    <a:lnTo>
                      <a:pt x="26" y="100"/>
                    </a:lnTo>
                    <a:lnTo>
                      <a:pt x="58" y="108"/>
                    </a:lnTo>
                    <a:lnTo>
                      <a:pt x="100" y="114"/>
                    </a:lnTo>
                    <a:lnTo>
                      <a:pt x="152" y="122"/>
                    </a:lnTo>
                    <a:lnTo>
                      <a:pt x="216" y="128"/>
                    </a:lnTo>
                    <a:lnTo>
                      <a:pt x="368" y="140"/>
                    </a:lnTo>
                    <a:lnTo>
                      <a:pt x="554" y="150"/>
                    </a:lnTo>
                    <a:lnTo>
                      <a:pt x="768" y="158"/>
                    </a:lnTo>
                    <a:lnTo>
                      <a:pt x="1004" y="164"/>
                    </a:lnTo>
                    <a:lnTo>
                      <a:pt x="1256" y="166"/>
                    </a:lnTo>
                    <a:lnTo>
                      <a:pt x="1510" y="164"/>
                    </a:lnTo>
                    <a:lnTo>
                      <a:pt x="1748" y="158"/>
                    </a:lnTo>
                    <a:lnTo>
                      <a:pt x="1962" y="150"/>
                    </a:lnTo>
                    <a:lnTo>
                      <a:pt x="2148" y="140"/>
                    </a:lnTo>
                    <a:lnTo>
                      <a:pt x="2300" y="128"/>
                    </a:lnTo>
                    <a:lnTo>
                      <a:pt x="2362" y="122"/>
                    </a:lnTo>
                    <a:lnTo>
                      <a:pt x="2416" y="114"/>
                    </a:lnTo>
                    <a:lnTo>
                      <a:pt x="2458" y="108"/>
                    </a:lnTo>
                    <a:lnTo>
                      <a:pt x="2488" y="100"/>
                    </a:lnTo>
                    <a:lnTo>
                      <a:pt x="2500" y="96"/>
                    </a:lnTo>
                    <a:lnTo>
                      <a:pt x="2508" y="92"/>
                    </a:lnTo>
                    <a:lnTo>
                      <a:pt x="2512" y="88"/>
                    </a:lnTo>
                    <a:lnTo>
                      <a:pt x="2514" y="84"/>
                    </a:lnTo>
                    <a:lnTo>
                      <a:pt x="2512" y="80"/>
                    </a:lnTo>
                    <a:lnTo>
                      <a:pt x="2508" y="74"/>
                    </a:lnTo>
                    <a:lnTo>
                      <a:pt x="2500" y="70"/>
                    </a:lnTo>
                    <a:lnTo>
                      <a:pt x="2488" y="66"/>
                    </a:lnTo>
                    <a:lnTo>
                      <a:pt x="2458" y="58"/>
                    </a:lnTo>
                    <a:lnTo>
                      <a:pt x="2416" y="50"/>
                    </a:lnTo>
                    <a:lnTo>
                      <a:pt x="2362" y="44"/>
                    </a:lnTo>
                    <a:lnTo>
                      <a:pt x="2300" y="36"/>
                    </a:lnTo>
                    <a:lnTo>
                      <a:pt x="2228" y="30"/>
                    </a:lnTo>
                    <a:lnTo>
                      <a:pt x="2148" y="24"/>
                    </a:lnTo>
                    <a:lnTo>
                      <a:pt x="1962" y="14"/>
                    </a:lnTo>
                    <a:lnTo>
                      <a:pt x="1748" y="6"/>
                    </a:lnTo>
                    <a:lnTo>
                      <a:pt x="1510" y="2"/>
                    </a:lnTo>
                    <a:lnTo>
                      <a:pt x="12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7" name="Freeform 122"/>
              <p:cNvSpPr>
                <a:spLocks noEditPoints="1" noChangeArrowheads="1"/>
              </p:cNvSpPr>
              <p:nvPr/>
            </p:nvSpPr>
            <p:spPr bwMode="auto">
              <a:xfrm>
                <a:off x="200" y="12"/>
                <a:ext cx="2502" cy="164"/>
              </a:xfrm>
              <a:custGeom>
                <a:avLst/>
                <a:gdLst>
                  <a:gd name="T0" fmla="*/ 1250 w 2502"/>
                  <a:gd name="T1" fmla="*/ 164 h 164"/>
                  <a:gd name="T2" fmla="*/ 766 w 2502"/>
                  <a:gd name="T3" fmla="*/ 158 h 164"/>
                  <a:gd name="T4" fmla="*/ 370 w 2502"/>
                  <a:gd name="T5" fmla="*/ 140 h 164"/>
                  <a:gd name="T6" fmla="*/ 156 w 2502"/>
                  <a:gd name="T7" fmla="*/ 122 h 164"/>
                  <a:gd name="T8" fmla="*/ 60 w 2502"/>
                  <a:gd name="T9" fmla="*/ 108 h 164"/>
                  <a:gd name="T10" fmla="*/ 20 w 2502"/>
                  <a:gd name="T11" fmla="*/ 96 h 164"/>
                  <a:gd name="T12" fmla="*/ 6 w 2502"/>
                  <a:gd name="T13" fmla="*/ 88 h 164"/>
                  <a:gd name="T14" fmla="*/ 4 w 2502"/>
                  <a:gd name="T15" fmla="*/ 84 h 164"/>
                  <a:gd name="T16" fmla="*/ 12 w 2502"/>
                  <a:gd name="T17" fmla="*/ 74 h 164"/>
                  <a:gd name="T18" fmla="*/ 30 w 2502"/>
                  <a:gd name="T19" fmla="*/ 66 h 164"/>
                  <a:gd name="T20" fmla="*/ 102 w 2502"/>
                  <a:gd name="T21" fmla="*/ 52 h 164"/>
                  <a:gd name="T22" fmla="*/ 218 w 2502"/>
                  <a:gd name="T23" fmla="*/ 36 h 164"/>
                  <a:gd name="T24" fmla="*/ 554 w 2502"/>
                  <a:gd name="T25" fmla="*/ 14 h 164"/>
                  <a:gd name="T26" fmla="*/ 1000 w 2502"/>
                  <a:gd name="T27" fmla="*/ 2 h 164"/>
                  <a:gd name="T28" fmla="*/ 1250 w 2502"/>
                  <a:gd name="T29" fmla="*/ 0 h 164"/>
                  <a:gd name="T30" fmla="*/ 1738 w 2502"/>
                  <a:gd name="T31" fmla="*/ 8 h 164"/>
                  <a:gd name="T32" fmla="*/ 2134 w 2502"/>
                  <a:gd name="T33" fmla="*/ 24 h 164"/>
                  <a:gd name="T34" fmla="*/ 2286 w 2502"/>
                  <a:gd name="T35" fmla="*/ 36 h 164"/>
                  <a:gd name="T36" fmla="*/ 2400 w 2502"/>
                  <a:gd name="T37" fmla="*/ 52 h 164"/>
                  <a:gd name="T38" fmla="*/ 2472 w 2502"/>
                  <a:gd name="T39" fmla="*/ 66 h 164"/>
                  <a:gd name="T40" fmla="*/ 2492 w 2502"/>
                  <a:gd name="T41" fmla="*/ 74 h 164"/>
                  <a:gd name="T42" fmla="*/ 2498 w 2502"/>
                  <a:gd name="T43" fmla="*/ 84 h 164"/>
                  <a:gd name="T44" fmla="*/ 2496 w 2502"/>
                  <a:gd name="T45" fmla="*/ 88 h 164"/>
                  <a:gd name="T46" fmla="*/ 2484 w 2502"/>
                  <a:gd name="T47" fmla="*/ 96 h 164"/>
                  <a:gd name="T48" fmla="*/ 2442 w 2502"/>
                  <a:gd name="T49" fmla="*/ 108 h 164"/>
                  <a:gd name="T50" fmla="*/ 2348 w 2502"/>
                  <a:gd name="T51" fmla="*/ 122 h 164"/>
                  <a:gd name="T52" fmla="*/ 2134 w 2502"/>
                  <a:gd name="T53" fmla="*/ 140 h 164"/>
                  <a:gd name="T54" fmla="*/ 1738 w 2502"/>
                  <a:gd name="T55" fmla="*/ 158 h 164"/>
                  <a:gd name="T56" fmla="*/ 1250 w 2502"/>
                  <a:gd name="T57" fmla="*/ 164 h 164"/>
                  <a:gd name="T58" fmla="*/ 1250 w 2502"/>
                  <a:gd name="T59" fmla="*/ 0 h 164"/>
                  <a:gd name="T60" fmla="*/ 764 w 2502"/>
                  <a:gd name="T61" fmla="*/ 6 h 164"/>
                  <a:gd name="T62" fmla="*/ 366 w 2502"/>
                  <a:gd name="T63" fmla="*/ 24 h 164"/>
                  <a:gd name="T64" fmla="*/ 214 w 2502"/>
                  <a:gd name="T65" fmla="*/ 36 h 164"/>
                  <a:gd name="T66" fmla="*/ 98 w 2502"/>
                  <a:gd name="T67" fmla="*/ 50 h 164"/>
                  <a:gd name="T68" fmla="*/ 26 w 2502"/>
                  <a:gd name="T69" fmla="*/ 66 h 164"/>
                  <a:gd name="T70" fmla="*/ 6 w 2502"/>
                  <a:gd name="T71" fmla="*/ 74 h 164"/>
                  <a:gd name="T72" fmla="*/ 0 w 2502"/>
                  <a:gd name="T73" fmla="*/ 84 h 164"/>
                  <a:gd name="T74" fmla="*/ 2 w 2502"/>
                  <a:gd name="T75" fmla="*/ 88 h 164"/>
                  <a:gd name="T76" fmla="*/ 14 w 2502"/>
                  <a:gd name="T77" fmla="*/ 96 h 164"/>
                  <a:gd name="T78" fmla="*/ 56 w 2502"/>
                  <a:gd name="T79" fmla="*/ 108 h 164"/>
                  <a:gd name="T80" fmla="*/ 150 w 2502"/>
                  <a:gd name="T81" fmla="*/ 122 h 164"/>
                  <a:gd name="T82" fmla="*/ 366 w 2502"/>
                  <a:gd name="T83" fmla="*/ 140 h 164"/>
                  <a:gd name="T84" fmla="*/ 764 w 2502"/>
                  <a:gd name="T85" fmla="*/ 158 h 164"/>
                  <a:gd name="T86" fmla="*/ 1250 w 2502"/>
                  <a:gd name="T87" fmla="*/ 164 h 164"/>
                  <a:gd name="T88" fmla="*/ 1504 w 2502"/>
                  <a:gd name="T89" fmla="*/ 164 h 164"/>
                  <a:gd name="T90" fmla="*/ 1952 w 2502"/>
                  <a:gd name="T91" fmla="*/ 150 h 164"/>
                  <a:gd name="T92" fmla="*/ 2290 w 2502"/>
                  <a:gd name="T93" fmla="*/ 128 h 164"/>
                  <a:gd name="T94" fmla="*/ 2404 w 2502"/>
                  <a:gd name="T95" fmla="*/ 114 h 164"/>
                  <a:gd name="T96" fmla="*/ 2478 w 2502"/>
                  <a:gd name="T97" fmla="*/ 100 h 164"/>
                  <a:gd name="T98" fmla="*/ 2496 w 2502"/>
                  <a:gd name="T99" fmla="*/ 92 h 164"/>
                  <a:gd name="T100" fmla="*/ 2502 w 2502"/>
                  <a:gd name="T101" fmla="*/ 84 h 164"/>
                  <a:gd name="T102" fmla="*/ 2502 w 2502"/>
                  <a:gd name="T103" fmla="*/ 80 h 164"/>
                  <a:gd name="T104" fmla="*/ 2488 w 2502"/>
                  <a:gd name="T105" fmla="*/ 70 h 164"/>
                  <a:gd name="T106" fmla="*/ 2446 w 2502"/>
                  <a:gd name="T107" fmla="*/ 58 h 164"/>
                  <a:gd name="T108" fmla="*/ 2352 w 2502"/>
                  <a:gd name="T109" fmla="*/ 44 h 164"/>
                  <a:gd name="T110" fmla="*/ 2218 w 2502"/>
                  <a:gd name="T111" fmla="*/ 30 h 164"/>
                  <a:gd name="T112" fmla="*/ 1952 w 2502"/>
                  <a:gd name="T113" fmla="*/ 14 h 164"/>
                  <a:gd name="T114" fmla="*/ 1504 w 2502"/>
                  <a:gd name="T115" fmla="*/ 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2" h="164">
                    <a:moveTo>
                      <a:pt x="1250" y="164"/>
                    </a:moveTo>
                    <a:lnTo>
                      <a:pt x="1250" y="164"/>
                    </a:lnTo>
                    <a:lnTo>
                      <a:pt x="1000" y="162"/>
                    </a:lnTo>
                    <a:lnTo>
                      <a:pt x="766" y="158"/>
                    </a:lnTo>
                    <a:lnTo>
                      <a:pt x="554" y="150"/>
                    </a:lnTo>
                    <a:lnTo>
                      <a:pt x="370" y="140"/>
                    </a:lnTo>
                    <a:lnTo>
                      <a:pt x="218" y="128"/>
                    </a:lnTo>
                    <a:lnTo>
                      <a:pt x="156" y="122"/>
                    </a:lnTo>
                    <a:lnTo>
                      <a:pt x="102" y="114"/>
                    </a:lnTo>
                    <a:lnTo>
                      <a:pt x="60" y="108"/>
                    </a:lnTo>
                    <a:lnTo>
                      <a:pt x="30" y="100"/>
                    </a:lnTo>
                    <a:lnTo>
                      <a:pt x="20" y="96"/>
                    </a:lnTo>
                    <a:lnTo>
                      <a:pt x="12" y="92"/>
                    </a:lnTo>
                    <a:lnTo>
                      <a:pt x="6" y="88"/>
                    </a:lnTo>
                    <a:lnTo>
                      <a:pt x="4" y="84"/>
                    </a:lnTo>
                    <a:lnTo>
                      <a:pt x="6" y="80"/>
                    </a:lnTo>
                    <a:lnTo>
                      <a:pt x="12" y="74"/>
                    </a:lnTo>
                    <a:lnTo>
                      <a:pt x="20" y="70"/>
                    </a:lnTo>
                    <a:lnTo>
                      <a:pt x="30" y="66"/>
                    </a:lnTo>
                    <a:lnTo>
                      <a:pt x="60" y="58"/>
                    </a:lnTo>
                    <a:lnTo>
                      <a:pt x="102" y="52"/>
                    </a:lnTo>
                    <a:lnTo>
                      <a:pt x="156" y="44"/>
                    </a:lnTo>
                    <a:lnTo>
                      <a:pt x="218" y="36"/>
                    </a:lnTo>
                    <a:lnTo>
                      <a:pt x="370" y="24"/>
                    </a:lnTo>
                    <a:lnTo>
                      <a:pt x="554" y="14"/>
                    </a:lnTo>
                    <a:lnTo>
                      <a:pt x="766" y="8"/>
                    </a:lnTo>
                    <a:lnTo>
                      <a:pt x="1000" y="2"/>
                    </a:lnTo>
                    <a:lnTo>
                      <a:pt x="1250" y="0"/>
                    </a:lnTo>
                    <a:lnTo>
                      <a:pt x="1502" y="2"/>
                    </a:lnTo>
                    <a:lnTo>
                      <a:pt x="1738" y="8"/>
                    </a:lnTo>
                    <a:lnTo>
                      <a:pt x="1950" y="14"/>
                    </a:lnTo>
                    <a:lnTo>
                      <a:pt x="2134" y="24"/>
                    </a:lnTo>
                    <a:lnTo>
                      <a:pt x="2214" y="30"/>
                    </a:lnTo>
                    <a:lnTo>
                      <a:pt x="2286" y="36"/>
                    </a:lnTo>
                    <a:lnTo>
                      <a:pt x="2348" y="44"/>
                    </a:lnTo>
                    <a:lnTo>
                      <a:pt x="2400" y="52"/>
                    </a:lnTo>
                    <a:lnTo>
                      <a:pt x="2442" y="58"/>
                    </a:lnTo>
                    <a:lnTo>
                      <a:pt x="2472" y="66"/>
                    </a:lnTo>
                    <a:lnTo>
                      <a:pt x="2484" y="70"/>
                    </a:lnTo>
                    <a:lnTo>
                      <a:pt x="2492" y="74"/>
                    </a:lnTo>
                    <a:lnTo>
                      <a:pt x="2496" y="80"/>
                    </a:lnTo>
                    <a:lnTo>
                      <a:pt x="2498" y="84"/>
                    </a:lnTo>
                    <a:lnTo>
                      <a:pt x="2496" y="88"/>
                    </a:lnTo>
                    <a:lnTo>
                      <a:pt x="2492" y="92"/>
                    </a:lnTo>
                    <a:lnTo>
                      <a:pt x="2484" y="96"/>
                    </a:lnTo>
                    <a:lnTo>
                      <a:pt x="2472" y="100"/>
                    </a:lnTo>
                    <a:lnTo>
                      <a:pt x="2442" y="108"/>
                    </a:lnTo>
                    <a:lnTo>
                      <a:pt x="2400" y="114"/>
                    </a:lnTo>
                    <a:lnTo>
                      <a:pt x="2348" y="122"/>
                    </a:lnTo>
                    <a:lnTo>
                      <a:pt x="2286" y="128"/>
                    </a:lnTo>
                    <a:lnTo>
                      <a:pt x="2134" y="140"/>
                    </a:lnTo>
                    <a:lnTo>
                      <a:pt x="1950" y="150"/>
                    </a:lnTo>
                    <a:lnTo>
                      <a:pt x="1738" y="158"/>
                    </a:lnTo>
                    <a:lnTo>
                      <a:pt x="1502" y="162"/>
                    </a:lnTo>
                    <a:lnTo>
                      <a:pt x="1250" y="164"/>
                    </a:lnTo>
                    <a:close/>
                    <a:moveTo>
                      <a:pt x="1250" y="0"/>
                    </a:moveTo>
                    <a:lnTo>
                      <a:pt x="1250" y="0"/>
                    </a:lnTo>
                    <a:lnTo>
                      <a:pt x="998" y="2"/>
                    </a:lnTo>
                    <a:lnTo>
                      <a:pt x="764" y="6"/>
                    </a:lnTo>
                    <a:lnTo>
                      <a:pt x="552" y="14"/>
                    </a:lnTo>
                    <a:lnTo>
                      <a:pt x="366" y="24"/>
                    </a:lnTo>
                    <a:lnTo>
                      <a:pt x="286" y="30"/>
                    </a:lnTo>
                    <a:lnTo>
                      <a:pt x="214" y="36"/>
                    </a:lnTo>
                    <a:lnTo>
                      <a:pt x="150" y="44"/>
                    </a:lnTo>
                    <a:lnTo>
                      <a:pt x="98" y="50"/>
                    </a:lnTo>
                    <a:lnTo>
                      <a:pt x="56" y="58"/>
                    </a:lnTo>
                    <a:lnTo>
                      <a:pt x="26" y="66"/>
                    </a:lnTo>
                    <a:lnTo>
                      <a:pt x="14" y="70"/>
                    </a:lnTo>
                    <a:lnTo>
                      <a:pt x="6" y="74"/>
                    </a:lnTo>
                    <a:lnTo>
                      <a:pt x="2" y="80"/>
                    </a:lnTo>
                    <a:lnTo>
                      <a:pt x="0" y="84"/>
                    </a:lnTo>
                    <a:lnTo>
                      <a:pt x="2" y="88"/>
                    </a:lnTo>
                    <a:lnTo>
                      <a:pt x="6" y="92"/>
                    </a:lnTo>
                    <a:lnTo>
                      <a:pt x="14" y="96"/>
                    </a:lnTo>
                    <a:lnTo>
                      <a:pt x="26" y="100"/>
                    </a:lnTo>
                    <a:lnTo>
                      <a:pt x="56" y="108"/>
                    </a:lnTo>
                    <a:lnTo>
                      <a:pt x="98" y="114"/>
                    </a:lnTo>
                    <a:lnTo>
                      <a:pt x="150" y="122"/>
                    </a:lnTo>
                    <a:lnTo>
                      <a:pt x="214" y="128"/>
                    </a:lnTo>
                    <a:lnTo>
                      <a:pt x="366" y="140"/>
                    </a:lnTo>
                    <a:lnTo>
                      <a:pt x="552" y="150"/>
                    </a:lnTo>
                    <a:lnTo>
                      <a:pt x="764" y="158"/>
                    </a:lnTo>
                    <a:lnTo>
                      <a:pt x="998" y="164"/>
                    </a:lnTo>
                    <a:lnTo>
                      <a:pt x="1250" y="164"/>
                    </a:lnTo>
                    <a:lnTo>
                      <a:pt x="1504" y="164"/>
                    </a:lnTo>
                    <a:lnTo>
                      <a:pt x="1740" y="158"/>
                    </a:lnTo>
                    <a:lnTo>
                      <a:pt x="1952" y="150"/>
                    </a:lnTo>
                    <a:lnTo>
                      <a:pt x="2138" y="140"/>
                    </a:lnTo>
                    <a:lnTo>
                      <a:pt x="2290" y="128"/>
                    </a:lnTo>
                    <a:lnTo>
                      <a:pt x="2352" y="122"/>
                    </a:lnTo>
                    <a:lnTo>
                      <a:pt x="2404" y="114"/>
                    </a:lnTo>
                    <a:lnTo>
                      <a:pt x="2446" y="108"/>
                    </a:lnTo>
                    <a:lnTo>
                      <a:pt x="2478" y="100"/>
                    </a:lnTo>
                    <a:lnTo>
                      <a:pt x="2488" y="96"/>
                    </a:lnTo>
                    <a:lnTo>
                      <a:pt x="2496" y="92"/>
                    </a:lnTo>
                    <a:lnTo>
                      <a:pt x="2502" y="88"/>
                    </a:lnTo>
                    <a:lnTo>
                      <a:pt x="2502" y="84"/>
                    </a:lnTo>
                    <a:lnTo>
                      <a:pt x="2502" y="80"/>
                    </a:lnTo>
                    <a:lnTo>
                      <a:pt x="2496" y="74"/>
                    </a:lnTo>
                    <a:lnTo>
                      <a:pt x="2488" y="70"/>
                    </a:lnTo>
                    <a:lnTo>
                      <a:pt x="2478" y="66"/>
                    </a:lnTo>
                    <a:lnTo>
                      <a:pt x="2446" y="58"/>
                    </a:lnTo>
                    <a:lnTo>
                      <a:pt x="2404" y="50"/>
                    </a:lnTo>
                    <a:lnTo>
                      <a:pt x="2352" y="44"/>
                    </a:lnTo>
                    <a:lnTo>
                      <a:pt x="2290" y="36"/>
                    </a:lnTo>
                    <a:lnTo>
                      <a:pt x="2218" y="30"/>
                    </a:lnTo>
                    <a:lnTo>
                      <a:pt x="2138" y="24"/>
                    </a:lnTo>
                    <a:lnTo>
                      <a:pt x="1952" y="14"/>
                    </a:lnTo>
                    <a:lnTo>
                      <a:pt x="1740" y="6"/>
                    </a:lnTo>
                    <a:lnTo>
                      <a:pt x="1504" y="2"/>
                    </a:lnTo>
                    <a:lnTo>
                      <a:pt x="1250" y="0"/>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8" name="Freeform 123"/>
              <p:cNvSpPr>
                <a:spLocks noChangeArrowheads="1"/>
              </p:cNvSpPr>
              <p:nvPr/>
            </p:nvSpPr>
            <p:spPr bwMode="auto">
              <a:xfrm>
                <a:off x="204" y="12"/>
                <a:ext cx="2494" cy="164"/>
              </a:xfrm>
              <a:custGeom>
                <a:avLst/>
                <a:gdLst>
                  <a:gd name="T0" fmla="*/ 1246 w 2494"/>
                  <a:gd name="T1" fmla="*/ 164 h 164"/>
                  <a:gd name="T2" fmla="*/ 1246 w 2494"/>
                  <a:gd name="T3" fmla="*/ 164 h 164"/>
                  <a:gd name="T4" fmla="*/ 996 w 2494"/>
                  <a:gd name="T5" fmla="*/ 162 h 164"/>
                  <a:gd name="T6" fmla="*/ 762 w 2494"/>
                  <a:gd name="T7" fmla="*/ 158 h 164"/>
                  <a:gd name="T8" fmla="*/ 550 w 2494"/>
                  <a:gd name="T9" fmla="*/ 150 h 164"/>
                  <a:gd name="T10" fmla="*/ 366 w 2494"/>
                  <a:gd name="T11" fmla="*/ 140 h 164"/>
                  <a:gd name="T12" fmla="*/ 214 w 2494"/>
                  <a:gd name="T13" fmla="*/ 128 h 164"/>
                  <a:gd name="T14" fmla="*/ 152 w 2494"/>
                  <a:gd name="T15" fmla="*/ 122 h 164"/>
                  <a:gd name="T16" fmla="*/ 98 w 2494"/>
                  <a:gd name="T17" fmla="*/ 114 h 164"/>
                  <a:gd name="T18" fmla="*/ 56 w 2494"/>
                  <a:gd name="T19" fmla="*/ 108 h 164"/>
                  <a:gd name="T20" fmla="*/ 26 w 2494"/>
                  <a:gd name="T21" fmla="*/ 100 h 164"/>
                  <a:gd name="T22" fmla="*/ 16 w 2494"/>
                  <a:gd name="T23" fmla="*/ 96 h 164"/>
                  <a:gd name="T24" fmla="*/ 8 w 2494"/>
                  <a:gd name="T25" fmla="*/ 92 h 164"/>
                  <a:gd name="T26" fmla="*/ 2 w 2494"/>
                  <a:gd name="T27" fmla="*/ 88 h 164"/>
                  <a:gd name="T28" fmla="*/ 0 w 2494"/>
                  <a:gd name="T29" fmla="*/ 84 h 164"/>
                  <a:gd name="T30" fmla="*/ 0 w 2494"/>
                  <a:gd name="T31" fmla="*/ 84 h 164"/>
                  <a:gd name="T32" fmla="*/ 2 w 2494"/>
                  <a:gd name="T33" fmla="*/ 80 h 164"/>
                  <a:gd name="T34" fmla="*/ 8 w 2494"/>
                  <a:gd name="T35" fmla="*/ 74 h 164"/>
                  <a:gd name="T36" fmla="*/ 16 w 2494"/>
                  <a:gd name="T37" fmla="*/ 70 h 164"/>
                  <a:gd name="T38" fmla="*/ 26 w 2494"/>
                  <a:gd name="T39" fmla="*/ 66 h 164"/>
                  <a:gd name="T40" fmla="*/ 56 w 2494"/>
                  <a:gd name="T41" fmla="*/ 58 h 164"/>
                  <a:gd name="T42" fmla="*/ 98 w 2494"/>
                  <a:gd name="T43" fmla="*/ 52 h 164"/>
                  <a:gd name="T44" fmla="*/ 152 w 2494"/>
                  <a:gd name="T45" fmla="*/ 44 h 164"/>
                  <a:gd name="T46" fmla="*/ 214 w 2494"/>
                  <a:gd name="T47" fmla="*/ 36 h 164"/>
                  <a:gd name="T48" fmla="*/ 366 w 2494"/>
                  <a:gd name="T49" fmla="*/ 24 h 164"/>
                  <a:gd name="T50" fmla="*/ 550 w 2494"/>
                  <a:gd name="T51" fmla="*/ 14 h 164"/>
                  <a:gd name="T52" fmla="*/ 762 w 2494"/>
                  <a:gd name="T53" fmla="*/ 8 h 164"/>
                  <a:gd name="T54" fmla="*/ 996 w 2494"/>
                  <a:gd name="T55" fmla="*/ 2 h 164"/>
                  <a:gd name="T56" fmla="*/ 1246 w 2494"/>
                  <a:gd name="T57" fmla="*/ 0 h 164"/>
                  <a:gd name="T58" fmla="*/ 1246 w 2494"/>
                  <a:gd name="T59" fmla="*/ 0 h 164"/>
                  <a:gd name="T60" fmla="*/ 1498 w 2494"/>
                  <a:gd name="T61" fmla="*/ 2 h 164"/>
                  <a:gd name="T62" fmla="*/ 1734 w 2494"/>
                  <a:gd name="T63" fmla="*/ 8 h 164"/>
                  <a:gd name="T64" fmla="*/ 1946 w 2494"/>
                  <a:gd name="T65" fmla="*/ 14 h 164"/>
                  <a:gd name="T66" fmla="*/ 2130 w 2494"/>
                  <a:gd name="T67" fmla="*/ 24 h 164"/>
                  <a:gd name="T68" fmla="*/ 2210 w 2494"/>
                  <a:gd name="T69" fmla="*/ 30 h 164"/>
                  <a:gd name="T70" fmla="*/ 2282 w 2494"/>
                  <a:gd name="T71" fmla="*/ 36 h 164"/>
                  <a:gd name="T72" fmla="*/ 2344 w 2494"/>
                  <a:gd name="T73" fmla="*/ 44 h 164"/>
                  <a:gd name="T74" fmla="*/ 2396 w 2494"/>
                  <a:gd name="T75" fmla="*/ 52 h 164"/>
                  <a:gd name="T76" fmla="*/ 2438 w 2494"/>
                  <a:gd name="T77" fmla="*/ 58 h 164"/>
                  <a:gd name="T78" fmla="*/ 2468 w 2494"/>
                  <a:gd name="T79" fmla="*/ 66 h 164"/>
                  <a:gd name="T80" fmla="*/ 2480 w 2494"/>
                  <a:gd name="T81" fmla="*/ 70 h 164"/>
                  <a:gd name="T82" fmla="*/ 2488 w 2494"/>
                  <a:gd name="T83" fmla="*/ 74 h 164"/>
                  <a:gd name="T84" fmla="*/ 2492 w 2494"/>
                  <a:gd name="T85" fmla="*/ 80 h 164"/>
                  <a:gd name="T86" fmla="*/ 2494 w 2494"/>
                  <a:gd name="T87" fmla="*/ 84 h 164"/>
                  <a:gd name="T88" fmla="*/ 2494 w 2494"/>
                  <a:gd name="T89" fmla="*/ 84 h 164"/>
                  <a:gd name="T90" fmla="*/ 2492 w 2494"/>
                  <a:gd name="T91" fmla="*/ 88 h 164"/>
                  <a:gd name="T92" fmla="*/ 2488 w 2494"/>
                  <a:gd name="T93" fmla="*/ 92 h 164"/>
                  <a:gd name="T94" fmla="*/ 2480 w 2494"/>
                  <a:gd name="T95" fmla="*/ 96 h 164"/>
                  <a:gd name="T96" fmla="*/ 2468 w 2494"/>
                  <a:gd name="T97" fmla="*/ 100 h 164"/>
                  <a:gd name="T98" fmla="*/ 2438 w 2494"/>
                  <a:gd name="T99" fmla="*/ 108 h 164"/>
                  <a:gd name="T100" fmla="*/ 2396 w 2494"/>
                  <a:gd name="T101" fmla="*/ 114 h 164"/>
                  <a:gd name="T102" fmla="*/ 2344 w 2494"/>
                  <a:gd name="T103" fmla="*/ 122 h 164"/>
                  <a:gd name="T104" fmla="*/ 2282 w 2494"/>
                  <a:gd name="T105" fmla="*/ 128 h 164"/>
                  <a:gd name="T106" fmla="*/ 2130 w 2494"/>
                  <a:gd name="T107" fmla="*/ 140 h 164"/>
                  <a:gd name="T108" fmla="*/ 1946 w 2494"/>
                  <a:gd name="T109" fmla="*/ 150 h 164"/>
                  <a:gd name="T110" fmla="*/ 1734 w 2494"/>
                  <a:gd name="T111" fmla="*/ 158 h 164"/>
                  <a:gd name="T112" fmla="*/ 1498 w 2494"/>
                  <a:gd name="T113" fmla="*/ 162 h 164"/>
                  <a:gd name="T114" fmla="*/ 1246 w 2494"/>
                  <a:gd name="T115"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4" h="164">
                    <a:moveTo>
                      <a:pt x="1246" y="164"/>
                    </a:moveTo>
                    <a:lnTo>
                      <a:pt x="1246" y="164"/>
                    </a:lnTo>
                    <a:lnTo>
                      <a:pt x="996" y="162"/>
                    </a:lnTo>
                    <a:lnTo>
                      <a:pt x="762" y="158"/>
                    </a:lnTo>
                    <a:lnTo>
                      <a:pt x="550" y="150"/>
                    </a:lnTo>
                    <a:lnTo>
                      <a:pt x="366" y="140"/>
                    </a:lnTo>
                    <a:lnTo>
                      <a:pt x="214" y="128"/>
                    </a:lnTo>
                    <a:lnTo>
                      <a:pt x="152" y="122"/>
                    </a:lnTo>
                    <a:lnTo>
                      <a:pt x="98" y="114"/>
                    </a:lnTo>
                    <a:lnTo>
                      <a:pt x="56" y="108"/>
                    </a:lnTo>
                    <a:lnTo>
                      <a:pt x="26" y="100"/>
                    </a:lnTo>
                    <a:lnTo>
                      <a:pt x="16" y="96"/>
                    </a:lnTo>
                    <a:lnTo>
                      <a:pt x="8" y="92"/>
                    </a:lnTo>
                    <a:lnTo>
                      <a:pt x="2" y="88"/>
                    </a:lnTo>
                    <a:lnTo>
                      <a:pt x="0" y="84"/>
                    </a:lnTo>
                    <a:lnTo>
                      <a:pt x="2" y="80"/>
                    </a:lnTo>
                    <a:lnTo>
                      <a:pt x="8" y="74"/>
                    </a:lnTo>
                    <a:lnTo>
                      <a:pt x="16" y="70"/>
                    </a:lnTo>
                    <a:lnTo>
                      <a:pt x="26" y="66"/>
                    </a:lnTo>
                    <a:lnTo>
                      <a:pt x="56" y="58"/>
                    </a:lnTo>
                    <a:lnTo>
                      <a:pt x="98" y="52"/>
                    </a:lnTo>
                    <a:lnTo>
                      <a:pt x="152" y="44"/>
                    </a:lnTo>
                    <a:lnTo>
                      <a:pt x="214" y="36"/>
                    </a:lnTo>
                    <a:lnTo>
                      <a:pt x="366" y="24"/>
                    </a:lnTo>
                    <a:lnTo>
                      <a:pt x="550" y="14"/>
                    </a:lnTo>
                    <a:lnTo>
                      <a:pt x="762" y="8"/>
                    </a:lnTo>
                    <a:lnTo>
                      <a:pt x="996" y="2"/>
                    </a:lnTo>
                    <a:lnTo>
                      <a:pt x="1246" y="0"/>
                    </a:lnTo>
                    <a:lnTo>
                      <a:pt x="1498" y="2"/>
                    </a:lnTo>
                    <a:lnTo>
                      <a:pt x="1734" y="8"/>
                    </a:lnTo>
                    <a:lnTo>
                      <a:pt x="1946" y="14"/>
                    </a:lnTo>
                    <a:lnTo>
                      <a:pt x="2130" y="24"/>
                    </a:lnTo>
                    <a:lnTo>
                      <a:pt x="2210" y="30"/>
                    </a:lnTo>
                    <a:lnTo>
                      <a:pt x="2282" y="36"/>
                    </a:lnTo>
                    <a:lnTo>
                      <a:pt x="2344" y="44"/>
                    </a:lnTo>
                    <a:lnTo>
                      <a:pt x="2396" y="52"/>
                    </a:lnTo>
                    <a:lnTo>
                      <a:pt x="2438" y="58"/>
                    </a:lnTo>
                    <a:lnTo>
                      <a:pt x="2468" y="66"/>
                    </a:lnTo>
                    <a:lnTo>
                      <a:pt x="2480" y="70"/>
                    </a:lnTo>
                    <a:lnTo>
                      <a:pt x="2488" y="74"/>
                    </a:lnTo>
                    <a:lnTo>
                      <a:pt x="2492" y="80"/>
                    </a:lnTo>
                    <a:lnTo>
                      <a:pt x="2494" y="84"/>
                    </a:lnTo>
                    <a:lnTo>
                      <a:pt x="2492" y="88"/>
                    </a:lnTo>
                    <a:lnTo>
                      <a:pt x="2488" y="92"/>
                    </a:lnTo>
                    <a:lnTo>
                      <a:pt x="2480" y="96"/>
                    </a:lnTo>
                    <a:lnTo>
                      <a:pt x="2468" y="100"/>
                    </a:lnTo>
                    <a:lnTo>
                      <a:pt x="2438" y="108"/>
                    </a:lnTo>
                    <a:lnTo>
                      <a:pt x="2396" y="114"/>
                    </a:lnTo>
                    <a:lnTo>
                      <a:pt x="2344" y="122"/>
                    </a:lnTo>
                    <a:lnTo>
                      <a:pt x="2282" y="128"/>
                    </a:lnTo>
                    <a:lnTo>
                      <a:pt x="2130" y="140"/>
                    </a:lnTo>
                    <a:lnTo>
                      <a:pt x="1946" y="150"/>
                    </a:lnTo>
                    <a:lnTo>
                      <a:pt x="1734" y="158"/>
                    </a:lnTo>
                    <a:lnTo>
                      <a:pt x="1498" y="162"/>
                    </a:lnTo>
                    <a:lnTo>
                      <a:pt x="1246"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19" name="Freeform 124"/>
              <p:cNvSpPr>
                <a:spLocks noChangeArrowheads="1"/>
              </p:cNvSpPr>
              <p:nvPr/>
            </p:nvSpPr>
            <p:spPr bwMode="auto">
              <a:xfrm>
                <a:off x="200" y="12"/>
                <a:ext cx="2502" cy="164"/>
              </a:xfrm>
              <a:custGeom>
                <a:avLst/>
                <a:gdLst>
                  <a:gd name="T0" fmla="*/ 1250 w 2502"/>
                  <a:gd name="T1" fmla="*/ 0 h 164"/>
                  <a:gd name="T2" fmla="*/ 1250 w 2502"/>
                  <a:gd name="T3" fmla="*/ 0 h 164"/>
                  <a:gd name="T4" fmla="*/ 998 w 2502"/>
                  <a:gd name="T5" fmla="*/ 2 h 164"/>
                  <a:gd name="T6" fmla="*/ 764 w 2502"/>
                  <a:gd name="T7" fmla="*/ 6 h 164"/>
                  <a:gd name="T8" fmla="*/ 552 w 2502"/>
                  <a:gd name="T9" fmla="*/ 14 h 164"/>
                  <a:gd name="T10" fmla="*/ 366 w 2502"/>
                  <a:gd name="T11" fmla="*/ 24 h 164"/>
                  <a:gd name="T12" fmla="*/ 286 w 2502"/>
                  <a:gd name="T13" fmla="*/ 30 h 164"/>
                  <a:gd name="T14" fmla="*/ 214 w 2502"/>
                  <a:gd name="T15" fmla="*/ 36 h 164"/>
                  <a:gd name="T16" fmla="*/ 150 w 2502"/>
                  <a:gd name="T17" fmla="*/ 44 h 164"/>
                  <a:gd name="T18" fmla="*/ 98 w 2502"/>
                  <a:gd name="T19" fmla="*/ 50 h 164"/>
                  <a:gd name="T20" fmla="*/ 56 w 2502"/>
                  <a:gd name="T21" fmla="*/ 58 h 164"/>
                  <a:gd name="T22" fmla="*/ 26 w 2502"/>
                  <a:gd name="T23" fmla="*/ 66 h 164"/>
                  <a:gd name="T24" fmla="*/ 14 w 2502"/>
                  <a:gd name="T25" fmla="*/ 70 h 164"/>
                  <a:gd name="T26" fmla="*/ 6 w 2502"/>
                  <a:gd name="T27" fmla="*/ 74 h 164"/>
                  <a:gd name="T28" fmla="*/ 2 w 2502"/>
                  <a:gd name="T29" fmla="*/ 80 h 164"/>
                  <a:gd name="T30" fmla="*/ 0 w 2502"/>
                  <a:gd name="T31" fmla="*/ 84 h 164"/>
                  <a:gd name="T32" fmla="*/ 0 w 2502"/>
                  <a:gd name="T33" fmla="*/ 84 h 164"/>
                  <a:gd name="T34" fmla="*/ 2 w 2502"/>
                  <a:gd name="T35" fmla="*/ 88 h 164"/>
                  <a:gd name="T36" fmla="*/ 6 w 2502"/>
                  <a:gd name="T37" fmla="*/ 92 h 164"/>
                  <a:gd name="T38" fmla="*/ 14 w 2502"/>
                  <a:gd name="T39" fmla="*/ 96 h 164"/>
                  <a:gd name="T40" fmla="*/ 26 w 2502"/>
                  <a:gd name="T41" fmla="*/ 100 h 164"/>
                  <a:gd name="T42" fmla="*/ 56 w 2502"/>
                  <a:gd name="T43" fmla="*/ 108 h 164"/>
                  <a:gd name="T44" fmla="*/ 98 w 2502"/>
                  <a:gd name="T45" fmla="*/ 114 h 164"/>
                  <a:gd name="T46" fmla="*/ 150 w 2502"/>
                  <a:gd name="T47" fmla="*/ 122 h 164"/>
                  <a:gd name="T48" fmla="*/ 214 w 2502"/>
                  <a:gd name="T49" fmla="*/ 128 h 164"/>
                  <a:gd name="T50" fmla="*/ 366 w 2502"/>
                  <a:gd name="T51" fmla="*/ 140 h 164"/>
                  <a:gd name="T52" fmla="*/ 552 w 2502"/>
                  <a:gd name="T53" fmla="*/ 150 h 164"/>
                  <a:gd name="T54" fmla="*/ 764 w 2502"/>
                  <a:gd name="T55" fmla="*/ 158 h 164"/>
                  <a:gd name="T56" fmla="*/ 998 w 2502"/>
                  <a:gd name="T57" fmla="*/ 164 h 164"/>
                  <a:gd name="T58" fmla="*/ 1250 w 2502"/>
                  <a:gd name="T59" fmla="*/ 164 h 164"/>
                  <a:gd name="T60" fmla="*/ 1250 w 2502"/>
                  <a:gd name="T61" fmla="*/ 164 h 164"/>
                  <a:gd name="T62" fmla="*/ 1504 w 2502"/>
                  <a:gd name="T63" fmla="*/ 164 h 164"/>
                  <a:gd name="T64" fmla="*/ 1740 w 2502"/>
                  <a:gd name="T65" fmla="*/ 158 h 164"/>
                  <a:gd name="T66" fmla="*/ 1952 w 2502"/>
                  <a:gd name="T67" fmla="*/ 150 h 164"/>
                  <a:gd name="T68" fmla="*/ 2138 w 2502"/>
                  <a:gd name="T69" fmla="*/ 140 h 164"/>
                  <a:gd name="T70" fmla="*/ 2290 w 2502"/>
                  <a:gd name="T71" fmla="*/ 128 h 164"/>
                  <a:gd name="T72" fmla="*/ 2352 w 2502"/>
                  <a:gd name="T73" fmla="*/ 122 h 164"/>
                  <a:gd name="T74" fmla="*/ 2404 w 2502"/>
                  <a:gd name="T75" fmla="*/ 114 h 164"/>
                  <a:gd name="T76" fmla="*/ 2446 w 2502"/>
                  <a:gd name="T77" fmla="*/ 108 h 164"/>
                  <a:gd name="T78" fmla="*/ 2478 w 2502"/>
                  <a:gd name="T79" fmla="*/ 100 h 164"/>
                  <a:gd name="T80" fmla="*/ 2488 w 2502"/>
                  <a:gd name="T81" fmla="*/ 96 h 164"/>
                  <a:gd name="T82" fmla="*/ 2496 w 2502"/>
                  <a:gd name="T83" fmla="*/ 92 h 164"/>
                  <a:gd name="T84" fmla="*/ 2502 w 2502"/>
                  <a:gd name="T85" fmla="*/ 88 h 164"/>
                  <a:gd name="T86" fmla="*/ 2502 w 2502"/>
                  <a:gd name="T87" fmla="*/ 84 h 164"/>
                  <a:gd name="T88" fmla="*/ 2502 w 2502"/>
                  <a:gd name="T89" fmla="*/ 84 h 164"/>
                  <a:gd name="T90" fmla="*/ 2502 w 2502"/>
                  <a:gd name="T91" fmla="*/ 80 h 164"/>
                  <a:gd name="T92" fmla="*/ 2496 w 2502"/>
                  <a:gd name="T93" fmla="*/ 74 h 164"/>
                  <a:gd name="T94" fmla="*/ 2488 w 2502"/>
                  <a:gd name="T95" fmla="*/ 70 h 164"/>
                  <a:gd name="T96" fmla="*/ 2478 w 2502"/>
                  <a:gd name="T97" fmla="*/ 66 h 164"/>
                  <a:gd name="T98" fmla="*/ 2446 w 2502"/>
                  <a:gd name="T99" fmla="*/ 58 h 164"/>
                  <a:gd name="T100" fmla="*/ 2404 w 2502"/>
                  <a:gd name="T101" fmla="*/ 50 h 164"/>
                  <a:gd name="T102" fmla="*/ 2352 w 2502"/>
                  <a:gd name="T103" fmla="*/ 44 h 164"/>
                  <a:gd name="T104" fmla="*/ 2290 w 2502"/>
                  <a:gd name="T105" fmla="*/ 36 h 164"/>
                  <a:gd name="T106" fmla="*/ 2218 w 2502"/>
                  <a:gd name="T107" fmla="*/ 30 h 164"/>
                  <a:gd name="T108" fmla="*/ 2138 w 2502"/>
                  <a:gd name="T109" fmla="*/ 24 h 164"/>
                  <a:gd name="T110" fmla="*/ 1952 w 2502"/>
                  <a:gd name="T111" fmla="*/ 14 h 164"/>
                  <a:gd name="T112" fmla="*/ 1740 w 2502"/>
                  <a:gd name="T113" fmla="*/ 6 h 164"/>
                  <a:gd name="T114" fmla="*/ 1504 w 2502"/>
                  <a:gd name="T115" fmla="*/ 2 h 164"/>
                  <a:gd name="T116" fmla="*/ 1250 w 2502"/>
                  <a:gd name="T1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2" h="164">
                    <a:moveTo>
                      <a:pt x="1250" y="0"/>
                    </a:moveTo>
                    <a:lnTo>
                      <a:pt x="1250" y="0"/>
                    </a:lnTo>
                    <a:lnTo>
                      <a:pt x="998" y="2"/>
                    </a:lnTo>
                    <a:lnTo>
                      <a:pt x="764" y="6"/>
                    </a:lnTo>
                    <a:lnTo>
                      <a:pt x="552" y="14"/>
                    </a:lnTo>
                    <a:lnTo>
                      <a:pt x="366" y="24"/>
                    </a:lnTo>
                    <a:lnTo>
                      <a:pt x="286" y="30"/>
                    </a:lnTo>
                    <a:lnTo>
                      <a:pt x="214" y="36"/>
                    </a:lnTo>
                    <a:lnTo>
                      <a:pt x="150" y="44"/>
                    </a:lnTo>
                    <a:lnTo>
                      <a:pt x="98" y="50"/>
                    </a:lnTo>
                    <a:lnTo>
                      <a:pt x="56" y="58"/>
                    </a:lnTo>
                    <a:lnTo>
                      <a:pt x="26" y="66"/>
                    </a:lnTo>
                    <a:lnTo>
                      <a:pt x="14" y="70"/>
                    </a:lnTo>
                    <a:lnTo>
                      <a:pt x="6" y="74"/>
                    </a:lnTo>
                    <a:lnTo>
                      <a:pt x="2" y="80"/>
                    </a:lnTo>
                    <a:lnTo>
                      <a:pt x="0" y="84"/>
                    </a:lnTo>
                    <a:lnTo>
                      <a:pt x="2" y="88"/>
                    </a:lnTo>
                    <a:lnTo>
                      <a:pt x="6" y="92"/>
                    </a:lnTo>
                    <a:lnTo>
                      <a:pt x="14" y="96"/>
                    </a:lnTo>
                    <a:lnTo>
                      <a:pt x="26" y="100"/>
                    </a:lnTo>
                    <a:lnTo>
                      <a:pt x="56" y="108"/>
                    </a:lnTo>
                    <a:lnTo>
                      <a:pt x="98" y="114"/>
                    </a:lnTo>
                    <a:lnTo>
                      <a:pt x="150" y="122"/>
                    </a:lnTo>
                    <a:lnTo>
                      <a:pt x="214" y="128"/>
                    </a:lnTo>
                    <a:lnTo>
                      <a:pt x="366" y="140"/>
                    </a:lnTo>
                    <a:lnTo>
                      <a:pt x="552" y="150"/>
                    </a:lnTo>
                    <a:lnTo>
                      <a:pt x="764" y="158"/>
                    </a:lnTo>
                    <a:lnTo>
                      <a:pt x="998" y="164"/>
                    </a:lnTo>
                    <a:lnTo>
                      <a:pt x="1250" y="164"/>
                    </a:lnTo>
                    <a:lnTo>
                      <a:pt x="1504" y="164"/>
                    </a:lnTo>
                    <a:lnTo>
                      <a:pt x="1740" y="158"/>
                    </a:lnTo>
                    <a:lnTo>
                      <a:pt x="1952" y="150"/>
                    </a:lnTo>
                    <a:lnTo>
                      <a:pt x="2138" y="140"/>
                    </a:lnTo>
                    <a:lnTo>
                      <a:pt x="2290" y="128"/>
                    </a:lnTo>
                    <a:lnTo>
                      <a:pt x="2352" y="122"/>
                    </a:lnTo>
                    <a:lnTo>
                      <a:pt x="2404" y="114"/>
                    </a:lnTo>
                    <a:lnTo>
                      <a:pt x="2446" y="108"/>
                    </a:lnTo>
                    <a:lnTo>
                      <a:pt x="2478" y="100"/>
                    </a:lnTo>
                    <a:lnTo>
                      <a:pt x="2488" y="96"/>
                    </a:lnTo>
                    <a:lnTo>
                      <a:pt x="2496" y="92"/>
                    </a:lnTo>
                    <a:lnTo>
                      <a:pt x="2502" y="88"/>
                    </a:lnTo>
                    <a:lnTo>
                      <a:pt x="2502" y="84"/>
                    </a:lnTo>
                    <a:lnTo>
                      <a:pt x="2502" y="80"/>
                    </a:lnTo>
                    <a:lnTo>
                      <a:pt x="2496" y="74"/>
                    </a:lnTo>
                    <a:lnTo>
                      <a:pt x="2488" y="70"/>
                    </a:lnTo>
                    <a:lnTo>
                      <a:pt x="2478" y="66"/>
                    </a:lnTo>
                    <a:lnTo>
                      <a:pt x="2446" y="58"/>
                    </a:lnTo>
                    <a:lnTo>
                      <a:pt x="2404" y="50"/>
                    </a:lnTo>
                    <a:lnTo>
                      <a:pt x="2352" y="44"/>
                    </a:lnTo>
                    <a:lnTo>
                      <a:pt x="2290" y="36"/>
                    </a:lnTo>
                    <a:lnTo>
                      <a:pt x="2218" y="30"/>
                    </a:lnTo>
                    <a:lnTo>
                      <a:pt x="2138" y="24"/>
                    </a:lnTo>
                    <a:lnTo>
                      <a:pt x="1952" y="14"/>
                    </a:lnTo>
                    <a:lnTo>
                      <a:pt x="1740" y="6"/>
                    </a:lnTo>
                    <a:lnTo>
                      <a:pt x="1504" y="2"/>
                    </a:lnTo>
                    <a:lnTo>
                      <a:pt x="12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0" name="Freeform 125"/>
              <p:cNvSpPr>
                <a:spLocks noEditPoints="1" noChangeArrowheads="1"/>
              </p:cNvSpPr>
              <p:nvPr/>
            </p:nvSpPr>
            <p:spPr bwMode="auto">
              <a:xfrm>
                <a:off x="204" y="12"/>
                <a:ext cx="2494" cy="164"/>
              </a:xfrm>
              <a:custGeom>
                <a:avLst/>
                <a:gdLst>
                  <a:gd name="T0" fmla="*/ 1246 w 2494"/>
                  <a:gd name="T1" fmla="*/ 164 h 164"/>
                  <a:gd name="T2" fmla="*/ 764 w 2494"/>
                  <a:gd name="T3" fmla="*/ 158 h 164"/>
                  <a:gd name="T4" fmla="*/ 370 w 2494"/>
                  <a:gd name="T5" fmla="*/ 140 h 164"/>
                  <a:gd name="T6" fmla="*/ 156 w 2494"/>
                  <a:gd name="T7" fmla="*/ 122 h 164"/>
                  <a:gd name="T8" fmla="*/ 62 w 2494"/>
                  <a:gd name="T9" fmla="*/ 108 h 164"/>
                  <a:gd name="T10" fmla="*/ 20 w 2494"/>
                  <a:gd name="T11" fmla="*/ 96 h 164"/>
                  <a:gd name="T12" fmla="*/ 8 w 2494"/>
                  <a:gd name="T13" fmla="*/ 88 h 164"/>
                  <a:gd name="T14" fmla="*/ 6 w 2494"/>
                  <a:gd name="T15" fmla="*/ 84 h 164"/>
                  <a:gd name="T16" fmla="*/ 12 w 2494"/>
                  <a:gd name="T17" fmla="*/ 76 h 164"/>
                  <a:gd name="T18" fmla="*/ 32 w 2494"/>
                  <a:gd name="T19" fmla="*/ 66 h 164"/>
                  <a:gd name="T20" fmla="*/ 104 w 2494"/>
                  <a:gd name="T21" fmla="*/ 52 h 164"/>
                  <a:gd name="T22" fmla="*/ 218 w 2494"/>
                  <a:gd name="T23" fmla="*/ 38 h 164"/>
                  <a:gd name="T24" fmla="*/ 554 w 2494"/>
                  <a:gd name="T25" fmla="*/ 14 h 164"/>
                  <a:gd name="T26" fmla="*/ 996 w 2494"/>
                  <a:gd name="T27" fmla="*/ 2 h 164"/>
                  <a:gd name="T28" fmla="*/ 1246 w 2494"/>
                  <a:gd name="T29" fmla="*/ 2 h 164"/>
                  <a:gd name="T30" fmla="*/ 1732 w 2494"/>
                  <a:gd name="T31" fmla="*/ 8 h 164"/>
                  <a:gd name="T32" fmla="*/ 2126 w 2494"/>
                  <a:gd name="T33" fmla="*/ 24 h 164"/>
                  <a:gd name="T34" fmla="*/ 2278 w 2494"/>
                  <a:gd name="T35" fmla="*/ 38 h 164"/>
                  <a:gd name="T36" fmla="*/ 2392 w 2494"/>
                  <a:gd name="T37" fmla="*/ 52 h 164"/>
                  <a:gd name="T38" fmla="*/ 2464 w 2494"/>
                  <a:gd name="T39" fmla="*/ 66 h 164"/>
                  <a:gd name="T40" fmla="*/ 2482 w 2494"/>
                  <a:gd name="T41" fmla="*/ 76 h 164"/>
                  <a:gd name="T42" fmla="*/ 2488 w 2494"/>
                  <a:gd name="T43" fmla="*/ 84 h 164"/>
                  <a:gd name="T44" fmla="*/ 2488 w 2494"/>
                  <a:gd name="T45" fmla="*/ 88 h 164"/>
                  <a:gd name="T46" fmla="*/ 2474 w 2494"/>
                  <a:gd name="T47" fmla="*/ 96 h 164"/>
                  <a:gd name="T48" fmla="*/ 2434 w 2494"/>
                  <a:gd name="T49" fmla="*/ 108 h 164"/>
                  <a:gd name="T50" fmla="*/ 2340 w 2494"/>
                  <a:gd name="T51" fmla="*/ 122 h 164"/>
                  <a:gd name="T52" fmla="*/ 2126 w 2494"/>
                  <a:gd name="T53" fmla="*/ 140 h 164"/>
                  <a:gd name="T54" fmla="*/ 1732 w 2494"/>
                  <a:gd name="T55" fmla="*/ 158 h 164"/>
                  <a:gd name="T56" fmla="*/ 1246 w 2494"/>
                  <a:gd name="T57" fmla="*/ 164 h 164"/>
                  <a:gd name="T58" fmla="*/ 1246 w 2494"/>
                  <a:gd name="T59" fmla="*/ 0 h 164"/>
                  <a:gd name="T60" fmla="*/ 762 w 2494"/>
                  <a:gd name="T61" fmla="*/ 8 h 164"/>
                  <a:gd name="T62" fmla="*/ 366 w 2494"/>
                  <a:gd name="T63" fmla="*/ 24 h 164"/>
                  <a:gd name="T64" fmla="*/ 152 w 2494"/>
                  <a:gd name="T65" fmla="*/ 44 h 164"/>
                  <a:gd name="T66" fmla="*/ 56 w 2494"/>
                  <a:gd name="T67" fmla="*/ 58 h 164"/>
                  <a:gd name="T68" fmla="*/ 16 w 2494"/>
                  <a:gd name="T69" fmla="*/ 70 h 164"/>
                  <a:gd name="T70" fmla="*/ 2 w 2494"/>
                  <a:gd name="T71" fmla="*/ 80 h 164"/>
                  <a:gd name="T72" fmla="*/ 0 w 2494"/>
                  <a:gd name="T73" fmla="*/ 84 h 164"/>
                  <a:gd name="T74" fmla="*/ 8 w 2494"/>
                  <a:gd name="T75" fmla="*/ 92 h 164"/>
                  <a:gd name="T76" fmla="*/ 26 w 2494"/>
                  <a:gd name="T77" fmla="*/ 100 h 164"/>
                  <a:gd name="T78" fmla="*/ 98 w 2494"/>
                  <a:gd name="T79" fmla="*/ 114 h 164"/>
                  <a:gd name="T80" fmla="*/ 214 w 2494"/>
                  <a:gd name="T81" fmla="*/ 128 h 164"/>
                  <a:gd name="T82" fmla="*/ 550 w 2494"/>
                  <a:gd name="T83" fmla="*/ 150 h 164"/>
                  <a:gd name="T84" fmla="*/ 996 w 2494"/>
                  <a:gd name="T85" fmla="*/ 162 h 164"/>
                  <a:gd name="T86" fmla="*/ 1246 w 2494"/>
                  <a:gd name="T87" fmla="*/ 164 h 164"/>
                  <a:gd name="T88" fmla="*/ 1734 w 2494"/>
                  <a:gd name="T89" fmla="*/ 158 h 164"/>
                  <a:gd name="T90" fmla="*/ 2130 w 2494"/>
                  <a:gd name="T91" fmla="*/ 140 h 164"/>
                  <a:gd name="T92" fmla="*/ 2344 w 2494"/>
                  <a:gd name="T93" fmla="*/ 122 h 164"/>
                  <a:gd name="T94" fmla="*/ 2438 w 2494"/>
                  <a:gd name="T95" fmla="*/ 108 h 164"/>
                  <a:gd name="T96" fmla="*/ 2480 w 2494"/>
                  <a:gd name="T97" fmla="*/ 96 h 164"/>
                  <a:gd name="T98" fmla="*/ 2492 w 2494"/>
                  <a:gd name="T99" fmla="*/ 88 h 164"/>
                  <a:gd name="T100" fmla="*/ 2494 w 2494"/>
                  <a:gd name="T101" fmla="*/ 84 h 164"/>
                  <a:gd name="T102" fmla="*/ 2488 w 2494"/>
                  <a:gd name="T103" fmla="*/ 74 h 164"/>
                  <a:gd name="T104" fmla="*/ 2468 w 2494"/>
                  <a:gd name="T105" fmla="*/ 66 h 164"/>
                  <a:gd name="T106" fmla="*/ 2396 w 2494"/>
                  <a:gd name="T107" fmla="*/ 52 h 164"/>
                  <a:gd name="T108" fmla="*/ 2282 w 2494"/>
                  <a:gd name="T109" fmla="*/ 36 h 164"/>
                  <a:gd name="T110" fmla="*/ 2130 w 2494"/>
                  <a:gd name="T111" fmla="*/ 24 h 164"/>
                  <a:gd name="T112" fmla="*/ 1734 w 2494"/>
                  <a:gd name="T113" fmla="*/ 8 h 164"/>
                  <a:gd name="T114" fmla="*/ 1246 w 2494"/>
                  <a:gd name="T11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4" h="164">
                    <a:moveTo>
                      <a:pt x="1246" y="164"/>
                    </a:moveTo>
                    <a:lnTo>
                      <a:pt x="1246" y="164"/>
                    </a:lnTo>
                    <a:lnTo>
                      <a:pt x="996" y="162"/>
                    </a:lnTo>
                    <a:lnTo>
                      <a:pt x="764" y="158"/>
                    </a:lnTo>
                    <a:lnTo>
                      <a:pt x="554" y="150"/>
                    </a:lnTo>
                    <a:lnTo>
                      <a:pt x="370" y="140"/>
                    </a:lnTo>
                    <a:lnTo>
                      <a:pt x="218" y="128"/>
                    </a:lnTo>
                    <a:lnTo>
                      <a:pt x="156" y="122"/>
                    </a:lnTo>
                    <a:lnTo>
                      <a:pt x="104" y="114"/>
                    </a:lnTo>
                    <a:lnTo>
                      <a:pt x="62" y="108"/>
                    </a:lnTo>
                    <a:lnTo>
                      <a:pt x="32" y="100"/>
                    </a:lnTo>
                    <a:lnTo>
                      <a:pt x="20" y="96"/>
                    </a:lnTo>
                    <a:lnTo>
                      <a:pt x="12" y="92"/>
                    </a:lnTo>
                    <a:lnTo>
                      <a:pt x="8" y="88"/>
                    </a:lnTo>
                    <a:lnTo>
                      <a:pt x="6" y="84"/>
                    </a:lnTo>
                    <a:lnTo>
                      <a:pt x="8" y="80"/>
                    </a:lnTo>
                    <a:lnTo>
                      <a:pt x="12" y="76"/>
                    </a:lnTo>
                    <a:lnTo>
                      <a:pt x="20" y="70"/>
                    </a:lnTo>
                    <a:lnTo>
                      <a:pt x="32" y="66"/>
                    </a:lnTo>
                    <a:lnTo>
                      <a:pt x="62" y="58"/>
                    </a:lnTo>
                    <a:lnTo>
                      <a:pt x="104" y="52"/>
                    </a:lnTo>
                    <a:lnTo>
                      <a:pt x="156" y="44"/>
                    </a:lnTo>
                    <a:lnTo>
                      <a:pt x="218" y="38"/>
                    </a:lnTo>
                    <a:lnTo>
                      <a:pt x="370" y="24"/>
                    </a:lnTo>
                    <a:lnTo>
                      <a:pt x="554" y="14"/>
                    </a:lnTo>
                    <a:lnTo>
                      <a:pt x="764" y="8"/>
                    </a:lnTo>
                    <a:lnTo>
                      <a:pt x="996" y="2"/>
                    </a:lnTo>
                    <a:lnTo>
                      <a:pt x="1246" y="2"/>
                    </a:lnTo>
                    <a:lnTo>
                      <a:pt x="1498" y="2"/>
                    </a:lnTo>
                    <a:lnTo>
                      <a:pt x="1732" y="8"/>
                    </a:lnTo>
                    <a:lnTo>
                      <a:pt x="1942" y="14"/>
                    </a:lnTo>
                    <a:lnTo>
                      <a:pt x="2126" y="24"/>
                    </a:lnTo>
                    <a:lnTo>
                      <a:pt x="2206" y="30"/>
                    </a:lnTo>
                    <a:lnTo>
                      <a:pt x="2278" y="38"/>
                    </a:lnTo>
                    <a:lnTo>
                      <a:pt x="2340" y="44"/>
                    </a:lnTo>
                    <a:lnTo>
                      <a:pt x="2392" y="52"/>
                    </a:lnTo>
                    <a:lnTo>
                      <a:pt x="2434" y="58"/>
                    </a:lnTo>
                    <a:lnTo>
                      <a:pt x="2464" y="66"/>
                    </a:lnTo>
                    <a:lnTo>
                      <a:pt x="2474" y="70"/>
                    </a:lnTo>
                    <a:lnTo>
                      <a:pt x="2482" y="76"/>
                    </a:lnTo>
                    <a:lnTo>
                      <a:pt x="2488" y="80"/>
                    </a:lnTo>
                    <a:lnTo>
                      <a:pt x="2488" y="84"/>
                    </a:lnTo>
                    <a:lnTo>
                      <a:pt x="2488" y="88"/>
                    </a:lnTo>
                    <a:lnTo>
                      <a:pt x="2482" y="92"/>
                    </a:lnTo>
                    <a:lnTo>
                      <a:pt x="2474" y="96"/>
                    </a:lnTo>
                    <a:lnTo>
                      <a:pt x="2464" y="100"/>
                    </a:lnTo>
                    <a:lnTo>
                      <a:pt x="2434" y="108"/>
                    </a:lnTo>
                    <a:lnTo>
                      <a:pt x="2392" y="114"/>
                    </a:lnTo>
                    <a:lnTo>
                      <a:pt x="2340" y="122"/>
                    </a:lnTo>
                    <a:lnTo>
                      <a:pt x="2278" y="128"/>
                    </a:lnTo>
                    <a:lnTo>
                      <a:pt x="2126" y="140"/>
                    </a:lnTo>
                    <a:lnTo>
                      <a:pt x="1942" y="150"/>
                    </a:lnTo>
                    <a:lnTo>
                      <a:pt x="1732" y="158"/>
                    </a:lnTo>
                    <a:lnTo>
                      <a:pt x="1498" y="162"/>
                    </a:lnTo>
                    <a:lnTo>
                      <a:pt x="1246" y="164"/>
                    </a:lnTo>
                    <a:close/>
                    <a:moveTo>
                      <a:pt x="1246" y="0"/>
                    </a:moveTo>
                    <a:lnTo>
                      <a:pt x="1246" y="0"/>
                    </a:lnTo>
                    <a:lnTo>
                      <a:pt x="996" y="2"/>
                    </a:lnTo>
                    <a:lnTo>
                      <a:pt x="762" y="8"/>
                    </a:lnTo>
                    <a:lnTo>
                      <a:pt x="550" y="14"/>
                    </a:lnTo>
                    <a:lnTo>
                      <a:pt x="366" y="24"/>
                    </a:lnTo>
                    <a:lnTo>
                      <a:pt x="214" y="36"/>
                    </a:lnTo>
                    <a:lnTo>
                      <a:pt x="152" y="44"/>
                    </a:lnTo>
                    <a:lnTo>
                      <a:pt x="98" y="52"/>
                    </a:lnTo>
                    <a:lnTo>
                      <a:pt x="56" y="58"/>
                    </a:lnTo>
                    <a:lnTo>
                      <a:pt x="26" y="66"/>
                    </a:lnTo>
                    <a:lnTo>
                      <a:pt x="16" y="70"/>
                    </a:lnTo>
                    <a:lnTo>
                      <a:pt x="8" y="74"/>
                    </a:lnTo>
                    <a:lnTo>
                      <a:pt x="2" y="80"/>
                    </a:lnTo>
                    <a:lnTo>
                      <a:pt x="0" y="84"/>
                    </a:lnTo>
                    <a:lnTo>
                      <a:pt x="2" y="88"/>
                    </a:lnTo>
                    <a:lnTo>
                      <a:pt x="8" y="92"/>
                    </a:lnTo>
                    <a:lnTo>
                      <a:pt x="16" y="96"/>
                    </a:lnTo>
                    <a:lnTo>
                      <a:pt x="26" y="100"/>
                    </a:lnTo>
                    <a:lnTo>
                      <a:pt x="56" y="108"/>
                    </a:lnTo>
                    <a:lnTo>
                      <a:pt x="98" y="114"/>
                    </a:lnTo>
                    <a:lnTo>
                      <a:pt x="152" y="122"/>
                    </a:lnTo>
                    <a:lnTo>
                      <a:pt x="214" y="128"/>
                    </a:lnTo>
                    <a:lnTo>
                      <a:pt x="366" y="140"/>
                    </a:lnTo>
                    <a:lnTo>
                      <a:pt x="550" y="150"/>
                    </a:lnTo>
                    <a:lnTo>
                      <a:pt x="762" y="158"/>
                    </a:lnTo>
                    <a:lnTo>
                      <a:pt x="996" y="162"/>
                    </a:lnTo>
                    <a:lnTo>
                      <a:pt x="1246" y="164"/>
                    </a:lnTo>
                    <a:lnTo>
                      <a:pt x="1498" y="162"/>
                    </a:lnTo>
                    <a:lnTo>
                      <a:pt x="1734" y="158"/>
                    </a:lnTo>
                    <a:lnTo>
                      <a:pt x="1946" y="150"/>
                    </a:lnTo>
                    <a:lnTo>
                      <a:pt x="2130" y="140"/>
                    </a:lnTo>
                    <a:lnTo>
                      <a:pt x="2282" y="128"/>
                    </a:lnTo>
                    <a:lnTo>
                      <a:pt x="2344" y="122"/>
                    </a:lnTo>
                    <a:lnTo>
                      <a:pt x="2396" y="114"/>
                    </a:lnTo>
                    <a:lnTo>
                      <a:pt x="2438" y="108"/>
                    </a:lnTo>
                    <a:lnTo>
                      <a:pt x="2468" y="100"/>
                    </a:lnTo>
                    <a:lnTo>
                      <a:pt x="2480" y="96"/>
                    </a:lnTo>
                    <a:lnTo>
                      <a:pt x="2488" y="92"/>
                    </a:lnTo>
                    <a:lnTo>
                      <a:pt x="2492" y="88"/>
                    </a:lnTo>
                    <a:lnTo>
                      <a:pt x="2494" y="84"/>
                    </a:lnTo>
                    <a:lnTo>
                      <a:pt x="2492" y="80"/>
                    </a:lnTo>
                    <a:lnTo>
                      <a:pt x="2488" y="74"/>
                    </a:lnTo>
                    <a:lnTo>
                      <a:pt x="2480" y="70"/>
                    </a:lnTo>
                    <a:lnTo>
                      <a:pt x="2468" y="66"/>
                    </a:lnTo>
                    <a:lnTo>
                      <a:pt x="2438" y="58"/>
                    </a:lnTo>
                    <a:lnTo>
                      <a:pt x="2396" y="52"/>
                    </a:lnTo>
                    <a:lnTo>
                      <a:pt x="2344" y="44"/>
                    </a:lnTo>
                    <a:lnTo>
                      <a:pt x="2282" y="36"/>
                    </a:lnTo>
                    <a:lnTo>
                      <a:pt x="2210" y="30"/>
                    </a:lnTo>
                    <a:lnTo>
                      <a:pt x="2130" y="24"/>
                    </a:lnTo>
                    <a:lnTo>
                      <a:pt x="1946" y="14"/>
                    </a:lnTo>
                    <a:lnTo>
                      <a:pt x="1734" y="8"/>
                    </a:lnTo>
                    <a:lnTo>
                      <a:pt x="1498" y="2"/>
                    </a:lnTo>
                    <a:lnTo>
                      <a:pt x="1246" y="0"/>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1" name="Freeform 126"/>
              <p:cNvSpPr>
                <a:spLocks noChangeArrowheads="1"/>
              </p:cNvSpPr>
              <p:nvPr/>
            </p:nvSpPr>
            <p:spPr bwMode="auto">
              <a:xfrm>
                <a:off x="210" y="14"/>
                <a:ext cx="2482" cy="162"/>
              </a:xfrm>
              <a:custGeom>
                <a:avLst/>
                <a:gdLst>
                  <a:gd name="T0" fmla="*/ 1240 w 2482"/>
                  <a:gd name="T1" fmla="*/ 162 h 162"/>
                  <a:gd name="T2" fmla="*/ 1240 w 2482"/>
                  <a:gd name="T3" fmla="*/ 162 h 162"/>
                  <a:gd name="T4" fmla="*/ 990 w 2482"/>
                  <a:gd name="T5" fmla="*/ 160 h 162"/>
                  <a:gd name="T6" fmla="*/ 758 w 2482"/>
                  <a:gd name="T7" fmla="*/ 156 h 162"/>
                  <a:gd name="T8" fmla="*/ 548 w 2482"/>
                  <a:gd name="T9" fmla="*/ 148 h 162"/>
                  <a:gd name="T10" fmla="*/ 364 w 2482"/>
                  <a:gd name="T11" fmla="*/ 138 h 162"/>
                  <a:gd name="T12" fmla="*/ 212 w 2482"/>
                  <a:gd name="T13" fmla="*/ 126 h 162"/>
                  <a:gd name="T14" fmla="*/ 150 w 2482"/>
                  <a:gd name="T15" fmla="*/ 120 h 162"/>
                  <a:gd name="T16" fmla="*/ 98 w 2482"/>
                  <a:gd name="T17" fmla="*/ 112 h 162"/>
                  <a:gd name="T18" fmla="*/ 56 w 2482"/>
                  <a:gd name="T19" fmla="*/ 106 h 162"/>
                  <a:gd name="T20" fmla="*/ 26 w 2482"/>
                  <a:gd name="T21" fmla="*/ 98 h 162"/>
                  <a:gd name="T22" fmla="*/ 14 w 2482"/>
                  <a:gd name="T23" fmla="*/ 94 h 162"/>
                  <a:gd name="T24" fmla="*/ 6 w 2482"/>
                  <a:gd name="T25" fmla="*/ 90 h 162"/>
                  <a:gd name="T26" fmla="*/ 2 w 2482"/>
                  <a:gd name="T27" fmla="*/ 86 h 162"/>
                  <a:gd name="T28" fmla="*/ 0 w 2482"/>
                  <a:gd name="T29" fmla="*/ 82 h 162"/>
                  <a:gd name="T30" fmla="*/ 0 w 2482"/>
                  <a:gd name="T31" fmla="*/ 82 h 162"/>
                  <a:gd name="T32" fmla="*/ 2 w 2482"/>
                  <a:gd name="T33" fmla="*/ 78 h 162"/>
                  <a:gd name="T34" fmla="*/ 6 w 2482"/>
                  <a:gd name="T35" fmla="*/ 74 h 162"/>
                  <a:gd name="T36" fmla="*/ 14 w 2482"/>
                  <a:gd name="T37" fmla="*/ 68 h 162"/>
                  <a:gd name="T38" fmla="*/ 26 w 2482"/>
                  <a:gd name="T39" fmla="*/ 64 h 162"/>
                  <a:gd name="T40" fmla="*/ 56 w 2482"/>
                  <a:gd name="T41" fmla="*/ 56 h 162"/>
                  <a:gd name="T42" fmla="*/ 98 w 2482"/>
                  <a:gd name="T43" fmla="*/ 50 h 162"/>
                  <a:gd name="T44" fmla="*/ 150 w 2482"/>
                  <a:gd name="T45" fmla="*/ 42 h 162"/>
                  <a:gd name="T46" fmla="*/ 212 w 2482"/>
                  <a:gd name="T47" fmla="*/ 36 h 162"/>
                  <a:gd name="T48" fmla="*/ 364 w 2482"/>
                  <a:gd name="T49" fmla="*/ 22 h 162"/>
                  <a:gd name="T50" fmla="*/ 548 w 2482"/>
                  <a:gd name="T51" fmla="*/ 12 h 162"/>
                  <a:gd name="T52" fmla="*/ 758 w 2482"/>
                  <a:gd name="T53" fmla="*/ 6 h 162"/>
                  <a:gd name="T54" fmla="*/ 990 w 2482"/>
                  <a:gd name="T55" fmla="*/ 0 h 162"/>
                  <a:gd name="T56" fmla="*/ 1240 w 2482"/>
                  <a:gd name="T57" fmla="*/ 0 h 162"/>
                  <a:gd name="T58" fmla="*/ 1240 w 2482"/>
                  <a:gd name="T59" fmla="*/ 0 h 162"/>
                  <a:gd name="T60" fmla="*/ 1492 w 2482"/>
                  <a:gd name="T61" fmla="*/ 0 h 162"/>
                  <a:gd name="T62" fmla="*/ 1726 w 2482"/>
                  <a:gd name="T63" fmla="*/ 6 h 162"/>
                  <a:gd name="T64" fmla="*/ 1936 w 2482"/>
                  <a:gd name="T65" fmla="*/ 12 h 162"/>
                  <a:gd name="T66" fmla="*/ 2120 w 2482"/>
                  <a:gd name="T67" fmla="*/ 22 h 162"/>
                  <a:gd name="T68" fmla="*/ 2200 w 2482"/>
                  <a:gd name="T69" fmla="*/ 28 h 162"/>
                  <a:gd name="T70" fmla="*/ 2272 w 2482"/>
                  <a:gd name="T71" fmla="*/ 36 h 162"/>
                  <a:gd name="T72" fmla="*/ 2334 w 2482"/>
                  <a:gd name="T73" fmla="*/ 42 h 162"/>
                  <a:gd name="T74" fmla="*/ 2386 w 2482"/>
                  <a:gd name="T75" fmla="*/ 50 h 162"/>
                  <a:gd name="T76" fmla="*/ 2428 w 2482"/>
                  <a:gd name="T77" fmla="*/ 56 h 162"/>
                  <a:gd name="T78" fmla="*/ 2458 w 2482"/>
                  <a:gd name="T79" fmla="*/ 64 h 162"/>
                  <a:gd name="T80" fmla="*/ 2468 w 2482"/>
                  <a:gd name="T81" fmla="*/ 68 h 162"/>
                  <a:gd name="T82" fmla="*/ 2476 w 2482"/>
                  <a:gd name="T83" fmla="*/ 74 h 162"/>
                  <a:gd name="T84" fmla="*/ 2482 w 2482"/>
                  <a:gd name="T85" fmla="*/ 78 h 162"/>
                  <a:gd name="T86" fmla="*/ 2482 w 2482"/>
                  <a:gd name="T87" fmla="*/ 82 h 162"/>
                  <a:gd name="T88" fmla="*/ 2482 w 2482"/>
                  <a:gd name="T89" fmla="*/ 82 h 162"/>
                  <a:gd name="T90" fmla="*/ 2482 w 2482"/>
                  <a:gd name="T91" fmla="*/ 86 h 162"/>
                  <a:gd name="T92" fmla="*/ 2476 w 2482"/>
                  <a:gd name="T93" fmla="*/ 90 h 162"/>
                  <a:gd name="T94" fmla="*/ 2468 w 2482"/>
                  <a:gd name="T95" fmla="*/ 94 h 162"/>
                  <a:gd name="T96" fmla="*/ 2458 w 2482"/>
                  <a:gd name="T97" fmla="*/ 98 h 162"/>
                  <a:gd name="T98" fmla="*/ 2428 w 2482"/>
                  <a:gd name="T99" fmla="*/ 106 h 162"/>
                  <a:gd name="T100" fmla="*/ 2386 w 2482"/>
                  <a:gd name="T101" fmla="*/ 112 h 162"/>
                  <a:gd name="T102" fmla="*/ 2334 w 2482"/>
                  <a:gd name="T103" fmla="*/ 120 h 162"/>
                  <a:gd name="T104" fmla="*/ 2272 w 2482"/>
                  <a:gd name="T105" fmla="*/ 126 h 162"/>
                  <a:gd name="T106" fmla="*/ 2120 w 2482"/>
                  <a:gd name="T107" fmla="*/ 138 h 162"/>
                  <a:gd name="T108" fmla="*/ 1936 w 2482"/>
                  <a:gd name="T109" fmla="*/ 148 h 162"/>
                  <a:gd name="T110" fmla="*/ 1726 w 2482"/>
                  <a:gd name="T111" fmla="*/ 156 h 162"/>
                  <a:gd name="T112" fmla="*/ 1492 w 2482"/>
                  <a:gd name="T113" fmla="*/ 160 h 162"/>
                  <a:gd name="T114" fmla="*/ 1240 w 2482"/>
                  <a:gd name="T11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2" h="162">
                    <a:moveTo>
                      <a:pt x="1240" y="162"/>
                    </a:moveTo>
                    <a:lnTo>
                      <a:pt x="1240" y="162"/>
                    </a:lnTo>
                    <a:lnTo>
                      <a:pt x="990" y="160"/>
                    </a:lnTo>
                    <a:lnTo>
                      <a:pt x="758" y="156"/>
                    </a:lnTo>
                    <a:lnTo>
                      <a:pt x="548" y="148"/>
                    </a:lnTo>
                    <a:lnTo>
                      <a:pt x="364" y="138"/>
                    </a:lnTo>
                    <a:lnTo>
                      <a:pt x="212" y="126"/>
                    </a:lnTo>
                    <a:lnTo>
                      <a:pt x="150" y="120"/>
                    </a:lnTo>
                    <a:lnTo>
                      <a:pt x="98" y="112"/>
                    </a:lnTo>
                    <a:lnTo>
                      <a:pt x="56" y="106"/>
                    </a:lnTo>
                    <a:lnTo>
                      <a:pt x="26" y="98"/>
                    </a:lnTo>
                    <a:lnTo>
                      <a:pt x="14" y="94"/>
                    </a:lnTo>
                    <a:lnTo>
                      <a:pt x="6" y="90"/>
                    </a:lnTo>
                    <a:lnTo>
                      <a:pt x="2" y="86"/>
                    </a:lnTo>
                    <a:lnTo>
                      <a:pt x="0" y="82"/>
                    </a:lnTo>
                    <a:lnTo>
                      <a:pt x="2" y="78"/>
                    </a:lnTo>
                    <a:lnTo>
                      <a:pt x="6" y="74"/>
                    </a:lnTo>
                    <a:lnTo>
                      <a:pt x="14" y="68"/>
                    </a:lnTo>
                    <a:lnTo>
                      <a:pt x="26" y="64"/>
                    </a:lnTo>
                    <a:lnTo>
                      <a:pt x="56" y="56"/>
                    </a:lnTo>
                    <a:lnTo>
                      <a:pt x="98" y="50"/>
                    </a:lnTo>
                    <a:lnTo>
                      <a:pt x="150" y="42"/>
                    </a:lnTo>
                    <a:lnTo>
                      <a:pt x="212" y="36"/>
                    </a:lnTo>
                    <a:lnTo>
                      <a:pt x="364" y="22"/>
                    </a:lnTo>
                    <a:lnTo>
                      <a:pt x="548" y="12"/>
                    </a:lnTo>
                    <a:lnTo>
                      <a:pt x="758" y="6"/>
                    </a:lnTo>
                    <a:lnTo>
                      <a:pt x="990" y="0"/>
                    </a:lnTo>
                    <a:lnTo>
                      <a:pt x="1240" y="0"/>
                    </a:lnTo>
                    <a:lnTo>
                      <a:pt x="1492" y="0"/>
                    </a:lnTo>
                    <a:lnTo>
                      <a:pt x="1726" y="6"/>
                    </a:lnTo>
                    <a:lnTo>
                      <a:pt x="1936" y="12"/>
                    </a:lnTo>
                    <a:lnTo>
                      <a:pt x="2120" y="22"/>
                    </a:lnTo>
                    <a:lnTo>
                      <a:pt x="2200" y="28"/>
                    </a:lnTo>
                    <a:lnTo>
                      <a:pt x="2272" y="36"/>
                    </a:lnTo>
                    <a:lnTo>
                      <a:pt x="2334" y="42"/>
                    </a:lnTo>
                    <a:lnTo>
                      <a:pt x="2386" y="50"/>
                    </a:lnTo>
                    <a:lnTo>
                      <a:pt x="2428" y="56"/>
                    </a:lnTo>
                    <a:lnTo>
                      <a:pt x="2458" y="64"/>
                    </a:lnTo>
                    <a:lnTo>
                      <a:pt x="2468" y="68"/>
                    </a:lnTo>
                    <a:lnTo>
                      <a:pt x="2476" y="74"/>
                    </a:lnTo>
                    <a:lnTo>
                      <a:pt x="2482" y="78"/>
                    </a:lnTo>
                    <a:lnTo>
                      <a:pt x="2482" y="82"/>
                    </a:lnTo>
                    <a:lnTo>
                      <a:pt x="2482" y="86"/>
                    </a:lnTo>
                    <a:lnTo>
                      <a:pt x="2476" y="90"/>
                    </a:lnTo>
                    <a:lnTo>
                      <a:pt x="2468" y="94"/>
                    </a:lnTo>
                    <a:lnTo>
                      <a:pt x="2458" y="98"/>
                    </a:lnTo>
                    <a:lnTo>
                      <a:pt x="2428" y="106"/>
                    </a:lnTo>
                    <a:lnTo>
                      <a:pt x="2386" y="112"/>
                    </a:lnTo>
                    <a:lnTo>
                      <a:pt x="2334" y="120"/>
                    </a:lnTo>
                    <a:lnTo>
                      <a:pt x="2272" y="126"/>
                    </a:lnTo>
                    <a:lnTo>
                      <a:pt x="2120" y="138"/>
                    </a:lnTo>
                    <a:lnTo>
                      <a:pt x="1936" y="148"/>
                    </a:lnTo>
                    <a:lnTo>
                      <a:pt x="1726" y="156"/>
                    </a:lnTo>
                    <a:lnTo>
                      <a:pt x="1492" y="160"/>
                    </a:lnTo>
                    <a:lnTo>
                      <a:pt x="1240" y="1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2" name="Freeform 127"/>
              <p:cNvSpPr>
                <a:spLocks noChangeArrowheads="1"/>
              </p:cNvSpPr>
              <p:nvPr/>
            </p:nvSpPr>
            <p:spPr bwMode="auto">
              <a:xfrm>
                <a:off x="204" y="12"/>
                <a:ext cx="2494" cy="164"/>
              </a:xfrm>
              <a:custGeom>
                <a:avLst/>
                <a:gdLst>
                  <a:gd name="T0" fmla="*/ 1246 w 2494"/>
                  <a:gd name="T1" fmla="*/ 0 h 164"/>
                  <a:gd name="T2" fmla="*/ 1246 w 2494"/>
                  <a:gd name="T3" fmla="*/ 0 h 164"/>
                  <a:gd name="T4" fmla="*/ 996 w 2494"/>
                  <a:gd name="T5" fmla="*/ 2 h 164"/>
                  <a:gd name="T6" fmla="*/ 762 w 2494"/>
                  <a:gd name="T7" fmla="*/ 8 h 164"/>
                  <a:gd name="T8" fmla="*/ 550 w 2494"/>
                  <a:gd name="T9" fmla="*/ 14 h 164"/>
                  <a:gd name="T10" fmla="*/ 366 w 2494"/>
                  <a:gd name="T11" fmla="*/ 24 h 164"/>
                  <a:gd name="T12" fmla="*/ 214 w 2494"/>
                  <a:gd name="T13" fmla="*/ 36 h 164"/>
                  <a:gd name="T14" fmla="*/ 152 w 2494"/>
                  <a:gd name="T15" fmla="*/ 44 h 164"/>
                  <a:gd name="T16" fmla="*/ 98 w 2494"/>
                  <a:gd name="T17" fmla="*/ 52 h 164"/>
                  <a:gd name="T18" fmla="*/ 56 w 2494"/>
                  <a:gd name="T19" fmla="*/ 58 h 164"/>
                  <a:gd name="T20" fmla="*/ 26 w 2494"/>
                  <a:gd name="T21" fmla="*/ 66 h 164"/>
                  <a:gd name="T22" fmla="*/ 16 w 2494"/>
                  <a:gd name="T23" fmla="*/ 70 h 164"/>
                  <a:gd name="T24" fmla="*/ 8 w 2494"/>
                  <a:gd name="T25" fmla="*/ 74 h 164"/>
                  <a:gd name="T26" fmla="*/ 2 w 2494"/>
                  <a:gd name="T27" fmla="*/ 80 h 164"/>
                  <a:gd name="T28" fmla="*/ 0 w 2494"/>
                  <a:gd name="T29" fmla="*/ 84 h 164"/>
                  <a:gd name="T30" fmla="*/ 0 w 2494"/>
                  <a:gd name="T31" fmla="*/ 84 h 164"/>
                  <a:gd name="T32" fmla="*/ 2 w 2494"/>
                  <a:gd name="T33" fmla="*/ 88 h 164"/>
                  <a:gd name="T34" fmla="*/ 8 w 2494"/>
                  <a:gd name="T35" fmla="*/ 92 h 164"/>
                  <a:gd name="T36" fmla="*/ 16 w 2494"/>
                  <a:gd name="T37" fmla="*/ 96 h 164"/>
                  <a:gd name="T38" fmla="*/ 26 w 2494"/>
                  <a:gd name="T39" fmla="*/ 100 h 164"/>
                  <a:gd name="T40" fmla="*/ 56 w 2494"/>
                  <a:gd name="T41" fmla="*/ 108 h 164"/>
                  <a:gd name="T42" fmla="*/ 98 w 2494"/>
                  <a:gd name="T43" fmla="*/ 114 h 164"/>
                  <a:gd name="T44" fmla="*/ 152 w 2494"/>
                  <a:gd name="T45" fmla="*/ 122 h 164"/>
                  <a:gd name="T46" fmla="*/ 214 w 2494"/>
                  <a:gd name="T47" fmla="*/ 128 h 164"/>
                  <a:gd name="T48" fmla="*/ 366 w 2494"/>
                  <a:gd name="T49" fmla="*/ 140 h 164"/>
                  <a:gd name="T50" fmla="*/ 550 w 2494"/>
                  <a:gd name="T51" fmla="*/ 150 h 164"/>
                  <a:gd name="T52" fmla="*/ 762 w 2494"/>
                  <a:gd name="T53" fmla="*/ 158 h 164"/>
                  <a:gd name="T54" fmla="*/ 996 w 2494"/>
                  <a:gd name="T55" fmla="*/ 162 h 164"/>
                  <a:gd name="T56" fmla="*/ 1246 w 2494"/>
                  <a:gd name="T57" fmla="*/ 164 h 164"/>
                  <a:gd name="T58" fmla="*/ 1246 w 2494"/>
                  <a:gd name="T59" fmla="*/ 164 h 164"/>
                  <a:gd name="T60" fmla="*/ 1498 w 2494"/>
                  <a:gd name="T61" fmla="*/ 162 h 164"/>
                  <a:gd name="T62" fmla="*/ 1734 w 2494"/>
                  <a:gd name="T63" fmla="*/ 158 h 164"/>
                  <a:gd name="T64" fmla="*/ 1946 w 2494"/>
                  <a:gd name="T65" fmla="*/ 150 h 164"/>
                  <a:gd name="T66" fmla="*/ 2130 w 2494"/>
                  <a:gd name="T67" fmla="*/ 140 h 164"/>
                  <a:gd name="T68" fmla="*/ 2282 w 2494"/>
                  <a:gd name="T69" fmla="*/ 128 h 164"/>
                  <a:gd name="T70" fmla="*/ 2344 w 2494"/>
                  <a:gd name="T71" fmla="*/ 122 h 164"/>
                  <a:gd name="T72" fmla="*/ 2396 w 2494"/>
                  <a:gd name="T73" fmla="*/ 114 h 164"/>
                  <a:gd name="T74" fmla="*/ 2438 w 2494"/>
                  <a:gd name="T75" fmla="*/ 108 h 164"/>
                  <a:gd name="T76" fmla="*/ 2468 w 2494"/>
                  <a:gd name="T77" fmla="*/ 100 h 164"/>
                  <a:gd name="T78" fmla="*/ 2480 w 2494"/>
                  <a:gd name="T79" fmla="*/ 96 h 164"/>
                  <a:gd name="T80" fmla="*/ 2488 w 2494"/>
                  <a:gd name="T81" fmla="*/ 92 h 164"/>
                  <a:gd name="T82" fmla="*/ 2492 w 2494"/>
                  <a:gd name="T83" fmla="*/ 88 h 164"/>
                  <a:gd name="T84" fmla="*/ 2494 w 2494"/>
                  <a:gd name="T85" fmla="*/ 84 h 164"/>
                  <a:gd name="T86" fmla="*/ 2494 w 2494"/>
                  <a:gd name="T87" fmla="*/ 84 h 164"/>
                  <a:gd name="T88" fmla="*/ 2492 w 2494"/>
                  <a:gd name="T89" fmla="*/ 80 h 164"/>
                  <a:gd name="T90" fmla="*/ 2488 w 2494"/>
                  <a:gd name="T91" fmla="*/ 74 h 164"/>
                  <a:gd name="T92" fmla="*/ 2480 w 2494"/>
                  <a:gd name="T93" fmla="*/ 70 h 164"/>
                  <a:gd name="T94" fmla="*/ 2468 w 2494"/>
                  <a:gd name="T95" fmla="*/ 66 h 164"/>
                  <a:gd name="T96" fmla="*/ 2438 w 2494"/>
                  <a:gd name="T97" fmla="*/ 58 h 164"/>
                  <a:gd name="T98" fmla="*/ 2396 w 2494"/>
                  <a:gd name="T99" fmla="*/ 52 h 164"/>
                  <a:gd name="T100" fmla="*/ 2344 w 2494"/>
                  <a:gd name="T101" fmla="*/ 44 h 164"/>
                  <a:gd name="T102" fmla="*/ 2282 w 2494"/>
                  <a:gd name="T103" fmla="*/ 36 h 164"/>
                  <a:gd name="T104" fmla="*/ 2210 w 2494"/>
                  <a:gd name="T105" fmla="*/ 30 h 164"/>
                  <a:gd name="T106" fmla="*/ 2130 w 2494"/>
                  <a:gd name="T107" fmla="*/ 24 h 164"/>
                  <a:gd name="T108" fmla="*/ 1946 w 2494"/>
                  <a:gd name="T109" fmla="*/ 14 h 164"/>
                  <a:gd name="T110" fmla="*/ 1734 w 2494"/>
                  <a:gd name="T111" fmla="*/ 8 h 164"/>
                  <a:gd name="T112" fmla="*/ 1498 w 2494"/>
                  <a:gd name="T113" fmla="*/ 2 h 164"/>
                  <a:gd name="T114" fmla="*/ 1246 w 2494"/>
                  <a:gd name="T11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4" h="164">
                    <a:moveTo>
                      <a:pt x="1246" y="0"/>
                    </a:moveTo>
                    <a:lnTo>
                      <a:pt x="1246" y="0"/>
                    </a:lnTo>
                    <a:lnTo>
                      <a:pt x="996" y="2"/>
                    </a:lnTo>
                    <a:lnTo>
                      <a:pt x="762" y="8"/>
                    </a:lnTo>
                    <a:lnTo>
                      <a:pt x="550" y="14"/>
                    </a:lnTo>
                    <a:lnTo>
                      <a:pt x="366" y="24"/>
                    </a:lnTo>
                    <a:lnTo>
                      <a:pt x="214" y="36"/>
                    </a:lnTo>
                    <a:lnTo>
                      <a:pt x="152" y="44"/>
                    </a:lnTo>
                    <a:lnTo>
                      <a:pt x="98" y="52"/>
                    </a:lnTo>
                    <a:lnTo>
                      <a:pt x="56" y="58"/>
                    </a:lnTo>
                    <a:lnTo>
                      <a:pt x="26" y="66"/>
                    </a:lnTo>
                    <a:lnTo>
                      <a:pt x="16" y="70"/>
                    </a:lnTo>
                    <a:lnTo>
                      <a:pt x="8" y="74"/>
                    </a:lnTo>
                    <a:lnTo>
                      <a:pt x="2" y="80"/>
                    </a:lnTo>
                    <a:lnTo>
                      <a:pt x="0" y="84"/>
                    </a:lnTo>
                    <a:lnTo>
                      <a:pt x="2" y="88"/>
                    </a:lnTo>
                    <a:lnTo>
                      <a:pt x="8" y="92"/>
                    </a:lnTo>
                    <a:lnTo>
                      <a:pt x="16" y="96"/>
                    </a:lnTo>
                    <a:lnTo>
                      <a:pt x="26" y="100"/>
                    </a:lnTo>
                    <a:lnTo>
                      <a:pt x="56" y="108"/>
                    </a:lnTo>
                    <a:lnTo>
                      <a:pt x="98" y="114"/>
                    </a:lnTo>
                    <a:lnTo>
                      <a:pt x="152" y="122"/>
                    </a:lnTo>
                    <a:lnTo>
                      <a:pt x="214" y="128"/>
                    </a:lnTo>
                    <a:lnTo>
                      <a:pt x="366" y="140"/>
                    </a:lnTo>
                    <a:lnTo>
                      <a:pt x="550" y="150"/>
                    </a:lnTo>
                    <a:lnTo>
                      <a:pt x="762" y="158"/>
                    </a:lnTo>
                    <a:lnTo>
                      <a:pt x="996" y="162"/>
                    </a:lnTo>
                    <a:lnTo>
                      <a:pt x="1246" y="164"/>
                    </a:lnTo>
                    <a:lnTo>
                      <a:pt x="1498" y="162"/>
                    </a:lnTo>
                    <a:lnTo>
                      <a:pt x="1734" y="158"/>
                    </a:lnTo>
                    <a:lnTo>
                      <a:pt x="1946" y="150"/>
                    </a:lnTo>
                    <a:lnTo>
                      <a:pt x="2130" y="140"/>
                    </a:lnTo>
                    <a:lnTo>
                      <a:pt x="2282" y="128"/>
                    </a:lnTo>
                    <a:lnTo>
                      <a:pt x="2344" y="122"/>
                    </a:lnTo>
                    <a:lnTo>
                      <a:pt x="2396" y="114"/>
                    </a:lnTo>
                    <a:lnTo>
                      <a:pt x="2438" y="108"/>
                    </a:lnTo>
                    <a:lnTo>
                      <a:pt x="2468" y="100"/>
                    </a:lnTo>
                    <a:lnTo>
                      <a:pt x="2480" y="96"/>
                    </a:lnTo>
                    <a:lnTo>
                      <a:pt x="2488" y="92"/>
                    </a:lnTo>
                    <a:lnTo>
                      <a:pt x="2492" y="88"/>
                    </a:lnTo>
                    <a:lnTo>
                      <a:pt x="2494" y="84"/>
                    </a:lnTo>
                    <a:lnTo>
                      <a:pt x="2492" y="80"/>
                    </a:lnTo>
                    <a:lnTo>
                      <a:pt x="2488" y="74"/>
                    </a:lnTo>
                    <a:lnTo>
                      <a:pt x="2480" y="70"/>
                    </a:lnTo>
                    <a:lnTo>
                      <a:pt x="2468" y="66"/>
                    </a:lnTo>
                    <a:lnTo>
                      <a:pt x="2438" y="58"/>
                    </a:lnTo>
                    <a:lnTo>
                      <a:pt x="2396" y="52"/>
                    </a:lnTo>
                    <a:lnTo>
                      <a:pt x="2344" y="44"/>
                    </a:lnTo>
                    <a:lnTo>
                      <a:pt x="2282" y="36"/>
                    </a:lnTo>
                    <a:lnTo>
                      <a:pt x="2210" y="30"/>
                    </a:lnTo>
                    <a:lnTo>
                      <a:pt x="2130" y="24"/>
                    </a:lnTo>
                    <a:lnTo>
                      <a:pt x="1946" y="14"/>
                    </a:lnTo>
                    <a:lnTo>
                      <a:pt x="1734" y="8"/>
                    </a:lnTo>
                    <a:lnTo>
                      <a:pt x="1498" y="2"/>
                    </a:lnTo>
                    <a:lnTo>
                      <a:pt x="1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3" name="Freeform 128"/>
              <p:cNvSpPr>
                <a:spLocks noEditPoints="1" noChangeArrowheads="1"/>
              </p:cNvSpPr>
              <p:nvPr/>
            </p:nvSpPr>
            <p:spPr bwMode="auto">
              <a:xfrm>
                <a:off x="210" y="14"/>
                <a:ext cx="2482" cy="162"/>
              </a:xfrm>
              <a:custGeom>
                <a:avLst/>
                <a:gdLst>
                  <a:gd name="T0" fmla="*/ 1240 w 2482"/>
                  <a:gd name="T1" fmla="*/ 162 h 162"/>
                  <a:gd name="T2" fmla="*/ 760 w 2482"/>
                  <a:gd name="T3" fmla="*/ 156 h 162"/>
                  <a:gd name="T4" fmla="*/ 368 w 2482"/>
                  <a:gd name="T5" fmla="*/ 138 h 162"/>
                  <a:gd name="T6" fmla="*/ 154 w 2482"/>
                  <a:gd name="T7" fmla="*/ 120 h 162"/>
                  <a:gd name="T8" fmla="*/ 60 w 2482"/>
                  <a:gd name="T9" fmla="*/ 106 h 162"/>
                  <a:gd name="T10" fmla="*/ 20 w 2482"/>
                  <a:gd name="T11" fmla="*/ 94 h 162"/>
                  <a:gd name="T12" fmla="*/ 6 w 2482"/>
                  <a:gd name="T13" fmla="*/ 86 h 162"/>
                  <a:gd name="T14" fmla="*/ 4 w 2482"/>
                  <a:gd name="T15" fmla="*/ 82 h 162"/>
                  <a:gd name="T16" fmla="*/ 12 w 2482"/>
                  <a:gd name="T17" fmla="*/ 74 h 162"/>
                  <a:gd name="T18" fmla="*/ 30 w 2482"/>
                  <a:gd name="T19" fmla="*/ 64 h 162"/>
                  <a:gd name="T20" fmla="*/ 102 w 2482"/>
                  <a:gd name="T21" fmla="*/ 50 h 162"/>
                  <a:gd name="T22" fmla="*/ 216 w 2482"/>
                  <a:gd name="T23" fmla="*/ 36 h 162"/>
                  <a:gd name="T24" fmla="*/ 550 w 2482"/>
                  <a:gd name="T25" fmla="*/ 14 h 162"/>
                  <a:gd name="T26" fmla="*/ 992 w 2482"/>
                  <a:gd name="T27" fmla="*/ 0 h 162"/>
                  <a:gd name="T28" fmla="*/ 1240 w 2482"/>
                  <a:gd name="T29" fmla="*/ 0 h 162"/>
                  <a:gd name="T30" fmla="*/ 1724 w 2482"/>
                  <a:gd name="T31" fmla="*/ 6 h 162"/>
                  <a:gd name="T32" fmla="*/ 2116 w 2482"/>
                  <a:gd name="T33" fmla="*/ 24 h 162"/>
                  <a:gd name="T34" fmla="*/ 2330 w 2482"/>
                  <a:gd name="T35" fmla="*/ 42 h 162"/>
                  <a:gd name="T36" fmla="*/ 2422 w 2482"/>
                  <a:gd name="T37" fmla="*/ 56 h 162"/>
                  <a:gd name="T38" fmla="*/ 2464 w 2482"/>
                  <a:gd name="T39" fmla="*/ 68 h 162"/>
                  <a:gd name="T40" fmla="*/ 2476 w 2482"/>
                  <a:gd name="T41" fmla="*/ 78 h 162"/>
                  <a:gd name="T42" fmla="*/ 2478 w 2482"/>
                  <a:gd name="T43" fmla="*/ 82 h 162"/>
                  <a:gd name="T44" fmla="*/ 2472 w 2482"/>
                  <a:gd name="T45" fmla="*/ 90 h 162"/>
                  <a:gd name="T46" fmla="*/ 2452 w 2482"/>
                  <a:gd name="T47" fmla="*/ 98 h 162"/>
                  <a:gd name="T48" fmla="*/ 2380 w 2482"/>
                  <a:gd name="T49" fmla="*/ 112 h 162"/>
                  <a:gd name="T50" fmla="*/ 2268 w 2482"/>
                  <a:gd name="T51" fmla="*/ 126 h 162"/>
                  <a:gd name="T52" fmla="*/ 1934 w 2482"/>
                  <a:gd name="T53" fmla="*/ 148 h 162"/>
                  <a:gd name="T54" fmla="*/ 1490 w 2482"/>
                  <a:gd name="T55" fmla="*/ 160 h 162"/>
                  <a:gd name="T56" fmla="*/ 1240 w 2482"/>
                  <a:gd name="T57" fmla="*/ 0 h 162"/>
                  <a:gd name="T58" fmla="*/ 990 w 2482"/>
                  <a:gd name="T59" fmla="*/ 0 h 162"/>
                  <a:gd name="T60" fmla="*/ 548 w 2482"/>
                  <a:gd name="T61" fmla="*/ 12 h 162"/>
                  <a:gd name="T62" fmla="*/ 212 w 2482"/>
                  <a:gd name="T63" fmla="*/ 36 h 162"/>
                  <a:gd name="T64" fmla="*/ 98 w 2482"/>
                  <a:gd name="T65" fmla="*/ 50 h 162"/>
                  <a:gd name="T66" fmla="*/ 26 w 2482"/>
                  <a:gd name="T67" fmla="*/ 64 h 162"/>
                  <a:gd name="T68" fmla="*/ 6 w 2482"/>
                  <a:gd name="T69" fmla="*/ 74 h 162"/>
                  <a:gd name="T70" fmla="*/ 0 w 2482"/>
                  <a:gd name="T71" fmla="*/ 82 h 162"/>
                  <a:gd name="T72" fmla="*/ 2 w 2482"/>
                  <a:gd name="T73" fmla="*/ 86 h 162"/>
                  <a:gd name="T74" fmla="*/ 14 w 2482"/>
                  <a:gd name="T75" fmla="*/ 94 h 162"/>
                  <a:gd name="T76" fmla="*/ 56 w 2482"/>
                  <a:gd name="T77" fmla="*/ 106 h 162"/>
                  <a:gd name="T78" fmla="*/ 150 w 2482"/>
                  <a:gd name="T79" fmla="*/ 120 h 162"/>
                  <a:gd name="T80" fmla="*/ 364 w 2482"/>
                  <a:gd name="T81" fmla="*/ 138 h 162"/>
                  <a:gd name="T82" fmla="*/ 758 w 2482"/>
                  <a:gd name="T83" fmla="*/ 156 h 162"/>
                  <a:gd name="T84" fmla="*/ 1240 w 2482"/>
                  <a:gd name="T85" fmla="*/ 162 h 162"/>
                  <a:gd name="T86" fmla="*/ 1492 w 2482"/>
                  <a:gd name="T87" fmla="*/ 160 h 162"/>
                  <a:gd name="T88" fmla="*/ 1936 w 2482"/>
                  <a:gd name="T89" fmla="*/ 148 h 162"/>
                  <a:gd name="T90" fmla="*/ 2272 w 2482"/>
                  <a:gd name="T91" fmla="*/ 126 h 162"/>
                  <a:gd name="T92" fmla="*/ 2386 w 2482"/>
                  <a:gd name="T93" fmla="*/ 112 h 162"/>
                  <a:gd name="T94" fmla="*/ 2458 w 2482"/>
                  <a:gd name="T95" fmla="*/ 98 h 162"/>
                  <a:gd name="T96" fmla="*/ 2476 w 2482"/>
                  <a:gd name="T97" fmla="*/ 90 h 162"/>
                  <a:gd name="T98" fmla="*/ 2482 w 2482"/>
                  <a:gd name="T99" fmla="*/ 82 h 162"/>
                  <a:gd name="T100" fmla="*/ 2482 w 2482"/>
                  <a:gd name="T101" fmla="*/ 78 h 162"/>
                  <a:gd name="T102" fmla="*/ 2468 w 2482"/>
                  <a:gd name="T103" fmla="*/ 68 h 162"/>
                  <a:gd name="T104" fmla="*/ 2428 w 2482"/>
                  <a:gd name="T105" fmla="*/ 56 h 162"/>
                  <a:gd name="T106" fmla="*/ 2334 w 2482"/>
                  <a:gd name="T107" fmla="*/ 42 h 162"/>
                  <a:gd name="T108" fmla="*/ 2200 w 2482"/>
                  <a:gd name="T109" fmla="*/ 28 h 162"/>
                  <a:gd name="T110" fmla="*/ 1936 w 2482"/>
                  <a:gd name="T111" fmla="*/ 12 h 162"/>
                  <a:gd name="T112" fmla="*/ 1492 w 2482"/>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2" h="162">
                    <a:moveTo>
                      <a:pt x="1240" y="162"/>
                    </a:moveTo>
                    <a:lnTo>
                      <a:pt x="1240" y="162"/>
                    </a:lnTo>
                    <a:lnTo>
                      <a:pt x="992" y="160"/>
                    </a:lnTo>
                    <a:lnTo>
                      <a:pt x="760" y="156"/>
                    </a:lnTo>
                    <a:lnTo>
                      <a:pt x="550" y="148"/>
                    </a:lnTo>
                    <a:lnTo>
                      <a:pt x="368" y="138"/>
                    </a:lnTo>
                    <a:lnTo>
                      <a:pt x="216" y="126"/>
                    </a:lnTo>
                    <a:lnTo>
                      <a:pt x="154" y="120"/>
                    </a:lnTo>
                    <a:lnTo>
                      <a:pt x="102" y="112"/>
                    </a:lnTo>
                    <a:lnTo>
                      <a:pt x="60" y="106"/>
                    </a:lnTo>
                    <a:lnTo>
                      <a:pt x="30" y="98"/>
                    </a:lnTo>
                    <a:lnTo>
                      <a:pt x="20" y="94"/>
                    </a:lnTo>
                    <a:lnTo>
                      <a:pt x="12" y="90"/>
                    </a:lnTo>
                    <a:lnTo>
                      <a:pt x="6" y="86"/>
                    </a:lnTo>
                    <a:lnTo>
                      <a:pt x="4" y="82"/>
                    </a:lnTo>
                    <a:lnTo>
                      <a:pt x="6" y="78"/>
                    </a:lnTo>
                    <a:lnTo>
                      <a:pt x="12" y="74"/>
                    </a:lnTo>
                    <a:lnTo>
                      <a:pt x="20" y="68"/>
                    </a:lnTo>
                    <a:lnTo>
                      <a:pt x="30" y="64"/>
                    </a:lnTo>
                    <a:lnTo>
                      <a:pt x="60" y="56"/>
                    </a:lnTo>
                    <a:lnTo>
                      <a:pt x="102" y="50"/>
                    </a:lnTo>
                    <a:lnTo>
                      <a:pt x="154" y="42"/>
                    </a:lnTo>
                    <a:lnTo>
                      <a:pt x="216" y="36"/>
                    </a:lnTo>
                    <a:lnTo>
                      <a:pt x="368" y="24"/>
                    </a:lnTo>
                    <a:lnTo>
                      <a:pt x="550" y="14"/>
                    </a:lnTo>
                    <a:lnTo>
                      <a:pt x="760" y="6"/>
                    </a:lnTo>
                    <a:lnTo>
                      <a:pt x="992" y="0"/>
                    </a:lnTo>
                    <a:lnTo>
                      <a:pt x="1240" y="0"/>
                    </a:lnTo>
                    <a:lnTo>
                      <a:pt x="1490" y="0"/>
                    </a:lnTo>
                    <a:lnTo>
                      <a:pt x="1724" y="6"/>
                    </a:lnTo>
                    <a:lnTo>
                      <a:pt x="1934" y="14"/>
                    </a:lnTo>
                    <a:lnTo>
                      <a:pt x="2116" y="24"/>
                    </a:lnTo>
                    <a:lnTo>
                      <a:pt x="2268" y="36"/>
                    </a:lnTo>
                    <a:lnTo>
                      <a:pt x="2330" y="42"/>
                    </a:lnTo>
                    <a:lnTo>
                      <a:pt x="2380" y="50"/>
                    </a:lnTo>
                    <a:lnTo>
                      <a:pt x="2422" y="56"/>
                    </a:lnTo>
                    <a:lnTo>
                      <a:pt x="2452" y="64"/>
                    </a:lnTo>
                    <a:lnTo>
                      <a:pt x="2464" y="68"/>
                    </a:lnTo>
                    <a:lnTo>
                      <a:pt x="2472" y="74"/>
                    </a:lnTo>
                    <a:lnTo>
                      <a:pt x="2476" y="78"/>
                    </a:lnTo>
                    <a:lnTo>
                      <a:pt x="2478" y="82"/>
                    </a:lnTo>
                    <a:lnTo>
                      <a:pt x="2476" y="86"/>
                    </a:lnTo>
                    <a:lnTo>
                      <a:pt x="2472" y="90"/>
                    </a:lnTo>
                    <a:lnTo>
                      <a:pt x="2464" y="94"/>
                    </a:lnTo>
                    <a:lnTo>
                      <a:pt x="2452" y="98"/>
                    </a:lnTo>
                    <a:lnTo>
                      <a:pt x="2422" y="106"/>
                    </a:lnTo>
                    <a:lnTo>
                      <a:pt x="2380" y="112"/>
                    </a:lnTo>
                    <a:lnTo>
                      <a:pt x="2330" y="120"/>
                    </a:lnTo>
                    <a:lnTo>
                      <a:pt x="2268" y="126"/>
                    </a:lnTo>
                    <a:lnTo>
                      <a:pt x="2116" y="138"/>
                    </a:lnTo>
                    <a:lnTo>
                      <a:pt x="1934" y="148"/>
                    </a:lnTo>
                    <a:lnTo>
                      <a:pt x="1724" y="156"/>
                    </a:lnTo>
                    <a:lnTo>
                      <a:pt x="1490" y="160"/>
                    </a:lnTo>
                    <a:lnTo>
                      <a:pt x="1240" y="162"/>
                    </a:lnTo>
                    <a:close/>
                    <a:moveTo>
                      <a:pt x="1240" y="0"/>
                    </a:moveTo>
                    <a:lnTo>
                      <a:pt x="1240" y="0"/>
                    </a:lnTo>
                    <a:lnTo>
                      <a:pt x="990" y="0"/>
                    </a:lnTo>
                    <a:lnTo>
                      <a:pt x="758" y="6"/>
                    </a:lnTo>
                    <a:lnTo>
                      <a:pt x="548" y="12"/>
                    </a:lnTo>
                    <a:lnTo>
                      <a:pt x="364" y="22"/>
                    </a:lnTo>
                    <a:lnTo>
                      <a:pt x="212" y="36"/>
                    </a:lnTo>
                    <a:lnTo>
                      <a:pt x="150" y="42"/>
                    </a:lnTo>
                    <a:lnTo>
                      <a:pt x="98" y="50"/>
                    </a:lnTo>
                    <a:lnTo>
                      <a:pt x="56" y="56"/>
                    </a:lnTo>
                    <a:lnTo>
                      <a:pt x="26" y="64"/>
                    </a:lnTo>
                    <a:lnTo>
                      <a:pt x="14" y="68"/>
                    </a:lnTo>
                    <a:lnTo>
                      <a:pt x="6" y="74"/>
                    </a:lnTo>
                    <a:lnTo>
                      <a:pt x="2" y="78"/>
                    </a:lnTo>
                    <a:lnTo>
                      <a:pt x="0" y="82"/>
                    </a:lnTo>
                    <a:lnTo>
                      <a:pt x="2" y="86"/>
                    </a:lnTo>
                    <a:lnTo>
                      <a:pt x="6" y="90"/>
                    </a:lnTo>
                    <a:lnTo>
                      <a:pt x="14" y="94"/>
                    </a:lnTo>
                    <a:lnTo>
                      <a:pt x="26" y="98"/>
                    </a:lnTo>
                    <a:lnTo>
                      <a:pt x="56" y="106"/>
                    </a:lnTo>
                    <a:lnTo>
                      <a:pt x="98" y="112"/>
                    </a:lnTo>
                    <a:lnTo>
                      <a:pt x="150" y="120"/>
                    </a:lnTo>
                    <a:lnTo>
                      <a:pt x="212" y="126"/>
                    </a:lnTo>
                    <a:lnTo>
                      <a:pt x="364" y="138"/>
                    </a:lnTo>
                    <a:lnTo>
                      <a:pt x="548" y="148"/>
                    </a:lnTo>
                    <a:lnTo>
                      <a:pt x="758" y="156"/>
                    </a:lnTo>
                    <a:lnTo>
                      <a:pt x="990" y="160"/>
                    </a:lnTo>
                    <a:lnTo>
                      <a:pt x="1240" y="162"/>
                    </a:lnTo>
                    <a:lnTo>
                      <a:pt x="1492" y="160"/>
                    </a:lnTo>
                    <a:lnTo>
                      <a:pt x="1726" y="156"/>
                    </a:lnTo>
                    <a:lnTo>
                      <a:pt x="1936" y="148"/>
                    </a:lnTo>
                    <a:lnTo>
                      <a:pt x="2120" y="138"/>
                    </a:lnTo>
                    <a:lnTo>
                      <a:pt x="2272" y="126"/>
                    </a:lnTo>
                    <a:lnTo>
                      <a:pt x="2334" y="120"/>
                    </a:lnTo>
                    <a:lnTo>
                      <a:pt x="2386" y="112"/>
                    </a:lnTo>
                    <a:lnTo>
                      <a:pt x="2428" y="106"/>
                    </a:lnTo>
                    <a:lnTo>
                      <a:pt x="2458" y="98"/>
                    </a:lnTo>
                    <a:lnTo>
                      <a:pt x="2468" y="94"/>
                    </a:lnTo>
                    <a:lnTo>
                      <a:pt x="2476" y="90"/>
                    </a:lnTo>
                    <a:lnTo>
                      <a:pt x="2482" y="86"/>
                    </a:lnTo>
                    <a:lnTo>
                      <a:pt x="2482" y="82"/>
                    </a:lnTo>
                    <a:lnTo>
                      <a:pt x="2482" y="78"/>
                    </a:lnTo>
                    <a:lnTo>
                      <a:pt x="2476" y="74"/>
                    </a:lnTo>
                    <a:lnTo>
                      <a:pt x="2468" y="68"/>
                    </a:lnTo>
                    <a:lnTo>
                      <a:pt x="2458" y="64"/>
                    </a:lnTo>
                    <a:lnTo>
                      <a:pt x="2428" y="56"/>
                    </a:lnTo>
                    <a:lnTo>
                      <a:pt x="2386" y="50"/>
                    </a:lnTo>
                    <a:lnTo>
                      <a:pt x="2334" y="42"/>
                    </a:lnTo>
                    <a:lnTo>
                      <a:pt x="2272" y="36"/>
                    </a:lnTo>
                    <a:lnTo>
                      <a:pt x="2200" y="28"/>
                    </a:lnTo>
                    <a:lnTo>
                      <a:pt x="2120" y="22"/>
                    </a:lnTo>
                    <a:lnTo>
                      <a:pt x="1936" y="12"/>
                    </a:lnTo>
                    <a:lnTo>
                      <a:pt x="1726" y="6"/>
                    </a:lnTo>
                    <a:lnTo>
                      <a:pt x="1492" y="0"/>
                    </a:lnTo>
                    <a:lnTo>
                      <a:pt x="1240" y="0"/>
                    </a:lnTo>
                    <a:close/>
                  </a:path>
                </a:pathLst>
              </a:custGeom>
              <a:solidFill>
                <a:srgbClr val="FBFB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4" name="Freeform 129"/>
              <p:cNvSpPr>
                <a:spLocks noChangeArrowheads="1"/>
              </p:cNvSpPr>
              <p:nvPr/>
            </p:nvSpPr>
            <p:spPr bwMode="auto">
              <a:xfrm>
                <a:off x="214" y="14"/>
                <a:ext cx="2474" cy="162"/>
              </a:xfrm>
              <a:custGeom>
                <a:avLst/>
                <a:gdLst>
                  <a:gd name="T0" fmla="*/ 1236 w 2474"/>
                  <a:gd name="T1" fmla="*/ 162 h 162"/>
                  <a:gd name="T2" fmla="*/ 1236 w 2474"/>
                  <a:gd name="T3" fmla="*/ 162 h 162"/>
                  <a:gd name="T4" fmla="*/ 988 w 2474"/>
                  <a:gd name="T5" fmla="*/ 160 h 162"/>
                  <a:gd name="T6" fmla="*/ 756 w 2474"/>
                  <a:gd name="T7" fmla="*/ 156 h 162"/>
                  <a:gd name="T8" fmla="*/ 546 w 2474"/>
                  <a:gd name="T9" fmla="*/ 148 h 162"/>
                  <a:gd name="T10" fmla="*/ 364 w 2474"/>
                  <a:gd name="T11" fmla="*/ 138 h 162"/>
                  <a:gd name="T12" fmla="*/ 212 w 2474"/>
                  <a:gd name="T13" fmla="*/ 126 h 162"/>
                  <a:gd name="T14" fmla="*/ 150 w 2474"/>
                  <a:gd name="T15" fmla="*/ 120 h 162"/>
                  <a:gd name="T16" fmla="*/ 98 w 2474"/>
                  <a:gd name="T17" fmla="*/ 112 h 162"/>
                  <a:gd name="T18" fmla="*/ 56 w 2474"/>
                  <a:gd name="T19" fmla="*/ 106 h 162"/>
                  <a:gd name="T20" fmla="*/ 26 w 2474"/>
                  <a:gd name="T21" fmla="*/ 98 h 162"/>
                  <a:gd name="T22" fmla="*/ 16 w 2474"/>
                  <a:gd name="T23" fmla="*/ 94 h 162"/>
                  <a:gd name="T24" fmla="*/ 8 w 2474"/>
                  <a:gd name="T25" fmla="*/ 90 h 162"/>
                  <a:gd name="T26" fmla="*/ 2 w 2474"/>
                  <a:gd name="T27" fmla="*/ 86 h 162"/>
                  <a:gd name="T28" fmla="*/ 0 w 2474"/>
                  <a:gd name="T29" fmla="*/ 82 h 162"/>
                  <a:gd name="T30" fmla="*/ 0 w 2474"/>
                  <a:gd name="T31" fmla="*/ 82 h 162"/>
                  <a:gd name="T32" fmla="*/ 2 w 2474"/>
                  <a:gd name="T33" fmla="*/ 78 h 162"/>
                  <a:gd name="T34" fmla="*/ 8 w 2474"/>
                  <a:gd name="T35" fmla="*/ 74 h 162"/>
                  <a:gd name="T36" fmla="*/ 16 w 2474"/>
                  <a:gd name="T37" fmla="*/ 68 h 162"/>
                  <a:gd name="T38" fmla="*/ 26 w 2474"/>
                  <a:gd name="T39" fmla="*/ 64 h 162"/>
                  <a:gd name="T40" fmla="*/ 56 w 2474"/>
                  <a:gd name="T41" fmla="*/ 56 h 162"/>
                  <a:gd name="T42" fmla="*/ 98 w 2474"/>
                  <a:gd name="T43" fmla="*/ 50 h 162"/>
                  <a:gd name="T44" fmla="*/ 150 w 2474"/>
                  <a:gd name="T45" fmla="*/ 42 h 162"/>
                  <a:gd name="T46" fmla="*/ 212 w 2474"/>
                  <a:gd name="T47" fmla="*/ 36 h 162"/>
                  <a:gd name="T48" fmla="*/ 364 w 2474"/>
                  <a:gd name="T49" fmla="*/ 24 h 162"/>
                  <a:gd name="T50" fmla="*/ 546 w 2474"/>
                  <a:gd name="T51" fmla="*/ 14 h 162"/>
                  <a:gd name="T52" fmla="*/ 756 w 2474"/>
                  <a:gd name="T53" fmla="*/ 6 h 162"/>
                  <a:gd name="T54" fmla="*/ 988 w 2474"/>
                  <a:gd name="T55" fmla="*/ 0 h 162"/>
                  <a:gd name="T56" fmla="*/ 1236 w 2474"/>
                  <a:gd name="T57" fmla="*/ 0 h 162"/>
                  <a:gd name="T58" fmla="*/ 1236 w 2474"/>
                  <a:gd name="T59" fmla="*/ 0 h 162"/>
                  <a:gd name="T60" fmla="*/ 1486 w 2474"/>
                  <a:gd name="T61" fmla="*/ 0 h 162"/>
                  <a:gd name="T62" fmla="*/ 1720 w 2474"/>
                  <a:gd name="T63" fmla="*/ 6 h 162"/>
                  <a:gd name="T64" fmla="*/ 1930 w 2474"/>
                  <a:gd name="T65" fmla="*/ 14 h 162"/>
                  <a:gd name="T66" fmla="*/ 2112 w 2474"/>
                  <a:gd name="T67" fmla="*/ 24 h 162"/>
                  <a:gd name="T68" fmla="*/ 2264 w 2474"/>
                  <a:gd name="T69" fmla="*/ 36 h 162"/>
                  <a:gd name="T70" fmla="*/ 2326 w 2474"/>
                  <a:gd name="T71" fmla="*/ 42 h 162"/>
                  <a:gd name="T72" fmla="*/ 2376 w 2474"/>
                  <a:gd name="T73" fmla="*/ 50 h 162"/>
                  <a:gd name="T74" fmla="*/ 2418 w 2474"/>
                  <a:gd name="T75" fmla="*/ 56 h 162"/>
                  <a:gd name="T76" fmla="*/ 2448 w 2474"/>
                  <a:gd name="T77" fmla="*/ 64 h 162"/>
                  <a:gd name="T78" fmla="*/ 2460 w 2474"/>
                  <a:gd name="T79" fmla="*/ 68 h 162"/>
                  <a:gd name="T80" fmla="*/ 2468 w 2474"/>
                  <a:gd name="T81" fmla="*/ 74 h 162"/>
                  <a:gd name="T82" fmla="*/ 2472 w 2474"/>
                  <a:gd name="T83" fmla="*/ 78 h 162"/>
                  <a:gd name="T84" fmla="*/ 2474 w 2474"/>
                  <a:gd name="T85" fmla="*/ 82 h 162"/>
                  <a:gd name="T86" fmla="*/ 2474 w 2474"/>
                  <a:gd name="T87" fmla="*/ 82 h 162"/>
                  <a:gd name="T88" fmla="*/ 2472 w 2474"/>
                  <a:gd name="T89" fmla="*/ 86 h 162"/>
                  <a:gd name="T90" fmla="*/ 2468 w 2474"/>
                  <a:gd name="T91" fmla="*/ 90 h 162"/>
                  <a:gd name="T92" fmla="*/ 2460 w 2474"/>
                  <a:gd name="T93" fmla="*/ 94 h 162"/>
                  <a:gd name="T94" fmla="*/ 2448 w 2474"/>
                  <a:gd name="T95" fmla="*/ 98 h 162"/>
                  <a:gd name="T96" fmla="*/ 2418 w 2474"/>
                  <a:gd name="T97" fmla="*/ 106 h 162"/>
                  <a:gd name="T98" fmla="*/ 2376 w 2474"/>
                  <a:gd name="T99" fmla="*/ 112 h 162"/>
                  <a:gd name="T100" fmla="*/ 2326 w 2474"/>
                  <a:gd name="T101" fmla="*/ 120 h 162"/>
                  <a:gd name="T102" fmla="*/ 2264 w 2474"/>
                  <a:gd name="T103" fmla="*/ 126 h 162"/>
                  <a:gd name="T104" fmla="*/ 2112 w 2474"/>
                  <a:gd name="T105" fmla="*/ 138 h 162"/>
                  <a:gd name="T106" fmla="*/ 1930 w 2474"/>
                  <a:gd name="T107" fmla="*/ 148 h 162"/>
                  <a:gd name="T108" fmla="*/ 1720 w 2474"/>
                  <a:gd name="T109" fmla="*/ 156 h 162"/>
                  <a:gd name="T110" fmla="*/ 1486 w 2474"/>
                  <a:gd name="T111" fmla="*/ 160 h 162"/>
                  <a:gd name="T112" fmla="*/ 1236 w 2474"/>
                  <a:gd name="T11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62">
                    <a:moveTo>
                      <a:pt x="1236" y="162"/>
                    </a:moveTo>
                    <a:lnTo>
                      <a:pt x="1236" y="162"/>
                    </a:lnTo>
                    <a:lnTo>
                      <a:pt x="988" y="160"/>
                    </a:lnTo>
                    <a:lnTo>
                      <a:pt x="756" y="156"/>
                    </a:lnTo>
                    <a:lnTo>
                      <a:pt x="546" y="148"/>
                    </a:lnTo>
                    <a:lnTo>
                      <a:pt x="364" y="138"/>
                    </a:lnTo>
                    <a:lnTo>
                      <a:pt x="212" y="126"/>
                    </a:lnTo>
                    <a:lnTo>
                      <a:pt x="150" y="120"/>
                    </a:lnTo>
                    <a:lnTo>
                      <a:pt x="98" y="112"/>
                    </a:lnTo>
                    <a:lnTo>
                      <a:pt x="56" y="106"/>
                    </a:lnTo>
                    <a:lnTo>
                      <a:pt x="26" y="98"/>
                    </a:lnTo>
                    <a:lnTo>
                      <a:pt x="16" y="94"/>
                    </a:lnTo>
                    <a:lnTo>
                      <a:pt x="8" y="90"/>
                    </a:lnTo>
                    <a:lnTo>
                      <a:pt x="2" y="86"/>
                    </a:lnTo>
                    <a:lnTo>
                      <a:pt x="0" y="82"/>
                    </a:lnTo>
                    <a:lnTo>
                      <a:pt x="2" y="78"/>
                    </a:lnTo>
                    <a:lnTo>
                      <a:pt x="8" y="74"/>
                    </a:lnTo>
                    <a:lnTo>
                      <a:pt x="16" y="68"/>
                    </a:lnTo>
                    <a:lnTo>
                      <a:pt x="26" y="64"/>
                    </a:lnTo>
                    <a:lnTo>
                      <a:pt x="56" y="56"/>
                    </a:lnTo>
                    <a:lnTo>
                      <a:pt x="98" y="50"/>
                    </a:lnTo>
                    <a:lnTo>
                      <a:pt x="150" y="42"/>
                    </a:lnTo>
                    <a:lnTo>
                      <a:pt x="212" y="36"/>
                    </a:lnTo>
                    <a:lnTo>
                      <a:pt x="364" y="24"/>
                    </a:lnTo>
                    <a:lnTo>
                      <a:pt x="546" y="14"/>
                    </a:lnTo>
                    <a:lnTo>
                      <a:pt x="756" y="6"/>
                    </a:lnTo>
                    <a:lnTo>
                      <a:pt x="988" y="0"/>
                    </a:lnTo>
                    <a:lnTo>
                      <a:pt x="1236" y="0"/>
                    </a:lnTo>
                    <a:lnTo>
                      <a:pt x="1486" y="0"/>
                    </a:lnTo>
                    <a:lnTo>
                      <a:pt x="1720" y="6"/>
                    </a:lnTo>
                    <a:lnTo>
                      <a:pt x="1930" y="14"/>
                    </a:lnTo>
                    <a:lnTo>
                      <a:pt x="2112" y="24"/>
                    </a:lnTo>
                    <a:lnTo>
                      <a:pt x="2264" y="36"/>
                    </a:lnTo>
                    <a:lnTo>
                      <a:pt x="2326" y="42"/>
                    </a:lnTo>
                    <a:lnTo>
                      <a:pt x="2376" y="50"/>
                    </a:lnTo>
                    <a:lnTo>
                      <a:pt x="2418" y="56"/>
                    </a:lnTo>
                    <a:lnTo>
                      <a:pt x="2448" y="64"/>
                    </a:lnTo>
                    <a:lnTo>
                      <a:pt x="2460" y="68"/>
                    </a:lnTo>
                    <a:lnTo>
                      <a:pt x="2468" y="74"/>
                    </a:lnTo>
                    <a:lnTo>
                      <a:pt x="2472" y="78"/>
                    </a:lnTo>
                    <a:lnTo>
                      <a:pt x="2474" y="82"/>
                    </a:lnTo>
                    <a:lnTo>
                      <a:pt x="2472" y="86"/>
                    </a:lnTo>
                    <a:lnTo>
                      <a:pt x="2468" y="90"/>
                    </a:lnTo>
                    <a:lnTo>
                      <a:pt x="2460" y="94"/>
                    </a:lnTo>
                    <a:lnTo>
                      <a:pt x="2448" y="98"/>
                    </a:lnTo>
                    <a:lnTo>
                      <a:pt x="2418" y="106"/>
                    </a:lnTo>
                    <a:lnTo>
                      <a:pt x="2376" y="112"/>
                    </a:lnTo>
                    <a:lnTo>
                      <a:pt x="2326" y="120"/>
                    </a:lnTo>
                    <a:lnTo>
                      <a:pt x="2264" y="126"/>
                    </a:lnTo>
                    <a:lnTo>
                      <a:pt x="2112" y="138"/>
                    </a:lnTo>
                    <a:lnTo>
                      <a:pt x="1930" y="148"/>
                    </a:lnTo>
                    <a:lnTo>
                      <a:pt x="1720" y="156"/>
                    </a:lnTo>
                    <a:lnTo>
                      <a:pt x="1486" y="160"/>
                    </a:lnTo>
                    <a:lnTo>
                      <a:pt x="1236" y="1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5" name="Freeform 130"/>
              <p:cNvSpPr>
                <a:spLocks noChangeArrowheads="1"/>
              </p:cNvSpPr>
              <p:nvPr/>
            </p:nvSpPr>
            <p:spPr bwMode="auto">
              <a:xfrm>
                <a:off x="210" y="14"/>
                <a:ext cx="2482" cy="162"/>
              </a:xfrm>
              <a:custGeom>
                <a:avLst/>
                <a:gdLst>
                  <a:gd name="T0" fmla="*/ 1240 w 2482"/>
                  <a:gd name="T1" fmla="*/ 0 h 162"/>
                  <a:gd name="T2" fmla="*/ 1240 w 2482"/>
                  <a:gd name="T3" fmla="*/ 0 h 162"/>
                  <a:gd name="T4" fmla="*/ 990 w 2482"/>
                  <a:gd name="T5" fmla="*/ 0 h 162"/>
                  <a:gd name="T6" fmla="*/ 758 w 2482"/>
                  <a:gd name="T7" fmla="*/ 6 h 162"/>
                  <a:gd name="T8" fmla="*/ 548 w 2482"/>
                  <a:gd name="T9" fmla="*/ 12 h 162"/>
                  <a:gd name="T10" fmla="*/ 364 w 2482"/>
                  <a:gd name="T11" fmla="*/ 22 h 162"/>
                  <a:gd name="T12" fmla="*/ 212 w 2482"/>
                  <a:gd name="T13" fmla="*/ 36 h 162"/>
                  <a:gd name="T14" fmla="*/ 150 w 2482"/>
                  <a:gd name="T15" fmla="*/ 42 h 162"/>
                  <a:gd name="T16" fmla="*/ 98 w 2482"/>
                  <a:gd name="T17" fmla="*/ 50 h 162"/>
                  <a:gd name="T18" fmla="*/ 56 w 2482"/>
                  <a:gd name="T19" fmla="*/ 56 h 162"/>
                  <a:gd name="T20" fmla="*/ 26 w 2482"/>
                  <a:gd name="T21" fmla="*/ 64 h 162"/>
                  <a:gd name="T22" fmla="*/ 14 w 2482"/>
                  <a:gd name="T23" fmla="*/ 68 h 162"/>
                  <a:gd name="T24" fmla="*/ 6 w 2482"/>
                  <a:gd name="T25" fmla="*/ 74 h 162"/>
                  <a:gd name="T26" fmla="*/ 2 w 2482"/>
                  <a:gd name="T27" fmla="*/ 78 h 162"/>
                  <a:gd name="T28" fmla="*/ 0 w 2482"/>
                  <a:gd name="T29" fmla="*/ 82 h 162"/>
                  <a:gd name="T30" fmla="*/ 0 w 2482"/>
                  <a:gd name="T31" fmla="*/ 82 h 162"/>
                  <a:gd name="T32" fmla="*/ 2 w 2482"/>
                  <a:gd name="T33" fmla="*/ 86 h 162"/>
                  <a:gd name="T34" fmla="*/ 6 w 2482"/>
                  <a:gd name="T35" fmla="*/ 90 h 162"/>
                  <a:gd name="T36" fmla="*/ 14 w 2482"/>
                  <a:gd name="T37" fmla="*/ 94 h 162"/>
                  <a:gd name="T38" fmla="*/ 26 w 2482"/>
                  <a:gd name="T39" fmla="*/ 98 h 162"/>
                  <a:gd name="T40" fmla="*/ 56 w 2482"/>
                  <a:gd name="T41" fmla="*/ 106 h 162"/>
                  <a:gd name="T42" fmla="*/ 98 w 2482"/>
                  <a:gd name="T43" fmla="*/ 112 h 162"/>
                  <a:gd name="T44" fmla="*/ 150 w 2482"/>
                  <a:gd name="T45" fmla="*/ 120 h 162"/>
                  <a:gd name="T46" fmla="*/ 212 w 2482"/>
                  <a:gd name="T47" fmla="*/ 126 h 162"/>
                  <a:gd name="T48" fmla="*/ 364 w 2482"/>
                  <a:gd name="T49" fmla="*/ 138 h 162"/>
                  <a:gd name="T50" fmla="*/ 548 w 2482"/>
                  <a:gd name="T51" fmla="*/ 148 h 162"/>
                  <a:gd name="T52" fmla="*/ 758 w 2482"/>
                  <a:gd name="T53" fmla="*/ 156 h 162"/>
                  <a:gd name="T54" fmla="*/ 990 w 2482"/>
                  <a:gd name="T55" fmla="*/ 160 h 162"/>
                  <a:gd name="T56" fmla="*/ 1240 w 2482"/>
                  <a:gd name="T57" fmla="*/ 162 h 162"/>
                  <a:gd name="T58" fmla="*/ 1240 w 2482"/>
                  <a:gd name="T59" fmla="*/ 162 h 162"/>
                  <a:gd name="T60" fmla="*/ 1492 w 2482"/>
                  <a:gd name="T61" fmla="*/ 160 h 162"/>
                  <a:gd name="T62" fmla="*/ 1726 w 2482"/>
                  <a:gd name="T63" fmla="*/ 156 h 162"/>
                  <a:gd name="T64" fmla="*/ 1936 w 2482"/>
                  <a:gd name="T65" fmla="*/ 148 h 162"/>
                  <a:gd name="T66" fmla="*/ 2120 w 2482"/>
                  <a:gd name="T67" fmla="*/ 138 h 162"/>
                  <a:gd name="T68" fmla="*/ 2272 w 2482"/>
                  <a:gd name="T69" fmla="*/ 126 h 162"/>
                  <a:gd name="T70" fmla="*/ 2334 w 2482"/>
                  <a:gd name="T71" fmla="*/ 120 h 162"/>
                  <a:gd name="T72" fmla="*/ 2386 w 2482"/>
                  <a:gd name="T73" fmla="*/ 112 h 162"/>
                  <a:gd name="T74" fmla="*/ 2428 w 2482"/>
                  <a:gd name="T75" fmla="*/ 106 h 162"/>
                  <a:gd name="T76" fmla="*/ 2458 w 2482"/>
                  <a:gd name="T77" fmla="*/ 98 h 162"/>
                  <a:gd name="T78" fmla="*/ 2468 w 2482"/>
                  <a:gd name="T79" fmla="*/ 94 h 162"/>
                  <a:gd name="T80" fmla="*/ 2476 w 2482"/>
                  <a:gd name="T81" fmla="*/ 90 h 162"/>
                  <a:gd name="T82" fmla="*/ 2482 w 2482"/>
                  <a:gd name="T83" fmla="*/ 86 h 162"/>
                  <a:gd name="T84" fmla="*/ 2482 w 2482"/>
                  <a:gd name="T85" fmla="*/ 82 h 162"/>
                  <a:gd name="T86" fmla="*/ 2482 w 2482"/>
                  <a:gd name="T87" fmla="*/ 82 h 162"/>
                  <a:gd name="T88" fmla="*/ 2482 w 2482"/>
                  <a:gd name="T89" fmla="*/ 78 h 162"/>
                  <a:gd name="T90" fmla="*/ 2476 w 2482"/>
                  <a:gd name="T91" fmla="*/ 74 h 162"/>
                  <a:gd name="T92" fmla="*/ 2468 w 2482"/>
                  <a:gd name="T93" fmla="*/ 68 h 162"/>
                  <a:gd name="T94" fmla="*/ 2458 w 2482"/>
                  <a:gd name="T95" fmla="*/ 64 h 162"/>
                  <a:gd name="T96" fmla="*/ 2428 w 2482"/>
                  <a:gd name="T97" fmla="*/ 56 h 162"/>
                  <a:gd name="T98" fmla="*/ 2386 w 2482"/>
                  <a:gd name="T99" fmla="*/ 50 h 162"/>
                  <a:gd name="T100" fmla="*/ 2334 w 2482"/>
                  <a:gd name="T101" fmla="*/ 42 h 162"/>
                  <a:gd name="T102" fmla="*/ 2272 w 2482"/>
                  <a:gd name="T103" fmla="*/ 36 h 162"/>
                  <a:gd name="T104" fmla="*/ 2200 w 2482"/>
                  <a:gd name="T105" fmla="*/ 28 h 162"/>
                  <a:gd name="T106" fmla="*/ 2120 w 2482"/>
                  <a:gd name="T107" fmla="*/ 22 h 162"/>
                  <a:gd name="T108" fmla="*/ 1936 w 2482"/>
                  <a:gd name="T109" fmla="*/ 12 h 162"/>
                  <a:gd name="T110" fmla="*/ 1726 w 2482"/>
                  <a:gd name="T111" fmla="*/ 6 h 162"/>
                  <a:gd name="T112" fmla="*/ 1492 w 2482"/>
                  <a:gd name="T113" fmla="*/ 0 h 162"/>
                  <a:gd name="T114" fmla="*/ 1240 w 2482"/>
                  <a:gd name="T11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2" h="162">
                    <a:moveTo>
                      <a:pt x="1240" y="0"/>
                    </a:moveTo>
                    <a:lnTo>
                      <a:pt x="1240" y="0"/>
                    </a:lnTo>
                    <a:lnTo>
                      <a:pt x="990" y="0"/>
                    </a:lnTo>
                    <a:lnTo>
                      <a:pt x="758" y="6"/>
                    </a:lnTo>
                    <a:lnTo>
                      <a:pt x="548" y="12"/>
                    </a:lnTo>
                    <a:lnTo>
                      <a:pt x="364" y="22"/>
                    </a:lnTo>
                    <a:lnTo>
                      <a:pt x="212" y="36"/>
                    </a:lnTo>
                    <a:lnTo>
                      <a:pt x="150" y="42"/>
                    </a:lnTo>
                    <a:lnTo>
                      <a:pt x="98" y="50"/>
                    </a:lnTo>
                    <a:lnTo>
                      <a:pt x="56" y="56"/>
                    </a:lnTo>
                    <a:lnTo>
                      <a:pt x="26" y="64"/>
                    </a:lnTo>
                    <a:lnTo>
                      <a:pt x="14" y="68"/>
                    </a:lnTo>
                    <a:lnTo>
                      <a:pt x="6" y="74"/>
                    </a:lnTo>
                    <a:lnTo>
                      <a:pt x="2" y="78"/>
                    </a:lnTo>
                    <a:lnTo>
                      <a:pt x="0" y="82"/>
                    </a:lnTo>
                    <a:lnTo>
                      <a:pt x="2" y="86"/>
                    </a:lnTo>
                    <a:lnTo>
                      <a:pt x="6" y="90"/>
                    </a:lnTo>
                    <a:lnTo>
                      <a:pt x="14" y="94"/>
                    </a:lnTo>
                    <a:lnTo>
                      <a:pt x="26" y="98"/>
                    </a:lnTo>
                    <a:lnTo>
                      <a:pt x="56" y="106"/>
                    </a:lnTo>
                    <a:lnTo>
                      <a:pt x="98" y="112"/>
                    </a:lnTo>
                    <a:lnTo>
                      <a:pt x="150" y="120"/>
                    </a:lnTo>
                    <a:lnTo>
                      <a:pt x="212" y="126"/>
                    </a:lnTo>
                    <a:lnTo>
                      <a:pt x="364" y="138"/>
                    </a:lnTo>
                    <a:lnTo>
                      <a:pt x="548" y="148"/>
                    </a:lnTo>
                    <a:lnTo>
                      <a:pt x="758" y="156"/>
                    </a:lnTo>
                    <a:lnTo>
                      <a:pt x="990" y="160"/>
                    </a:lnTo>
                    <a:lnTo>
                      <a:pt x="1240" y="162"/>
                    </a:lnTo>
                    <a:lnTo>
                      <a:pt x="1492" y="160"/>
                    </a:lnTo>
                    <a:lnTo>
                      <a:pt x="1726" y="156"/>
                    </a:lnTo>
                    <a:lnTo>
                      <a:pt x="1936" y="148"/>
                    </a:lnTo>
                    <a:lnTo>
                      <a:pt x="2120" y="138"/>
                    </a:lnTo>
                    <a:lnTo>
                      <a:pt x="2272" y="126"/>
                    </a:lnTo>
                    <a:lnTo>
                      <a:pt x="2334" y="120"/>
                    </a:lnTo>
                    <a:lnTo>
                      <a:pt x="2386" y="112"/>
                    </a:lnTo>
                    <a:lnTo>
                      <a:pt x="2428" y="106"/>
                    </a:lnTo>
                    <a:lnTo>
                      <a:pt x="2458" y="98"/>
                    </a:lnTo>
                    <a:lnTo>
                      <a:pt x="2468" y="94"/>
                    </a:lnTo>
                    <a:lnTo>
                      <a:pt x="2476" y="90"/>
                    </a:lnTo>
                    <a:lnTo>
                      <a:pt x="2482" y="86"/>
                    </a:lnTo>
                    <a:lnTo>
                      <a:pt x="2482" y="82"/>
                    </a:lnTo>
                    <a:lnTo>
                      <a:pt x="2482" y="78"/>
                    </a:lnTo>
                    <a:lnTo>
                      <a:pt x="2476" y="74"/>
                    </a:lnTo>
                    <a:lnTo>
                      <a:pt x="2468" y="68"/>
                    </a:lnTo>
                    <a:lnTo>
                      <a:pt x="2458" y="64"/>
                    </a:lnTo>
                    <a:lnTo>
                      <a:pt x="2428" y="56"/>
                    </a:lnTo>
                    <a:lnTo>
                      <a:pt x="2386" y="50"/>
                    </a:lnTo>
                    <a:lnTo>
                      <a:pt x="2334" y="42"/>
                    </a:lnTo>
                    <a:lnTo>
                      <a:pt x="2272" y="36"/>
                    </a:lnTo>
                    <a:lnTo>
                      <a:pt x="2200" y="28"/>
                    </a:lnTo>
                    <a:lnTo>
                      <a:pt x="2120" y="22"/>
                    </a:lnTo>
                    <a:lnTo>
                      <a:pt x="1936" y="12"/>
                    </a:lnTo>
                    <a:lnTo>
                      <a:pt x="1726" y="6"/>
                    </a:lnTo>
                    <a:lnTo>
                      <a:pt x="1492" y="0"/>
                    </a:lnTo>
                    <a:lnTo>
                      <a:pt x="12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6" name="Freeform 131"/>
              <p:cNvSpPr>
                <a:spLocks noEditPoints="1" noChangeArrowheads="1"/>
              </p:cNvSpPr>
              <p:nvPr/>
            </p:nvSpPr>
            <p:spPr bwMode="auto">
              <a:xfrm>
                <a:off x="214" y="14"/>
                <a:ext cx="2474" cy="162"/>
              </a:xfrm>
              <a:custGeom>
                <a:avLst/>
                <a:gdLst>
                  <a:gd name="T0" fmla="*/ 1236 w 2474"/>
                  <a:gd name="T1" fmla="*/ 162 h 162"/>
                  <a:gd name="T2" fmla="*/ 758 w 2474"/>
                  <a:gd name="T3" fmla="*/ 154 h 162"/>
                  <a:gd name="T4" fmla="*/ 366 w 2474"/>
                  <a:gd name="T5" fmla="*/ 138 h 162"/>
                  <a:gd name="T6" fmla="*/ 154 w 2474"/>
                  <a:gd name="T7" fmla="*/ 120 h 162"/>
                  <a:gd name="T8" fmla="*/ 62 w 2474"/>
                  <a:gd name="T9" fmla="*/ 104 h 162"/>
                  <a:gd name="T10" fmla="*/ 20 w 2474"/>
                  <a:gd name="T11" fmla="*/ 94 h 162"/>
                  <a:gd name="T12" fmla="*/ 8 w 2474"/>
                  <a:gd name="T13" fmla="*/ 86 h 162"/>
                  <a:gd name="T14" fmla="*/ 6 w 2474"/>
                  <a:gd name="T15" fmla="*/ 82 h 162"/>
                  <a:gd name="T16" fmla="*/ 12 w 2474"/>
                  <a:gd name="T17" fmla="*/ 74 h 162"/>
                  <a:gd name="T18" fmla="*/ 32 w 2474"/>
                  <a:gd name="T19" fmla="*/ 64 h 162"/>
                  <a:gd name="T20" fmla="*/ 102 w 2474"/>
                  <a:gd name="T21" fmla="*/ 50 h 162"/>
                  <a:gd name="T22" fmla="*/ 216 w 2474"/>
                  <a:gd name="T23" fmla="*/ 36 h 162"/>
                  <a:gd name="T24" fmla="*/ 548 w 2474"/>
                  <a:gd name="T25" fmla="*/ 14 h 162"/>
                  <a:gd name="T26" fmla="*/ 988 w 2474"/>
                  <a:gd name="T27" fmla="*/ 2 h 162"/>
                  <a:gd name="T28" fmla="*/ 1236 w 2474"/>
                  <a:gd name="T29" fmla="*/ 0 h 162"/>
                  <a:gd name="T30" fmla="*/ 1718 w 2474"/>
                  <a:gd name="T31" fmla="*/ 6 h 162"/>
                  <a:gd name="T32" fmla="*/ 2110 w 2474"/>
                  <a:gd name="T33" fmla="*/ 24 h 162"/>
                  <a:gd name="T34" fmla="*/ 2320 w 2474"/>
                  <a:gd name="T35" fmla="*/ 42 h 162"/>
                  <a:gd name="T36" fmla="*/ 2414 w 2474"/>
                  <a:gd name="T37" fmla="*/ 58 h 162"/>
                  <a:gd name="T38" fmla="*/ 2454 w 2474"/>
                  <a:gd name="T39" fmla="*/ 68 h 162"/>
                  <a:gd name="T40" fmla="*/ 2466 w 2474"/>
                  <a:gd name="T41" fmla="*/ 78 h 162"/>
                  <a:gd name="T42" fmla="*/ 2468 w 2474"/>
                  <a:gd name="T43" fmla="*/ 82 h 162"/>
                  <a:gd name="T44" fmla="*/ 2462 w 2474"/>
                  <a:gd name="T45" fmla="*/ 90 h 162"/>
                  <a:gd name="T46" fmla="*/ 2444 w 2474"/>
                  <a:gd name="T47" fmla="*/ 98 h 162"/>
                  <a:gd name="T48" fmla="*/ 2372 w 2474"/>
                  <a:gd name="T49" fmla="*/ 112 h 162"/>
                  <a:gd name="T50" fmla="*/ 2260 w 2474"/>
                  <a:gd name="T51" fmla="*/ 126 h 162"/>
                  <a:gd name="T52" fmla="*/ 1926 w 2474"/>
                  <a:gd name="T53" fmla="*/ 148 h 162"/>
                  <a:gd name="T54" fmla="*/ 1486 w 2474"/>
                  <a:gd name="T55" fmla="*/ 160 h 162"/>
                  <a:gd name="T56" fmla="*/ 1236 w 2474"/>
                  <a:gd name="T57" fmla="*/ 0 h 162"/>
                  <a:gd name="T58" fmla="*/ 988 w 2474"/>
                  <a:gd name="T59" fmla="*/ 0 h 162"/>
                  <a:gd name="T60" fmla="*/ 546 w 2474"/>
                  <a:gd name="T61" fmla="*/ 14 h 162"/>
                  <a:gd name="T62" fmla="*/ 212 w 2474"/>
                  <a:gd name="T63" fmla="*/ 36 h 162"/>
                  <a:gd name="T64" fmla="*/ 98 w 2474"/>
                  <a:gd name="T65" fmla="*/ 50 h 162"/>
                  <a:gd name="T66" fmla="*/ 26 w 2474"/>
                  <a:gd name="T67" fmla="*/ 64 h 162"/>
                  <a:gd name="T68" fmla="*/ 8 w 2474"/>
                  <a:gd name="T69" fmla="*/ 74 h 162"/>
                  <a:gd name="T70" fmla="*/ 0 w 2474"/>
                  <a:gd name="T71" fmla="*/ 82 h 162"/>
                  <a:gd name="T72" fmla="*/ 2 w 2474"/>
                  <a:gd name="T73" fmla="*/ 86 h 162"/>
                  <a:gd name="T74" fmla="*/ 16 w 2474"/>
                  <a:gd name="T75" fmla="*/ 94 h 162"/>
                  <a:gd name="T76" fmla="*/ 56 w 2474"/>
                  <a:gd name="T77" fmla="*/ 106 h 162"/>
                  <a:gd name="T78" fmla="*/ 150 w 2474"/>
                  <a:gd name="T79" fmla="*/ 120 h 162"/>
                  <a:gd name="T80" fmla="*/ 364 w 2474"/>
                  <a:gd name="T81" fmla="*/ 138 h 162"/>
                  <a:gd name="T82" fmla="*/ 756 w 2474"/>
                  <a:gd name="T83" fmla="*/ 156 h 162"/>
                  <a:gd name="T84" fmla="*/ 1236 w 2474"/>
                  <a:gd name="T85" fmla="*/ 162 h 162"/>
                  <a:gd name="T86" fmla="*/ 1486 w 2474"/>
                  <a:gd name="T87" fmla="*/ 160 h 162"/>
                  <a:gd name="T88" fmla="*/ 1930 w 2474"/>
                  <a:gd name="T89" fmla="*/ 148 h 162"/>
                  <a:gd name="T90" fmla="*/ 2264 w 2474"/>
                  <a:gd name="T91" fmla="*/ 126 h 162"/>
                  <a:gd name="T92" fmla="*/ 2376 w 2474"/>
                  <a:gd name="T93" fmla="*/ 112 h 162"/>
                  <a:gd name="T94" fmla="*/ 2448 w 2474"/>
                  <a:gd name="T95" fmla="*/ 98 h 162"/>
                  <a:gd name="T96" fmla="*/ 2468 w 2474"/>
                  <a:gd name="T97" fmla="*/ 90 h 162"/>
                  <a:gd name="T98" fmla="*/ 2474 w 2474"/>
                  <a:gd name="T99" fmla="*/ 82 h 162"/>
                  <a:gd name="T100" fmla="*/ 2472 w 2474"/>
                  <a:gd name="T101" fmla="*/ 78 h 162"/>
                  <a:gd name="T102" fmla="*/ 2460 w 2474"/>
                  <a:gd name="T103" fmla="*/ 68 h 162"/>
                  <a:gd name="T104" fmla="*/ 2418 w 2474"/>
                  <a:gd name="T105" fmla="*/ 56 h 162"/>
                  <a:gd name="T106" fmla="*/ 2326 w 2474"/>
                  <a:gd name="T107" fmla="*/ 42 h 162"/>
                  <a:gd name="T108" fmla="*/ 2112 w 2474"/>
                  <a:gd name="T109" fmla="*/ 24 h 162"/>
                  <a:gd name="T110" fmla="*/ 1720 w 2474"/>
                  <a:gd name="T111" fmla="*/ 6 h 162"/>
                  <a:gd name="T112" fmla="*/ 1236 w 2474"/>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62">
                    <a:moveTo>
                      <a:pt x="1236" y="162"/>
                    </a:moveTo>
                    <a:lnTo>
                      <a:pt x="1236" y="162"/>
                    </a:lnTo>
                    <a:lnTo>
                      <a:pt x="988" y="160"/>
                    </a:lnTo>
                    <a:lnTo>
                      <a:pt x="758" y="154"/>
                    </a:lnTo>
                    <a:lnTo>
                      <a:pt x="548" y="148"/>
                    </a:lnTo>
                    <a:lnTo>
                      <a:pt x="366" y="138"/>
                    </a:lnTo>
                    <a:lnTo>
                      <a:pt x="216" y="126"/>
                    </a:lnTo>
                    <a:lnTo>
                      <a:pt x="154" y="120"/>
                    </a:lnTo>
                    <a:lnTo>
                      <a:pt x="102" y="112"/>
                    </a:lnTo>
                    <a:lnTo>
                      <a:pt x="62" y="104"/>
                    </a:lnTo>
                    <a:lnTo>
                      <a:pt x="32" y="98"/>
                    </a:lnTo>
                    <a:lnTo>
                      <a:pt x="20" y="94"/>
                    </a:lnTo>
                    <a:lnTo>
                      <a:pt x="12" y="90"/>
                    </a:lnTo>
                    <a:lnTo>
                      <a:pt x="8" y="86"/>
                    </a:lnTo>
                    <a:lnTo>
                      <a:pt x="6" y="82"/>
                    </a:lnTo>
                    <a:lnTo>
                      <a:pt x="8" y="78"/>
                    </a:lnTo>
                    <a:lnTo>
                      <a:pt x="12" y="74"/>
                    </a:lnTo>
                    <a:lnTo>
                      <a:pt x="20" y="68"/>
                    </a:lnTo>
                    <a:lnTo>
                      <a:pt x="32" y="64"/>
                    </a:lnTo>
                    <a:lnTo>
                      <a:pt x="62" y="58"/>
                    </a:lnTo>
                    <a:lnTo>
                      <a:pt x="102" y="50"/>
                    </a:lnTo>
                    <a:lnTo>
                      <a:pt x="154" y="42"/>
                    </a:lnTo>
                    <a:lnTo>
                      <a:pt x="216" y="36"/>
                    </a:lnTo>
                    <a:lnTo>
                      <a:pt x="366" y="24"/>
                    </a:lnTo>
                    <a:lnTo>
                      <a:pt x="548" y="14"/>
                    </a:lnTo>
                    <a:lnTo>
                      <a:pt x="758" y="6"/>
                    </a:lnTo>
                    <a:lnTo>
                      <a:pt x="988" y="2"/>
                    </a:lnTo>
                    <a:lnTo>
                      <a:pt x="1236" y="0"/>
                    </a:lnTo>
                    <a:lnTo>
                      <a:pt x="1486" y="2"/>
                    </a:lnTo>
                    <a:lnTo>
                      <a:pt x="1718" y="6"/>
                    </a:lnTo>
                    <a:lnTo>
                      <a:pt x="1926" y="14"/>
                    </a:lnTo>
                    <a:lnTo>
                      <a:pt x="2110" y="24"/>
                    </a:lnTo>
                    <a:lnTo>
                      <a:pt x="2260" y="36"/>
                    </a:lnTo>
                    <a:lnTo>
                      <a:pt x="2320" y="42"/>
                    </a:lnTo>
                    <a:lnTo>
                      <a:pt x="2372" y="50"/>
                    </a:lnTo>
                    <a:lnTo>
                      <a:pt x="2414" y="58"/>
                    </a:lnTo>
                    <a:lnTo>
                      <a:pt x="2444" y="64"/>
                    </a:lnTo>
                    <a:lnTo>
                      <a:pt x="2454" y="68"/>
                    </a:lnTo>
                    <a:lnTo>
                      <a:pt x="2462" y="74"/>
                    </a:lnTo>
                    <a:lnTo>
                      <a:pt x="2466" y="78"/>
                    </a:lnTo>
                    <a:lnTo>
                      <a:pt x="2468" y="82"/>
                    </a:lnTo>
                    <a:lnTo>
                      <a:pt x="2466" y="86"/>
                    </a:lnTo>
                    <a:lnTo>
                      <a:pt x="2462" y="90"/>
                    </a:lnTo>
                    <a:lnTo>
                      <a:pt x="2454" y="94"/>
                    </a:lnTo>
                    <a:lnTo>
                      <a:pt x="2444" y="98"/>
                    </a:lnTo>
                    <a:lnTo>
                      <a:pt x="2414" y="104"/>
                    </a:lnTo>
                    <a:lnTo>
                      <a:pt x="2372" y="112"/>
                    </a:lnTo>
                    <a:lnTo>
                      <a:pt x="2320" y="120"/>
                    </a:lnTo>
                    <a:lnTo>
                      <a:pt x="2260" y="126"/>
                    </a:lnTo>
                    <a:lnTo>
                      <a:pt x="2110" y="138"/>
                    </a:lnTo>
                    <a:lnTo>
                      <a:pt x="1926" y="148"/>
                    </a:lnTo>
                    <a:lnTo>
                      <a:pt x="1718" y="154"/>
                    </a:lnTo>
                    <a:lnTo>
                      <a:pt x="1486" y="160"/>
                    </a:lnTo>
                    <a:lnTo>
                      <a:pt x="1236" y="162"/>
                    </a:lnTo>
                    <a:close/>
                    <a:moveTo>
                      <a:pt x="1236" y="0"/>
                    </a:moveTo>
                    <a:lnTo>
                      <a:pt x="1236" y="0"/>
                    </a:lnTo>
                    <a:lnTo>
                      <a:pt x="988" y="0"/>
                    </a:lnTo>
                    <a:lnTo>
                      <a:pt x="756" y="6"/>
                    </a:lnTo>
                    <a:lnTo>
                      <a:pt x="546" y="14"/>
                    </a:lnTo>
                    <a:lnTo>
                      <a:pt x="364" y="24"/>
                    </a:lnTo>
                    <a:lnTo>
                      <a:pt x="212" y="36"/>
                    </a:lnTo>
                    <a:lnTo>
                      <a:pt x="150" y="42"/>
                    </a:lnTo>
                    <a:lnTo>
                      <a:pt x="98" y="50"/>
                    </a:lnTo>
                    <a:lnTo>
                      <a:pt x="56" y="56"/>
                    </a:lnTo>
                    <a:lnTo>
                      <a:pt x="26" y="64"/>
                    </a:lnTo>
                    <a:lnTo>
                      <a:pt x="16" y="68"/>
                    </a:lnTo>
                    <a:lnTo>
                      <a:pt x="8" y="74"/>
                    </a:lnTo>
                    <a:lnTo>
                      <a:pt x="2" y="78"/>
                    </a:lnTo>
                    <a:lnTo>
                      <a:pt x="0" y="82"/>
                    </a:lnTo>
                    <a:lnTo>
                      <a:pt x="2" y="86"/>
                    </a:lnTo>
                    <a:lnTo>
                      <a:pt x="8" y="90"/>
                    </a:lnTo>
                    <a:lnTo>
                      <a:pt x="16" y="94"/>
                    </a:lnTo>
                    <a:lnTo>
                      <a:pt x="26" y="98"/>
                    </a:lnTo>
                    <a:lnTo>
                      <a:pt x="56" y="106"/>
                    </a:lnTo>
                    <a:lnTo>
                      <a:pt x="98" y="112"/>
                    </a:lnTo>
                    <a:lnTo>
                      <a:pt x="150" y="120"/>
                    </a:lnTo>
                    <a:lnTo>
                      <a:pt x="212" y="126"/>
                    </a:lnTo>
                    <a:lnTo>
                      <a:pt x="364" y="138"/>
                    </a:lnTo>
                    <a:lnTo>
                      <a:pt x="546" y="148"/>
                    </a:lnTo>
                    <a:lnTo>
                      <a:pt x="756" y="156"/>
                    </a:lnTo>
                    <a:lnTo>
                      <a:pt x="988" y="160"/>
                    </a:lnTo>
                    <a:lnTo>
                      <a:pt x="1236" y="162"/>
                    </a:lnTo>
                    <a:lnTo>
                      <a:pt x="1486" y="160"/>
                    </a:lnTo>
                    <a:lnTo>
                      <a:pt x="1720" y="156"/>
                    </a:lnTo>
                    <a:lnTo>
                      <a:pt x="1930" y="148"/>
                    </a:lnTo>
                    <a:lnTo>
                      <a:pt x="2112" y="138"/>
                    </a:lnTo>
                    <a:lnTo>
                      <a:pt x="2264" y="126"/>
                    </a:lnTo>
                    <a:lnTo>
                      <a:pt x="2326" y="120"/>
                    </a:lnTo>
                    <a:lnTo>
                      <a:pt x="2376" y="112"/>
                    </a:lnTo>
                    <a:lnTo>
                      <a:pt x="2418" y="106"/>
                    </a:lnTo>
                    <a:lnTo>
                      <a:pt x="2448" y="98"/>
                    </a:lnTo>
                    <a:lnTo>
                      <a:pt x="2460" y="94"/>
                    </a:lnTo>
                    <a:lnTo>
                      <a:pt x="2468" y="90"/>
                    </a:lnTo>
                    <a:lnTo>
                      <a:pt x="2472" y="86"/>
                    </a:lnTo>
                    <a:lnTo>
                      <a:pt x="2474" y="82"/>
                    </a:lnTo>
                    <a:lnTo>
                      <a:pt x="2472" y="78"/>
                    </a:lnTo>
                    <a:lnTo>
                      <a:pt x="2468" y="74"/>
                    </a:lnTo>
                    <a:lnTo>
                      <a:pt x="2460" y="68"/>
                    </a:lnTo>
                    <a:lnTo>
                      <a:pt x="2448" y="64"/>
                    </a:lnTo>
                    <a:lnTo>
                      <a:pt x="2418" y="56"/>
                    </a:lnTo>
                    <a:lnTo>
                      <a:pt x="2376" y="50"/>
                    </a:lnTo>
                    <a:lnTo>
                      <a:pt x="2326" y="42"/>
                    </a:lnTo>
                    <a:lnTo>
                      <a:pt x="2264" y="36"/>
                    </a:lnTo>
                    <a:lnTo>
                      <a:pt x="2112" y="24"/>
                    </a:lnTo>
                    <a:lnTo>
                      <a:pt x="1930" y="14"/>
                    </a:lnTo>
                    <a:lnTo>
                      <a:pt x="1720" y="6"/>
                    </a:lnTo>
                    <a:lnTo>
                      <a:pt x="1486" y="0"/>
                    </a:lnTo>
                    <a:lnTo>
                      <a:pt x="1236" y="0"/>
                    </a:lnTo>
                    <a:close/>
                  </a:path>
                </a:pathLst>
              </a:custGeom>
              <a:solidFill>
                <a:srgbClr val="FB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7" name="Freeform 132"/>
              <p:cNvSpPr>
                <a:spLocks noChangeArrowheads="1"/>
              </p:cNvSpPr>
              <p:nvPr/>
            </p:nvSpPr>
            <p:spPr bwMode="auto">
              <a:xfrm>
                <a:off x="220" y="14"/>
                <a:ext cx="2462" cy="162"/>
              </a:xfrm>
              <a:custGeom>
                <a:avLst/>
                <a:gdLst>
                  <a:gd name="T0" fmla="*/ 1230 w 2462"/>
                  <a:gd name="T1" fmla="*/ 162 h 162"/>
                  <a:gd name="T2" fmla="*/ 1230 w 2462"/>
                  <a:gd name="T3" fmla="*/ 162 h 162"/>
                  <a:gd name="T4" fmla="*/ 982 w 2462"/>
                  <a:gd name="T5" fmla="*/ 160 h 162"/>
                  <a:gd name="T6" fmla="*/ 752 w 2462"/>
                  <a:gd name="T7" fmla="*/ 154 h 162"/>
                  <a:gd name="T8" fmla="*/ 542 w 2462"/>
                  <a:gd name="T9" fmla="*/ 148 h 162"/>
                  <a:gd name="T10" fmla="*/ 360 w 2462"/>
                  <a:gd name="T11" fmla="*/ 138 h 162"/>
                  <a:gd name="T12" fmla="*/ 210 w 2462"/>
                  <a:gd name="T13" fmla="*/ 126 h 162"/>
                  <a:gd name="T14" fmla="*/ 148 w 2462"/>
                  <a:gd name="T15" fmla="*/ 120 h 162"/>
                  <a:gd name="T16" fmla="*/ 96 w 2462"/>
                  <a:gd name="T17" fmla="*/ 112 h 162"/>
                  <a:gd name="T18" fmla="*/ 56 w 2462"/>
                  <a:gd name="T19" fmla="*/ 104 h 162"/>
                  <a:gd name="T20" fmla="*/ 26 w 2462"/>
                  <a:gd name="T21" fmla="*/ 98 h 162"/>
                  <a:gd name="T22" fmla="*/ 14 w 2462"/>
                  <a:gd name="T23" fmla="*/ 94 h 162"/>
                  <a:gd name="T24" fmla="*/ 6 w 2462"/>
                  <a:gd name="T25" fmla="*/ 90 h 162"/>
                  <a:gd name="T26" fmla="*/ 2 w 2462"/>
                  <a:gd name="T27" fmla="*/ 86 h 162"/>
                  <a:gd name="T28" fmla="*/ 0 w 2462"/>
                  <a:gd name="T29" fmla="*/ 82 h 162"/>
                  <a:gd name="T30" fmla="*/ 0 w 2462"/>
                  <a:gd name="T31" fmla="*/ 82 h 162"/>
                  <a:gd name="T32" fmla="*/ 2 w 2462"/>
                  <a:gd name="T33" fmla="*/ 78 h 162"/>
                  <a:gd name="T34" fmla="*/ 6 w 2462"/>
                  <a:gd name="T35" fmla="*/ 74 h 162"/>
                  <a:gd name="T36" fmla="*/ 14 w 2462"/>
                  <a:gd name="T37" fmla="*/ 68 h 162"/>
                  <a:gd name="T38" fmla="*/ 26 w 2462"/>
                  <a:gd name="T39" fmla="*/ 64 h 162"/>
                  <a:gd name="T40" fmla="*/ 56 w 2462"/>
                  <a:gd name="T41" fmla="*/ 58 h 162"/>
                  <a:gd name="T42" fmla="*/ 96 w 2462"/>
                  <a:gd name="T43" fmla="*/ 50 h 162"/>
                  <a:gd name="T44" fmla="*/ 148 w 2462"/>
                  <a:gd name="T45" fmla="*/ 42 h 162"/>
                  <a:gd name="T46" fmla="*/ 210 w 2462"/>
                  <a:gd name="T47" fmla="*/ 36 h 162"/>
                  <a:gd name="T48" fmla="*/ 360 w 2462"/>
                  <a:gd name="T49" fmla="*/ 24 h 162"/>
                  <a:gd name="T50" fmla="*/ 542 w 2462"/>
                  <a:gd name="T51" fmla="*/ 14 h 162"/>
                  <a:gd name="T52" fmla="*/ 752 w 2462"/>
                  <a:gd name="T53" fmla="*/ 6 h 162"/>
                  <a:gd name="T54" fmla="*/ 982 w 2462"/>
                  <a:gd name="T55" fmla="*/ 2 h 162"/>
                  <a:gd name="T56" fmla="*/ 1230 w 2462"/>
                  <a:gd name="T57" fmla="*/ 0 h 162"/>
                  <a:gd name="T58" fmla="*/ 1230 w 2462"/>
                  <a:gd name="T59" fmla="*/ 0 h 162"/>
                  <a:gd name="T60" fmla="*/ 1480 w 2462"/>
                  <a:gd name="T61" fmla="*/ 2 h 162"/>
                  <a:gd name="T62" fmla="*/ 1712 w 2462"/>
                  <a:gd name="T63" fmla="*/ 6 h 162"/>
                  <a:gd name="T64" fmla="*/ 1920 w 2462"/>
                  <a:gd name="T65" fmla="*/ 14 h 162"/>
                  <a:gd name="T66" fmla="*/ 2104 w 2462"/>
                  <a:gd name="T67" fmla="*/ 24 h 162"/>
                  <a:gd name="T68" fmla="*/ 2254 w 2462"/>
                  <a:gd name="T69" fmla="*/ 36 h 162"/>
                  <a:gd name="T70" fmla="*/ 2314 w 2462"/>
                  <a:gd name="T71" fmla="*/ 42 h 162"/>
                  <a:gd name="T72" fmla="*/ 2366 w 2462"/>
                  <a:gd name="T73" fmla="*/ 50 h 162"/>
                  <a:gd name="T74" fmla="*/ 2408 w 2462"/>
                  <a:gd name="T75" fmla="*/ 58 h 162"/>
                  <a:gd name="T76" fmla="*/ 2438 w 2462"/>
                  <a:gd name="T77" fmla="*/ 64 h 162"/>
                  <a:gd name="T78" fmla="*/ 2448 w 2462"/>
                  <a:gd name="T79" fmla="*/ 68 h 162"/>
                  <a:gd name="T80" fmla="*/ 2456 w 2462"/>
                  <a:gd name="T81" fmla="*/ 74 h 162"/>
                  <a:gd name="T82" fmla="*/ 2460 w 2462"/>
                  <a:gd name="T83" fmla="*/ 78 h 162"/>
                  <a:gd name="T84" fmla="*/ 2462 w 2462"/>
                  <a:gd name="T85" fmla="*/ 82 h 162"/>
                  <a:gd name="T86" fmla="*/ 2462 w 2462"/>
                  <a:gd name="T87" fmla="*/ 82 h 162"/>
                  <a:gd name="T88" fmla="*/ 2460 w 2462"/>
                  <a:gd name="T89" fmla="*/ 86 h 162"/>
                  <a:gd name="T90" fmla="*/ 2456 w 2462"/>
                  <a:gd name="T91" fmla="*/ 90 h 162"/>
                  <a:gd name="T92" fmla="*/ 2448 w 2462"/>
                  <a:gd name="T93" fmla="*/ 94 h 162"/>
                  <a:gd name="T94" fmla="*/ 2438 w 2462"/>
                  <a:gd name="T95" fmla="*/ 98 h 162"/>
                  <a:gd name="T96" fmla="*/ 2408 w 2462"/>
                  <a:gd name="T97" fmla="*/ 104 h 162"/>
                  <a:gd name="T98" fmla="*/ 2366 w 2462"/>
                  <a:gd name="T99" fmla="*/ 112 h 162"/>
                  <a:gd name="T100" fmla="*/ 2314 w 2462"/>
                  <a:gd name="T101" fmla="*/ 120 h 162"/>
                  <a:gd name="T102" fmla="*/ 2254 w 2462"/>
                  <a:gd name="T103" fmla="*/ 126 h 162"/>
                  <a:gd name="T104" fmla="*/ 2104 w 2462"/>
                  <a:gd name="T105" fmla="*/ 138 h 162"/>
                  <a:gd name="T106" fmla="*/ 1920 w 2462"/>
                  <a:gd name="T107" fmla="*/ 148 h 162"/>
                  <a:gd name="T108" fmla="*/ 1712 w 2462"/>
                  <a:gd name="T109" fmla="*/ 154 h 162"/>
                  <a:gd name="T110" fmla="*/ 1480 w 2462"/>
                  <a:gd name="T111" fmla="*/ 160 h 162"/>
                  <a:gd name="T112" fmla="*/ 1230 w 2462"/>
                  <a:gd name="T11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2" h="162">
                    <a:moveTo>
                      <a:pt x="1230" y="162"/>
                    </a:moveTo>
                    <a:lnTo>
                      <a:pt x="1230" y="162"/>
                    </a:lnTo>
                    <a:lnTo>
                      <a:pt x="982" y="160"/>
                    </a:lnTo>
                    <a:lnTo>
                      <a:pt x="752" y="154"/>
                    </a:lnTo>
                    <a:lnTo>
                      <a:pt x="542" y="148"/>
                    </a:lnTo>
                    <a:lnTo>
                      <a:pt x="360" y="138"/>
                    </a:lnTo>
                    <a:lnTo>
                      <a:pt x="210" y="126"/>
                    </a:lnTo>
                    <a:lnTo>
                      <a:pt x="148" y="120"/>
                    </a:lnTo>
                    <a:lnTo>
                      <a:pt x="96" y="112"/>
                    </a:lnTo>
                    <a:lnTo>
                      <a:pt x="56" y="104"/>
                    </a:lnTo>
                    <a:lnTo>
                      <a:pt x="26" y="98"/>
                    </a:lnTo>
                    <a:lnTo>
                      <a:pt x="14" y="94"/>
                    </a:lnTo>
                    <a:lnTo>
                      <a:pt x="6" y="90"/>
                    </a:lnTo>
                    <a:lnTo>
                      <a:pt x="2" y="86"/>
                    </a:lnTo>
                    <a:lnTo>
                      <a:pt x="0" y="82"/>
                    </a:lnTo>
                    <a:lnTo>
                      <a:pt x="2" y="78"/>
                    </a:lnTo>
                    <a:lnTo>
                      <a:pt x="6" y="74"/>
                    </a:lnTo>
                    <a:lnTo>
                      <a:pt x="14" y="68"/>
                    </a:lnTo>
                    <a:lnTo>
                      <a:pt x="26" y="64"/>
                    </a:lnTo>
                    <a:lnTo>
                      <a:pt x="56" y="58"/>
                    </a:lnTo>
                    <a:lnTo>
                      <a:pt x="96" y="50"/>
                    </a:lnTo>
                    <a:lnTo>
                      <a:pt x="148" y="42"/>
                    </a:lnTo>
                    <a:lnTo>
                      <a:pt x="210" y="36"/>
                    </a:lnTo>
                    <a:lnTo>
                      <a:pt x="360" y="24"/>
                    </a:lnTo>
                    <a:lnTo>
                      <a:pt x="542" y="14"/>
                    </a:lnTo>
                    <a:lnTo>
                      <a:pt x="752" y="6"/>
                    </a:lnTo>
                    <a:lnTo>
                      <a:pt x="982" y="2"/>
                    </a:lnTo>
                    <a:lnTo>
                      <a:pt x="1230" y="0"/>
                    </a:lnTo>
                    <a:lnTo>
                      <a:pt x="1480" y="2"/>
                    </a:lnTo>
                    <a:lnTo>
                      <a:pt x="1712" y="6"/>
                    </a:lnTo>
                    <a:lnTo>
                      <a:pt x="1920" y="14"/>
                    </a:lnTo>
                    <a:lnTo>
                      <a:pt x="2104" y="24"/>
                    </a:lnTo>
                    <a:lnTo>
                      <a:pt x="2254" y="36"/>
                    </a:lnTo>
                    <a:lnTo>
                      <a:pt x="2314" y="42"/>
                    </a:lnTo>
                    <a:lnTo>
                      <a:pt x="2366" y="50"/>
                    </a:lnTo>
                    <a:lnTo>
                      <a:pt x="2408" y="58"/>
                    </a:lnTo>
                    <a:lnTo>
                      <a:pt x="2438" y="64"/>
                    </a:lnTo>
                    <a:lnTo>
                      <a:pt x="2448" y="68"/>
                    </a:lnTo>
                    <a:lnTo>
                      <a:pt x="2456" y="74"/>
                    </a:lnTo>
                    <a:lnTo>
                      <a:pt x="2460" y="78"/>
                    </a:lnTo>
                    <a:lnTo>
                      <a:pt x="2462" y="82"/>
                    </a:lnTo>
                    <a:lnTo>
                      <a:pt x="2460" y="86"/>
                    </a:lnTo>
                    <a:lnTo>
                      <a:pt x="2456" y="90"/>
                    </a:lnTo>
                    <a:lnTo>
                      <a:pt x="2448" y="94"/>
                    </a:lnTo>
                    <a:lnTo>
                      <a:pt x="2438" y="98"/>
                    </a:lnTo>
                    <a:lnTo>
                      <a:pt x="2408" y="104"/>
                    </a:lnTo>
                    <a:lnTo>
                      <a:pt x="2366" y="112"/>
                    </a:lnTo>
                    <a:lnTo>
                      <a:pt x="2314" y="120"/>
                    </a:lnTo>
                    <a:lnTo>
                      <a:pt x="2254" y="126"/>
                    </a:lnTo>
                    <a:lnTo>
                      <a:pt x="2104" y="138"/>
                    </a:lnTo>
                    <a:lnTo>
                      <a:pt x="1920" y="148"/>
                    </a:lnTo>
                    <a:lnTo>
                      <a:pt x="1712" y="154"/>
                    </a:lnTo>
                    <a:lnTo>
                      <a:pt x="1480" y="160"/>
                    </a:lnTo>
                    <a:lnTo>
                      <a:pt x="1230" y="1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8" name="Freeform 133"/>
              <p:cNvSpPr>
                <a:spLocks noChangeArrowheads="1"/>
              </p:cNvSpPr>
              <p:nvPr/>
            </p:nvSpPr>
            <p:spPr bwMode="auto">
              <a:xfrm>
                <a:off x="214" y="14"/>
                <a:ext cx="2474" cy="162"/>
              </a:xfrm>
              <a:custGeom>
                <a:avLst/>
                <a:gdLst>
                  <a:gd name="T0" fmla="*/ 1236 w 2474"/>
                  <a:gd name="T1" fmla="*/ 0 h 162"/>
                  <a:gd name="T2" fmla="*/ 1236 w 2474"/>
                  <a:gd name="T3" fmla="*/ 0 h 162"/>
                  <a:gd name="T4" fmla="*/ 988 w 2474"/>
                  <a:gd name="T5" fmla="*/ 0 h 162"/>
                  <a:gd name="T6" fmla="*/ 756 w 2474"/>
                  <a:gd name="T7" fmla="*/ 6 h 162"/>
                  <a:gd name="T8" fmla="*/ 546 w 2474"/>
                  <a:gd name="T9" fmla="*/ 14 h 162"/>
                  <a:gd name="T10" fmla="*/ 364 w 2474"/>
                  <a:gd name="T11" fmla="*/ 24 h 162"/>
                  <a:gd name="T12" fmla="*/ 212 w 2474"/>
                  <a:gd name="T13" fmla="*/ 36 h 162"/>
                  <a:gd name="T14" fmla="*/ 150 w 2474"/>
                  <a:gd name="T15" fmla="*/ 42 h 162"/>
                  <a:gd name="T16" fmla="*/ 98 w 2474"/>
                  <a:gd name="T17" fmla="*/ 50 h 162"/>
                  <a:gd name="T18" fmla="*/ 56 w 2474"/>
                  <a:gd name="T19" fmla="*/ 56 h 162"/>
                  <a:gd name="T20" fmla="*/ 26 w 2474"/>
                  <a:gd name="T21" fmla="*/ 64 h 162"/>
                  <a:gd name="T22" fmla="*/ 16 w 2474"/>
                  <a:gd name="T23" fmla="*/ 68 h 162"/>
                  <a:gd name="T24" fmla="*/ 8 w 2474"/>
                  <a:gd name="T25" fmla="*/ 74 h 162"/>
                  <a:gd name="T26" fmla="*/ 2 w 2474"/>
                  <a:gd name="T27" fmla="*/ 78 h 162"/>
                  <a:gd name="T28" fmla="*/ 0 w 2474"/>
                  <a:gd name="T29" fmla="*/ 82 h 162"/>
                  <a:gd name="T30" fmla="*/ 0 w 2474"/>
                  <a:gd name="T31" fmla="*/ 82 h 162"/>
                  <a:gd name="T32" fmla="*/ 2 w 2474"/>
                  <a:gd name="T33" fmla="*/ 86 h 162"/>
                  <a:gd name="T34" fmla="*/ 8 w 2474"/>
                  <a:gd name="T35" fmla="*/ 90 h 162"/>
                  <a:gd name="T36" fmla="*/ 16 w 2474"/>
                  <a:gd name="T37" fmla="*/ 94 h 162"/>
                  <a:gd name="T38" fmla="*/ 26 w 2474"/>
                  <a:gd name="T39" fmla="*/ 98 h 162"/>
                  <a:gd name="T40" fmla="*/ 56 w 2474"/>
                  <a:gd name="T41" fmla="*/ 106 h 162"/>
                  <a:gd name="T42" fmla="*/ 98 w 2474"/>
                  <a:gd name="T43" fmla="*/ 112 h 162"/>
                  <a:gd name="T44" fmla="*/ 150 w 2474"/>
                  <a:gd name="T45" fmla="*/ 120 h 162"/>
                  <a:gd name="T46" fmla="*/ 212 w 2474"/>
                  <a:gd name="T47" fmla="*/ 126 h 162"/>
                  <a:gd name="T48" fmla="*/ 364 w 2474"/>
                  <a:gd name="T49" fmla="*/ 138 h 162"/>
                  <a:gd name="T50" fmla="*/ 546 w 2474"/>
                  <a:gd name="T51" fmla="*/ 148 h 162"/>
                  <a:gd name="T52" fmla="*/ 756 w 2474"/>
                  <a:gd name="T53" fmla="*/ 156 h 162"/>
                  <a:gd name="T54" fmla="*/ 988 w 2474"/>
                  <a:gd name="T55" fmla="*/ 160 h 162"/>
                  <a:gd name="T56" fmla="*/ 1236 w 2474"/>
                  <a:gd name="T57" fmla="*/ 162 h 162"/>
                  <a:gd name="T58" fmla="*/ 1236 w 2474"/>
                  <a:gd name="T59" fmla="*/ 162 h 162"/>
                  <a:gd name="T60" fmla="*/ 1486 w 2474"/>
                  <a:gd name="T61" fmla="*/ 160 h 162"/>
                  <a:gd name="T62" fmla="*/ 1720 w 2474"/>
                  <a:gd name="T63" fmla="*/ 156 h 162"/>
                  <a:gd name="T64" fmla="*/ 1930 w 2474"/>
                  <a:gd name="T65" fmla="*/ 148 h 162"/>
                  <a:gd name="T66" fmla="*/ 2112 w 2474"/>
                  <a:gd name="T67" fmla="*/ 138 h 162"/>
                  <a:gd name="T68" fmla="*/ 2264 w 2474"/>
                  <a:gd name="T69" fmla="*/ 126 h 162"/>
                  <a:gd name="T70" fmla="*/ 2326 w 2474"/>
                  <a:gd name="T71" fmla="*/ 120 h 162"/>
                  <a:gd name="T72" fmla="*/ 2376 w 2474"/>
                  <a:gd name="T73" fmla="*/ 112 h 162"/>
                  <a:gd name="T74" fmla="*/ 2418 w 2474"/>
                  <a:gd name="T75" fmla="*/ 106 h 162"/>
                  <a:gd name="T76" fmla="*/ 2448 w 2474"/>
                  <a:gd name="T77" fmla="*/ 98 h 162"/>
                  <a:gd name="T78" fmla="*/ 2460 w 2474"/>
                  <a:gd name="T79" fmla="*/ 94 h 162"/>
                  <a:gd name="T80" fmla="*/ 2468 w 2474"/>
                  <a:gd name="T81" fmla="*/ 90 h 162"/>
                  <a:gd name="T82" fmla="*/ 2472 w 2474"/>
                  <a:gd name="T83" fmla="*/ 86 h 162"/>
                  <a:gd name="T84" fmla="*/ 2474 w 2474"/>
                  <a:gd name="T85" fmla="*/ 82 h 162"/>
                  <a:gd name="T86" fmla="*/ 2474 w 2474"/>
                  <a:gd name="T87" fmla="*/ 82 h 162"/>
                  <a:gd name="T88" fmla="*/ 2472 w 2474"/>
                  <a:gd name="T89" fmla="*/ 78 h 162"/>
                  <a:gd name="T90" fmla="*/ 2468 w 2474"/>
                  <a:gd name="T91" fmla="*/ 74 h 162"/>
                  <a:gd name="T92" fmla="*/ 2460 w 2474"/>
                  <a:gd name="T93" fmla="*/ 68 h 162"/>
                  <a:gd name="T94" fmla="*/ 2448 w 2474"/>
                  <a:gd name="T95" fmla="*/ 64 h 162"/>
                  <a:gd name="T96" fmla="*/ 2418 w 2474"/>
                  <a:gd name="T97" fmla="*/ 56 h 162"/>
                  <a:gd name="T98" fmla="*/ 2376 w 2474"/>
                  <a:gd name="T99" fmla="*/ 50 h 162"/>
                  <a:gd name="T100" fmla="*/ 2326 w 2474"/>
                  <a:gd name="T101" fmla="*/ 42 h 162"/>
                  <a:gd name="T102" fmla="*/ 2264 w 2474"/>
                  <a:gd name="T103" fmla="*/ 36 h 162"/>
                  <a:gd name="T104" fmla="*/ 2112 w 2474"/>
                  <a:gd name="T105" fmla="*/ 24 h 162"/>
                  <a:gd name="T106" fmla="*/ 1930 w 2474"/>
                  <a:gd name="T107" fmla="*/ 14 h 162"/>
                  <a:gd name="T108" fmla="*/ 1720 w 2474"/>
                  <a:gd name="T109" fmla="*/ 6 h 162"/>
                  <a:gd name="T110" fmla="*/ 1486 w 2474"/>
                  <a:gd name="T111" fmla="*/ 0 h 162"/>
                  <a:gd name="T112" fmla="*/ 1236 w 2474"/>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4" h="162">
                    <a:moveTo>
                      <a:pt x="1236" y="0"/>
                    </a:moveTo>
                    <a:lnTo>
                      <a:pt x="1236" y="0"/>
                    </a:lnTo>
                    <a:lnTo>
                      <a:pt x="988" y="0"/>
                    </a:lnTo>
                    <a:lnTo>
                      <a:pt x="756" y="6"/>
                    </a:lnTo>
                    <a:lnTo>
                      <a:pt x="546" y="14"/>
                    </a:lnTo>
                    <a:lnTo>
                      <a:pt x="364" y="24"/>
                    </a:lnTo>
                    <a:lnTo>
                      <a:pt x="212" y="36"/>
                    </a:lnTo>
                    <a:lnTo>
                      <a:pt x="150" y="42"/>
                    </a:lnTo>
                    <a:lnTo>
                      <a:pt x="98" y="50"/>
                    </a:lnTo>
                    <a:lnTo>
                      <a:pt x="56" y="56"/>
                    </a:lnTo>
                    <a:lnTo>
                      <a:pt x="26" y="64"/>
                    </a:lnTo>
                    <a:lnTo>
                      <a:pt x="16" y="68"/>
                    </a:lnTo>
                    <a:lnTo>
                      <a:pt x="8" y="74"/>
                    </a:lnTo>
                    <a:lnTo>
                      <a:pt x="2" y="78"/>
                    </a:lnTo>
                    <a:lnTo>
                      <a:pt x="0" y="82"/>
                    </a:lnTo>
                    <a:lnTo>
                      <a:pt x="2" y="86"/>
                    </a:lnTo>
                    <a:lnTo>
                      <a:pt x="8" y="90"/>
                    </a:lnTo>
                    <a:lnTo>
                      <a:pt x="16" y="94"/>
                    </a:lnTo>
                    <a:lnTo>
                      <a:pt x="26" y="98"/>
                    </a:lnTo>
                    <a:lnTo>
                      <a:pt x="56" y="106"/>
                    </a:lnTo>
                    <a:lnTo>
                      <a:pt x="98" y="112"/>
                    </a:lnTo>
                    <a:lnTo>
                      <a:pt x="150" y="120"/>
                    </a:lnTo>
                    <a:lnTo>
                      <a:pt x="212" y="126"/>
                    </a:lnTo>
                    <a:lnTo>
                      <a:pt x="364" y="138"/>
                    </a:lnTo>
                    <a:lnTo>
                      <a:pt x="546" y="148"/>
                    </a:lnTo>
                    <a:lnTo>
                      <a:pt x="756" y="156"/>
                    </a:lnTo>
                    <a:lnTo>
                      <a:pt x="988" y="160"/>
                    </a:lnTo>
                    <a:lnTo>
                      <a:pt x="1236" y="162"/>
                    </a:lnTo>
                    <a:lnTo>
                      <a:pt x="1486" y="160"/>
                    </a:lnTo>
                    <a:lnTo>
                      <a:pt x="1720" y="156"/>
                    </a:lnTo>
                    <a:lnTo>
                      <a:pt x="1930" y="148"/>
                    </a:lnTo>
                    <a:lnTo>
                      <a:pt x="2112" y="138"/>
                    </a:lnTo>
                    <a:lnTo>
                      <a:pt x="2264" y="126"/>
                    </a:lnTo>
                    <a:lnTo>
                      <a:pt x="2326" y="120"/>
                    </a:lnTo>
                    <a:lnTo>
                      <a:pt x="2376" y="112"/>
                    </a:lnTo>
                    <a:lnTo>
                      <a:pt x="2418" y="106"/>
                    </a:lnTo>
                    <a:lnTo>
                      <a:pt x="2448" y="98"/>
                    </a:lnTo>
                    <a:lnTo>
                      <a:pt x="2460" y="94"/>
                    </a:lnTo>
                    <a:lnTo>
                      <a:pt x="2468" y="90"/>
                    </a:lnTo>
                    <a:lnTo>
                      <a:pt x="2472" y="86"/>
                    </a:lnTo>
                    <a:lnTo>
                      <a:pt x="2474" y="82"/>
                    </a:lnTo>
                    <a:lnTo>
                      <a:pt x="2472" y="78"/>
                    </a:lnTo>
                    <a:lnTo>
                      <a:pt x="2468" y="74"/>
                    </a:lnTo>
                    <a:lnTo>
                      <a:pt x="2460" y="68"/>
                    </a:lnTo>
                    <a:lnTo>
                      <a:pt x="2448" y="64"/>
                    </a:lnTo>
                    <a:lnTo>
                      <a:pt x="2418" y="56"/>
                    </a:lnTo>
                    <a:lnTo>
                      <a:pt x="2376" y="50"/>
                    </a:lnTo>
                    <a:lnTo>
                      <a:pt x="2326" y="42"/>
                    </a:lnTo>
                    <a:lnTo>
                      <a:pt x="2264" y="36"/>
                    </a:lnTo>
                    <a:lnTo>
                      <a:pt x="2112" y="24"/>
                    </a:lnTo>
                    <a:lnTo>
                      <a:pt x="1930" y="14"/>
                    </a:lnTo>
                    <a:lnTo>
                      <a:pt x="1720" y="6"/>
                    </a:lnTo>
                    <a:lnTo>
                      <a:pt x="1486" y="0"/>
                    </a:lnTo>
                    <a:lnTo>
                      <a:pt x="1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29" name="Freeform 134"/>
              <p:cNvSpPr>
                <a:spLocks noEditPoints="1" noChangeArrowheads="1"/>
              </p:cNvSpPr>
              <p:nvPr/>
            </p:nvSpPr>
            <p:spPr bwMode="auto">
              <a:xfrm>
                <a:off x="220" y="14"/>
                <a:ext cx="2462" cy="162"/>
              </a:xfrm>
              <a:custGeom>
                <a:avLst/>
                <a:gdLst>
                  <a:gd name="T0" fmla="*/ 1230 w 2462"/>
                  <a:gd name="T1" fmla="*/ 162 h 162"/>
                  <a:gd name="T2" fmla="*/ 754 w 2462"/>
                  <a:gd name="T3" fmla="*/ 154 h 162"/>
                  <a:gd name="T4" fmla="*/ 364 w 2462"/>
                  <a:gd name="T5" fmla="*/ 138 h 162"/>
                  <a:gd name="T6" fmla="*/ 154 w 2462"/>
                  <a:gd name="T7" fmla="*/ 120 h 162"/>
                  <a:gd name="T8" fmla="*/ 60 w 2462"/>
                  <a:gd name="T9" fmla="*/ 104 h 162"/>
                  <a:gd name="T10" fmla="*/ 20 w 2462"/>
                  <a:gd name="T11" fmla="*/ 94 h 162"/>
                  <a:gd name="T12" fmla="*/ 6 w 2462"/>
                  <a:gd name="T13" fmla="*/ 86 h 162"/>
                  <a:gd name="T14" fmla="*/ 6 w 2462"/>
                  <a:gd name="T15" fmla="*/ 82 h 162"/>
                  <a:gd name="T16" fmla="*/ 12 w 2462"/>
                  <a:gd name="T17" fmla="*/ 74 h 162"/>
                  <a:gd name="T18" fmla="*/ 30 w 2462"/>
                  <a:gd name="T19" fmla="*/ 64 h 162"/>
                  <a:gd name="T20" fmla="*/ 102 w 2462"/>
                  <a:gd name="T21" fmla="*/ 50 h 162"/>
                  <a:gd name="T22" fmla="*/ 214 w 2462"/>
                  <a:gd name="T23" fmla="*/ 36 h 162"/>
                  <a:gd name="T24" fmla="*/ 546 w 2462"/>
                  <a:gd name="T25" fmla="*/ 14 h 162"/>
                  <a:gd name="T26" fmla="*/ 984 w 2462"/>
                  <a:gd name="T27" fmla="*/ 2 h 162"/>
                  <a:gd name="T28" fmla="*/ 1230 w 2462"/>
                  <a:gd name="T29" fmla="*/ 0 h 162"/>
                  <a:gd name="T30" fmla="*/ 1710 w 2462"/>
                  <a:gd name="T31" fmla="*/ 6 h 162"/>
                  <a:gd name="T32" fmla="*/ 2100 w 2462"/>
                  <a:gd name="T33" fmla="*/ 24 h 162"/>
                  <a:gd name="T34" fmla="*/ 2310 w 2462"/>
                  <a:gd name="T35" fmla="*/ 42 h 162"/>
                  <a:gd name="T36" fmla="*/ 2402 w 2462"/>
                  <a:gd name="T37" fmla="*/ 58 h 162"/>
                  <a:gd name="T38" fmla="*/ 2444 w 2462"/>
                  <a:gd name="T39" fmla="*/ 70 h 162"/>
                  <a:gd name="T40" fmla="*/ 2456 w 2462"/>
                  <a:gd name="T41" fmla="*/ 78 h 162"/>
                  <a:gd name="T42" fmla="*/ 2458 w 2462"/>
                  <a:gd name="T43" fmla="*/ 82 h 162"/>
                  <a:gd name="T44" fmla="*/ 2452 w 2462"/>
                  <a:gd name="T45" fmla="*/ 90 h 162"/>
                  <a:gd name="T46" fmla="*/ 2432 w 2462"/>
                  <a:gd name="T47" fmla="*/ 98 h 162"/>
                  <a:gd name="T48" fmla="*/ 2362 w 2462"/>
                  <a:gd name="T49" fmla="*/ 112 h 162"/>
                  <a:gd name="T50" fmla="*/ 2248 w 2462"/>
                  <a:gd name="T51" fmla="*/ 126 h 162"/>
                  <a:gd name="T52" fmla="*/ 1918 w 2462"/>
                  <a:gd name="T53" fmla="*/ 148 h 162"/>
                  <a:gd name="T54" fmla="*/ 1478 w 2462"/>
                  <a:gd name="T55" fmla="*/ 160 h 162"/>
                  <a:gd name="T56" fmla="*/ 1230 w 2462"/>
                  <a:gd name="T57" fmla="*/ 0 h 162"/>
                  <a:gd name="T58" fmla="*/ 982 w 2462"/>
                  <a:gd name="T59" fmla="*/ 2 h 162"/>
                  <a:gd name="T60" fmla="*/ 542 w 2462"/>
                  <a:gd name="T61" fmla="*/ 14 h 162"/>
                  <a:gd name="T62" fmla="*/ 210 w 2462"/>
                  <a:gd name="T63" fmla="*/ 36 h 162"/>
                  <a:gd name="T64" fmla="*/ 96 w 2462"/>
                  <a:gd name="T65" fmla="*/ 50 h 162"/>
                  <a:gd name="T66" fmla="*/ 26 w 2462"/>
                  <a:gd name="T67" fmla="*/ 64 h 162"/>
                  <a:gd name="T68" fmla="*/ 6 w 2462"/>
                  <a:gd name="T69" fmla="*/ 74 h 162"/>
                  <a:gd name="T70" fmla="*/ 0 w 2462"/>
                  <a:gd name="T71" fmla="*/ 82 h 162"/>
                  <a:gd name="T72" fmla="*/ 2 w 2462"/>
                  <a:gd name="T73" fmla="*/ 86 h 162"/>
                  <a:gd name="T74" fmla="*/ 14 w 2462"/>
                  <a:gd name="T75" fmla="*/ 94 h 162"/>
                  <a:gd name="T76" fmla="*/ 56 w 2462"/>
                  <a:gd name="T77" fmla="*/ 104 h 162"/>
                  <a:gd name="T78" fmla="*/ 148 w 2462"/>
                  <a:gd name="T79" fmla="*/ 120 h 162"/>
                  <a:gd name="T80" fmla="*/ 360 w 2462"/>
                  <a:gd name="T81" fmla="*/ 138 h 162"/>
                  <a:gd name="T82" fmla="*/ 752 w 2462"/>
                  <a:gd name="T83" fmla="*/ 154 h 162"/>
                  <a:gd name="T84" fmla="*/ 1230 w 2462"/>
                  <a:gd name="T85" fmla="*/ 162 h 162"/>
                  <a:gd name="T86" fmla="*/ 1480 w 2462"/>
                  <a:gd name="T87" fmla="*/ 160 h 162"/>
                  <a:gd name="T88" fmla="*/ 1920 w 2462"/>
                  <a:gd name="T89" fmla="*/ 148 h 162"/>
                  <a:gd name="T90" fmla="*/ 2254 w 2462"/>
                  <a:gd name="T91" fmla="*/ 126 h 162"/>
                  <a:gd name="T92" fmla="*/ 2366 w 2462"/>
                  <a:gd name="T93" fmla="*/ 112 h 162"/>
                  <a:gd name="T94" fmla="*/ 2438 w 2462"/>
                  <a:gd name="T95" fmla="*/ 98 h 162"/>
                  <a:gd name="T96" fmla="*/ 2456 w 2462"/>
                  <a:gd name="T97" fmla="*/ 90 h 162"/>
                  <a:gd name="T98" fmla="*/ 2462 w 2462"/>
                  <a:gd name="T99" fmla="*/ 82 h 162"/>
                  <a:gd name="T100" fmla="*/ 2460 w 2462"/>
                  <a:gd name="T101" fmla="*/ 78 h 162"/>
                  <a:gd name="T102" fmla="*/ 2448 w 2462"/>
                  <a:gd name="T103" fmla="*/ 68 h 162"/>
                  <a:gd name="T104" fmla="*/ 2408 w 2462"/>
                  <a:gd name="T105" fmla="*/ 58 h 162"/>
                  <a:gd name="T106" fmla="*/ 2314 w 2462"/>
                  <a:gd name="T107" fmla="*/ 42 h 162"/>
                  <a:gd name="T108" fmla="*/ 2104 w 2462"/>
                  <a:gd name="T109" fmla="*/ 24 h 162"/>
                  <a:gd name="T110" fmla="*/ 1712 w 2462"/>
                  <a:gd name="T111" fmla="*/ 6 h 162"/>
                  <a:gd name="T112" fmla="*/ 1230 w 2462"/>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2" h="162">
                    <a:moveTo>
                      <a:pt x="1230" y="162"/>
                    </a:moveTo>
                    <a:lnTo>
                      <a:pt x="1230" y="162"/>
                    </a:lnTo>
                    <a:lnTo>
                      <a:pt x="984" y="160"/>
                    </a:lnTo>
                    <a:lnTo>
                      <a:pt x="754" y="154"/>
                    </a:lnTo>
                    <a:lnTo>
                      <a:pt x="546" y="148"/>
                    </a:lnTo>
                    <a:lnTo>
                      <a:pt x="364" y="138"/>
                    </a:lnTo>
                    <a:lnTo>
                      <a:pt x="214" y="126"/>
                    </a:lnTo>
                    <a:lnTo>
                      <a:pt x="154" y="120"/>
                    </a:lnTo>
                    <a:lnTo>
                      <a:pt x="102" y="112"/>
                    </a:lnTo>
                    <a:lnTo>
                      <a:pt x="60" y="104"/>
                    </a:lnTo>
                    <a:lnTo>
                      <a:pt x="30" y="98"/>
                    </a:lnTo>
                    <a:lnTo>
                      <a:pt x="20" y="94"/>
                    </a:lnTo>
                    <a:lnTo>
                      <a:pt x="12" y="90"/>
                    </a:lnTo>
                    <a:lnTo>
                      <a:pt x="6" y="86"/>
                    </a:lnTo>
                    <a:lnTo>
                      <a:pt x="6" y="82"/>
                    </a:lnTo>
                    <a:lnTo>
                      <a:pt x="6" y="78"/>
                    </a:lnTo>
                    <a:lnTo>
                      <a:pt x="12" y="74"/>
                    </a:lnTo>
                    <a:lnTo>
                      <a:pt x="20" y="70"/>
                    </a:lnTo>
                    <a:lnTo>
                      <a:pt x="30" y="64"/>
                    </a:lnTo>
                    <a:lnTo>
                      <a:pt x="60" y="58"/>
                    </a:lnTo>
                    <a:lnTo>
                      <a:pt x="102" y="50"/>
                    </a:lnTo>
                    <a:lnTo>
                      <a:pt x="154" y="42"/>
                    </a:lnTo>
                    <a:lnTo>
                      <a:pt x="214" y="36"/>
                    </a:lnTo>
                    <a:lnTo>
                      <a:pt x="364" y="24"/>
                    </a:lnTo>
                    <a:lnTo>
                      <a:pt x="546" y="14"/>
                    </a:lnTo>
                    <a:lnTo>
                      <a:pt x="754" y="6"/>
                    </a:lnTo>
                    <a:lnTo>
                      <a:pt x="984" y="2"/>
                    </a:lnTo>
                    <a:lnTo>
                      <a:pt x="1230" y="0"/>
                    </a:lnTo>
                    <a:lnTo>
                      <a:pt x="1478" y="2"/>
                    </a:lnTo>
                    <a:lnTo>
                      <a:pt x="1710" y="6"/>
                    </a:lnTo>
                    <a:lnTo>
                      <a:pt x="1918" y="14"/>
                    </a:lnTo>
                    <a:lnTo>
                      <a:pt x="2100" y="24"/>
                    </a:lnTo>
                    <a:lnTo>
                      <a:pt x="2248" y="36"/>
                    </a:lnTo>
                    <a:lnTo>
                      <a:pt x="2310" y="42"/>
                    </a:lnTo>
                    <a:lnTo>
                      <a:pt x="2362" y="50"/>
                    </a:lnTo>
                    <a:lnTo>
                      <a:pt x="2402" y="58"/>
                    </a:lnTo>
                    <a:lnTo>
                      <a:pt x="2432" y="64"/>
                    </a:lnTo>
                    <a:lnTo>
                      <a:pt x="2444" y="70"/>
                    </a:lnTo>
                    <a:lnTo>
                      <a:pt x="2452" y="74"/>
                    </a:lnTo>
                    <a:lnTo>
                      <a:pt x="2456" y="78"/>
                    </a:lnTo>
                    <a:lnTo>
                      <a:pt x="2458" y="82"/>
                    </a:lnTo>
                    <a:lnTo>
                      <a:pt x="2456" y="86"/>
                    </a:lnTo>
                    <a:lnTo>
                      <a:pt x="2452" y="90"/>
                    </a:lnTo>
                    <a:lnTo>
                      <a:pt x="2444" y="94"/>
                    </a:lnTo>
                    <a:lnTo>
                      <a:pt x="2432" y="98"/>
                    </a:lnTo>
                    <a:lnTo>
                      <a:pt x="2402" y="104"/>
                    </a:lnTo>
                    <a:lnTo>
                      <a:pt x="2362" y="112"/>
                    </a:lnTo>
                    <a:lnTo>
                      <a:pt x="2310" y="120"/>
                    </a:lnTo>
                    <a:lnTo>
                      <a:pt x="2248" y="126"/>
                    </a:lnTo>
                    <a:lnTo>
                      <a:pt x="2100" y="138"/>
                    </a:lnTo>
                    <a:lnTo>
                      <a:pt x="1918" y="148"/>
                    </a:lnTo>
                    <a:lnTo>
                      <a:pt x="1710" y="154"/>
                    </a:lnTo>
                    <a:lnTo>
                      <a:pt x="1478" y="160"/>
                    </a:lnTo>
                    <a:lnTo>
                      <a:pt x="1230" y="162"/>
                    </a:lnTo>
                    <a:close/>
                    <a:moveTo>
                      <a:pt x="1230" y="0"/>
                    </a:moveTo>
                    <a:lnTo>
                      <a:pt x="1230" y="0"/>
                    </a:lnTo>
                    <a:lnTo>
                      <a:pt x="982" y="2"/>
                    </a:lnTo>
                    <a:lnTo>
                      <a:pt x="752" y="6"/>
                    </a:lnTo>
                    <a:lnTo>
                      <a:pt x="542" y="14"/>
                    </a:lnTo>
                    <a:lnTo>
                      <a:pt x="360" y="24"/>
                    </a:lnTo>
                    <a:lnTo>
                      <a:pt x="210" y="36"/>
                    </a:lnTo>
                    <a:lnTo>
                      <a:pt x="148" y="42"/>
                    </a:lnTo>
                    <a:lnTo>
                      <a:pt x="96" y="50"/>
                    </a:lnTo>
                    <a:lnTo>
                      <a:pt x="56" y="58"/>
                    </a:lnTo>
                    <a:lnTo>
                      <a:pt x="26" y="64"/>
                    </a:lnTo>
                    <a:lnTo>
                      <a:pt x="14" y="68"/>
                    </a:lnTo>
                    <a:lnTo>
                      <a:pt x="6" y="74"/>
                    </a:lnTo>
                    <a:lnTo>
                      <a:pt x="2" y="78"/>
                    </a:lnTo>
                    <a:lnTo>
                      <a:pt x="0" y="82"/>
                    </a:lnTo>
                    <a:lnTo>
                      <a:pt x="2" y="86"/>
                    </a:lnTo>
                    <a:lnTo>
                      <a:pt x="6" y="90"/>
                    </a:lnTo>
                    <a:lnTo>
                      <a:pt x="14" y="94"/>
                    </a:lnTo>
                    <a:lnTo>
                      <a:pt x="26" y="98"/>
                    </a:lnTo>
                    <a:lnTo>
                      <a:pt x="56" y="104"/>
                    </a:lnTo>
                    <a:lnTo>
                      <a:pt x="96" y="112"/>
                    </a:lnTo>
                    <a:lnTo>
                      <a:pt x="148" y="120"/>
                    </a:lnTo>
                    <a:lnTo>
                      <a:pt x="210" y="126"/>
                    </a:lnTo>
                    <a:lnTo>
                      <a:pt x="360" y="138"/>
                    </a:lnTo>
                    <a:lnTo>
                      <a:pt x="542" y="148"/>
                    </a:lnTo>
                    <a:lnTo>
                      <a:pt x="752" y="154"/>
                    </a:lnTo>
                    <a:lnTo>
                      <a:pt x="982" y="160"/>
                    </a:lnTo>
                    <a:lnTo>
                      <a:pt x="1230" y="162"/>
                    </a:lnTo>
                    <a:lnTo>
                      <a:pt x="1480" y="160"/>
                    </a:lnTo>
                    <a:lnTo>
                      <a:pt x="1712" y="154"/>
                    </a:lnTo>
                    <a:lnTo>
                      <a:pt x="1920" y="148"/>
                    </a:lnTo>
                    <a:lnTo>
                      <a:pt x="2104" y="138"/>
                    </a:lnTo>
                    <a:lnTo>
                      <a:pt x="2254" y="126"/>
                    </a:lnTo>
                    <a:lnTo>
                      <a:pt x="2314" y="120"/>
                    </a:lnTo>
                    <a:lnTo>
                      <a:pt x="2366" y="112"/>
                    </a:lnTo>
                    <a:lnTo>
                      <a:pt x="2408" y="104"/>
                    </a:lnTo>
                    <a:lnTo>
                      <a:pt x="2438" y="98"/>
                    </a:lnTo>
                    <a:lnTo>
                      <a:pt x="2448" y="94"/>
                    </a:lnTo>
                    <a:lnTo>
                      <a:pt x="2456" y="90"/>
                    </a:lnTo>
                    <a:lnTo>
                      <a:pt x="2460" y="86"/>
                    </a:lnTo>
                    <a:lnTo>
                      <a:pt x="2462" y="82"/>
                    </a:lnTo>
                    <a:lnTo>
                      <a:pt x="2460" y="78"/>
                    </a:lnTo>
                    <a:lnTo>
                      <a:pt x="2456" y="74"/>
                    </a:lnTo>
                    <a:lnTo>
                      <a:pt x="2448" y="68"/>
                    </a:lnTo>
                    <a:lnTo>
                      <a:pt x="2438" y="64"/>
                    </a:lnTo>
                    <a:lnTo>
                      <a:pt x="2408" y="58"/>
                    </a:lnTo>
                    <a:lnTo>
                      <a:pt x="2366" y="50"/>
                    </a:lnTo>
                    <a:lnTo>
                      <a:pt x="2314" y="42"/>
                    </a:lnTo>
                    <a:lnTo>
                      <a:pt x="2254" y="36"/>
                    </a:lnTo>
                    <a:lnTo>
                      <a:pt x="2104" y="24"/>
                    </a:lnTo>
                    <a:lnTo>
                      <a:pt x="1920" y="14"/>
                    </a:lnTo>
                    <a:lnTo>
                      <a:pt x="1712" y="6"/>
                    </a:lnTo>
                    <a:lnTo>
                      <a:pt x="1480" y="2"/>
                    </a:lnTo>
                    <a:lnTo>
                      <a:pt x="123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0" name="Freeform 135"/>
              <p:cNvSpPr>
                <a:spLocks noChangeArrowheads="1"/>
              </p:cNvSpPr>
              <p:nvPr/>
            </p:nvSpPr>
            <p:spPr bwMode="auto">
              <a:xfrm>
                <a:off x="226" y="14"/>
                <a:ext cx="2452" cy="162"/>
              </a:xfrm>
              <a:custGeom>
                <a:avLst/>
                <a:gdLst>
                  <a:gd name="T0" fmla="*/ 1224 w 2452"/>
                  <a:gd name="T1" fmla="*/ 162 h 162"/>
                  <a:gd name="T2" fmla="*/ 1224 w 2452"/>
                  <a:gd name="T3" fmla="*/ 162 h 162"/>
                  <a:gd name="T4" fmla="*/ 978 w 2452"/>
                  <a:gd name="T5" fmla="*/ 160 h 162"/>
                  <a:gd name="T6" fmla="*/ 748 w 2452"/>
                  <a:gd name="T7" fmla="*/ 154 h 162"/>
                  <a:gd name="T8" fmla="*/ 540 w 2452"/>
                  <a:gd name="T9" fmla="*/ 148 h 162"/>
                  <a:gd name="T10" fmla="*/ 358 w 2452"/>
                  <a:gd name="T11" fmla="*/ 138 h 162"/>
                  <a:gd name="T12" fmla="*/ 208 w 2452"/>
                  <a:gd name="T13" fmla="*/ 126 h 162"/>
                  <a:gd name="T14" fmla="*/ 148 w 2452"/>
                  <a:gd name="T15" fmla="*/ 120 h 162"/>
                  <a:gd name="T16" fmla="*/ 96 w 2452"/>
                  <a:gd name="T17" fmla="*/ 112 h 162"/>
                  <a:gd name="T18" fmla="*/ 54 w 2452"/>
                  <a:gd name="T19" fmla="*/ 104 h 162"/>
                  <a:gd name="T20" fmla="*/ 24 w 2452"/>
                  <a:gd name="T21" fmla="*/ 98 h 162"/>
                  <a:gd name="T22" fmla="*/ 14 w 2452"/>
                  <a:gd name="T23" fmla="*/ 94 h 162"/>
                  <a:gd name="T24" fmla="*/ 6 w 2452"/>
                  <a:gd name="T25" fmla="*/ 90 h 162"/>
                  <a:gd name="T26" fmla="*/ 0 w 2452"/>
                  <a:gd name="T27" fmla="*/ 86 h 162"/>
                  <a:gd name="T28" fmla="*/ 0 w 2452"/>
                  <a:gd name="T29" fmla="*/ 82 h 162"/>
                  <a:gd name="T30" fmla="*/ 0 w 2452"/>
                  <a:gd name="T31" fmla="*/ 82 h 162"/>
                  <a:gd name="T32" fmla="*/ 0 w 2452"/>
                  <a:gd name="T33" fmla="*/ 78 h 162"/>
                  <a:gd name="T34" fmla="*/ 6 w 2452"/>
                  <a:gd name="T35" fmla="*/ 74 h 162"/>
                  <a:gd name="T36" fmla="*/ 14 w 2452"/>
                  <a:gd name="T37" fmla="*/ 70 h 162"/>
                  <a:gd name="T38" fmla="*/ 24 w 2452"/>
                  <a:gd name="T39" fmla="*/ 64 h 162"/>
                  <a:gd name="T40" fmla="*/ 54 w 2452"/>
                  <a:gd name="T41" fmla="*/ 58 h 162"/>
                  <a:gd name="T42" fmla="*/ 96 w 2452"/>
                  <a:gd name="T43" fmla="*/ 50 h 162"/>
                  <a:gd name="T44" fmla="*/ 148 w 2452"/>
                  <a:gd name="T45" fmla="*/ 42 h 162"/>
                  <a:gd name="T46" fmla="*/ 208 w 2452"/>
                  <a:gd name="T47" fmla="*/ 36 h 162"/>
                  <a:gd name="T48" fmla="*/ 358 w 2452"/>
                  <a:gd name="T49" fmla="*/ 24 h 162"/>
                  <a:gd name="T50" fmla="*/ 540 w 2452"/>
                  <a:gd name="T51" fmla="*/ 14 h 162"/>
                  <a:gd name="T52" fmla="*/ 748 w 2452"/>
                  <a:gd name="T53" fmla="*/ 6 h 162"/>
                  <a:gd name="T54" fmla="*/ 978 w 2452"/>
                  <a:gd name="T55" fmla="*/ 2 h 162"/>
                  <a:gd name="T56" fmla="*/ 1224 w 2452"/>
                  <a:gd name="T57" fmla="*/ 0 h 162"/>
                  <a:gd name="T58" fmla="*/ 1224 w 2452"/>
                  <a:gd name="T59" fmla="*/ 0 h 162"/>
                  <a:gd name="T60" fmla="*/ 1472 w 2452"/>
                  <a:gd name="T61" fmla="*/ 2 h 162"/>
                  <a:gd name="T62" fmla="*/ 1704 w 2452"/>
                  <a:gd name="T63" fmla="*/ 6 h 162"/>
                  <a:gd name="T64" fmla="*/ 1912 w 2452"/>
                  <a:gd name="T65" fmla="*/ 14 h 162"/>
                  <a:gd name="T66" fmla="*/ 2094 w 2452"/>
                  <a:gd name="T67" fmla="*/ 24 h 162"/>
                  <a:gd name="T68" fmla="*/ 2242 w 2452"/>
                  <a:gd name="T69" fmla="*/ 36 h 162"/>
                  <a:gd name="T70" fmla="*/ 2304 w 2452"/>
                  <a:gd name="T71" fmla="*/ 42 h 162"/>
                  <a:gd name="T72" fmla="*/ 2356 w 2452"/>
                  <a:gd name="T73" fmla="*/ 50 h 162"/>
                  <a:gd name="T74" fmla="*/ 2396 w 2452"/>
                  <a:gd name="T75" fmla="*/ 58 h 162"/>
                  <a:gd name="T76" fmla="*/ 2426 w 2452"/>
                  <a:gd name="T77" fmla="*/ 64 h 162"/>
                  <a:gd name="T78" fmla="*/ 2438 w 2452"/>
                  <a:gd name="T79" fmla="*/ 70 h 162"/>
                  <a:gd name="T80" fmla="*/ 2446 w 2452"/>
                  <a:gd name="T81" fmla="*/ 74 h 162"/>
                  <a:gd name="T82" fmla="*/ 2450 w 2452"/>
                  <a:gd name="T83" fmla="*/ 78 h 162"/>
                  <a:gd name="T84" fmla="*/ 2452 w 2452"/>
                  <a:gd name="T85" fmla="*/ 82 h 162"/>
                  <a:gd name="T86" fmla="*/ 2452 w 2452"/>
                  <a:gd name="T87" fmla="*/ 82 h 162"/>
                  <a:gd name="T88" fmla="*/ 2450 w 2452"/>
                  <a:gd name="T89" fmla="*/ 86 h 162"/>
                  <a:gd name="T90" fmla="*/ 2446 w 2452"/>
                  <a:gd name="T91" fmla="*/ 90 h 162"/>
                  <a:gd name="T92" fmla="*/ 2438 w 2452"/>
                  <a:gd name="T93" fmla="*/ 94 h 162"/>
                  <a:gd name="T94" fmla="*/ 2426 w 2452"/>
                  <a:gd name="T95" fmla="*/ 98 h 162"/>
                  <a:gd name="T96" fmla="*/ 2396 w 2452"/>
                  <a:gd name="T97" fmla="*/ 104 h 162"/>
                  <a:gd name="T98" fmla="*/ 2356 w 2452"/>
                  <a:gd name="T99" fmla="*/ 112 h 162"/>
                  <a:gd name="T100" fmla="*/ 2304 w 2452"/>
                  <a:gd name="T101" fmla="*/ 120 h 162"/>
                  <a:gd name="T102" fmla="*/ 2242 w 2452"/>
                  <a:gd name="T103" fmla="*/ 126 h 162"/>
                  <a:gd name="T104" fmla="*/ 2094 w 2452"/>
                  <a:gd name="T105" fmla="*/ 138 h 162"/>
                  <a:gd name="T106" fmla="*/ 1912 w 2452"/>
                  <a:gd name="T107" fmla="*/ 148 h 162"/>
                  <a:gd name="T108" fmla="*/ 1704 w 2452"/>
                  <a:gd name="T109" fmla="*/ 154 h 162"/>
                  <a:gd name="T110" fmla="*/ 1472 w 2452"/>
                  <a:gd name="T111" fmla="*/ 160 h 162"/>
                  <a:gd name="T112" fmla="*/ 1224 w 2452"/>
                  <a:gd name="T11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2" h="162">
                    <a:moveTo>
                      <a:pt x="1224" y="162"/>
                    </a:moveTo>
                    <a:lnTo>
                      <a:pt x="1224" y="162"/>
                    </a:lnTo>
                    <a:lnTo>
                      <a:pt x="978" y="160"/>
                    </a:lnTo>
                    <a:lnTo>
                      <a:pt x="748" y="154"/>
                    </a:lnTo>
                    <a:lnTo>
                      <a:pt x="540" y="148"/>
                    </a:lnTo>
                    <a:lnTo>
                      <a:pt x="358" y="138"/>
                    </a:lnTo>
                    <a:lnTo>
                      <a:pt x="208" y="126"/>
                    </a:lnTo>
                    <a:lnTo>
                      <a:pt x="148" y="120"/>
                    </a:lnTo>
                    <a:lnTo>
                      <a:pt x="96" y="112"/>
                    </a:lnTo>
                    <a:lnTo>
                      <a:pt x="54" y="104"/>
                    </a:lnTo>
                    <a:lnTo>
                      <a:pt x="24" y="98"/>
                    </a:lnTo>
                    <a:lnTo>
                      <a:pt x="14" y="94"/>
                    </a:lnTo>
                    <a:lnTo>
                      <a:pt x="6" y="90"/>
                    </a:lnTo>
                    <a:lnTo>
                      <a:pt x="0" y="86"/>
                    </a:lnTo>
                    <a:lnTo>
                      <a:pt x="0" y="82"/>
                    </a:lnTo>
                    <a:lnTo>
                      <a:pt x="0" y="78"/>
                    </a:lnTo>
                    <a:lnTo>
                      <a:pt x="6" y="74"/>
                    </a:lnTo>
                    <a:lnTo>
                      <a:pt x="14" y="70"/>
                    </a:lnTo>
                    <a:lnTo>
                      <a:pt x="24" y="64"/>
                    </a:lnTo>
                    <a:lnTo>
                      <a:pt x="54" y="58"/>
                    </a:lnTo>
                    <a:lnTo>
                      <a:pt x="96" y="50"/>
                    </a:lnTo>
                    <a:lnTo>
                      <a:pt x="148" y="42"/>
                    </a:lnTo>
                    <a:lnTo>
                      <a:pt x="208" y="36"/>
                    </a:lnTo>
                    <a:lnTo>
                      <a:pt x="358" y="24"/>
                    </a:lnTo>
                    <a:lnTo>
                      <a:pt x="540" y="14"/>
                    </a:lnTo>
                    <a:lnTo>
                      <a:pt x="748" y="6"/>
                    </a:lnTo>
                    <a:lnTo>
                      <a:pt x="978" y="2"/>
                    </a:lnTo>
                    <a:lnTo>
                      <a:pt x="1224" y="0"/>
                    </a:lnTo>
                    <a:lnTo>
                      <a:pt x="1472" y="2"/>
                    </a:lnTo>
                    <a:lnTo>
                      <a:pt x="1704" y="6"/>
                    </a:lnTo>
                    <a:lnTo>
                      <a:pt x="1912" y="14"/>
                    </a:lnTo>
                    <a:lnTo>
                      <a:pt x="2094" y="24"/>
                    </a:lnTo>
                    <a:lnTo>
                      <a:pt x="2242" y="36"/>
                    </a:lnTo>
                    <a:lnTo>
                      <a:pt x="2304" y="42"/>
                    </a:lnTo>
                    <a:lnTo>
                      <a:pt x="2356" y="50"/>
                    </a:lnTo>
                    <a:lnTo>
                      <a:pt x="2396" y="58"/>
                    </a:lnTo>
                    <a:lnTo>
                      <a:pt x="2426" y="64"/>
                    </a:lnTo>
                    <a:lnTo>
                      <a:pt x="2438" y="70"/>
                    </a:lnTo>
                    <a:lnTo>
                      <a:pt x="2446" y="74"/>
                    </a:lnTo>
                    <a:lnTo>
                      <a:pt x="2450" y="78"/>
                    </a:lnTo>
                    <a:lnTo>
                      <a:pt x="2452" y="82"/>
                    </a:lnTo>
                    <a:lnTo>
                      <a:pt x="2450" y="86"/>
                    </a:lnTo>
                    <a:lnTo>
                      <a:pt x="2446" y="90"/>
                    </a:lnTo>
                    <a:lnTo>
                      <a:pt x="2438" y="94"/>
                    </a:lnTo>
                    <a:lnTo>
                      <a:pt x="2426" y="98"/>
                    </a:lnTo>
                    <a:lnTo>
                      <a:pt x="2396" y="104"/>
                    </a:lnTo>
                    <a:lnTo>
                      <a:pt x="2356" y="112"/>
                    </a:lnTo>
                    <a:lnTo>
                      <a:pt x="2304" y="120"/>
                    </a:lnTo>
                    <a:lnTo>
                      <a:pt x="2242" y="126"/>
                    </a:lnTo>
                    <a:lnTo>
                      <a:pt x="2094" y="138"/>
                    </a:lnTo>
                    <a:lnTo>
                      <a:pt x="1912" y="148"/>
                    </a:lnTo>
                    <a:lnTo>
                      <a:pt x="1704" y="154"/>
                    </a:lnTo>
                    <a:lnTo>
                      <a:pt x="1472" y="160"/>
                    </a:lnTo>
                    <a:lnTo>
                      <a:pt x="1224" y="1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1" name="Freeform 136"/>
              <p:cNvSpPr>
                <a:spLocks noChangeArrowheads="1"/>
              </p:cNvSpPr>
              <p:nvPr/>
            </p:nvSpPr>
            <p:spPr bwMode="auto">
              <a:xfrm>
                <a:off x="220" y="14"/>
                <a:ext cx="2462" cy="162"/>
              </a:xfrm>
              <a:custGeom>
                <a:avLst/>
                <a:gdLst>
                  <a:gd name="T0" fmla="*/ 1230 w 2462"/>
                  <a:gd name="T1" fmla="*/ 0 h 162"/>
                  <a:gd name="T2" fmla="*/ 1230 w 2462"/>
                  <a:gd name="T3" fmla="*/ 0 h 162"/>
                  <a:gd name="T4" fmla="*/ 982 w 2462"/>
                  <a:gd name="T5" fmla="*/ 2 h 162"/>
                  <a:gd name="T6" fmla="*/ 752 w 2462"/>
                  <a:gd name="T7" fmla="*/ 6 h 162"/>
                  <a:gd name="T8" fmla="*/ 542 w 2462"/>
                  <a:gd name="T9" fmla="*/ 14 h 162"/>
                  <a:gd name="T10" fmla="*/ 360 w 2462"/>
                  <a:gd name="T11" fmla="*/ 24 h 162"/>
                  <a:gd name="T12" fmla="*/ 210 w 2462"/>
                  <a:gd name="T13" fmla="*/ 36 h 162"/>
                  <a:gd name="T14" fmla="*/ 148 w 2462"/>
                  <a:gd name="T15" fmla="*/ 42 h 162"/>
                  <a:gd name="T16" fmla="*/ 96 w 2462"/>
                  <a:gd name="T17" fmla="*/ 50 h 162"/>
                  <a:gd name="T18" fmla="*/ 56 w 2462"/>
                  <a:gd name="T19" fmla="*/ 58 h 162"/>
                  <a:gd name="T20" fmla="*/ 26 w 2462"/>
                  <a:gd name="T21" fmla="*/ 64 h 162"/>
                  <a:gd name="T22" fmla="*/ 14 w 2462"/>
                  <a:gd name="T23" fmla="*/ 68 h 162"/>
                  <a:gd name="T24" fmla="*/ 6 w 2462"/>
                  <a:gd name="T25" fmla="*/ 74 h 162"/>
                  <a:gd name="T26" fmla="*/ 2 w 2462"/>
                  <a:gd name="T27" fmla="*/ 78 h 162"/>
                  <a:gd name="T28" fmla="*/ 0 w 2462"/>
                  <a:gd name="T29" fmla="*/ 82 h 162"/>
                  <a:gd name="T30" fmla="*/ 0 w 2462"/>
                  <a:gd name="T31" fmla="*/ 82 h 162"/>
                  <a:gd name="T32" fmla="*/ 2 w 2462"/>
                  <a:gd name="T33" fmla="*/ 86 h 162"/>
                  <a:gd name="T34" fmla="*/ 6 w 2462"/>
                  <a:gd name="T35" fmla="*/ 90 h 162"/>
                  <a:gd name="T36" fmla="*/ 14 w 2462"/>
                  <a:gd name="T37" fmla="*/ 94 h 162"/>
                  <a:gd name="T38" fmla="*/ 26 w 2462"/>
                  <a:gd name="T39" fmla="*/ 98 h 162"/>
                  <a:gd name="T40" fmla="*/ 56 w 2462"/>
                  <a:gd name="T41" fmla="*/ 104 h 162"/>
                  <a:gd name="T42" fmla="*/ 96 w 2462"/>
                  <a:gd name="T43" fmla="*/ 112 h 162"/>
                  <a:gd name="T44" fmla="*/ 148 w 2462"/>
                  <a:gd name="T45" fmla="*/ 120 h 162"/>
                  <a:gd name="T46" fmla="*/ 210 w 2462"/>
                  <a:gd name="T47" fmla="*/ 126 h 162"/>
                  <a:gd name="T48" fmla="*/ 360 w 2462"/>
                  <a:gd name="T49" fmla="*/ 138 h 162"/>
                  <a:gd name="T50" fmla="*/ 542 w 2462"/>
                  <a:gd name="T51" fmla="*/ 148 h 162"/>
                  <a:gd name="T52" fmla="*/ 752 w 2462"/>
                  <a:gd name="T53" fmla="*/ 154 h 162"/>
                  <a:gd name="T54" fmla="*/ 982 w 2462"/>
                  <a:gd name="T55" fmla="*/ 160 h 162"/>
                  <a:gd name="T56" fmla="*/ 1230 w 2462"/>
                  <a:gd name="T57" fmla="*/ 162 h 162"/>
                  <a:gd name="T58" fmla="*/ 1230 w 2462"/>
                  <a:gd name="T59" fmla="*/ 162 h 162"/>
                  <a:gd name="T60" fmla="*/ 1480 w 2462"/>
                  <a:gd name="T61" fmla="*/ 160 h 162"/>
                  <a:gd name="T62" fmla="*/ 1712 w 2462"/>
                  <a:gd name="T63" fmla="*/ 154 h 162"/>
                  <a:gd name="T64" fmla="*/ 1920 w 2462"/>
                  <a:gd name="T65" fmla="*/ 148 h 162"/>
                  <a:gd name="T66" fmla="*/ 2104 w 2462"/>
                  <a:gd name="T67" fmla="*/ 138 h 162"/>
                  <a:gd name="T68" fmla="*/ 2254 w 2462"/>
                  <a:gd name="T69" fmla="*/ 126 h 162"/>
                  <a:gd name="T70" fmla="*/ 2314 w 2462"/>
                  <a:gd name="T71" fmla="*/ 120 h 162"/>
                  <a:gd name="T72" fmla="*/ 2366 w 2462"/>
                  <a:gd name="T73" fmla="*/ 112 h 162"/>
                  <a:gd name="T74" fmla="*/ 2408 w 2462"/>
                  <a:gd name="T75" fmla="*/ 104 h 162"/>
                  <a:gd name="T76" fmla="*/ 2438 w 2462"/>
                  <a:gd name="T77" fmla="*/ 98 h 162"/>
                  <a:gd name="T78" fmla="*/ 2448 w 2462"/>
                  <a:gd name="T79" fmla="*/ 94 h 162"/>
                  <a:gd name="T80" fmla="*/ 2456 w 2462"/>
                  <a:gd name="T81" fmla="*/ 90 h 162"/>
                  <a:gd name="T82" fmla="*/ 2460 w 2462"/>
                  <a:gd name="T83" fmla="*/ 86 h 162"/>
                  <a:gd name="T84" fmla="*/ 2462 w 2462"/>
                  <a:gd name="T85" fmla="*/ 82 h 162"/>
                  <a:gd name="T86" fmla="*/ 2462 w 2462"/>
                  <a:gd name="T87" fmla="*/ 82 h 162"/>
                  <a:gd name="T88" fmla="*/ 2460 w 2462"/>
                  <a:gd name="T89" fmla="*/ 78 h 162"/>
                  <a:gd name="T90" fmla="*/ 2456 w 2462"/>
                  <a:gd name="T91" fmla="*/ 74 h 162"/>
                  <a:gd name="T92" fmla="*/ 2448 w 2462"/>
                  <a:gd name="T93" fmla="*/ 68 h 162"/>
                  <a:gd name="T94" fmla="*/ 2438 w 2462"/>
                  <a:gd name="T95" fmla="*/ 64 h 162"/>
                  <a:gd name="T96" fmla="*/ 2408 w 2462"/>
                  <a:gd name="T97" fmla="*/ 58 h 162"/>
                  <a:gd name="T98" fmla="*/ 2366 w 2462"/>
                  <a:gd name="T99" fmla="*/ 50 h 162"/>
                  <a:gd name="T100" fmla="*/ 2314 w 2462"/>
                  <a:gd name="T101" fmla="*/ 42 h 162"/>
                  <a:gd name="T102" fmla="*/ 2254 w 2462"/>
                  <a:gd name="T103" fmla="*/ 36 h 162"/>
                  <a:gd name="T104" fmla="*/ 2104 w 2462"/>
                  <a:gd name="T105" fmla="*/ 24 h 162"/>
                  <a:gd name="T106" fmla="*/ 1920 w 2462"/>
                  <a:gd name="T107" fmla="*/ 14 h 162"/>
                  <a:gd name="T108" fmla="*/ 1712 w 2462"/>
                  <a:gd name="T109" fmla="*/ 6 h 162"/>
                  <a:gd name="T110" fmla="*/ 1480 w 2462"/>
                  <a:gd name="T111" fmla="*/ 2 h 162"/>
                  <a:gd name="T112" fmla="*/ 1230 w 2462"/>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2" h="162">
                    <a:moveTo>
                      <a:pt x="1230" y="0"/>
                    </a:moveTo>
                    <a:lnTo>
                      <a:pt x="1230" y="0"/>
                    </a:lnTo>
                    <a:lnTo>
                      <a:pt x="982" y="2"/>
                    </a:lnTo>
                    <a:lnTo>
                      <a:pt x="752" y="6"/>
                    </a:lnTo>
                    <a:lnTo>
                      <a:pt x="542" y="14"/>
                    </a:lnTo>
                    <a:lnTo>
                      <a:pt x="360" y="24"/>
                    </a:lnTo>
                    <a:lnTo>
                      <a:pt x="210" y="36"/>
                    </a:lnTo>
                    <a:lnTo>
                      <a:pt x="148" y="42"/>
                    </a:lnTo>
                    <a:lnTo>
                      <a:pt x="96" y="50"/>
                    </a:lnTo>
                    <a:lnTo>
                      <a:pt x="56" y="58"/>
                    </a:lnTo>
                    <a:lnTo>
                      <a:pt x="26" y="64"/>
                    </a:lnTo>
                    <a:lnTo>
                      <a:pt x="14" y="68"/>
                    </a:lnTo>
                    <a:lnTo>
                      <a:pt x="6" y="74"/>
                    </a:lnTo>
                    <a:lnTo>
                      <a:pt x="2" y="78"/>
                    </a:lnTo>
                    <a:lnTo>
                      <a:pt x="0" y="82"/>
                    </a:lnTo>
                    <a:lnTo>
                      <a:pt x="2" y="86"/>
                    </a:lnTo>
                    <a:lnTo>
                      <a:pt x="6" y="90"/>
                    </a:lnTo>
                    <a:lnTo>
                      <a:pt x="14" y="94"/>
                    </a:lnTo>
                    <a:lnTo>
                      <a:pt x="26" y="98"/>
                    </a:lnTo>
                    <a:lnTo>
                      <a:pt x="56" y="104"/>
                    </a:lnTo>
                    <a:lnTo>
                      <a:pt x="96" y="112"/>
                    </a:lnTo>
                    <a:lnTo>
                      <a:pt x="148" y="120"/>
                    </a:lnTo>
                    <a:lnTo>
                      <a:pt x="210" y="126"/>
                    </a:lnTo>
                    <a:lnTo>
                      <a:pt x="360" y="138"/>
                    </a:lnTo>
                    <a:lnTo>
                      <a:pt x="542" y="148"/>
                    </a:lnTo>
                    <a:lnTo>
                      <a:pt x="752" y="154"/>
                    </a:lnTo>
                    <a:lnTo>
                      <a:pt x="982" y="160"/>
                    </a:lnTo>
                    <a:lnTo>
                      <a:pt x="1230" y="162"/>
                    </a:lnTo>
                    <a:lnTo>
                      <a:pt x="1480" y="160"/>
                    </a:lnTo>
                    <a:lnTo>
                      <a:pt x="1712" y="154"/>
                    </a:lnTo>
                    <a:lnTo>
                      <a:pt x="1920" y="148"/>
                    </a:lnTo>
                    <a:lnTo>
                      <a:pt x="2104" y="138"/>
                    </a:lnTo>
                    <a:lnTo>
                      <a:pt x="2254" y="126"/>
                    </a:lnTo>
                    <a:lnTo>
                      <a:pt x="2314" y="120"/>
                    </a:lnTo>
                    <a:lnTo>
                      <a:pt x="2366" y="112"/>
                    </a:lnTo>
                    <a:lnTo>
                      <a:pt x="2408" y="104"/>
                    </a:lnTo>
                    <a:lnTo>
                      <a:pt x="2438" y="98"/>
                    </a:lnTo>
                    <a:lnTo>
                      <a:pt x="2448" y="94"/>
                    </a:lnTo>
                    <a:lnTo>
                      <a:pt x="2456" y="90"/>
                    </a:lnTo>
                    <a:lnTo>
                      <a:pt x="2460" y="86"/>
                    </a:lnTo>
                    <a:lnTo>
                      <a:pt x="2462" y="82"/>
                    </a:lnTo>
                    <a:lnTo>
                      <a:pt x="2460" y="78"/>
                    </a:lnTo>
                    <a:lnTo>
                      <a:pt x="2456" y="74"/>
                    </a:lnTo>
                    <a:lnTo>
                      <a:pt x="2448" y="68"/>
                    </a:lnTo>
                    <a:lnTo>
                      <a:pt x="2438" y="64"/>
                    </a:lnTo>
                    <a:lnTo>
                      <a:pt x="2408" y="58"/>
                    </a:lnTo>
                    <a:lnTo>
                      <a:pt x="2366" y="50"/>
                    </a:lnTo>
                    <a:lnTo>
                      <a:pt x="2314" y="42"/>
                    </a:lnTo>
                    <a:lnTo>
                      <a:pt x="2254" y="36"/>
                    </a:lnTo>
                    <a:lnTo>
                      <a:pt x="2104" y="24"/>
                    </a:lnTo>
                    <a:lnTo>
                      <a:pt x="1920" y="14"/>
                    </a:lnTo>
                    <a:lnTo>
                      <a:pt x="1712" y="6"/>
                    </a:lnTo>
                    <a:lnTo>
                      <a:pt x="1480" y="2"/>
                    </a:lnTo>
                    <a:lnTo>
                      <a:pt x="1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2" name="Freeform 137"/>
              <p:cNvSpPr>
                <a:spLocks noEditPoints="1" noChangeArrowheads="1"/>
              </p:cNvSpPr>
              <p:nvPr/>
            </p:nvSpPr>
            <p:spPr bwMode="auto">
              <a:xfrm>
                <a:off x="226" y="14"/>
                <a:ext cx="2452" cy="162"/>
              </a:xfrm>
              <a:custGeom>
                <a:avLst/>
                <a:gdLst>
                  <a:gd name="T0" fmla="*/ 1224 w 2452"/>
                  <a:gd name="T1" fmla="*/ 160 h 162"/>
                  <a:gd name="T2" fmla="*/ 750 w 2452"/>
                  <a:gd name="T3" fmla="*/ 154 h 162"/>
                  <a:gd name="T4" fmla="*/ 362 w 2452"/>
                  <a:gd name="T5" fmla="*/ 138 h 162"/>
                  <a:gd name="T6" fmla="*/ 152 w 2452"/>
                  <a:gd name="T7" fmla="*/ 118 h 162"/>
                  <a:gd name="T8" fmla="*/ 60 w 2452"/>
                  <a:gd name="T9" fmla="*/ 104 h 162"/>
                  <a:gd name="T10" fmla="*/ 18 w 2452"/>
                  <a:gd name="T11" fmla="*/ 94 h 162"/>
                  <a:gd name="T12" fmla="*/ 6 w 2452"/>
                  <a:gd name="T13" fmla="*/ 86 h 162"/>
                  <a:gd name="T14" fmla="*/ 4 w 2452"/>
                  <a:gd name="T15" fmla="*/ 82 h 162"/>
                  <a:gd name="T16" fmla="*/ 10 w 2452"/>
                  <a:gd name="T17" fmla="*/ 74 h 162"/>
                  <a:gd name="T18" fmla="*/ 30 w 2452"/>
                  <a:gd name="T19" fmla="*/ 66 h 162"/>
                  <a:gd name="T20" fmla="*/ 100 w 2452"/>
                  <a:gd name="T21" fmla="*/ 50 h 162"/>
                  <a:gd name="T22" fmla="*/ 212 w 2452"/>
                  <a:gd name="T23" fmla="*/ 36 h 162"/>
                  <a:gd name="T24" fmla="*/ 542 w 2452"/>
                  <a:gd name="T25" fmla="*/ 14 h 162"/>
                  <a:gd name="T26" fmla="*/ 978 w 2452"/>
                  <a:gd name="T27" fmla="*/ 2 h 162"/>
                  <a:gd name="T28" fmla="*/ 1224 w 2452"/>
                  <a:gd name="T29" fmla="*/ 0 h 162"/>
                  <a:gd name="T30" fmla="*/ 1702 w 2452"/>
                  <a:gd name="T31" fmla="*/ 6 h 162"/>
                  <a:gd name="T32" fmla="*/ 2090 w 2452"/>
                  <a:gd name="T33" fmla="*/ 24 h 162"/>
                  <a:gd name="T34" fmla="*/ 2300 w 2452"/>
                  <a:gd name="T35" fmla="*/ 42 h 162"/>
                  <a:gd name="T36" fmla="*/ 2392 w 2452"/>
                  <a:gd name="T37" fmla="*/ 58 h 162"/>
                  <a:gd name="T38" fmla="*/ 2432 w 2452"/>
                  <a:gd name="T39" fmla="*/ 70 h 162"/>
                  <a:gd name="T40" fmla="*/ 2444 w 2452"/>
                  <a:gd name="T41" fmla="*/ 78 h 162"/>
                  <a:gd name="T42" fmla="*/ 2446 w 2452"/>
                  <a:gd name="T43" fmla="*/ 82 h 162"/>
                  <a:gd name="T44" fmla="*/ 2440 w 2452"/>
                  <a:gd name="T45" fmla="*/ 90 h 162"/>
                  <a:gd name="T46" fmla="*/ 2422 w 2452"/>
                  <a:gd name="T47" fmla="*/ 98 h 162"/>
                  <a:gd name="T48" fmla="*/ 2350 w 2452"/>
                  <a:gd name="T49" fmla="*/ 112 h 162"/>
                  <a:gd name="T50" fmla="*/ 2238 w 2452"/>
                  <a:gd name="T51" fmla="*/ 126 h 162"/>
                  <a:gd name="T52" fmla="*/ 1910 w 2452"/>
                  <a:gd name="T53" fmla="*/ 146 h 162"/>
                  <a:gd name="T54" fmla="*/ 1472 w 2452"/>
                  <a:gd name="T55" fmla="*/ 160 h 162"/>
                  <a:gd name="T56" fmla="*/ 1224 w 2452"/>
                  <a:gd name="T57" fmla="*/ 0 h 162"/>
                  <a:gd name="T58" fmla="*/ 978 w 2452"/>
                  <a:gd name="T59" fmla="*/ 2 h 162"/>
                  <a:gd name="T60" fmla="*/ 540 w 2452"/>
                  <a:gd name="T61" fmla="*/ 14 h 162"/>
                  <a:gd name="T62" fmla="*/ 208 w 2452"/>
                  <a:gd name="T63" fmla="*/ 36 h 162"/>
                  <a:gd name="T64" fmla="*/ 96 w 2452"/>
                  <a:gd name="T65" fmla="*/ 50 h 162"/>
                  <a:gd name="T66" fmla="*/ 24 w 2452"/>
                  <a:gd name="T67" fmla="*/ 64 h 162"/>
                  <a:gd name="T68" fmla="*/ 6 w 2452"/>
                  <a:gd name="T69" fmla="*/ 74 h 162"/>
                  <a:gd name="T70" fmla="*/ 0 w 2452"/>
                  <a:gd name="T71" fmla="*/ 82 h 162"/>
                  <a:gd name="T72" fmla="*/ 0 w 2452"/>
                  <a:gd name="T73" fmla="*/ 86 h 162"/>
                  <a:gd name="T74" fmla="*/ 14 w 2452"/>
                  <a:gd name="T75" fmla="*/ 94 h 162"/>
                  <a:gd name="T76" fmla="*/ 54 w 2452"/>
                  <a:gd name="T77" fmla="*/ 104 h 162"/>
                  <a:gd name="T78" fmla="*/ 148 w 2452"/>
                  <a:gd name="T79" fmla="*/ 120 h 162"/>
                  <a:gd name="T80" fmla="*/ 358 w 2452"/>
                  <a:gd name="T81" fmla="*/ 138 h 162"/>
                  <a:gd name="T82" fmla="*/ 748 w 2452"/>
                  <a:gd name="T83" fmla="*/ 154 h 162"/>
                  <a:gd name="T84" fmla="*/ 1224 w 2452"/>
                  <a:gd name="T85" fmla="*/ 162 h 162"/>
                  <a:gd name="T86" fmla="*/ 1472 w 2452"/>
                  <a:gd name="T87" fmla="*/ 160 h 162"/>
                  <a:gd name="T88" fmla="*/ 1912 w 2452"/>
                  <a:gd name="T89" fmla="*/ 148 h 162"/>
                  <a:gd name="T90" fmla="*/ 2242 w 2452"/>
                  <a:gd name="T91" fmla="*/ 126 h 162"/>
                  <a:gd name="T92" fmla="*/ 2356 w 2452"/>
                  <a:gd name="T93" fmla="*/ 112 h 162"/>
                  <a:gd name="T94" fmla="*/ 2426 w 2452"/>
                  <a:gd name="T95" fmla="*/ 98 h 162"/>
                  <a:gd name="T96" fmla="*/ 2446 w 2452"/>
                  <a:gd name="T97" fmla="*/ 90 h 162"/>
                  <a:gd name="T98" fmla="*/ 2452 w 2452"/>
                  <a:gd name="T99" fmla="*/ 82 h 162"/>
                  <a:gd name="T100" fmla="*/ 2450 w 2452"/>
                  <a:gd name="T101" fmla="*/ 78 h 162"/>
                  <a:gd name="T102" fmla="*/ 2438 w 2452"/>
                  <a:gd name="T103" fmla="*/ 70 h 162"/>
                  <a:gd name="T104" fmla="*/ 2396 w 2452"/>
                  <a:gd name="T105" fmla="*/ 58 h 162"/>
                  <a:gd name="T106" fmla="*/ 2304 w 2452"/>
                  <a:gd name="T107" fmla="*/ 42 h 162"/>
                  <a:gd name="T108" fmla="*/ 2094 w 2452"/>
                  <a:gd name="T109" fmla="*/ 24 h 162"/>
                  <a:gd name="T110" fmla="*/ 1704 w 2452"/>
                  <a:gd name="T111" fmla="*/ 6 h 162"/>
                  <a:gd name="T112" fmla="*/ 1224 w 2452"/>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2" h="162">
                    <a:moveTo>
                      <a:pt x="1224" y="160"/>
                    </a:moveTo>
                    <a:lnTo>
                      <a:pt x="1224" y="160"/>
                    </a:lnTo>
                    <a:lnTo>
                      <a:pt x="978" y="160"/>
                    </a:lnTo>
                    <a:lnTo>
                      <a:pt x="750" y="154"/>
                    </a:lnTo>
                    <a:lnTo>
                      <a:pt x="542" y="146"/>
                    </a:lnTo>
                    <a:lnTo>
                      <a:pt x="362" y="138"/>
                    </a:lnTo>
                    <a:lnTo>
                      <a:pt x="212" y="126"/>
                    </a:lnTo>
                    <a:lnTo>
                      <a:pt x="152" y="118"/>
                    </a:lnTo>
                    <a:lnTo>
                      <a:pt x="100" y="112"/>
                    </a:lnTo>
                    <a:lnTo>
                      <a:pt x="60" y="104"/>
                    </a:lnTo>
                    <a:lnTo>
                      <a:pt x="30" y="98"/>
                    </a:lnTo>
                    <a:lnTo>
                      <a:pt x="18" y="94"/>
                    </a:lnTo>
                    <a:lnTo>
                      <a:pt x="10" y="90"/>
                    </a:lnTo>
                    <a:lnTo>
                      <a:pt x="6" y="86"/>
                    </a:lnTo>
                    <a:lnTo>
                      <a:pt x="4" y="82"/>
                    </a:lnTo>
                    <a:lnTo>
                      <a:pt x="6" y="78"/>
                    </a:lnTo>
                    <a:lnTo>
                      <a:pt x="10" y="74"/>
                    </a:lnTo>
                    <a:lnTo>
                      <a:pt x="18" y="70"/>
                    </a:lnTo>
                    <a:lnTo>
                      <a:pt x="30" y="66"/>
                    </a:lnTo>
                    <a:lnTo>
                      <a:pt x="60" y="58"/>
                    </a:lnTo>
                    <a:lnTo>
                      <a:pt x="100" y="50"/>
                    </a:lnTo>
                    <a:lnTo>
                      <a:pt x="152" y="42"/>
                    </a:lnTo>
                    <a:lnTo>
                      <a:pt x="212" y="36"/>
                    </a:lnTo>
                    <a:lnTo>
                      <a:pt x="362" y="24"/>
                    </a:lnTo>
                    <a:lnTo>
                      <a:pt x="542" y="14"/>
                    </a:lnTo>
                    <a:lnTo>
                      <a:pt x="750" y="6"/>
                    </a:lnTo>
                    <a:lnTo>
                      <a:pt x="978" y="2"/>
                    </a:lnTo>
                    <a:lnTo>
                      <a:pt x="1224" y="0"/>
                    </a:lnTo>
                    <a:lnTo>
                      <a:pt x="1472" y="2"/>
                    </a:lnTo>
                    <a:lnTo>
                      <a:pt x="1702" y="6"/>
                    </a:lnTo>
                    <a:lnTo>
                      <a:pt x="1910" y="14"/>
                    </a:lnTo>
                    <a:lnTo>
                      <a:pt x="2090" y="24"/>
                    </a:lnTo>
                    <a:lnTo>
                      <a:pt x="2238" y="36"/>
                    </a:lnTo>
                    <a:lnTo>
                      <a:pt x="2300" y="42"/>
                    </a:lnTo>
                    <a:lnTo>
                      <a:pt x="2350" y="50"/>
                    </a:lnTo>
                    <a:lnTo>
                      <a:pt x="2392" y="58"/>
                    </a:lnTo>
                    <a:lnTo>
                      <a:pt x="2422" y="66"/>
                    </a:lnTo>
                    <a:lnTo>
                      <a:pt x="2432" y="70"/>
                    </a:lnTo>
                    <a:lnTo>
                      <a:pt x="2440" y="74"/>
                    </a:lnTo>
                    <a:lnTo>
                      <a:pt x="2444" y="78"/>
                    </a:lnTo>
                    <a:lnTo>
                      <a:pt x="2446" y="82"/>
                    </a:lnTo>
                    <a:lnTo>
                      <a:pt x="2444" y="86"/>
                    </a:lnTo>
                    <a:lnTo>
                      <a:pt x="2440" y="90"/>
                    </a:lnTo>
                    <a:lnTo>
                      <a:pt x="2432" y="94"/>
                    </a:lnTo>
                    <a:lnTo>
                      <a:pt x="2422" y="98"/>
                    </a:lnTo>
                    <a:lnTo>
                      <a:pt x="2392" y="104"/>
                    </a:lnTo>
                    <a:lnTo>
                      <a:pt x="2350" y="112"/>
                    </a:lnTo>
                    <a:lnTo>
                      <a:pt x="2300" y="118"/>
                    </a:lnTo>
                    <a:lnTo>
                      <a:pt x="2238" y="126"/>
                    </a:lnTo>
                    <a:lnTo>
                      <a:pt x="2090" y="138"/>
                    </a:lnTo>
                    <a:lnTo>
                      <a:pt x="1910" y="146"/>
                    </a:lnTo>
                    <a:lnTo>
                      <a:pt x="1702" y="154"/>
                    </a:lnTo>
                    <a:lnTo>
                      <a:pt x="1472" y="160"/>
                    </a:lnTo>
                    <a:lnTo>
                      <a:pt x="1224" y="160"/>
                    </a:lnTo>
                    <a:close/>
                    <a:moveTo>
                      <a:pt x="1224" y="0"/>
                    </a:moveTo>
                    <a:lnTo>
                      <a:pt x="1224" y="0"/>
                    </a:lnTo>
                    <a:lnTo>
                      <a:pt x="978" y="2"/>
                    </a:lnTo>
                    <a:lnTo>
                      <a:pt x="748" y="6"/>
                    </a:lnTo>
                    <a:lnTo>
                      <a:pt x="540" y="14"/>
                    </a:lnTo>
                    <a:lnTo>
                      <a:pt x="358" y="24"/>
                    </a:lnTo>
                    <a:lnTo>
                      <a:pt x="208" y="36"/>
                    </a:lnTo>
                    <a:lnTo>
                      <a:pt x="148" y="42"/>
                    </a:lnTo>
                    <a:lnTo>
                      <a:pt x="96" y="50"/>
                    </a:lnTo>
                    <a:lnTo>
                      <a:pt x="54" y="58"/>
                    </a:lnTo>
                    <a:lnTo>
                      <a:pt x="24" y="64"/>
                    </a:lnTo>
                    <a:lnTo>
                      <a:pt x="14" y="70"/>
                    </a:lnTo>
                    <a:lnTo>
                      <a:pt x="6" y="74"/>
                    </a:lnTo>
                    <a:lnTo>
                      <a:pt x="0" y="78"/>
                    </a:lnTo>
                    <a:lnTo>
                      <a:pt x="0" y="82"/>
                    </a:lnTo>
                    <a:lnTo>
                      <a:pt x="0" y="86"/>
                    </a:lnTo>
                    <a:lnTo>
                      <a:pt x="6" y="90"/>
                    </a:lnTo>
                    <a:lnTo>
                      <a:pt x="14" y="94"/>
                    </a:lnTo>
                    <a:lnTo>
                      <a:pt x="24" y="98"/>
                    </a:lnTo>
                    <a:lnTo>
                      <a:pt x="54" y="104"/>
                    </a:lnTo>
                    <a:lnTo>
                      <a:pt x="96" y="112"/>
                    </a:lnTo>
                    <a:lnTo>
                      <a:pt x="148" y="120"/>
                    </a:lnTo>
                    <a:lnTo>
                      <a:pt x="208" y="126"/>
                    </a:lnTo>
                    <a:lnTo>
                      <a:pt x="358" y="138"/>
                    </a:lnTo>
                    <a:lnTo>
                      <a:pt x="540" y="148"/>
                    </a:lnTo>
                    <a:lnTo>
                      <a:pt x="748" y="154"/>
                    </a:lnTo>
                    <a:lnTo>
                      <a:pt x="978" y="160"/>
                    </a:lnTo>
                    <a:lnTo>
                      <a:pt x="1224" y="162"/>
                    </a:lnTo>
                    <a:lnTo>
                      <a:pt x="1472" y="160"/>
                    </a:lnTo>
                    <a:lnTo>
                      <a:pt x="1704" y="154"/>
                    </a:lnTo>
                    <a:lnTo>
                      <a:pt x="1912" y="148"/>
                    </a:lnTo>
                    <a:lnTo>
                      <a:pt x="2094" y="138"/>
                    </a:lnTo>
                    <a:lnTo>
                      <a:pt x="2242" y="126"/>
                    </a:lnTo>
                    <a:lnTo>
                      <a:pt x="2304" y="120"/>
                    </a:lnTo>
                    <a:lnTo>
                      <a:pt x="2356" y="112"/>
                    </a:lnTo>
                    <a:lnTo>
                      <a:pt x="2396" y="104"/>
                    </a:lnTo>
                    <a:lnTo>
                      <a:pt x="2426" y="98"/>
                    </a:lnTo>
                    <a:lnTo>
                      <a:pt x="2438" y="94"/>
                    </a:lnTo>
                    <a:lnTo>
                      <a:pt x="2446" y="90"/>
                    </a:lnTo>
                    <a:lnTo>
                      <a:pt x="2450" y="86"/>
                    </a:lnTo>
                    <a:lnTo>
                      <a:pt x="2452" y="82"/>
                    </a:lnTo>
                    <a:lnTo>
                      <a:pt x="2450" y="78"/>
                    </a:lnTo>
                    <a:lnTo>
                      <a:pt x="2446" y="74"/>
                    </a:lnTo>
                    <a:lnTo>
                      <a:pt x="2438" y="70"/>
                    </a:lnTo>
                    <a:lnTo>
                      <a:pt x="2426" y="64"/>
                    </a:lnTo>
                    <a:lnTo>
                      <a:pt x="2396" y="58"/>
                    </a:lnTo>
                    <a:lnTo>
                      <a:pt x="2356" y="50"/>
                    </a:lnTo>
                    <a:lnTo>
                      <a:pt x="2304" y="42"/>
                    </a:lnTo>
                    <a:lnTo>
                      <a:pt x="2242" y="36"/>
                    </a:lnTo>
                    <a:lnTo>
                      <a:pt x="2094" y="24"/>
                    </a:lnTo>
                    <a:lnTo>
                      <a:pt x="1912" y="14"/>
                    </a:lnTo>
                    <a:lnTo>
                      <a:pt x="1704" y="6"/>
                    </a:lnTo>
                    <a:lnTo>
                      <a:pt x="1472" y="2"/>
                    </a:lnTo>
                    <a:lnTo>
                      <a:pt x="1224"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3" name="Freeform 138"/>
              <p:cNvSpPr>
                <a:spLocks noChangeArrowheads="1"/>
              </p:cNvSpPr>
              <p:nvPr/>
            </p:nvSpPr>
            <p:spPr bwMode="auto">
              <a:xfrm>
                <a:off x="230" y="14"/>
                <a:ext cx="2442" cy="160"/>
              </a:xfrm>
              <a:custGeom>
                <a:avLst/>
                <a:gdLst>
                  <a:gd name="T0" fmla="*/ 1220 w 2442"/>
                  <a:gd name="T1" fmla="*/ 160 h 160"/>
                  <a:gd name="T2" fmla="*/ 1220 w 2442"/>
                  <a:gd name="T3" fmla="*/ 160 h 160"/>
                  <a:gd name="T4" fmla="*/ 974 w 2442"/>
                  <a:gd name="T5" fmla="*/ 160 h 160"/>
                  <a:gd name="T6" fmla="*/ 746 w 2442"/>
                  <a:gd name="T7" fmla="*/ 154 h 160"/>
                  <a:gd name="T8" fmla="*/ 538 w 2442"/>
                  <a:gd name="T9" fmla="*/ 146 h 160"/>
                  <a:gd name="T10" fmla="*/ 358 w 2442"/>
                  <a:gd name="T11" fmla="*/ 138 h 160"/>
                  <a:gd name="T12" fmla="*/ 208 w 2442"/>
                  <a:gd name="T13" fmla="*/ 126 h 160"/>
                  <a:gd name="T14" fmla="*/ 148 w 2442"/>
                  <a:gd name="T15" fmla="*/ 118 h 160"/>
                  <a:gd name="T16" fmla="*/ 96 w 2442"/>
                  <a:gd name="T17" fmla="*/ 112 h 160"/>
                  <a:gd name="T18" fmla="*/ 56 w 2442"/>
                  <a:gd name="T19" fmla="*/ 104 h 160"/>
                  <a:gd name="T20" fmla="*/ 26 w 2442"/>
                  <a:gd name="T21" fmla="*/ 98 h 160"/>
                  <a:gd name="T22" fmla="*/ 14 w 2442"/>
                  <a:gd name="T23" fmla="*/ 94 h 160"/>
                  <a:gd name="T24" fmla="*/ 6 w 2442"/>
                  <a:gd name="T25" fmla="*/ 90 h 160"/>
                  <a:gd name="T26" fmla="*/ 2 w 2442"/>
                  <a:gd name="T27" fmla="*/ 86 h 160"/>
                  <a:gd name="T28" fmla="*/ 0 w 2442"/>
                  <a:gd name="T29" fmla="*/ 82 h 160"/>
                  <a:gd name="T30" fmla="*/ 0 w 2442"/>
                  <a:gd name="T31" fmla="*/ 82 h 160"/>
                  <a:gd name="T32" fmla="*/ 2 w 2442"/>
                  <a:gd name="T33" fmla="*/ 78 h 160"/>
                  <a:gd name="T34" fmla="*/ 6 w 2442"/>
                  <a:gd name="T35" fmla="*/ 74 h 160"/>
                  <a:gd name="T36" fmla="*/ 14 w 2442"/>
                  <a:gd name="T37" fmla="*/ 70 h 160"/>
                  <a:gd name="T38" fmla="*/ 26 w 2442"/>
                  <a:gd name="T39" fmla="*/ 66 h 160"/>
                  <a:gd name="T40" fmla="*/ 56 w 2442"/>
                  <a:gd name="T41" fmla="*/ 58 h 160"/>
                  <a:gd name="T42" fmla="*/ 96 w 2442"/>
                  <a:gd name="T43" fmla="*/ 50 h 160"/>
                  <a:gd name="T44" fmla="*/ 148 w 2442"/>
                  <a:gd name="T45" fmla="*/ 42 h 160"/>
                  <a:gd name="T46" fmla="*/ 208 w 2442"/>
                  <a:gd name="T47" fmla="*/ 36 h 160"/>
                  <a:gd name="T48" fmla="*/ 358 w 2442"/>
                  <a:gd name="T49" fmla="*/ 24 h 160"/>
                  <a:gd name="T50" fmla="*/ 538 w 2442"/>
                  <a:gd name="T51" fmla="*/ 14 h 160"/>
                  <a:gd name="T52" fmla="*/ 746 w 2442"/>
                  <a:gd name="T53" fmla="*/ 6 h 160"/>
                  <a:gd name="T54" fmla="*/ 974 w 2442"/>
                  <a:gd name="T55" fmla="*/ 2 h 160"/>
                  <a:gd name="T56" fmla="*/ 1220 w 2442"/>
                  <a:gd name="T57" fmla="*/ 0 h 160"/>
                  <a:gd name="T58" fmla="*/ 1220 w 2442"/>
                  <a:gd name="T59" fmla="*/ 0 h 160"/>
                  <a:gd name="T60" fmla="*/ 1468 w 2442"/>
                  <a:gd name="T61" fmla="*/ 2 h 160"/>
                  <a:gd name="T62" fmla="*/ 1698 w 2442"/>
                  <a:gd name="T63" fmla="*/ 6 h 160"/>
                  <a:gd name="T64" fmla="*/ 1906 w 2442"/>
                  <a:gd name="T65" fmla="*/ 14 h 160"/>
                  <a:gd name="T66" fmla="*/ 2086 w 2442"/>
                  <a:gd name="T67" fmla="*/ 24 h 160"/>
                  <a:gd name="T68" fmla="*/ 2234 w 2442"/>
                  <a:gd name="T69" fmla="*/ 36 h 160"/>
                  <a:gd name="T70" fmla="*/ 2296 w 2442"/>
                  <a:gd name="T71" fmla="*/ 42 h 160"/>
                  <a:gd name="T72" fmla="*/ 2346 w 2442"/>
                  <a:gd name="T73" fmla="*/ 50 h 160"/>
                  <a:gd name="T74" fmla="*/ 2388 w 2442"/>
                  <a:gd name="T75" fmla="*/ 58 h 160"/>
                  <a:gd name="T76" fmla="*/ 2418 w 2442"/>
                  <a:gd name="T77" fmla="*/ 66 h 160"/>
                  <a:gd name="T78" fmla="*/ 2428 w 2442"/>
                  <a:gd name="T79" fmla="*/ 70 h 160"/>
                  <a:gd name="T80" fmla="*/ 2436 w 2442"/>
                  <a:gd name="T81" fmla="*/ 74 h 160"/>
                  <a:gd name="T82" fmla="*/ 2440 w 2442"/>
                  <a:gd name="T83" fmla="*/ 78 h 160"/>
                  <a:gd name="T84" fmla="*/ 2442 w 2442"/>
                  <a:gd name="T85" fmla="*/ 82 h 160"/>
                  <a:gd name="T86" fmla="*/ 2442 w 2442"/>
                  <a:gd name="T87" fmla="*/ 82 h 160"/>
                  <a:gd name="T88" fmla="*/ 2440 w 2442"/>
                  <a:gd name="T89" fmla="*/ 86 h 160"/>
                  <a:gd name="T90" fmla="*/ 2436 w 2442"/>
                  <a:gd name="T91" fmla="*/ 90 h 160"/>
                  <a:gd name="T92" fmla="*/ 2428 w 2442"/>
                  <a:gd name="T93" fmla="*/ 94 h 160"/>
                  <a:gd name="T94" fmla="*/ 2418 w 2442"/>
                  <a:gd name="T95" fmla="*/ 98 h 160"/>
                  <a:gd name="T96" fmla="*/ 2388 w 2442"/>
                  <a:gd name="T97" fmla="*/ 104 h 160"/>
                  <a:gd name="T98" fmla="*/ 2346 w 2442"/>
                  <a:gd name="T99" fmla="*/ 112 h 160"/>
                  <a:gd name="T100" fmla="*/ 2296 w 2442"/>
                  <a:gd name="T101" fmla="*/ 118 h 160"/>
                  <a:gd name="T102" fmla="*/ 2234 w 2442"/>
                  <a:gd name="T103" fmla="*/ 126 h 160"/>
                  <a:gd name="T104" fmla="*/ 2086 w 2442"/>
                  <a:gd name="T105" fmla="*/ 138 h 160"/>
                  <a:gd name="T106" fmla="*/ 1906 w 2442"/>
                  <a:gd name="T107" fmla="*/ 146 h 160"/>
                  <a:gd name="T108" fmla="*/ 1698 w 2442"/>
                  <a:gd name="T109" fmla="*/ 154 h 160"/>
                  <a:gd name="T110" fmla="*/ 1468 w 2442"/>
                  <a:gd name="T111" fmla="*/ 160 h 160"/>
                  <a:gd name="T112" fmla="*/ 1220 w 2442"/>
                  <a:gd name="T11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2" h="160">
                    <a:moveTo>
                      <a:pt x="1220" y="160"/>
                    </a:moveTo>
                    <a:lnTo>
                      <a:pt x="1220" y="160"/>
                    </a:lnTo>
                    <a:lnTo>
                      <a:pt x="974" y="160"/>
                    </a:lnTo>
                    <a:lnTo>
                      <a:pt x="746" y="154"/>
                    </a:lnTo>
                    <a:lnTo>
                      <a:pt x="538" y="146"/>
                    </a:lnTo>
                    <a:lnTo>
                      <a:pt x="358" y="138"/>
                    </a:lnTo>
                    <a:lnTo>
                      <a:pt x="208" y="126"/>
                    </a:lnTo>
                    <a:lnTo>
                      <a:pt x="148" y="118"/>
                    </a:lnTo>
                    <a:lnTo>
                      <a:pt x="96" y="112"/>
                    </a:lnTo>
                    <a:lnTo>
                      <a:pt x="56" y="104"/>
                    </a:lnTo>
                    <a:lnTo>
                      <a:pt x="26" y="98"/>
                    </a:lnTo>
                    <a:lnTo>
                      <a:pt x="14" y="94"/>
                    </a:lnTo>
                    <a:lnTo>
                      <a:pt x="6" y="90"/>
                    </a:lnTo>
                    <a:lnTo>
                      <a:pt x="2" y="86"/>
                    </a:lnTo>
                    <a:lnTo>
                      <a:pt x="0" y="82"/>
                    </a:lnTo>
                    <a:lnTo>
                      <a:pt x="2" y="78"/>
                    </a:lnTo>
                    <a:lnTo>
                      <a:pt x="6" y="74"/>
                    </a:lnTo>
                    <a:lnTo>
                      <a:pt x="14" y="70"/>
                    </a:lnTo>
                    <a:lnTo>
                      <a:pt x="26" y="66"/>
                    </a:lnTo>
                    <a:lnTo>
                      <a:pt x="56" y="58"/>
                    </a:lnTo>
                    <a:lnTo>
                      <a:pt x="96" y="50"/>
                    </a:lnTo>
                    <a:lnTo>
                      <a:pt x="148" y="42"/>
                    </a:lnTo>
                    <a:lnTo>
                      <a:pt x="208" y="36"/>
                    </a:lnTo>
                    <a:lnTo>
                      <a:pt x="358" y="24"/>
                    </a:lnTo>
                    <a:lnTo>
                      <a:pt x="538" y="14"/>
                    </a:lnTo>
                    <a:lnTo>
                      <a:pt x="746" y="6"/>
                    </a:lnTo>
                    <a:lnTo>
                      <a:pt x="974" y="2"/>
                    </a:lnTo>
                    <a:lnTo>
                      <a:pt x="1220" y="0"/>
                    </a:lnTo>
                    <a:lnTo>
                      <a:pt x="1468" y="2"/>
                    </a:lnTo>
                    <a:lnTo>
                      <a:pt x="1698" y="6"/>
                    </a:lnTo>
                    <a:lnTo>
                      <a:pt x="1906" y="14"/>
                    </a:lnTo>
                    <a:lnTo>
                      <a:pt x="2086" y="24"/>
                    </a:lnTo>
                    <a:lnTo>
                      <a:pt x="2234" y="36"/>
                    </a:lnTo>
                    <a:lnTo>
                      <a:pt x="2296" y="42"/>
                    </a:lnTo>
                    <a:lnTo>
                      <a:pt x="2346" y="50"/>
                    </a:lnTo>
                    <a:lnTo>
                      <a:pt x="2388" y="58"/>
                    </a:lnTo>
                    <a:lnTo>
                      <a:pt x="2418" y="66"/>
                    </a:lnTo>
                    <a:lnTo>
                      <a:pt x="2428" y="70"/>
                    </a:lnTo>
                    <a:lnTo>
                      <a:pt x="2436" y="74"/>
                    </a:lnTo>
                    <a:lnTo>
                      <a:pt x="2440" y="78"/>
                    </a:lnTo>
                    <a:lnTo>
                      <a:pt x="2442" y="82"/>
                    </a:lnTo>
                    <a:lnTo>
                      <a:pt x="2440" y="86"/>
                    </a:lnTo>
                    <a:lnTo>
                      <a:pt x="2436" y="90"/>
                    </a:lnTo>
                    <a:lnTo>
                      <a:pt x="2428" y="94"/>
                    </a:lnTo>
                    <a:lnTo>
                      <a:pt x="2418" y="98"/>
                    </a:lnTo>
                    <a:lnTo>
                      <a:pt x="2388" y="104"/>
                    </a:lnTo>
                    <a:lnTo>
                      <a:pt x="2346" y="112"/>
                    </a:lnTo>
                    <a:lnTo>
                      <a:pt x="2296" y="118"/>
                    </a:lnTo>
                    <a:lnTo>
                      <a:pt x="2234" y="126"/>
                    </a:lnTo>
                    <a:lnTo>
                      <a:pt x="2086" y="138"/>
                    </a:lnTo>
                    <a:lnTo>
                      <a:pt x="1906" y="146"/>
                    </a:lnTo>
                    <a:lnTo>
                      <a:pt x="1698" y="154"/>
                    </a:lnTo>
                    <a:lnTo>
                      <a:pt x="1468" y="160"/>
                    </a:lnTo>
                    <a:lnTo>
                      <a:pt x="1220"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4" name="Freeform 139"/>
              <p:cNvSpPr>
                <a:spLocks noChangeArrowheads="1"/>
              </p:cNvSpPr>
              <p:nvPr/>
            </p:nvSpPr>
            <p:spPr bwMode="auto">
              <a:xfrm>
                <a:off x="226" y="14"/>
                <a:ext cx="2452" cy="162"/>
              </a:xfrm>
              <a:custGeom>
                <a:avLst/>
                <a:gdLst>
                  <a:gd name="T0" fmla="*/ 1224 w 2452"/>
                  <a:gd name="T1" fmla="*/ 0 h 162"/>
                  <a:gd name="T2" fmla="*/ 1224 w 2452"/>
                  <a:gd name="T3" fmla="*/ 0 h 162"/>
                  <a:gd name="T4" fmla="*/ 978 w 2452"/>
                  <a:gd name="T5" fmla="*/ 2 h 162"/>
                  <a:gd name="T6" fmla="*/ 748 w 2452"/>
                  <a:gd name="T7" fmla="*/ 6 h 162"/>
                  <a:gd name="T8" fmla="*/ 540 w 2452"/>
                  <a:gd name="T9" fmla="*/ 14 h 162"/>
                  <a:gd name="T10" fmla="*/ 358 w 2452"/>
                  <a:gd name="T11" fmla="*/ 24 h 162"/>
                  <a:gd name="T12" fmla="*/ 208 w 2452"/>
                  <a:gd name="T13" fmla="*/ 36 h 162"/>
                  <a:gd name="T14" fmla="*/ 148 w 2452"/>
                  <a:gd name="T15" fmla="*/ 42 h 162"/>
                  <a:gd name="T16" fmla="*/ 96 w 2452"/>
                  <a:gd name="T17" fmla="*/ 50 h 162"/>
                  <a:gd name="T18" fmla="*/ 54 w 2452"/>
                  <a:gd name="T19" fmla="*/ 58 h 162"/>
                  <a:gd name="T20" fmla="*/ 24 w 2452"/>
                  <a:gd name="T21" fmla="*/ 64 h 162"/>
                  <a:gd name="T22" fmla="*/ 14 w 2452"/>
                  <a:gd name="T23" fmla="*/ 70 h 162"/>
                  <a:gd name="T24" fmla="*/ 6 w 2452"/>
                  <a:gd name="T25" fmla="*/ 74 h 162"/>
                  <a:gd name="T26" fmla="*/ 0 w 2452"/>
                  <a:gd name="T27" fmla="*/ 78 h 162"/>
                  <a:gd name="T28" fmla="*/ 0 w 2452"/>
                  <a:gd name="T29" fmla="*/ 82 h 162"/>
                  <a:gd name="T30" fmla="*/ 0 w 2452"/>
                  <a:gd name="T31" fmla="*/ 82 h 162"/>
                  <a:gd name="T32" fmla="*/ 0 w 2452"/>
                  <a:gd name="T33" fmla="*/ 86 h 162"/>
                  <a:gd name="T34" fmla="*/ 6 w 2452"/>
                  <a:gd name="T35" fmla="*/ 90 h 162"/>
                  <a:gd name="T36" fmla="*/ 14 w 2452"/>
                  <a:gd name="T37" fmla="*/ 94 h 162"/>
                  <a:gd name="T38" fmla="*/ 24 w 2452"/>
                  <a:gd name="T39" fmla="*/ 98 h 162"/>
                  <a:gd name="T40" fmla="*/ 54 w 2452"/>
                  <a:gd name="T41" fmla="*/ 104 h 162"/>
                  <a:gd name="T42" fmla="*/ 96 w 2452"/>
                  <a:gd name="T43" fmla="*/ 112 h 162"/>
                  <a:gd name="T44" fmla="*/ 148 w 2452"/>
                  <a:gd name="T45" fmla="*/ 120 h 162"/>
                  <a:gd name="T46" fmla="*/ 208 w 2452"/>
                  <a:gd name="T47" fmla="*/ 126 h 162"/>
                  <a:gd name="T48" fmla="*/ 358 w 2452"/>
                  <a:gd name="T49" fmla="*/ 138 h 162"/>
                  <a:gd name="T50" fmla="*/ 540 w 2452"/>
                  <a:gd name="T51" fmla="*/ 148 h 162"/>
                  <a:gd name="T52" fmla="*/ 748 w 2452"/>
                  <a:gd name="T53" fmla="*/ 154 h 162"/>
                  <a:gd name="T54" fmla="*/ 978 w 2452"/>
                  <a:gd name="T55" fmla="*/ 160 h 162"/>
                  <a:gd name="T56" fmla="*/ 1224 w 2452"/>
                  <a:gd name="T57" fmla="*/ 162 h 162"/>
                  <a:gd name="T58" fmla="*/ 1224 w 2452"/>
                  <a:gd name="T59" fmla="*/ 162 h 162"/>
                  <a:gd name="T60" fmla="*/ 1472 w 2452"/>
                  <a:gd name="T61" fmla="*/ 160 h 162"/>
                  <a:gd name="T62" fmla="*/ 1704 w 2452"/>
                  <a:gd name="T63" fmla="*/ 154 h 162"/>
                  <a:gd name="T64" fmla="*/ 1912 w 2452"/>
                  <a:gd name="T65" fmla="*/ 148 h 162"/>
                  <a:gd name="T66" fmla="*/ 2094 w 2452"/>
                  <a:gd name="T67" fmla="*/ 138 h 162"/>
                  <a:gd name="T68" fmla="*/ 2242 w 2452"/>
                  <a:gd name="T69" fmla="*/ 126 h 162"/>
                  <a:gd name="T70" fmla="*/ 2304 w 2452"/>
                  <a:gd name="T71" fmla="*/ 120 h 162"/>
                  <a:gd name="T72" fmla="*/ 2356 w 2452"/>
                  <a:gd name="T73" fmla="*/ 112 h 162"/>
                  <a:gd name="T74" fmla="*/ 2396 w 2452"/>
                  <a:gd name="T75" fmla="*/ 104 h 162"/>
                  <a:gd name="T76" fmla="*/ 2426 w 2452"/>
                  <a:gd name="T77" fmla="*/ 98 h 162"/>
                  <a:gd name="T78" fmla="*/ 2438 w 2452"/>
                  <a:gd name="T79" fmla="*/ 94 h 162"/>
                  <a:gd name="T80" fmla="*/ 2446 w 2452"/>
                  <a:gd name="T81" fmla="*/ 90 h 162"/>
                  <a:gd name="T82" fmla="*/ 2450 w 2452"/>
                  <a:gd name="T83" fmla="*/ 86 h 162"/>
                  <a:gd name="T84" fmla="*/ 2452 w 2452"/>
                  <a:gd name="T85" fmla="*/ 82 h 162"/>
                  <a:gd name="T86" fmla="*/ 2452 w 2452"/>
                  <a:gd name="T87" fmla="*/ 82 h 162"/>
                  <a:gd name="T88" fmla="*/ 2450 w 2452"/>
                  <a:gd name="T89" fmla="*/ 78 h 162"/>
                  <a:gd name="T90" fmla="*/ 2446 w 2452"/>
                  <a:gd name="T91" fmla="*/ 74 h 162"/>
                  <a:gd name="T92" fmla="*/ 2438 w 2452"/>
                  <a:gd name="T93" fmla="*/ 70 h 162"/>
                  <a:gd name="T94" fmla="*/ 2426 w 2452"/>
                  <a:gd name="T95" fmla="*/ 64 h 162"/>
                  <a:gd name="T96" fmla="*/ 2396 w 2452"/>
                  <a:gd name="T97" fmla="*/ 58 h 162"/>
                  <a:gd name="T98" fmla="*/ 2356 w 2452"/>
                  <a:gd name="T99" fmla="*/ 50 h 162"/>
                  <a:gd name="T100" fmla="*/ 2304 w 2452"/>
                  <a:gd name="T101" fmla="*/ 42 h 162"/>
                  <a:gd name="T102" fmla="*/ 2242 w 2452"/>
                  <a:gd name="T103" fmla="*/ 36 h 162"/>
                  <a:gd name="T104" fmla="*/ 2094 w 2452"/>
                  <a:gd name="T105" fmla="*/ 24 h 162"/>
                  <a:gd name="T106" fmla="*/ 1912 w 2452"/>
                  <a:gd name="T107" fmla="*/ 14 h 162"/>
                  <a:gd name="T108" fmla="*/ 1704 w 2452"/>
                  <a:gd name="T109" fmla="*/ 6 h 162"/>
                  <a:gd name="T110" fmla="*/ 1472 w 2452"/>
                  <a:gd name="T111" fmla="*/ 2 h 162"/>
                  <a:gd name="T112" fmla="*/ 1224 w 2452"/>
                  <a:gd name="T11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2" h="162">
                    <a:moveTo>
                      <a:pt x="1224" y="0"/>
                    </a:moveTo>
                    <a:lnTo>
                      <a:pt x="1224" y="0"/>
                    </a:lnTo>
                    <a:lnTo>
                      <a:pt x="978" y="2"/>
                    </a:lnTo>
                    <a:lnTo>
                      <a:pt x="748" y="6"/>
                    </a:lnTo>
                    <a:lnTo>
                      <a:pt x="540" y="14"/>
                    </a:lnTo>
                    <a:lnTo>
                      <a:pt x="358" y="24"/>
                    </a:lnTo>
                    <a:lnTo>
                      <a:pt x="208" y="36"/>
                    </a:lnTo>
                    <a:lnTo>
                      <a:pt x="148" y="42"/>
                    </a:lnTo>
                    <a:lnTo>
                      <a:pt x="96" y="50"/>
                    </a:lnTo>
                    <a:lnTo>
                      <a:pt x="54" y="58"/>
                    </a:lnTo>
                    <a:lnTo>
                      <a:pt x="24" y="64"/>
                    </a:lnTo>
                    <a:lnTo>
                      <a:pt x="14" y="70"/>
                    </a:lnTo>
                    <a:lnTo>
                      <a:pt x="6" y="74"/>
                    </a:lnTo>
                    <a:lnTo>
                      <a:pt x="0" y="78"/>
                    </a:lnTo>
                    <a:lnTo>
                      <a:pt x="0" y="82"/>
                    </a:lnTo>
                    <a:lnTo>
                      <a:pt x="0" y="86"/>
                    </a:lnTo>
                    <a:lnTo>
                      <a:pt x="6" y="90"/>
                    </a:lnTo>
                    <a:lnTo>
                      <a:pt x="14" y="94"/>
                    </a:lnTo>
                    <a:lnTo>
                      <a:pt x="24" y="98"/>
                    </a:lnTo>
                    <a:lnTo>
                      <a:pt x="54" y="104"/>
                    </a:lnTo>
                    <a:lnTo>
                      <a:pt x="96" y="112"/>
                    </a:lnTo>
                    <a:lnTo>
                      <a:pt x="148" y="120"/>
                    </a:lnTo>
                    <a:lnTo>
                      <a:pt x="208" y="126"/>
                    </a:lnTo>
                    <a:lnTo>
                      <a:pt x="358" y="138"/>
                    </a:lnTo>
                    <a:lnTo>
                      <a:pt x="540" y="148"/>
                    </a:lnTo>
                    <a:lnTo>
                      <a:pt x="748" y="154"/>
                    </a:lnTo>
                    <a:lnTo>
                      <a:pt x="978" y="160"/>
                    </a:lnTo>
                    <a:lnTo>
                      <a:pt x="1224" y="162"/>
                    </a:lnTo>
                    <a:lnTo>
                      <a:pt x="1472" y="160"/>
                    </a:lnTo>
                    <a:lnTo>
                      <a:pt x="1704" y="154"/>
                    </a:lnTo>
                    <a:lnTo>
                      <a:pt x="1912" y="148"/>
                    </a:lnTo>
                    <a:lnTo>
                      <a:pt x="2094" y="138"/>
                    </a:lnTo>
                    <a:lnTo>
                      <a:pt x="2242" y="126"/>
                    </a:lnTo>
                    <a:lnTo>
                      <a:pt x="2304" y="120"/>
                    </a:lnTo>
                    <a:lnTo>
                      <a:pt x="2356" y="112"/>
                    </a:lnTo>
                    <a:lnTo>
                      <a:pt x="2396" y="104"/>
                    </a:lnTo>
                    <a:lnTo>
                      <a:pt x="2426" y="98"/>
                    </a:lnTo>
                    <a:lnTo>
                      <a:pt x="2438" y="94"/>
                    </a:lnTo>
                    <a:lnTo>
                      <a:pt x="2446" y="90"/>
                    </a:lnTo>
                    <a:lnTo>
                      <a:pt x="2450" y="86"/>
                    </a:lnTo>
                    <a:lnTo>
                      <a:pt x="2452" y="82"/>
                    </a:lnTo>
                    <a:lnTo>
                      <a:pt x="2450" y="78"/>
                    </a:lnTo>
                    <a:lnTo>
                      <a:pt x="2446" y="74"/>
                    </a:lnTo>
                    <a:lnTo>
                      <a:pt x="2438" y="70"/>
                    </a:lnTo>
                    <a:lnTo>
                      <a:pt x="2426" y="64"/>
                    </a:lnTo>
                    <a:lnTo>
                      <a:pt x="2396" y="58"/>
                    </a:lnTo>
                    <a:lnTo>
                      <a:pt x="2356" y="50"/>
                    </a:lnTo>
                    <a:lnTo>
                      <a:pt x="2304" y="42"/>
                    </a:lnTo>
                    <a:lnTo>
                      <a:pt x="2242" y="36"/>
                    </a:lnTo>
                    <a:lnTo>
                      <a:pt x="2094" y="24"/>
                    </a:lnTo>
                    <a:lnTo>
                      <a:pt x="1912" y="14"/>
                    </a:lnTo>
                    <a:lnTo>
                      <a:pt x="1704" y="6"/>
                    </a:lnTo>
                    <a:lnTo>
                      <a:pt x="1472" y="2"/>
                    </a:lnTo>
                    <a:lnTo>
                      <a:pt x="1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5" name="Freeform 140"/>
              <p:cNvSpPr>
                <a:spLocks noEditPoints="1" noChangeArrowheads="1"/>
              </p:cNvSpPr>
              <p:nvPr/>
            </p:nvSpPr>
            <p:spPr bwMode="auto">
              <a:xfrm>
                <a:off x="230" y="14"/>
                <a:ext cx="2442" cy="160"/>
              </a:xfrm>
              <a:custGeom>
                <a:avLst/>
                <a:gdLst>
                  <a:gd name="T0" fmla="*/ 1220 w 2442"/>
                  <a:gd name="T1" fmla="*/ 160 h 160"/>
                  <a:gd name="T2" fmla="*/ 748 w 2442"/>
                  <a:gd name="T3" fmla="*/ 154 h 160"/>
                  <a:gd name="T4" fmla="*/ 362 w 2442"/>
                  <a:gd name="T5" fmla="*/ 138 h 160"/>
                  <a:gd name="T6" fmla="*/ 152 w 2442"/>
                  <a:gd name="T7" fmla="*/ 118 h 160"/>
                  <a:gd name="T8" fmla="*/ 60 w 2442"/>
                  <a:gd name="T9" fmla="*/ 104 h 160"/>
                  <a:gd name="T10" fmla="*/ 20 w 2442"/>
                  <a:gd name="T11" fmla="*/ 94 h 160"/>
                  <a:gd name="T12" fmla="*/ 6 w 2442"/>
                  <a:gd name="T13" fmla="*/ 86 h 160"/>
                  <a:gd name="T14" fmla="*/ 6 w 2442"/>
                  <a:gd name="T15" fmla="*/ 82 h 160"/>
                  <a:gd name="T16" fmla="*/ 12 w 2442"/>
                  <a:gd name="T17" fmla="*/ 74 h 160"/>
                  <a:gd name="T18" fmla="*/ 30 w 2442"/>
                  <a:gd name="T19" fmla="*/ 66 h 160"/>
                  <a:gd name="T20" fmla="*/ 102 w 2442"/>
                  <a:gd name="T21" fmla="*/ 50 h 160"/>
                  <a:gd name="T22" fmla="*/ 214 w 2442"/>
                  <a:gd name="T23" fmla="*/ 36 h 160"/>
                  <a:gd name="T24" fmla="*/ 542 w 2442"/>
                  <a:gd name="T25" fmla="*/ 14 h 160"/>
                  <a:gd name="T26" fmla="*/ 976 w 2442"/>
                  <a:gd name="T27" fmla="*/ 2 h 160"/>
                  <a:gd name="T28" fmla="*/ 1220 w 2442"/>
                  <a:gd name="T29" fmla="*/ 0 h 160"/>
                  <a:gd name="T30" fmla="*/ 1696 w 2442"/>
                  <a:gd name="T31" fmla="*/ 6 h 160"/>
                  <a:gd name="T32" fmla="*/ 2082 w 2442"/>
                  <a:gd name="T33" fmla="*/ 24 h 160"/>
                  <a:gd name="T34" fmla="*/ 2292 w 2442"/>
                  <a:gd name="T35" fmla="*/ 42 h 160"/>
                  <a:gd name="T36" fmla="*/ 2382 w 2442"/>
                  <a:gd name="T37" fmla="*/ 58 h 160"/>
                  <a:gd name="T38" fmla="*/ 2424 w 2442"/>
                  <a:gd name="T39" fmla="*/ 70 h 160"/>
                  <a:gd name="T40" fmla="*/ 2436 w 2442"/>
                  <a:gd name="T41" fmla="*/ 78 h 160"/>
                  <a:gd name="T42" fmla="*/ 2438 w 2442"/>
                  <a:gd name="T43" fmla="*/ 82 h 160"/>
                  <a:gd name="T44" fmla="*/ 2430 w 2442"/>
                  <a:gd name="T45" fmla="*/ 90 h 160"/>
                  <a:gd name="T46" fmla="*/ 2412 w 2442"/>
                  <a:gd name="T47" fmla="*/ 98 h 160"/>
                  <a:gd name="T48" fmla="*/ 2342 w 2442"/>
                  <a:gd name="T49" fmla="*/ 112 h 160"/>
                  <a:gd name="T50" fmla="*/ 2230 w 2442"/>
                  <a:gd name="T51" fmla="*/ 126 h 160"/>
                  <a:gd name="T52" fmla="*/ 1902 w 2442"/>
                  <a:gd name="T53" fmla="*/ 146 h 160"/>
                  <a:gd name="T54" fmla="*/ 1466 w 2442"/>
                  <a:gd name="T55" fmla="*/ 158 h 160"/>
                  <a:gd name="T56" fmla="*/ 1220 w 2442"/>
                  <a:gd name="T57" fmla="*/ 0 h 160"/>
                  <a:gd name="T58" fmla="*/ 974 w 2442"/>
                  <a:gd name="T59" fmla="*/ 2 h 160"/>
                  <a:gd name="T60" fmla="*/ 538 w 2442"/>
                  <a:gd name="T61" fmla="*/ 14 h 160"/>
                  <a:gd name="T62" fmla="*/ 208 w 2442"/>
                  <a:gd name="T63" fmla="*/ 36 h 160"/>
                  <a:gd name="T64" fmla="*/ 96 w 2442"/>
                  <a:gd name="T65" fmla="*/ 50 h 160"/>
                  <a:gd name="T66" fmla="*/ 26 w 2442"/>
                  <a:gd name="T67" fmla="*/ 66 h 160"/>
                  <a:gd name="T68" fmla="*/ 6 w 2442"/>
                  <a:gd name="T69" fmla="*/ 74 h 160"/>
                  <a:gd name="T70" fmla="*/ 0 w 2442"/>
                  <a:gd name="T71" fmla="*/ 82 h 160"/>
                  <a:gd name="T72" fmla="*/ 2 w 2442"/>
                  <a:gd name="T73" fmla="*/ 86 h 160"/>
                  <a:gd name="T74" fmla="*/ 14 w 2442"/>
                  <a:gd name="T75" fmla="*/ 94 h 160"/>
                  <a:gd name="T76" fmla="*/ 56 w 2442"/>
                  <a:gd name="T77" fmla="*/ 104 h 160"/>
                  <a:gd name="T78" fmla="*/ 148 w 2442"/>
                  <a:gd name="T79" fmla="*/ 118 h 160"/>
                  <a:gd name="T80" fmla="*/ 358 w 2442"/>
                  <a:gd name="T81" fmla="*/ 138 h 160"/>
                  <a:gd name="T82" fmla="*/ 746 w 2442"/>
                  <a:gd name="T83" fmla="*/ 154 h 160"/>
                  <a:gd name="T84" fmla="*/ 1220 w 2442"/>
                  <a:gd name="T85" fmla="*/ 160 h 160"/>
                  <a:gd name="T86" fmla="*/ 1468 w 2442"/>
                  <a:gd name="T87" fmla="*/ 160 h 160"/>
                  <a:gd name="T88" fmla="*/ 1906 w 2442"/>
                  <a:gd name="T89" fmla="*/ 146 h 160"/>
                  <a:gd name="T90" fmla="*/ 2234 w 2442"/>
                  <a:gd name="T91" fmla="*/ 126 h 160"/>
                  <a:gd name="T92" fmla="*/ 2346 w 2442"/>
                  <a:gd name="T93" fmla="*/ 112 h 160"/>
                  <a:gd name="T94" fmla="*/ 2418 w 2442"/>
                  <a:gd name="T95" fmla="*/ 98 h 160"/>
                  <a:gd name="T96" fmla="*/ 2436 w 2442"/>
                  <a:gd name="T97" fmla="*/ 90 h 160"/>
                  <a:gd name="T98" fmla="*/ 2442 w 2442"/>
                  <a:gd name="T99" fmla="*/ 82 h 160"/>
                  <a:gd name="T100" fmla="*/ 2440 w 2442"/>
                  <a:gd name="T101" fmla="*/ 78 h 160"/>
                  <a:gd name="T102" fmla="*/ 2428 w 2442"/>
                  <a:gd name="T103" fmla="*/ 70 h 160"/>
                  <a:gd name="T104" fmla="*/ 2388 w 2442"/>
                  <a:gd name="T105" fmla="*/ 58 h 160"/>
                  <a:gd name="T106" fmla="*/ 2296 w 2442"/>
                  <a:gd name="T107" fmla="*/ 42 h 160"/>
                  <a:gd name="T108" fmla="*/ 2086 w 2442"/>
                  <a:gd name="T109" fmla="*/ 24 h 160"/>
                  <a:gd name="T110" fmla="*/ 1698 w 2442"/>
                  <a:gd name="T111" fmla="*/ 6 h 160"/>
                  <a:gd name="T112" fmla="*/ 1220 w 2442"/>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2" h="160">
                    <a:moveTo>
                      <a:pt x="1220" y="160"/>
                    </a:moveTo>
                    <a:lnTo>
                      <a:pt x="1220" y="160"/>
                    </a:lnTo>
                    <a:lnTo>
                      <a:pt x="976" y="158"/>
                    </a:lnTo>
                    <a:lnTo>
                      <a:pt x="748" y="154"/>
                    </a:lnTo>
                    <a:lnTo>
                      <a:pt x="542" y="146"/>
                    </a:lnTo>
                    <a:lnTo>
                      <a:pt x="362" y="138"/>
                    </a:lnTo>
                    <a:lnTo>
                      <a:pt x="214" y="126"/>
                    </a:lnTo>
                    <a:lnTo>
                      <a:pt x="152" y="118"/>
                    </a:lnTo>
                    <a:lnTo>
                      <a:pt x="102" y="112"/>
                    </a:lnTo>
                    <a:lnTo>
                      <a:pt x="60" y="104"/>
                    </a:lnTo>
                    <a:lnTo>
                      <a:pt x="30" y="98"/>
                    </a:lnTo>
                    <a:lnTo>
                      <a:pt x="20" y="94"/>
                    </a:lnTo>
                    <a:lnTo>
                      <a:pt x="12" y="90"/>
                    </a:lnTo>
                    <a:lnTo>
                      <a:pt x="6" y="86"/>
                    </a:lnTo>
                    <a:lnTo>
                      <a:pt x="6" y="82"/>
                    </a:lnTo>
                    <a:lnTo>
                      <a:pt x="6" y="78"/>
                    </a:lnTo>
                    <a:lnTo>
                      <a:pt x="12" y="74"/>
                    </a:lnTo>
                    <a:lnTo>
                      <a:pt x="20" y="70"/>
                    </a:lnTo>
                    <a:lnTo>
                      <a:pt x="30" y="66"/>
                    </a:lnTo>
                    <a:lnTo>
                      <a:pt x="60" y="58"/>
                    </a:lnTo>
                    <a:lnTo>
                      <a:pt x="102" y="50"/>
                    </a:lnTo>
                    <a:lnTo>
                      <a:pt x="152" y="42"/>
                    </a:lnTo>
                    <a:lnTo>
                      <a:pt x="214" y="36"/>
                    </a:lnTo>
                    <a:lnTo>
                      <a:pt x="362" y="24"/>
                    </a:lnTo>
                    <a:lnTo>
                      <a:pt x="542" y="14"/>
                    </a:lnTo>
                    <a:lnTo>
                      <a:pt x="748" y="6"/>
                    </a:lnTo>
                    <a:lnTo>
                      <a:pt x="976" y="2"/>
                    </a:lnTo>
                    <a:lnTo>
                      <a:pt x="1220" y="0"/>
                    </a:lnTo>
                    <a:lnTo>
                      <a:pt x="1466" y="2"/>
                    </a:lnTo>
                    <a:lnTo>
                      <a:pt x="1696" y="6"/>
                    </a:lnTo>
                    <a:lnTo>
                      <a:pt x="1902" y="14"/>
                    </a:lnTo>
                    <a:lnTo>
                      <a:pt x="2082" y="24"/>
                    </a:lnTo>
                    <a:lnTo>
                      <a:pt x="2230" y="36"/>
                    </a:lnTo>
                    <a:lnTo>
                      <a:pt x="2292" y="42"/>
                    </a:lnTo>
                    <a:lnTo>
                      <a:pt x="2342" y="50"/>
                    </a:lnTo>
                    <a:lnTo>
                      <a:pt x="2382" y="58"/>
                    </a:lnTo>
                    <a:lnTo>
                      <a:pt x="2412" y="66"/>
                    </a:lnTo>
                    <a:lnTo>
                      <a:pt x="2424" y="70"/>
                    </a:lnTo>
                    <a:lnTo>
                      <a:pt x="2430" y="74"/>
                    </a:lnTo>
                    <a:lnTo>
                      <a:pt x="2436" y="78"/>
                    </a:lnTo>
                    <a:lnTo>
                      <a:pt x="2438" y="82"/>
                    </a:lnTo>
                    <a:lnTo>
                      <a:pt x="2436" y="86"/>
                    </a:lnTo>
                    <a:lnTo>
                      <a:pt x="2430" y="90"/>
                    </a:lnTo>
                    <a:lnTo>
                      <a:pt x="2424" y="94"/>
                    </a:lnTo>
                    <a:lnTo>
                      <a:pt x="2412" y="98"/>
                    </a:lnTo>
                    <a:lnTo>
                      <a:pt x="2382" y="104"/>
                    </a:lnTo>
                    <a:lnTo>
                      <a:pt x="2342" y="112"/>
                    </a:lnTo>
                    <a:lnTo>
                      <a:pt x="2292" y="118"/>
                    </a:lnTo>
                    <a:lnTo>
                      <a:pt x="2230" y="126"/>
                    </a:lnTo>
                    <a:lnTo>
                      <a:pt x="2082" y="138"/>
                    </a:lnTo>
                    <a:lnTo>
                      <a:pt x="1902" y="146"/>
                    </a:lnTo>
                    <a:lnTo>
                      <a:pt x="1696" y="154"/>
                    </a:lnTo>
                    <a:lnTo>
                      <a:pt x="1466" y="158"/>
                    </a:lnTo>
                    <a:lnTo>
                      <a:pt x="1220" y="160"/>
                    </a:lnTo>
                    <a:close/>
                    <a:moveTo>
                      <a:pt x="1220" y="0"/>
                    </a:moveTo>
                    <a:lnTo>
                      <a:pt x="1220" y="0"/>
                    </a:lnTo>
                    <a:lnTo>
                      <a:pt x="974" y="2"/>
                    </a:lnTo>
                    <a:lnTo>
                      <a:pt x="746" y="6"/>
                    </a:lnTo>
                    <a:lnTo>
                      <a:pt x="538" y="14"/>
                    </a:lnTo>
                    <a:lnTo>
                      <a:pt x="358" y="24"/>
                    </a:lnTo>
                    <a:lnTo>
                      <a:pt x="208" y="36"/>
                    </a:lnTo>
                    <a:lnTo>
                      <a:pt x="148" y="42"/>
                    </a:lnTo>
                    <a:lnTo>
                      <a:pt x="96" y="50"/>
                    </a:lnTo>
                    <a:lnTo>
                      <a:pt x="56" y="58"/>
                    </a:lnTo>
                    <a:lnTo>
                      <a:pt x="26" y="66"/>
                    </a:lnTo>
                    <a:lnTo>
                      <a:pt x="14" y="70"/>
                    </a:lnTo>
                    <a:lnTo>
                      <a:pt x="6" y="74"/>
                    </a:lnTo>
                    <a:lnTo>
                      <a:pt x="2" y="78"/>
                    </a:lnTo>
                    <a:lnTo>
                      <a:pt x="0" y="82"/>
                    </a:lnTo>
                    <a:lnTo>
                      <a:pt x="2" y="86"/>
                    </a:lnTo>
                    <a:lnTo>
                      <a:pt x="6" y="90"/>
                    </a:lnTo>
                    <a:lnTo>
                      <a:pt x="14" y="94"/>
                    </a:lnTo>
                    <a:lnTo>
                      <a:pt x="26" y="98"/>
                    </a:lnTo>
                    <a:lnTo>
                      <a:pt x="56" y="104"/>
                    </a:lnTo>
                    <a:lnTo>
                      <a:pt x="96" y="112"/>
                    </a:lnTo>
                    <a:lnTo>
                      <a:pt x="148" y="118"/>
                    </a:lnTo>
                    <a:lnTo>
                      <a:pt x="208" y="126"/>
                    </a:lnTo>
                    <a:lnTo>
                      <a:pt x="358" y="138"/>
                    </a:lnTo>
                    <a:lnTo>
                      <a:pt x="538" y="146"/>
                    </a:lnTo>
                    <a:lnTo>
                      <a:pt x="746" y="154"/>
                    </a:lnTo>
                    <a:lnTo>
                      <a:pt x="974" y="160"/>
                    </a:lnTo>
                    <a:lnTo>
                      <a:pt x="1220" y="160"/>
                    </a:lnTo>
                    <a:lnTo>
                      <a:pt x="1468" y="160"/>
                    </a:lnTo>
                    <a:lnTo>
                      <a:pt x="1698" y="154"/>
                    </a:lnTo>
                    <a:lnTo>
                      <a:pt x="1906" y="146"/>
                    </a:lnTo>
                    <a:lnTo>
                      <a:pt x="2086" y="138"/>
                    </a:lnTo>
                    <a:lnTo>
                      <a:pt x="2234" y="126"/>
                    </a:lnTo>
                    <a:lnTo>
                      <a:pt x="2296" y="118"/>
                    </a:lnTo>
                    <a:lnTo>
                      <a:pt x="2346" y="112"/>
                    </a:lnTo>
                    <a:lnTo>
                      <a:pt x="2388" y="104"/>
                    </a:lnTo>
                    <a:lnTo>
                      <a:pt x="2418" y="98"/>
                    </a:lnTo>
                    <a:lnTo>
                      <a:pt x="2428" y="94"/>
                    </a:lnTo>
                    <a:lnTo>
                      <a:pt x="2436" y="90"/>
                    </a:lnTo>
                    <a:lnTo>
                      <a:pt x="2440" y="86"/>
                    </a:lnTo>
                    <a:lnTo>
                      <a:pt x="2442" y="82"/>
                    </a:lnTo>
                    <a:lnTo>
                      <a:pt x="2440" y="78"/>
                    </a:lnTo>
                    <a:lnTo>
                      <a:pt x="2436" y="74"/>
                    </a:lnTo>
                    <a:lnTo>
                      <a:pt x="2428" y="70"/>
                    </a:lnTo>
                    <a:lnTo>
                      <a:pt x="2418" y="66"/>
                    </a:lnTo>
                    <a:lnTo>
                      <a:pt x="2388" y="58"/>
                    </a:lnTo>
                    <a:lnTo>
                      <a:pt x="2346" y="50"/>
                    </a:lnTo>
                    <a:lnTo>
                      <a:pt x="2296" y="42"/>
                    </a:lnTo>
                    <a:lnTo>
                      <a:pt x="2234" y="36"/>
                    </a:lnTo>
                    <a:lnTo>
                      <a:pt x="2086" y="24"/>
                    </a:lnTo>
                    <a:lnTo>
                      <a:pt x="1906" y="14"/>
                    </a:lnTo>
                    <a:lnTo>
                      <a:pt x="1698" y="6"/>
                    </a:lnTo>
                    <a:lnTo>
                      <a:pt x="1468" y="2"/>
                    </a:lnTo>
                    <a:lnTo>
                      <a:pt x="1220" y="0"/>
                    </a:lnTo>
                    <a:close/>
                  </a:path>
                </a:pathLst>
              </a:custGeom>
              <a:solidFill>
                <a:srgbClr val="FAF9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6" name="Freeform 141"/>
              <p:cNvSpPr>
                <a:spLocks noChangeArrowheads="1"/>
              </p:cNvSpPr>
              <p:nvPr/>
            </p:nvSpPr>
            <p:spPr bwMode="auto">
              <a:xfrm>
                <a:off x="236" y="14"/>
                <a:ext cx="2432" cy="160"/>
              </a:xfrm>
              <a:custGeom>
                <a:avLst/>
                <a:gdLst>
                  <a:gd name="T0" fmla="*/ 1214 w 2432"/>
                  <a:gd name="T1" fmla="*/ 160 h 160"/>
                  <a:gd name="T2" fmla="*/ 1214 w 2432"/>
                  <a:gd name="T3" fmla="*/ 160 h 160"/>
                  <a:gd name="T4" fmla="*/ 970 w 2432"/>
                  <a:gd name="T5" fmla="*/ 158 h 160"/>
                  <a:gd name="T6" fmla="*/ 742 w 2432"/>
                  <a:gd name="T7" fmla="*/ 154 h 160"/>
                  <a:gd name="T8" fmla="*/ 536 w 2432"/>
                  <a:gd name="T9" fmla="*/ 146 h 160"/>
                  <a:gd name="T10" fmla="*/ 356 w 2432"/>
                  <a:gd name="T11" fmla="*/ 138 h 160"/>
                  <a:gd name="T12" fmla="*/ 208 w 2432"/>
                  <a:gd name="T13" fmla="*/ 126 h 160"/>
                  <a:gd name="T14" fmla="*/ 146 w 2432"/>
                  <a:gd name="T15" fmla="*/ 118 h 160"/>
                  <a:gd name="T16" fmla="*/ 96 w 2432"/>
                  <a:gd name="T17" fmla="*/ 112 h 160"/>
                  <a:gd name="T18" fmla="*/ 54 w 2432"/>
                  <a:gd name="T19" fmla="*/ 104 h 160"/>
                  <a:gd name="T20" fmla="*/ 24 w 2432"/>
                  <a:gd name="T21" fmla="*/ 98 h 160"/>
                  <a:gd name="T22" fmla="*/ 14 w 2432"/>
                  <a:gd name="T23" fmla="*/ 94 h 160"/>
                  <a:gd name="T24" fmla="*/ 6 w 2432"/>
                  <a:gd name="T25" fmla="*/ 90 h 160"/>
                  <a:gd name="T26" fmla="*/ 0 w 2432"/>
                  <a:gd name="T27" fmla="*/ 86 h 160"/>
                  <a:gd name="T28" fmla="*/ 0 w 2432"/>
                  <a:gd name="T29" fmla="*/ 82 h 160"/>
                  <a:gd name="T30" fmla="*/ 0 w 2432"/>
                  <a:gd name="T31" fmla="*/ 82 h 160"/>
                  <a:gd name="T32" fmla="*/ 0 w 2432"/>
                  <a:gd name="T33" fmla="*/ 78 h 160"/>
                  <a:gd name="T34" fmla="*/ 6 w 2432"/>
                  <a:gd name="T35" fmla="*/ 74 h 160"/>
                  <a:gd name="T36" fmla="*/ 14 w 2432"/>
                  <a:gd name="T37" fmla="*/ 70 h 160"/>
                  <a:gd name="T38" fmla="*/ 24 w 2432"/>
                  <a:gd name="T39" fmla="*/ 66 h 160"/>
                  <a:gd name="T40" fmla="*/ 54 w 2432"/>
                  <a:gd name="T41" fmla="*/ 58 h 160"/>
                  <a:gd name="T42" fmla="*/ 96 w 2432"/>
                  <a:gd name="T43" fmla="*/ 50 h 160"/>
                  <a:gd name="T44" fmla="*/ 146 w 2432"/>
                  <a:gd name="T45" fmla="*/ 42 h 160"/>
                  <a:gd name="T46" fmla="*/ 208 w 2432"/>
                  <a:gd name="T47" fmla="*/ 36 h 160"/>
                  <a:gd name="T48" fmla="*/ 356 w 2432"/>
                  <a:gd name="T49" fmla="*/ 24 h 160"/>
                  <a:gd name="T50" fmla="*/ 536 w 2432"/>
                  <a:gd name="T51" fmla="*/ 14 h 160"/>
                  <a:gd name="T52" fmla="*/ 742 w 2432"/>
                  <a:gd name="T53" fmla="*/ 6 h 160"/>
                  <a:gd name="T54" fmla="*/ 970 w 2432"/>
                  <a:gd name="T55" fmla="*/ 2 h 160"/>
                  <a:gd name="T56" fmla="*/ 1214 w 2432"/>
                  <a:gd name="T57" fmla="*/ 0 h 160"/>
                  <a:gd name="T58" fmla="*/ 1214 w 2432"/>
                  <a:gd name="T59" fmla="*/ 0 h 160"/>
                  <a:gd name="T60" fmla="*/ 1460 w 2432"/>
                  <a:gd name="T61" fmla="*/ 2 h 160"/>
                  <a:gd name="T62" fmla="*/ 1690 w 2432"/>
                  <a:gd name="T63" fmla="*/ 6 h 160"/>
                  <a:gd name="T64" fmla="*/ 1896 w 2432"/>
                  <a:gd name="T65" fmla="*/ 14 h 160"/>
                  <a:gd name="T66" fmla="*/ 2076 w 2432"/>
                  <a:gd name="T67" fmla="*/ 24 h 160"/>
                  <a:gd name="T68" fmla="*/ 2224 w 2432"/>
                  <a:gd name="T69" fmla="*/ 36 h 160"/>
                  <a:gd name="T70" fmla="*/ 2286 w 2432"/>
                  <a:gd name="T71" fmla="*/ 42 h 160"/>
                  <a:gd name="T72" fmla="*/ 2336 w 2432"/>
                  <a:gd name="T73" fmla="*/ 50 h 160"/>
                  <a:gd name="T74" fmla="*/ 2376 w 2432"/>
                  <a:gd name="T75" fmla="*/ 58 h 160"/>
                  <a:gd name="T76" fmla="*/ 2406 w 2432"/>
                  <a:gd name="T77" fmla="*/ 66 h 160"/>
                  <a:gd name="T78" fmla="*/ 2418 w 2432"/>
                  <a:gd name="T79" fmla="*/ 70 h 160"/>
                  <a:gd name="T80" fmla="*/ 2424 w 2432"/>
                  <a:gd name="T81" fmla="*/ 74 h 160"/>
                  <a:gd name="T82" fmla="*/ 2430 w 2432"/>
                  <a:gd name="T83" fmla="*/ 78 h 160"/>
                  <a:gd name="T84" fmla="*/ 2432 w 2432"/>
                  <a:gd name="T85" fmla="*/ 82 h 160"/>
                  <a:gd name="T86" fmla="*/ 2432 w 2432"/>
                  <a:gd name="T87" fmla="*/ 82 h 160"/>
                  <a:gd name="T88" fmla="*/ 2430 w 2432"/>
                  <a:gd name="T89" fmla="*/ 86 h 160"/>
                  <a:gd name="T90" fmla="*/ 2424 w 2432"/>
                  <a:gd name="T91" fmla="*/ 90 h 160"/>
                  <a:gd name="T92" fmla="*/ 2418 w 2432"/>
                  <a:gd name="T93" fmla="*/ 94 h 160"/>
                  <a:gd name="T94" fmla="*/ 2406 w 2432"/>
                  <a:gd name="T95" fmla="*/ 98 h 160"/>
                  <a:gd name="T96" fmla="*/ 2376 w 2432"/>
                  <a:gd name="T97" fmla="*/ 104 h 160"/>
                  <a:gd name="T98" fmla="*/ 2336 w 2432"/>
                  <a:gd name="T99" fmla="*/ 112 h 160"/>
                  <a:gd name="T100" fmla="*/ 2286 w 2432"/>
                  <a:gd name="T101" fmla="*/ 118 h 160"/>
                  <a:gd name="T102" fmla="*/ 2224 w 2432"/>
                  <a:gd name="T103" fmla="*/ 126 h 160"/>
                  <a:gd name="T104" fmla="*/ 2076 w 2432"/>
                  <a:gd name="T105" fmla="*/ 138 h 160"/>
                  <a:gd name="T106" fmla="*/ 1896 w 2432"/>
                  <a:gd name="T107" fmla="*/ 146 h 160"/>
                  <a:gd name="T108" fmla="*/ 1690 w 2432"/>
                  <a:gd name="T109" fmla="*/ 154 h 160"/>
                  <a:gd name="T110" fmla="*/ 1460 w 2432"/>
                  <a:gd name="T111" fmla="*/ 158 h 160"/>
                  <a:gd name="T112" fmla="*/ 1214 w 2432"/>
                  <a:gd name="T11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2" h="160">
                    <a:moveTo>
                      <a:pt x="1214" y="160"/>
                    </a:moveTo>
                    <a:lnTo>
                      <a:pt x="1214" y="160"/>
                    </a:lnTo>
                    <a:lnTo>
                      <a:pt x="970" y="158"/>
                    </a:lnTo>
                    <a:lnTo>
                      <a:pt x="742" y="154"/>
                    </a:lnTo>
                    <a:lnTo>
                      <a:pt x="536" y="146"/>
                    </a:lnTo>
                    <a:lnTo>
                      <a:pt x="356" y="138"/>
                    </a:lnTo>
                    <a:lnTo>
                      <a:pt x="208" y="126"/>
                    </a:lnTo>
                    <a:lnTo>
                      <a:pt x="146" y="118"/>
                    </a:lnTo>
                    <a:lnTo>
                      <a:pt x="96" y="112"/>
                    </a:lnTo>
                    <a:lnTo>
                      <a:pt x="54" y="104"/>
                    </a:lnTo>
                    <a:lnTo>
                      <a:pt x="24" y="98"/>
                    </a:lnTo>
                    <a:lnTo>
                      <a:pt x="14" y="94"/>
                    </a:lnTo>
                    <a:lnTo>
                      <a:pt x="6" y="90"/>
                    </a:lnTo>
                    <a:lnTo>
                      <a:pt x="0" y="86"/>
                    </a:lnTo>
                    <a:lnTo>
                      <a:pt x="0" y="82"/>
                    </a:lnTo>
                    <a:lnTo>
                      <a:pt x="0" y="78"/>
                    </a:lnTo>
                    <a:lnTo>
                      <a:pt x="6" y="74"/>
                    </a:lnTo>
                    <a:lnTo>
                      <a:pt x="14" y="70"/>
                    </a:lnTo>
                    <a:lnTo>
                      <a:pt x="24" y="66"/>
                    </a:lnTo>
                    <a:lnTo>
                      <a:pt x="54" y="58"/>
                    </a:lnTo>
                    <a:lnTo>
                      <a:pt x="96" y="50"/>
                    </a:lnTo>
                    <a:lnTo>
                      <a:pt x="146" y="42"/>
                    </a:lnTo>
                    <a:lnTo>
                      <a:pt x="208" y="36"/>
                    </a:lnTo>
                    <a:lnTo>
                      <a:pt x="356" y="24"/>
                    </a:lnTo>
                    <a:lnTo>
                      <a:pt x="536" y="14"/>
                    </a:lnTo>
                    <a:lnTo>
                      <a:pt x="742" y="6"/>
                    </a:lnTo>
                    <a:lnTo>
                      <a:pt x="970" y="2"/>
                    </a:lnTo>
                    <a:lnTo>
                      <a:pt x="1214" y="0"/>
                    </a:lnTo>
                    <a:lnTo>
                      <a:pt x="1460" y="2"/>
                    </a:lnTo>
                    <a:lnTo>
                      <a:pt x="1690" y="6"/>
                    </a:lnTo>
                    <a:lnTo>
                      <a:pt x="1896" y="14"/>
                    </a:lnTo>
                    <a:lnTo>
                      <a:pt x="2076" y="24"/>
                    </a:lnTo>
                    <a:lnTo>
                      <a:pt x="2224" y="36"/>
                    </a:lnTo>
                    <a:lnTo>
                      <a:pt x="2286" y="42"/>
                    </a:lnTo>
                    <a:lnTo>
                      <a:pt x="2336" y="50"/>
                    </a:lnTo>
                    <a:lnTo>
                      <a:pt x="2376" y="58"/>
                    </a:lnTo>
                    <a:lnTo>
                      <a:pt x="2406" y="66"/>
                    </a:lnTo>
                    <a:lnTo>
                      <a:pt x="2418" y="70"/>
                    </a:lnTo>
                    <a:lnTo>
                      <a:pt x="2424" y="74"/>
                    </a:lnTo>
                    <a:lnTo>
                      <a:pt x="2430" y="78"/>
                    </a:lnTo>
                    <a:lnTo>
                      <a:pt x="2432" y="82"/>
                    </a:lnTo>
                    <a:lnTo>
                      <a:pt x="2430" y="86"/>
                    </a:lnTo>
                    <a:lnTo>
                      <a:pt x="2424" y="90"/>
                    </a:lnTo>
                    <a:lnTo>
                      <a:pt x="2418" y="94"/>
                    </a:lnTo>
                    <a:lnTo>
                      <a:pt x="2406" y="98"/>
                    </a:lnTo>
                    <a:lnTo>
                      <a:pt x="2376" y="104"/>
                    </a:lnTo>
                    <a:lnTo>
                      <a:pt x="2336" y="112"/>
                    </a:lnTo>
                    <a:lnTo>
                      <a:pt x="2286" y="118"/>
                    </a:lnTo>
                    <a:lnTo>
                      <a:pt x="2224" y="126"/>
                    </a:lnTo>
                    <a:lnTo>
                      <a:pt x="2076" y="138"/>
                    </a:lnTo>
                    <a:lnTo>
                      <a:pt x="1896" y="146"/>
                    </a:lnTo>
                    <a:lnTo>
                      <a:pt x="1690" y="154"/>
                    </a:lnTo>
                    <a:lnTo>
                      <a:pt x="1460" y="158"/>
                    </a:lnTo>
                    <a:lnTo>
                      <a:pt x="1214" y="1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7" name="Freeform 142"/>
              <p:cNvSpPr>
                <a:spLocks noChangeArrowheads="1"/>
              </p:cNvSpPr>
              <p:nvPr/>
            </p:nvSpPr>
            <p:spPr bwMode="auto">
              <a:xfrm>
                <a:off x="230" y="14"/>
                <a:ext cx="2442" cy="160"/>
              </a:xfrm>
              <a:custGeom>
                <a:avLst/>
                <a:gdLst>
                  <a:gd name="T0" fmla="*/ 1220 w 2442"/>
                  <a:gd name="T1" fmla="*/ 0 h 160"/>
                  <a:gd name="T2" fmla="*/ 1220 w 2442"/>
                  <a:gd name="T3" fmla="*/ 0 h 160"/>
                  <a:gd name="T4" fmla="*/ 974 w 2442"/>
                  <a:gd name="T5" fmla="*/ 2 h 160"/>
                  <a:gd name="T6" fmla="*/ 746 w 2442"/>
                  <a:gd name="T7" fmla="*/ 6 h 160"/>
                  <a:gd name="T8" fmla="*/ 538 w 2442"/>
                  <a:gd name="T9" fmla="*/ 14 h 160"/>
                  <a:gd name="T10" fmla="*/ 358 w 2442"/>
                  <a:gd name="T11" fmla="*/ 24 h 160"/>
                  <a:gd name="T12" fmla="*/ 208 w 2442"/>
                  <a:gd name="T13" fmla="*/ 36 h 160"/>
                  <a:gd name="T14" fmla="*/ 148 w 2442"/>
                  <a:gd name="T15" fmla="*/ 42 h 160"/>
                  <a:gd name="T16" fmla="*/ 96 w 2442"/>
                  <a:gd name="T17" fmla="*/ 50 h 160"/>
                  <a:gd name="T18" fmla="*/ 56 w 2442"/>
                  <a:gd name="T19" fmla="*/ 58 h 160"/>
                  <a:gd name="T20" fmla="*/ 26 w 2442"/>
                  <a:gd name="T21" fmla="*/ 66 h 160"/>
                  <a:gd name="T22" fmla="*/ 14 w 2442"/>
                  <a:gd name="T23" fmla="*/ 70 h 160"/>
                  <a:gd name="T24" fmla="*/ 6 w 2442"/>
                  <a:gd name="T25" fmla="*/ 74 h 160"/>
                  <a:gd name="T26" fmla="*/ 2 w 2442"/>
                  <a:gd name="T27" fmla="*/ 78 h 160"/>
                  <a:gd name="T28" fmla="*/ 0 w 2442"/>
                  <a:gd name="T29" fmla="*/ 82 h 160"/>
                  <a:gd name="T30" fmla="*/ 0 w 2442"/>
                  <a:gd name="T31" fmla="*/ 82 h 160"/>
                  <a:gd name="T32" fmla="*/ 2 w 2442"/>
                  <a:gd name="T33" fmla="*/ 86 h 160"/>
                  <a:gd name="T34" fmla="*/ 6 w 2442"/>
                  <a:gd name="T35" fmla="*/ 90 h 160"/>
                  <a:gd name="T36" fmla="*/ 14 w 2442"/>
                  <a:gd name="T37" fmla="*/ 94 h 160"/>
                  <a:gd name="T38" fmla="*/ 26 w 2442"/>
                  <a:gd name="T39" fmla="*/ 98 h 160"/>
                  <a:gd name="T40" fmla="*/ 56 w 2442"/>
                  <a:gd name="T41" fmla="*/ 104 h 160"/>
                  <a:gd name="T42" fmla="*/ 96 w 2442"/>
                  <a:gd name="T43" fmla="*/ 112 h 160"/>
                  <a:gd name="T44" fmla="*/ 148 w 2442"/>
                  <a:gd name="T45" fmla="*/ 118 h 160"/>
                  <a:gd name="T46" fmla="*/ 208 w 2442"/>
                  <a:gd name="T47" fmla="*/ 126 h 160"/>
                  <a:gd name="T48" fmla="*/ 358 w 2442"/>
                  <a:gd name="T49" fmla="*/ 138 h 160"/>
                  <a:gd name="T50" fmla="*/ 538 w 2442"/>
                  <a:gd name="T51" fmla="*/ 146 h 160"/>
                  <a:gd name="T52" fmla="*/ 746 w 2442"/>
                  <a:gd name="T53" fmla="*/ 154 h 160"/>
                  <a:gd name="T54" fmla="*/ 974 w 2442"/>
                  <a:gd name="T55" fmla="*/ 160 h 160"/>
                  <a:gd name="T56" fmla="*/ 1220 w 2442"/>
                  <a:gd name="T57" fmla="*/ 160 h 160"/>
                  <a:gd name="T58" fmla="*/ 1220 w 2442"/>
                  <a:gd name="T59" fmla="*/ 160 h 160"/>
                  <a:gd name="T60" fmla="*/ 1468 w 2442"/>
                  <a:gd name="T61" fmla="*/ 160 h 160"/>
                  <a:gd name="T62" fmla="*/ 1698 w 2442"/>
                  <a:gd name="T63" fmla="*/ 154 h 160"/>
                  <a:gd name="T64" fmla="*/ 1906 w 2442"/>
                  <a:gd name="T65" fmla="*/ 146 h 160"/>
                  <a:gd name="T66" fmla="*/ 2086 w 2442"/>
                  <a:gd name="T67" fmla="*/ 138 h 160"/>
                  <a:gd name="T68" fmla="*/ 2234 w 2442"/>
                  <a:gd name="T69" fmla="*/ 126 h 160"/>
                  <a:gd name="T70" fmla="*/ 2296 w 2442"/>
                  <a:gd name="T71" fmla="*/ 118 h 160"/>
                  <a:gd name="T72" fmla="*/ 2346 w 2442"/>
                  <a:gd name="T73" fmla="*/ 112 h 160"/>
                  <a:gd name="T74" fmla="*/ 2388 w 2442"/>
                  <a:gd name="T75" fmla="*/ 104 h 160"/>
                  <a:gd name="T76" fmla="*/ 2418 w 2442"/>
                  <a:gd name="T77" fmla="*/ 98 h 160"/>
                  <a:gd name="T78" fmla="*/ 2428 w 2442"/>
                  <a:gd name="T79" fmla="*/ 94 h 160"/>
                  <a:gd name="T80" fmla="*/ 2436 w 2442"/>
                  <a:gd name="T81" fmla="*/ 90 h 160"/>
                  <a:gd name="T82" fmla="*/ 2440 w 2442"/>
                  <a:gd name="T83" fmla="*/ 86 h 160"/>
                  <a:gd name="T84" fmla="*/ 2442 w 2442"/>
                  <a:gd name="T85" fmla="*/ 82 h 160"/>
                  <a:gd name="T86" fmla="*/ 2442 w 2442"/>
                  <a:gd name="T87" fmla="*/ 82 h 160"/>
                  <a:gd name="T88" fmla="*/ 2440 w 2442"/>
                  <a:gd name="T89" fmla="*/ 78 h 160"/>
                  <a:gd name="T90" fmla="*/ 2436 w 2442"/>
                  <a:gd name="T91" fmla="*/ 74 h 160"/>
                  <a:gd name="T92" fmla="*/ 2428 w 2442"/>
                  <a:gd name="T93" fmla="*/ 70 h 160"/>
                  <a:gd name="T94" fmla="*/ 2418 w 2442"/>
                  <a:gd name="T95" fmla="*/ 66 h 160"/>
                  <a:gd name="T96" fmla="*/ 2388 w 2442"/>
                  <a:gd name="T97" fmla="*/ 58 h 160"/>
                  <a:gd name="T98" fmla="*/ 2346 w 2442"/>
                  <a:gd name="T99" fmla="*/ 50 h 160"/>
                  <a:gd name="T100" fmla="*/ 2296 w 2442"/>
                  <a:gd name="T101" fmla="*/ 42 h 160"/>
                  <a:gd name="T102" fmla="*/ 2234 w 2442"/>
                  <a:gd name="T103" fmla="*/ 36 h 160"/>
                  <a:gd name="T104" fmla="*/ 2086 w 2442"/>
                  <a:gd name="T105" fmla="*/ 24 h 160"/>
                  <a:gd name="T106" fmla="*/ 1906 w 2442"/>
                  <a:gd name="T107" fmla="*/ 14 h 160"/>
                  <a:gd name="T108" fmla="*/ 1698 w 2442"/>
                  <a:gd name="T109" fmla="*/ 6 h 160"/>
                  <a:gd name="T110" fmla="*/ 1468 w 2442"/>
                  <a:gd name="T111" fmla="*/ 2 h 160"/>
                  <a:gd name="T112" fmla="*/ 1220 w 2442"/>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2" h="160">
                    <a:moveTo>
                      <a:pt x="1220" y="0"/>
                    </a:moveTo>
                    <a:lnTo>
                      <a:pt x="1220" y="0"/>
                    </a:lnTo>
                    <a:lnTo>
                      <a:pt x="974" y="2"/>
                    </a:lnTo>
                    <a:lnTo>
                      <a:pt x="746" y="6"/>
                    </a:lnTo>
                    <a:lnTo>
                      <a:pt x="538" y="14"/>
                    </a:lnTo>
                    <a:lnTo>
                      <a:pt x="358" y="24"/>
                    </a:lnTo>
                    <a:lnTo>
                      <a:pt x="208" y="36"/>
                    </a:lnTo>
                    <a:lnTo>
                      <a:pt x="148" y="42"/>
                    </a:lnTo>
                    <a:lnTo>
                      <a:pt x="96" y="50"/>
                    </a:lnTo>
                    <a:lnTo>
                      <a:pt x="56" y="58"/>
                    </a:lnTo>
                    <a:lnTo>
                      <a:pt x="26" y="66"/>
                    </a:lnTo>
                    <a:lnTo>
                      <a:pt x="14" y="70"/>
                    </a:lnTo>
                    <a:lnTo>
                      <a:pt x="6" y="74"/>
                    </a:lnTo>
                    <a:lnTo>
                      <a:pt x="2" y="78"/>
                    </a:lnTo>
                    <a:lnTo>
                      <a:pt x="0" y="82"/>
                    </a:lnTo>
                    <a:lnTo>
                      <a:pt x="2" y="86"/>
                    </a:lnTo>
                    <a:lnTo>
                      <a:pt x="6" y="90"/>
                    </a:lnTo>
                    <a:lnTo>
                      <a:pt x="14" y="94"/>
                    </a:lnTo>
                    <a:lnTo>
                      <a:pt x="26" y="98"/>
                    </a:lnTo>
                    <a:lnTo>
                      <a:pt x="56" y="104"/>
                    </a:lnTo>
                    <a:lnTo>
                      <a:pt x="96" y="112"/>
                    </a:lnTo>
                    <a:lnTo>
                      <a:pt x="148" y="118"/>
                    </a:lnTo>
                    <a:lnTo>
                      <a:pt x="208" y="126"/>
                    </a:lnTo>
                    <a:lnTo>
                      <a:pt x="358" y="138"/>
                    </a:lnTo>
                    <a:lnTo>
                      <a:pt x="538" y="146"/>
                    </a:lnTo>
                    <a:lnTo>
                      <a:pt x="746" y="154"/>
                    </a:lnTo>
                    <a:lnTo>
                      <a:pt x="974" y="160"/>
                    </a:lnTo>
                    <a:lnTo>
                      <a:pt x="1220" y="160"/>
                    </a:lnTo>
                    <a:lnTo>
                      <a:pt x="1468" y="160"/>
                    </a:lnTo>
                    <a:lnTo>
                      <a:pt x="1698" y="154"/>
                    </a:lnTo>
                    <a:lnTo>
                      <a:pt x="1906" y="146"/>
                    </a:lnTo>
                    <a:lnTo>
                      <a:pt x="2086" y="138"/>
                    </a:lnTo>
                    <a:lnTo>
                      <a:pt x="2234" y="126"/>
                    </a:lnTo>
                    <a:lnTo>
                      <a:pt x="2296" y="118"/>
                    </a:lnTo>
                    <a:lnTo>
                      <a:pt x="2346" y="112"/>
                    </a:lnTo>
                    <a:lnTo>
                      <a:pt x="2388" y="104"/>
                    </a:lnTo>
                    <a:lnTo>
                      <a:pt x="2418" y="98"/>
                    </a:lnTo>
                    <a:lnTo>
                      <a:pt x="2428" y="94"/>
                    </a:lnTo>
                    <a:lnTo>
                      <a:pt x="2436" y="90"/>
                    </a:lnTo>
                    <a:lnTo>
                      <a:pt x="2440" y="86"/>
                    </a:lnTo>
                    <a:lnTo>
                      <a:pt x="2442" y="82"/>
                    </a:lnTo>
                    <a:lnTo>
                      <a:pt x="2440" y="78"/>
                    </a:lnTo>
                    <a:lnTo>
                      <a:pt x="2436" y="74"/>
                    </a:lnTo>
                    <a:lnTo>
                      <a:pt x="2428" y="70"/>
                    </a:lnTo>
                    <a:lnTo>
                      <a:pt x="2418" y="66"/>
                    </a:lnTo>
                    <a:lnTo>
                      <a:pt x="2388" y="58"/>
                    </a:lnTo>
                    <a:lnTo>
                      <a:pt x="2346" y="50"/>
                    </a:lnTo>
                    <a:lnTo>
                      <a:pt x="2296" y="42"/>
                    </a:lnTo>
                    <a:lnTo>
                      <a:pt x="2234" y="36"/>
                    </a:lnTo>
                    <a:lnTo>
                      <a:pt x="2086" y="24"/>
                    </a:lnTo>
                    <a:lnTo>
                      <a:pt x="1906" y="14"/>
                    </a:lnTo>
                    <a:lnTo>
                      <a:pt x="1698" y="6"/>
                    </a:lnTo>
                    <a:lnTo>
                      <a:pt x="1468" y="2"/>
                    </a:lnTo>
                    <a:lnTo>
                      <a:pt x="1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8" name="Freeform 143"/>
              <p:cNvSpPr>
                <a:spLocks noEditPoints="1" noChangeArrowheads="1"/>
              </p:cNvSpPr>
              <p:nvPr/>
            </p:nvSpPr>
            <p:spPr bwMode="auto">
              <a:xfrm>
                <a:off x="236" y="14"/>
                <a:ext cx="2432" cy="160"/>
              </a:xfrm>
              <a:custGeom>
                <a:avLst/>
                <a:gdLst>
                  <a:gd name="T0" fmla="*/ 1214 w 2432"/>
                  <a:gd name="T1" fmla="*/ 160 h 160"/>
                  <a:gd name="T2" fmla="*/ 744 w 2432"/>
                  <a:gd name="T3" fmla="*/ 154 h 160"/>
                  <a:gd name="T4" fmla="*/ 360 w 2432"/>
                  <a:gd name="T5" fmla="*/ 136 h 160"/>
                  <a:gd name="T6" fmla="*/ 150 w 2432"/>
                  <a:gd name="T7" fmla="*/ 118 h 160"/>
                  <a:gd name="T8" fmla="*/ 60 w 2432"/>
                  <a:gd name="T9" fmla="*/ 104 h 160"/>
                  <a:gd name="T10" fmla="*/ 18 w 2432"/>
                  <a:gd name="T11" fmla="*/ 94 h 160"/>
                  <a:gd name="T12" fmla="*/ 6 w 2432"/>
                  <a:gd name="T13" fmla="*/ 86 h 160"/>
                  <a:gd name="T14" fmla="*/ 4 w 2432"/>
                  <a:gd name="T15" fmla="*/ 82 h 160"/>
                  <a:gd name="T16" fmla="*/ 10 w 2432"/>
                  <a:gd name="T17" fmla="*/ 74 h 160"/>
                  <a:gd name="T18" fmla="*/ 30 w 2432"/>
                  <a:gd name="T19" fmla="*/ 66 h 160"/>
                  <a:gd name="T20" fmla="*/ 100 w 2432"/>
                  <a:gd name="T21" fmla="*/ 50 h 160"/>
                  <a:gd name="T22" fmla="*/ 212 w 2432"/>
                  <a:gd name="T23" fmla="*/ 36 h 160"/>
                  <a:gd name="T24" fmla="*/ 538 w 2432"/>
                  <a:gd name="T25" fmla="*/ 14 h 160"/>
                  <a:gd name="T26" fmla="*/ 970 w 2432"/>
                  <a:gd name="T27" fmla="*/ 2 h 160"/>
                  <a:gd name="T28" fmla="*/ 1214 w 2432"/>
                  <a:gd name="T29" fmla="*/ 2 h 160"/>
                  <a:gd name="T30" fmla="*/ 1688 w 2432"/>
                  <a:gd name="T31" fmla="*/ 8 h 160"/>
                  <a:gd name="T32" fmla="*/ 2072 w 2432"/>
                  <a:gd name="T33" fmla="*/ 24 h 160"/>
                  <a:gd name="T34" fmla="*/ 2280 w 2432"/>
                  <a:gd name="T35" fmla="*/ 42 h 160"/>
                  <a:gd name="T36" fmla="*/ 2372 w 2432"/>
                  <a:gd name="T37" fmla="*/ 58 h 160"/>
                  <a:gd name="T38" fmla="*/ 2412 w 2432"/>
                  <a:gd name="T39" fmla="*/ 70 h 160"/>
                  <a:gd name="T40" fmla="*/ 2424 w 2432"/>
                  <a:gd name="T41" fmla="*/ 78 h 160"/>
                  <a:gd name="T42" fmla="*/ 2426 w 2432"/>
                  <a:gd name="T43" fmla="*/ 82 h 160"/>
                  <a:gd name="T44" fmla="*/ 2420 w 2432"/>
                  <a:gd name="T45" fmla="*/ 90 h 160"/>
                  <a:gd name="T46" fmla="*/ 2372 w 2432"/>
                  <a:gd name="T47" fmla="*/ 104 h 160"/>
                  <a:gd name="T48" fmla="*/ 2280 w 2432"/>
                  <a:gd name="T49" fmla="*/ 118 h 160"/>
                  <a:gd name="T50" fmla="*/ 2072 w 2432"/>
                  <a:gd name="T51" fmla="*/ 136 h 160"/>
                  <a:gd name="T52" fmla="*/ 1688 w 2432"/>
                  <a:gd name="T53" fmla="*/ 154 h 160"/>
                  <a:gd name="T54" fmla="*/ 1214 w 2432"/>
                  <a:gd name="T55" fmla="*/ 160 h 160"/>
                  <a:gd name="T56" fmla="*/ 1214 w 2432"/>
                  <a:gd name="T57" fmla="*/ 0 h 160"/>
                  <a:gd name="T58" fmla="*/ 742 w 2432"/>
                  <a:gd name="T59" fmla="*/ 6 h 160"/>
                  <a:gd name="T60" fmla="*/ 356 w 2432"/>
                  <a:gd name="T61" fmla="*/ 24 h 160"/>
                  <a:gd name="T62" fmla="*/ 146 w 2432"/>
                  <a:gd name="T63" fmla="*/ 42 h 160"/>
                  <a:gd name="T64" fmla="*/ 54 w 2432"/>
                  <a:gd name="T65" fmla="*/ 58 h 160"/>
                  <a:gd name="T66" fmla="*/ 14 w 2432"/>
                  <a:gd name="T67" fmla="*/ 70 h 160"/>
                  <a:gd name="T68" fmla="*/ 0 w 2432"/>
                  <a:gd name="T69" fmla="*/ 78 h 160"/>
                  <a:gd name="T70" fmla="*/ 0 w 2432"/>
                  <a:gd name="T71" fmla="*/ 82 h 160"/>
                  <a:gd name="T72" fmla="*/ 6 w 2432"/>
                  <a:gd name="T73" fmla="*/ 90 h 160"/>
                  <a:gd name="T74" fmla="*/ 24 w 2432"/>
                  <a:gd name="T75" fmla="*/ 98 h 160"/>
                  <a:gd name="T76" fmla="*/ 96 w 2432"/>
                  <a:gd name="T77" fmla="*/ 112 h 160"/>
                  <a:gd name="T78" fmla="*/ 208 w 2432"/>
                  <a:gd name="T79" fmla="*/ 126 h 160"/>
                  <a:gd name="T80" fmla="*/ 536 w 2432"/>
                  <a:gd name="T81" fmla="*/ 146 h 160"/>
                  <a:gd name="T82" fmla="*/ 970 w 2432"/>
                  <a:gd name="T83" fmla="*/ 158 h 160"/>
                  <a:gd name="T84" fmla="*/ 1214 w 2432"/>
                  <a:gd name="T85" fmla="*/ 160 h 160"/>
                  <a:gd name="T86" fmla="*/ 1690 w 2432"/>
                  <a:gd name="T87" fmla="*/ 154 h 160"/>
                  <a:gd name="T88" fmla="*/ 2076 w 2432"/>
                  <a:gd name="T89" fmla="*/ 138 h 160"/>
                  <a:gd name="T90" fmla="*/ 2286 w 2432"/>
                  <a:gd name="T91" fmla="*/ 118 h 160"/>
                  <a:gd name="T92" fmla="*/ 2376 w 2432"/>
                  <a:gd name="T93" fmla="*/ 104 h 160"/>
                  <a:gd name="T94" fmla="*/ 2418 w 2432"/>
                  <a:gd name="T95" fmla="*/ 94 h 160"/>
                  <a:gd name="T96" fmla="*/ 2430 w 2432"/>
                  <a:gd name="T97" fmla="*/ 86 h 160"/>
                  <a:gd name="T98" fmla="*/ 2432 w 2432"/>
                  <a:gd name="T99" fmla="*/ 82 h 160"/>
                  <a:gd name="T100" fmla="*/ 2424 w 2432"/>
                  <a:gd name="T101" fmla="*/ 74 h 160"/>
                  <a:gd name="T102" fmla="*/ 2406 w 2432"/>
                  <a:gd name="T103" fmla="*/ 66 h 160"/>
                  <a:gd name="T104" fmla="*/ 2336 w 2432"/>
                  <a:gd name="T105" fmla="*/ 50 h 160"/>
                  <a:gd name="T106" fmla="*/ 2224 w 2432"/>
                  <a:gd name="T107" fmla="*/ 36 h 160"/>
                  <a:gd name="T108" fmla="*/ 1896 w 2432"/>
                  <a:gd name="T109" fmla="*/ 14 h 160"/>
                  <a:gd name="T110" fmla="*/ 1460 w 2432"/>
                  <a:gd name="T111"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32" h="160">
                    <a:moveTo>
                      <a:pt x="1214" y="160"/>
                    </a:moveTo>
                    <a:lnTo>
                      <a:pt x="1214" y="160"/>
                    </a:lnTo>
                    <a:lnTo>
                      <a:pt x="970" y="158"/>
                    </a:lnTo>
                    <a:lnTo>
                      <a:pt x="744" y="154"/>
                    </a:lnTo>
                    <a:lnTo>
                      <a:pt x="538" y="146"/>
                    </a:lnTo>
                    <a:lnTo>
                      <a:pt x="360" y="136"/>
                    </a:lnTo>
                    <a:lnTo>
                      <a:pt x="212" y="126"/>
                    </a:lnTo>
                    <a:lnTo>
                      <a:pt x="150" y="118"/>
                    </a:lnTo>
                    <a:lnTo>
                      <a:pt x="100" y="112"/>
                    </a:lnTo>
                    <a:lnTo>
                      <a:pt x="60" y="104"/>
                    </a:lnTo>
                    <a:lnTo>
                      <a:pt x="30" y="98"/>
                    </a:lnTo>
                    <a:lnTo>
                      <a:pt x="18" y="94"/>
                    </a:lnTo>
                    <a:lnTo>
                      <a:pt x="10" y="90"/>
                    </a:lnTo>
                    <a:lnTo>
                      <a:pt x="6" y="86"/>
                    </a:lnTo>
                    <a:lnTo>
                      <a:pt x="4" y="82"/>
                    </a:lnTo>
                    <a:lnTo>
                      <a:pt x="6" y="78"/>
                    </a:lnTo>
                    <a:lnTo>
                      <a:pt x="10" y="74"/>
                    </a:lnTo>
                    <a:lnTo>
                      <a:pt x="18" y="70"/>
                    </a:lnTo>
                    <a:lnTo>
                      <a:pt x="30" y="66"/>
                    </a:lnTo>
                    <a:lnTo>
                      <a:pt x="60" y="58"/>
                    </a:lnTo>
                    <a:lnTo>
                      <a:pt x="100" y="50"/>
                    </a:lnTo>
                    <a:lnTo>
                      <a:pt x="150" y="42"/>
                    </a:lnTo>
                    <a:lnTo>
                      <a:pt x="212" y="36"/>
                    </a:lnTo>
                    <a:lnTo>
                      <a:pt x="360" y="24"/>
                    </a:lnTo>
                    <a:lnTo>
                      <a:pt x="538" y="14"/>
                    </a:lnTo>
                    <a:lnTo>
                      <a:pt x="744" y="8"/>
                    </a:lnTo>
                    <a:lnTo>
                      <a:pt x="970" y="2"/>
                    </a:lnTo>
                    <a:lnTo>
                      <a:pt x="1214" y="2"/>
                    </a:lnTo>
                    <a:lnTo>
                      <a:pt x="1460" y="2"/>
                    </a:lnTo>
                    <a:lnTo>
                      <a:pt x="1688" y="8"/>
                    </a:lnTo>
                    <a:lnTo>
                      <a:pt x="1894" y="14"/>
                    </a:lnTo>
                    <a:lnTo>
                      <a:pt x="2072" y="24"/>
                    </a:lnTo>
                    <a:lnTo>
                      <a:pt x="2220" y="36"/>
                    </a:lnTo>
                    <a:lnTo>
                      <a:pt x="2280" y="42"/>
                    </a:lnTo>
                    <a:lnTo>
                      <a:pt x="2332" y="50"/>
                    </a:lnTo>
                    <a:lnTo>
                      <a:pt x="2372" y="58"/>
                    </a:lnTo>
                    <a:lnTo>
                      <a:pt x="2402" y="66"/>
                    </a:lnTo>
                    <a:lnTo>
                      <a:pt x="2412" y="70"/>
                    </a:lnTo>
                    <a:lnTo>
                      <a:pt x="2420" y="74"/>
                    </a:lnTo>
                    <a:lnTo>
                      <a:pt x="2424" y="78"/>
                    </a:lnTo>
                    <a:lnTo>
                      <a:pt x="2426" y="82"/>
                    </a:lnTo>
                    <a:lnTo>
                      <a:pt x="2424" y="86"/>
                    </a:lnTo>
                    <a:lnTo>
                      <a:pt x="2420" y="90"/>
                    </a:lnTo>
                    <a:lnTo>
                      <a:pt x="2402" y="98"/>
                    </a:lnTo>
                    <a:lnTo>
                      <a:pt x="2372" y="104"/>
                    </a:lnTo>
                    <a:lnTo>
                      <a:pt x="2332" y="112"/>
                    </a:lnTo>
                    <a:lnTo>
                      <a:pt x="2280" y="118"/>
                    </a:lnTo>
                    <a:lnTo>
                      <a:pt x="2220" y="126"/>
                    </a:lnTo>
                    <a:lnTo>
                      <a:pt x="2072" y="136"/>
                    </a:lnTo>
                    <a:lnTo>
                      <a:pt x="1894" y="146"/>
                    </a:lnTo>
                    <a:lnTo>
                      <a:pt x="1688" y="154"/>
                    </a:lnTo>
                    <a:lnTo>
                      <a:pt x="1460" y="158"/>
                    </a:lnTo>
                    <a:lnTo>
                      <a:pt x="1214" y="160"/>
                    </a:lnTo>
                    <a:close/>
                    <a:moveTo>
                      <a:pt x="1214" y="0"/>
                    </a:moveTo>
                    <a:lnTo>
                      <a:pt x="1214" y="0"/>
                    </a:lnTo>
                    <a:lnTo>
                      <a:pt x="970" y="2"/>
                    </a:lnTo>
                    <a:lnTo>
                      <a:pt x="742" y="6"/>
                    </a:lnTo>
                    <a:lnTo>
                      <a:pt x="536" y="14"/>
                    </a:lnTo>
                    <a:lnTo>
                      <a:pt x="356" y="24"/>
                    </a:lnTo>
                    <a:lnTo>
                      <a:pt x="208" y="36"/>
                    </a:lnTo>
                    <a:lnTo>
                      <a:pt x="146" y="42"/>
                    </a:lnTo>
                    <a:lnTo>
                      <a:pt x="96" y="50"/>
                    </a:lnTo>
                    <a:lnTo>
                      <a:pt x="54" y="58"/>
                    </a:lnTo>
                    <a:lnTo>
                      <a:pt x="24" y="66"/>
                    </a:lnTo>
                    <a:lnTo>
                      <a:pt x="14" y="70"/>
                    </a:lnTo>
                    <a:lnTo>
                      <a:pt x="6" y="74"/>
                    </a:lnTo>
                    <a:lnTo>
                      <a:pt x="0" y="78"/>
                    </a:lnTo>
                    <a:lnTo>
                      <a:pt x="0" y="82"/>
                    </a:lnTo>
                    <a:lnTo>
                      <a:pt x="0" y="86"/>
                    </a:lnTo>
                    <a:lnTo>
                      <a:pt x="6" y="90"/>
                    </a:lnTo>
                    <a:lnTo>
                      <a:pt x="14" y="94"/>
                    </a:lnTo>
                    <a:lnTo>
                      <a:pt x="24" y="98"/>
                    </a:lnTo>
                    <a:lnTo>
                      <a:pt x="54" y="104"/>
                    </a:lnTo>
                    <a:lnTo>
                      <a:pt x="96" y="112"/>
                    </a:lnTo>
                    <a:lnTo>
                      <a:pt x="146" y="118"/>
                    </a:lnTo>
                    <a:lnTo>
                      <a:pt x="208" y="126"/>
                    </a:lnTo>
                    <a:lnTo>
                      <a:pt x="356" y="138"/>
                    </a:lnTo>
                    <a:lnTo>
                      <a:pt x="536" y="146"/>
                    </a:lnTo>
                    <a:lnTo>
                      <a:pt x="742" y="154"/>
                    </a:lnTo>
                    <a:lnTo>
                      <a:pt x="970" y="158"/>
                    </a:lnTo>
                    <a:lnTo>
                      <a:pt x="1214" y="160"/>
                    </a:lnTo>
                    <a:lnTo>
                      <a:pt x="1460" y="158"/>
                    </a:lnTo>
                    <a:lnTo>
                      <a:pt x="1690" y="154"/>
                    </a:lnTo>
                    <a:lnTo>
                      <a:pt x="1896" y="146"/>
                    </a:lnTo>
                    <a:lnTo>
                      <a:pt x="2076" y="138"/>
                    </a:lnTo>
                    <a:lnTo>
                      <a:pt x="2224" y="126"/>
                    </a:lnTo>
                    <a:lnTo>
                      <a:pt x="2286" y="118"/>
                    </a:lnTo>
                    <a:lnTo>
                      <a:pt x="2336" y="112"/>
                    </a:lnTo>
                    <a:lnTo>
                      <a:pt x="2376" y="104"/>
                    </a:lnTo>
                    <a:lnTo>
                      <a:pt x="2406" y="98"/>
                    </a:lnTo>
                    <a:lnTo>
                      <a:pt x="2418" y="94"/>
                    </a:lnTo>
                    <a:lnTo>
                      <a:pt x="2424" y="90"/>
                    </a:lnTo>
                    <a:lnTo>
                      <a:pt x="2430" y="86"/>
                    </a:lnTo>
                    <a:lnTo>
                      <a:pt x="2432" y="82"/>
                    </a:lnTo>
                    <a:lnTo>
                      <a:pt x="2430" y="78"/>
                    </a:lnTo>
                    <a:lnTo>
                      <a:pt x="2424" y="74"/>
                    </a:lnTo>
                    <a:lnTo>
                      <a:pt x="2418" y="70"/>
                    </a:lnTo>
                    <a:lnTo>
                      <a:pt x="2406" y="66"/>
                    </a:lnTo>
                    <a:lnTo>
                      <a:pt x="2376" y="58"/>
                    </a:lnTo>
                    <a:lnTo>
                      <a:pt x="2336" y="50"/>
                    </a:lnTo>
                    <a:lnTo>
                      <a:pt x="2286" y="42"/>
                    </a:lnTo>
                    <a:lnTo>
                      <a:pt x="2224" y="36"/>
                    </a:lnTo>
                    <a:lnTo>
                      <a:pt x="2076" y="24"/>
                    </a:lnTo>
                    <a:lnTo>
                      <a:pt x="1896" y="14"/>
                    </a:lnTo>
                    <a:lnTo>
                      <a:pt x="1690" y="6"/>
                    </a:lnTo>
                    <a:lnTo>
                      <a:pt x="1460" y="2"/>
                    </a:lnTo>
                    <a:lnTo>
                      <a:pt x="1214" y="0"/>
                    </a:lnTo>
                    <a:close/>
                  </a:path>
                </a:pathLst>
              </a:custGeom>
              <a:solidFill>
                <a:srgbClr val="FAF9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39" name="Freeform 144"/>
              <p:cNvSpPr>
                <a:spLocks noChangeArrowheads="1"/>
              </p:cNvSpPr>
              <p:nvPr/>
            </p:nvSpPr>
            <p:spPr bwMode="auto">
              <a:xfrm>
                <a:off x="240" y="16"/>
                <a:ext cx="2422" cy="158"/>
              </a:xfrm>
              <a:custGeom>
                <a:avLst/>
                <a:gdLst>
                  <a:gd name="T0" fmla="*/ 1210 w 2422"/>
                  <a:gd name="T1" fmla="*/ 158 h 158"/>
                  <a:gd name="T2" fmla="*/ 1210 w 2422"/>
                  <a:gd name="T3" fmla="*/ 158 h 158"/>
                  <a:gd name="T4" fmla="*/ 966 w 2422"/>
                  <a:gd name="T5" fmla="*/ 156 h 158"/>
                  <a:gd name="T6" fmla="*/ 740 w 2422"/>
                  <a:gd name="T7" fmla="*/ 152 h 158"/>
                  <a:gd name="T8" fmla="*/ 534 w 2422"/>
                  <a:gd name="T9" fmla="*/ 144 h 158"/>
                  <a:gd name="T10" fmla="*/ 356 w 2422"/>
                  <a:gd name="T11" fmla="*/ 134 h 158"/>
                  <a:gd name="T12" fmla="*/ 208 w 2422"/>
                  <a:gd name="T13" fmla="*/ 124 h 158"/>
                  <a:gd name="T14" fmla="*/ 146 w 2422"/>
                  <a:gd name="T15" fmla="*/ 116 h 158"/>
                  <a:gd name="T16" fmla="*/ 96 w 2422"/>
                  <a:gd name="T17" fmla="*/ 110 h 158"/>
                  <a:gd name="T18" fmla="*/ 56 w 2422"/>
                  <a:gd name="T19" fmla="*/ 102 h 158"/>
                  <a:gd name="T20" fmla="*/ 26 w 2422"/>
                  <a:gd name="T21" fmla="*/ 96 h 158"/>
                  <a:gd name="T22" fmla="*/ 14 w 2422"/>
                  <a:gd name="T23" fmla="*/ 92 h 158"/>
                  <a:gd name="T24" fmla="*/ 6 w 2422"/>
                  <a:gd name="T25" fmla="*/ 88 h 158"/>
                  <a:gd name="T26" fmla="*/ 2 w 2422"/>
                  <a:gd name="T27" fmla="*/ 84 h 158"/>
                  <a:gd name="T28" fmla="*/ 0 w 2422"/>
                  <a:gd name="T29" fmla="*/ 80 h 158"/>
                  <a:gd name="T30" fmla="*/ 0 w 2422"/>
                  <a:gd name="T31" fmla="*/ 80 h 158"/>
                  <a:gd name="T32" fmla="*/ 2 w 2422"/>
                  <a:gd name="T33" fmla="*/ 76 h 158"/>
                  <a:gd name="T34" fmla="*/ 6 w 2422"/>
                  <a:gd name="T35" fmla="*/ 72 h 158"/>
                  <a:gd name="T36" fmla="*/ 14 w 2422"/>
                  <a:gd name="T37" fmla="*/ 68 h 158"/>
                  <a:gd name="T38" fmla="*/ 26 w 2422"/>
                  <a:gd name="T39" fmla="*/ 64 h 158"/>
                  <a:gd name="T40" fmla="*/ 56 w 2422"/>
                  <a:gd name="T41" fmla="*/ 56 h 158"/>
                  <a:gd name="T42" fmla="*/ 96 w 2422"/>
                  <a:gd name="T43" fmla="*/ 48 h 158"/>
                  <a:gd name="T44" fmla="*/ 146 w 2422"/>
                  <a:gd name="T45" fmla="*/ 40 h 158"/>
                  <a:gd name="T46" fmla="*/ 208 w 2422"/>
                  <a:gd name="T47" fmla="*/ 34 h 158"/>
                  <a:gd name="T48" fmla="*/ 356 w 2422"/>
                  <a:gd name="T49" fmla="*/ 22 h 158"/>
                  <a:gd name="T50" fmla="*/ 534 w 2422"/>
                  <a:gd name="T51" fmla="*/ 12 h 158"/>
                  <a:gd name="T52" fmla="*/ 740 w 2422"/>
                  <a:gd name="T53" fmla="*/ 6 h 158"/>
                  <a:gd name="T54" fmla="*/ 966 w 2422"/>
                  <a:gd name="T55" fmla="*/ 0 h 158"/>
                  <a:gd name="T56" fmla="*/ 1210 w 2422"/>
                  <a:gd name="T57" fmla="*/ 0 h 158"/>
                  <a:gd name="T58" fmla="*/ 1210 w 2422"/>
                  <a:gd name="T59" fmla="*/ 0 h 158"/>
                  <a:gd name="T60" fmla="*/ 1456 w 2422"/>
                  <a:gd name="T61" fmla="*/ 0 h 158"/>
                  <a:gd name="T62" fmla="*/ 1684 w 2422"/>
                  <a:gd name="T63" fmla="*/ 6 h 158"/>
                  <a:gd name="T64" fmla="*/ 1890 w 2422"/>
                  <a:gd name="T65" fmla="*/ 12 h 158"/>
                  <a:gd name="T66" fmla="*/ 2068 w 2422"/>
                  <a:gd name="T67" fmla="*/ 22 h 158"/>
                  <a:gd name="T68" fmla="*/ 2216 w 2422"/>
                  <a:gd name="T69" fmla="*/ 34 h 158"/>
                  <a:gd name="T70" fmla="*/ 2276 w 2422"/>
                  <a:gd name="T71" fmla="*/ 40 h 158"/>
                  <a:gd name="T72" fmla="*/ 2328 w 2422"/>
                  <a:gd name="T73" fmla="*/ 48 h 158"/>
                  <a:gd name="T74" fmla="*/ 2368 w 2422"/>
                  <a:gd name="T75" fmla="*/ 56 h 158"/>
                  <a:gd name="T76" fmla="*/ 2398 w 2422"/>
                  <a:gd name="T77" fmla="*/ 64 h 158"/>
                  <a:gd name="T78" fmla="*/ 2408 w 2422"/>
                  <a:gd name="T79" fmla="*/ 68 h 158"/>
                  <a:gd name="T80" fmla="*/ 2416 w 2422"/>
                  <a:gd name="T81" fmla="*/ 72 h 158"/>
                  <a:gd name="T82" fmla="*/ 2420 w 2422"/>
                  <a:gd name="T83" fmla="*/ 76 h 158"/>
                  <a:gd name="T84" fmla="*/ 2422 w 2422"/>
                  <a:gd name="T85" fmla="*/ 80 h 158"/>
                  <a:gd name="T86" fmla="*/ 2422 w 2422"/>
                  <a:gd name="T87" fmla="*/ 80 h 158"/>
                  <a:gd name="T88" fmla="*/ 2420 w 2422"/>
                  <a:gd name="T89" fmla="*/ 84 h 158"/>
                  <a:gd name="T90" fmla="*/ 2416 w 2422"/>
                  <a:gd name="T91" fmla="*/ 88 h 158"/>
                  <a:gd name="T92" fmla="*/ 2398 w 2422"/>
                  <a:gd name="T93" fmla="*/ 96 h 158"/>
                  <a:gd name="T94" fmla="*/ 2368 w 2422"/>
                  <a:gd name="T95" fmla="*/ 102 h 158"/>
                  <a:gd name="T96" fmla="*/ 2328 w 2422"/>
                  <a:gd name="T97" fmla="*/ 110 h 158"/>
                  <a:gd name="T98" fmla="*/ 2276 w 2422"/>
                  <a:gd name="T99" fmla="*/ 116 h 158"/>
                  <a:gd name="T100" fmla="*/ 2216 w 2422"/>
                  <a:gd name="T101" fmla="*/ 124 h 158"/>
                  <a:gd name="T102" fmla="*/ 2068 w 2422"/>
                  <a:gd name="T103" fmla="*/ 134 h 158"/>
                  <a:gd name="T104" fmla="*/ 1890 w 2422"/>
                  <a:gd name="T105" fmla="*/ 144 h 158"/>
                  <a:gd name="T106" fmla="*/ 1684 w 2422"/>
                  <a:gd name="T107" fmla="*/ 152 h 158"/>
                  <a:gd name="T108" fmla="*/ 1456 w 2422"/>
                  <a:gd name="T109" fmla="*/ 156 h 158"/>
                  <a:gd name="T110" fmla="*/ 1210 w 2422"/>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22" h="158">
                    <a:moveTo>
                      <a:pt x="1210" y="158"/>
                    </a:moveTo>
                    <a:lnTo>
                      <a:pt x="1210" y="158"/>
                    </a:lnTo>
                    <a:lnTo>
                      <a:pt x="966" y="156"/>
                    </a:lnTo>
                    <a:lnTo>
                      <a:pt x="740" y="152"/>
                    </a:lnTo>
                    <a:lnTo>
                      <a:pt x="534" y="144"/>
                    </a:lnTo>
                    <a:lnTo>
                      <a:pt x="356" y="134"/>
                    </a:lnTo>
                    <a:lnTo>
                      <a:pt x="208" y="124"/>
                    </a:lnTo>
                    <a:lnTo>
                      <a:pt x="146" y="116"/>
                    </a:lnTo>
                    <a:lnTo>
                      <a:pt x="96" y="110"/>
                    </a:lnTo>
                    <a:lnTo>
                      <a:pt x="56" y="102"/>
                    </a:lnTo>
                    <a:lnTo>
                      <a:pt x="26" y="96"/>
                    </a:lnTo>
                    <a:lnTo>
                      <a:pt x="14" y="92"/>
                    </a:lnTo>
                    <a:lnTo>
                      <a:pt x="6" y="88"/>
                    </a:lnTo>
                    <a:lnTo>
                      <a:pt x="2" y="84"/>
                    </a:lnTo>
                    <a:lnTo>
                      <a:pt x="0" y="80"/>
                    </a:lnTo>
                    <a:lnTo>
                      <a:pt x="2" y="76"/>
                    </a:lnTo>
                    <a:lnTo>
                      <a:pt x="6" y="72"/>
                    </a:lnTo>
                    <a:lnTo>
                      <a:pt x="14" y="68"/>
                    </a:lnTo>
                    <a:lnTo>
                      <a:pt x="26" y="64"/>
                    </a:lnTo>
                    <a:lnTo>
                      <a:pt x="56" y="56"/>
                    </a:lnTo>
                    <a:lnTo>
                      <a:pt x="96" y="48"/>
                    </a:lnTo>
                    <a:lnTo>
                      <a:pt x="146" y="40"/>
                    </a:lnTo>
                    <a:lnTo>
                      <a:pt x="208" y="34"/>
                    </a:lnTo>
                    <a:lnTo>
                      <a:pt x="356" y="22"/>
                    </a:lnTo>
                    <a:lnTo>
                      <a:pt x="534" y="12"/>
                    </a:lnTo>
                    <a:lnTo>
                      <a:pt x="740" y="6"/>
                    </a:lnTo>
                    <a:lnTo>
                      <a:pt x="966" y="0"/>
                    </a:lnTo>
                    <a:lnTo>
                      <a:pt x="1210" y="0"/>
                    </a:lnTo>
                    <a:lnTo>
                      <a:pt x="1456" y="0"/>
                    </a:lnTo>
                    <a:lnTo>
                      <a:pt x="1684" y="6"/>
                    </a:lnTo>
                    <a:lnTo>
                      <a:pt x="1890" y="12"/>
                    </a:lnTo>
                    <a:lnTo>
                      <a:pt x="2068" y="22"/>
                    </a:lnTo>
                    <a:lnTo>
                      <a:pt x="2216" y="34"/>
                    </a:lnTo>
                    <a:lnTo>
                      <a:pt x="2276" y="40"/>
                    </a:lnTo>
                    <a:lnTo>
                      <a:pt x="2328" y="48"/>
                    </a:lnTo>
                    <a:lnTo>
                      <a:pt x="2368" y="56"/>
                    </a:lnTo>
                    <a:lnTo>
                      <a:pt x="2398" y="64"/>
                    </a:lnTo>
                    <a:lnTo>
                      <a:pt x="2408" y="68"/>
                    </a:lnTo>
                    <a:lnTo>
                      <a:pt x="2416" y="72"/>
                    </a:lnTo>
                    <a:lnTo>
                      <a:pt x="2420" y="76"/>
                    </a:lnTo>
                    <a:lnTo>
                      <a:pt x="2422" y="80"/>
                    </a:lnTo>
                    <a:lnTo>
                      <a:pt x="2420" y="84"/>
                    </a:lnTo>
                    <a:lnTo>
                      <a:pt x="2416" y="88"/>
                    </a:lnTo>
                    <a:lnTo>
                      <a:pt x="2398" y="96"/>
                    </a:lnTo>
                    <a:lnTo>
                      <a:pt x="2368" y="102"/>
                    </a:lnTo>
                    <a:lnTo>
                      <a:pt x="2328" y="110"/>
                    </a:lnTo>
                    <a:lnTo>
                      <a:pt x="2276" y="116"/>
                    </a:lnTo>
                    <a:lnTo>
                      <a:pt x="2216" y="124"/>
                    </a:lnTo>
                    <a:lnTo>
                      <a:pt x="2068" y="134"/>
                    </a:lnTo>
                    <a:lnTo>
                      <a:pt x="1890" y="144"/>
                    </a:lnTo>
                    <a:lnTo>
                      <a:pt x="1684" y="152"/>
                    </a:lnTo>
                    <a:lnTo>
                      <a:pt x="1456" y="156"/>
                    </a:lnTo>
                    <a:lnTo>
                      <a:pt x="1210"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0" name="Freeform 145"/>
              <p:cNvSpPr>
                <a:spLocks noChangeArrowheads="1"/>
              </p:cNvSpPr>
              <p:nvPr/>
            </p:nvSpPr>
            <p:spPr bwMode="auto">
              <a:xfrm>
                <a:off x="236" y="14"/>
                <a:ext cx="2432" cy="160"/>
              </a:xfrm>
              <a:custGeom>
                <a:avLst/>
                <a:gdLst>
                  <a:gd name="T0" fmla="*/ 1214 w 2432"/>
                  <a:gd name="T1" fmla="*/ 0 h 160"/>
                  <a:gd name="T2" fmla="*/ 1214 w 2432"/>
                  <a:gd name="T3" fmla="*/ 0 h 160"/>
                  <a:gd name="T4" fmla="*/ 970 w 2432"/>
                  <a:gd name="T5" fmla="*/ 2 h 160"/>
                  <a:gd name="T6" fmla="*/ 742 w 2432"/>
                  <a:gd name="T7" fmla="*/ 6 h 160"/>
                  <a:gd name="T8" fmla="*/ 536 w 2432"/>
                  <a:gd name="T9" fmla="*/ 14 h 160"/>
                  <a:gd name="T10" fmla="*/ 356 w 2432"/>
                  <a:gd name="T11" fmla="*/ 24 h 160"/>
                  <a:gd name="T12" fmla="*/ 208 w 2432"/>
                  <a:gd name="T13" fmla="*/ 36 h 160"/>
                  <a:gd name="T14" fmla="*/ 146 w 2432"/>
                  <a:gd name="T15" fmla="*/ 42 h 160"/>
                  <a:gd name="T16" fmla="*/ 96 w 2432"/>
                  <a:gd name="T17" fmla="*/ 50 h 160"/>
                  <a:gd name="T18" fmla="*/ 54 w 2432"/>
                  <a:gd name="T19" fmla="*/ 58 h 160"/>
                  <a:gd name="T20" fmla="*/ 24 w 2432"/>
                  <a:gd name="T21" fmla="*/ 66 h 160"/>
                  <a:gd name="T22" fmla="*/ 14 w 2432"/>
                  <a:gd name="T23" fmla="*/ 70 h 160"/>
                  <a:gd name="T24" fmla="*/ 6 w 2432"/>
                  <a:gd name="T25" fmla="*/ 74 h 160"/>
                  <a:gd name="T26" fmla="*/ 0 w 2432"/>
                  <a:gd name="T27" fmla="*/ 78 h 160"/>
                  <a:gd name="T28" fmla="*/ 0 w 2432"/>
                  <a:gd name="T29" fmla="*/ 82 h 160"/>
                  <a:gd name="T30" fmla="*/ 0 w 2432"/>
                  <a:gd name="T31" fmla="*/ 82 h 160"/>
                  <a:gd name="T32" fmla="*/ 0 w 2432"/>
                  <a:gd name="T33" fmla="*/ 86 h 160"/>
                  <a:gd name="T34" fmla="*/ 6 w 2432"/>
                  <a:gd name="T35" fmla="*/ 90 h 160"/>
                  <a:gd name="T36" fmla="*/ 14 w 2432"/>
                  <a:gd name="T37" fmla="*/ 94 h 160"/>
                  <a:gd name="T38" fmla="*/ 24 w 2432"/>
                  <a:gd name="T39" fmla="*/ 98 h 160"/>
                  <a:gd name="T40" fmla="*/ 54 w 2432"/>
                  <a:gd name="T41" fmla="*/ 104 h 160"/>
                  <a:gd name="T42" fmla="*/ 96 w 2432"/>
                  <a:gd name="T43" fmla="*/ 112 h 160"/>
                  <a:gd name="T44" fmla="*/ 146 w 2432"/>
                  <a:gd name="T45" fmla="*/ 118 h 160"/>
                  <a:gd name="T46" fmla="*/ 208 w 2432"/>
                  <a:gd name="T47" fmla="*/ 126 h 160"/>
                  <a:gd name="T48" fmla="*/ 356 w 2432"/>
                  <a:gd name="T49" fmla="*/ 138 h 160"/>
                  <a:gd name="T50" fmla="*/ 536 w 2432"/>
                  <a:gd name="T51" fmla="*/ 146 h 160"/>
                  <a:gd name="T52" fmla="*/ 742 w 2432"/>
                  <a:gd name="T53" fmla="*/ 154 h 160"/>
                  <a:gd name="T54" fmla="*/ 970 w 2432"/>
                  <a:gd name="T55" fmla="*/ 158 h 160"/>
                  <a:gd name="T56" fmla="*/ 1214 w 2432"/>
                  <a:gd name="T57" fmla="*/ 160 h 160"/>
                  <a:gd name="T58" fmla="*/ 1214 w 2432"/>
                  <a:gd name="T59" fmla="*/ 160 h 160"/>
                  <a:gd name="T60" fmla="*/ 1460 w 2432"/>
                  <a:gd name="T61" fmla="*/ 158 h 160"/>
                  <a:gd name="T62" fmla="*/ 1690 w 2432"/>
                  <a:gd name="T63" fmla="*/ 154 h 160"/>
                  <a:gd name="T64" fmla="*/ 1896 w 2432"/>
                  <a:gd name="T65" fmla="*/ 146 h 160"/>
                  <a:gd name="T66" fmla="*/ 2076 w 2432"/>
                  <a:gd name="T67" fmla="*/ 138 h 160"/>
                  <a:gd name="T68" fmla="*/ 2224 w 2432"/>
                  <a:gd name="T69" fmla="*/ 126 h 160"/>
                  <a:gd name="T70" fmla="*/ 2286 w 2432"/>
                  <a:gd name="T71" fmla="*/ 118 h 160"/>
                  <a:gd name="T72" fmla="*/ 2336 w 2432"/>
                  <a:gd name="T73" fmla="*/ 112 h 160"/>
                  <a:gd name="T74" fmla="*/ 2376 w 2432"/>
                  <a:gd name="T75" fmla="*/ 104 h 160"/>
                  <a:gd name="T76" fmla="*/ 2406 w 2432"/>
                  <a:gd name="T77" fmla="*/ 98 h 160"/>
                  <a:gd name="T78" fmla="*/ 2418 w 2432"/>
                  <a:gd name="T79" fmla="*/ 94 h 160"/>
                  <a:gd name="T80" fmla="*/ 2424 w 2432"/>
                  <a:gd name="T81" fmla="*/ 90 h 160"/>
                  <a:gd name="T82" fmla="*/ 2430 w 2432"/>
                  <a:gd name="T83" fmla="*/ 86 h 160"/>
                  <a:gd name="T84" fmla="*/ 2432 w 2432"/>
                  <a:gd name="T85" fmla="*/ 82 h 160"/>
                  <a:gd name="T86" fmla="*/ 2432 w 2432"/>
                  <a:gd name="T87" fmla="*/ 82 h 160"/>
                  <a:gd name="T88" fmla="*/ 2430 w 2432"/>
                  <a:gd name="T89" fmla="*/ 78 h 160"/>
                  <a:gd name="T90" fmla="*/ 2424 w 2432"/>
                  <a:gd name="T91" fmla="*/ 74 h 160"/>
                  <a:gd name="T92" fmla="*/ 2418 w 2432"/>
                  <a:gd name="T93" fmla="*/ 70 h 160"/>
                  <a:gd name="T94" fmla="*/ 2406 w 2432"/>
                  <a:gd name="T95" fmla="*/ 66 h 160"/>
                  <a:gd name="T96" fmla="*/ 2376 w 2432"/>
                  <a:gd name="T97" fmla="*/ 58 h 160"/>
                  <a:gd name="T98" fmla="*/ 2336 w 2432"/>
                  <a:gd name="T99" fmla="*/ 50 h 160"/>
                  <a:gd name="T100" fmla="*/ 2286 w 2432"/>
                  <a:gd name="T101" fmla="*/ 42 h 160"/>
                  <a:gd name="T102" fmla="*/ 2224 w 2432"/>
                  <a:gd name="T103" fmla="*/ 36 h 160"/>
                  <a:gd name="T104" fmla="*/ 2076 w 2432"/>
                  <a:gd name="T105" fmla="*/ 24 h 160"/>
                  <a:gd name="T106" fmla="*/ 1896 w 2432"/>
                  <a:gd name="T107" fmla="*/ 14 h 160"/>
                  <a:gd name="T108" fmla="*/ 1690 w 2432"/>
                  <a:gd name="T109" fmla="*/ 6 h 160"/>
                  <a:gd name="T110" fmla="*/ 1460 w 2432"/>
                  <a:gd name="T111" fmla="*/ 2 h 160"/>
                  <a:gd name="T112" fmla="*/ 1214 w 2432"/>
                  <a:gd name="T11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2" h="160">
                    <a:moveTo>
                      <a:pt x="1214" y="0"/>
                    </a:moveTo>
                    <a:lnTo>
                      <a:pt x="1214" y="0"/>
                    </a:lnTo>
                    <a:lnTo>
                      <a:pt x="970" y="2"/>
                    </a:lnTo>
                    <a:lnTo>
                      <a:pt x="742" y="6"/>
                    </a:lnTo>
                    <a:lnTo>
                      <a:pt x="536" y="14"/>
                    </a:lnTo>
                    <a:lnTo>
                      <a:pt x="356" y="24"/>
                    </a:lnTo>
                    <a:lnTo>
                      <a:pt x="208" y="36"/>
                    </a:lnTo>
                    <a:lnTo>
                      <a:pt x="146" y="42"/>
                    </a:lnTo>
                    <a:lnTo>
                      <a:pt x="96" y="50"/>
                    </a:lnTo>
                    <a:lnTo>
                      <a:pt x="54" y="58"/>
                    </a:lnTo>
                    <a:lnTo>
                      <a:pt x="24" y="66"/>
                    </a:lnTo>
                    <a:lnTo>
                      <a:pt x="14" y="70"/>
                    </a:lnTo>
                    <a:lnTo>
                      <a:pt x="6" y="74"/>
                    </a:lnTo>
                    <a:lnTo>
                      <a:pt x="0" y="78"/>
                    </a:lnTo>
                    <a:lnTo>
                      <a:pt x="0" y="82"/>
                    </a:lnTo>
                    <a:lnTo>
                      <a:pt x="0" y="86"/>
                    </a:lnTo>
                    <a:lnTo>
                      <a:pt x="6" y="90"/>
                    </a:lnTo>
                    <a:lnTo>
                      <a:pt x="14" y="94"/>
                    </a:lnTo>
                    <a:lnTo>
                      <a:pt x="24" y="98"/>
                    </a:lnTo>
                    <a:lnTo>
                      <a:pt x="54" y="104"/>
                    </a:lnTo>
                    <a:lnTo>
                      <a:pt x="96" y="112"/>
                    </a:lnTo>
                    <a:lnTo>
                      <a:pt x="146" y="118"/>
                    </a:lnTo>
                    <a:lnTo>
                      <a:pt x="208" y="126"/>
                    </a:lnTo>
                    <a:lnTo>
                      <a:pt x="356" y="138"/>
                    </a:lnTo>
                    <a:lnTo>
                      <a:pt x="536" y="146"/>
                    </a:lnTo>
                    <a:lnTo>
                      <a:pt x="742" y="154"/>
                    </a:lnTo>
                    <a:lnTo>
                      <a:pt x="970" y="158"/>
                    </a:lnTo>
                    <a:lnTo>
                      <a:pt x="1214" y="160"/>
                    </a:lnTo>
                    <a:lnTo>
                      <a:pt x="1460" y="158"/>
                    </a:lnTo>
                    <a:lnTo>
                      <a:pt x="1690" y="154"/>
                    </a:lnTo>
                    <a:lnTo>
                      <a:pt x="1896" y="146"/>
                    </a:lnTo>
                    <a:lnTo>
                      <a:pt x="2076" y="138"/>
                    </a:lnTo>
                    <a:lnTo>
                      <a:pt x="2224" y="126"/>
                    </a:lnTo>
                    <a:lnTo>
                      <a:pt x="2286" y="118"/>
                    </a:lnTo>
                    <a:lnTo>
                      <a:pt x="2336" y="112"/>
                    </a:lnTo>
                    <a:lnTo>
                      <a:pt x="2376" y="104"/>
                    </a:lnTo>
                    <a:lnTo>
                      <a:pt x="2406" y="98"/>
                    </a:lnTo>
                    <a:lnTo>
                      <a:pt x="2418" y="94"/>
                    </a:lnTo>
                    <a:lnTo>
                      <a:pt x="2424" y="90"/>
                    </a:lnTo>
                    <a:lnTo>
                      <a:pt x="2430" y="86"/>
                    </a:lnTo>
                    <a:lnTo>
                      <a:pt x="2432" y="82"/>
                    </a:lnTo>
                    <a:lnTo>
                      <a:pt x="2430" y="78"/>
                    </a:lnTo>
                    <a:lnTo>
                      <a:pt x="2424" y="74"/>
                    </a:lnTo>
                    <a:lnTo>
                      <a:pt x="2418" y="70"/>
                    </a:lnTo>
                    <a:lnTo>
                      <a:pt x="2406" y="66"/>
                    </a:lnTo>
                    <a:lnTo>
                      <a:pt x="2376" y="58"/>
                    </a:lnTo>
                    <a:lnTo>
                      <a:pt x="2336" y="50"/>
                    </a:lnTo>
                    <a:lnTo>
                      <a:pt x="2286" y="42"/>
                    </a:lnTo>
                    <a:lnTo>
                      <a:pt x="2224" y="36"/>
                    </a:lnTo>
                    <a:lnTo>
                      <a:pt x="2076" y="24"/>
                    </a:lnTo>
                    <a:lnTo>
                      <a:pt x="1896" y="14"/>
                    </a:lnTo>
                    <a:lnTo>
                      <a:pt x="1690" y="6"/>
                    </a:lnTo>
                    <a:lnTo>
                      <a:pt x="1460" y="2"/>
                    </a:lnTo>
                    <a:lnTo>
                      <a:pt x="12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1" name="Freeform 146"/>
              <p:cNvSpPr>
                <a:spLocks noEditPoints="1" noChangeArrowheads="1"/>
              </p:cNvSpPr>
              <p:nvPr/>
            </p:nvSpPr>
            <p:spPr bwMode="auto">
              <a:xfrm>
                <a:off x="240" y="16"/>
                <a:ext cx="2422" cy="158"/>
              </a:xfrm>
              <a:custGeom>
                <a:avLst/>
                <a:gdLst>
                  <a:gd name="T0" fmla="*/ 1210 w 2422"/>
                  <a:gd name="T1" fmla="*/ 158 h 158"/>
                  <a:gd name="T2" fmla="*/ 742 w 2422"/>
                  <a:gd name="T3" fmla="*/ 152 h 158"/>
                  <a:gd name="T4" fmla="*/ 358 w 2422"/>
                  <a:gd name="T5" fmla="*/ 134 h 158"/>
                  <a:gd name="T6" fmla="*/ 152 w 2422"/>
                  <a:gd name="T7" fmla="*/ 116 h 158"/>
                  <a:gd name="T8" fmla="*/ 60 w 2422"/>
                  <a:gd name="T9" fmla="*/ 102 h 158"/>
                  <a:gd name="T10" fmla="*/ 12 w 2422"/>
                  <a:gd name="T11" fmla="*/ 88 h 158"/>
                  <a:gd name="T12" fmla="*/ 6 w 2422"/>
                  <a:gd name="T13" fmla="*/ 80 h 158"/>
                  <a:gd name="T14" fmla="*/ 8 w 2422"/>
                  <a:gd name="T15" fmla="*/ 76 h 158"/>
                  <a:gd name="T16" fmla="*/ 20 w 2422"/>
                  <a:gd name="T17" fmla="*/ 68 h 158"/>
                  <a:gd name="T18" fmla="*/ 60 w 2422"/>
                  <a:gd name="T19" fmla="*/ 56 h 158"/>
                  <a:gd name="T20" fmla="*/ 152 w 2422"/>
                  <a:gd name="T21" fmla="*/ 42 h 158"/>
                  <a:gd name="T22" fmla="*/ 358 w 2422"/>
                  <a:gd name="T23" fmla="*/ 22 h 158"/>
                  <a:gd name="T24" fmla="*/ 742 w 2422"/>
                  <a:gd name="T25" fmla="*/ 6 h 158"/>
                  <a:gd name="T26" fmla="*/ 1210 w 2422"/>
                  <a:gd name="T27" fmla="*/ 0 h 158"/>
                  <a:gd name="T28" fmla="*/ 1454 w 2422"/>
                  <a:gd name="T29" fmla="*/ 0 h 158"/>
                  <a:gd name="T30" fmla="*/ 1886 w 2422"/>
                  <a:gd name="T31" fmla="*/ 12 h 158"/>
                  <a:gd name="T32" fmla="*/ 2212 w 2422"/>
                  <a:gd name="T33" fmla="*/ 34 h 158"/>
                  <a:gd name="T34" fmla="*/ 2322 w 2422"/>
                  <a:gd name="T35" fmla="*/ 48 h 158"/>
                  <a:gd name="T36" fmla="*/ 2392 w 2422"/>
                  <a:gd name="T37" fmla="*/ 64 h 158"/>
                  <a:gd name="T38" fmla="*/ 2410 w 2422"/>
                  <a:gd name="T39" fmla="*/ 72 h 158"/>
                  <a:gd name="T40" fmla="*/ 2416 w 2422"/>
                  <a:gd name="T41" fmla="*/ 80 h 158"/>
                  <a:gd name="T42" fmla="*/ 2416 w 2422"/>
                  <a:gd name="T43" fmla="*/ 84 h 158"/>
                  <a:gd name="T44" fmla="*/ 2392 w 2422"/>
                  <a:gd name="T45" fmla="*/ 96 h 158"/>
                  <a:gd name="T46" fmla="*/ 2322 w 2422"/>
                  <a:gd name="T47" fmla="*/ 110 h 158"/>
                  <a:gd name="T48" fmla="*/ 2212 w 2422"/>
                  <a:gd name="T49" fmla="*/ 122 h 158"/>
                  <a:gd name="T50" fmla="*/ 1886 w 2422"/>
                  <a:gd name="T51" fmla="*/ 144 h 158"/>
                  <a:gd name="T52" fmla="*/ 1454 w 2422"/>
                  <a:gd name="T53" fmla="*/ 156 h 158"/>
                  <a:gd name="T54" fmla="*/ 1210 w 2422"/>
                  <a:gd name="T55" fmla="*/ 0 h 158"/>
                  <a:gd name="T56" fmla="*/ 966 w 2422"/>
                  <a:gd name="T57" fmla="*/ 0 h 158"/>
                  <a:gd name="T58" fmla="*/ 534 w 2422"/>
                  <a:gd name="T59" fmla="*/ 12 h 158"/>
                  <a:gd name="T60" fmla="*/ 208 w 2422"/>
                  <a:gd name="T61" fmla="*/ 34 h 158"/>
                  <a:gd name="T62" fmla="*/ 96 w 2422"/>
                  <a:gd name="T63" fmla="*/ 48 h 158"/>
                  <a:gd name="T64" fmla="*/ 26 w 2422"/>
                  <a:gd name="T65" fmla="*/ 64 h 158"/>
                  <a:gd name="T66" fmla="*/ 6 w 2422"/>
                  <a:gd name="T67" fmla="*/ 72 h 158"/>
                  <a:gd name="T68" fmla="*/ 0 w 2422"/>
                  <a:gd name="T69" fmla="*/ 80 h 158"/>
                  <a:gd name="T70" fmla="*/ 2 w 2422"/>
                  <a:gd name="T71" fmla="*/ 84 h 158"/>
                  <a:gd name="T72" fmla="*/ 14 w 2422"/>
                  <a:gd name="T73" fmla="*/ 92 h 158"/>
                  <a:gd name="T74" fmla="*/ 56 w 2422"/>
                  <a:gd name="T75" fmla="*/ 102 h 158"/>
                  <a:gd name="T76" fmla="*/ 146 w 2422"/>
                  <a:gd name="T77" fmla="*/ 116 h 158"/>
                  <a:gd name="T78" fmla="*/ 356 w 2422"/>
                  <a:gd name="T79" fmla="*/ 134 h 158"/>
                  <a:gd name="T80" fmla="*/ 740 w 2422"/>
                  <a:gd name="T81" fmla="*/ 152 h 158"/>
                  <a:gd name="T82" fmla="*/ 1210 w 2422"/>
                  <a:gd name="T83" fmla="*/ 158 h 158"/>
                  <a:gd name="T84" fmla="*/ 1456 w 2422"/>
                  <a:gd name="T85" fmla="*/ 156 h 158"/>
                  <a:gd name="T86" fmla="*/ 1890 w 2422"/>
                  <a:gd name="T87" fmla="*/ 144 h 158"/>
                  <a:gd name="T88" fmla="*/ 2216 w 2422"/>
                  <a:gd name="T89" fmla="*/ 124 h 158"/>
                  <a:gd name="T90" fmla="*/ 2328 w 2422"/>
                  <a:gd name="T91" fmla="*/ 110 h 158"/>
                  <a:gd name="T92" fmla="*/ 2398 w 2422"/>
                  <a:gd name="T93" fmla="*/ 96 h 158"/>
                  <a:gd name="T94" fmla="*/ 2420 w 2422"/>
                  <a:gd name="T95" fmla="*/ 84 h 158"/>
                  <a:gd name="T96" fmla="*/ 2422 w 2422"/>
                  <a:gd name="T97" fmla="*/ 80 h 158"/>
                  <a:gd name="T98" fmla="*/ 2416 w 2422"/>
                  <a:gd name="T99" fmla="*/ 72 h 158"/>
                  <a:gd name="T100" fmla="*/ 2398 w 2422"/>
                  <a:gd name="T101" fmla="*/ 64 h 158"/>
                  <a:gd name="T102" fmla="*/ 2328 w 2422"/>
                  <a:gd name="T103" fmla="*/ 48 h 158"/>
                  <a:gd name="T104" fmla="*/ 2216 w 2422"/>
                  <a:gd name="T105" fmla="*/ 34 h 158"/>
                  <a:gd name="T106" fmla="*/ 1890 w 2422"/>
                  <a:gd name="T107" fmla="*/ 12 h 158"/>
                  <a:gd name="T108" fmla="*/ 1456 w 2422"/>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2" h="158">
                    <a:moveTo>
                      <a:pt x="1210" y="158"/>
                    </a:moveTo>
                    <a:lnTo>
                      <a:pt x="1210" y="158"/>
                    </a:lnTo>
                    <a:lnTo>
                      <a:pt x="968" y="156"/>
                    </a:lnTo>
                    <a:lnTo>
                      <a:pt x="742" y="152"/>
                    </a:lnTo>
                    <a:lnTo>
                      <a:pt x="538" y="144"/>
                    </a:lnTo>
                    <a:lnTo>
                      <a:pt x="358" y="134"/>
                    </a:lnTo>
                    <a:lnTo>
                      <a:pt x="212" y="122"/>
                    </a:lnTo>
                    <a:lnTo>
                      <a:pt x="152" y="116"/>
                    </a:lnTo>
                    <a:lnTo>
                      <a:pt x="100" y="110"/>
                    </a:lnTo>
                    <a:lnTo>
                      <a:pt x="60" y="102"/>
                    </a:lnTo>
                    <a:lnTo>
                      <a:pt x="30" y="96"/>
                    </a:lnTo>
                    <a:lnTo>
                      <a:pt x="12" y="88"/>
                    </a:lnTo>
                    <a:lnTo>
                      <a:pt x="8" y="84"/>
                    </a:lnTo>
                    <a:lnTo>
                      <a:pt x="6" y="80"/>
                    </a:lnTo>
                    <a:lnTo>
                      <a:pt x="8" y="76"/>
                    </a:lnTo>
                    <a:lnTo>
                      <a:pt x="12" y="72"/>
                    </a:lnTo>
                    <a:lnTo>
                      <a:pt x="20" y="68"/>
                    </a:lnTo>
                    <a:lnTo>
                      <a:pt x="30" y="64"/>
                    </a:lnTo>
                    <a:lnTo>
                      <a:pt x="60" y="56"/>
                    </a:lnTo>
                    <a:lnTo>
                      <a:pt x="100" y="48"/>
                    </a:lnTo>
                    <a:lnTo>
                      <a:pt x="152" y="42"/>
                    </a:lnTo>
                    <a:lnTo>
                      <a:pt x="212" y="34"/>
                    </a:lnTo>
                    <a:lnTo>
                      <a:pt x="358" y="22"/>
                    </a:lnTo>
                    <a:lnTo>
                      <a:pt x="538" y="12"/>
                    </a:lnTo>
                    <a:lnTo>
                      <a:pt x="742" y="6"/>
                    </a:lnTo>
                    <a:lnTo>
                      <a:pt x="968" y="0"/>
                    </a:lnTo>
                    <a:lnTo>
                      <a:pt x="1210" y="0"/>
                    </a:lnTo>
                    <a:lnTo>
                      <a:pt x="1454" y="0"/>
                    </a:lnTo>
                    <a:lnTo>
                      <a:pt x="1682" y="6"/>
                    </a:lnTo>
                    <a:lnTo>
                      <a:pt x="1886" y="12"/>
                    </a:lnTo>
                    <a:lnTo>
                      <a:pt x="2064" y="22"/>
                    </a:lnTo>
                    <a:lnTo>
                      <a:pt x="2212" y="34"/>
                    </a:lnTo>
                    <a:lnTo>
                      <a:pt x="2272" y="42"/>
                    </a:lnTo>
                    <a:lnTo>
                      <a:pt x="2322" y="48"/>
                    </a:lnTo>
                    <a:lnTo>
                      <a:pt x="2362" y="56"/>
                    </a:lnTo>
                    <a:lnTo>
                      <a:pt x="2392" y="64"/>
                    </a:lnTo>
                    <a:lnTo>
                      <a:pt x="2404" y="68"/>
                    </a:lnTo>
                    <a:lnTo>
                      <a:pt x="2410" y="72"/>
                    </a:lnTo>
                    <a:lnTo>
                      <a:pt x="2416" y="76"/>
                    </a:lnTo>
                    <a:lnTo>
                      <a:pt x="2416" y="80"/>
                    </a:lnTo>
                    <a:lnTo>
                      <a:pt x="2416" y="84"/>
                    </a:lnTo>
                    <a:lnTo>
                      <a:pt x="2410" y="88"/>
                    </a:lnTo>
                    <a:lnTo>
                      <a:pt x="2392" y="96"/>
                    </a:lnTo>
                    <a:lnTo>
                      <a:pt x="2362" y="102"/>
                    </a:lnTo>
                    <a:lnTo>
                      <a:pt x="2322" y="110"/>
                    </a:lnTo>
                    <a:lnTo>
                      <a:pt x="2272" y="116"/>
                    </a:lnTo>
                    <a:lnTo>
                      <a:pt x="2212" y="122"/>
                    </a:lnTo>
                    <a:lnTo>
                      <a:pt x="2064" y="134"/>
                    </a:lnTo>
                    <a:lnTo>
                      <a:pt x="1886" y="144"/>
                    </a:lnTo>
                    <a:lnTo>
                      <a:pt x="1682" y="152"/>
                    </a:lnTo>
                    <a:lnTo>
                      <a:pt x="1454" y="156"/>
                    </a:lnTo>
                    <a:lnTo>
                      <a:pt x="1210" y="158"/>
                    </a:lnTo>
                    <a:close/>
                    <a:moveTo>
                      <a:pt x="1210" y="0"/>
                    </a:moveTo>
                    <a:lnTo>
                      <a:pt x="1210" y="0"/>
                    </a:lnTo>
                    <a:lnTo>
                      <a:pt x="966" y="0"/>
                    </a:lnTo>
                    <a:lnTo>
                      <a:pt x="740" y="6"/>
                    </a:lnTo>
                    <a:lnTo>
                      <a:pt x="534" y="12"/>
                    </a:lnTo>
                    <a:lnTo>
                      <a:pt x="356" y="22"/>
                    </a:lnTo>
                    <a:lnTo>
                      <a:pt x="208" y="34"/>
                    </a:lnTo>
                    <a:lnTo>
                      <a:pt x="146" y="40"/>
                    </a:lnTo>
                    <a:lnTo>
                      <a:pt x="96" y="48"/>
                    </a:lnTo>
                    <a:lnTo>
                      <a:pt x="56" y="56"/>
                    </a:lnTo>
                    <a:lnTo>
                      <a:pt x="26" y="64"/>
                    </a:lnTo>
                    <a:lnTo>
                      <a:pt x="14" y="68"/>
                    </a:lnTo>
                    <a:lnTo>
                      <a:pt x="6" y="72"/>
                    </a:lnTo>
                    <a:lnTo>
                      <a:pt x="2" y="76"/>
                    </a:lnTo>
                    <a:lnTo>
                      <a:pt x="0" y="80"/>
                    </a:lnTo>
                    <a:lnTo>
                      <a:pt x="2" y="84"/>
                    </a:lnTo>
                    <a:lnTo>
                      <a:pt x="6" y="88"/>
                    </a:lnTo>
                    <a:lnTo>
                      <a:pt x="14" y="92"/>
                    </a:lnTo>
                    <a:lnTo>
                      <a:pt x="26" y="96"/>
                    </a:lnTo>
                    <a:lnTo>
                      <a:pt x="56" y="102"/>
                    </a:lnTo>
                    <a:lnTo>
                      <a:pt x="96" y="110"/>
                    </a:lnTo>
                    <a:lnTo>
                      <a:pt x="146" y="116"/>
                    </a:lnTo>
                    <a:lnTo>
                      <a:pt x="208" y="124"/>
                    </a:lnTo>
                    <a:lnTo>
                      <a:pt x="356" y="134"/>
                    </a:lnTo>
                    <a:lnTo>
                      <a:pt x="534" y="144"/>
                    </a:lnTo>
                    <a:lnTo>
                      <a:pt x="740" y="152"/>
                    </a:lnTo>
                    <a:lnTo>
                      <a:pt x="966" y="156"/>
                    </a:lnTo>
                    <a:lnTo>
                      <a:pt x="1210" y="158"/>
                    </a:lnTo>
                    <a:lnTo>
                      <a:pt x="1456" y="156"/>
                    </a:lnTo>
                    <a:lnTo>
                      <a:pt x="1684" y="152"/>
                    </a:lnTo>
                    <a:lnTo>
                      <a:pt x="1890" y="144"/>
                    </a:lnTo>
                    <a:lnTo>
                      <a:pt x="2068" y="134"/>
                    </a:lnTo>
                    <a:lnTo>
                      <a:pt x="2216" y="124"/>
                    </a:lnTo>
                    <a:lnTo>
                      <a:pt x="2276" y="116"/>
                    </a:lnTo>
                    <a:lnTo>
                      <a:pt x="2328" y="110"/>
                    </a:lnTo>
                    <a:lnTo>
                      <a:pt x="2368" y="102"/>
                    </a:lnTo>
                    <a:lnTo>
                      <a:pt x="2398" y="96"/>
                    </a:lnTo>
                    <a:lnTo>
                      <a:pt x="2416" y="88"/>
                    </a:lnTo>
                    <a:lnTo>
                      <a:pt x="2420" y="84"/>
                    </a:lnTo>
                    <a:lnTo>
                      <a:pt x="2422" y="80"/>
                    </a:lnTo>
                    <a:lnTo>
                      <a:pt x="2420" y="76"/>
                    </a:lnTo>
                    <a:lnTo>
                      <a:pt x="2416" y="72"/>
                    </a:lnTo>
                    <a:lnTo>
                      <a:pt x="2408" y="68"/>
                    </a:lnTo>
                    <a:lnTo>
                      <a:pt x="2398" y="64"/>
                    </a:lnTo>
                    <a:lnTo>
                      <a:pt x="2368" y="56"/>
                    </a:lnTo>
                    <a:lnTo>
                      <a:pt x="2328" y="48"/>
                    </a:lnTo>
                    <a:lnTo>
                      <a:pt x="2276" y="40"/>
                    </a:lnTo>
                    <a:lnTo>
                      <a:pt x="2216" y="34"/>
                    </a:lnTo>
                    <a:lnTo>
                      <a:pt x="2068" y="22"/>
                    </a:lnTo>
                    <a:lnTo>
                      <a:pt x="1890" y="12"/>
                    </a:lnTo>
                    <a:lnTo>
                      <a:pt x="1684" y="6"/>
                    </a:lnTo>
                    <a:lnTo>
                      <a:pt x="1456" y="0"/>
                    </a:lnTo>
                    <a:lnTo>
                      <a:pt x="1210" y="0"/>
                    </a:lnTo>
                    <a:close/>
                  </a:path>
                </a:pathLst>
              </a:custGeom>
              <a:solidFill>
                <a:srgbClr val="F9F9F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2" name="Freeform 147"/>
              <p:cNvSpPr>
                <a:spLocks noChangeArrowheads="1"/>
              </p:cNvSpPr>
              <p:nvPr/>
            </p:nvSpPr>
            <p:spPr bwMode="auto">
              <a:xfrm>
                <a:off x="246" y="16"/>
                <a:ext cx="2410" cy="158"/>
              </a:xfrm>
              <a:custGeom>
                <a:avLst/>
                <a:gdLst>
                  <a:gd name="T0" fmla="*/ 1204 w 2410"/>
                  <a:gd name="T1" fmla="*/ 158 h 158"/>
                  <a:gd name="T2" fmla="*/ 1204 w 2410"/>
                  <a:gd name="T3" fmla="*/ 158 h 158"/>
                  <a:gd name="T4" fmla="*/ 962 w 2410"/>
                  <a:gd name="T5" fmla="*/ 156 h 158"/>
                  <a:gd name="T6" fmla="*/ 736 w 2410"/>
                  <a:gd name="T7" fmla="*/ 152 h 158"/>
                  <a:gd name="T8" fmla="*/ 532 w 2410"/>
                  <a:gd name="T9" fmla="*/ 144 h 158"/>
                  <a:gd name="T10" fmla="*/ 352 w 2410"/>
                  <a:gd name="T11" fmla="*/ 134 h 158"/>
                  <a:gd name="T12" fmla="*/ 206 w 2410"/>
                  <a:gd name="T13" fmla="*/ 122 h 158"/>
                  <a:gd name="T14" fmla="*/ 146 w 2410"/>
                  <a:gd name="T15" fmla="*/ 116 h 158"/>
                  <a:gd name="T16" fmla="*/ 94 w 2410"/>
                  <a:gd name="T17" fmla="*/ 110 h 158"/>
                  <a:gd name="T18" fmla="*/ 54 w 2410"/>
                  <a:gd name="T19" fmla="*/ 102 h 158"/>
                  <a:gd name="T20" fmla="*/ 24 w 2410"/>
                  <a:gd name="T21" fmla="*/ 96 h 158"/>
                  <a:gd name="T22" fmla="*/ 6 w 2410"/>
                  <a:gd name="T23" fmla="*/ 88 h 158"/>
                  <a:gd name="T24" fmla="*/ 2 w 2410"/>
                  <a:gd name="T25" fmla="*/ 84 h 158"/>
                  <a:gd name="T26" fmla="*/ 0 w 2410"/>
                  <a:gd name="T27" fmla="*/ 80 h 158"/>
                  <a:gd name="T28" fmla="*/ 0 w 2410"/>
                  <a:gd name="T29" fmla="*/ 80 h 158"/>
                  <a:gd name="T30" fmla="*/ 2 w 2410"/>
                  <a:gd name="T31" fmla="*/ 76 h 158"/>
                  <a:gd name="T32" fmla="*/ 6 w 2410"/>
                  <a:gd name="T33" fmla="*/ 72 h 158"/>
                  <a:gd name="T34" fmla="*/ 14 w 2410"/>
                  <a:gd name="T35" fmla="*/ 68 h 158"/>
                  <a:gd name="T36" fmla="*/ 24 w 2410"/>
                  <a:gd name="T37" fmla="*/ 64 h 158"/>
                  <a:gd name="T38" fmla="*/ 54 w 2410"/>
                  <a:gd name="T39" fmla="*/ 56 h 158"/>
                  <a:gd name="T40" fmla="*/ 94 w 2410"/>
                  <a:gd name="T41" fmla="*/ 48 h 158"/>
                  <a:gd name="T42" fmla="*/ 146 w 2410"/>
                  <a:gd name="T43" fmla="*/ 42 h 158"/>
                  <a:gd name="T44" fmla="*/ 206 w 2410"/>
                  <a:gd name="T45" fmla="*/ 34 h 158"/>
                  <a:gd name="T46" fmla="*/ 352 w 2410"/>
                  <a:gd name="T47" fmla="*/ 22 h 158"/>
                  <a:gd name="T48" fmla="*/ 532 w 2410"/>
                  <a:gd name="T49" fmla="*/ 12 h 158"/>
                  <a:gd name="T50" fmla="*/ 736 w 2410"/>
                  <a:gd name="T51" fmla="*/ 6 h 158"/>
                  <a:gd name="T52" fmla="*/ 962 w 2410"/>
                  <a:gd name="T53" fmla="*/ 0 h 158"/>
                  <a:gd name="T54" fmla="*/ 1204 w 2410"/>
                  <a:gd name="T55" fmla="*/ 0 h 158"/>
                  <a:gd name="T56" fmla="*/ 1204 w 2410"/>
                  <a:gd name="T57" fmla="*/ 0 h 158"/>
                  <a:gd name="T58" fmla="*/ 1448 w 2410"/>
                  <a:gd name="T59" fmla="*/ 0 h 158"/>
                  <a:gd name="T60" fmla="*/ 1676 w 2410"/>
                  <a:gd name="T61" fmla="*/ 6 h 158"/>
                  <a:gd name="T62" fmla="*/ 1880 w 2410"/>
                  <a:gd name="T63" fmla="*/ 12 h 158"/>
                  <a:gd name="T64" fmla="*/ 2058 w 2410"/>
                  <a:gd name="T65" fmla="*/ 22 h 158"/>
                  <a:gd name="T66" fmla="*/ 2206 w 2410"/>
                  <a:gd name="T67" fmla="*/ 34 h 158"/>
                  <a:gd name="T68" fmla="*/ 2266 w 2410"/>
                  <a:gd name="T69" fmla="*/ 42 h 158"/>
                  <a:gd name="T70" fmla="*/ 2316 w 2410"/>
                  <a:gd name="T71" fmla="*/ 48 h 158"/>
                  <a:gd name="T72" fmla="*/ 2356 w 2410"/>
                  <a:gd name="T73" fmla="*/ 56 h 158"/>
                  <a:gd name="T74" fmla="*/ 2386 w 2410"/>
                  <a:gd name="T75" fmla="*/ 64 h 158"/>
                  <a:gd name="T76" fmla="*/ 2398 w 2410"/>
                  <a:gd name="T77" fmla="*/ 68 h 158"/>
                  <a:gd name="T78" fmla="*/ 2404 w 2410"/>
                  <a:gd name="T79" fmla="*/ 72 h 158"/>
                  <a:gd name="T80" fmla="*/ 2410 w 2410"/>
                  <a:gd name="T81" fmla="*/ 76 h 158"/>
                  <a:gd name="T82" fmla="*/ 2410 w 2410"/>
                  <a:gd name="T83" fmla="*/ 80 h 158"/>
                  <a:gd name="T84" fmla="*/ 2410 w 2410"/>
                  <a:gd name="T85" fmla="*/ 80 h 158"/>
                  <a:gd name="T86" fmla="*/ 2410 w 2410"/>
                  <a:gd name="T87" fmla="*/ 84 h 158"/>
                  <a:gd name="T88" fmla="*/ 2404 w 2410"/>
                  <a:gd name="T89" fmla="*/ 88 h 158"/>
                  <a:gd name="T90" fmla="*/ 2386 w 2410"/>
                  <a:gd name="T91" fmla="*/ 96 h 158"/>
                  <a:gd name="T92" fmla="*/ 2356 w 2410"/>
                  <a:gd name="T93" fmla="*/ 102 h 158"/>
                  <a:gd name="T94" fmla="*/ 2316 w 2410"/>
                  <a:gd name="T95" fmla="*/ 110 h 158"/>
                  <a:gd name="T96" fmla="*/ 2266 w 2410"/>
                  <a:gd name="T97" fmla="*/ 116 h 158"/>
                  <a:gd name="T98" fmla="*/ 2206 w 2410"/>
                  <a:gd name="T99" fmla="*/ 122 h 158"/>
                  <a:gd name="T100" fmla="*/ 2058 w 2410"/>
                  <a:gd name="T101" fmla="*/ 134 h 158"/>
                  <a:gd name="T102" fmla="*/ 1880 w 2410"/>
                  <a:gd name="T103" fmla="*/ 144 h 158"/>
                  <a:gd name="T104" fmla="*/ 1676 w 2410"/>
                  <a:gd name="T105" fmla="*/ 152 h 158"/>
                  <a:gd name="T106" fmla="*/ 1448 w 2410"/>
                  <a:gd name="T107" fmla="*/ 156 h 158"/>
                  <a:gd name="T108" fmla="*/ 1204 w 2410"/>
                  <a:gd name="T10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0" h="158">
                    <a:moveTo>
                      <a:pt x="1204" y="158"/>
                    </a:moveTo>
                    <a:lnTo>
                      <a:pt x="1204" y="158"/>
                    </a:lnTo>
                    <a:lnTo>
                      <a:pt x="962" y="156"/>
                    </a:lnTo>
                    <a:lnTo>
                      <a:pt x="736" y="152"/>
                    </a:lnTo>
                    <a:lnTo>
                      <a:pt x="532" y="144"/>
                    </a:lnTo>
                    <a:lnTo>
                      <a:pt x="352" y="134"/>
                    </a:lnTo>
                    <a:lnTo>
                      <a:pt x="206" y="122"/>
                    </a:lnTo>
                    <a:lnTo>
                      <a:pt x="146" y="116"/>
                    </a:lnTo>
                    <a:lnTo>
                      <a:pt x="94" y="110"/>
                    </a:lnTo>
                    <a:lnTo>
                      <a:pt x="54" y="102"/>
                    </a:lnTo>
                    <a:lnTo>
                      <a:pt x="24" y="96"/>
                    </a:lnTo>
                    <a:lnTo>
                      <a:pt x="6" y="88"/>
                    </a:lnTo>
                    <a:lnTo>
                      <a:pt x="2" y="84"/>
                    </a:lnTo>
                    <a:lnTo>
                      <a:pt x="0" y="80"/>
                    </a:lnTo>
                    <a:lnTo>
                      <a:pt x="2" y="76"/>
                    </a:lnTo>
                    <a:lnTo>
                      <a:pt x="6" y="72"/>
                    </a:lnTo>
                    <a:lnTo>
                      <a:pt x="14" y="68"/>
                    </a:lnTo>
                    <a:lnTo>
                      <a:pt x="24" y="64"/>
                    </a:lnTo>
                    <a:lnTo>
                      <a:pt x="54" y="56"/>
                    </a:lnTo>
                    <a:lnTo>
                      <a:pt x="94" y="48"/>
                    </a:lnTo>
                    <a:lnTo>
                      <a:pt x="146" y="42"/>
                    </a:lnTo>
                    <a:lnTo>
                      <a:pt x="206" y="34"/>
                    </a:lnTo>
                    <a:lnTo>
                      <a:pt x="352" y="22"/>
                    </a:lnTo>
                    <a:lnTo>
                      <a:pt x="532" y="12"/>
                    </a:lnTo>
                    <a:lnTo>
                      <a:pt x="736" y="6"/>
                    </a:lnTo>
                    <a:lnTo>
                      <a:pt x="962" y="0"/>
                    </a:lnTo>
                    <a:lnTo>
                      <a:pt x="1204" y="0"/>
                    </a:lnTo>
                    <a:lnTo>
                      <a:pt x="1448" y="0"/>
                    </a:lnTo>
                    <a:lnTo>
                      <a:pt x="1676" y="6"/>
                    </a:lnTo>
                    <a:lnTo>
                      <a:pt x="1880" y="12"/>
                    </a:lnTo>
                    <a:lnTo>
                      <a:pt x="2058" y="22"/>
                    </a:lnTo>
                    <a:lnTo>
                      <a:pt x="2206" y="34"/>
                    </a:lnTo>
                    <a:lnTo>
                      <a:pt x="2266" y="42"/>
                    </a:lnTo>
                    <a:lnTo>
                      <a:pt x="2316" y="48"/>
                    </a:lnTo>
                    <a:lnTo>
                      <a:pt x="2356" y="56"/>
                    </a:lnTo>
                    <a:lnTo>
                      <a:pt x="2386" y="64"/>
                    </a:lnTo>
                    <a:lnTo>
                      <a:pt x="2398" y="68"/>
                    </a:lnTo>
                    <a:lnTo>
                      <a:pt x="2404" y="72"/>
                    </a:lnTo>
                    <a:lnTo>
                      <a:pt x="2410" y="76"/>
                    </a:lnTo>
                    <a:lnTo>
                      <a:pt x="2410" y="80"/>
                    </a:lnTo>
                    <a:lnTo>
                      <a:pt x="2410" y="84"/>
                    </a:lnTo>
                    <a:lnTo>
                      <a:pt x="2404" y="88"/>
                    </a:lnTo>
                    <a:lnTo>
                      <a:pt x="2386" y="96"/>
                    </a:lnTo>
                    <a:lnTo>
                      <a:pt x="2356" y="102"/>
                    </a:lnTo>
                    <a:lnTo>
                      <a:pt x="2316" y="110"/>
                    </a:lnTo>
                    <a:lnTo>
                      <a:pt x="2266" y="116"/>
                    </a:lnTo>
                    <a:lnTo>
                      <a:pt x="2206" y="122"/>
                    </a:lnTo>
                    <a:lnTo>
                      <a:pt x="2058" y="134"/>
                    </a:lnTo>
                    <a:lnTo>
                      <a:pt x="1880" y="144"/>
                    </a:lnTo>
                    <a:lnTo>
                      <a:pt x="1676" y="152"/>
                    </a:lnTo>
                    <a:lnTo>
                      <a:pt x="1448" y="156"/>
                    </a:lnTo>
                    <a:lnTo>
                      <a:pt x="1204"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3" name="Freeform 148"/>
              <p:cNvSpPr>
                <a:spLocks noChangeArrowheads="1"/>
              </p:cNvSpPr>
              <p:nvPr/>
            </p:nvSpPr>
            <p:spPr bwMode="auto">
              <a:xfrm>
                <a:off x="240" y="16"/>
                <a:ext cx="2422" cy="158"/>
              </a:xfrm>
              <a:custGeom>
                <a:avLst/>
                <a:gdLst>
                  <a:gd name="T0" fmla="*/ 1210 w 2422"/>
                  <a:gd name="T1" fmla="*/ 0 h 158"/>
                  <a:gd name="T2" fmla="*/ 1210 w 2422"/>
                  <a:gd name="T3" fmla="*/ 0 h 158"/>
                  <a:gd name="T4" fmla="*/ 966 w 2422"/>
                  <a:gd name="T5" fmla="*/ 0 h 158"/>
                  <a:gd name="T6" fmla="*/ 740 w 2422"/>
                  <a:gd name="T7" fmla="*/ 6 h 158"/>
                  <a:gd name="T8" fmla="*/ 534 w 2422"/>
                  <a:gd name="T9" fmla="*/ 12 h 158"/>
                  <a:gd name="T10" fmla="*/ 356 w 2422"/>
                  <a:gd name="T11" fmla="*/ 22 h 158"/>
                  <a:gd name="T12" fmla="*/ 208 w 2422"/>
                  <a:gd name="T13" fmla="*/ 34 h 158"/>
                  <a:gd name="T14" fmla="*/ 146 w 2422"/>
                  <a:gd name="T15" fmla="*/ 40 h 158"/>
                  <a:gd name="T16" fmla="*/ 96 w 2422"/>
                  <a:gd name="T17" fmla="*/ 48 h 158"/>
                  <a:gd name="T18" fmla="*/ 56 w 2422"/>
                  <a:gd name="T19" fmla="*/ 56 h 158"/>
                  <a:gd name="T20" fmla="*/ 26 w 2422"/>
                  <a:gd name="T21" fmla="*/ 64 h 158"/>
                  <a:gd name="T22" fmla="*/ 14 w 2422"/>
                  <a:gd name="T23" fmla="*/ 68 h 158"/>
                  <a:gd name="T24" fmla="*/ 6 w 2422"/>
                  <a:gd name="T25" fmla="*/ 72 h 158"/>
                  <a:gd name="T26" fmla="*/ 2 w 2422"/>
                  <a:gd name="T27" fmla="*/ 76 h 158"/>
                  <a:gd name="T28" fmla="*/ 0 w 2422"/>
                  <a:gd name="T29" fmla="*/ 80 h 158"/>
                  <a:gd name="T30" fmla="*/ 0 w 2422"/>
                  <a:gd name="T31" fmla="*/ 80 h 158"/>
                  <a:gd name="T32" fmla="*/ 2 w 2422"/>
                  <a:gd name="T33" fmla="*/ 84 h 158"/>
                  <a:gd name="T34" fmla="*/ 6 w 2422"/>
                  <a:gd name="T35" fmla="*/ 88 h 158"/>
                  <a:gd name="T36" fmla="*/ 14 w 2422"/>
                  <a:gd name="T37" fmla="*/ 92 h 158"/>
                  <a:gd name="T38" fmla="*/ 26 w 2422"/>
                  <a:gd name="T39" fmla="*/ 96 h 158"/>
                  <a:gd name="T40" fmla="*/ 56 w 2422"/>
                  <a:gd name="T41" fmla="*/ 102 h 158"/>
                  <a:gd name="T42" fmla="*/ 96 w 2422"/>
                  <a:gd name="T43" fmla="*/ 110 h 158"/>
                  <a:gd name="T44" fmla="*/ 146 w 2422"/>
                  <a:gd name="T45" fmla="*/ 116 h 158"/>
                  <a:gd name="T46" fmla="*/ 208 w 2422"/>
                  <a:gd name="T47" fmla="*/ 124 h 158"/>
                  <a:gd name="T48" fmla="*/ 356 w 2422"/>
                  <a:gd name="T49" fmla="*/ 134 h 158"/>
                  <a:gd name="T50" fmla="*/ 534 w 2422"/>
                  <a:gd name="T51" fmla="*/ 144 h 158"/>
                  <a:gd name="T52" fmla="*/ 740 w 2422"/>
                  <a:gd name="T53" fmla="*/ 152 h 158"/>
                  <a:gd name="T54" fmla="*/ 966 w 2422"/>
                  <a:gd name="T55" fmla="*/ 156 h 158"/>
                  <a:gd name="T56" fmla="*/ 1210 w 2422"/>
                  <a:gd name="T57" fmla="*/ 158 h 158"/>
                  <a:gd name="T58" fmla="*/ 1210 w 2422"/>
                  <a:gd name="T59" fmla="*/ 158 h 158"/>
                  <a:gd name="T60" fmla="*/ 1456 w 2422"/>
                  <a:gd name="T61" fmla="*/ 156 h 158"/>
                  <a:gd name="T62" fmla="*/ 1684 w 2422"/>
                  <a:gd name="T63" fmla="*/ 152 h 158"/>
                  <a:gd name="T64" fmla="*/ 1890 w 2422"/>
                  <a:gd name="T65" fmla="*/ 144 h 158"/>
                  <a:gd name="T66" fmla="*/ 2068 w 2422"/>
                  <a:gd name="T67" fmla="*/ 134 h 158"/>
                  <a:gd name="T68" fmla="*/ 2216 w 2422"/>
                  <a:gd name="T69" fmla="*/ 124 h 158"/>
                  <a:gd name="T70" fmla="*/ 2276 w 2422"/>
                  <a:gd name="T71" fmla="*/ 116 h 158"/>
                  <a:gd name="T72" fmla="*/ 2328 w 2422"/>
                  <a:gd name="T73" fmla="*/ 110 h 158"/>
                  <a:gd name="T74" fmla="*/ 2368 w 2422"/>
                  <a:gd name="T75" fmla="*/ 102 h 158"/>
                  <a:gd name="T76" fmla="*/ 2398 w 2422"/>
                  <a:gd name="T77" fmla="*/ 96 h 158"/>
                  <a:gd name="T78" fmla="*/ 2416 w 2422"/>
                  <a:gd name="T79" fmla="*/ 88 h 158"/>
                  <a:gd name="T80" fmla="*/ 2420 w 2422"/>
                  <a:gd name="T81" fmla="*/ 84 h 158"/>
                  <a:gd name="T82" fmla="*/ 2422 w 2422"/>
                  <a:gd name="T83" fmla="*/ 80 h 158"/>
                  <a:gd name="T84" fmla="*/ 2422 w 2422"/>
                  <a:gd name="T85" fmla="*/ 80 h 158"/>
                  <a:gd name="T86" fmla="*/ 2420 w 2422"/>
                  <a:gd name="T87" fmla="*/ 76 h 158"/>
                  <a:gd name="T88" fmla="*/ 2416 w 2422"/>
                  <a:gd name="T89" fmla="*/ 72 h 158"/>
                  <a:gd name="T90" fmla="*/ 2408 w 2422"/>
                  <a:gd name="T91" fmla="*/ 68 h 158"/>
                  <a:gd name="T92" fmla="*/ 2398 w 2422"/>
                  <a:gd name="T93" fmla="*/ 64 h 158"/>
                  <a:gd name="T94" fmla="*/ 2368 w 2422"/>
                  <a:gd name="T95" fmla="*/ 56 h 158"/>
                  <a:gd name="T96" fmla="*/ 2328 w 2422"/>
                  <a:gd name="T97" fmla="*/ 48 h 158"/>
                  <a:gd name="T98" fmla="*/ 2276 w 2422"/>
                  <a:gd name="T99" fmla="*/ 40 h 158"/>
                  <a:gd name="T100" fmla="*/ 2216 w 2422"/>
                  <a:gd name="T101" fmla="*/ 34 h 158"/>
                  <a:gd name="T102" fmla="*/ 2068 w 2422"/>
                  <a:gd name="T103" fmla="*/ 22 h 158"/>
                  <a:gd name="T104" fmla="*/ 1890 w 2422"/>
                  <a:gd name="T105" fmla="*/ 12 h 158"/>
                  <a:gd name="T106" fmla="*/ 1684 w 2422"/>
                  <a:gd name="T107" fmla="*/ 6 h 158"/>
                  <a:gd name="T108" fmla="*/ 1456 w 2422"/>
                  <a:gd name="T109" fmla="*/ 0 h 158"/>
                  <a:gd name="T110" fmla="*/ 1210 w 2422"/>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22" h="158">
                    <a:moveTo>
                      <a:pt x="1210" y="0"/>
                    </a:moveTo>
                    <a:lnTo>
                      <a:pt x="1210" y="0"/>
                    </a:lnTo>
                    <a:lnTo>
                      <a:pt x="966" y="0"/>
                    </a:lnTo>
                    <a:lnTo>
                      <a:pt x="740" y="6"/>
                    </a:lnTo>
                    <a:lnTo>
                      <a:pt x="534" y="12"/>
                    </a:lnTo>
                    <a:lnTo>
                      <a:pt x="356" y="22"/>
                    </a:lnTo>
                    <a:lnTo>
                      <a:pt x="208" y="34"/>
                    </a:lnTo>
                    <a:lnTo>
                      <a:pt x="146" y="40"/>
                    </a:lnTo>
                    <a:lnTo>
                      <a:pt x="96" y="48"/>
                    </a:lnTo>
                    <a:lnTo>
                      <a:pt x="56" y="56"/>
                    </a:lnTo>
                    <a:lnTo>
                      <a:pt x="26" y="64"/>
                    </a:lnTo>
                    <a:lnTo>
                      <a:pt x="14" y="68"/>
                    </a:lnTo>
                    <a:lnTo>
                      <a:pt x="6" y="72"/>
                    </a:lnTo>
                    <a:lnTo>
                      <a:pt x="2" y="76"/>
                    </a:lnTo>
                    <a:lnTo>
                      <a:pt x="0" y="80"/>
                    </a:lnTo>
                    <a:lnTo>
                      <a:pt x="2" y="84"/>
                    </a:lnTo>
                    <a:lnTo>
                      <a:pt x="6" y="88"/>
                    </a:lnTo>
                    <a:lnTo>
                      <a:pt x="14" y="92"/>
                    </a:lnTo>
                    <a:lnTo>
                      <a:pt x="26" y="96"/>
                    </a:lnTo>
                    <a:lnTo>
                      <a:pt x="56" y="102"/>
                    </a:lnTo>
                    <a:lnTo>
                      <a:pt x="96" y="110"/>
                    </a:lnTo>
                    <a:lnTo>
                      <a:pt x="146" y="116"/>
                    </a:lnTo>
                    <a:lnTo>
                      <a:pt x="208" y="124"/>
                    </a:lnTo>
                    <a:lnTo>
                      <a:pt x="356" y="134"/>
                    </a:lnTo>
                    <a:lnTo>
                      <a:pt x="534" y="144"/>
                    </a:lnTo>
                    <a:lnTo>
                      <a:pt x="740" y="152"/>
                    </a:lnTo>
                    <a:lnTo>
                      <a:pt x="966" y="156"/>
                    </a:lnTo>
                    <a:lnTo>
                      <a:pt x="1210" y="158"/>
                    </a:lnTo>
                    <a:lnTo>
                      <a:pt x="1456" y="156"/>
                    </a:lnTo>
                    <a:lnTo>
                      <a:pt x="1684" y="152"/>
                    </a:lnTo>
                    <a:lnTo>
                      <a:pt x="1890" y="144"/>
                    </a:lnTo>
                    <a:lnTo>
                      <a:pt x="2068" y="134"/>
                    </a:lnTo>
                    <a:lnTo>
                      <a:pt x="2216" y="124"/>
                    </a:lnTo>
                    <a:lnTo>
                      <a:pt x="2276" y="116"/>
                    </a:lnTo>
                    <a:lnTo>
                      <a:pt x="2328" y="110"/>
                    </a:lnTo>
                    <a:lnTo>
                      <a:pt x="2368" y="102"/>
                    </a:lnTo>
                    <a:lnTo>
                      <a:pt x="2398" y="96"/>
                    </a:lnTo>
                    <a:lnTo>
                      <a:pt x="2416" y="88"/>
                    </a:lnTo>
                    <a:lnTo>
                      <a:pt x="2420" y="84"/>
                    </a:lnTo>
                    <a:lnTo>
                      <a:pt x="2422" y="80"/>
                    </a:lnTo>
                    <a:lnTo>
                      <a:pt x="2420" y="76"/>
                    </a:lnTo>
                    <a:lnTo>
                      <a:pt x="2416" y="72"/>
                    </a:lnTo>
                    <a:lnTo>
                      <a:pt x="2408" y="68"/>
                    </a:lnTo>
                    <a:lnTo>
                      <a:pt x="2398" y="64"/>
                    </a:lnTo>
                    <a:lnTo>
                      <a:pt x="2368" y="56"/>
                    </a:lnTo>
                    <a:lnTo>
                      <a:pt x="2328" y="48"/>
                    </a:lnTo>
                    <a:lnTo>
                      <a:pt x="2276" y="40"/>
                    </a:lnTo>
                    <a:lnTo>
                      <a:pt x="2216" y="34"/>
                    </a:lnTo>
                    <a:lnTo>
                      <a:pt x="2068" y="22"/>
                    </a:lnTo>
                    <a:lnTo>
                      <a:pt x="1890" y="12"/>
                    </a:lnTo>
                    <a:lnTo>
                      <a:pt x="1684" y="6"/>
                    </a:lnTo>
                    <a:lnTo>
                      <a:pt x="1456" y="0"/>
                    </a:lnTo>
                    <a:lnTo>
                      <a:pt x="12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4" name="Freeform 149"/>
              <p:cNvSpPr>
                <a:spLocks noEditPoints="1" noChangeArrowheads="1"/>
              </p:cNvSpPr>
              <p:nvPr/>
            </p:nvSpPr>
            <p:spPr bwMode="auto">
              <a:xfrm>
                <a:off x="246" y="16"/>
                <a:ext cx="2410" cy="158"/>
              </a:xfrm>
              <a:custGeom>
                <a:avLst/>
                <a:gdLst>
                  <a:gd name="T0" fmla="*/ 1204 w 2410"/>
                  <a:gd name="T1" fmla="*/ 158 h 158"/>
                  <a:gd name="T2" fmla="*/ 738 w 2410"/>
                  <a:gd name="T3" fmla="*/ 152 h 158"/>
                  <a:gd name="T4" fmla="*/ 356 w 2410"/>
                  <a:gd name="T5" fmla="*/ 134 h 158"/>
                  <a:gd name="T6" fmla="*/ 150 w 2410"/>
                  <a:gd name="T7" fmla="*/ 116 h 158"/>
                  <a:gd name="T8" fmla="*/ 58 w 2410"/>
                  <a:gd name="T9" fmla="*/ 102 h 158"/>
                  <a:gd name="T10" fmla="*/ 10 w 2410"/>
                  <a:gd name="T11" fmla="*/ 88 h 158"/>
                  <a:gd name="T12" fmla="*/ 4 w 2410"/>
                  <a:gd name="T13" fmla="*/ 80 h 158"/>
                  <a:gd name="T14" fmla="*/ 6 w 2410"/>
                  <a:gd name="T15" fmla="*/ 76 h 158"/>
                  <a:gd name="T16" fmla="*/ 18 w 2410"/>
                  <a:gd name="T17" fmla="*/ 68 h 158"/>
                  <a:gd name="T18" fmla="*/ 58 w 2410"/>
                  <a:gd name="T19" fmla="*/ 56 h 158"/>
                  <a:gd name="T20" fmla="*/ 150 w 2410"/>
                  <a:gd name="T21" fmla="*/ 42 h 158"/>
                  <a:gd name="T22" fmla="*/ 356 w 2410"/>
                  <a:gd name="T23" fmla="*/ 22 h 158"/>
                  <a:gd name="T24" fmla="*/ 738 w 2410"/>
                  <a:gd name="T25" fmla="*/ 6 h 158"/>
                  <a:gd name="T26" fmla="*/ 1204 w 2410"/>
                  <a:gd name="T27" fmla="*/ 0 h 158"/>
                  <a:gd name="T28" fmla="*/ 1448 w 2410"/>
                  <a:gd name="T29" fmla="*/ 2 h 158"/>
                  <a:gd name="T30" fmla="*/ 1878 w 2410"/>
                  <a:gd name="T31" fmla="*/ 14 h 158"/>
                  <a:gd name="T32" fmla="*/ 2202 w 2410"/>
                  <a:gd name="T33" fmla="*/ 34 h 158"/>
                  <a:gd name="T34" fmla="*/ 2312 w 2410"/>
                  <a:gd name="T35" fmla="*/ 48 h 158"/>
                  <a:gd name="T36" fmla="*/ 2382 w 2410"/>
                  <a:gd name="T37" fmla="*/ 64 h 158"/>
                  <a:gd name="T38" fmla="*/ 2400 w 2410"/>
                  <a:gd name="T39" fmla="*/ 72 h 158"/>
                  <a:gd name="T40" fmla="*/ 2406 w 2410"/>
                  <a:gd name="T41" fmla="*/ 80 h 158"/>
                  <a:gd name="T42" fmla="*/ 2404 w 2410"/>
                  <a:gd name="T43" fmla="*/ 84 h 158"/>
                  <a:gd name="T44" fmla="*/ 2382 w 2410"/>
                  <a:gd name="T45" fmla="*/ 96 h 158"/>
                  <a:gd name="T46" fmla="*/ 2312 w 2410"/>
                  <a:gd name="T47" fmla="*/ 110 h 158"/>
                  <a:gd name="T48" fmla="*/ 2202 w 2410"/>
                  <a:gd name="T49" fmla="*/ 122 h 158"/>
                  <a:gd name="T50" fmla="*/ 1878 w 2410"/>
                  <a:gd name="T51" fmla="*/ 144 h 158"/>
                  <a:gd name="T52" fmla="*/ 1448 w 2410"/>
                  <a:gd name="T53" fmla="*/ 156 h 158"/>
                  <a:gd name="T54" fmla="*/ 1204 w 2410"/>
                  <a:gd name="T55" fmla="*/ 0 h 158"/>
                  <a:gd name="T56" fmla="*/ 962 w 2410"/>
                  <a:gd name="T57" fmla="*/ 0 h 158"/>
                  <a:gd name="T58" fmla="*/ 532 w 2410"/>
                  <a:gd name="T59" fmla="*/ 12 h 158"/>
                  <a:gd name="T60" fmla="*/ 206 w 2410"/>
                  <a:gd name="T61" fmla="*/ 34 h 158"/>
                  <a:gd name="T62" fmla="*/ 94 w 2410"/>
                  <a:gd name="T63" fmla="*/ 48 h 158"/>
                  <a:gd name="T64" fmla="*/ 24 w 2410"/>
                  <a:gd name="T65" fmla="*/ 64 h 158"/>
                  <a:gd name="T66" fmla="*/ 6 w 2410"/>
                  <a:gd name="T67" fmla="*/ 72 h 158"/>
                  <a:gd name="T68" fmla="*/ 0 w 2410"/>
                  <a:gd name="T69" fmla="*/ 80 h 158"/>
                  <a:gd name="T70" fmla="*/ 2 w 2410"/>
                  <a:gd name="T71" fmla="*/ 84 h 158"/>
                  <a:gd name="T72" fmla="*/ 24 w 2410"/>
                  <a:gd name="T73" fmla="*/ 96 h 158"/>
                  <a:gd name="T74" fmla="*/ 94 w 2410"/>
                  <a:gd name="T75" fmla="*/ 110 h 158"/>
                  <a:gd name="T76" fmla="*/ 206 w 2410"/>
                  <a:gd name="T77" fmla="*/ 122 h 158"/>
                  <a:gd name="T78" fmla="*/ 532 w 2410"/>
                  <a:gd name="T79" fmla="*/ 144 h 158"/>
                  <a:gd name="T80" fmla="*/ 962 w 2410"/>
                  <a:gd name="T81" fmla="*/ 156 h 158"/>
                  <a:gd name="T82" fmla="*/ 1204 w 2410"/>
                  <a:gd name="T83" fmla="*/ 158 h 158"/>
                  <a:gd name="T84" fmla="*/ 1676 w 2410"/>
                  <a:gd name="T85" fmla="*/ 152 h 158"/>
                  <a:gd name="T86" fmla="*/ 2058 w 2410"/>
                  <a:gd name="T87" fmla="*/ 134 h 158"/>
                  <a:gd name="T88" fmla="*/ 2266 w 2410"/>
                  <a:gd name="T89" fmla="*/ 116 h 158"/>
                  <a:gd name="T90" fmla="*/ 2356 w 2410"/>
                  <a:gd name="T91" fmla="*/ 102 h 158"/>
                  <a:gd name="T92" fmla="*/ 2404 w 2410"/>
                  <a:gd name="T93" fmla="*/ 88 h 158"/>
                  <a:gd name="T94" fmla="*/ 2410 w 2410"/>
                  <a:gd name="T95" fmla="*/ 80 h 158"/>
                  <a:gd name="T96" fmla="*/ 2410 w 2410"/>
                  <a:gd name="T97" fmla="*/ 76 h 158"/>
                  <a:gd name="T98" fmla="*/ 2398 w 2410"/>
                  <a:gd name="T99" fmla="*/ 68 h 158"/>
                  <a:gd name="T100" fmla="*/ 2356 w 2410"/>
                  <a:gd name="T101" fmla="*/ 56 h 158"/>
                  <a:gd name="T102" fmla="*/ 2266 w 2410"/>
                  <a:gd name="T103" fmla="*/ 42 h 158"/>
                  <a:gd name="T104" fmla="*/ 2058 w 2410"/>
                  <a:gd name="T105" fmla="*/ 22 h 158"/>
                  <a:gd name="T106" fmla="*/ 1676 w 2410"/>
                  <a:gd name="T107" fmla="*/ 6 h 158"/>
                  <a:gd name="T108" fmla="*/ 1204 w 2410"/>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0" h="158">
                    <a:moveTo>
                      <a:pt x="1204" y="158"/>
                    </a:moveTo>
                    <a:lnTo>
                      <a:pt x="1204" y="158"/>
                    </a:lnTo>
                    <a:lnTo>
                      <a:pt x="962" y="156"/>
                    </a:lnTo>
                    <a:lnTo>
                      <a:pt x="738" y="152"/>
                    </a:lnTo>
                    <a:lnTo>
                      <a:pt x="534" y="144"/>
                    </a:lnTo>
                    <a:lnTo>
                      <a:pt x="356" y="134"/>
                    </a:lnTo>
                    <a:lnTo>
                      <a:pt x="210" y="122"/>
                    </a:lnTo>
                    <a:lnTo>
                      <a:pt x="150" y="116"/>
                    </a:lnTo>
                    <a:lnTo>
                      <a:pt x="100" y="110"/>
                    </a:lnTo>
                    <a:lnTo>
                      <a:pt x="58" y="102"/>
                    </a:lnTo>
                    <a:lnTo>
                      <a:pt x="30" y="96"/>
                    </a:lnTo>
                    <a:lnTo>
                      <a:pt x="10" y="88"/>
                    </a:lnTo>
                    <a:lnTo>
                      <a:pt x="6" y="84"/>
                    </a:lnTo>
                    <a:lnTo>
                      <a:pt x="4" y="80"/>
                    </a:lnTo>
                    <a:lnTo>
                      <a:pt x="6" y="76"/>
                    </a:lnTo>
                    <a:lnTo>
                      <a:pt x="10" y="72"/>
                    </a:lnTo>
                    <a:lnTo>
                      <a:pt x="18" y="68"/>
                    </a:lnTo>
                    <a:lnTo>
                      <a:pt x="30" y="64"/>
                    </a:lnTo>
                    <a:lnTo>
                      <a:pt x="58" y="56"/>
                    </a:lnTo>
                    <a:lnTo>
                      <a:pt x="100" y="48"/>
                    </a:lnTo>
                    <a:lnTo>
                      <a:pt x="150" y="42"/>
                    </a:lnTo>
                    <a:lnTo>
                      <a:pt x="210" y="34"/>
                    </a:lnTo>
                    <a:lnTo>
                      <a:pt x="356" y="22"/>
                    </a:lnTo>
                    <a:lnTo>
                      <a:pt x="534" y="14"/>
                    </a:lnTo>
                    <a:lnTo>
                      <a:pt x="738" y="6"/>
                    </a:lnTo>
                    <a:lnTo>
                      <a:pt x="962" y="2"/>
                    </a:lnTo>
                    <a:lnTo>
                      <a:pt x="1204" y="0"/>
                    </a:lnTo>
                    <a:lnTo>
                      <a:pt x="1448" y="2"/>
                    </a:lnTo>
                    <a:lnTo>
                      <a:pt x="1674" y="6"/>
                    </a:lnTo>
                    <a:lnTo>
                      <a:pt x="1878" y="14"/>
                    </a:lnTo>
                    <a:lnTo>
                      <a:pt x="2056" y="22"/>
                    </a:lnTo>
                    <a:lnTo>
                      <a:pt x="2202" y="34"/>
                    </a:lnTo>
                    <a:lnTo>
                      <a:pt x="2262" y="42"/>
                    </a:lnTo>
                    <a:lnTo>
                      <a:pt x="2312" y="48"/>
                    </a:lnTo>
                    <a:lnTo>
                      <a:pt x="2352" y="56"/>
                    </a:lnTo>
                    <a:lnTo>
                      <a:pt x="2382" y="64"/>
                    </a:lnTo>
                    <a:lnTo>
                      <a:pt x="2392" y="68"/>
                    </a:lnTo>
                    <a:lnTo>
                      <a:pt x="2400" y="72"/>
                    </a:lnTo>
                    <a:lnTo>
                      <a:pt x="2404" y="76"/>
                    </a:lnTo>
                    <a:lnTo>
                      <a:pt x="2406" y="80"/>
                    </a:lnTo>
                    <a:lnTo>
                      <a:pt x="2404" y="84"/>
                    </a:lnTo>
                    <a:lnTo>
                      <a:pt x="2400" y="88"/>
                    </a:lnTo>
                    <a:lnTo>
                      <a:pt x="2382" y="96"/>
                    </a:lnTo>
                    <a:lnTo>
                      <a:pt x="2352" y="102"/>
                    </a:lnTo>
                    <a:lnTo>
                      <a:pt x="2312" y="110"/>
                    </a:lnTo>
                    <a:lnTo>
                      <a:pt x="2262" y="116"/>
                    </a:lnTo>
                    <a:lnTo>
                      <a:pt x="2202" y="122"/>
                    </a:lnTo>
                    <a:lnTo>
                      <a:pt x="2056" y="134"/>
                    </a:lnTo>
                    <a:lnTo>
                      <a:pt x="1878" y="144"/>
                    </a:lnTo>
                    <a:lnTo>
                      <a:pt x="1674" y="152"/>
                    </a:lnTo>
                    <a:lnTo>
                      <a:pt x="1448" y="156"/>
                    </a:lnTo>
                    <a:lnTo>
                      <a:pt x="1204" y="158"/>
                    </a:lnTo>
                    <a:close/>
                    <a:moveTo>
                      <a:pt x="1204" y="0"/>
                    </a:moveTo>
                    <a:lnTo>
                      <a:pt x="1204" y="0"/>
                    </a:lnTo>
                    <a:lnTo>
                      <a:pt x="962" y="0"/>
                    </a:lnTo>
                    <a:lnTo>
                      <a:pt x="736" y="6"/>
                    </a:lnTo>
                    <a:lnTo>
                      <a:pt x="532" y="12"/>
                    </a:lnTo>
                    <a:lnTo>
                      <a:pt x="352" y="22"/>
                    </a:lnTo>
                    <a:lnTo>
                      <a:pt x="206" y="34"/>
                    </a:lnTo>
                    <a:lnTo>
                      <a:pt x="146" y="42"/>
                    </a:lnTo>
                    <a:lnTo>
                      <a:pt x="94" y="48"/>
                    </a:lnTo>
                    <a:lnTo>
                      <a:pt x="54" y="56"/>
                    </a:lnTo>
                    <a:lnTo>
                      <a:pt x="24" y="64"/>
                    </a:lnTo>
                    <a:lnTo>
                      <a:pt x="14" y="68"/>
                    </a:lnTo>
                    <a:lnTo>
                      <a:pt x="6" y="72"/>
                    </a:lnTo>
                    <a:lnTo>
                      <a:pt x="2" y="76"/>
                    </a:lnTo>
                    <a:lnTo>
                      <a:pt x="0" y="80"/>
                    </a:lnTo>
                    <a:lnTo>
                      <a:pt x="2" y="84"/>
                    </a:lnTo>
                    <a:lnTo>
                      <a:pt x="6" y="88"/>
                    </a:lnTo>
                    <a:lnTo>
                      <a:pt x="24" y="96"/>
                    </a:lnTo>
                    <a:lnTo>
                      <a:pt x="54" y="102"/>
                    </a:lnTo>
                    <a:lnTo>
                      <a:pt x="94" y="110"/>
                    </a:lnTo>
                    <a:lnTo>
                      <a:pt x="146" y="116"/>
                    </a:lnTo>
                    <a:lnTo>
                      <a:pt x="206" y="122"/>
                    </a:lnTo>
                    <a:lnTo>
                      <a:pt x="352" y="134"/>
                    </a:lnTo>
                    <a:lnTo>
                      <a:pt x="532" y="144"/>
                    </a:lnTo>
                    <a:lnTo>
                      <a:pt x="736" y="152"/>
                    </a:lnTo>
                    <a:lnTo>
                      <a:pt x="962" y="156"/>
                    </a:lnTo>
                    <a:lnTo>
                      <a:pt x="1204" y="158"/>
                    </a:lnTo>
                    <a:lnTo>
                      <a:pt x="1448" y="156"/>
                    </a:lnTo>
                    <a:lnTo>
                      <a:pt x="1676" y="152"/>
                    </a:lnTo>
                    <a:lnTo>
                      <a:pt x="1880" y="144"/>
                    </a:lnTo>
                    <a:lnTo>
                      <a:pt x="2058" y="134"/>
                    </a:lnTo>
                    <a:lnTo>
                      <a:pt x="2206" y="122"/>
                    </a:lnTo>
                    <a:lnTo>
                      <a:pt x="2266" y="116"/>
                    </a:lnTo>
                    <a:lnTo>
                      <a:pt x="2316" y="110"/>
                    </a:lnTo>
                    <a:lnTo>
                      <a:pt x="2356" y="102"/>
                    </a:lnTo>
                    <a:lnTo>
                      <a:pt x="2386" y="96"/>
                    </a:lnTo>
                    <a:lnTo>
                      <a:pt x="2404" y="88"/>
                    </a:lnTo>
                    <a:lnTo>
                      <a:pt x="2410" y="84"/>
                    </a:lnTo>
                    <a:lnTo>
                      <a:pt x="2410" y="80"/>
                    </a:lnTo>
                    <a:lnTo>
                      <a:pt x="2410" y="76"/>
                    </a:lnTo>
                    <a:lnTo>
                      <a:pt x="2404" y="72"/>
                    </a:lnTo>
                    <a:lnTo>
                      <a:pt x="2398" y="68"/>
                    </a:lnTo>
                    <a:lnTo>
                      <a:pt x="2386" y="64"/>
                    </a:lnTo>
                    <a:lnTo>
                      <a:pt x="2356" y="56"/>
                    </a:lnTo>
                    <a:lnTo>
                      <a:pt x="2316" y="48"/>
                    </a:lnTo>
                    <a:lnTo>
                      <a:pt x="2266" y="42"/>
                    </a:lnTo>
                    <a:lnTo>
                      <a:pt x="2206" y="34"/>
                    </a:lnTo>
                    <a:lnTo>
                      <a:pt x="2058" y="22"/>
                    </a:lnTo>
                    <a:lnTo>
                      <a:pt x="1880" y="12"/>
                    </a:lnTo>
                    <a:lnTo>
                      <a:pt x="1676" y="6"/>
                    </a:lnTo>
                    <a:lnTo>
                      <a:pt x="1448" y="0"/>
                    </a:lnTo>
                    <a:lnTo>
                      <a:pt x="1204" y="0"/>
                    </a:lnTo>
                    <a:close/>
                  </a:path>
                </a:pathLst>
              </a:custGeom>
              <a:solidFill>
                <a:srgbClr val="F9F9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5" name="Freeform 150"/>
              <p:cNvSpPr>
                <a:spLocks noChangeArrowheads="1"/>
              </p:cNvSpPr>
              <p:nvPr/>
            </p:nvSpPr>
            <p:spPr bwMode="auto">
              <a:xfrm>
                <a:off x="250" y="16"/>
                <a:ext cx="2402" cy="158"/>
              </a:xfrm>
              <a:custGeom>
                <a:avLst/>
                <a:gdLst>
                  <a:gd name="T0" fmla="*/ 1200 w 2402"/>
                  <a:gd name="T1" fmla="*/ 158 h 158"/>
                  <a:gd name="T2" fmla="*/ 1200 w 2402"/>
                  <a:gd name="T3" fmla="*/ 158 h 158"/>
                  <a:gd name="T4" fmla="*/ 958 w 2402"/>
                  <a:gd name="T5" fmla="*/ 156 h 158"/>
                  <a:gd name="T6" fmla="*/ 734 w 2402"/>
                  <a:gd name="T7" fmla="*/ 152 h 158"/>
                  <a:gd name="T8" fmla="*/ 530 w 2402"/>
                  <a:gd name="T9" fmla="*/ 144 h 158"/>
                  <a:gd name="T10" fmla="*/ 352 w 2402"/>
                  <a:gd name="T11" fmla="*/ 134 h 158"/>
                  <a:gd name="T12" fmla="*/ 206 w 2402"/>
                  <a:gd name="T13" fmla="*/ 122 h 158"/>
                  <a:gd name="T14" fmla="*/ 146 w 2402"/>
                  <a:gd name="T15" fmla="*/ 116 h 158"/>
                  <a:gd name="T16" fmla="*/ 96 w 2402"/>
                  <a:gd name="T17" fmla="*/ 110 h 158"/>
                  <a:gd name="T18" fmla="*/ 54 w 2402"/>
                  <a:gd name="T19" fmla="*/ 102 h 158"/>
                  <a:gd name="T20" fmla="*/ 26 w 2402"/>
                  <a:gd name="T21" fmla="*/ 96 h 158"/>
                  <a:gd name="T22" fmla="*/ 6 w 2402"/>
                  <a:gd name="T23" fmla="*/ 88 h 158"/>
                  <a:gd name="T24" fmla="*/ 2 w 2402"/>
                  <a:gd name="T25" fmla="*/ 84 h 158"/>
                  <a:gd name="T26" fmla="*/ 0 w 2402"/>
                  <a:gd name="T27" fmla="*/ 80 h 158"/>
                  <a:gd name="T28" fmla="*/ 0 w 2402"/>
                  <a:gd name="T29" fmla="*/ 80 h 158"/>
                  <a:gd name="T30" fmla="*/ 2 w 2402"/>
                  <a:gd name="T31" fmla="*/ 76 h 158"/>
                  <a:gd name="T32" fmla="*/ 6 w 2402"/>
                  <a:gd name="T33" fmla="*/ 72 h 158"/>
                  <a:gd name="T34" fmla="*/ 14 w 2402"/>
                  <a:gd name="T35" fmla="*/ 68 h 158"/>
                  <a:gd name="T36" fmla="*/ 26 w 2402"/>
                  <a:gd name="T37" fmla="*/ 64 h 158"/>
                  <a:gd name="T38" fmla="*/ 54 w 2402"/>
                  <a:gd name="T39" fmla="*/ 56 h 158"/>
                  <a:gd name="T40" fmla="*/ 96 w 2402"/>
                  <a:gd name="T41" fmla="*/ 48 h 158"/>
                  <a:gd name="T42" fmla="*/ 146 w 2402"/>
                  <a:gd name="T43" fmla="*/ 42 h 158"/>
                  <a:gd name="T44" fmla="*/ 206 w 2402"/>
                  <a:gd name="T45" fmla="*/ 34 h 158"/>
                  <a:gd name="T46" fmla="*/ 352 w 2402"/>
                  <a:gd name="T47" fmla="*/ 22 h 158"/>
                  <a:gd name="T48" fmla="*/ 530 w 2402"/>
                  <a:gd name="T49" fmla="*/ 14 h 158"/>
                  <a:gd name="T50" fmla="*/ 734 w 2402"/>
                  <a:gd name="T51" fmla="*/ 6 h 158"/>
                  <a:gd name="T52" fmla="*/ 958 w 2402"/>
                  <a:gd name="T53" fmla="*/ 2 h 158"/>
                  <a:gd name="T54" fmla="*/ 1200 w 2402"/>
                  <a:gd name="T55" fmla="*/ 0 h 158"/>
                  <a:gd name="T56" fmla="*/ 1200 w 2402"/>
                  <a:gd name="T57" fmla="*/ 0 h 158"/>
                  <a:gd name="T58" fmla="*/ 1444 w 2402"/>
                  <a:gd name="T59" fmla="*/ 2 h 158"/>
                  <a:gd name="T60" fmla="*/ 1670 w 2402"/>
                  <a:gd name="T61" fmla="*/ 6 h 158"/>
                  <a:gd name="T62" fmla="*/ 1874 w 2402"/>
                  <a:gd name="T63" fmla="*/ 14 h 158"/>
                  <a:gd name="T64" fmla="*/ 2052 w 2402"/>
                  <a:gd name="T65" fmla="*/ 22 h 158"/>
                  <a:gd name="T66" fmla="*/ 2198 w 2402"/>
                  <a:gd name="T67" fmla="*/ 34 h 158"/>
                  <a:gd name="T68" fmla="*/ 2258 w 2402"/>
                  <a:gd name="T69" fmla="*/ 42 h 158"/>
                  <a:gd name="T70" fmla="*/ 2308 w 2402"/>
                  <a:gd name="T71" fmla="*/ 48 h 158"/>
                  <a:gd name="T72" fmla="*/ 2348 w 2402"/>
                  <a:gd name="T73" fmla="*/ 56 h 158"/>
                  <a:gd name="T74" fmla="*/ 2378 w 2402"/>
                  <a:gd name="T75" fmla="*/ 64 h 158"/>
                  <a:gd name="T76" fmla="*/ 2388 w 2402"/>
                  <a:gd name="T77" fmla="*/ 68 h 158"/>
                  <a:gd name="T78" fmla="*/ 2396 w 2402"/>
                  <a:gd name="T79" fmla="*/ 72 h 158"/>
                  <a:gd name="T80" fmla="*/ 2400 w 2402"/>
                  <a:gd name="T81" fmla="*/ 76 h 158"/>
                  <a:gd name="T82" fmla="*/ 2402 w 2402"/>
                  <a:gd name="T83" fmla="*/ 80 h 158"/>
                  <a:gd name="T84" fmla="*/ 2402 w 2402"/>
                  <a:gd name="T85" fmla="*/ 80 h 158"/>
                  <a:gd name="T86" fmla="*/ 2400 w 2402"/>
                  <a:gd name="T87" fmla="*/ 84 h 158"/>
                  <a:gd name="T88" fmla="*/ 2396 w 2402"/>
                  <a:gd name="T89" fmla="*/ 88 h 158"/>
                  <a:gd name="T90" fmla="*/ 2378 w 2402"/>
                  <a:gd name="T91" fmla="*/ 96 h 158"/>
                  <a:gd name="T92" fmla="*/ 2348 w 2402"/>
                  <a:gd name="T93" fmla="*/ 102 h 158"/>
                  <a:gd name="T94" fmla="*/ 2308 w 2402"/>
                  <a:gd name="T95" fmla="*/ 110 h 158"/>
                  <a:gd name="T96" fmla="*/ 2258 w 2402"/>
                  <a:gd name="T97" fmla="*/ 116 h 158"/>
                  <a:gd name="T98" fmla="*/ 2198 w 2402"/>
                  <a:gd name="T99" fmla="*/ 122 h 158"/>
                  <a:gd name="T100" fmla="*/ 2052 w 2402"/>
                  <a:gd name="T101" fmla="*/ 134 h 158"/>
                  <a:gd name="T102" fmla="*/ 1874 w 2402"/>
                  <a:gd name="T103" fmla="*/ 144 h 158"/>
                  <a:gd name="T104" fmla="*/ 1670 w 2402"/>
                  <a:gd name="T105" fmla="*/ 152 h 158"/>
                  <a:gd name="T106" fmla="*/ 1444 w 2402"/>
                  <a:gd name="T107" fmla="*/ 156 h 158"/>
                  <a:gd name="T108" fmla="*/ 1200 w 2402"/>
                  <a:gd name="T10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2" h="158">
                    <a:moveTo>
                      <a:pt x="1200" y="158"/>
                    </a:moveTo>
                    <a:lnTo>
                      <a:pt x="1200" y="158"/>
                    </a:lnTo>
                    <a:lnTo>
                      <a:pt x="958" y="156"/>
                    </a:lnTo>
                    <a:lnTo>
                      <a:pt x="734" y="152"/>
                    </a:lnTo>
                    <a:lnTo>
                      <a:pt x="530" y="144"/>
                    </a:lnTo>
                    <a:lnTo>
                      <a:pt x="352" y="134"/>
                    </a:lnTo>
                    <a:lnTo>
                      <a:pt x="206" y="122"/>
                    </a:lnTo>
                    <a:lnTo>
                      <a:pt x="146" y="116"/>
                    </a:lnTo>
                    <a:lnTo>
                      <a:pt x="96" y="110"/>
                    </a:lnTo>
                    <a:lnTo>
                      <a:pt x="54" y="102"/>
                    </a:lnTo>
                    <a:lnTo>
                      <a:pt x="26" y="96"/>
                    </a:lnTo>
                    <a:lnTo>
                      <a:pt x="6" y="88"/>
                    </a:lnTo>
                    <a:lnTo>
                      <a:pt x="2" y="84"/>
                    </a:lnTo>
                    <a:lnTo>
                      <a:pt x="0" y="80"/>
                    </a:lnTo>
                    <a:lnTo>
                      <a:pt x="2" y="76"/>
                    </a:lnTo>
                    <a:lnTo>
                      <a:pt x="6" y="72"/>
                    </a:lnTo>
                    <a:lnTo>
                      <a:pt x="14" y="68"/>
                    </a:lnTo>
                    <a:lnTo>
                      <a:pt x="26" y="64"/>
                    </a:lnTo>
                    <a:lnTo>
                      <a:pt x="54" y="56"/>
                    </a:lnTo>
                    <a:lnTo>
                      <a:pt x="96" y="48"/>
                    </a:lnTo>
                    <a:lnTo>
                      <a:pt x="146" y="42"/>
                    </a:lnTo>
                    <a:lnTo>
                      <a:pt x="206" y="34"/>
                    </a:lnTo>
                    <a:lnTo>
                      <a:pt x="352" y="22"/>
                    </a:lnTo>
                    <a:lnTo>
                      <a:pt x="530" y="14"/>
                    </a:lnTo>
                    <a:lnTo>
                      <a:pt x="734" y="6"/>
                    </a:lnTo>
                    <a:lnTo>
                      <a:pt x="958" y="2"/>
                    </a:lnTo>
                    <a:lnTo>
                      <a:pt x="1200" y="0"/>
                    </a:lnTo>
                    <a:lnTo>
                      <a:pt x="1444" y="2"/>
                    </a:lnTo>
                    <a:lnTo>
                      <a:pt x="1670" y="6"/>
                    </a:lnTo>
                    <a:lnTo>
                      <a:pt x="1874" y="14"/>
                    </a:lnTo>
                    <a:lnTo>
                      <a:pt x="2052" y="22"/>
                    </a:lnTo>
                    <a:lnTo>
                      <a:pt x="2198" y="34"/>
                    </a:lnTo>
                    <a:lnTo>
                      <a:pt x="2258" y="42"/>
                    </a:lnTo>
                    <a:lnTo>
                      <a:pt x="2308" y="48"/>
                    </a:lnTo>
                    <a:lnTo>
                      <a:pt x="2348" y="56"/>
                    </a:lnTo>
                    <a:lnTo>
                      <a:pt x="2378" y="64"/>
                    </a:lnTo>
                    <a:lnTo>
                      <a:pt x="2388" y="68"/>
                    </a:lnTo>
                    <a:lnTo>
                      <a:pt x="2396" y="72"/>
                    </a:lnTo>
                    <a:lnTo>
                      <a:pt x="2400" y="76"/>
                    </a:lnTo>
                    <a:lnTo>
                      <a:pt x="2402" y="80"/>
                    </a:lnTo>
                    <a:lnTo>
                      <a:pt x="2400" y="84"/>
                    </a:lnTo>
                    <a:lnTo>
                      <a:pt x="2396" y="88"/>
                    </a:lnTo>
                    <a:lnTo>
                      <a:pt x="2378" y="96"/>
                    </a:lnTo>
                    <a:lnTo>
                      <a:pt x="2348" y="102"/>
                    </a:lnTo>
                    <a:lnTo>
                      <a:pt x="2308" y="110"/>
                    </a:lnTo>
                    <a:lnTo>
                      <a:pt x="2258" y="116"/>
                    </a:lnTo>
                    <a:lnTo>
                      <a:pt x="2198" y="122"/>
                    </a:lnTo>
                    <a:lnTo>
                      <a:pt x="2052" y="134"/>
                    </a:lnTo>
                    <a:lnTo>
                      <a:pt x="1874" y="144"/>
                    </a:lnTo>
                    <a:lnTo>
                      <a:pt x="1670" y="152"/>
                    </a:lnTo>
                    <a:lnTo>
                      <a:pt x="1444" y="156"/>
                    </a:lnTo>
                    <a:lnTo>
                      <a:pt x="1200"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6" name="Freeform 151"/>
              <p:cNvSpPr>
                <a:spLocks noChangeArrowheads="1"/>
              </p:cNvSpPr>
              <p:nvPr/>
            </p:nvSpPr>
            <p:spPr bwMode="auto">
              <a:xfrm>
                <a:off x="246" y="16"/>
                <a:ext cx="2410" cy="158"/>
              </a:xfrm>
              <a:custGeom>
                <a:avLst/>
                <a:gdLst>
                  <a:gd name="T0" fmla="*/ 1204 w 2410"/>
                  <a:gd name="T1" fmla="*/ 0 h 158"/>
                  <a:gd name="T2" fmla="*/ 1204 w 2410"/>
                  <a:gd name="T3" fmla="*/ 0 h 158"/>
                  <a:gd name="T4" fmla="*/ 962 w 2410"/>
                  <a:gd name="T5" fmla="*/ 0 h 158"/>
                  <a:gd name="T6" fmla="*/ 736 w 2410"/>
                  <a:gd name="T7" fmla="*/ 6 h 158"/>
                  <a:gd name="T8" fmla="*/ 532 w 2410"/>
                  <a:gd name="T9" fmla="*/ 12 h 158"/>
                  <a:gd name="T10" fmla="*/ 352 w 2410"/>
                  <a:gd name="T11" fmla="*/ 22 h 158"/>
                  <a:gd name="T12" fmla="*/ 206 w 2410"/>
                  <a:gd name="T13" fmla="*/ 34 h 158"/>
                  <a:gd name="T14" fmla="*/ 146 w 2410"/>
                  <a:gd name="T15" fmla="*/ 42 h 158"/>
                  <a:gd name="T16" fmla="*/ 94 w 2410"/>
                  <a:gd name="T17" fmla="*/ 48 h 158"/>
                  <a:gd name="T18" fmla="*/ 54 w 2410"/>
                  <a:gd name="T19" fmla="*/ 56 h 158"/>
                  <a:gd name="T20" fmla="*/ 24 w 2410"/>
                  <a:gd name="T21" fmla="*/ 64 h 158"/>
                  <a:gd name="T22" fmla="*/ 14 w 2410"/>
                  <a:gd name="T23" fmla="*/ 68 h 158"/>
                  <a:gd name="T24" fmla="*/ 6 w 2410"/>
                  <a:gd name="T25" fmla="*/ 72 h 158"/>
                  <a:gd name="T26" fmla="*/ 2 w 2410"/>
                  <a:gd name="T27" fmla="*/ 76 h 158"/>
                  <a:gd name="T28" fmla="*/ 0 w 2410"/>
                  <a:gd name="T29" fmla="*/ 80 h 158"/>
                  <a:gd name="T30" fmla="*/ 0 w 2410"/>
                  <a:gd name="T31" fmla="*/ 80 h 158"/>
                  <a:gd name="T32" fmla="*/ 2 w 2410"/>
                  <a:gd name="T33" fmla="*/ 84 h 158"/>
                  <a:gd name="T34" fmla="*/ 6 w 2410"/>
                  <a:gd name="T35" fmla="*/ 88 h 158"/>
                  <a:gd name="T36" fmla="*/ 24 w 2410"/>
                  <a:gd name="T37" fmla="*/ 96 h 158"/>
                  <a:gd name="T38" fmla="*/ 54 w 2410"/>
                  <a:gd name="T39" fmla="*/ 102 h 158"/>
                  <a:gd name="T40" fmla="*/ 94 w 2410"/>
                  <a:gd name="T41" fmla="*/ 110 h 158"/>
                  <a:gd name="T42" fmla="*/ 146 w 2410"/>
                  <a:gd name="T43" fmla="*/ 116 h 158"/>
                  <a:gd name="T44" fmla="*/ 206 w 2410"/>
                  <a:gd name="T45" fmla="*/ 122 h 158"/>
                  <a:gd name="T46" fmla="*/ 352 w 2410"/>
                  <a:gd name="T47" fmla="*/ 134 h 158"/>
                  <a:gd name="T48" fmla="*/ 532 w 2410"/>
                  <a:gd name="T49" fmla="*/ 144 h 158"/>
                  <a:gd name="T50" fmla="*/ 736 w 2410"/>
                  <a:gd name="T51" fmla="*/ 152 h 158"/>
                  <a:gd name="T52" fmla="*/ 962 w 2410"/>
                  <a:gd name="T53" fmla="*/ 156 h 158"/>
                  <a:gd name="T54" fmla="*/ 1204 w 2410"/>
                  <a:gd name="T55" fmla="*/ 158 h 158"/>
                  <a:gd name="T56" fmla="*/ 1204 w 2410"/>
                  <a:gd name="T57" fmla="*/ 158 h 158"/>
                  <a:gd name="T58" fmla="*/ 1448 w 2410"/>
                  <a:gd name="T59" fmla="*/ 156 h 158"/>
                  <a:gd name="T60" fmla="*/ 1676 w 2410"/>
                  <a:gd name="T61" fmla="*/ 152 h 158"/>
                  <a:gd name="T62" fmla="*/ 1880 w 2410"/>
                  <a:gd name="T63" fmla="*/ 144 h 158"/>
                  <a:gd name="T64" fmla="*/ 2058 w 2410"/>
                  <a:gd name="T65" fmla="*/ 134 h 158"/>
                  <a:gd name="T66" fmla="*/ 2206 w 2410"/>
                  <a:gd name="T67" fmla="*/ 122 h 158"/>
                  <a:gd name="T68" fmla="*/ 2266 w 2410"/>
                  <a:gd name="T69" fmla="*/ 116 h 158"/>
                  <a:gd name="T70" fmla="*/ 2316 w 2410"/>
                  <a:gd name="T71" fmla="*/ 110 h 158"/>
                  <a:gd name="T72" fmla="*/ 2356 w 2410"/>
                  <a:gd name="T73" fmla="*/ 102 h 158"/>
                  <a:gd name="T74" fmla="*/ 2386 w 2410"/>
                  <a:gd name="T75" fmla="*/ 96 h 158"/>
                  <a:gd name="T76" fmla="*/ 2404 w 2410"/>
                  <a:gd name="T77" fmla="*/ 88 h 158"/>
                  <a:gd name="T78" fmla="*/ 2410 w 2410"/>
                  <a:gd name="T79" fmla="*/ 84 h 158"/>
                  <a:gd name="T80" fmla="*/ 2410 w 2410"/>
                  <a:gd name="T81" fmla="*/ 80 h 158"/>
                  <a:gd name="T82" fmla="*/ 2410 w 2410"/>
                  <a:gd name="T83" fmla="*/ 80 h 158"/>
                  <a:gd name="T84" fmla="*/ 2410 w 2410"/>
                  <a:gd name="T85" fmla="*/ 76 h 158"/>
                  <a:gd name="T86" fmla="*/ 2404 w 2410"/>
                  <a:gd name="T87" fmla="*/ 72 h 158"/>
                  <a:gd name="T88" fmla="*/ 2398 w 2410"/>
                  <a:gd name="T89" fmla="*/ 68 h 158"/>
                  <a:gd name="T90" fmla="*/ 2386 w 2410"/>
                  <a:gd name="T91" fmla="*/ 64 h 158"/>
                  <a:gd name="T92" fmla="*/ 2356 w 2410"/>
                  <a:gd name="T93" fmla="*/ 56 h 158"/>
                  <a:gd name="T94" fmla="*/ 2316 w 2410"/>
                  <a:gd name="T95" fmla="*/ 48 h 158"/>
                  <a:gd name="T96" fmla="*/ 2266 w 2410"/>
                  <a:gd name="T97" fmla="*/ 42 h 158"/>
                  <a:gd name="T98" fmla="*/ 2206 w 2410"/>
                  <a:gd name="T99" fmla="*/ 34 h 158"/>
                  <a:gd name="T100" fmla="*/ 2058 w 2410"/>
                  <a:gd name="T101" fmla="*/ 22 h 158"/>
                  <a:gd name="T102" fmla="*/ 1880 w 2410"/>
                  <a:gd name="T103" fmla="*/ 12 h 158"/>
                  <a:gd name="T104" fmla="*/ 1676 w 2410"/>
                  <a:gd name="T105" fmla="*/ 6 h 158"/>
                  <a:gd name="T106" fmla="*/ 1448 w 2410"/>
                  <a:gd name="T107" fmla="*/ 0 h 158"/>
                  <a:gd name="T108" fmla="*/ 1204 w 2410"/>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0" h="158">
                    <a:moveTo>
                      <a:pt x="1204" y="0"/>
                    </a:moveTo>
                    <a:lnTo>
                      <a:pt x="1204" y="0"/>
                    </a:lnTo>
                    <a:lnTo>
                      <a:pt x="962" y="0"/>
                    </a:lnTo>
                    <a:lnTo>
                      <a:pt x="736" y="6"/>
                    </a:lnTo>
                    <a:lnTo>
                      <a:pt x="532" y="12"/>
                    </a:lnTo>
                    <a:lnTo>
                      <a:pt x="352" y="22"/>
                    </a:lnTo>
                    <a:lnTo>
                      <a:pt x="206" y="34"/>
                    </a:lnTo>
                    <a:lnTo>
                      <a:pt x="146" y="42"/>
                    </a:lnTo>
                    <a:lnTo>
                      <a:pt x="94" y="48"/>
                    </a:lnTo>
                    <a:lnTo>
                      <a:pt x="54" y="56"/>
                    </a:lnTo>
                    <a:lnTo>
                      <a:pt x="24" y="64"/>
                    </a:lnTo>
                    <a:lnTo>
                      <a:pt x="14" y="68"/>
                    </a:lnTo>
                    <a:lnTo>
                      <a:pt x="6" y="72"/>
                    </a:lnTo>
                    <a:lnTo>
                      <a:pt x="2" y="76"/>
                    </a:lnTo>
                    <a:lnTo>
                      <a:pt x="0" y="80"/>
                    </a:lnTo>
                    <a:lnTo>
                      <a:pt x="2" y="84"/>
                    </a:lnTo>
                    <a:lnTo>
                      <a:pt x="6" y="88"/>
                    </a:lnTo>
                    <a:lnTo>
                      <a:pt x="24" y="96"/>
                    </a:lnTo>
                    <a:lnTo>
                      <a:pt x="54" y="102"/>
                    </a:lnTo>
                    <a:lnTo>
                      <a:pt x="94" y="110"/>
                    </a:lnTo>
                    <a:lnTo>
                      <a:pt x="146" y="116"/>
                    </a:lnTo>
                    <a:lnTo>
                      <a:pt x="206" y="122"/>
                    </a:lnTo>
                    <a:lnTo>
                      <a:pt x="352" y="134"/>
                    </a:lnTo>
                    <a:lnTo>
                      <a:pt x="532" y="144"/>
                    </a:lnTo>
                    <a:lnTo>
                      <a:pt x="736" y="152"/>
                    </a:lnTo>
                    <a:lnTo>
                      <a:pt x="962" y="156"/>
                    </a:lnTo>
                    <a:lnTo>
                      <a:pt x="1204" y="158"/>
                    </a:lnTo>
                    <a:lnTo>
                      <a:pt x="1448" y="156"/>
                    </a:lnTo>
                    <a:lnTo>
                      <a:pt x="1676" y="152"/>
                    </a:lnTo>
                    <a:lnTo>
                      <a:pt x="1880" y="144"/>
                    </a:lnTo>
                    <a:lnTo>
                      <a:pt x="2058" y="134"/>
                    </a:lnTo>
                    <a:lnTo>
                      <a:pt x="2206" y="122"/>
                    </a:lnTo>
                    <a:lnTo>
                      <a:pt x="2266" y="116"/>
                    </a:lnTo>
                    <a:lnTo>
                      <a:pt x="2316" y="110"/>
                    </a:lnTo>
                    <a:lnTo>
                      <a:pt x="2356" y="102"/>
                    </a:lnTo>
                    <a:lnTo>
                      <a:pt x="2386" y="96"/>
                    </a:lnTo>
                    <a:lnTo>
                      <a:pt x="2404" y="88"/>
                    </a:lnTo>
                    <a:lnTo>
                      <a:pt x="2410" y="84"/>
                    </a:lnTo>
                    <a:lnTo>
                      <a:pt x="2410" y="80"/>
                    </a:lnTo>
                    <a:lnTo>
                      <a:pt x="2410" y="76"/>
                    </a:lnTo>
                    <a:lnTo>
                      <a:pt x="2404" y="72"/>
                    </a:lnTo>
                    <a:lnTo>
                      <a:pt x="2398" y="68"/>
                    </a:lnTo>
                    <a:lnTo>
                      <a:pt x="2386" y="64"/>
                    </a:lnTo>
                    <a:lnTo>
                      <a:pt x="2356" y="56"/>
                    </a:lnTo>
                    <a:lnTo>
                      <a:pt x="2316" y="48"/>
                    </a:lnTo>
                    <a:lnTo>
                      <a:pt x="2266" y="42"/>
                    </a:lnTo>
                    <a:lnTo>
                      <a:pt x="2206" y="34"/>
                    </a:lnTo>
                    <a:lnTo>
                      <a:pt x="2058" y="22"/>
                    </a:lnTo>
                    <a:lnTo>
                      <a:pt x="1880" y="12"/>
                    </a:lnTo>
                    <a:lnTo>
                      <a:pt x="1676" y="6"/>
                    </a:lnTo>
                    <a:lnTo>
                      <a:pt x="1448" y="0"/>
                    </a:lnTo>
                    <a:lnTo>
                      <a:pt x="1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7" name="Freeform 152"/>
              <p:cNvSpPr>
                <a:spLocks noEditPoints="1" noChangeArrowheads="1"/>
              </p:cNvSpPr>
              <p:nvPr/>
            </p:nvSpPr>
            <p:spPr bwMode="auto">
              <a:xfrm>
                <a:off x="250" y="16"/>
                <a:ext cx="2402" cy="158"/>
              </a:xfrm>
              <a:custGeom>
                <a:avLst/>
                <a:gdLst>
                  <a:gd name="T0" fmla="*/ 1200 w 2402"/>
                  <a:gd name="T1" fmla="*/ 158 h 158"/>
                  <a:gd name="T2" fmla="*/ 736 w 2402"/>
                  <a:gd name="T3" fmla="*/ 150 h 158"/>
                  <a:gd name="T4" fmla="*/ 356 w 2402"/>
                  <a:gd name="T5" fmla="*/ 134 h 158"/>
                  <a:gd name="T6" fmla="*/ 150 w 2402"/>
                  <a:gd name="T7" fmla="*/ 116 h 158"/>
                  <a:gd name="T8" fmla="*/ 60 w 2402"/>
                  <a:gd name="T9" fmla="*/ 102 h 158"/>
                  <a:gd name="T10" fmla="*/ 12 w 2402"/>
                  <a:gd name="T11" fmla="*/ 88 h 158"/>
                  <a:gd name="T12" fmla="*/ 6 w 2402"/>
                  <a:gd name="T13" fmla="*/ 80 h 158"/>
                  <a:gd name="T14" fmla="*/ 8 w 2402"/>
                  <a:gd name="T15" fmla="*/ 76 h 158"/>
                  <a:gd name="T16" fmla="*/ 20 w 2402"/>
                  <a:gd name="T17" fmla="*/ 68 h 158"/>
                  <a:gd name="T18" fmla="*/ 60 w 2402"/>
                  <a:gd name="T19" fmla="*/ 56 h 158"/>
                  <a:gd name="T20" fmla="*/ 150 w 2402"/>
                  <a:gd name="T21" fmla="*/ 42 h 158"/>
                  <a:gd name="T22" fmla="*/ 356 w 2402"/>
                  <a:gd name="T23" fmla="*/ 24 h 158"/>
                  <a:gd name="T24" fmla="*/ 736 w 2402"/>
                  <a:gd name="T25" fmla="*/ 6 h 158"/>
                  <a:gd name="T26" fmla="*/ 1200 w 2402"/>
                  <a:gd name="T27" fmla="*/ 0 h 158"/>
                  <a:gd name="T28" fmla="*/ 1442 w 2402"/>
                  <a:gd name="T29" fmla="*/ 2 h 158"/>
                  <a:gd name="T30" fmla="*/ 1870 w 2402"/>
                  <a:gd name="T31" fmla="*/ 14 h 158"/>
                  <a:gd name="T32" fmla="*/ 2194 w 2402"/>
                  <a:gd name="T33" fmla="*/ 34 h 158"/>
                  <a:gd name="T34" fmla="*/ 2304 w 2402"/>
                  <a:gd name="T35" fmla="*/ 48 h 158"/>
                  <a:gd name="T36" fmla="*/ 2372 w 2402"/>
                  <a:gd name="T37" fmla="*/ 64 h 158"/>
                  <a:gd name="T38" fmla="*/ 2390 w 2402"/>
                  <a:gd name="T39" fmla="*/ 72 h 158"/>
                  <a:gd name="T40" fmla="*/ 2396 w 2402"/>
                  <a:gd name="T41" fmla="*/ 80 h 158"/>
                  <a:gd name="T42" fmla="*/ 2396 w 2402"/>
                  <a:gd name="T43" fmla="*/ 84 h 158"/>
                  <a:gd name="T44" fmla="*/ 2372 w 2402"/>
                  <a:gd name="T45" fmla="*/ 94 h 158"/>
                  <a:gd name="T46" fmla="*/ 2304 w 2402"/>
                  <a:gd name="T47" fmla="*/ 110 h 158"/>
                  <a:gd name="T48" fmla="*/ 2194 w 2402"/>
                  <a:gd name="T49" fmla="*/ 122 h 158"/>
                  <a:gd name="T50" fmla="*/ 1870 w 2402"/>
                  <a:gd name="T51" fmla="*/ 144 h 158"/>
                  <a:gd name="T52" fmla="*/ 1442 w 2402"/>
                  <a:gd name="T53" fmla="*/ 156 h 158"/>
                  <a:gd name="T54" fmla="*/ 1200 w 2402"/>
                  <a:gd name="T55" fmla="*/ 0 h 158"/>
                  <a:gd name="T56" fmla="*/ 958 w 2402"/>
                  <a:gd name="T57" fmla="*/ 2 h 158"/>
                  <a:gd name="T58" fmla="*/ 530 w 2402"/>
                  <a:gd name="T59" fmla="*/ 14 h 158"/>
                  <a:gd name="T60" fmla="*/ 206 w 2402"/>
                  <a:gd name="T61" fmla="*/ 34 h 158"/>
                  <a:gd name="T62" fmla="*/ 96 w 2402"/>
                  <a:gd name="T63" fmla="*/ 48 h 158"/>
                  <a:gd name="T64" fmla="*/ 26 w 2402"/>
                  <a:gd name="T65" fmla="*/ 64 h 158"/>
                  <a:gd name="T66" fmla="*/ 6 w 2402"/>
                  <a:gd name="T67" fmla="*/ 72 h 158"/>
                  <a:gd name="T68" fmla="*/ 0 w 2402"/>
                  <a:gd name="T69" fmla="*/ 80 h 158"/>
                  <a:gd name="T70" fmla="*/ 2 w 2402"/>
                  <a:gd name="T71" fmla="*/ 84 h 158"/>
                  <a:gd name="T72" fmla="*/ 26 w 2402"/>
                  <a:gd name="T73" fmla="*/ 96 h 158"/>
                  <a:gd name="T74" fmla="*/ 96 w 2402"/>
                  <a:gd name="T75" fmla="*/ 110 h 158"/>
                  <a:gd name="T76" fmla="*/ 206 w 2402"/>
                  <a:gd name="T77" fmla="*/ 122 h 158"/>
                  <a:gd name="T78" fmla="*/ 530 w 2402"/>
                  <a:gd name="T79" fmla="*/ 144 h 158"/>
                  <a:gd name="T80" fmla="*/ 958 w 2402"/>
                  <a:gd name="T81" fmla="*/ 156 h 158"/>
                  <a:gd name="T82" fmla="*/ 1200 w 2402"/>
                  <a:gd name="T83" fmla="*/ 158 h 158"/>
                  <a:gd name="T84" fmla="*/ 1670 w 2402"/>
                  <a:gd name="T85" fmla="*/ 152 h 158"/>
                  <a:gd name="T86" fmla="*/ 2052 w 2402"/>
                  <a:gd name="T87" fmla="*/ 134 h 158"/>
                  <a:gd name="T88" fmla="*/ 2258 w 2402"/>
                  <a:gd name="T89" fmla="*/ 116 h 158"/>
                  <a:gd name="T90" fmla="*/ 2348 w 2402"/>
                  <a:gd name="T91" fmla="*/ 102 h 158"/>
                  <a:gd name="T92" fmla="*/ 2396 w 2402"/>
                  <a:gd name="T93" fmla="*/ 88 h 158"/>
                  <a:gd name="T94" fmla="*/ 2402 w 2402"/>
                  <a:gd name="T95" fmla="*/ 80 h 158"/>
                  <a:gd name="T96" fmla="*/ 2400 w 2402"/>
                  <a:gd name="T97" fmla="*/ 76 h 158"/>
                  <a:gd name="T98" fmla="*/ 2388 w 2402"/>
                  <a:gd name="T99" fmla="*/ 68 h 158"/>
                  <a:gd name="T100" fmla="*/ 2348 w 2402"/>
                  <a:gd name="T101" fmla="*/ 56 h 158"/>
                  <a:gd name="T102" fmla="*/ 2258 w 2402"/>
                  <a:gd name="T103" fmla="*/ 42 h 158"/>
                  <a:gd name="T104" fmla="*/ 2052 w 2402"/>
                  <a:gd name="T105" fmla="*/ 22 h 158"/>
                  <a:gd name="T106" fmla="*/ 1670 w 2402"/>
                  <a:gd name="T107" fmla="*/ 6 h 158"/>
                  <a:gd name="T108" fmla="*/ 1200 w 2402"/>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2" h="158">
                    <a:moveTo>
                      <a:pt x="1200" y="158"/>
                    </a:moveTo>
                    <a:lnTo>
                      <a:pt x="1200" y="158"/>
                    </a:lnTo>
                    <a:lnTo>
                      <a:pt x="960" y="156"/>
                    </a:lnTo>
                    <a:lnTo>
                      <a:pt x="736" y="150"/>
                    </a:lnTo>
                    <a:lnTo>
                      <a:pt x="532" y="144"/>
                    </a:lnTo>
                    <a:lnTo>
                      <a:pt x="356" y="134"/>
                    </a:lnTo>
                    <a:lnTo>
                      <a:pt x="210" y="122"/>
                    </a:lnTo>
                    <a:lnTo>
                      <a:pt x="150" y="116"/>
                    </a:lnTo>
                    <a:lnTo>
                      <a:pt x="100" y="110"/>
                    </a:lnTo>
                    <a:lnTo>
                      <a:pt x="60" y="102"/>
                    </a:lnTo>
                    <a:lnTo>
                      <a:pt x="30" y="94"/>
                    </a:lnTo>
                    <a:lnTo>
                      <a:pt x="12" y="88"/>
                    </a:lnTo>
                    <a:lnTo>
                      <a:pt x="8" y="84"/>
                    </a:lnTo>
                    <a:lnTo>
                      <a:pt x="6" y="80"/>
                    </a:lnTo>
                    <a:lnTo>
                      <a:pt x="8" y="76"/>
                    </a:lnTo>
                    <a:lnTo>
                      <a:pt x="12" y="72"/>
                    </a:lnTo>
                    <a:lnTo>
                      <a:pt x="20" y="68"/>
                    </a:lnTo>
                    <a:lnTo>
                      <a:pt x="30" y="64"/>
                    </a:lnTo>
                    <a:lnTo>
                      <a:pt x="60" y="56"/>
                    </a:lnTo>
                    <a:lnTo>
                      <a:pt x="100" y="48"/>
                    </a:lnTo>
                    <a:lnTo>
                      <a:pt x="150" y="42"/>
                    </a:lnTo>
                    <a:lnTo>
                      <a:pt x="210" y="34"/>
                    </a:lnTo>
                    <a:lnTo>
                      <a:pt x="356" y="24"/>
                    </a:lnTo>
                    <a:lnTo>
                      <a:pt x="532" y="14"/>
                    </a:lnTo>
                    <a:lnTo>
                      <a:pt x="736" y="6"/>
                    </a:lnTo>
                    <a:lnTo>
                      <a:pt x="960" y="2"/>
                    </a:lnTo>
                    <a:lnTo>
                      <a:pt x="1200" y="0"/>
                    </a:lnTo>
                    <a:lnTo>
                      <a:pt x="1442" y="2"/>
                    </a:lnTo>
                    <a:lnTo>
                      <a:pt x="1668" y="6"/>
                    </a:lnTo>
                    <a:lnTo>
                      <a:pt x="1870" y="14"/>
                    </a:lnTo>
                    <a:lnTo>
                      <a:pt x="2048" y="24"/>
                    </a:lnTo>
                    <a:lnTo>
                      <a:pt x="2194" y="34"/>
                    </a:lnTo>
                    <a:lnTo>
                      <a:pt x="2254" y="42"/>
                    </a:lnTo>
                    <a:lnTo>
                      <a:pt x="2304" y="48"/>
                    </a:lnTo>
                    <a:lnTo>
                      <a:pt x="2344" y="56"/>
                    </a:lnTo>
                    <a:lnTo>
                      <a:pt x="2372" y="64"/>
                    </a:lnTo>
                    <a:lnTo>
                      <a:pt x="2382" y="68"/>
                    </a:lnTo>
                    <a:lnTo>
                      <a:pt x="2390" y="72"/>
                    </a:lnTo>
                    <a:lnTo>
                      <a:pt x="2396" y="76"/>
                    </a:lnTo>
                    <a:lnTo>
                      <a:pt x="2396" y="80"/>
                    </a:lnTo>
                    <a:lnTo>
                      <a:pt x="2396" y="84"/>
                    </a:lnTo>
                    <a:lnTo>
                      <a:pt x="2390" y="88"/>
                    </a:lnTo>
                    <a:lnTo>
                      <a:pt x="2372" y="94"/>
                    </a:lnTo>
                    <a:lnTo>
                      <a:pt x="2344" y="102"/>
                    </a:lnTo>
                    <a:lnTo>
                      <a:pt x="2304" y="110"/>
                    </a:lnTo>
                    <a:lnTo>
                      <a:pt x="2254" y="116"/>
                    </a:lnTo>
                    <a:lnTo>
                      <a:pt x="2194" y="122"/>
                    </a:lnTo>
                    <a:lnTo>
                      <a:pt x="2048" y="134"/>
                    </a:lnTo>
                    <a:lnTo>
                      <a:pt x="1870" y="144"/>
                    </a:lnTo>
                    <a:lnTo>
                      <a:pt x="1668" y="150"/>
                    </a:lnTo>
                    <a:lnTo>
                      <a:pt x="1442" y="156"/>
                    </a:lnTo>
                    <a:lnTo>
                      <a:pt x="1200" y="158"/>
                    </a:lnTo>
                    <a:close/>
                    <a:moveTo>
                      <a:pt x="1200" y="0"/>
                    </a:moveTo>
                    <a:lnTo>
                      <a:pt x="1200" y="0"/>
                    </a:lnTo>
                    <a:lnTo>
                      <a:pt x="958" y="2"/>
                    </a:lnTo>
                    <a:lnTo>
                      <a:pt x="734" y="6"/>
                    </a:lnTo>
                    <a:lnTo>
                      <a:pt x="530" y="14"/>
                    </a:lnTo>
                    <a:lnTo>
                      <a:pt x="352" y="22"/>
                    </a:lnTo>
                    <a:lnTo>
                      <a:pt x="206" y="34"/>
                    </a:lnTo>
                    <a:lnTo>
                      <a:pt x="146" y="42"/>
                    </a:lnTo>
                    <a:lnTo>
                      <a:pt x="96" y="48"/>
                    </a:lnTo>
                    <a:lnTo>
                      <a:pt x="54" y="56"/>
                    </a:lnTo>
                    <a:lnTo>
                      <a:pt x="26" y="64"/>
                    </a:lnTo>
                    <a:lnTo>
                      <a:pt x="14" y="68"/>
                    </a:lnTo>
                    <a:lnTo>
                      <a:pt x="6" y="72"/>
                    </a:lnTo>
                    <a:lnTo>
                      <a:pt x="2" y="76"/>
                    </a:lnTo>
                    <a:lnTo>
                      <a:pt x="0" y="80"/>
                    </a:lnTo>
                    <a:lnTo>
                      <a:pt x="2" y="84"/>
                    </a:lnTo>
                    <a:lnTo>
                      <a:pt x="6" y="88"/>
                    </a:lnTo>
                    <a:lnTo>
                      <a:pt x="26" y="96"/>
                    </a:lnTo>
                    <a:lnTo>
                      <a:pt x="54" y="102"/>
                    </a:lnTo>
                    <a:lnTo>
                      <a:pt x="96" y="110"/>
                    </a:lnTo>
                    <a:lnTo>
                      <a:pt x="146" y="116"/>
                    </a:lnTo>
                    <a:lnTo>
                      <a:pt x="206" y="122"/>
                    </a:lnTo>
                    <a:lnTo>
                      <a:pt x="352" y="134"/>
                    </a:lnTo>
                    <a:lnTo>
                      <a:pt x="530" y="144"/>
                    </a:lnTo>
                    <a:lnTo>
                      <a:pt x="734" y="152"/>
                    </a:lnTo>
                    <a:lnTo>
                      <a:pt x="958" y="156"/>
                    </a:lnTo>
                    <a:lnTo>
                      <a:pt x="1200" y="158"/>
                    </a:lnTo>
                    <a:lnTo>
                      <a:pt x="1444" y="156"/>
                    </a:lnTo>
                    <a:lnTo>
                      <a:pt x="1670" y="152"/>
                    </a:lnTo>
                    <a:lnTo>
                      <a:pt x="1874" y="144"/>
                    </a:lnTo>
                    <a:lnTo>
                      <a:pt x="2052" y="134"/>
                    </a:lnTo>
                    <a:lnTo>
                      <a:pt x="2198" y="122"/>
                    </a:lnTo>
                    <a:lnTo>
                      <a:pt x="2258" y="116"/>
                    </a:lnTo>
                    <a:lnTo>
                      <a:pt x="2308" y="110"/>
                    </a:lnTo>
                    <a:lnTo>
                      <a:pt x="2348" y="102"/>
                    </a:lnTo>
                    <a:lnTo>
                      <a:pt x="2378" y="96"/>
                    </a:lnTo>
                    <a:lnTo>
                      <a:pt x="2396" y="88"/>
                    </a:lnTo>
                    <a:lnTo>
                      <a:pt x="2400" y="84"/>
                    </a:lnTo>
                    <a:lnTo>
                      <a:pt x="2402" y="80"/>
                    </a:lnTo>
                    <a:lnTo>
                      <a:pt x="2400" y="76"/>
                    </a:lnTo>
                    <a:lnTo>
                      <a:pt x="2396" y="72"/>
                    </a:lnTo>
                    <a:lnTo>
                      <a:pt x="2388" y="68"/>
                    </a:lnTo>
                    <a:lnTo>
                      <a:pt x="2378" y="64"/>
                    </a:lnTo>
                    <a:lnTo>
                      <a:pt x="2348" y="56"/>
                    </a:lnTo>
                    <a:lnTo>
                      <a:pt x="2308" y="48"/>
                    </a:lnTo>
                    <a:lnTo>
                      <a:pt x="2258" y="42"/>
                    </a:lnTo>
                    <a:lnTo>
                      <a:pt x="2198" y="34"/>
                    </a:lnTo>
                    <a:lnTo>
                      <a:pt x="2052" y="22"/>
                    </a:lnTo>
                    <a:lnTo>
                      <a:pt x="1874" y="14"/>
                    </a:lnTo>
                    <a:lnTo>
                      <a:pt x="1670" y="6"/>
                    </a:lnTo>
                    <a:lnTo>
                      <a:pt x="1444" y="2"/>
                    </a:lnTo>
                    <a:lnTo>
                      <a:pt x="1200" y="0"/>
                    </a:lnTo>
                    <a:close/>
                  </a:path>
                </a:pathLst>
              </a:custGeom>
              <a:solidFill>
                <a:srgbClr val="F9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8" name="Freeform 153"/>
              <p:cNvSpPr>
                <a:spLocks noChangeArrowheads="1"/>
              </p:cNvSpPr>
              <p:nvPr/>
            </p:nvSpPr>
            <p:spPr bwMode="auto">
              <a:xfrm>
                <a:off x="256" y="16"/>
                <a:ext cx="2390" cy="158"/>
              </a:xfrm>
              <a:custGeom>
                <a:avLst/>
                <a:gdLst>
                  <a:gd name="T0" fmla="*/ 1194 w 2390"/>
                  <a:gd name="T1" fmla="*/ 158 h 158"/>
                  <a:gd name="T2" fmla="*/ 1194 w 2390"/>
                  <a:gd name="T3" fmla="*/ 158 h 158"/>
                  <a:gd name="T4" fmla="*/ 954 w 2390"/>
                  <a:gd name="T5" fmla="*/ 156 h 158"/>
                  <a:gd name="T6" fmla="*/ 730 w 2390"/>
                  <a:gd name="T7" fmla="*/ 150 h 158"/>
                  <a:gd name="T8" fmla="*/ 526 w 2390"/>
                  <a:gd name="T9" fmla="*/ 144 h 158"/>
                  <a:gd name="T10" fmla="*/ 350 w 2390"/>
                  <a:gd name="T11" fmla="*/ 134 h 158"/>
                  <a:gd name="T12" fmla="*/ 204 w 2390"/>
                  <a:gd name="T13" fmla="*/ 122 h 158"/>
                  <a:gd name="T14" fmla="*/ 144 w 2390"/>
                  <a:gd name="T15" fmla="*/ 116 h 158"/>
                  <a:gd name="T16" fmla="*/ 94 w 2390"/>
                  <a:gd name="T17" fmla="*/ 110 h 158"/>
                  <a:gd name="T18" fmla="*/ 54 w 2390"/>
                  <a:gd name="T19" fmla="*/ 102 h 158"/>
                  <a:gd name="T20" fmla="*/ 24 w 2390"/>
                  <a:gd name="T21" fmla="*/ 94 h 158"/>
                  <a:gd name="T22" fmla="*/ 6 w 2390"/>
                  <a:gd name="T23" fmla="*/ 88 h 158"/>
                  <a:gd name="T24" fmla="*/ 2 w 2390"/>
                  <a:gd name="T25" fmla="*/ 84 h 158"/>
                  <a:gd name="T26" fmla="*/ 0 w 2390"/>
                  <a:gd name="T27" fmla="*/ 80 h 158"/>
                  <a:gd name="T28" fmla="*/ 0 w 2390"/>
                  <a:gd name="T29" fmla="*/ 80 h 158"/>
                  <a:gd name="T30" fmla="*/ 2 w 2390"/>
                  <a:gd name="T31" fmla="*/ 76 h 158"/>
                  <a:gd name="T32" fmla="*/ 6 w 2390"/>
                  <a:gd name="T33" fmla="*/ 72 h 158"/>
                  <a:gd name="T34" fmla="*/ 14 w 2390"/>
                  <a:gd name="T35" fmla="*/ 68 h 158"/>
                  <a:gd name="T36" fmla="*/ 24 w 2390"/>
                  <a:gd name="T37" fmla="*/ 64 h 158"/>
                  <a:gd name="T38" fmla="*/ 54 w 2390"/>
                  <a:gd name="T39" fmla="*/ 56 h 158"/>
                  <a:gd name="T40" fmla="*/ 94 w 2390"/>
                  <a:gd name="T41" fmla="*/ 48 h 158"/>
                  <a:gd name="T42" fmla="*/ 144 w 2390"/>
                  <a:gd name="T43" fmla="*/ 42 h 158"/>
                  <a:gd name="T44" fmla="*/ 204 w 2390"/>
                  <a:gd name="T45" fmla="*/ 34 h 158"/>
                  <a:gd name="T46" fmla="*/ 350 w 2390"/>
                  <a:gd name="T47" fmla="*/ 24 h 158"/>
                  <a:gd name="T48" fmla="*/ 526 w 2390"/>
                  <a:gd name="T49" fmla="*/ 14 h 158"/>
                  <a:gd name="T50" fmla="*/ 730 w 2390"/>
                  <a:gd name="T51" fmla="*/ 6 h 158"/>
                  <a:gd name="T52" fmla="*/ 954 w 2390"/>
                  <a:gd name="T53" fmla="*/ 2 h 158"/>
                  <a:gd name="T54" fmla="*/ 1194 w 2390"/>
                  <a:gd name="T55" fmla="*/ 0 h 158"/>
                  <a:gd name="T56" fmla="*/ 1194 w 2390"/>
                  <a:gd name="T57" fmla="*/ 0 h 158"/>
                  <a:gd name="T58" fmla="*/ 1436 w 2390"/>
                  <a:gd name="T59" fmla="*/ 2 h 158"/>
                  <a:gd name="T60" fmla="*/ 1662 w 2390"/>
                  <a:gd name="T61" fmla="*/ 6 h 158"/>
                  <a:gd name="T62" fmla="*/ 1864 w 2390"/>
                  <a:gd name="T63" fmla="*/ 14 h 158"/>
                  <a:gd name="T64" fmla="*/ 2042 w 2390"/>
                  <a:gd name="T65" fmla="*/ 24 h 158"/>
                  <a:gd name="T66" fmla="*/ 2188 w 2390"/>
                  <a:gd name="T67" fmla="*/ 34 h 158"/>
                  <a:gd name="T68" fmla="*/ 2248 w 2390"/>
                  <a:gd name="T69" fmla="*/ 42 h 158"/>
                  <a:gd name="T70" fmla="*/ 2298 w 2390"/>
                  <a:gd name="T71" fmla="*/ 48 h 158"/>
                  <a:gd name="T72" fmla="*/ 2338 w 2390"/>
                  <a:gd name="T73" fmla="*/ 56 h 158"/>
                  <a:gd name="T74" fmla="*/ 2366 w 2390"/>
                  <a:gd name="T75" fmla="*/ 64 h 158"/>
                  <a:gd name="T76" fmla="*/ 2376 w 2390"/>
                  <a:gd name="T77" fmla="*/ 68 h 158"/>
                  <a:gd name="T78" fmla="*/ 2384 w 2390"/>
                  <a:gd name="T79" fmla="*/ 72 h 158"/>
                  <a:gd name="T80" fmla="*/ 2390 w 2390"/>
                  <a:gd name="T81" fmla="*/ 76 h 158"/>
                  <a:gd name="T82" fmla="*/ 2390 w 2390"/>
                  <a:gd name="T83" fmla="*/ 80 h 158"/>
                  <a:gd name="T84" fmla="*/ 2390 w 2390"/>
                  <a:gd name="T85" fmla="*/ 80 h 158"/>
                  <a:gd name="T86" fmla="*/ 2390 w 2390"/>
                  <a:gd name="T87" fmla="*/ 84 h 158"/>
                  <a:gd name="T88" fmla="*/ 2384 w 2390"/>
                  <a:gd name="T89" fmla="*/ 88 h 158"/>
                  <a:gd name="T90" fmla="*/ 2366 w 2390"/>
                  <a:gd name="T91" fmla="*/ 94 h 158"/>
                  <a:gd name="T92" fmla="*/ 2338 w 2390"/>
                  <a:gd name="T93" fmla="*/ 102 h 158"/>
                  <a:gd name="T94" fmla="*/ 2298 w 2390"/>
                  <a:gd name="T95" fmla="*/ 110 h 158"/>
                  <a:gd name="T96" fmla="*/ 2248 w 2390"/>
                  <a:gd name="T97" fmla="*/ 116 h 158"/>
                  <a:gd name="T98" fmla="*/ 2188 w 2390"/>
                  <a:gd name="T99" fmla="*/ 122 h 158"/>
                  <a:gd name="T100" fmla="*/ 2042 w 2390"/>
                  <a:gd name="T101" fmla="*/ 134 h 158"/>
                  <a:gd name="T102" fmla="*/ 1864 w 2390"/>
                  <a:gd name="T103" fmla="*/ 144 h 158"/>
                  <a:gd name="T104" fmla="*/ 1662 w 2390"/>
                  <a:gd name="T105" fmla="*/ 150 h 158"/>
                  <a:gd name="T106" fmla="*/ 1436 w 2390"/>
                  <a:gd name="T107" fmla="*/ 156 h 158"/>
                  <a:gd name="T108" fmla="*/ 1194 w 2390"/>
                  <a:gd name="T10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0" h="158">
                    <a:moveTo>
                      <a:pt x="1194" y="158"/>
                    </a:moveTo>
                    <a:lnTo>
                      <a:pt x="1194" y="158"/>
                    </a:lnTo>
                    <a:lnTo>
                      <a:pt x="954" y="156"/>
                    </a:lnTo>
                    <a:lnTo>
                      <a:pt x="730" y="150"/>
                    </a:lnTo>
                    <a:lnTo>
                      <a:pt x="526" y="144"/>
                    </a:lnTo>
                    <a:lnTo>
                      <a:pt x="350" y="134"/>
                    </a:lnTo>
                    <a:lnTo>
                      <a:pt x="204" y="122"/>
                    </a:lnTo>
                    <a:lnTo>
                      <a:pt x="144" y="116"/>
                    </a:lnTo>
                    <a:lnTo>
                      <a:pt x="94" y="110"/>
                    </a:lnTo>
                    <a:lnTo>
                      <a:pt x="54" y="102"/>
                    </a:lnTo>
                    <a:lnTo>
                      <a:pt x="24" y="94"/>
                    </a:lnTo>
                    <a:lnTo>
                      <a:pt x="6" y="88"/>
                    </a:lnTo>
                    <a:lnTo>
                      <a:pt x="2" y="84"/>
                    </a:lnTo>
                    <a:lnTo>
                      <a:pt x="0" y="80"/>
                    </a:lnTo>
                    <a:lnTo>
                      <a:pt x="2" y="76"/>
                    </a:lnTo>
                    <a:lnTo>
                      <a:pt x="6" y="72"/>
                    </a:lnTo>
                    <a:lnTo>
                      <a:pt x="14" y="68"/>
                    </a:lnTo>
                    <a:lnTo>
                      <a:pt x="24" y="64"/>
                    </a:lnTo>
                    <a:lnTo>
                      <a:pt x="54" y="56"/>
                    </a:lnTo>
                    <a:lnTo>
                      <a:pt x="94" y="48"/>
                    </a:lnTo>
                    <a:lnTo>
                      <a:pt x="144" y="42"/>
                    </a:lnTo>
                    <a:lnTo>
                      <a:pt x="204" y="34"/>
                    </a:lnTo>
                    <a:lnTo>
                      <a:pt x="350" y="24"/>
                    </a:lnTo>
                    <a:lnTo>
                      <a:pt x="526" y="14"/>
                    </a:lnTo>
                    <a:lnTo>
                      <a:pt x="730" y="6"/>
                    </a:lnTo>
                    <a:lnTo>
                      <a:pt x="954" y="2"/>
                    </a:lnTo>
                    <a:lnTo>
                      <a:pt x="1194" y="0"/>
                    </a:lnTo>
                    <a:lnTo>
                      <a:pt x="1436" y="2"/>
                    </a:lnTo>
                    <a:lnTo>
                      <a:pt x="1662" y="6"/>
                    </a:lnTo>
                    <a:lnTo>
                      <a:pt x="1864" y="14"/>
                    </a:lnTo>
                    <a:lnTo>
                      <a:pt x="2042" y="24"/>
                    </a:lnTo>
                    <a:lnTo>
                      <a:pt x="2188" y="34"/>
                    </a:lnTo>
                    <a:lnTo>
                      <a:pt x="2248" y="42"/>
                    </a:lnTo>
                    <a:lnTo>
                      <a:pt x="2298" y="48"/>
                    </a:lnTo>
                    <a:lnTo>
                      <a:pt x="2338" y="56"/>
                    </a:lnTo>
                    <a:lnTo>
                      <a:pt x="2366" y="64"/>
                    </a:lnTo>
                    <a:lnTo>
                      <a:pt x="2376" y="68"/>
                    </a:lnTo>
                    <a:lnTo>
                      <a:pt x="2384" y="72"/>
                    </a:lnTo>
                    <a:lnTo>
                      <a:pt x="2390" y="76"/>
                    </a:lnTo>
                    <a:lnTo>
                      <a:pt x="2390" y="80"/>
                    </a:lnTo>
                    <a:lnTo>
                      <a:pt x="2390" y="84"/>
                    </a:lnTo>
                    <a:lnTo>
                      <a:pt x="2384" y="88"/>
                    </a:lnTo>
                    <a:lnTo>
                      <a:pt x="2366" y="94"/>
                    </a:lnTo>
                    <a:lnTo>
                      <a:pt x="2338" y="102"/>
                    </a:lnTo>
                    <a:lnTo>
                      <a:pt x="2298" y="110"/>
                    </a:lnTo>
                    <a:lnTo>
                      <a:pt x="2248" y="116"/>
                    </a:lnTo>
                    <a:lnTo>
                      <a:pt x="2188" y="122"/>
                    </a:lnTo>
                    <a:lnTo>
                      <a:pt x="2042" y="134"/>
                    </a:lnTo>
                    <a:lnTo>
                      <a:pt x="1864" y="144"/>
                    </a:lnTo>
                    <a:lnTo>
                      <a:pt x="1662" y="150"/>
                    </a:lnTo>
                    <a:lnTo>
                      <a:pt x="1436" y="156"/>
                    </a:lnTo>
                    <a:lnTo>
                      <a:pt x="1194"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49" name="Freeform 154"/>
              <p:cNvSpPr>
                <a:spLocks noChangeArrowheads="1"/>
              </p:cNvSpPr>
              <p:nvPr/>
            </p:nvSpPr>
            <p:spPr bwMode="auto">
              <a:xfrm>
                <a:off x="250" y="16"/>
                <a:ext cx="2402" cy="158"/>
              </a:xfrm>
              <a:custGeom>
                <a:avLst/>
                <a:gdLst>
                  <a:gd name="T0" fmla="*/ 1200 w 2402"/>
                  <a:gd name="T1" fmla="*/ 0 h 158"/>
                  <a:gd name="T2" fmla="*/ 1200 w 2402"/>
                  <a:gd name="T3" fmla="*/ 0 h 158"/>
                  <a:gd name="T4" fmla="*/ 958 w 2402"/>
                  <a:gd name="T5" fmla="*/ 2 h 158"/>
                  <a:gd name="T6" fmla="*/ 734 w 2402"/>
                  <a:gd name="T7" fmla="*/ 6 h 158"/>
                  <a:gd name="T8" fmla="*/ 530 w 2402"/>
                  <a:gd name="T9" fmla="*/ 14 h 158"/>
                  <a:gd name="T10" fmla="*/ 352 w 2402"/>
                  <a:gd name="T11" fmla="*/ 22 h 158"/>
                  <a:gd name="T12" fmla="*/ 206 w 2402"/>
                  <a:gd name="T13" fmla="*/ 34 h 158"/>
                  <a:gd name="T14" fmla="*/ 146 w 2402"/>
                  <a:gd name="T15" fmla="*/ 42 h 158"/>
                  <a:gd name="T16" fmla="*/ 96 w 2402"/>
                  <a:gd name="T17" fmla="*/ 48 h 158"/>
                  <a:gd name="T18" fmla="*/ 54 w 2402"/>
                  <a:gd name="T19" fmla="*/ 56 h 158"/>
                  <a:gd name="T20" fmla="*/ 26 w 2402"/>
                  <a:gd name="T21" fmla="*/ 64 h 158"/>
                  <a:gd name="T22" fmla="*/ 14 w 2402"/>
                  <a:gd name="T23" fmla="*/ 68 h 158"/>
                  <a:gd name="T24" fmla="*/ 6 w 2402"/>
                  <a:gd name="T25" fmla="*/ 72 h 158"/>
                  <a:gd name="T26" fmla="*/ 2 w 2402"/>
                  <a:gd name="T27" fmla="*/ 76 h 158"/>
                  <a:gd name="T28" fmla="*/ 0 w 2402"/>
                  <a:gd name="T29" fmla="*/ 80 h 158"/>
                  <a:gd name="T30" fmla="*/ 0 w 2402"/>
                  <a:gd name="T31" fmla="*/ 80 h 158"/>
                  <a:gd name="T32" fmla="*/ 2 w 2402"/>
                  <a:gd name="T33" fmla="*/ 84 h 158"/>
                  <a:gd name="T34" fmla="*/ 6 w 2402"/>
                  <a:gd name="T35" fmla="*/ 88 h 158"/>
                  <a:gd name="T36" fmla="*/ 26 w 2402"/>
                  <a:gd name="T37" fmla="*/ 96 h 158"/>
                  <a:gd name="T38" fmla="*/ 54 w 2402"/>
                  <a:gd name="T39" fmla="*/ 102 h 158"/>
                  <a:gd name="T40" fmla="*/ 96 w 2402"/>
                  <a:gd name="T41" fmla="*/ 110 h 158"/>
                  <a:gd name="T42" fmla="*/ 146 w 2402"/>
                  <a:gd name="T43" fmla="*/ 116 h 158"/>
                  <a:gd name="T44" fmla="*/ 206 w 2402"/>
                  <a:gd name="T45" fmla="*/ 122 h 158"/>
                  <a:gd name="T46" fmla="*/ 352 w 2402"/>
                  <a:gd name="T47" fmla="*/ 134 h 158"/>
                  <a:gd name="T48" fmla="*/ 530 w 2402"/>
                  <a:gd name="T49" fmla="*/ 144 h 158"/>
                  <a:gd name="T50" fmla="*/ 734 w 2402"/>
                  <a:gd name="T51" fmla="*/ 152 h 158"/>
                  <a:gd name="T52" fmla="*/ 958 w 2402"/>
                  <a:gd name="T53" fmla="*/ 156 h 158"/>
                  <a:gd name="T54" fmla="*/ 1200 w 2402"/>
                  <a:gd name="T55" fmla="*/ 158 h 158"/>
                  <a:gd name="T56" fmla="*/ 1200 w 2402"/>
                  <a:gd name="T57" fmla="*/ 158 h 158"/>
                  <a:gd name="T58" fmla="*/ 1444 w 2402"/>
                  <a:gd name="T59" fmla="*/ 156 h 158"/>
                  <a:gd name="T60" fmla="*/ 1670 w 2402"/>
                  <a:gd name="T61" fmla="*/ 152 h 158"/>
                  <a:gd name="T62" fmla="*/ 1874 w 2402"/>
                  <a:gd name="T63" fmla="*/ 144 h 158"/>
                  <a:gd name="T64" fmla="*/ 2052 w 2402"/>
                  <a:gd name="T65" fmla="*/ 134 h 158"/>
                  <a:gd name="T66" fmla="*/ 2198 w 2402"/>
                  <a:gd name="T67" fmla="*/ 122 h 158"/>
                  <a:gd name="T68" fmla="*/ 2258 w 2402"/>
                  <a:gd name="T69" fmla="*/ 116 h 158"/>
                  <a:gd name="T70" fmla="*/ 2308 w 2402"/>
                  <a:gd name="T71" fmla="*/ 110 h 158"/>
                  <a:gd name="T72" fmla="*/ 2348 w 2402"/>
                  <a:gd name="T73" fmla="*/ 102 h 158"/>
                  <a:gd name="T74" fmla="*/ 2378 w 2402"/>
                  <a:gd name="T75" fmla="*/ 96 h 158"/>
                  <a:gd name="T76" fmla="*/ 2396 w 2402"/>
                  <a:gd name="T77" fmla="*/ 88 h 158"/>
                  <a:gd name="T78" fmla="*/ 2400 w 2402"/>
                  <a:gd name="T79" fmla="*/ 84 h 158"/>
                  <a:gd name="T80" fmla="*/ 2402 w 2402"/>
                  <a:gd name="T81" fmla="*/ 80 h 158"/>
                  <a:gd name="T82" fmla="*/ 2402 w 2402"/>
                  <a:gd name="T83" fmla="*/ 80 h 158"/>
                  <a:gd name="T84" fmla="*/ 2400 w 2402"/>
                  <a:gd name="T85" fmla="*/ 76 h 158"/>
                  <a:gd name="T86" fmla="*/ 2396 w 2402"/>
                  <a:gd name="T87" fmla="*/ 72 h 158"/>
                  <a:gd name="T88" fmla="*/ 2388 w 2402"/>
                  <a:gd name="T89" fmla="*/ 68 h 158"/>
                  <a:gd name="T90" fmla="*/ 2378 w 2402"/>
                  <a:gd name="T91" fmla="*/ 64 h 158"/>
                  <a:gd name="T92" fmla="*/ 2348 w 2402"/>
                  <a:gd name="T93" fmla="*/ 56 h 158"/>
                  <a:gd name="T94" fmla="*/ 2308 w 2402"/>
                  <a:gd name="T95" fmla="*/ 48 h 158"/>
                  <a:gd name="T96" fmla="*/ 2258 w 2402"/>
                  <a:gd name="T97" fmla="*/ 42 h 158"/>
                  <a:gd name="T98" fmla="*/ 2198 w 2402"/>
                  <a:gd name="T99" fmla="*/ 34 h 158"/>
                  <a:gd name="T100" fmla="*/ 2052 w 2402"/>
                  <a:gd name="T101" fmla="*/ 22 h 158"/>
                  <a:gd name="T102" fmla="*/ 1874 w 2402"/>
                  <a:gd name="T103" fmla="*/ 14 h 158"/>
                  <a:gd name="T104" fmla="*/ 1670 w 2402"/>
                  <a:gd name="T105" fmla="*/ 6 h 158"/>
                  <a:gd name="T106" fmla="*/ 1444 w 2402"/>
                  <a:gd name="T107" fmla="*/ 2 h 158"/>
                  <a:gd name="T108" fmla="*/ 1200 w 2402"/>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2" h="158">
                    <a:moveTo>
                      <a:pt x="1200" y="0"/>
                    </a:moveTo>
                    <a:lnTo>
                      <a:pt x="1200" y="0"/>
                    </a:lnTo>
                    <a:lnTo>
                      <a:pt x="958" y="2"/>
                    </a:lnTo>
                    <a:lnTo>
                      <a:pt x="734" y="6"/>
                    </a:lnTo>
                    <a:lnTo>
                      <a:pt x="530" y="14"/>
                    </a:lnTo>
                    <a:lnTo>
                      <a:pt x="352" y="22"/>
                    </a:lnTo>
                    <a:lnTo>
                      <a:pt x="206" y="34"/>
                    </a:lnTo>
                    <a:lnTo>
                      <a:pt x="146" y="42"/>
                    </a:lnTo>
                    <a:lnTo>
                      <a:pt x="96" y="48"/>
                    </a:lnTo>
                    <a:lnTo>
                      <a:pt x="54" y="56"/>
                    </a:lnTo>
                    <a:lnTo>
                      <a:pt x="26" y="64"/>
                    </a:lnTo>
                    <a:lnTo>
                      <a:pt x="14" y="68"/>
                    </a:lnTo>
                    <a:lnTo>
                      <a:pt x="6" y="72"/>
                    </a:lnTo>
                    <a:lnTo>
                      <a:pt x="2" y="76"/>
                    </a:lnTo>
                    <a:lnTo>
                      <a:pt x="0" y="80"/>
                    </a:lnTo>
                    <a:lnTo>
                      <a:pt x="2" y="84"/>
                    </a:lnTo>
                    <a:lnTo>
                      <a:pt x="6" y="88"/>
                    </a:lnTo>
                    <a:lnTo>
                      <a:pt x="26" y="96"/>
                    </a:lnTo>
                    <a:lnTo>
                      <a:pt x="54" y="102"/>
                    </a:lnTo>
                    <a:lnTo>
                      <a:pt x="96" y="110"/>
                    </a:lnTo>
                    <a:lnTo>
                      <a:pt x="146" y="116"/>
                    </a:lnTo>
                    <a:lnTo>
                      <a:pt x="206" y="122"/>
                    </a:lnTo>
                    <a:lnTo>
                      <a:pt x="352" y="134"/>
                    </a:lnTo>
                    <a:lnTo>
                      <a:pt x="530" y="144"/>
                    </a:lnTo>
                    <a:lnTo>
                      <a:pt x="734" y="152"/>
                    </a:lnTo>
                    <a:lnTo>
                      <a:pt x="958" y="156"/>
                    </a:lnTo>
                    <a:lnTo>
                      <a:pt x="1200" y="158"/>
                    </a:lnTo>
                    <a:lnTo>
                      <a:pt x="1444" y="156"/>
                    </a:lnTo>
                    <a:lnTo>
                      <a:pt x="1670" y="152"/>
                    </a:lnTo>
                    <a:lnTo>
                      <a:pt x="1874" y="144"/>
                    </a:lnTo>
                    <a:lnTo>
                      <a:pt x="2052" y="134"/>
                    </a:lnTo>
                    <a:lnTo>
                      <a:pt x="2198" y="122"/>
                    </a:lnTo>
                    <a:lnTo>
                      <a:pt x="2258" y="116"/>
                    </a:lnTo>
                    <a:lnTo>
                      <a:pt x="2308" y="110"/>
                    </a:lnTo>
                    <a:lnTo>
                      <a:pt x="2348" y="102"/>
                    </a:lnTo>
                    <a:lnTo>
                      <a:pt x="2378" y="96"/>
                    </a:lnTo>
                    <a:lnTo>
                      <a:pt x="2396" y="88"/>
                    </a:lnTo>
                    <a:lnTo>
                      <a:pt x="2400" y="84"/>
                    </a:lnTo>
                    <a:lnTo>
                      <a:pt x="2402" y="80"/>
                    </a:lnTo>
                    <a:lnTo>
                      <a:pt x="2400" y="76"/>
                    </a:lnTo>
                    <a:lnTo>
                      <a:pt x="2396" y="72"/>
                    </a:lnTo>
                    <a:lnTo>
                      <a:pt x="2388" y="68"/>
                    </a:lnTo>
                    <a:lnTo>
                      <a:pt x="2378" y="64"/>
                    </a:lnTo>
                    <a:lnTo>
                      <a:pt x="2348" y="56"/>
                    </a:lnTo>
                    <a:lnTo>
                      <a:pt x="2308" y="48"/>
                    </a:lnTo>
                    <a:lnTo>
                      <a:pt x="2258" y="42"/>
                    </a:lnTo>
                    <a:lnTo>
                      <a:pt x="2198" y="34"/>
                    </a:lnTo>
                    <a:lnTo>
                      <a:pt x="2052" y="22"/>
                    </a:lnTo>
                    <a:lnTo>
                      <a:pt x="1874" y="14"/>
                    </a:lnTo>
                    <a:lnTo>
                      <a:pt x="1670" y="6"/>
                    </a:lnTo>
                    <a:lnTo>
                      <a:pt x="1444" y="2"/>
                    </a:lnTo>
                    <a:lnTo>
                      <a:pt x="1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0" name="Freeform 155"/>
              <p:cNvSpPr>
                <a:spLocks noEditPoints="1" noChangeArrowheads="1"/>
              </p:cNvSpPr>
              <p:nvPr/>
            </p:nvSpPr>
            <p:spPr bwMode="auto">
              <a:xfrm>
                <a:off x="256" y="16"/>
                <a:ext cx="2390" cy="158"/>
              </a:xfrm>
              <a:custGeom>
                <a:avLst/>
                <a:gdLst>
                  <a:gd name="T0" fmla="*/ 1194 w 2390"/>
                  <a:gd name="T1" fmla="*/ 156 h 158"/>
                  <a:gd name="T2" fmla="*/ 732 w 2390"/>
                  <a:gd name="T3" fmla="*/ 150 h 158"/>
                  <a:gd name="T4" fmla="*/ 354 w 2390"/>
                  <a:gd name="T5" fmla="*/ 134 h 158"/>
                  <a:gd name="T6" fmla="*/ 148 w 2390"/>
                  <a:gd name="T7" fmla="*/ 116 h 158"/>
                  <a:gd name="T8" fmla="*/ 58 w 2390"/>
                  <a:gd name="T9" fmla="*/ 102 h 158"/>
                  <a:gd name="T10" fmla="*/ 12 w 2390"/>
                  <a:gd name="T11" fmla="*/ 88 h 158"/>
                  <a:gd name="T12" fmla="*/ 6 w 2390"/>
                  <a:gd name="T13" fmla="*/ 80 h 158"/>
                  <a:gd name="T14" fmla="*/ 6 w 2390"/>
                  <a:gd name="T15" fmla="*/ 76 h 158"/>
                  <a:gd name="T16" fmla="*/ 18 w 2390"/>
                  <a:gd name="T17" fmla="*/ 68 h 158"/>
                  <a:gd name="T18" fmla="*/ 58 w 2390"/>
                  <a:gd name="T19" fmla="*/ 56 h 158"/>
                  <a:gd name="T20" fmla="*/ 148 w 2390"/>
                  <a:gd name="T21" fmla="*/ 42 h 158"/>
                  <a:gd name="T22" fmla="*/ 354 w 2390"/>
                  <a:gd name="T23" fmla="*/ 24 h 158"/>
                  <a:gd name="T24" fmla="*/ 732 w 2390"/>
                  <a:gd name="T25" fmla="*/ 6 h 158"/>
                  <a:gd name="T26" fmla="*/ 1194 w 2390"/>
                  <a:gd name="T27" fmla="*/ 0 h 158"/>
                  <a:gd name="T28" fmla="*/ 1436 w 2390"/>
                  <a:gd name="T29" fmla="*/ 2 h 158"/>
                  <a:gd name="T30" fmla="*/ 1862 w 2390"/>
                  <a:gd name="T31" fmla="*/ 14 h 158"/>
                  <a:gd name="T32" fmla="*/ 2184 w 2390"/>
                  <a:gd name="T33" fmla="*/ 36 h 158"/>
                  <a:gd name="T34" fmla="*/ 2292 w 2390"/>
                  <a:gd name="T35" fmla="*/ 48 h 158"/>
                  <a:gd name="T36" fmla="*/ 2362 w 2390"/>
                  <a:gd name="T37" fmla="*/ 64 h 158"/>
                  <a:gd name="T38" fmla="*/ 2380 w 2390"/>
                  <a:gd name="T39" fmla="*/ 72 h 158"/>
                  <a:gd name="T40" fmla="*/ 2386 w 2390"/>
                  <a:gd name="T41" fmla="*/ 80 h 158"/>
                  <a:gd name="T42" fmla="*/ 2384 w 2390"/>
                  <a:gd name="T43" fmla="*/ 84 h 158"/>
                  <a:gd name="T44" fmla="*/ 2362 w 2390"/>
                  <a:gd name="T45" fmla="*/ 94 h 158"/>
                  <a:gd name="T46" fmla="*/ 2292 w 2390"/>
                  <a:gd name="T47" fmla="*/ 110 h 158"/>
                  <a:gd name="T48" fmla="*/ 2184 w 2390"/>
                  <a:gd name="T49" fmla="*/ 122 h 158"/>
                  <a:gd name="T50" fmla="*/ 1862 w 2390"/>
                  <a:gd name="T51" fmla="*/ 144 h 158"/>
                  <a:gd name="T52" fmla="*/ 1436 w 2390"/>
                  <a:gd name="T53" fmla="*/ 156 h 158"/>
                  <a:gd name="T54" fmla="*/ 1194 w 2390"/>
                  <a:gd name="T55" fmla="*/ 0 h 158"/>
                  <a:gd name="T56" fmla="*/ 954 w 2390"/>
                  <a:gd name="T57" fmla="*/ 2 h 158"/>
                  <a:gd name="T58" fmla="*/ 526 w 2390"/>
                  <a:gd name="T59" fmla="*/ 14 h 158"/>
                  <a:gd name="T60" fmla="*/ 204 w 2390"/>
                  <a:gd name="T61" fmla="*/ 34 h 158"/>
                  <a:gd name="T62" fmla="*/ 94 w 2390"/>
                  <a:gd name="T63" fmla="*/ 48 h 158"/>
                  <a:gd name="T64" fmla="*/ 24 w 2390"/>
                  <a:gd name="T65" fmla="*/ 64 h 158"/>
                  <a:gd name="T66" fmla="*/ 6 w 2390"/>
                  <a:gd name="T67" fmla="*/ 72 h 158"/>
                  <a:gd name="T68" fmla="*/ 0 w 2390"/>
                  <a:gd name="T69" fmla="*/ 80 h 158"/>
                  <a:gd name="T70" fmla="*/ 2 w 2390"/>
                  <a:gd name="T71" fmla="*/ 84 h 158"/>
                  <a:gd name="T72" fmla="*/ 24 w 2390"/>
                  <a:gd name="T73" fmla="*/ 94 h 158"/>
                  <a:gd name="T74" fmla="*/ 94 w 2390"/>
                  <a:gd name="T75" fmla="*/ 110 h 158"/>
                  <a:gd name="T76" fmla="*/ 204 w 2390"/>
                  <a:gd name="T77" fmla="*/ 122 h 158"/>
                  <a:gd name="T78" fmla="*/ 526 w 2390"/>
                  <a:gd name="T79" fmla="*/ 144 h 158"/>
                  <a:gd name="T80" fmla="*/ 954 w 2390"/>
                  <a:gd name="T81" fmla="*/ 156 h 158"/>
                  <a:gd name="T82" fmla="*/ 1194 w 2390"/>
                  <a:gd name="T83" fmla="*/ 158 h 158"/>
                  <a:gd name="T84" fmla="*/ 1662 w 2390"/>
                  <a:gd name="T85" fmla="*/ 150 h 158"/>
                  <a:gd name="T86" fmla="*/ 2042 w 2390"/>
                  <a:gd name="T87" fmla="*/ 134 h 158"/>
                  <a:gd name="T88" fmla="*/ 2248 w 2390"/>
                  <a:gd name="T89" fmla="*/ 116 h 158"/>
                  <a:gd name="T90" fmla="*/ 2338 w 2390"/>
                  <a:gd name="T91" fmla="*/ 102 h 158"/>
                  <a:gd name="T92" fmla="*/ 2384 w 2390"/>
                  <a:gd name="T93" fmla="*/ 88 h 158"/>
                  <a:gd name="T94" fmla="*/ 2390 w 2390"/>
                  <a:gd name="T95" fmla="*/ 80 h 158"/>
                  <a:gd name="T96" fmla="*/ 2390 w 2390"/>
                  <a:gd name="T97" fmla="*/ 76 h 158"/>
                  <a:gd name="T98" fmla="*/ 2376 w 2390"/>
                  <a:gd name="T99" fmla="*/ 68 h 158"/>
                  <a:gd name="T100" fmla="*/ 2338 w 2390"/>
                  <a:gd name="T101" fmla="*/ 56 h 158"/>
                  <a:gd name="T102" fmla="*/ 2248 w 2390"/>
                  <a:gd name="T103" fmla="*/ 42 h 158"/>
                  <a:gd name="T104" fmla="*/ 2042 w 2390"/>
                  <a:gd name="T105" fmla="*/ 24 h 158"/>
                  <a:gd name="T106" fmla="*/ 1662 w 2390"/>
                  <a:gd name="T107" fmla="*/ 6 h 158"/>
                  <a:gd name="T108" fmla="*/ 1194 w 2390"/>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0" h="158">
                    <a:moveTo>
                      <a:pt x="1194" y="156"/>
                    </a:moveTo>
                    <a:lnTo>
                      <a:pt x="1194" y="156"/>
                    </a:lnTo>
                    <a:lnTo>
                      <a:pt x="954" y="156"/>
                    </a:lnTo>
                    <a:lnTo>
                      <a:pt x="732" y="150"/>
                    </a:lnTo>
                    <a:lnTo>
                      <a:pt x="530" y="144"/>
                    </a:lnTo>
                    <a:lnTo>
                      <a:pt x="354" y="134"/>
                    </a:lnTo>
                    <a:lnTo>
                      <a:pt x="208" y="122"/>
                    </a:lnTo>
                    <a:lnTo>
                      <a:pt x="148" y="116"/>
                    </a:lnTo>
                    <a:lnTo>
                      <a:pt x="98" y="110"/>
                    </a:lnTo>
                    <a:lnTo>
                      <a:pt x="58" y="102"/>
                    </a:lnTo>
                    <a:lnTo>
                      <a:pt x="30" y="94"/>
                    </a:lnTo>
                    <a:lnTo>
                      <a:pt x="12" y="88"/>
                    </a:lnTo>
                    <a:lnTo>
                      <a:pt x="6" y="84"/>
                    </a:lnTo>
                    <a:lnTo>
                      <a:pt x="6" y="80"/>
                    </a:lnTo>
                    <a:lnTo>
                      <a:pt x="6" y="76"/>
                    </a:lnTo>
                    <a:lnTo>
                      <a:pt x="12" y="72"/>
                    </a:lnTo>
                    <a:lnTo>
                      <a:pt x="18" y="68"/>
                    </a:lnTo>
                    <a:lnTo>
                      <a:pt x="30" y="64"/>
                    </a:lnTo>
                    <a:lnTo>
                      <a:pt x="58" y="56"/>
                    </a:lnTo>
                    <a:lnTo>
                      <a:pt x="98" y="48"/>
                    </a:lnTo>
                    <a:lnTo>
                      <a:pt x="148" y="42"/>
                    </a:lnTo>
                    <a:lnTo>
                      <a:pt x="208" y="36"/>
                    </a:lnTo>
                    <a:lnTo>
                      <a:pt x="354" y="24"/>
                    </a:lnTo>
                    <a:lnTo>
                      <a:pt x="530" y="14"/>
                    </a:lnTo>
                    <a:lnTo>
                      <a:pt x="732" y="6"/>
                    </a:lnTo>
                    <a:lnTo>
                      <a:pt x="954" y="2"/>
                    </a:lnTo>
                    <a:lnTo>
                      <a:pt x="1194" y="0"/>
                    </a:lnTo>
                    <a:lnTo>
                      <a:pt x="1436" y="2"/>
                    </a:lnTo>
                    <a:lnTo>
                      <a:pt x="1660" y="6"/>
                    </a:lnTo>
                    <a:lnTo>
                      <a:pt x="1862" y="14"/>
                    </a:lnTo>
                    <a:lnTo>
                      <a:pt x="2038" y="24"/>
                    </a:lnTo>
                    <a:lnTo>
                      <a:pt x="2184" y="36"/>
                    </a:lnTo>
                    <a:lnTo>
                      <a:pt x="2242" y="42"/>
                    </a:lnTo>
                    <a:lnTo>
                      <a:pt x="2292" y="48"/>
                    </a:lnTo>
                    <a:lnTo>
                      <a:pt x="2332" y="56"/>
                    </a:lnTo>
                    <a:lnTo>
                      <a:pt x="2362" y="64"/>
                    </a:lnTo>
                    <a:lnTo>
                      <a:pt x="2372" y="68"/>
                    </a:lnTo>
                    <a:lnTo>
                      <a:pt x="2380" y="72"/>
                    </a:lnTo>
                    <a:lnTo>
                      <a:pt x="2384" y="76"/>
                    </a:lnTo>
                    <a:lnTo>
                      <a:pt x="2386" y="80"/>
                    </a:lnTo>
                    <a:lnTo>
                      <a:pt x="2384" y="84"/>
                    </a:lnTo>
                    <a:lnTo>
                      <a:pt x="2380" y="88"/>
                    </a:lnTo>
                    <a:lnTo>
                      <a:pt x="2362" y="94"/>
                    </a:lnTo>
                    <a:lnTo>
                      <a:pt x="2332" y="102"/>
                    </a:lnTo>
                    <a:lnTo>
                      <a:pt x="2292" y="110"/>
                    </a:lnTo>
                    <a:lnTo>
                      <a:pt x="2242" y="116"/>
                    </a:lnTo>
                    <a:lnTo>
                      <a:pt x="2184" y="122"/>
                    </a:lnTo>
                    <a:lnTo>
                      <a:pt x="2038" y="134"/>
                    </a:lnTo>
                    <a:lnTo>
                      <a:pt x="1862" y="144"/>
                    </a:lnTo>
                    <a:lnTo>
                      <a:pt x="1660" y="150"/>
                    </a:lnTo>
                    <a:lnTo>
                      <a:pt x="1436" y="156"/>
                    </a:lnTo>
                    <a:lnTo>
                      <a:pt x="1194" y="156"/>
                    </a:lnTo>
                    <a:close/>
                    <a:moveTo>
                      <a:pt x="1194" y="0"/>
                    </a:moveTo>
                    <a:lnTo>
                      <a:pt x="1194" y="0"/>
                    </a:lnTo>
                    <a:lnTo>
                      <a:pt x="954" y="2"/>
                    </a:lnTo>
                    <a:lnTo>
                      <a:pt x="730" y="6"/>
                    </a:lnTo>
                    <a:lnTo>
                      <a:pt x="526" y="14"/>
                    </a:lnTo>
                    <a:lnTo>
                      <a:pt x="350" y="24"/>
                    </a:lnTo>
                    <a:lnTo>
                      <a:pt x="204" y="34"/>
                    </a:lnTo>
                    <a:lnTo>
                      <a:pt x="144" y="42"/>
                    </a:lnTo>
                    <a:lnTo>
                      <a:pt x="94" y="48"/>
                    </a:lnTo>
                    <a:lnTo>
                      <a:pt x="54" y="56"/>
                    </a:lnTo>
                    <a:lnTo>
                      <a:pt x="24" y="64"/>
                    </a:lnTo>
                    <a:lnTo>
                      <a:pt x="14" y="68"/>
                    </a:lnTo>
                    <a:lnTo>
                      <a:pt x="6" y="72"/>
                    </a:lnTo>
                    <a:lnTo>
                      <a:pt x="2" y="76"/>
                    </a:lnTo>
                    <a:lnTo>
                      <a:pt x="0" y="80"/>
                    </a:lnTo>
                    <a:lnTo>
                      <a:pt x="2" y="84"/>
                    </a:lnTo>
                    <a:lnTo>
                      <a:pt x="6" y="88"/>
                    </a:lnTo>
                    <a:lnTo>
                      <a:pt x="24" y="94"/>
                    </a:lnTo>
                    <a:lnTo>
                      <a:pt x="54" y="102"/>
                    </a:lnTo>
                    <a:lnTo>
                      <a:pt x="94" y="110"/>
                    </a:lnTo>
                    <a:lnTo>
                      <a:pt x="144" y="116"/>
                    </a:lnTo>
                    <a:lnTo>
                      <a:pt x="204" y="122"/>
                    </a:lnTo>
                    <a:lnTo>
                      <a:pt x="350" y="134"/>
                    </a:lnTo>
                    <a:lnTo>
                      <a:pt x="526" y="144"/>
                    </a:lnTo>
                    <a:lnTo>
                      <a:pt x="730" y="150"/>
                    </a:lnTo>
                    <a:lnTo>
                      <a:pt x="954" y="156"/>
                    </a:lnTo>
                    <a:lnTo>
                      <a:pt x="1194" y="158"/>
                    </a:lnTo>
                    <a:lnTo>
                      <a:pt x="1436" y="156"/>
                    </a:lnTo>
                    <a:lnTo>
                      <a:pt x="1662" y="150"/>
                    </a:lnTo>
                    <a:lnTo>
                      <a:pt x="1864" y="144"/>
                    </a:lnTo>
                    <a:lnTo>
                      <a:pt x="2042" y="134"/>
                    </a:lnTo>
                    <a:lnTo>
                      <a:pt x="2188" y="122"/>
                    </a:lnTo>
                    <a:lnTo>
                      <a:pt x="2248" y="116"/>
                    </a:lnTo>
                    <a:lnTo>
                      <a:pt x="2298" y="110"/>
                    </a:lnTo>
                    <a:lnTo>
                      <a:pt x="2338" y="102"/>
                    </a:lnTo>
                    <a:lnTo>
                      <a:pt x="2366" y="94"/>
                    </a:lnTo>
                    <a:lnTo>
                      <a:pt x="2384" y="88"/>
                    </a:lnTo>
                    <a:lnTo>
                      <a:pt x="2390" y="84"/>
                    </a:lnTo>
                    <a:lnTo>
                      <a:pt x="2390" y="80"/>
                    </a:lnTo>
                    <a:lnTo>
                      <a:pt x="2390" y="76"/>
                    </a:lnTo>
                    <a:lnTo>
                      <a:pt x="2384" y="72"/>
                    </a:lnTo>
                    <a:lnTo>
                      <a:pt x="2376" y="68"/>
                    </a:lnTo>
                    <a:lnTo>
                      <a:pt x="2366" y="64"/>
                    </a:lnTo>
                    <a:lnTo>
                      <a:pt x="2338" y="56"/>
                    </a:lnTo>
                    <a:lnTo>
                      <a:pt x="2298" y="48"/>
                    </a:lnTo>
                    <a:lnTo>
                      <a:pt x="2248" y="42"/>
                    </a:lnTo>
                    <a:lnTo>
                      <a:pt x="2188" y="34"/>
                    </a:lnTo>
                    <a:lnTo>
                      <a:pt x="2042" y="24"/>
                    </a:lnTo>
                    <a:lnTo>
                      <a:pt x="1864" y="14"/>
                    </a:lnTo>
                    <a:lnTo>
                      <a:pt x="1662" y="6"/>
                    </a:lnTo>
                    <a:lnTo>
                      <a:pt x="1436" y="2"/>
                    </a:lnTo>
                    <a:lnTo>
                      <a:pt x="1194"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1" name="Freeform 156"/>
              <p:cNvSpPr>
                <a:spLocks noChangeArrowheads="1"/>
              </p:cNvSpPr>
              <p:nvPr/>
            </p:nvSpPr>
            <p:spPr bwMode="auto">
              <a:xfrm>
                <a:off x="262" y="16"/>
                <a:ext cx="2380" cy="156"/>
              </a:xfrm>
              <a:custGeom>
                <a:avLst/>
                <a:gdLst>
                  <a:gd name="T0" fmla="*/ 1188 w 2380"/>
                  <a:gd name="T1" fmla="*/ 156 h 156"/>
                  <a:gd name="T2" fmla="*/ 1188 w 2380"/>
                  <a:gd name="T3" fmla="*/ 156 h 156"/>
                  <a:gd name="T4" fmla="*/ 948 w 2380"/>
                  <a:gd name="T5" fmla="*/ 156 h 156"/>
                  <a:gd name="T6" fmla="*/ 726 w 2380"/>
                  <a:gd name="T7" fmla="*/ 150 h 156"/>
                  <a:gd name="T8" fmla="*/ 524 w 2380"/>
                  <a:gd name="T9" fmla="*/ 144 h 156"/>
                  <a:gd name="T10" fmla="*/ 348 w 2380"/>
                  <a:gd name="T11" fmla="*/ 134 h 156"/>
                  <a:gd name="T12" fmla="*/ 202 w 2380"/>
                  <a:gd name="T13" fmla="*/ 122 h 156"/>
                  <a:gd name="T14" fmla="*/ 142 w 2380"/>
                  <a:gd name="T15" fmla="*/ 116 h 156"/>
                  <a:gd name="T16" fmla="*/ 92 w 2380"/>
                  <a:gd name="T17" fmla="*/ 110 h 156"/>
                  <a:gd name="T18" fmla="*/ 52 w 2380"/>
                  <a:gd name="T19" fmla="*/ 102 h 156"/>
                  <a:gd name="T20" fmla="*/ 24 w 2380"/>
                  <a:gd name="T21" fmla="*/ 94 h 156"/>
                  <a:gd name="T22" fmla="*/ 6 w 2380"/>
                  <a:gd name="T23" fmla="*/ 88 h 156"/>
                  <a:gd name="T24" fmla="*/ 0 w 2380"/>
                  <a:gd name="T25" fmla="*/ 84 h 156"/>
                  <a:gd name="T26" fmla="*/ 0 w 2380"/>
                  <a:gd name="T27" fmla="*/ 80 h 156"/>
                  <a:gd name="T28" fmla="*/ 0 w 2380"/>
                  <a:gd name="T29" fmla="*/ 80 h 156"/>
                  <a:gd name="T30" fmla="*/ 0 w 2380"/>
                  <a:gd name="T31" fmla="*/ 76 h 156"/>
                  <a:gd name="T32" fmla="*/ 6 w 2380"/>
                  <a:gd name="T33" fmla="*/ 72 h 156"/>
                  <a:gd name="T34" fmla="*/ 12 w 2380"/>
                  <a:gd name="T35" fmla="*/ 68 h 156"/>
                  <a:gd name="T36" fmla="*/ 24 w 2380"/>
                  <a:gd name="T37" fmla="*/ 64 h 156"/>
                  <a:gd name="T38" fmla="*/ 52 w 2380"/>
                  <a:gd name="T39" fmla="*/ 56 h 156"/>
                  <a:gd name="T40" fmla="*/ 92 w 2380"/>
                  <a:gd name="T41" fmla="*/ 48 h 156"/>
                  <a:gd name="T42" fmla="*/ 142 w 2380"/>
                  <a:gd name="T43" fmla="*/ 42 h 156"/>
                  <a:gd name="T44" fmla="*/ 202 w 2380"/>
                  <a:gd name="T45" fmla="*/ 36 h 156"/>
                  <a:gd name="T46" fmla="*/ 348 w 2380"/>
                  <a:gd name="T47" fmla="*/ 24 h 156"/>
                  <a:gd name="T48" fmla="*/ 524 w 2380"/>
                  <a:gd name="T49" fmla="*/ 14 h 156"/>
                  <a:gd name="T50" fmla="*/ 726 w 2380"/>
                  <a:gd name="T51" fmla="*/ 6 h 156"/>
                  <a:gd name="T52" fmla="*/ 948 w 2380"/>
                  <a:gd name="T53" fmla="*/ 2 h 156"/>
                  <a:gd name="T54" fmla="*/ 1188 w 2380"/>
                  <a:gd name="T55" fmla="*/ 0 h 156"/>
                  <a:gd name="T56" fmla="*/ 1188 w 2380"/>
                  <a:gd name="T57" fmla="*/ 0 h 156"/>
                  <a:gd name="T58" fmla="*/ 1430 w 2380"/>
                  <a:gd name="T59" fmla="*/ 2 h 156"/>
                  <a:gd name="T60" fmla="*/ 1654 w 2380"/>
                  <a:gd name="T61" fmla="*/ 6 h 156"/>
                  <a:gd name="T62" fmla="*/ 1856 w 2380"/>
                  <a:gd name="T63" fmla="*/ 14 h 156"/>
                  <a:gd name="T64" fmla="*/ 2032 w 2380"/>
                  <a:gd name="T65" fmla="*/ 24 h 156"/>
                  <a:gd name="T66" fmla="*/ 2178 w 2380"/>
                  <a:gd name="T67" fmla="*/ 36 h 156"/>
                  <a:gd name="T68" fmla="*/ 2236 w 2380"/>
                  <a:gd name="T69" fmla="*/ 42 h 156"/>
                  <a:gd name="T70" fmla="*/ 2286 w 2380"/>
                  <a:gd name="T71" fmla="*/ 48 h 156"/>
                  <a:gd name="T72" fmla="*/ 2326 w 2380"/>
                  <a:gd name="T73" fmla="*/ 56 h 156"/>
                  <a:gd name="T74" fmla="*/ 2356 w 2380"/>
                  <a:gd name="T75" fmla="*/ 64 h 156"/>
                  <a:gd name="T76" fmla="*/ 2366 w 2380"/>
                  <a:gd name="T77" fmla="*/ 68 h 156"/>
                  <a:gd name="T78" fmla="*/ 2374 w 2380"/>
                  <a:gd name="T79" fmla="*/ 72 h 156"/>
                  <a:gd name="T80" fmla="*/ 2378 w 2380"/>
                  <a:gd name="T81" fmla="*/ 76 h 156"/>
                  <a:gd name="T82" fmla="*/ 2380 w 2380"/>
                  <a:gd name="T83" fmla="*/ 80 h 156"/>
                  <a:gd name="T84" fmla="*/ 2380 w 2380"/>
                  <a:gd name="T85" fmla="*/ 80 h 156"/>
                  <a:gd name="T86" fmla="*/ 2378 w 2380"/>
                  <a:gd name="T87" fmla="*/ 84 h 156"/>
                  <a:gd name="T88" fmla="*/ 2374 w 2380"/>
                  <a:gd name="T89" fmla="*/ 88 h 156"/>
                  <a:gd name="T90" fmla="*/ 2356 w 2380"/>
                  <a:gd name="T91" fmla="*/ 94 h 156"/>
                  <a:gd name="T92" fmla="*/ 2326 w 2380"/>
                  <a:gd name="T93" fmla="*/ 102 h 156"/>
                  <a:gd name="T94" fmla="*/ 2286 w 2380"/>
                  <a:gd name="T95" fmla="*/ 110 h 156"/>
                  <a:gd name="T96" fmla="*/ 2236 w 2380"/>
                  <a:gd name="T97" fmla="*/ 116 h 156"/>
                  <a:gd name="T98" fmla="*/ 2178 w 2380"/>
                  <a:gd name="T99" fmla="*/ 122 h 156"/>
                  <a:gd name="T100" fmla="*/ 2032 w 2380"/>
                  <a:gd name="T101" fmla="*/ 134 h 156"/>
                  <a:gd name="T102" fmla="*/ 1856 w 2380"/>
                  <a:gd name="T103" fmla="*/ 144 h 156"/>
                  <a:gd name="T104" fmla="*/ 1654 w 2380"/>
                  <a:gd name="T105" fmla="*/ 150 h 156"/>
                  <a:gd name="T106" fmla="*/ 1430 w 2380"/>
                  <a:gd name="T107" fmla="*/ 156 h 156"/>
                  <a:gd name="T108" fmla="*/ 1188 w 2380"/>
                  <a:gd name="T10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0" h="156">
                    <a:moveTo>
                      <a:pt x="1188" y="156"/>
                    </a:moveTo>
                    <a:lnTo>
                      <a:pt x="1188" y="156"/>
                    </a:lnTo>
                    <a:lnTo>
                      <a:pt x="948" y="156"/>
                    </a:lnTo>
                    <a:lnTo>
                      <a:pt x="726" y="150"/>
                    </a:lnTo>
                    <a:lnTo>
                      <a:pt x="524" y="144"/>
                    </a:lnTo>
                    <a:lnTo>
                      <a:pt x="348" y="134"/>
                    </a:lnTo>
                    <a:lnTo>
                      <a:pt x="202" y="122"/>
                    </a:lnTo>
                    <a:lnTo>
                      <a:pt x="142" y="116"/>
                    </a:lnTo>
                    <a:lnTo>
                      <a:pt x="92" y="110"/>
                    </a:lnTo>
                    <a:lnTo>
                      <a:pt x="52" y="102"/>
                    </a:lnTo>
                    <a:lnTo>
                      <a:pt x="24" y="94"/>
                    </a:lnTo>
                    <a:lnTo>
                      <a:pt x="6" y="88"/>
                    </a:lnTo>
                    <a:lnTo>
                      <a:pt x="0" y="84"/>
                    </a:lnTo>
                    <a:lnTo>
                      <a:pt x="0" y="80"/>
                    </a:lnTo>
                    <a:lnTo>
                      <a:pt x="0" y="76"/>
                    </a:lnTo>
                    <a:lnTo>
                      <a:pt x="6" y="72"/>
                    </a:lnTo>
                    <a:lnTo>
                      <a:pt x="12" y="68"/>
                    </a:lnTo>
                    <a:lnTo>
                      <a:pt x="24" y="64"/>
                    </a:lnTo>
                    <a:lnTo>
                      <a:pt x="52" y="56"/>
                    </a:lnTo>
                    <a:lnTo>
                      <a:pt x="92" y="48"/>
                    </a:lnTo>
                    <a:lnTo>
                      <a:pt x="142" y="42"/>
                    </a:lnTo>
                    <a:lnTo>
                      <a:pt x="202" y="36"/>
                    </a:lnTo>
                    <a:lnTo>
                      <a:pt x="348" y="24"/>
                    </a:lnTo>
                    <a:lnTo>
                      <a:pt x="524" y="14"/>
                    </a:lnTo>
                    <a:lnTo>
                      <a:pt x="726" y="6"/>
                    </a:lnTo>
                    <a:lnTo>
                      <a:pt x="948" y="2"/>
                    </a:lnTo>
                    <a:lnTo>
                      <a:pt x="1188" y="0"/>
                    </a:lnTo>
                    <a:lnTo>
                      <a:pt x="1430" y="2"/>
                    </a:lnTo>
                    <a:lnTo>
                      <a:pt x="1654" y="6"/>
                    </a:lnTo>
                    <a:lnTo>
                      <a:pt x="1856" y="14"/>
                    </a:lnTo>
                    <a:lnTo>
                      <a:pt x="2032" y="24"/>
                    </a:lnTo>
                    <a:lnTo>
                      <a:pt x="2178" y="36"/>
                    </a:lnTo>
                    <a:lnTo>
                      <a:pt x="2236" y="42"/>
                    </a:lnTo>
                    <a:lnTo>
                      <a:pt x="2286" y="48"/>
                    </a:lnTo>
                    <a:lnTo>
                      <a:pt x="2326" y="56"/>
                    </a:lnTo>
                    <a:lnTo>
                      <a:pt x="2356" y="64"/>
                    </a:lnTo>
                    <a:lnTo>
                      <a:pt x="2366" y="68"/>
                    </a:lnTo>
                    <a:lnTo>
                      <a:pt x="2374" y="72"/>
                    </a:lnTo>
                    <a:lnTo>
                      <a:pt x="2378" y="76"/>
                    </a:lnTo>
                    <a:lnTo>
                      <a:pt x="2380" y="80"/>
                    </a:lnTo>
                    <a:lnTo>
                      <a:pt x="2378" y="84"/>
                    </a:lnTo>
                    <a:lnTo>
                      <a:pt x="2374" y="88"/>
                    </a:lnTo>
                    <a:lnTo>
                      <a:pt x="2356" y="94"/>
                    </a:lnTo>
                    <a:lnTo>
                      <a:pt x="2326" y="102"/>
                    </a:lnTo>
                    <a:lnTo>
                      <a:pt x="2286" y="110"/>
                    </a:lnTo>
                    <a:lnTo>
                      <a:pt x="2236" y="116"/>
                    </a:lnTo>
                    <a:lnTo>
                      <a:pt x="2178" y="122"/>
                    </a:lnTo>
                    <a:lnTo>
                      <a:pt x="2032" y="134"/>
                    </a:lnTo>
                    <a:lnTo>
                      <a:pt x="1856" y="144"/>
                    </a:lnTo>
                    <a:lnTo>
                      <a:pt x="1654" y="150"/>
                    </a:lnTo>
                    <a:lnTo>
                      <a:pt x="1430" y="156"/>
                    </a:lnTo>
                    <a:lnTo>
                      <a:pt x="1188"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2" name="Freeform 157"/>
              <p:cNvSpPr>
                <a:spLocks noChangeArrowheads="1"/>
              </p:cNvSpPr>
              <p:nvPr/>
            </p:nvSpPr>
            <p:spPr bwMode="auto">
              <a:xfrm>
                <a:off x="256" y="16"/>
                <a:ext cx="2390" cy="158"/>
              </a:xfrm>
              <a:custGeom>
                <a:avLst/>
                <a:gdLst>
                  <a:gd name="T0" fmla="*/ 1194 w 2390"/>
                  <a:gd name="T1" fmla="*/ 0 h 158"/>
                  <a:gd name="T2" fmla="*/ 1194 w 2390"/>
                  <a:gd name="T3" fmla="*/ 0 h 158"/>
                  <a:gd name="T4" fmla="*/ 954 w 2390"/>
                  <a:gd name="T5" fmla="*/ 2 h 158"/>
                  <a:gd name="T6" fmla="*/ 730 w 2390"/>
                  <a:gd name="T7" fmla="*/ 6 h 158"/>
                  <a:gd name="T8" fmla="*/ 526 w 2390"/>
                  <a:gd name="T9" fmla="*/ 14 h 158"/>
                  <a:gd name="T10" fmla="*/ 350 w 2390"/>
                  <a:gd name="T11" fmla="*/ 24 h 158"/>
                  <a:gd name="T12" fmla="*/ 204 w 2390"/>
                  <a:gd name="T13" fmla="*/ 34 h 158"/>
                  <a:gd name="T14" fmla="*/ 144 w 2390"/>
                  <a:gd name="T15" fmla="*/ 42 h 158"/>
                  <a:gd name="T16" fmla="*/ 94 w 2390"/>
                  <a:gd name="T17" fmla="*/ 48 h 158"/>
                  <a:gd name="T18" fmla="*/ 54 w 2390"/>
                  <a:gd name="T19" fmla="*/ 56 h 158"/>
                  <a:gd name="T20" fmla="*/ 24 w 2390"/>
                  <a:gd name="T21" fmla="*/ 64 h 158"/>
                  <a:gd name="T22" fmla="*/ 14 w 2390"/>
                  <a:gd name="T23" fmla="*/ 68 h 158"/>
                  <a:gd name="T24" fmla="*/ 6 w 2390"/>
                  <a:gd name="T25" fmla="*/ 72 h 158"/>
                  <a:gd name="T26" fmla="*/ 2 w 2390"/>
                  <a:gd name="T27" fmla="*/ 76 h 158"/>
                  <a:gd name="T28" fmla="*/ 0 w 2390"/>
                  <a:gd name="T29" fmla="*/ 80 h 158"/>
                  <a:gd name="T30" fmla="*/ 0 w 2390"/>
                  <a:gd name="T31" fmla="*/ 80 h 158"/>
                  <a:gd name="T32" fmla="*/ 2 w 2390"/>
                  <a:gd name="T33" fmla="*/ 84 h 158"/>
                  <a:gd name="T34" fmla="*/ 6 w 2390"/>
                  <a:gd name="T35" fmla="*/ 88 h 158"/>
                  <a:gd name="T36" fmla="*/ 24 w 2390"/>
                  <a:gd name="T37" fmla="*/ 94 h 158"/>
                  <a:gd name="T38" fmla="*/ 54 w 2390"/>
                  <a:gd name="T39" fmla="*/ 102 h 158"/>
                  <a:gd name="T40" fmla="*/ 94 w 2390"/>
                  <a:gd name="T41" fmla="*/ 110 h 158"/>
                  <a:gd name="T42" fmla="*/ 144 w 2390"/>
                  <a:gd name="T43" fmla="*/ 116 h 158"/>
                  <a:gd name="T44" fmla="*/ 204 w 2390"/>
                  <a:gd name="T45" fmla="*/ 122 h 158"/>
                  <a:gd name="T46" fmla="*/ 350 w 2390"/>
                  <a:gd name="T47" fmla="*/ 134 h 158"/>
                  <a:gd name="T48" fmla="*/ 526 w 2390"/>
                  <a:gd name="T49" fmla="*/ 144 h 158"/>
                  <a:gd name="T50" fmla="*/ 730 w 2390"/>
                  <a:gd name="T51" fmla="*/ 150 h 158"/>
                  <a:gd name="T52" fmla="*/ 954 w 2390"/>
                  <a:gd name="T53" fmla="*/ 156 h 158"/>
                  <a:gd name="T54" fmla="*/ 1194 w 2390"/>
                  <a:gd name="T55" fmla="*/ 158 h 158"/>
                  <a:gd name="T56" fmla="*/ 1194 w 2390"/>
                  <a:gd name="T57" fmla="*/ 158 h 158"/>
                  <a:gd name="T58" fmla="*/ 1436 w 2390"/>
                  <a:gd name="T59" fmla="*/ 156 h 158"/>
                  <a:gd name="T60" fmla="*/ 1662 w 2390"/>
                  <a:gd name="T61" fmla="*/ 150 h 158"/>
                  <a:gd name="T62" fmla="*/ 1864 w 2390"/>
                  <a:gd name="T63" fmla="*/ 144 h 158"/>
                  <a:gd name="T64" fmla="*/ 2042 w 2390"/>
                  <a:gd name="T65" fmla="*/ 134 h 158"/>
                  <a:gd name="T66" fmla="*/ 2188 w 2390"/>
                  <a:gd name="T67" fmla="*/ 122 h 158"/>
                  <a:gd name="T68" fmla="*/ 2248 w 2390"/>
                  <a:gd name="T69" fmla="*/ 116 h 158"/>
                  <a:gd name="T70" fmla="*/ 2298 w 2390"/>
                  <a:gd name="T71" fmla="*/ 110 h 158"/>
                  <a:gd name="T72" fmla="*/ 2338 w 2390"/>
                  <a:gd name="T73" fmla="*/ 102 h 158"/>
                  <a:gd name="T74" fmla="*/ 2366 w 2390"/>
                  <a:gd name="T75" fmla="*/ 94 h 158"/>
                  <a:gd name="T76" fmla="*/ 2384 w 2390"/>
                  <a:gd name="T77" fmla="*/ 88 h 158"/>
                  <a:gd name="T78" fmla="*/ 2390 w 2390"/>
                  <a:gd name="T79" fmla="*/ 84 h 158"/>
                  <a:gd name="T80" fmla="*/ 2390 w 2390"/>
                  <a:gd name="T81" fmla="*/ 80 h 158"/>
                  <a:gd name="T82" fmla="*/ 2390 w 2390"/>
                  <a:gd name="T83" fmla="*/ 80 h 158"/>
                  <a:gd name="T84" fmla="*/ 2390 w 2390"/>
                  <a:gd name="T85" fmla="*/ 76 h 158"/>
                  <a:gd name="T86" fmla="*/ 2384 w 2390"/>
                  <a:gd name="T87" fmla="*/ 72 h 158"/>
                  <a:gd name="T88" fmla="*/ 2376 w 2390"/>
                  <a:gd name="T89" fmla="*/ 68 h 158"/>
                  <a:gd name="T90" fmla="*/ 2366 w 2390"/>
                  <a:gd name="T91" fmla="*/ 64 h 158"/>
                  <a:gd name="T92" fmla="*/ 2338 w 2390"/>
                  <a:gd name="T93" fmla="*/ 56 h 158"/>
                  <a:gd name="T94" fmla="*/ 2298 w 2390"/>
                  <a:gd name="T95" fmla="*/ 48 h 158"/>
                  <a:gd name="T96" fmla="*/ 2248 w 2390"/>
                  <a:gd name="T97" fmla="*/ 42 h 158"/>
                  <a:gd name="T98" fmla="*/ 2188 w 2390"/>
                  <a:gd name="T99" fmla="*/ 34 h 158"/>
                  <a:gd name="T100" fmla="*/ 2042 w 2390"/>
                  <a:gd name="T101" fmla="*/ 24 h 158"/>
                  <a:gd name="T102" fmla="*/ 1864 w 2390"/>
                  <a:gd name="T103" fmla="*/ 14 h 158"/>
                  <a:gd name="T104" fmla="*/ 1662 w 2390"/>
                  <a:gd name="T105" fmla="*/ 6 h 158"/>
                  <a:gd name="T106" fmla="*/ 1436 w 2390"/>
                  <a:gd name="T107" fmla="*/ 2 h 158"/>
                  <a:gd name="T108" fmla="*/ 1194 w 2390"/>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0" h="158">
                    <a:moveTo>
                      <a:pt x="1194" y="0"/>
                    </a:moveTo>
                    <a:lnTo>
                      <a:pt x="1194" y="0"/>
                    </a:lnTo>
                    <a:lnTo>
                      <a:pt x="954" y="2"/>
                    </a:lnTo>
                    <a:lnTo>
                      <a:pt x="730" y="6"/>
                    </a:lnTo>
                    <a:lnTo>
                      <a:pt x="526" y="14"/>
                    </a:lnTo>
                    <a:lnTo>
                      <a:pt x="350" y="24"/>
                    </a:lnTo>
                    <a:lnTo>
                      <a:pt x="204" y="34"/>
                    </a:lnTo>
                    <a:lnTo>
                      <a:pt x="144" y="42"/>
                    </a:lnTo>
                    <a:lnTo>
                      <a:pt x="94" y="48"/>
                    </a:lnTo>
                    <a:lnTo>
                      <a:pt x="54" y="56"/>
                    </a:lnTo>
                    <a:lnTo>
                      <a:pt x="24" y="64"/>
                    </a:lnTo>
                    <a:lnTo>
                      <a:pt x="14" y="68"/>
                    </a:lnTo>
                    <a:lnTo>
                      <a:pt x="6" y="72"/>
                    </a:lnTo>
                    <a:lnTo>
                      <a:pt x="2" y="76"/>
                    </a:lnTo>
                    <a:lnTo>
                      <a:pt x="0" y="80"/>
                    </a:lnTo>
                    <a:lnTo>
                      <a:pt x="2" y="84"/>
                    </a:lnTo>
                    <a:lnTo>
                      <a:pt x="6" y="88"/>
                    </a:lnTo>
                    <a:lnTo>
                      <a:pt x="24" y="94"/>
                    </a:lnTo>
                    <a:lnTo>
                      <a:pt x="54" y="102"/>
                    </a:lnTo>
                    <a:lnTo>
                      <a:pt x="94" y="110"/>
                    </a:lnTo>
                    <a:lnTo>
                      <a:pt x="144" y="116"/>
                    </a:lnTo>
                    <a:lnTo>
                      <a:pt x="204" y="122"/>
                    </a:lnTo>
                    <a:lnTo>
                      <a:pt x="350" y="134"/>
                    </a:lnTo>
                    <a:lnTo>
                      <a:pt x="526" y="144"/>
                    </a:lnTo>
                    <a:lnTo>
                      <a:pt x="730" y="150"/>
                    </a:lnTo>
                    <a:lnTo>
                      <a:pt x="954" y="156"/>
                    </a:lnTo>
                    <a:lnTo>
                      <a:pt x="1194" y="158"/>
                    </a:lnTo>
                    <a:lnTo>
                      <a:pt x="1436" y="156"/>
                    </a:lnTo>
                    <a:lnTo>
                      <a:pt x="1662" y="150"/>
                    </a:lnTo>
                    <a:lnTo>
                      <a:pt x="1864" y="144"/>
                    </a:lnTo>
                    <a:lnTo>
                      <a:pt x="2042" y="134"/>
                    </a:lnTo>
                    <a:lnTo>
                      <a:pt x="2188" y="122"/>
                    </a:lnTo>
                    <a:lnTo>
                      <a:pt x="2248" y="116"/>
                    </a:lnTo>
                    <a:lnTo>
                      <a:pt x="2298" y="110"/>
                    </a:lnTo>
                    <a:lnTo>
                      <a:pt x="2338" y="102"/>
                    </a:lnTo>
                    <a:lnTo>
                      <a:pt x="2366" y="94"/>
                    </a:lnTo>
                    <a:lnTo>
                      <a:pt x="2384" y="88"/>
                    </a:lnTo>
                    <a:lnTo>
                      <a:pt x="2390" y="84"/>
                    </a:lnTo>
                    <a:lnTo>
                      <a:pt x="2390" y="80"/>
                    </a:lnTo>
                    <a:lnTo>
                      <a:pt x="2390" y="76"/>
                    </a:lnTo>
                    <a:lnTo>
                      <a:pt x="2384" y="72"/>
                    </a:lnTo>
                    <a:lnTo>
                      <a:pt x="2376" y="68"/>
                    </a:lnTo>
                    <a:lnTo>
                      <a:pt x="2366" y="64"/>
                    </a:lnTo>
                    <a:lnTo>
                      <a:pt x="2338" y="56"/>
                    </a:lnTo>
                    <a:lnTo>
                      <a:pt x="2298" y="48"/>
                    </a:lnTo>
                    <a:lnTo>
                      <a:pt x="2248" y="42"/>
                    </a:lnTo>
                    <a:lnTo>
                      <a:pt x="2188" y="34"/>
                    </a:lnTo>
                    <a:lnTo>
                      <a:pt x="2042" y="24"/>
                    </a:lnTo>
                    <a:lnTo>
                      <a:pt x="1864" y="14"/>
                    </a:lnTo>
                    <a:lnTo>
                      <a:pt x="1662" y="6"/>
                    </a:lnTo>
                    <a:lnTo>
                      <a:pt x="1436" y="2"/>
                    </a:lnTo>
                    <a:lnTo>
                      <a:pt x="11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3" name="Freeform 158"/>
              <p:cNvSpPr>
                <a:spLocks noEditPoints="1" noChangeArrowheads="1"/>
              </p:cNvSpPr>
              <p:nvPr/>
            </p:nvSpPr>
            <p:spPr bwMode="auto">
              <a:xfrm>
                <a:off x="262" y="16"/>
                <a:ext cx="2380" cy="156"/>
              </a:xfrm>
              <a:custGeom>
                <a:avLst/>
                <a:gdLst>
                  <a:gd name="T0" fmla="*/ 1188 w 2380"/>
                  <a:gd name="T1" fmla="*/ 156 h 156"/>
                  <a:gd name="T2" fmla="*/ 728 w 2380"/>
                  <a:gd name="T3" fmla="*/ 150 h 156"/>
                  <a:gd name="T4" fmla="*/ 352 w 2380"/>
                  <a:gd name="T5" fmla="*/ 134 h 156"/>
                  <a:gd name="T6" fmla="*/ 148 w 2380"/>
                  <a:gd name="T7" fmla="*/ 116 h 156"/>
                  <a:gd name="T8" fmla="*/ 58 w 2380"/>
                  <a:gd name="T9" fmla="*/ 102 h 156"/>
                  <a:gd name="T10" fmla="*/ 10 w 2380"/>
                  <a:gd name="T11" fmla="*/ 88 h 156"/>
                  <a:gd name="T12" fmla="*/ 4 w 2380"/>
                  <a:gd name="T13" fmla="*/ 80 h 156"/>
                  <a:gd name="T14" fmla="*/ 6 w 2380"/>
                  <a:gd name="T15" fmla="*/ 76 h 156"/>
                  <a:gd name="T16" fmla="*/ 18 w 2380"/>
                  <a:gd name="T17" fmla="*/ 68 h 156"/>
                  <a:gd name="T18" fmla="*/ 58 w 2380"/>
                  <a:gd name="T19" fmla="*/ 56 h 156"/>
                  <a:gd name="T20" fmla="*/ 148 w 2380"/>
                  <a:gd name="T21" fmla="*/ 42 h 156"/>
                  <a:gd name="T22" fmla="*/ 352 w 2380"/>
                  <a:gd name="T23" fmla="*/ 24 h 156"/>
                  <a:gd name="T24" fmla="*/ 728 w 2380"/>
                  <a:gd name="T25" fmla="*/ 6 h 156"/>
                  <a:gd name="T26" fmla="*/ 1188 w 2380"/>
                  <a:gd name="T27" fmla="*/ 0 h 156"/>
                  <a:gd name="T28" fmla="*/ 1428 w 2380"/>
                  <a:gd name="T29" fmla="*/ 2 h 156"/>
                  <a:gd name="T30" fmla="*/ 1854 w 2380"/>
                  <a:gd name="T31" fmla="*/ 14 h 156"/>
                  <a:gd name="T32" fmla="*/ 2172 w 2380"/>
                  <a:gd name="T33" fmla="*/ 36 h 156"/>
                  <a:gd name="T34" fmla="*/ 2282 w 2380"/>
                  <a:gd name="T35" fmla="*/ 48 h 156"/>
                  <a:gd name="T36" fmla="*/ 2350 w 2380"/>
                  <a:gd name="T37" fmla="*/ 64 h 156"/>
                  <a:gd name="T38" fmla="*/ 2368 w 2380"/>
                  <a:gd name="T39" fmla="*/ 72 h 156"/>
                  <a:gd name="T40" fmla="*/ 2374 w 2380"/>
                  <a:gd name="T41" fmla="*/ 80 h 156"/>
                  <a:gd name="T42" fmla="*/ 2372 w 2380"/>
                  <a:gd name="T43" fmla="*/ 84 h 156"/>
                  <a:gd name="T44" fmla="*/ 2350 w 2380"/>
                  <a:gd name="T45" fmla="*/ 94 h 156"/>
                  <a:gd name="T46" fmla="*/ 2282 w 2380"/>
                  <a:gd name="T47" fmla="*/ 110 h 156"/>
                  <a:gd name="T48" fmla="*/ 2172 w 2380"/>
                  <a:gd name="T49" fmla="*/ 122 h 156"/>
                  <a:gd name="T50" fmla="*/ 1854 w 2380"/>
                  <a:gd name="T51" fmla="*/ 144 h 156"/>
                  <a:gd name="T52" fmla="*/ 1428 w 2380"/>
                  <a:gd name="T53" fmla="*/ 154 h 156"/>
                  <a:gd name="T54" fmla="*/ 1188 w 2380"/>
                  <a:gd name="T55" fmla="*/ 0 h 156"/>
                  <a:gd name="T56" fmla="*/ 948 w 2380"/>
                  <a:gd name="T57" fmla="*/ 2 h 156"/>
                  <a:gd name="T58" fmla="*/ 524 w 2380"/>
                  <a:gd name="T59" fmla="*/ 14 h 156"/>
                  <a:gd name="T60" fmla="*/ 202 w 2380"/>
                  <a:gd name="T61" fmla="*/ 36 h 156"/>
                  <a:gd name="T62" fmla="*/ 92 w 2380"/>
                  <a:gd name="T63" fmla="*/ 48 h 156"/>
                  <a:gd name="T64" fmla="*/ 24 w 2380"/>
                  <a:gd name="T65" fmla="*/ 64 h 156"/>
                  <a:gd name="T66" fmla="*/ 6 w 2380"/>
                  <a:gd name="T67" fmla="*/ 72 h 156"/>
                  <a:gd name="T68" fmla="*/ 0 w 2380"/>
                  <a:gd name="T69" fmla="*/ 80 h 156"/>
                  <a:gd name="T70" fmla="*/ 0 w 2380"/>
                  <a:gd name="T71" fmla="*/ 84 h 156"/>
                  <a:gd name="T72" fmla="*/ 24 w 2380"/>
                  <a:gd name="T73" fmla="*/ 94 h 156"/>
                  <a:gd name="T74" fmla="*/ 92 w 2380"/>
                  <a:gd name="T75" fmla="*/ 110 h 156"/>
                  <a:gd name="T76" fmla="*/ 202 w 2380"/>
                  <a:gd name="T77" fmla="*/ 122 h 156"/>
                  <a:gd name="T78" fmla="*/ 524 w 2380"/>
                  <a:gd name="T79" fmla="*/ 144 h 156"/>
                  <a:gd name="T80" fmla="*/ 948 w 2380"/>
                  <a:gd name="T81" fmla="*/ 156 h 156"/>
                  <a:gd name="T82" fmla="*/ 1188 w 2380"/>
                  <a:gd name="T83" fmla="*/ 156 h 156"/>
                  <a:gd name="T84" fmla="*/ 1654 w 2380"/>
                  <a:gd name="T85" fmla="*/ 150 h 156"/>
                  <a:gd name="T86" fmla="*/ 2032 w 2380"/>
                  <a:gd name="T87" fmla="*/ 134 h 156"/>
                  <a:gd name="T88" fmla="*/ 2236 w 2380"/>
                  <a:gd name="T89" fmla="*/ 116 h 156"/>
                  <a:gd name="T90" fmla="*/ 2326 w 2380"/>
                  <a:gd name="T91" fmla="*/ 102 h 156"/>
                  <a:gd name="T92" fmla="*/ 2374 w 2380"/>
                  <a:gd name="T93" fmla="*/ 88 h 156"/>
                  <a:gd name="T94" fmla="*/ 2380 w 2380"/>
                  <a:gd name="T95" fmla="*/ 80 h 156"/>
                  <a:gd name="T96" fmla="*/ 2378 w 2380"/>
                  <a:gd name="T97" fmla="*/ 76 h 156"/>
                  <a:gd name="T98" fmla="*/ 2366 w 2380"/>
                  <a:gd name="T99" fmla="*/ 68 h 156"/>
                  <a:gd name="T100" fmla="*/ 2326 w 2380"/>
                  <a:gd name="T101" fmla="*/ 56 h 156"/>
                  <a:gd name="T102" fmla="*/ 2236 w 2380"/>
                  <a:gd name="T103" fmla="*/ 42 h 156"/>
                  <a:gd name="T104" fmla="*/ 2032 w 2380"/>
                  <a:gd name="T105" fmla="*/ 24 h 156"/>
                  <a:gd name="T106" fmla="*/ 1654 w 2380"/>
                  <a:gd name="T107" fmla="*/ 6 h 156"/>
                  <a:gd name="T108" fmla="*/ 1188 w 2380"/>
                  <a:gd name="T10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0" h="156">
                    <a:moveTo>
                      <a:pt x="1188" y="156"/>
                    </a:moveTo>
                    <a:lnTo>
                      <a:pt x="1188" y="156"/>
                    </a:lnTo>
                    <a:lnTo>
                      <a:pt x="950" y="154"/>
                    </a:lnTo>
                    <a:lnTo>
                      <a:pt x="728" y="150"/>
                    </a:lnTo>
                    <a:lnTo>
                      <a:pt x="526" y="144"/>
                    </a:lnTo>
                    <a:lnTo>
                      <a:pt x="352" y="134"/>
                    </a:lnTo>
                    <a:lnTo>
                      <a:pt x="206" y="122"/>
                    </a:lnTo>
                    <a:lnTo>
                      <a:pt x="148" y="116"/>
                    </a:lnTo>
                    <a:lnTo>
                      <a:pt x="98" y="110"/>
                    </a:lnTo>
                    <a:lnTo>
                      <a:pt x="58" y="102"/>
                    </a:lnTo>
                    <a:lnTo>
                      <a:pt x="28" y="94"/>
                    </a:lnTo>
                    <a:lnTo>
                      <a:pt x="10" y="88"/>
                    </a:lnTo>
                    <a:lnTo>
                      <a:pt x="6" y="84"/>
                    </a:lnTo>
                    <a:lnTo>
                      <a:pt x="4" y="80"/>
                    </a:lnTo>
                    <a:lnTo>
                      <a:pt x="6" y="76"/>
                    </a:lnTo>
                    <a:lnTo>
                      <a:pt x="10" y="72"/>
                    </a:lnTo>
                    <a:lnTo>
                      <a:pt x="18" y="68"/>
                    </a:lnTo>
                    <a:lnTo>
                      <a:pt x="28" y="64"/>
                    </a:lnTo>
                    <a:lnTo>
                      <a:pt x="58" y="56"/>
                    </a:lnTo>
                    <a:lnTo>
                      <a:pt x="98" y="48"/>
                    </a:lnTo>
                    <a:lnTo>
                      <a:pt x="148" y="42"/>
                    </a:lnTo>
                    <a:lnTo>
                      <a:pt x="206" y="36"/>
                    </a:lnTo>
                    <a:lnTo>
                      <a:pt x="352" y="24"/>
                    </a:lnTo>
                    <a:lnTo>
                      <a:pt x="526" y="14"/>
                    </a:lnTo>
                    <a:lnTo>
                      <a:pt x="728" y="6"/>
                    </a:lnTo>
                    <a:lnTo>
                      <a:pt x="950" y="2"/>
                    </a:lnTo>
                    <a:lnTo>
                      <a:pt x="1188" y="0"/>
                    </a:lnTo>
                    <a:lnTo>
                      <a:pt x="1428" y="2"/>
                    </a:lnTo>
                    <a:lnTo>
                      <a:pt x="1652" y="6"/>
                    </a:lnTo>
                    <a:lnTo>
                      <a:pt x="1854" y="14"/>
                    </a:lnTo>
                    <a:lnTo>
                      <a:pt x="2028" y="24"/>
                    </a:lnTo>
                    <a:lnTo>
                      <a:pt x="2172" y="36"/>
                    </a:lnTo>
                    <a:lnTo>
                      <a:pt x="2232" y="42"/>
                    </a:lnTo>
                    <a:lnTo>
                      <a:pt x="2282" y="48"/>
                    </a:lnTo>
                    <a:lnTo>
                      <a:pt x="2322" y="56"/>
                    </a:lnTo>
                    <a:lnTo>
                      <a:pt x="2350" y="64"/>
                    </a:lnTo>
                    <a:lnTo>
                      <a:pt x="2360" y="68"/>
                    </a:lnTo>
                    <a:lnTo>
                      <a:pt x="2368" y="72"/>
                    </a:lnTo>
                    <a:lnTo>
                      <a:pt x="2372" y="76"/>
                    </a:lnTo>
                    <a:lnTo>
                      <a:pt x="2374" y="80"/>
                    </a:lnTo>
                    <a:lnTo>
                      <a:pt x="2372" y="84"/>
                    </a:lnTo>
                    <a:lnTo>
                      <a:pt x="2368" y="88"/>
                    </a:lnTo>
                    <a:lnTo>
                      <a:pt x="2350" y="94"/>
                    </a:lnTo>
                    <a:lnTo>
                      <a:pt x="2322" y="102"/>
                    </a:lnTo>
                    <a:lnTo>
                      <a:pt x="2282" y="110"/>
                    </a:lnTo>
                    <a:lnTo>
                      <a:pt x="2232" y="116"/>
                    </a:lnTo>
                    <a:lnTo>
                      <a:pt x="2172" y="122"/>
                    </a:lnTo>
                    <a:lnTo>
                      <a:pt x="2028" y="134"/>
                    </a:lnTo>
                    <a:lnTo>
                      <a:pt x="1854" y="144"/>
                    </a:lnTo>
                    <a:lnTo>
                      <a:pt x="1652" y="150"/>
                    </a:lnTo>
                    <a:lnTo>
                      <a:pt x="1428" y="154"/>
                    </a:lnTo>
                    <a:lnTo>
                      <a:pt x="1188" y="156"/>
                    </a:lnTo>
                    <a:close/>
                    <a:moveTo>
                      <a:pt x="1188" y="0"/>
                    </a:moveTo>
                    <a:lnTo>
                      <a:pt x="1188" y="0"/>
                    </a:lnTo>
                    <a:lnTo>
                      <a:pt x="948" y="2"/>
                    </a:lnTo>
                    <a:lnTo>
                      <a:pt x="726" y="6"/>
                    </a:lnTo>
                    <a:lnTo>
                      <a:pt x="524" y="14"/>
                    </a:lnTo>
                    <a:lnTo>
                      <a:pt x="348" y="24"/>
                    </a:lnTo>
                    <a:lnTo>
                      <a:pt x="202" y="36"/>
                    </a:lnTo>
                    <a:lnTo>
                      <a:pt x="142" y="42"/>
                    </a:lnTo>
                    <a:lnTo>
                      <a:pt x="92" y="48"/>
                    </a:lnTo>
                    <a:lnTo>
                      <a:pt x="52" y="56"/>
                    </a:lnTo>
                    <a:lnTo>
                      <a:pt x="24" y="64"/>
                    </a:lnTo>
                    <a:lnTo>
                      <a:pt x="12" y="68"/>
                    </a:lnTo>
                    <a:lnTo>
                      <a:pt x="6" y="72"/>
                    </a:lnTo>
                    <a:lnTo>
                      <a:pt x="0" y="76"/>
                    </a:lnTo>
                    <a:lnTo>
                      <a:pt x="0" y="80"/>
                    </a:lnTo>
                    <a:lnTo>
                      <a:pt x="0" y="84"/>
                    </a:lnTo>
                    <a:lnTo>
                      <a:pt x="6" y="88"/>
                    </a:lnTo>
                    <a:lnTo>
                      <a:pt x="24" y="94"/>
                    </a:lnTo>
                    <a:lnTo>
                      <a:pt x="52" y="102"/>
                    </a:lnTo>
                    <a:lnTo>
                      <a:pt x="92" y="110"/>
                    </a:lnTo>
                    <a:lnTo>
                      <a:pt x="142" y="116"/>
                    </a:lnTo>
                    <a:lnTo>
                      <a:pt x="202" y="122"/>
                    </a:lnTo>
                    <a:lnTo>
                      <a:pt x="348" y="134"/>
                    </a:lnTo>
                    <a:lnTo>
                      <a:pt x="524" y="144"/>
                    </a:lnTo>
                    <a:lnTo>
                      <a:pt x="726" y="150"/>
                    </a:lnTo>
                    <a:lnTo>
                      <a:pt x="948" y="156"/>
                    </a:lnTo>
                    <a:lnTo>
                      <a:pt x="1188" y="156"/>
                    </a:lnTo>
                    <a:lnTo>
                      <a:pt x="1430" y="156"/>
                    </a:lnTo>
                    <a:lnTo>
                      <a:pt x="1654" y="150"/>
                    </a:lnTo>
                    <a:lnTo>
                      <a:pt x="1856" y="144"/>
                    </a:lnTo>
                    <a:lnTo>
                      <a:pt x="2032" y="134"/>
                    </a:lnTo>
                    <a:lnTo>
                      <a:pt x="2178" y="122"/>
                    </a:lnTo>
                    <a:lnTo>
                      <a:pt x="2236" y="116"/>
                    </a:lnTo>
                    <a:lnTo>
                      <a:pt x="2286" y="110"/>
                    </a:lnTo>
                    <a:lnTo>
                      <a:pt x="2326" y="102"/>
                    </a:lnTo>
                    <a:lnTo>
                      <a:pt x="2356" y="94"/>
                    </a:lnTo>
                    <a:lnTo>
                      <a:pt x="2374" y="88"/>
                    </a:lnTo>
                    <a:lnTo>
                      <a:pt x="2378" y="84"/>
                    </a:lnTo>
                    <a:lnTo>
                      <a:pt x="2380" y="80"/>
                    </a:lnTo>
                    <a:lnTo>
                      <a:pt x="2378" y="76"/>
                    </a:lnTo>
                    <a:lnTo>
                      <a:pt x="2374" y="72"/>
                    </a:lnTo>
                    <a:lnTo>
                      <a:pt x="2366" y="68"/>
                    </a:lnTo>
                    <a:lnTo>
                      <a:pt x="2356" y="64"/>
                    </a:lnTo>
                    <a:lnTo>
                      <a:pt x="2326" y="56"/>
                    </a:lnTo>
                    <a:lnTo>
                      <a:pt x="2286" y="48"/>
                    </a:lnTo>
                    <a:lnTo>
                      <a:pt x="2236" y="42"/>
                    </a:lnTo>
                    <a:lnTo>
                      <a:pt x="2178" y="36"/>
                    </a:lnTo>
                    <a:lnTo>
                      <a:pt x="2032" y="24"/>
                    </a:lnTo>
                    <a:lnTo>
                      <a:pt x="1856" y="14"/>
                    </a:lnTo>
                    <a:lnTo>
                      <a:pt x="1654" y="6"/>
                    </a:lnTo>
                    <a:lnTo>
                      <a:pt x="1430" y="2"/>
                    </a:lnTo>
                    <a:lnTo>
                      <a:pt x="1188" y="0"/>
                    </a:lnTo>
                    <a:close/>
                  </a:path>
                </a:pathLst>
              </a:custGeom>
              <a:solidFill>
                <a:srgbClr val="F8F8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4" name="Freeform 159"/>
              <p:cNvSpPr>
                <a:spLocks noChangeArrowheads="1"/>
              </p:cNvSpPr>
              <p:nvPr/>
            </p:nvSpPr>
            <p:spPr bwMode="auto">
              <a:xfrm>
                <a:off x="266" y="16"/>
                <a:ext cx="2370" cy="156"/>
              </a:xfrm>
              <a:custGeom>
                <a:avLst/>
                <a:gdLst>
                  <a:gd name="T0" fmla="*/ 1184 w 2370"/>
                  <a:gd name="T1" fmla="*/ 156 h 156"/>
                  <a:gd name="T2" fmla="*/ 1184 w 2370"/>
                  <a:gd name="T3" fmla="*/ 156 h 156"/>
                  <a:gd name="T4" fmla="*/ 946 w 2370"/>
                  <a:gd name="T5" fmla="*/ 154 h 156"/>
                  <a:gd name="T6" fmla="*/ 724 w 2370"/>
                  <a:gd name="T7" fmla="*/ 150 h 156"/>
                  <a:gd name="T8" fmla="*/ 522 w 2370"/>
                  <a:gd name="T9" fmla="*/ 144 h 156"/>
                  <a:gd name="T10" fmla="*/ 348 w 2370"/>
                  <a:gd name="T11" fmla="*/ 134 h 156"/>
                  <a:gd name="T12" fmla="*/ 202 w 2370"/>
                  <a:gd name="T13" fmla="*/ 122 h 156"/>
                  <a:gd name="T14" fmla="*/ 144 w 2370"/>
                  <a:gd name="T15" fmla="*/ 116 h 156"/>
                  <a:gd name="T16" fmla="*/ 94 w 2370"/>
                  <a:gd name="T17" fmla="*/ 110 h 156"/>
                  <a:gd name="T18" fmla="*/ 54 w 2370"/>
                  <a:gd name="T19" fmla="*/ 102 h 156"/>
                  <a:gd name="T20" fmla="*/ 24 w 2370"/>
                  <a:gd name="T21" fmla="*/ 94 h 156"/>
                  <a:gd name="T22" fmla="*/ 6 w 2370"/>
                  <a:gd name="T23" fmla="*/ 88 h 156"/>
                  <a:gd name="T24" fmla="*/ 2 w 2370"/>
                  <a:gd name="T25" fmla="*/ 84 h 156"/>
                  <a:gd name="T26" fmla="*/ 0 w 2370"/>
                  <a:gd name="T27" fmla="*/ 80 h 156"/>
                  <a:gd name="T28" fmla="*/ 0 w 2370"/>
                  <a:gd name="T29" fmla="*/ 80 h 156"/>
                  <a:gd name="T30" fmla="*/ 2 w 2370"/>
                  <a:gd name="T31" fmla="*/ 76 h 156"/>
                  <a:gd name="T32" fmla="*/ 6 w 2370"/>
                  <a:gd name="T33" fmla="*/ 72 h 156"/>
                  <a:gd name="T34" fmla="*/ 14 w 2370"/>
                  <a:gd name="T35" fmla="*/ 68 h 156"/>
                  <a:gd name="T36" fmla="*/ 24 w 2370"/>
                  <a:gd name="T37" fmla="*/ 64 h 156"/>
                  <a:gd name="T38" fmla="*/ 54 w 2370"/>
                  <a:gd name="T39" fmla="*/ 56 h 156"/>
                  <a:gd name="T40" fmla="*/ 94 w 2370"/>
                  <a:gd name="T41" fmla="*/ 48 h 156"/>
                  <a:gd name="T42" fmla="*/ 144 w 2370"/>
                  <a:gd name="T43" fmla="*/ 42 h 156"/>
                  <a:gd name="T44" fmla="*/ 202 w 2370"/>
                  <a:gd name="T45" fmla="*/ 36 h 156"/>
                  <a:gd name="T46" fmla="*/ 348 w 2370"/>
                  <a:gd name="T47" fmla="*/ 24 h 156"/>
                  <a:gd name="T48" fmla="*/ 522 w 2370"/>
                  <a:gd name="T49" fmla="*/ 14 h 156"/>
                  <a:gd name="T50" fmla="*/ 724 w 2370"/>
                  <a:gd name="T51" fmla="*/ 6 h 156"/>
                  <a:gd name="T52" fmla="*/ 946 w 2370"/>
                  <a:gd name="T53" fmla="*/ 2 h 156"/>
                  <a:gd name="T54" fmla="*/ 1184 w 2370"/>
                  <a:gd name="T55" fmla="*/ 0 h 156"/>
                  <a:gd name="T56" fmla="*/ 1184 w 2370"/>
                  <a:gd name="T57" fmla="*/ 0 h 156"/>
                  <a:gd name="T58" fmla="*/ 1424 w 2370"/>
                  <a:gd name="T59" fmla="*/ 2 h 156"/>
                  <a:gd name="T60" fmla="*/ 1648 w 2370"/>
                  <a:gd name="T61" fmla="*/ 6 h 156"/>
                  <a:gd name="T62" fmla="*/ 1850 w 2370"/>
                  <a:gd name="T63" fmla="*/ 14 h 156"/>
                  <a:gd name="T64" fmla="*/ 2024 w 2370"/>
                  <a:gd name="T65" fmla="*/ 24 h 156"/>
                  <a:gd name="T66" fmla="*/ 2168 w 2370"/>
                  <a:gd name="T67" fmla="*/ 36 h 156"/>
                  <a:gd name="T68" fmla="*/ 2228 w 2370"/>
                  <a:gd name="T69" fmla="*/ 42 h 156"/>
                  <a:gd name="T70" fmla="*/ 2278 w 2370"/>
                  <a:gd name="T71" fmla="*/ 48 h 156"/>
                  <a:gd name="T72" fmla="*/ 2318 w 2370"/>
                  <a:gd name="T73" fmla="*/ 56 h 156"/>
                  <a:gd name="T74" fmla="*/ 2346 w 2370"/>
                  <a:gd name="T75" fmla="*/ 64 h 156"/>
                  <a:gd name="T76" fmla="*/ 2356 w 2370"/>
                  <a:gd name="T77" fmla="*/ 68 h 156"/>
                  <a:gd name="T78" fmla="*/ 2364 w 2370"/>
                  <a:gd name="T79" fmla="*/ 72 h 156"/>
                  <a:gd name="T80" fmla="*/ 2368 w 2370"/>
                  <a:gd name="T81" fmla="*/ 76 h 156"/>
                  <a:gd name="T82" fmla="*/ 2370 w 2370"/>
                  <a:gd name="T83" fmla="*/ 80 h 156"/>
                  <a:gd name="T84" fmla="*/ 2370 w 2370"/>
                  <a:gd name="T85" fmla="*/ 80 h 156"/>
                  <a:gd name="T86" fmla="*/ 2368 w 2370"/>
                  <a:gd name="T87" fmla="*/ 84 h 156"/>
                  <a:gd name="T88" fmla="*/ 2364 w 2370"/>
                  <a:gd name="T89" fmla="*/ 88 h 156"/>
                  <a:gd name="T90" fmla="*/ 2346 w 2370"/>
                  <a:gd name="T91" fmla="*/ 94 h 156"/>
                  <a:gd name="T92" fmla="*/ 2318 w 2370"/>
                  <a:gd name="T93" fmla="*/ 102 h 156"/>
                  <a:gd name="T94" fmla="*/ 2278 w 2370"/>
                  <a:gd name="T95" fmla="*/ 110 h 156"/>
                  <a:gd name="T96" fmla="*/ 2228 w 2370"/>
                  <a:gd name="T97" fmla="*/ 116 h 156"/>
                  <a:gd name="T98" fmla="*/ 2168 w 2370"/>
                  <a:gd name="T99" fmla="*/ 122 h 156"/>
                  <a:gd name="T100" fmla="*/ 2024 w 2370"/>
                  <a:gd name="T101" fmla="*/ 134 h 156"/>
                  <a:gd name="T102" fmla="*/ 1850 w 2370"/>
                  <a:gd name="T103" fmla="*/ 144 h 156"/>
                  <a:gd name="T104" fmla="*/ 1648 w 2370"/>
                  <a:gd name="T105" fmla="*/ 150 h 156"/>
                  <a:gd name="T106" fmla="*/ 1424 w 2370"/>
                  <a:gd name="T107" fmla="*/ 154 h 156"/>
                  <a:gd name="T108" fmla="*/ 1184 w 2370"/>
                  <a:gd name="T10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0" h="156">
                    <a:moveTo>
                      <a:pt x="1184" y="156"/>
                    </a:moveTo>
                    <a:lnTo>
                      <a:pt x="1184" y="156"/>
                    </a:lnTo>
                    <a:lnTo>
                      <a:pt x="946" y="154"/>
                    </a:lnTo>
                    <a:lnTo>
                      <a:pt x="724" y="150"/>
                    </a:lnTo>
                    <a:lnTo>
                      <a:pt x="522" y="144"/>
                    </a:lnTo>
                    <a:lnTo>
                      <a:pt x="348" y="134"/>
                    </a:lnTo>
                    <a:lnTo>
                      <a:pt x="202" y="122"/>
                    </a:lnTo>
                    <a:lnTo>
                      <a:pt x="144" y="116"/>
                    </a:lnTo>
                    <a:lnTo>
                      <a:pt x="94" y="110"/>
                    </a:lnTo>
                    <a:lnTo>
                      <a:pt x="54" y="102"/>
                    </a:lnTo>
                    <a:lnTo>
                      <a:pt x="24" y="94"/>
                    </a:lnTo>
                    <a:lnTo>
                      <a:pt x="6" y="88"/>
                    </a:lnTo>
                    <a:lnTo>
                      <a:pt x="2" y="84"/>
                    </a:lnTo>
                    <a:lnTo>
                      <a:pt x="0" y="80"/>
                    </a:lnTo>
                    <a:lnTo>
                      <a:pt x="2" y="76"/>
                    </a:lnTo>
                    <a:lnTo>
                      <a:pt x="6" y="72"/>
                    </a:lnTo>
                    <a:lnTo>
                      <a:pt x="14" y="68"/>
                    </a:lnTo>
                    <a:lnTo>
                      <a:pt x="24" y="64"/>
                    </a:lnTo>
                    <a:lnTo>
                      <a:pt x="54" y="56"/>
                    </a:lnTo>
                    <a:lnTo>
                      <a:pt x="94" y="48"/>
                    </a:lnTo>
                    <a:lnTo>
                      <a:pt x="144" y="42"/>
                    </a:lnTo>
                    <a:lnTo>
                      <a:pt x="202" y="36"/>
                    </a:lnTo>
                    <a:lnTo>
                      <a:pt x="348" y="24"/>
                    </a:lnTo>
                    <a:lnTo>
                      <a:pt x="522" y="14"/>
                    </a:lnTo>
                    <a:lnTo>
                      <a:pt x="724" y="6"/>
                    </a:lnTo>
                    <a:lnTo>
                      <a:pt x="946" y="2"/>
                    </a:lnTo>
                    <a:lnTo>
                      <a:pt x="1184" y="0"/>
                    </a:lnTo>
                    <a:lnTo>
                      <a:pt x="1424" y="2"/>
                    </a:lnTo>
                    <a:lnTo>
                      <a:pt x="1648" y="6"/>
                    </a:lnTo>
                    <a:lnTo>
                      <a:pt x="1850" y="14"/>
                    </a:lnTo>
                    <a:lnTo>
                      <a:pt x="2024" y="24"/>
                    </a:lnTo>
                    <a:lnTo>
                      <a:pt x="2168" y="36"/>
                    </a:lnTo>
                    <a:lnTo>
                      <a:pt x="2228" y="42"/>
                    </a:lnTo>
                    <a:lnTo>
                      <a:pt x="2278" y="48"/>
                    </a:lnTo>
                    <a:lnTo>
                      <a:pt x="2318" y="56"/>
                    </a:lnTo>
                    <a:lnTo>
                      <a:pt x="2346" y="64"/>
                    </a:lnTo>
                    <a:lnTo>
                      <a:pt x="2356" y="68"/>
                    </a:lnTo>
                    <a:lnTo>
                      <a:pt x="2364" y="72"/>
                    </a:lnTo>
                    <a:lnTo>
                      <a:pt x="2368" y="76"/>
                    </a:lnTo>
                    <a:lnTo>
                      <a:pt x="2370" y="80"/>
                    </a:lnTo>
                    <a:lnTo>
                      <a:pt x="2368" y="84"/>
                    </a:lnTo>
                    <a:lnTo>
                      <a:pt x="2364" y="88"/>
                    </a:lnTo>
                    <a:lnTo>
                      <a:pt x="2346" y="94"/>
                    </a:lnTo>
                    <a:lnTo>
                      <a:pt x="2318" y="102"/>
                    </a:lnTo>
                    <a:lnTo>
                      <a:pt x="2278" y="110"/>
                    </a:lnTo>
                    <a:lnTo>
                      <a:pt x="2228" y="116"/>
                    </a:lnTo>
                    <a:lnTo>
                      <a:pt x="2168" y="122"/>
                    </a:lnTo>
                    <a:lnTo>
                      <a:pt x="2024" y="134"/>
                    </a:lnTo>
                    <a:lnTo>
                      <a:pt x="1850" y="144"/>
                    </a:lnTo>
                    <a:lnTo>
                      <a:pt x="1648" y="150"/>
                    </a:lnTo>
                    <a:lnTo>
                      <a:pt x="1424" y="154"/>
                    </a:lnTo>
                    <a:lnTo>
                      <a:pt x="1184"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5" name="Freeform 160"/>
              <p:cNvSpPr>
                <a:spLocks noChangeArrowheads="1"/>
              </p:cNvSpPr>
              <p:nvPr/>
            </p:nvSpPr>
            <p:spPr bwMode="auto">
              <a:xfrm>
                <a:off x="262" y="16"/>
                <a:ext cx="2380" cy="156"/>
              </a:xfrm>
              <a:custGeom>
                <a:avLst/>
                <a:gdLst>
                  <a:gd name="T0" fmla="*/ 1188 w 2380"/>
                  <a:gd name="T1" fmla="*/ 0 h 156"/>
                  <a:gd name="T2" fmla="*/ 1188 w 2380"/>
                  <a:gd name="T3" fmla="*/ 0 h 156"/>
                  <a:gd name="T4" fmla="*/ 948 w 2380"/>
                  <a:gd name="T5" fmla="*/ 2 h 156"/>
                  <a:gd name="T6" fmla="*/ 726 w 2380"/>
                  <a:gd name="T7" fmla="*/ 6 h 156"/>
                  <a:gd name="T8" fmla="*/ 524 w 2380"/>
                  <a:gd name="T9" fmla="*/ 14 h 156"/>
                  <a:gd name="T10" fmla="*/ 348 w 2380"/>
                  <a:gd name="T11" fmla="*/ 24 h 156"/>
                  <a:gd name="T12" fmla="*/ 202 w 2380"/>
                  <a:gd name="T13" fmla="*/ 36 h 156"/>
                  <a:gd name="T14" fmla="*/ 142 w 2380"/>
                  <a:gd name="T15" fmla="*/ 42 h 156"/>
                  <a:gd name="T16" fmla="*/ 92 w 2380"/>
                  <a:gd name="T17" fmla="*/ 48 h 156"/>
                  <a:gd name="T18" fmla="*/ 52 w 2380"/>
                  <a:gd name="T19" fmla="*/ 56 h 156"/>
                  <a:gd name="T20" fmla="*/ 24 w 2380"/>
                  <a:gd name="T21" fmla="*/ 64 h 156"/>
                  <a:gd name="T22" fmla="*/ 12 w 2380"/>
                  <a:gd name="T23" fmla="*/ 68 h 156"/>
                  <a:gd name="T24" fmla="*/ 6 w 2380"/>
                  <a:gd name="T25" fmla="*/ 72 h 156"/>
                  <a:gd name="T26" fmla="*/ 0 w 2380"/>
                  <a:gd name="T27" fmla="*/ 76 h 156"/>
                  <a:gd name="T28" fmla="*/ 0 w 2380"/>
                  <a:gd name="T29" fmla="*/ 80 h 156"/>
                  <a:gd name="T30" fmla="*/ 0 w 2380"/>
                  <a:gd name="T31" fmla="*/ 80 h 156"/>
                  <a:gd name="T32" fmla="*/ 0 w 2380"/>
                  <a:gd name="T33" fmla="*/ 84 h 156"/>
                  <a:gd name="T34" fmla="*/ 6 w 2380"/>
                  <a:gd name="T35" fmla="*/ 88 h 156"/>
                  <a:gd name="T36" fmla="*/ 24 w 2380"/>
                  <a:gd name="T37" fmla="*/ 94 h 156"/>
                  <a:gd name="T38" fmla="*/ 52 w 2380"/>
                  <a:gd name="T39" fmla="*/ 102 h 156"/>
                  <a:gd name="T40" fmla="*/ 92 w 2380"/>
                  <a:gd name="T41" fmla="*/ 110 h 156"/>
                  <a:gd name="T42" fmla="*/ 142 w 2380"/>
                  <a:gd name="T43" fmla="*/ 116 h 156"/>
                  <a:gd name="T44" fmla="*/ 202 w 2380"/>
                  <a:gd name="T45" fmla="*/ 122 h 156"/>
                  <a:gd name="T46" fmla="*/ 348 w 2380"/>
                  <a:gd name="T47" fmla="*/ 134 h 156"/>
                  <a:gd name="T48" fmla="*/ 524 w 2380"/>
                  <a:gd name="T49" fmla="*/ 144 h 156"/>
                  <a:gd name="T50" fmla="*/ 726 w 2380"/>
                  <a:gd name="T51" fmla="*/ 150 h 156"/>
                  <a:gd name="T52" fmla="*/ 948 w 2380"/>
                  <a:gd name="T53" fmla="*/ 156 h 156"/>
                  <a:gd name="T54" fmla="*/ 1188 w 2380"/>
                  <a:gd name="T55" fmla="*/ 156 h 156"/>
                  <a:gd name="T56" fmla="*/ 1188 w 2380"/>
                  <a:gd name="T57" fmla="*/ 156 h 156"/>
                  <a:gd name="T58" fmla="*/ 1430 w 2380"/>
                  <a:gd name="T59" fmla="*/ 156 h 156"/>
                  <a:gd name="T60" fmla="*/ 1654 w 2380"/>
                  <a:gd name="T61" fmla="*/ 150 h 156"/>
                  <a:gd name="T62" fmla="*/ 1856 w 2380"/>
                  <a:gd name="T63" fmla="*/ 144 h 156"/>
                  <a:gd name="T64" fmla="*/ 2032 w 2380"/>
                  <a:gd name="T65" fmla="*/ 134 h 156"/>
                  <a:gd name="T66" fmla="*/ 2178 w 2380"/>
                  <a:gd name="T67" fmla="*/ 122 h 156"/>
                  <a:gd name="T68" fmla="*/ 2236 w 2380"/>
                  <a:gd name="T69" fmla="*/ 116 h 156"/>
                  <a:gd name="T70" fmla="*/ 2286 w 2380"/>
                  <a:gd name="T71" fmla="*/ 110 h 156"/>
                  <a:gd name="T72" fmla="*/ 2326 w 2380"/>
                  <a:gd name="T73" fmla="*/ 102 h 156"/>
                  <a:gd name="T74" fmla="*/ 2356 w 2380"/>
                  <a:gd name="T75" fmla="*/ 94 h 156"/>
                  <a:gd name="T76" fmla="*/ 2374 w 2380"/>
                  <a:gd name="T77" fmla="*/ 88 h 156"/>
                  <a:gd name="T78" fmla="*/ 2378 w 2380"/>
                  <a:gd name="T79" fmla="*/ 84 h 156"/>
                  <a:gd name="T80" fmla="*/ 2380 w 2380"/>
                  <a:gd name="T81" fmla="*/ 80 h 156"/>
                  <a:gd name="T82" fmla="*/ 2380 w 2380"/>
                  <a:gd name="T83" fmla="*/ 80 h 156"/>
                  <a:gd name="T84" fmla="*/ 2378 w 2380"/>
                  <a:gd name="T85" fmla="*/ 76 h 156"/>
                  <a:gd name="T86" fmla="*/ 2374 w 2380"/>
                  <a:gd name="T87" fmla="*/ 72 h 156"/>
                  <a:gd name="T88" fmla="*/ 2366 w 2380"/>
                  <a:gd name="T89" fmla="*/ 68 h 156"/>
                  <a:gd name="T90" fmla="*/ 2356 w 2380"/>
                  <a:gd name="T91" fmla="*/ 64 h 156"/>
                  <a:gd name="T92" fmla="*/ 2326 w 2380"/>
                  <a:gd name="T93" fmla="*/ 56 h 156"/>
                  <a:gd name="T94" fmla="*/ 2286 w 2380"/>
                  <a:gd name="T95" fmla="*/ 48 h 156"/>
                  <a:gd name="T96" fmla="*/ 2236 w 2380"/>
                  <a:gd name="T97" fmla="*/ 42 h 156"/>
                  <a:gd name="T98" fmla="*/ 2178 w 2380"/>
                  <a:gd name="T99" fmla="*/ 36 h 156"/>
                  <a:gd name="T100" fmla="*/ 2032 w 2380"/>
                  <a:gd name="T101" fmla="*/ 24 h 156"/>
                  <a:gd name="T102" fmla="*/ 1856 w 2380"/>
                  <a:gd name="T103" fmla="*/ 14 h 156"/>
                  <a:gd name="T104" fmla="*/ 1654 w 2380"/>
                  <a:gd name="T105" fmla="*/ 6 h 156"/>
                  <a:gd name="T106" fmla="*/ 1430 w 2380"/>
                  <a:gd name="T107" fmla="*/ 2 h 156"/>
                  <a:gd name="T108" fmla="*/ 1188 w 2380"/>
                  <a:gd name="T10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80" h="156">
                    <a:moveTo>
                      <a:pt x="1188" y="0"/>
                    </a:moveTo>
                    <a:lnTo>
                      <a:pt x="1188" y="0"/>
                    </a:lnTo>
                    <a:lnTo>
                      <a:pt x="948" y="2"/>
                    </a:lnTo>
                    <a:lnTo>
                      <a:pt x="726" y="6"/>
                    </a:lnTo>
                    <a:lnTo>
                      <a:pt x="524" y="14"/>
                    </a:lnTo>
                    <a:lnTo>
                      <a:pt x="348" y="24"/>
                    </a:lnTo>
                    <a:lnTo>
                      <a:pt x="202" y="36"/>
                    </a:lnTo>
                    <a:lnTo>
                      <a:pt x="142" y="42"/>
                    </a:lnTo>
                    <a:lnTo>
                      <a:pt x="92" y="48"/>
                    </a:lnTo>
                    <a:lnTo>
                      <a:pt x="52" y="56"/>
                    </a:lnTo>
                    <a:lnTo>
                      <a:pt x="24" y="64"/>
                    </a:lnTo>
                    <a:lnTo>
                      <a:pt x="12" y="68"/>
                    </a:lnTo>
                    <a:lnTo>
                      <a:pt x="6" y="72"/>
                    </a:lnTo>
                    <a:lnTo>
                      <a:pt x="0" y="76"/>
                    </a:lnTo>
                    <a:lnTo>
                      <a:pt x="0" y="80"/>
                    </a:lnTo>
                    <a:lnTo>
                      <a:pt x="0" y="84"/>
                    </a:lnTo>
                    <a:lnTo>
                      <a:pt x="6" y="88"/>
                    </a:lnTo>
                    <a:lnTo>
                      <a:pt x="24" y="94"/>
                    </a:lnTo>
                    <a:lnTo>
                      <a:pt x="52" y="102"/>
                    </a:lnTo>
                    <a:lnTo>
                      <a:pt x="92" y="110"/>
                    </a:lnTo>
                    <a:lnTo>
                      <a:pt x="142" y="116"/>
                    </a:lnTo>
                    <a:lnTo>
                      <a:pt x="202" y="122"/>
                    </a:lnTo>
                    <a:lnTo>
                      <a:pt x="348" y="134"/>
                    </a:lnTo>
                    <a:lnTo>
                      <a:pt x="524" y="144"/>
                    </a:lnTo>
                    <a:lnTo>
                      <a:pt x="726" y="150"/>
                    </a:lnTo>
                    <a:lnTo>
                      <a:pt x="948" y="156"/>
                    </a:lnTo>
                    <a:lnTo>
                      <a:pt x="1188" y="156"/>
                    </a:lnTo>
                    <a:lnTo>
                      <a:pt x="1430" y="156"/>
                    </a:lnTo>
                    <a:lnTo>
                      <a:pt x="1654" y="150"/>
                    </a:lnTo>
                    <a:lnTo>
                      <a:pt x="1856" y="144"/>
                    </a:lnTo>
                    <a:lnTo>
                      <a:pt x="2032" y="134"/>
                    </a:lnTo>
                    <a:lnTo>
                      <a:pt x="2178" y="122"/>
                    </a:lnTo>
                    <a:lnTo>
                      <a:pt x="2236" y="116"/>
                    </a:lnTo>
                    <a:lnTo>
                      <a:pt x="2286" y="110"/>
                    </a:lnTo>
                    <a:lnTo>
                      <a:pt x="2326" y="102"/>
                    </a:lnTo>
                    <a:lnTo>
                      <a:pt x="2356" y="94"/>
                    </a:lnTo>
                    <a:lnTo>
                      <a:pt x="2374" y="88"/>
                    </a:lnTo>
                    <a:lnTo>
                      <a:pt x="2378" y="84"/>
                    </a:lnTo>
                    <a:lnTo>
                      <a:pt x="2380" y="80"/>
                    </a:lnTo>
                    <a:lnTo>
                      <a:pt x="2378" y="76"/>
                    </a:lnTo>
                    <a:lnTo>
                      <a:pt x="2374" y="72"/>
                    </a:lnTo>
                    <a:lnTo>
                      <a:pt x="2366" y="68"/>
                    </a:lnTo>
                    <a:lnTo>
                      <a:pt x="2356" y="64"/>
                    </a:lnTo>
                    <a:lnTo>
                      <a:pt x="2326" y="56"/>
                    </a:lnTo>
                    <a:lnTo>
                      <a:pt x="2286" y="48"/>
                    </a:lnTo>
                    <a:lnTo>
                      <a:pt x="2236" y="42"/>
                    </a:lnTo>
                    <a:lnTo>
                      <a:pt x="2178" y="36"/>
                    </a:lnTo>
                    <a:lnTo>
                      <a:pt x="2032" y="24"/>
                    </a:lnTo>
                    <a:lnTo>
                      <a:pt x="1856" y="14"/>
                    </a:lnTo>
                    <a:lnTo>
                      <a:pt x="1654" y="6"/>
                    </a:lnTo>
                    <a:lnTo>
                      <a:pt x="1430" y="2"/>
                    </a:lnTo>
                    <a:lnTo>
                      <a:pt x="1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6" name="Freeform 161"/>
              <p:cNvSpPr>
                <a:spLocks noEditPoints="1" noChangeArrowheads="1"/>
              </p:cNvSpPr>
              <p:nvPr/>
            </p:nvSpPr>
            <p:spPr bwMode="auto">
              <a:xfrm>
                <a:off x="266" y="16"/>
                <a:ext cx="2370" cy="156"/>
              </a:xfrm>
              <a:custGeom>
                <a:avLst/>
                <a:gdLst>
                  <a:gd name="T0" fmla="*/ 1184 w 2370"/>
                  <a:gd name="T1" fmla="*/ 156 h 156"/>
                  <a:gd name="T2" fmla="*/ 726 w 2370"/>
                  <a:gd name="T3" fmla="*/ 150 h 156"/>
                  <a:gd name="T4" fmla="*/ 350 w 2370"/>
                  <a:gd name="T5" fmla="*/ 134 h 156"/>
                  <a:gd name="T6" fmla="*/ 148 w 2370"/>
                  <a:gd name="T7" fmla="*/ 116 h 156"/>
                  <a:gd name="T8" fmla="*/ 58 w 2370"/>
                  <a:gd name="T9" fmla="*/ 102 h 156"/>
                  <a:gd name="T10" fmla="*/ 12 w 2370"/>
                  <a:gd name="T11" fmla="*/ 88 h 156"/>
                  <a:gd name="T12" fmla="*/ 6 w 2370"/>
                  <a:gd name="T13" fmla="*/ 80 h 156"/>
                  <a:gd name="T14" fmla="*/ 6 w 2370"/>
                  <a:gd name="T15" fmla="*/ 76 h 156"/>
                  <a:gd name="T16" fmla="*/ 18 w 2370"/>
                  <a:gd name="T17" fmla="*/ 68 h 156"/>
                  <a:gd name="T18" fmla="*/ 58 w 2370"/>
                  <a:gd name="T19" fmla="*/ 56 h 156"/>
                  <a:gd name="T20" fmla="*/ 148 w 2370"/>
                  <a:gd name="T21" fmla="*/ 42 h 156"/>
                  <a:gd name="T22" fmla="*/ 350 w 2370"/>
                  <a:gd name="T23" fmla="*/ 24 h 156"/>
                  <a:gd name="T24" fmla="*/ 726 w 2370"/>
                  <a:gd name="T25" fmla="*/ 8 h 156"/>
                  <a:gd name="T26" fmla="*/ 1184 w 2370"/>
                  <a:gd name="T27" fmla="*/ 2 h 156"/>
                  <a:gd name="T28" fmla="*/ 1424 w 2370"/>
                  <a:gd name="T29" fmla="*/ 2 h 156"/>
                  <a:gd name="T30" fmla="*/ 1846 w 2370"/>
                  <a:gd name="T31" fmla="*/ 14 h 156"/>
                  <a:gd name="T32" fmla="*/ 2164 w 2370"/>
                  <a:gd name="T33" fmla="*/ 36 h 156"/>
                  <a:gd name="T34" fmla="*/ 2274 w 2370"/>
                  <a:gd name="T35" fmla="*/ 48 h 156"/>
                  <a:gd name="T36" fmla="*/ 2342 w 2370"/>
                  <a:gd name="T37" fmla="*/ 64 h 156"/>
                  <a:gd name="T38" fmla="*/ 2360 w 2370"/>
                  <a:gd name="T39" fmla="*/ 72 h 156"/>
                  <a:gd name="T40" fmla="*/ 2366 w 2370"/>
                  <a:gd name="T41" fmla="*/ 80 h 156"/>
                  <a:gd name="T42" fmla="*/ 2364 w 2370"/>
                  <a:gd name="T43" fmla="*/ 84 h 156"/>
                  <a:gd name="T44" fmla="*/ 2342 w 2370"/>
                  <a:gd name="T45" fmla="*/ 94 h 156"/>
                  <a:gd name="T46" fmla="*/ 2274 w 2370"/>
                  <a:gd name="T47" fmla="*/ 110 h 156"/>
                  <a:gd name="T48" fmla="*/ 2164 w 2370"/>
                  <a:gd name="T49" fmla="*/ 122 h 156"/>
                  <a:gd name="T50" fmla="*/ 1846 w 2370"/>
                  <a:gd name="T51" fmla="*/ 142 h 156"/>
                  <a:gd name="T52" fmla="*/ 1424 w 2370"/>
                  <a:gd name="T53" fmla="*/ 154 h 156"/>
                  <a:gd name="T54" fmla="*/ 1184 w 2370"/>
                  <a:gd name="T55" fmla="*/ 0 h 156"/>
                  <a:gd name="T56" fmla="*/ 946 w 2370"/>
                  <a:gd name="T57" fmla="*/ 2 h 156"/>
                  <a:gd name="T58" fmla="*/ 522 w 2370"/>
                  <a:gd name="T59" fmla="*/ 14 h 156"/>
                  <a:gd name="T60" fmla="*/ 202 w 2370"/>
                  <a:gd name="T61" fmla="*/ 36 h 156"/>
                  <a:gd name="T62" fmla="*/ 94 w 2370"/>
                  <a:gd name="T63" fmla="*/ 48 h 156"/>
                  <a:gd name="T64" fmla="*/ 24 w 2370"/>
                  <a:gd name="T65" fmla="*/ 64 h 156"/>
                  <a:gd name="T66" fmla="*/ 6 w 2370"/>
                  <a:gd name="T67" fmla="*/ 72 h 156"/>
                  <a:gd name="T68" fmla="*/ 0 w 2370"/>
                  <a:gd name="T69" fmla="*/ 80 h 156"/>
                  <a:gd name="T70" fmla="*/ 2 w 2370"/>
                  <a:gd name="T71" fmla="*/ 84 h 156"/>
                  <a:gd name="T72" fmla="*/ 24 w 2370"/>
                  <a:gd name="T73" fmla="*/ 94 h 156"/>
                  <a:gd name="T74" fmla="*/ 94 w 2370"/>
                  <a:gd name="T75" fmla="*/ 110 h 156"/>
                  <a:gd name="T76" fmla="*/ 202 w 2370"/>
                  <a:gd name="T77" fmla="*/ 122 h 156"/>
                  <a:gd name="T78" fmla="*/ 522 w 2370"/>
                  <a:gd name="T79" fmla="*/ 144 h 156"/>
                  <a:gd name="T80" fmla="*/ 946 w 2370"/>
                  <a:gd name="T81" fmla="*/ 154 h 156"/>
                  <a:gd name="T82" fmla="*/ 1184 w 2370"/>
                  <a:gd name="T83" fmla="*/ 156 h 156"/>
                  <a:gd name="T84" fmla="*/ 1648 w 2370"/>
                  <a:gd name="T85" fmla="*/ 150 h 156"/>
                  <a:gd name="T86" fmla="*/ 2024 w 2370"/>
                  <a:gd name="T87" fmla="*/ 134 h 156"/>
                  <a:gd name="T88" fmla="*/ 2228 w 2370"/>
                  <a:gd name="T89" fmla="*/ 116 h 156"/>
                  <a:gd name="T90" fmla="*/ 2318 w 2370"/>
                  <a:gd name="T91" fmla="*/ 102 h 156"/>
                  <a:gd name="T92" fmla="*/ 2364 w 2370"/>
                  <a:gd name="T93" fmla="*/ 88 h 156"/>
                  <a:gd name="T94" fmla="*/ 2370 w 2370"/>
                  <a:gd name="T95" fmla="*/ 80 h 156"/>
                  <a:gd name="T96" fmla="*/ 2368 w 2370"/>
                  <a:gd name="T97" fmla="*/ 76 h 156"/>
                  <a:gd name="T98" fmla="*/ 2356 w 2370"/>
                  <a:gd name="T99" fmla="*/ 68 h 156"/>
                  <a:gd name="T100" fmla="*/ 2318 w 2370"/>
                  <a:gd name="T101" fmla="*/ 56 h 156"/>
                  <a:gd name="T102" fmla="*/ 2228 w 2370"/>
                  <a:gd name="T103" fmla="*/ 42 h 156"/>
                  <a:gd name="T104" fmla="*/ 2024 w 2370"/>
                  <a:gd name="T105" fmla="*/ 24 h 156"/>
                  <a:gd name="T106" fmla="*/ 1648 w 2370"/>
                  <a:gd name="T107" fmla="*/ 6 h 156"/>
                  <a:gd name="T108" fmla="*/ 1184 w 2370"/>
                  <a:gd name="T10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0" h="156">
                    <a:moveTo>
                      <a:pt x="1184" y="156"/>
                    </a:moveTo>
                    <a:lnTo>
                      <a:pt x="1184" y="156"/>
                    </a:lnTo>
                    <a:lnTo>
                      <a:pt x="946" y="154"/>
                    </a:lnTo>
                    <a:lnTo>
                      <a:pt x="726" y="150"/>
                    </a:lnTo>
                    <a:lnTo>
                      <a:pt x="526" y="142"/>
                    </a:lnTo>
                    <a:lnTo>
                      <a:pt x="350" y="134"/>
                    </a:lnTo>
                    <a:lnTo>
                      <a:pt x="206" y="122"/>
                    </a:lnTo>
                    <a:lnTo>
                      <a:pt x="148" y="116"/>
                    </a:lnTo>
                    <a:lnTo>
                      <a:pt x="98" y="110"/>
                    </a:lnTo>
                    <a:lnTo>
                      <a:pt x="58" y="102"/>
                    </a:lnTo>
                    <a:lnTo>
                      <a:pt x="30" y="94"/>
                    </a:lnTo>
                    <a:lnTo>
                      <a:pt x="12" y="88"/>
                    </a:lnTo>
                    <a:lnTo>
                      <a:pt x="6" y="84"/>
                    </a:lnTo>
                    <a:lnTo>
                      <a:pt x="6" y="80"/>
                    </a:lnTo>
                    <a:lnTo>
                      <a:pt x="6" y="76"/>
                    </a:lnTo>
                    <a:lnTo>
                      <a:pt x="12" y="72"/>
                    </a:lnTo>
                    <a:lnTo>
                      <a:pt x="18" y="68"/>
                    </a:lnTo>
                    <a:lnTo>
                      <a:pt x="30" y="64"/>
                    </a:lnTo>
                    <a:lnTo>
                      <a:pt x="58" y="56"/>
                    </a:lnTo>
                    <a:lnTo>
                      <a:pt x="98" y="48"/>
                    </a:lnTo>
                    <a:lnTo>
                      <a:pt x="148" y="42"/>
                    </a:lnTo>
                    <a:lnTo>
                      <a:pt x="206" y="36"/>
                    </a:lnTo>
                    <a:lnTo>
                      <a:pt x="350" y="24"/>
                    </a:lnTo>
                    <a:lnTo>
                      <a:pt x="526" y="14"/>
                    </a:lnTo>
                    <a:lnTo>
                      <a:pt x="726" y="8"/>
                    </a:lnTo>
                    <a:lnTo>
                      <a:pt x="946" y="2"/>
                    </a:lnTo>
                    <a:lnTo>
                      <a:pt x="1184" y="2"/>
                    </a:lnTo>
                    <a:lnTo>
                      <a:pt x="1424" y="2"/>
                    </a:lnTo>
                    <a:lnTo>
                      <a:pt x="1646" y="8"/>
                    </a:lnTo>
                    <a:lnTo>
                      <a:pt x="1846" y="14"/>
                    </a:lnTo>
                    <a:lnTo>
                      <a:pt x="2020" y="24"/>
                    </a:lnTo>
                    <a:lnTo>
                      <a:pt x="2164" y="36"/>
                    </a:lnTo>
                    <a:lnTo>
                      <a:pt x="2224" y="42"/>
                    </a:lnTo>
                    <a:lnTo>
                      <a:pt x="2274" y="48"/>
                    </a:lnTo>
                    <a:lnTo>
                      <a:pt x="2312" y="56"/>
                    </a:lnTo>
                    <a:lnTo>
                      <a:pt x="2342" y="64"/>
                    </a:lnTo>
                    <a:lnTo>
                      <a:pt x="2352" y="68"/>
                    </a:lnTo>
                    <a:lnTo>
                      <a:pt x="2360" y="72"/>
                    </a:lnTo>
                    <a:lnTo>
                      <a:pt x="2364" y="76"/>
                    </a:lnTo>
                    <a:lnTo>
                      <a:pt x="2366" y="80"/>
                    </a:lnTo>
                    <a:lnTo>
                      <a:pt x="2364" y="84"/>
                    </a:lnTo>
                    <a:lnTo>
                      <a:pt x="2360" y="88"/>
                    </a:lnTo>
                    <a:lnTo>
                      <a:pt x="2342" y="94"/>
                    </a:lnTo>
                    <a:lnTo>
                      <a:pt x="2312" y="102"/>
                    </a:lnTo>
                    <a:lnTo>
                      <a:pt x="2274" y="110"/>
                    </a:lnTo>
                    <a:lnTo>
                      <a:pt x="2224" y="116"/>
                    </a:lnTo>
                    <a:lnTo>
                      <a:pt x="2164" y="122"/>
                    </a:lnTo>
                    <a:lnTo>
                      <a:pt x="2020" y="134"/>
                    </a:lnTo>
                    <a:lnTo>
                      <a:pt x="1846" y="142"/>
                    </a:lnTo>
                    <a:lnTo>
                      <a:pt x="1646" y="150"/>
                    </a:lnTo>
                    <a:lnTo>
                      <a:pt x="1424" y="154"/>
                    </a:lnTo>
                    <a:lnTo>
                      <a:pt x="1184" y="156"/>
                    </a:lnTo>
                    <a:close/>
                    <a:moveTo>
                      <a:pt x="1184" y="0"/>
                    </a:moveTo>
                    <a:lnTo>
                      <a:pt x="1184" y="0"/>
                    </a:lnTo>
                    <a:lnTo>
                      <a:pt x="946" y="2"/>
                    </a:lnTo>
                    <a:lnTo>
                      <a:pt x="724" y="6"/>
                    </a:lnTo>
                    <a:lnTo>
                      <a:pt x="522" y="14"/>
                    </a:lnTo>
                    <a:lnTo>
                      <a:pt x="348" y="24"/>
                    </a:lnTo>
                    <a:lnTo>
                      <a:pt x="202" y="36"/>
                    </a:lnTo>
                    <a:lnTo>
                      <a:pt x="144" y="42"/>
                    </a:lnTo>
                    <a:lnTo>
                      <a:pt x="94" y="48"/>
                    </a:lnTo>
                    <a:lnTo>
                      <a:pt x="54" y="56"/>
                    </a:lnTo>
                    <a:lnTo>
                      <a:pt x="24" y="64"/>
                    </a:lnTo>
                    <a:lnTo>
                      <a:pt x="14" y="68"/>
                    </a:lnTo>
                    <a:lnTo>
                      <a:pt x="6" y="72"/>
                    </a:lnTo>
                    <a:lnTo>
                      <a:pt x="2" y="76"/>
                    </a:lnTo>
                    <a:lnTo>
                      <a:pt x="0" y="80"/>
                    </a:lnTo>
                    <a:lnTo>
                      <a:pt x="2" y="84"/>
                    </a:lnTo>
                    <a:lnTo>
                      <a:pt x="6" y="88"/>
                    </a:lnTo>
                    <a:lnTo>
                      <a:pt x="24" y="94"/>
                    </a:lnTo>
                    <a:lnTo>
                      <a:pt x="54" y="102"/>
                    </a:lnTo>
                    <a:lnTo>
                      <a:pt x="94" y="110"/>
                    </a:lnTo>
                    <a:lnTo>
                      <a:pt x="144" y="116"/>
                    </a:lnTo>
                    <a:lnTo>
                      <a:pt x="202" y="122"/>
                    </a:lnTo>
                    <a:lnTo>
                      <a:pt x="348" y="134"/>
                    </a:lnTo>
                    <a:lnTo>
                      <a:pt x="522" y="144"/>
                    </a:lnTo>
                    <a:lnTo>
                      <a:pt x="724" y="150"/>
                    </a:lnTo>
                    <a:lnTo>
                      <a:pt x="946" y="154"/>
                    </a:lnTo>
                    <a:lnTo>
                      <a:pt x="1184" y="156"/>
                    </a:lnTo>
                    <a:lnTo>
                      <a:pt x="1424" y="154"/>
                    </a:lnTo>
                    <a:lnTo>
                      <a:pt x="1648" y="150"/>
                    </a:lnTo>
                    <a:lnTo>
                      <a:pt x="1850" y="144"/>
                    </a:lnTo>
                    <a:lnTo>
                      <a:pt x="2024" y="134"/>
                    </a:lnTo>
                    <a:lnTo>
                      <a:pt x="2168" y="122"/>
                    </a:lnTo>
                    <a:lnTo>
                      <a:pt x="2228" y="116"/>
                    </a:lnTo>
                    <a:lnTo>
                      <a:pt x="2278" y="110"/>
                    </a:lnTo>
                    <a:lnTo>
                      <a:pt x="2318" y="102"/>
                    </a:lnTo>
                    <a:lnTo>
                      <a:pt x="2346" y="94"/>
                    </a:lnTo>
                    <a:lnTo>
                      <a:pt x="2364" y="88"/>
                    </a:lnTo>
                    <a:lnTo>
                      <a:pt x="2368" y="84"/>
                    </a:lnTo>
                    <a:lnTo>
                      <a:pt x="2370" y="80"/>
                    </a:lnTo>
                    <a:lnTo>
                      <a:pt x="2368" y="76"/>
                    </a:lnTo>
                    <a:lnTo>
                      <a:pt x="2364" y="72"/>
                    </a:lnTo>
                    <a:lnTo>
                      <a:pt x="2356" y="68"/>
                    </a:lnTo>
                    <a:lnTo>
                      <a:pt x="2346" y="64"/>
                    </a:lnTo>
                    <a:lnTo>
                      <a:pt x="2318" y="56"/>
                    </a:lnTo>
                    <a:lnTo>
                      <a:pt x="2278" y="48"/>
                    </a:lnTo>
                    <a:lnTo>
                      <a:pt x="2228" y="42"/>
                    </a:lnTo>
                    <a:lnTo>
                      <a:pt x="2168" y="36"/>
                    </a:lnTo>
                    <a:lnTo>
                      <a:pt x="2024" y="24"/>
                    </a:lnTo>
                    <a:lnTo>
                      <a:pt x="1850" y="14"/>
                    </a:lnTo>
                    <a:lnTo>
                      <a:pt x="1648" y="6"/>
                    </a:lnTo>
                    <a:lnTo>
                      <a:pt x="1424" y="2"/>
                    </a:lnTo>
                    <a:lnTo>
                      <a:pt x="1184" y="0"/>
                    </a:lnTo>
                    <a:close/>
                  </a:path>
                </a:pathLst>
              </a:custGeom>
              <a:solidFill>
                <a:srgbClr val="F8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7" name="Freeform 162"/>
              <p:cNvSpPr>
                <a:spLocks noChangeArrowheads="1"/>
              </p:cNvSpPr>
              <p:nvPr/>
            </p:nvSpPr>
            <p:spPr bwMode="auto">
              <a:xfrm>
                <a:off x="272" y="18"/>
                <a:ext cx="2360" cy="154"/>
              </a:xfrm>
              <a:custGeom>
                <a:avLst/>
                <a:gdLst>
                  <a:gd name="T0" fmla="*/ 1178 w 2360"/>
                  <a:gd name="T1" fmla="*/ 154 h 154"/>
                  <a:gd name="T2" fmla="*/ 1178 w 2360"/>
                  <a:gd name="T3" fmla="*/ 154 h 154"/>
                  <a:gd name="T4" fmla="*/ 940 w 2360"/>
                  <a:gd name="T5" fmla="*/ 152 h 154"/>
                  <a:gd name="T6" fmla="*/ 720 w 2360"/>
                  <a:gd name="T7" fmla="*/ 148 h 154"/>
                  <a:gd name="T8" fmla="*/ 520 w 2360"/>
                  <a:gd name="T9" fmla="*/ 140 h 154"/>
                  <a:gd name="T10" fmla="*/ 344 w 2360"/>
                  <a:gd name="T11" fmla="*/ 132 h 154"/>
                  <a:gd name="T12" fmla="*/ 200 w 2360"/>
                  <a:gd name="T13" fmla="*/ 120 h 154"/>
                  <a:gd name="T14" fmla="*/ 142 w 2360"/>
                  <a:gd name="T15" fmla="*/ 114 h 154"/>
                  <a:gd name="T16" fmla="*/ 92 w 2360"/>
                  <a:gd name="T17" fmla="*/ 108 h 154"/>
                  <a:gd name="T18" fmla="*/ 52 w 2360"/>
                  <a:gd name="T19" fmla="*/ 100 h 154"/>
                  <a:gd name="T20" fmla="*/ 24 w 2360"/>
                  <a:gd name="T21" fmla="*/ 92 h 154"/>
                  <a:gd name="T22" fmla="*/ 6 w 2360"/>
                  <a:gd name="T23" fmla="*/ 86 h 154"/>
                  <a:gd name="T24" fmla="*/ 0 w 2360"/>
                  <a:gd name="T25" fmla="*/ 82 h 154"/>
                  <a:gd name="T26" fmla="*/ 0 w 2360"/>
                  <a:gd name="T27" fmla="*/ 78 h 154"/>
                  <a:gd name="T28" fmla="*/ 0 w 2360"/>
                  <a:gd name="T29" fmla="*/ 78 h 154"/>
                  <a:gd name="T30" fmla="*/ 0 w 2360"/>
                  <a:gd name="T31" fmla="*/ 74 h 154"/>
                  <a:gd name="T32" fmla="*/ 6 w 2360"/>
                  <a:gd name="T33" fmla="*/ 70 h 154"/>
                  <a:gd name="T34" fmla="*/ 12 w 2360"/>
                  <a:gd name="T35" fmla="*/ 66 h 154"/>
                  <a:gd name="T36" fmla="*/ 24 w 2360"/>
                  <a:gd name="T37" fmla="*/ 62 h 154"/>
                  <a:gd name="T38" fmla="*/ 52 w 2360"/>
                  <a:gd name="T39" fmla="*/ 54 h 154"/>
                  <a:gd name="T40" fmla="*/ 92 w 2360"/>
                  <a:gd name="T41" fmla="*/ 46 h 154"/>
                  <a:gd name="T42" fmla="*/ 142 w 2360"/>
                  <a:gd name="T43" fmla="*/ 40 h 154"/>
                  <a:gd name="T44" fmla="*/ 200 w 2360"/>
                  <a:gd name="T45" fmla="*/ 34 h 154"/>
                  <a:gd name="T46" fmla="*/ 344 w 2360"/>
                  <a:gd name="T47" fmla="*/ 22 h 154"/>
                  <a:gd name="T48" fmla="*/ 520 w 2360"/>
                  <a:gd name="T49" fmla="*/ 12 h 154"/>
                  <a:gd name="T50" fmla="*/ 720 w 2360"/>
                  <a:gd name="T51" fmla="*/ 6 h 154"/>
                  <a:gd name="T52" fmla="*/ 940 w 2360"/>
                  <a:gd name="T53" fmla="*/ 0 h 154"/>
                  <a:gd name="T54" fmla="*/ 1178 w 2360"/>
                  <a:gd name="T55" fmla="*/ 0 h 154"/>
                  <a:gd name="T56" fmla="*/ 1178 w 2360"/>
                  <a:gd name="T57" fmla="*/ 0 h 154"/>
                  <a:gd name="T58" fmla="*/ 1418 w 2360"/>
                  <a:gd name="T59" fmla="*/ 0 h 154"/>
                  <a:gd name="T60" fmla="*/ 1640 w 2360"/>
                  <a:gd name="T61" fmla="*/ 6 h 154"/>
                  <a:gd name="T62" fmla="*/ 1840 w 2360"/>
                  <a:gd name="T63" fmla="*/ 12 h 154"/>
                  <a:gd name="T64" fmla="*/ 2014 w 2360"/>
                  <a:gd name="T65" fmla="*/ 22 h 154"/>
                  <a:gd name="T66" fmla="*/ 2158 w 2360"/>
                  <a:gd name="T67" fmla="*/ 34 h 154"/>
                  <a:gd name="T68" fmla="*/ 2218 w 2360"/>
                  <a:gd name="T69" fmla="*/ 40 h 154"/>
                  <a:gd name="T70" fmla="*/ 2268 w 2360"/>
                  <a:gd name="T71" fmla="*/ 46 h 154"/>
                  <a:gd name="T72" fmla="*/ 2306 w 2360"/>
                  <a:gd name="T73" fmla="*/ 54 h 154"/>
                  <a:gd name="T74" fmla="*/ 2336 w 2360"/>
                  <a:gd name="T75" fmla="*/ 62 h 154"/>
                  <a:gd name="T76" fmla="*/ 2346 w 2360"/>
                  <a:gd name="T77" fmla="*/ 66 h 154"/>
                  <a:gd name="T78" fmla="*/ 2354 w 2360"/>
                  <a:gd name="T79" fmla="*/ 70 h 154"/>
                  <a:gd name="T80" fmla="*/ 2358 w 2360"/>
                  <a:gd name="T81" fmla="*/ 74 h 154"/>
                  <a:gd name="T82" fmla="*/ 2360 w 2360"/>
                  <a:gd name="T83" fmla="*/ 78 h 154"/>
                  <a:gd name="T84" fmla="*/ 2360 w 2360"/>
                  <a:gd name="T85" fmla="*/ 78 h 154"/>
                  <a:gd name="T86" fmla="*/ 2358 w 2360"/>
                  <a:gd name="T87" fmla="*/ 82 h 154"/>
                  <a:gd name="T88" fmla="*/ 2354 w 2360"/>
                  <a:gd name="T89" fmla="*/ 86 h 154"/>
                  <a:gd name="T90" fmla="*/ 2336 w 2360"/>
                  <a:gd name="T91" fmla="*/ 92 h 154"/>
                  <a:gd name="T92" fmla="*/ 2306 w 2360"/>
                  <a:gd name="T93" fmla="*/ 100 h 154"/>
                  <a:gd name="T94" fmla="*/ 2268 w 2360"/>
                  <a:gd name="T95" fmla="*/ 108 h 154"/>
                  <a:gd name="T96" fmla="*/ 2218 w 2360"/>
                  <a:gd name="T97" fmla="*/ 114 h 154"/>
                  <a:gd name="T98" fmla="*/ 2158 w 2360"/>
                  <a:gd name="T99" fmla="*/ 120 h 154"/>
                  <a:gd name="T100" fmla="*/ 2014 w 2360"/>
                  <a:gd name="T101" fmla="*/ 132 h 154"/>
                  <a:gd name="T102" fmla="*/ 1840 w 2360"/>
                  <a:gd name="T103" fmla="*/ 140 h 154"/>
                  <a:gd name="T104" fmla="*/ 1640 w 2360"/>
                  <a:gd name="T105" fmla="*/ 148 h 154"/>
                  <a:gd name="T106" fmla="*/ 1418 w 2360"/>
                  <a:gd name="T107" fmla="*/ 152 h 154"/>
                  <a:gd name="T108" fmla="*/ 1178 w 2360"/>
                  <a:gd name="T10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0" h="154">
                    <a:moveTo>
                      <a:pt x="1178" y="154"/>
                    </a:moveTo>
                    <a:lnTo>
                      <a:pt x="1178" y="154"/>
                    </a:lnTo>
                    <a:lnTo>
                      <a:pt x="940" y="152"/>
                    </a:lnTo>
                    <a:lnTo>
                      <a:pt x="720" y="148"/>
                    </a:lnTo>
                    <a:lnTo>
                      <a:pt x="520" y="140"/>
                    </a:lnTo>
                    <a:lnTo>
                      <a:pt x="344" y="132"/>
                    </a:lnTo>
                    <a:lnTo>
                      <a:pt x="200" y="120"/>
                    </a:lnTo>
                    <a:lnTo>
                      <a:pt x="142" y="114"/>
                    </a:lnTo>
                    <a:lnTo>
                      <a:pt x="92" y="108"/>
                    </a:lnTo>
                    <a:lnTo>
                      <a:pt x="52" y="100"/>
                    </a:lnTo>
                    <a:lnTo>
                      <a:pt x="24" y="92"/>
                    </a:lnTo>
                    <a:lnTo>
                      <a:pt x="6" y="86"/>
                    </a:lnTo>
                    <a:lnTo>
                      <a:pt x="0" y="82"/>
                    </a:lnTo>
                    <a:lnTo>
                      <a:pt x="0" y="78"/>
                    </a:lnTo>
                    <a:lnTo>
                      <a:pt x="0" y="74"/>
                    </a:lnTo>
                    <a:lnTo>
                      <a:pt x="6" y="70"/>
                    </a:lnTo>
                    <a:lnTo>
                      <a:pt x="12" y="66"/>
                    </a:lnTo>
                    <a:lnTo>
                      <a:pt x="24" y="62"/>
                    </a:lnTo>
                    <a:lnTo>
                      <a:pt x="52" y="54"/>
                    </a:lnTo>
                    <a:lnTo>
                      <a:pt x="92" y="46"/>
                    </a:lnTo>
                    <a:lnTo>
                      <a:pt x="142" y="40"/>
                    </a:lnTo>
                    <a:lnTo>
                      <a:pt x="200" y="34"/>
                    </a:lnTo>
                    <a:lnTo>
                      <a:pt x="344" y="22"/>
                    </a:lnTo>
                    <a:lnTo>
                      <a:pt x="520" y="12"/>
                    </a:lnTo>
                    <a:lnTo>
                      <a:pt x="720" y="6"/>
                    </a:lnTo>
                    <a:lnTo>
                      <a:pt x="940" y="0"/>
                    </a:lnTo>
                    <a:lnTo>
                      <a:pt x="1178" y="0"/>
                    </a:lnTo>
                    <a:lnTo>
                      <a:pt x="1418" y="0"/>
                    </a:lnTo>
                    <a:lnTo>
                      <a:pt x="1640" y="6"/>
                    </a:lnTo>
                    <a:lnTo>
                      <a:pt x="1840" y="12"/>
                    </a:lnTo>
                    <a:lnTo>
                      <a:pt x="2014" y="22"/>
                    </a:lnTo>
                    <a:lnTo>
                      <a:pt x="2158" y="34"/>
                    </a:lnTo>
                    <a:lnTo>
                      <a:pt x="2218" y="40"/>
                    </a:lnTo>
                    <a:lnTo>
                      <a:pt x="2268" y="46"/>
                    </a:lnTo>
                    <a:lnTo>
                      <a:pt x="2306" y="54"/>
                    </a:lnTo>
                    <a:lnTo>
                      <a:pt x="2336" y="62"/>
                    </a:lnTo>
                    <a:lnTo>
                      <a:pt x="2346" y="66"/>
                    </a:lnTo>
                    <a:lnTo>
                      <a:pt x="2354" y="70"/>
                    </a:lnTo>
                    <a:lnTo>
                      <a:pt x="2358" y="74"/>
                    </a:lnTo>
                    <a:lnTo>
                      <a:pt x="2360" y="78"/>
                    </a:lnTo>
                    <a:lnTo>
                      <a:pt x="2358" y="82"/>
                    </a:lnTo>
                    <a:lnTo>
                      <a:pt x="2354" y="86"/>
                    </a:lnTo>
                    <a:lnTo>
                      <a:pt x="2336" y="92"/>
                    </a:lnTo>
                    <a:lnTo>
                      <a:pt x="2306" y="100"/>
                    </a:lnTo>
                    <a:lnTo>
                      <a:pt x="2268" y="108"/>
                    </a:lnTo>
                    <a:lnTo>
                      <a:pt x="2218" y="114"/>
                    </a:lnTo>
                    <a:lnTo>
                      <a:pt x="2158" y="120"/>
                    </a:lnTo>
                    <a:lnTo>
                      <a:pt x="2014" y="132"/>
                    </a:lnTo>
                    <a:lnTo>
                      <a:pt x="1840" y="140"/>
                    </a:lnTo>
                    <a:lnTo>
                      <a:pt x="1640" y="148"/>
                    </a:lnTo>
                    <a:lnTo>
                      <a:pt x="1418" y="152"/>
                    </a:lnTo>
                    <a:lnTo>
                      <a:pt x="1178"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8" name="Freeform 163"/>
              <p:cNvSpPr>
                <a:spLocks noChangeArrowheads="1"/>
              </p:cNvSpPr>
              <p:nvPr/>
            </p:nvSpPr>
            <p:spPr bwMode="auto">
              <a:xfrm>
                <a:off x="266" y="16"/>
                <a:ext cx="2370" cy="156"/>
              </a:xfrm>
              <a:custGeom>
                <a:avLst/>
                <a:gdLst>
                  <a:gd name="T0" fmla="*/ 1184 w 2370"/>
                  <a:gd name="T1" fmla="*/ 0 h 156"/>
                  <a:gd name="T2" fmla="*/ 1184 w 2370"/>
                  <a:gd name="T3" fmla="*/ 0 h 156"/>
                  <a:gd name="T4" fmla="*/ 946 w 2370"/>
                  <a:gd name="T5" fmla="*/ 2 h 156"/>
                  <a:gd name="T6" fmla="*/ 724 w 2370"/>
                  <a:gd name="T7" fmla="*/ 6 h 156"/>
                  <a:gd name="T8" fmla="*/ 522 w 2370"/>
                  <a:gd name="T9" fmla="*/ 14 h 156"/>
                  <a:gd name="T10" fmla="*/ 348 w 2370"/>
                  <a:gd name="T11" fmla="*/ 24 h 156"/>
                  <a:gd name="T12" fmla="*/ 202 w 2370"/>
                  <a:gd name="T13" fmla="*/ 36 h 156"/>
                  <a:gd name="T14" fmla="*/ 144 w 2370"/>
                  <a:gd name="T15" fmla="*/ 42 h 156"/>
                  <a:gd name="T16" fmla="*/ 94 w 2370"/>
                  <a:gd name="T17" fmla="*/ 48 h 156"/>
                  <a:gd name="T18" fmla="*/ 54 w 2370"/>
                  <a:gd name="T19" fmla="*/ 56 h 156"/>
                  <a:gd name="T20" fmla="*/ 24 w 2370"/>
                  <a:gd name="T21" fmla="*/ 64 h 156"/>
                  <a:gd name="T22" fmla="*/ 14 w 2370"/>
                  <a:gd name="T23" fmla="*/ 68 h 156"/>
                  <a:gd name="T24" fmla="*/ 6 w 2370"/>
                  <a:gd name="T25" fmla="*/ 72 h 156"/>
                  <a:gd name="T26" fmla="*/ 2 w 2370"/>
                  <a:gd name="T27" fmla="*/ 76 h 156"/>
                  <a:gd name="T28" fmla="*/ 0 w 2370"/>
                  <a:gd name="T29" fmla="*/ 80 h 156"/>
                  <a:gd name="T30" fmla="*/ 0 w 2370"/>
                  <a:gd name="T31" fmla="*/ 80 h 156"/>
                  <a:gd name="T32" fmla="*/ 2 w 2370"/>
                  <a:gd name="T33" fmla="*/ 84 h 156"/>
                  <a:gd name="T34" fmla="*/ 6 w 2370"/>
                  <a:gd name="T35" fmla="*/ 88 h 156"/>
                  <a:gd name="T36" fmla="*/ 24 w 2370"/>
                  <a:gd name="T37" fmla="*/ 94 h 156"/>
                  <a:gd name="T38" fmla="*/ 54 w 2370"/>
                  <a:gd name="T39" fmla="*/ 102 h 156"/>
                  <a:gd name="T40" fmla="*/ 94 w 2370"/>
                  <a:gd name="T41" fmla="*/ 110 h 156"/>
                  <a:gd name="T42" fmla="*/ 144 w 2370"/>
                  <a:gd name="T43" fmla="*/ 116 h 156"/>
                  <a:gd name="T44" fmla="*/ 202 w 2370"/>
                  <a:gd name="T45" fmla="*/ 122 h 156"/>
                  <a:gd name="T46" fmla="*/ 348 w 2370"/>
                  <a:gd name="T47" fmla="*/ 134 h 156"/>
                  <a:gd name="T48" fmla="*/ 522 w 2370"/>
                  <a:gd name="T49" fmla="*/ 144 h 156"/>
                  <a:gd name="T50" fmla="*/ 724 w 2370"/>
                  <a:gd name="T51" fmla="*/ 150 h 156"/>
                  <a:gd name="T52" fmla="*/ 946 w 2370"/>
                  <a:gd name="T53" fmla="*/ 154 h 156"/>
                  <a:gd name="T54" fmla="*/ 1184 w 2370"/>
                  <a:gd name="T55" fmla="*/ 156 h 156"/>
                  <a:gd name="T56" fmla="*/ 1184 w 2370"/>
                  <a:gd name="T57" fmla="*/ 156 h 156"/>
                  <a:gd name="T58" fmla="*/ 1424 w 2370"/>
                  <a:gd name="T59" fmla="*/ 154 h 156"/>
                  <a:gd name="T60" fmla="*/ 1648 w 2370"/>
                  <a:gd name="T61" fmla="*/ 150 h 156"/>
                  <a:gd name="T62" fmla="*/ 1850 w 2370"/>
                  <a:gd name="T63" fmla="*/ 144 h 156"/>
                  <a:gd name="T64" fmla="*/ 2024 w 2370"/>
                  <a:gd name="T65" fmla="*/ 134 h 156"/>
                  <a:gd name="T66" fmla="*/ 2168 w 2370"/>
                  <a:gd name="T67" fmla="*/ 122 h 156"/>
                  <a:gd name="T68" fmla="*/ 2228 w 2370"/>
                  <a:gd name="T69" fmla="*/ 116 h 156"/>
                  <a:gd name="T70" fmla="*/ 2278 w 2370"/>
                  <a:gd name="T71" fmla="*/ 110 h 156"/>
                  <a:gd name="T72" fmla="*/ 2318 w 2370"/>
                  <a:gd name="T73" fmla="*/ 102 h 156"/>
                  <a:gd name="T74" fmla="*/ 2346 w 2370"/>
                  <a:gd name="T75" fmla="*/ 94 h 156"/>
                  <a:gd name="T76" fmla="*/ 2364 w 2370"/>
                  <a:gd name="T77" fmla="*/ 88 h 156"/>
                  <a:gd name="T78" fmla="*/ 2368 w 2370"/>
                  <a:gd name="T79" fmla="*/ 84 h 156"/>
                  <a:gd name="T80" fmla="*/ 2370 w 2370"/>
                  <a:gd name="T81" fmla="*/ 80 h 156"/>
                  <a:gd name="T82" fmla="*/ 2370 w 2370"/>
                  <a:gd name="T83" fmla="*/ 80 h 156"/>
                  <a:gd name="T84" fmla="*/ 2368 w 2370"/>
                  <a:gd name="T85" fmla="*/ 76 h 156"/>
                  <a:gd name="T86" fmla="*/ 2364 w 2370"/>
                  <a:gd name="T87" fmla="*/ 72 h 156"/>
                  <a:gd name="T88" fmla="*/ 2356 w 2370"/>
                  <a:gd name="T89" fmla="*/ 68 h 156"/>
                  <a:gd name="T90" fmla="*/ 2346 w 2370"/>
                  <a:gd name="T91" fmla="*/ 64 h 156"/>
                  <a:gd name="T92" fmla="*/ 2318 w 2370"/>
                  <a:gd name="T93" fmla="*/ 56 h 156"/>
                  <a:gd name="T94" fmla="*/ 2278 w 2370"/>
                  <a:gd name="T95" fmla="*/ 48 h 156"/>
                  <a:gd name="T96" fmla="*/ 2228 w 2370"/>
                  <a:gd name="T97" fmla="*/ 42 h 156"/>
                  <a:gd name="T98" fmla="*/ 2168 w 2370"/>
                  <a:gd name="T99" fmla="*/ 36 h 156"/>
                  <a:gd name="T100" fmla="*/ 2024 w 2370"/>
                  <a:gd name="T101" fmla="*/ 24 h 156"/>
                  <a:gd name="T102" fmla="*/ 1850 w 2370"/>
                  <a:gd name="T103" fmla="*/ 14 h 156"/>
                  <a:gd name="T104" fmla="*/ 1648 w 2370"/>
                  <a:gd name="T105" fmla="*/ 6 h 156"/>
                  <a:gd name="T106" fmla="*/ 1424 w 2370"/>
                  <a:gd name="T107" fmla="*/ 2 h 156"/>
                  <a:gd name="T108" fmla="*/ 1184 w 2370"/>
                  <a:gd name="T10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0" h="156">
                    <a:moveTo>
                      <a:pt x="1184" y="0"/>
                    </a:moveTo>
                    <a:lnTo>
                      <a:pt x="1184" y="0"/>
                    </a:lnTo>
                    <a:lnTo>
                      <a:pt x="946" y="2"/>
                    </a:lnTo>
                    <a:lnTo>
                      <a:pt x="724" y="6"/>
                    </a:lnTo>
                    <a:lnTo>
                      <a:pt x="522" y="14"/>
                    </a:lnTo>
                    <a:lnTo>
                      <a:pt x="348" y="24"/>
                    </a:lnTo>
                    <a:lnTo>
                      <a:pt x="202" y="36"/>
                    </a:lnTo>
                    <a:lnTo>
                      <a:pt x="144" y="42"/>
                    </a:lnTo>
                    <a:lnTo>
                      <a:pt x="94" y="48"/>
                    </a:lnTo>
                    <a:lnTo>
                      <a:pt x="54" y="56"/>
                    </a:lnTo>
                    <a:lnTo>
                      <a:pt x="24" y="64"/>
                    </a:lnTo>
                    <a:lnTo>
                      <a:pt x="14" y="68"/>
                    </a:lnTo>
                    <a:lnTo>
                      <a:pt x="6" y="72"/>
                    </a:lnTo>
                    <a:lnTo>
                      <a:pt x="2" y="76"/>
                    </a:lnTo>
                    <a:lnTo>
                      <a:pt x="0" y="80"/>
                    </a:lnTo>
                    <a:lnTo>
                      <a:pt x="2" y="84"/>
                    </a:lnTo>
                    <a:lnTo>
                      <a:pt x="6" y="88"/>
                    </a:lnTo>
                    <a:lnTo>
                      <a:pt x="24" y="94"/>
                    </a:lnTo>
                    <a:lnTo>
                      <a:pt x="54" y="102"/>
                    </a:lnTo>
                    <a:lnTo>
                      <a:pt x="94" y="110"/>
                    </a:lnTo>
                    <a:lnTo>
                      <a:pt x="144" y="116"/>
                    </a:lnTo>
                    <a:lnTo>
                      <a:pt x="202" y="122"/>
                    </a:lnTo>
                    <a:lnTo>
                      <a:pt x="348" y="134"/>
                    </a:lnTo>
                    <a:lnTo>
                      <a:pt x="522" y="144"/>
                    </a:lnTo>
                    <a:lnTo>
                      <a:pt x="724" y="150"/>
                    </a:lnTo>
                    <a:lnTo>
                      <a:pt x="946" y="154"/>
                    </a:lnTo>
                    <a:lnTo>
                      <a:pt x="1184" y="156"/>
                    </a:lnTo>
                    <a:lnTo>
                      <a:pt x="1424" y="154"/>
                    </a:lnTo>
                    <a:lnTo>
                      <a:pt x="1648" y="150"/>
                    </a:lnTo>
                    <a:lnTo>
                      <a:pt x="1850" y="144"/>
                    </a:lnTo>
                    <a:lnTo>
                      <a:pt x="2024" y="134"/>
                    </a:lnTo>
                    <a:lnTo>
                      <a:pt x="2168" y="122"/>
                    </a:lnTo>
                    <a:lnTo>
                      <a:pt x="2228" y="116"/>
                    </a:lnTo>
                    <a:lnTo>
                      <a:pt x="2278" y="110"/>
                    </a:lnTo>
                    <a:lnTo>
                      <a:pt x="2318" y="102"/>
                    </a:lnTo>
                    <a:lnTo>
                      <a:pt x="2346" y="94"/>
                    </a:lnTo>
                    <a:lnTo>
                      <a:pt x="2364" y="88"/>
                    </a:lnTo>
                    <a:lnTo>
                      <a:pt x="2368" y="84"/>
                    </a:lnTo>
                    <a:lnTo>
                      <a:pt x="2370" y="80"/>
                    </a:lnTo>
                    <a:lnTo>
                      <a:pt x="2368" y="76"/>
                    </a:lnTo>
                    <a:lnTo>
                      <a:pt x="2364" y="72"/>
                    </a:lnTo>
                    <a:lnTo>
                      <a:pt x="2356" y="68"/>
                    </a:lnTo>
                    <a:lnTo>
                      <a:pt x="2346" y="64"/>
                    </a:lnTo>
                    <a:lnTo>
                      <a:pt x="2318" y="56"/>
                    </a:lnTo>
                    <a:lnTo>
                      <a:pt x="2278" y="48"/>
                    </a:lnTo>
                    <a:lnTo>
                      <a:pt x="2228" y="42"/>
                    </a:lnTo>
                    <a:lnTo>
                      <a:pt x="2168" y="36"/>
                    </a:lnTo>
                    <a:lnTo>
                      <a:pt x="2024" y="24"/>
                    </a:lnTo>
                    <a:lnTo>
                      <a:pt x="1850" y="14"/>
                    </a:lnTo>
                    <a:lnTo>
                      <a:pt x="1648" y="6"/>
                    </a:lnTo>
                    <a:lnTo>
                      <a:pt x="1424" y="2"/>
                    </a:lnTo>
                    <a:lnTo>
                      <a:pt x="1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59" name="Freeform 164"/>
              <p:cNvSpPr>
                <a:spLocks noEditPoints="1" noChangeArrowheads="1"/>
              </p:cNvSpPr>
              <p:nvPr/>
            </p:nvSpPr>
            <p:spPr bwMode="auto">
              <a:xfrm>
                <a:off x="272" y="18"/>
                <a:ext cx="2360" cy="154"/>
              </a:xfrm>
              <a:custGeom>
                <a:avLst/>
                <a:gdLst>
                  <a:gd name="T0" fmla="*/ 1178 w 2360"/>
                  <a:gd name="T1" fmla="*/ 154 h 154"/>
                  <a:gd name="T2" fmla="*/ 722 w 2360"/>
                  <a:gd name="T3" fmla="*/ 148 h 154"/>
                  <a:gd name="T4" fmla="*/ 348 w 2360"/>
                  <a:gd name="T5" fmla="*/ 132 h 154"/>
                  <a:gd name="T6" fmla="*/ 146 w 2360"/>
                  <a:gd name="T7" fmla="*/ 114 h 154"/>
                  <a:gd name="T8" fmla="*/ 58 w 2360"/>
                  <a:gd name="T9" fmla="*/ 100 h 154"/>
                  <a:gd name="T10" fmla="*/ 10 w 2360"/>
                  <a:gd name="T11" fmla="*/ 86 h 154"/>
                  <a:gd name="T12" fmla="*/ 4 w 2360"/>
                  <a:gd name="T13" fmla="*/ 78 h 154"/>
                  <a:gd name="T14" fmla="*/ 6 w 2360"/>
                  <a:gd name="T15" fmla="*/ 74 h 154"/>
                  <a:gd name="T16" fmla="*/ 18 w 2360"/>
                  <a:gd name="T17" fmla="*/ 66 h 154"/>
                  <a:gd name="T18" fmla="*/ 58 w 2360"/>
                  <a:gd name="T19" fmla="*/ 54 h 154"/>
                  <a:gd name="T20" fmla="*/ 146 w 2360"/>
                  <a:gd name="T21" fmla="*/ 40 h 154"/>
                  <a:gd name="T22" fmla="*/ 348 w 2360"/>
                  <a:gd name="T23" fmla="*/ 22 h 154"/>
                  <a:gd name="T24" fmla="*/ 722 w 2360"/>
                  <a:gd name="T25" fmla="*/ 6 h 154"/>
                  <a:gd name="T26" fmla="*/ 1178 w 2360"/>
                  <a:gd name="T27" fmla="*/ 0 h 154"/>
                  <a:gd name="T28" fmla="*/ 1416 w 2360"/>
                  <a:gd name="T29" fmla="*/ 0 h 154"/>
                  <a:gd name="T30" fmla="*/ 1838 w 2360"/>
                  <a:gd name="T31" fmla="*/ 12 h 154"/>
                  <a:gd name="T32" fmla="*/ 2154 w 2360"/>
                  <a:gd name="T33" fmla="*/ 34 h 154"/>
                  <a:gd name="T34" fmla="*/ 2262 w 2360"/>
                  <a:gd name="T35" fmla="*/ 46 h 154"/>
                  <a:gd name="T36" fmla="*/ 2330 w 2360"/>
                  <a:gd name="T37" fmla="*/ 62 h 154"/>
                  <a:gd name="T38" fmla="*/ 2348 w 2360"/>
                  <a:gd name="T39" fmla="*/ 70 h 154"/>
                  <a:gd name="T40" fmla="*/ 2354 w 2360"/>
                  <a:gd name="T41" fmla="*/ 78 h 154"/>
                  <a:gd name="T42" fmla="*/ 2352 w 2360"/>
                  <a:gd name="T43" fmla="*/ 82 h 154"/>
                  <a:gd name="T44" fmla="*/ 2330 w 2360"/>
                  <a:gd name="T45" fmla="*/ 92 h 154"/>
                  <a:gd name="T46" fmla="*/ 2262 w 2360"/>
                  <a:gd name="T47" fmla="*/ 106 h 154"/>
                  <a:gd name="T48" fmla="*/ 2154 w 2360"/>
                  <a:gd name="T49" fmla="*/ 120 h 154"/>
                  <a:gd name="T50" fmla="*/ 1838 w 2360"/>
                  <a:gd name="T51" fmla="*/ 140 h 154"/>
                  <a:gd name="T52" fmla="*/ 1416 w 2360"/>
                  <a:gd name="T53" fmla="*/ 152 h 154"/>
                  <a:gd name="T54" fmla="*/ 1178 w 2360"/>
                  <a:gd name="T55" fmla="*/ 0 h 154"/>
                  <a:gd name="T56" fmla="*/ 940 w 2360"/>
                  <a:gd name="T57" fmla="*/ 0 h 154"/>
                  <a:gd name="T58" fmla="*/ 520 w 2360"/>
                  <a:gd name="T59" fmla="*/ 12 h 154"/>
                  <a:gd name="T60" fmla="*/ 200 w 2360"/>
                  <a:gd name="T61" fmla="*/ 34 h 154"/>
                  <a:gd name="T62" fmla="*/ 92 w 2360"/>
                  <a:gd name="T63" fmla="*/ 46 h 154"/>
                  <a:gd name="T64" fmla="*/ 24 w 2360"/>
                  <a:gd name="T65" fmla="*/ 62 h 154"/>
                  <a:gd name="T66" fmla="*/ 6 w 2360"/>
                  <a:gd name="T67" fmla="*/ 70 h 154"/>
                  <a:gd name="T68" fmla="*/ 0 w 2360"/>
                  <a:gd name="T69" fmla="*/ 78 h 154"/>
                  <a:gd name="T70" fmla="*/ 0 w 2360"/>
                  <a:gd name="T71" fmla="*/ 82 h 154"/>
                  <a:gd name="T72" fmla="*/ 24 w 2360"/>
                  <a:gd name="T73" fmla="*/ 92 h 154"/>
                  <a:gd name="T74" fmla="*/ 92 w 2360"/>
                  <a:gd name="T75" fmla="*/ 108 h 154"/>
                  <a:gd name="T76" fmla="*/ 200 w 2360"/>
                  <a:gd name="T77" fmla="*/ 120 h 154"/>
                  <a:gd name="T78" fmla="*/ 520 w 2360"/>
                  <a:gd name="T79" fmla="*/ 140 h 154"/>
                  <a:gd name="T80" fmla="*/ 940 w 2360"/>
                  <a:gd name="T81" fmla="*/ 152 h 154"/>
                  <a:gd name="T82" fmla="*/ 1178 w 2360"/>
                  <a:gd name="T83" fmla="*/ 154 h 154"/>
                  <a:gd name="T84" fmla="*/ 1640 w 2360"/>
                  <a:gd name="T85" fmla="*/ 148 h 154"/>
                  <a:gd name="T86" fmla="*/ 2014 w 2360"/>
                  <a:gd name="T87" fmla="*/ 132 h 154"/>
                  <a:gd name="T88" fmla="*/ 2218 w 2360"/>
                  <a:gd name="T89" fmla="*/ 114 h 154"/>
                  <a:gd name="T90" fmla="*/ 2306 w 2360"/>
                  <a:gd name="T91" fmla="*/ 100 h 154"/>
                  <a:gd name="T92" fmla="*/ 2354 w 2360"/>
                  <a:gd name="T93" fmla="*/ 86 h 154"/>
                  <a:gd name="T94" fmla="*/ 2360 w 2360"/>
                  <a:gd name="T95" fmla="*/ 78 h 154"/>
                  <a:gd name="T96" fmla="*/ 2358 w 2360"/>
                  <a:gd name="T97" fmla="*/ 74 h 154"/>
                  <a:gd name="T98" fmla="*/ 2346 w 2360"/>
                  <a:gd name="T99" fmla="*/ 66 h 154"/>
                  <a:gd name="T100" fmla="*/ 2306 w 2360"/>
                  <a:gd name="T101" fmla="*/ 54 h 154"/>
                  <a:gd name="T102" fmla="*/ 2218 w 2360"/>
                  <a:gd name="T103" fmla="*/ 40 h 154"/>
                  <a:gd name="T104" fmla="*/ 2014 w 2360"/>
                  <a:gd name="T105" fmla="*/ 22 h 154"/>
                  <a:gd name="T106" fmla="*/ 1640 w 2360"/>
                  <a:gd name="T107" fmla="*/ 6 h 154"/>
                  <a:gd name="T108" fmla="*/ 1178 w 236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0" h="154">
                    <a:moveTo>
                      <a:pt x="1178" y="154"/>
                    </a:moveTo>
                    <a:lnTo>
                      <a:pt x="1178" y="154"/>
                    </a:lnTo>
                    <a:lnTo>
                      <a:pt x="942" y="152"/>
                    </a:lnTo>
                    <a:lnTo>
                      <a:pt x="722" y="148"/>
                    </a:lnTo>
                    <a:lnTo>
                      <a:pt x="522" y="140"/>
                    </a:lnTo>
                    <a:lnTo>
                      <a:pt x="348" y="132"/>
                    </a:lnTo>
                    <a:lnTo>
                      <a:pt x="206" y="120"/>
                    </a:lnTo>
                    <a:lnTo>
                      <a:pt x="146" y="114"/>
                    </a:lnTo>
                    <a:lnTo>
                      <a:pt x="96" y="106"/>
                    </a:lnTo>
                    <a:lnTo>
                      <a:pt x="58" y="100"/>
                    </a:lnTo>
                    <a:lnTo>
                      <a:pt x="28" y="92"/>
                    </a:lnTo>
                    <a:lnTo>
                      <a:pt x="10" y="86"/>
                    </a:lnTo>
                    <a:lnTo>
                      <a:pt x="6" y="82"/>
                    </a:lnTo>
                    <a:lnTo>
                      <a:pt x="4" y="78"/>
                    </a:lnTo>
                    <a:lnTo>
                      <a:pt x="6" y="74"/>
                    </a:lnTo>
                    <a:lnTo>
                      <a:pt x="10" y="70"/>
                    </a:lnTo>
                    <a:lnTo>
                      <a:pt x="18" y="66"/>
                    </a:lnTo>
                    <a:lnTo>
                      <a:pt x="28" y="62"/>
                    </a:lnTo>
                    <a:lnTo>
                      <a:pt x="58" y="54"/>
                    </a:lnTo>
                    <a:lnTo>
                      <a:pt x="96" y="46"/>
                    </a:lnTo>
                    <a:lnTo>
                      <a:pt x="146" y="40"/>
                    </a:lnTo>
                    <a:lnTo>
                      <a:pt x="206" y="34"/>
                    </a:lnTo>
                    <a:lnTo>
                      <a:pt x="348" y="22"/>
                    </a:lnTo>
                    <a:lnTo>
                      <a:pt x="522" y="12"/>
                    </a:lnTo>
                    <a:lnTo>
                      <a:pt x="722" y="6"/>
                    </a:lnTo>
                    <a:lnTo>
                      <a:pt x="942" y="0"/>
                    </a:lnTo>
                    <a:lnTo>
                      <a:pt x="1178" y="0"/>
                    </a:lnTo>
                    <a:lnTo>
                      <a:pt x="1416" y="0"/>
                    </a:lnTo>
                    <a:lnTo>
                      <a:pt x="1638" y="6"/>
                    </a:lnTo>
                    <a:lnTo>
                      <a:pt x="1838" y="12"/>
                    </a:lnTo>
                    <a:lnTo>
                      <a:pt x="2012" y="22"/>
                    </a:lnTo>
                    <a:lnTo>
                      <a:pt x="2154" y="34"/>
                    </a:lnTo>
                    <a:lnTo>
                      <a:pt x="2214" y="40"/>
                    </a:lnTo>
                    <a:lnTo>
                      <a:pt x="2262" y="46"/>
                    </a:lnTo>
                    <a:lnTo>
                      <a:pt x="2302" y="54"/>
                    </a:lnTo>
                    <a:lnTo>
                      <a:pt x="2330" y="62"/>
                    </a:lnTo>
                    <a:lnTo>
                      <a:pt x="2340" y="66"/>
                    </a:lnTo>
                    <a:lnTo>
                      <a:pt x="2348" y="70"/>
                    </a:lnTo>
                    <a:lnTo>
                      <a:pt x="2352" y="74"/>
                    </a:lnTo>
                    <a:lnTo>
                      <a:pt x="2354" y="78"/>
                    </a:lnTo>
                    <a:lnTo>
                      <a:pt x="2352" y="82"/>
                    </a:lnTo>
                    <a:lnTo>
                      <a:pt x="2348" y="86"/>
                    </a:lnTo>
                    <a:lnTo>
                      <a:pt x="2330" y="92"/>
                    </a:lnTo>
                    <a:lnTo>
                      <a:pt x="2302" y="100"/>
                    </a:lnTo>
                    <a:lnTo>
                      <a:pt x="2262" y="106"/>
                    </a:lnTo>
                    <a:lnTo>
                      <a:pt x="2214" y="114"/>
                    </a:lnTo>
                    <a:lnTo>
                      <a:pt x="2154" y="120"/>
                    </a:lnTo>
                    <a:lnTo>
                      <a:pt x="2012" y="132"/>
                    </a:lnTo>
                    <a:lnTo>
                      <a:pt x="1838" y="140"/>
                    </a:lnTo>
                    <a:lnTo>
                      <a:pt x="1638" y="148"/>
                    </a:lnTo>
                    <a:lnTo>
                      <a:pt x="1416" y="152"/>
                    </a:lnTo>
                    <a:lnTo>
                      <a:pt x="1178" y="154"/>
                    </a:lnTo>
                    <a:close/>
                    <a:moveTo>
                      <a:pt x="1178" y="0"/>
                    </a:moveTo>
                    <a:lnTo>
                      <a:pt x="1178" y="0"/>
                    </a:lnTo>
                    <a:lnTo>
                      <a:pt x="940" y="0"/>
                    </a:lnTo>
                    <a:lnTo>
                      <a:pt x="720" y="6"/>
                    </a:lnTo>
                    <a:lnTo>
                      <a:pt x="520" y="12"/>
                    </a:lnTo>
                    <a:lnTo>
                      <a:pt x="344" y="22"/>
                    </a:lnTo>
                    <a:lnTo>
                      <a:pt x="200" y="34"/>
                    </a:lnTo>
                    <a:lnTo>
                      <a:pt x="142" y="40"/>
                    </a:lnTo>
                    <a:lnTo>
                      <a:pt x="92" y="46"/>
                    </a:lnTo>
                    <a:lnTo>
                      <a:pt x="52" y="54"/>
                    </a:lnTo>
                    <a:lnTo>
                      <a:pt x="24" y="62"/>
                    </a:lnTo>
                    <a:lnTo>
                      <a:pt x="12" y="66"/>
                    </a:lnTo>
                    <a:lnTo>
                      <a:pt x="6" y="70"/>
                    </a:lnTo>
                    <a:lnTo>
                      <a:pt x="0" y="74"/>
                    </a:lnTo>
                    <a:lnTo>
                      <a:pt x="0" y="78"/>
                    </a:lnTo>
                    <a:lnTo>
                      <a:pt x="0" y="82"/>
                    </a:lnTo>
                    <a:lnTo>
                      <a:pt x="6" y="86"/>
                    </a:lnTo>
                    <a:lnTo>
                      <a:pt x="24" y="92"/>
                    </a:lnTo>
                    <a:lnTo>
                      <a:pt x="52" y="100"/>
                    </a:lnTo>
                    <a:lnTo>
                      <a:pt x="92" y="108"/>
                    </a:lnTo>
                    <a:lnTo>
                      <a:pt x="142" y="114"/>
                    </a:lnTo>
                    <a:lnTo>
                      <a:pt x="200" y="120"/>
                    </a:lnTo>
                    <a:lnTo>
                      <a:pt x="344" y="132"/>
                    </a:lnTo>
                    <a:lnTo>
                      <a:pt x="520" y="140"/>
                    </a:lnTo>
                    <a:lnTo>
                      <a:pt x="720" y="148"/>
                    </a:lnTo>
                    <a:lnTo>
                      <a:pt x="940" y="152"/>
                    </a:lnTo>
                    <a:lnTo>
                      <a:pt x="1178" y="154"/>
                    </a:lnTo>
                    <a:lnTo>
                      <a:pt x="1418" y="152"/>
                    </a:lnTo>
                    <a:lnTo>
                      <a:pt x="1640" y="148"/>
                    </a:lnTo>
                    <a:lnTo>
                      <a:pt x="1840" y="140"/>
                    </a:lnTo>
                    <a:lnTo>
                      <a:pt x="2014" y="132"/>
                    </a:lnTo>
                    <a:lnTo>
                      <a:pt x="2158" y="120"/>
                    </a:lnTo>
                    <a:lnTo>
                      <a:pt x="2218" y="114"/>
                    </a:lnTo>
                    <a:lnTo>
                      <a:pt x="2268" y="108"/>
                    </a:lnTo>
                    <a:lnTo>
                      <a:pt x="2306" y="100"/>
                    </a:lnTo>
                    <a:lnTo>
                      <a:pt x="2336" y="92"/>
                    </a:lnTo>
                    <a:lnTo>
                      <a:pt x="2354" y="86"/>
                    </a:lnTo>
                    <a:lnTo>
                      <a:pt x="2358" y="82"/>
                    </a:lnTo>
                    <a:lnTo>
                      <a:pt x="2360" y="78"/>
                    </a:lnTo>
                    <a:lnTo>
                      <a:pt x="2358" y="74"/>
                    </a:lnTo>
                    <a:lnTo>
                      <a:pt x="2354" y="70"/>
                    </a:lnTo>
                    <a:lnTo>
                      <a:pt x="2346" y="66"/>
                    </a:lnTo>
                    <a:lnTo>
                      <a:pt x="2336" y="62"/>
                    </a:lnTo>
                    <a:lnTo>
                      <a:pt x="2306" y="54"/>
                    </a:lnTo>
                    <a:lnTo>
                      <a:pt x="2268" y="46"/>
                    </a:lnTo>
                    <a:lnTo>
                      <a:pt x="2218" y="40"/>
                    </a:lnTo>
                    <a:lnTo>
                      <a:pt x="2158" y="34"/>
                    </a:lnTo>
                    <a:lnTo>
                      <a:pt x="2014" y="22"/>
                    </a:lnTo>
                    <a:lnTo>
                      <a:pt x="1840" y="12"/>
                    </a:lnTo>
                    <a:lnTo>
                      <a:pt x="1640" y="6"/>
                    </a:lnTo>
                    <a:lnTo>
                      <a:pt x="1418" y="0"/>
                    </a:lnTo>
                    <a:lnTo>
                      <a:pt x="1178" y="0"/>
                    </a:lnTo>
                    <a:close/>
                  </a:path>
                </a:pathLst>
              </a:cu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0" name="Freeform 165"/>
              <p:cNvSpPr>
                <a:spLocks noChangeArrowheads="1"/>
              </p:cNvSpPr>
              <p:nvPr/>
            </p:nvSpPr>
            <p:spPr bwMode="auto">
              <a:xfrm>
                <a:off x="276" y="18"/>
                <a:ext cx="2350" cy="154"/>
              </a:xfrm>
              <a:custGeom>
                <a:avLst/>
                <a:gdLst>
                  <a:gd name="T0" fmla="*/ 1174 w 2350"/>
                  <a:gd name="T1" fmla="*/ 154 h 154"/>
                  <a:gd name="T2" fmla="*/ 1174 w 2350"/>
                  <a:gd name="T3" fmla="*/ 154 h 154"/>
                  <a:gd name="T4" fmla="*/ 938 w 2350"/>
                  <a:gd name="T5" fmla="*/ 152 h 154"/>
                  <a:gd name="T6" fmla="*/ 718 w 2350"/>
                  <a:gd name="T7" fmla="*/ 148 h 154"/>
                  <a:gd name="T8" fmla="*/ 518 w 2350"/>
                  <a:gd name="T9" fmla="*/ 140 h 154"/>
                  <a:gd name="T10" fmla="*/ 344 w 2350"/>
                  <a:gd name="T11" fmla="*/ 132 h 154"/>
                  <a:gd name="T12" fmla="*/ 202 w 2350"/>
                  <a:gd name="T13" fmla="*/ 120 h 154"/>
                  <a:gd name="T14" fmla="*/ 142 w 2350"/>
                  <a:gd name="T15" fmla="*/ 114 h 154"/>
                  <a:gd name="T16" fmla="*/ 92 w 2350"/>
                  <a:gd name="T17" fmla="*/ 106 h 154"/>
                  <a:gd name="T18" fmla="*/ 54 w 2350"/>
                  <a:gd name="T19" fmla="*/ 100 h 154"/>
                  <a:gd name="T20" fmla="*/ 24 w 2350"/>
                  <a:gd name="T21" fmla="*/ 92 h 154"/>
                  <a:gd name="T22" fmla="*/ 6 w 2350"/>
                  <a:gd name="T23" fmla="*/ 86 h 154"/>
                  <a:gd name="T24" fmla="*/ 2 w 2350"/>
                  <a:gd name="T25" fmla="*/ 82 h 154"/>
                  <a:gd name="T26" fmla="*/ 0 w 2350"/>
                  <a:gd name="T27" fmla="*/ 78 h 154"/>
                  <a:gd name="T28" fmla="*/ 0 w 2350"/>
                  <a:gd name="T29" fmla="*/ 78 h 154"/>
                  <a:gd name="T30" fmla="*/ 2 w 2350"/>
                  <a:gd name="T31" fmla="*/ 74 h 154"/>
                  <a:gd name="T32" fmla="*/ 6 w 2350"/>
                  <a:gd name="T33" fmla="*/ 70 h 154"/>
                  <a:gd name="T34" fmla="*/ 14 w 2350"/>
                  <a:gd name="T35" fmla="*/ 66 h 154"/>
                  <a:gd name="T36" fmla="*/ 24 w 2350"/>
                  <a:gd name="T37" fmla="*/ 62 h 154"/>
                  <a:gd name="T38" fmla="*/ 54 w 2350"/>
                  <a:gd name="T39" fmla="*/ 54 h 154"/>
                  <a:gd name="T40" fmla="*/ 92 w 2350"/>
                  <a:gd name="T41" fmla="*/ 46 h 154"/>
                  <a:gd name="T42" fmla="*/ 142 w 2350"/>
                  <a:gd name="T43" fmla="*/ 40 h 154"/>
                  <a:gd name="T44" fmla="*/ 202 w 2350"/>
                  <a:gd name="T45" fmla="*/ 34 h 154"/>
                  <a:gd name="T46" fmla="*/ 344 w 2350"/>
                  <a:gd name="T47" fmla="*/ 22 h 154"/>
                  <a:gd name="T48" fmla="*/ 518 w 2350"/>
                  <a:gd name="T49" fmla="*/ 12 h 154"/>
                  <a:gd name="T50" fmla="*/ 718 w 2350"/>
                  <a:gd name="T51" fmla="*/ 6 h 154"/>
                  <a:gd name="T52" fmla="*/ 938 w 2350"/>
                  <a:gd name="T53" fmla="*/ 0 h 154"/>
                  <a:gd name="T54" fmla="*/ 1174 w 2350"/>
                  <a:gd name="T55" fmla="*/ 0 h 154"/>
                  <a:gd name="T56" fmla="*/ 1174 w 2350"/>
                  <a:gd name="T57" fmla="*/ 0 h 154"/>
                  <a:gd name="T58" fmla="*/ 1412 w 2350"/>
                  <a:gd name="T59" fmla="*/ 0 h 154"/>
                  <a:gd name="T60" fmla="*/ 1634 w 2350"/>
                  <a:gd name="T61" fmla="*/ 6 h 154"/>
                  <a:gd name="T62" fmla="*/ 1834 w 2350"/>
                  <a:gd name="T63" fmla="*/ 12 h 154"/>
                  <a:gd name="T64" fmla="*/ 2008 w 2350"/>
                  <a:gd name="T65" fmla="*/ 22 h 154"/>
                  <a:gd name="T66" fmla="*/ 2150 w 2350"/>
                  <a:gd name="T67" fmla="*/ 34 h 154"/>
                  <a:gd name="T68" fmla="*/ 2210 w 2350"/>
                  <a:gd name="T69" fmla="*/ 40 h 154"/>
                  <a:gd name="T70" fmla="*/ 2258 w 2350"/>
                  <a:gd name="T71" fmla="*/ 46 h 154"/>
                  <a:gd name="T72" fmla="*/ 2298 w 2350"/>
                  <a:gd name="T73" fmla="*/ 54 h 154"/>
                  <a:gd name="T74" fmla="*/ 2326 w 2350"/>
                  <a:gd name="T75" fmla="*/ 62 h 154"/>
                  <a:gd name="T76" fmla="*/ 2336 w 2350"/>
                  <a:gd name="T77" fmla="*/ 66 h 154"/>
                  <a:gd name="T78" fmla="*/ 2344 w 2350"/>
                  <a:gd name="T79" fmla="*/ 70 h 154"/>
                  <a:gd name="T80" fmla="*/ 2348 w 2350"/>
                  <a:gd name="T81" fmla="*/ 74 h 154"/>
                  <a:gd name="T82" fmla="*/ 2350 w 2350"/>
                  <a:gd name="T83" fmla="*/ 78 h 154"/>
                  <a:gd name="T84" fmla="*/ 2350 w 2350"/>
                  <a:gd name="T85" fmla="*/ 78 h 154"/>
                  <a:gd name="T86" fmla="*/ 2348 w 2350"/>
                  <a:gd name="T87" fmla="*/ 82 h 154"/>
                  <a:gd name="T88" fmla="*/ 2344 w 2350"/>
                  <a:gd name="T89" fmla="*/ 86 h 154"/>
                  <a:gd name="T90" fmla="*/ 2326 w 2350"/>
                  <a:gd name="T91" fmla="*/ 92 h 154"/>
                  <a:gd name="T92" fmla="*/ 2298 w 2350"/>
                  <a:gd name="T93" fmla="*/ 100 h 154"/>
                  <a:gd name="T94" fmla="*/ 2258 w 2350"/>
                  <a:gd name="T95" fmla="*/ 106 h 154"/>
                  <a:gd name="T96" fmla="*/ 2210 w 2350"/>
                  <a:gd name="T97" fmla="*/ 114 h 154"/>
                  <a:gd name="T98" fmla="*/ 2150 w 2350"/>
                  <a:gd name="T99" fmla="*/ 120 h 154"/>
                  <a:gd name="T100" fmla="*/ 2008 w 2350"/>
                  <a:gd name="T101" fmla="*/ 132 h 154"/>
                  <a:gd name="T102" fmla="*/ 1834 w 2350"/>
                  <a:gd name="T103" fmla="*/ 140 h 154"/>
                  <a:gd name="T104" fmla="*/ 1634 w 2350"/>
                  <a:gd name="T105" fmla="*/ 148 h 154"/>
                  <a:gd name="T106" fmla="*/ 1412 w 2350"/>
                  <a:gd name="T107" fmla="*/ 152 h 154"/>
                  <a:gd name="T108" fmla="*/ 1174 w 2350"/>
                  <a:gd name="T10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0" h="154">
                    <a:moveTo>
                      <a:pt x="1174" y="154"/>
                    </a:moveTo>
                    <a:lnTo>
                      <a:pt x="1174" y="154"/>
                    </a:lnTo>
                    <a:lnTo>
                      <a:pt x="938" y="152"/>
                    </a:lnTo>
                    <a:lnTo>
                      <a:pt x="718" y="148"/>
                    </a:lnTo>
                    <a:lnTo>
                      <a:pt x="518" y="140"/>
                    </a:lnTo>
                    <a:lnTo>
                      <a:pt x="344" y="132"/>
                    </a:lnTo>
                    <a:lnTo>
                      <a:pt x="202" y="120"/>
                    </a:lnTo>
                    <a:lnTo>
                      <a:pt x="142" y="114"/>
                    </a:lnTo>
                    <a:lnTo>
                      <a:pt x="92" y="106"/>
                    </a:lnTo>
                    <a:lnTo>
                      <a:pt x="54" y="100"/>
                    </a:lnTo>
                    <a:lnTo>
                      <a:pt x="24" y="92"/>
                    </a:lnTo>
                    <a:lnTo>
                      <a:pt x="6" y="86"/>
                    </a:lnTo>
                    <a:lnTo>
                      <a:pt x="2" y="82"/>
                    </a:lnTo>
                    <a:lnTo>
                      <a:pt x="0" y="78"/>
                    </a:lnTo>
                    <a:lnTo>
                      <a:pt x="2" y="74"/>
                    </a:lnTo>
                    <a:lnTo>
                      <a:pt x="6" y="70"/>
                    </a:lnTo>
                    <a:lnTo>
                      <a:pt x="14" y="66"/>
                    </a:lnTo>
                    <a:lnTo>
                      <a:pt x="24" y="62"/>
                    </a:lnTo>
                    <a:lnTo>
                      <a:pt x="54" y="54"/>
                    </a:lnTo>
                    <a:lnTo>
                      <a:pt x="92" y="46"/>
                    </a:lnTo>
                    <a:lnTo>
                      <a:pt x="142" y="40"/>
                    </a:lnTo>
                    <a:lnTo>
                      <a:pt x="202" y="34"/>
                    </a:lnTo>
                    <a:lnTo>
                      <a:pt x="344" y="22"/>
                    </a:lnTo>
                    <a:lnTo>
                      <a:pt x="518" y="12"/>
                    </a:lnTo>
                    <a:lnTo>
                      <a:pt x="718" y="6"/>
                    </a:lnTo>
                    <a:lnTo>
                      <a:pt x="938" y="0"/>
                    </a:lnTo>
                    <a:lnTo>
                      <a:pt x="1174" y="0"/>
                    </a:lnTo>
                    <a:lnTo>
                      <a:pt x="1412" y="0"/>
                    </a:lnTo>
                    <a:lnTo>
                      <a:pt x="1634" y="6"/>
                    </a:lnTo>
                    <a:lnTo>
                      <a:pt x="1834" y="12"/>
                    </a:lnTo>
                    <a:lnTo>
                      <a:pt x="2008" y="22"/>
                    </a:lnTo>
                    <a:lnTo>
                      <a:pt x="2150" y="34"/>
                    </a:lnTo>
                    <a:lnTo>
                      <a:pt x="2210" y="40"/>
                    </a:lnTo>
                    <a:lnTo>
                      <a:pt x="2258" y="46"/>
                    </a:lnTo>
                    <a:lnTo>
                      <a:pt x="2298" y="54"/>
                    </a:lnTo>
                    <a:lnTo>
                      <a:pt x="2326" y="62"/>
                    </a:lnTo>
                    <a:lnTo>
                      <a:pt x="2336" y="66"/>
                    </a:lnTo>
                    <a:lnTo>
                      <a:pt x="2344" y="70"/>
                    </a:lnTo>
                    <a:lnTo>
                      <a:pt x="2348" y="74"/>
                    </a:lnTo>
                    <a:lnTo>
                      <a:pt x="2350" y="78"/>
                    </a:lnTo>
                    <a:lnTo>
                      <a:pt x="2348" y="82"/>
                    </a:lnTo>
                    <a:lnTo>
                      <a:pt x="2344" y="86"/>
                    </a:lnTo>
                    <a:lnTo>
                      <a:pt x="2326" y="92"/>
                    </a:lnTo>
                    <a:lnTo>
                      <a:pt x="2298" y="100"/>
                    </a:lnTo>
                    <a:lnTo>
                      <a:pt x="2258" y="106"/>
                    </a:lnTo>
                    <a:lnTo>
                      <a:pt x="2210" y="114"/>
                    </a:lnTo>
                    <a:lnTo>
                      <a:pt x="2150" y="120"/>
                    </a:lnTo>
                    <a:lnTo>
                      <a:pt x="2008" y="132"/>
                    </a:lnTo>
                    <a:lnTo>
                      <a:pt x="1834" y="140"/>
                    </a:lnTo>
                    <a:lnTo>
                      <a:pt x="1634" y="148"/>
                    </a:lnTo>
                    <a:lnTo>
                      <a:pt x="1412" y="152"/>
                    </a:lnTo>
                    <a:lnTo>
                      <a:pt x="1174"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1" name="Freeform 166"/>
              <p:cNvSpPr>
                <a:spLocks noChangeArrowheads="1"/>
              </p:cNvSpPr>
              <p:nvPr/>
            </p:nvSpPr>
            <p:spPr bwMode="auto">
              <a:xfrm>
                <a:off x="272" y="18"/>
                <a:ext cx="2360" cy="154"/>
              </a:xfrm>
              <a:custGeom>
                <a:avLst/>
                <a:gdLst>
                  <a:gd name="T0" fmla="*/ 1178 w 2360"/>
                  <a:gd name="T1" fmla="*/ 0 h 154"/>
                  <a:gd name="T2" fmla="*/ 1178 w 2360"/>
                  <a:gd name="T3" fmla="*/ 0 h 154"/>
                  <a:gd name="T4" fmla="*/ 940 w 2360"/>
                  <a:gd name="T5" fmla="*/ 0 h 154"/>
                  <a:gd name="T6" fmla="*/ 720 w 2360"/>
                  <a:gd name="T7" fmla="*/ 6 h 154"/>
                  <a:gd name="T8" fmla="*/ 520 w 2360"/>
                  <a:gd name="T9" fmla="*/ 12 h 154"/>
                  <a:gd name="T10" fmla="*/ 344 w 2360"/>
                  <a:gd name="T11" fmla="*/ 22 h 154"/>
                  <a:gd name="T12" fmla="*/ 200 w 2360"/>
                  <a:gd name="T13" fmla="*/ 34 h 154"/>
                  <a:gd name="T14" fmla="*/ 142 w 2360"/>
                  <a:gd name="T15" fmla="*/ 40 h 154"/>
                  <a:gd name="T16" fmla="*/ 92 w 2360"/>
                  <a:gd name="T17" fmla="*/ 46 h 154"/>
                  <a:gd name="T18" fmla="*/ 52 w 2360"/>
                  <a:gd name="T19" fmla="*/ 54 h 154"/>
                  <a:gd name="T20" fmla="*/ 24 w 2360"/>
                  <a:gd name="T21" fmla="*/ 62 h 154"/>
                  <a:gd name="T22" fmla="*/ 12 w 2360"/>
                  <a:gd name="T23" fmla="*/ 66 h 154"/>
                  <a:gd name="T24" fmla="*/ 6 w 2360"/>
                  <a:gd name="T25" fmla="*/ 70 h 154"/>
                  <a:gd name="T26" fmla="*/ 0 w 2360"/>
                  <a:gd name="T27" fmla="*/ 74 h 154"/>
                  <a:gd name="T28" fmla="*/ 0 w 2360"/>
                  <a:gd name="T29" fmla="*/ 78 h 154"/>
                  <a:gd name="T30" fmla="*/ 0 w 2360"/>
                  <a:gd name="T31" fmla="*/ 78 h 154"/>
                  <a:gd name="T32" fmla="*/ 0 w 2360"/>
                  <a:gd name="T33" fmla="*/ 82 h 154"/>
                  <a:gd name="T34" fmla="*/ 6 w 2360"/>
                  <a:gd name="T35" fmla="*/ 86 h 154"/>
                  <a:gd name="T36" fmla="*/ 24 w 2360"/>
                  <a:gd name="T37" fmla="*/ 92 h 154"/>
                  <a:gd name="T38" fmla="*/ 52 w 2360"/>
                  <a:gd name="T39" fmla="*/ 100 h 154"/>
                  <a:gd name="T40" fmla="*/ 92 w 2360"/>
                  <a:gd name="T41" fmla="*/ 108 h 154"/>
                  <a:gd name="T42" fmla="*/ 142 w 2360"/>
                  <a:gd name="T43" fmla="*/ 114 h 154"/>
                  <a:gd name="T44" fmla="*/ 200 w 2360"/>
                  <a:gd name="T45" fmla="*/ 120 h 154"/>
                  <a:gd name="T46" fmla="*/ 344 w 2360"/>
                  <a:gd name="T47" fmla="*/ 132 h 154"/>
                  <a:gd name="T48" fmla="*/ 520 w 2360"/>
                  <a:gd name="T49" fmla="*/ 140 h 154"/>
                  <a:gd name="T50" fmla="*/ 720 w 2360"/>
                  <a:gd name="T51" fmla="*/ 148 h 154"/>
                  <a:gd name="T52" fmla="*/ 940 w 2360"/>
                  <a:gd name="T53" fmla="*/ 152 h 154"/>
                  <a:gd name="T54" fmla="*/ 1178 w 2360"/>
                  <a:gd name="T55" fmla="*/ 154 h 154"/>
                  <a:gd name="T56" fmla="*/ 1178 w 2360"/>
                  <a:gd name="T57" fmla="*/ 154 h 154"/>
                  <a:gd name="T58" fmla="*/ 1418 w 2360"/>
                  <a:gd name="T59" fmla="*/ 152 h 154"/>
                  <a:gd name="T60" fmla="*/ 1640 w 2360"/>
                  <a:gd name="T61" fmla="*/ 148 h 154"/>
                  <a:gd name="T62" fmla="*/ 1840 w 2360"/>
                  <a:gd name="T63" fmla="*/ 140 h 154"/>
                  <a:gd name="T64" fmla="*/ 2014 w 2360"/>
                  <a:gd name="T65" fmla="*/ 132 h 154"/>
                  <a:gd name="T66" fmla="*/ 2158 w 2360"/>
                  <a:gd name="T67" fmla="*/ 120 h 154"/>
                  <a:gd name="T68" fmla="*/ 2218 w 2360"/>
                  <a:gd name="T69" fmla="*/ 114 h 154"/>
                  <a:gd name="T70" fmla="*/ 2268 w 2360"/>
                  <a:gd name="T71" fmla="*/ 108 h 154"/>
                  <a:gd name="T72" fmla="*/ 2306 w 2360"/>
                  <a:gd name="T73" fmla="*/ 100 h 154"/>
                  <a:gd name="T74" fmla="*/ 2336 w 2360"/>
                  <a:gd name="T75" fmla="*/ 92 h 154"/>
                  <a:gd name="T76" fmla="*/ 2354 w 2360"/>
                  <a:gd name="T77" fmla="*/ 86 h 154"/>
                  <a:gd name="T78" fmla="*/ 2358 w 2360"/>
                  <a:gd name="T79" fmla="*/ 82 h 154"/>
                  <a:gd name="T80" fmla="*/ 2360 w 2360"/>
                  <a:gd name="T81" fmla="*/ 78 h 154"/>
                  <a:gd name="T82" fmla="*/ 2360 w 2360"/>
                  <a:gd name="T83" fmla="*/ 78 h 154"/>
                  <a:gd name="T84" fmla="*/ 2358 w 2360"/>
                  <a:gd name="T85" fmla="*/ 74 h 154"/>
                  <a:gd name="T86" fmla="*/ 2354 w 2360"/>
                  <a:gd name="T87" fmla="*/ 70 h 154"/>
                  <a:gd name="T88" fmla="*/ 2346 w 2360"/>
                  <a:gd name="T89" fmla="*/ 66 h 154"/>
                  <a:gd name="T90" fmla="*/ 2336 w 2360"/>
                  <a:gd name="T91" fmla="*/ 62 h 154"/>
                  <a:gd name="T92" fmla="*/ 2306 w 2360"/>
                  <a:gd name="T93" fmla="*/ 54 h 154"/>
                  <a:gd name="T94" fmla="*/ 2268 w 2360"/>
                  <a:gd name="T95" fmla="*/ 46 h 154"/>
                  <a:gd name="T96" fmla="*/ 2218 w 2360"/>
                  <a:gd name="T97" fmla="*/ 40 h 154"/>
                  <a:gd name="T98" fmla="*/ 2158 w 2360"/>
                  <a:gd name="T99" fmla="*/ 34 h 154"/>
                  <a:gd name="T100" fmla="*/ 2014 w 2360"/>
                  <a:gd name="T101" fmla="*/ 22 h 154"/>
                  <a:gd name="T102" fmla="*/ 1840 w 2360"/>
                  <a:gd name="T103" fmla="*/ 12 h 154"/>
                  <a:gd name="T104" fmla="*/ 1640 w 2360"/>
                  <a:gd name="T105" fmla="*/ 6 h 154"/>
                  <a:gd name="T106" fmla="*/ 1418 w 2360"/>
                  <a:gd name="T107" fmla="*/ 0 h 154"/>
                  <a:gd name="T108" fmla="*/ 1178 w 236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0" h="154">
                    <a:moveTo>
                      <a:pt x="1178" y="0"/>
                    </a:moveTo>
                    <a:lnTo>
                      <a:pt x="1178" y="0"/>
                    </a:lnTo>
                    <a:lnTo>
                      <a:pt x="940" y="0"/>
                    </a:lnTo>
                    <a:lnTo>
                      <a:pt x="720" y="6"/>
                    </a:lnTo>
                    <a:lnTo>
                      <a:pt x="520" y="12"/>
                    </a:lnTo>
                    <a:lnTo>
                      <a:pt x="344" y="22"/>
                    </a:lnTo>
                    <a:lnTo>
                      <a:pt x="200" y="34"/>
                    </a:lnTo>
                    <a:lnTo>
                      <a:pt x="142" y="40"/>
                    </a:lnTo>
                    <a:lnTo>
                      <a:pt x="92" y="46"/>
                    </a:lnTo>
                    <a:lnTo>
                      <a:pt x="52" y="54"/>
                    </a:lnTo>
                    <a:lnTo>
                      <a:pt x="24" y="62"/>
                    </a:lnTo>
                    <a:lnTo>
                      <a:pt x="12" y="66"/>
                    </a:lnTo>
                    <a:lnTo>
                      <a:pt x="6" y="70"/>
                    </a:lnTo>
                    <a:lnTo>
                      <a:pt x="0" y="74"/>
                    </a:lnTo>
                    <a:lnTo>
                      <a:pt x="0" y="78"/>
                    </a:lnTo>
                    <a:lnTo>
                      <a:pt x="0" y="82"/>
                    </a:lnTo>
                    <a:lnTo>
                      <a:pt x="6" y="86"/>
                    </a:lnTo>
                    <a:lnTo>
                      <a:pt x="24" y="92"/>
                    </a:lnTo>
                    <a:lnTo>
                      <a:pt x="52" y="100"/>
                    </a:lnTo>
                    <a:lnTo>
                      <a:pt x="92" y="108"/>
                    </a:lnTo>
                    <a:lnTo>
                      <a:pt x="142" y="114"/>
                    </a:lnTo>
                    <a:lnTo>
                      <a:pt x="200" y="120"/>
                    </a:lnTo>
                    <a:lnTo>
                      <a:pt x="344" y="132"/>
                    </a:lnTo>
                    <a:lnTo>
                      <a:pt x="520" y="140"/>
                    </a:lnTo>
                    <a:lnTo>
                      <a:pt x="720" y="148"/>
                    </a:lnTo>
                    <a:lnTo>
                      <a:pt x="940" y="152"/>
                    </a:lnTo>
                    <a:lnTo>
                      <a:pt x="1178" y="154"/>
                    </a:lnTo>
                    <a:lnTo>
                      <a:pt x="1418" y="152"/>
                    </a:lnTo>
                    <a:lnTo>
                      <a:pt x="1640" y="148"/>
                    </a:lnTo>
                    <a:lnTo>
                      <a:pt x="1840" y="140"/>
                    </a:lnTo>
                    <a:lnTo>
                      <a:pt x="2014" y="132"/>
                    </a:lnTo>
                    <a:lnTo>
                      <a:pt x="2158" y="120"/>
                    </a:lnTo>
                    <a:lnTo>
                      <a:pt x="2218" y="114"/>
                    </a:lnTo>
                    <a:lnTo>
                      <a:pt x="2268" y="108"/>
                    </a:lnTo>
                    <a:lnTo>
                      <a:pt x="2306" y="100"/>
                    </a:lnTo>
                    <a:lnTo>
                      <a:pt x="2336" y="92"/>
                    </a:lnTo>
                    <a:lnTo>
                      <a:pt x="2354" y="86"/>
                    </a:lnTo>
                    <a:lnTo>
                      <a:pt x="2358" y="82"/>
                    </a:lnTo>
                    <a:lnTo>
                      <a:pt x="2360" y="78"/>
                    </a:lnTo>
                    <a:lnTo>
                      <a:pt x="2358" y="74"/>
                    </a:lnTo>
                    <a:lnTo>
                      <a:pt x="2354" y="70"/>
                    </a:lnTo>
                    <a:lnTo>
                      <a:pt x="2346" y="66"/>
                    </a:lnTo>
                    <a:lnTo>
                      <a:pt x="2336" y="62"/>
                    </a:lnTo>
                    <a:lnTo>
                      <a:pt x="2306" y="54"/>
                    </a:lnTo>
                    <a:lnTo>
                      <a:pt x="2268" y="46"/>
                    </a:lnTo>
                    <a:lnTo>
                      <a:pt x="2218" y="40"/>
                    </a:lnTo>
                    <a:lnTo>
                      <a:pt x="2158" y="34"/>
                    </a:lnTo>
                    <a:lnTo>
                      <a:pt x="2014" y="22"/>
                    </a:lnTo>
                    <a:lnTo>
                      <a:pt x="1840" y="12"/>
                    </a:lnTo>
                    <a:lnTo>
                      <a:pt x="1640" y="6"/>
                    </a:lnTo>
                    <a:lnTo>
                      <a:pt x="1418" y="0"/>
                    </a:lnTo>
                    <a:lnTo>
                      <a:pt x="1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2" name="Freeform 167"/>
              <p:cNvSpPr>
                <a:spLocks noEditPoints="1" noChangeArrowheads="1"/>
              </p:cNvSpPr>
              <p:nvPr/>
            </p:nvSpPr>
            <p:spPr bwMode="auto">
              <a:xfrm>
                <a:off x="276" y="18"/>
                <a:ext cx="2350" cy="154"/>
              </a:xfrm>
              <a:custGeom>
                <a:avLst/>
                <a:gdLst>
                  <a:gd name="T0" fmla="*/ 1174 w 2350"/>
                  <a:gd name="T1" fmla="*/ 154 h 154"/>
                  <a:gd name="T2" fmla="*/ 720 w 2350"/>
                  <a:gd name="T3" fmla="*/ 148 h 154"/>
                  <a:gd name="T4" fmla="*/ 348 w 2350"/>
                  <a:gd name="T5" fmla="*/ 130 h 154"/>
                  <a:gd name="T6" fmla="*/ 146 w 2350"/>
                  <a:gd name="T7" fmla="*/ 114 h 154"/>
                  <a:gd name="T8" fmla="*/ 58 w 2350"/>
                  <a:gd name="T9" fmla="*/ 100 h 154"/>
                  <a:gd name="T10" fmla="*/ 12 w 2350"/>
                  <a:gd name="T11" fmla="*/ 86 h 154"/>
                  <a:gd name="T12" fmla="*/ 6 w 2350"/>
                  <a:gd name="T13" fmla="*/ 78 h 154"/>
                  <a:gd name="T14" fmla="*/ 8 w 2350"/>
                  <a:gd name="T15" fmla="*/ 74 h 154"/>
                  <a:gd name="T16" fmla="*/ 18 w 2350"/>
                  <a:gd name="T17" fmla="*/ 66 h 154"/>
                  <a:gd name="T18" fmla="*/ 58 w 2350"/>
                  <a:gd name="T19" fmla="*/ 54 h 154"/>
                  <a:gd name="T20" fmla="*/ 146 w 2350"/>
                  <a:gd name="T21" fmla="*/ 40 h 154"/>
                  <a:gd name="T22" fmla="*/ 348 w 2350"/>
                  <a:gd name="T23" fmla="*/ 22 h 154"/>
                  <a:gd name="T24" fmla="*/ 720 w 2350"/>
                  <a:gd name="T25" fmla="*/ 6 h 154"/>
                  <a:gd name="T26" fmla="*/ 1174 w 2350"/>
                  <a:gd name="T27" fmla="*/ 0 h 154"/>
                  <a:gd name="T28" fmla="*/ 1412 w 2350"/>
                  <a:gd name="T29" fmla="*/ 2 h 154"/>
                  <a:gd name="T30" fmla="*/ 1830 w 2350"/>
                  <a:gd name="T31" fmla="*/ 12 h 154"/>
                  <a:gd name="T32" fmla="*/ 2146 w 2350"/>
                  <a:gd name="T33" fmla="*/ 34 h 154"/>
                  <a:gd name="T34" fmla="*/ 2254 w 2350"/>
                  <a:gd name="T35" fmla="*/ 48 h 154"/>
                  <a:gd name="T36" fmla="*/ 2322 w 2350"/>
                  <a:gd name="T37" fmla="*/ 62 h 154"/>
                  <a:gd name="T38" fmla="*/ 2340 w 2350"/>
                  <a:gd name="T39" fmla="*/ 70 h 154"/>
                  <a:gd name="T40" fmla="*/ 2346 w 2350"/>
                  <a:gd name="T41" fmla="*/ 78 h 154"/>
                  <a:gd name="T42" fmla="*/ 2344 w 2350"/>
                  <a:gd name="T43" fmla="*/ 82 h 154"/>
                  <a:gd name="T44" fmla="*/ 2322 w 2350"/>
                  <a:gd name="T45" fmla="*/ 92 h 154"/>
                  <a:gd name="T46" fmla="*/ 2254 w 2350"/>
                  <a:gd name="T47" fmla="*/ 106 h 154"/>
                  <a:gd name="T48" fmla="*/ 2146 w 2350"/>
                  <a:gd name="T49" fmla="*/ 120 h 154"/>
                  <a:gd name="T50" fmla="*/ 1830 w 2350"/>
                  <a:gd name="T51" fmla="*/ 140 h 154"/>
                  <a:gd name="T52" fmla="*/ 1412 w 2350"/>
                  <a:gd name="T53" fmla="*/ 152 h 154"/>
                  <a:gd name="T54" fmla="*/ 1174 w 2350"/>
                  <a:gd name="T55" fmla="*/ 0 h 154"/>
                  <a:gd name="T56" fmla="*/ 938 w 2350"/>
                  <a:gd name="T57" fmla="*/ 0 h 154"/>
                  <a:gd name="T58" fmla="*/ 518 w 2350"/>
                  <a:gd name="T59" fmla="*/ 12 h 154"/>
                  <a:gd name="T60" fmla="*/ 202 w 2350"/>
                  <a:gd name="T61" fmla="*/ 34 h 154"/>
                  <a:gd name="T62" fmla="*/ 92 w 2350"/>
                  <a:gd name="T63" fmla="*/ 46 h 154"/>
                  <a:gd name="T64" fmla="*/ 24 w 2350"/>
                  <a:gd name="T65" fmla="*/ 62 h 154"/>
                  <a:gd name="T66" fmla="*/ 6 w 2350"/>
                  <a:gd name="T67" fmla="*/ 70 h 154"/>
                  <a:gd name="T68" fmla="*/ 0 w 2350"/>
                  <a:gd name="T69" fmla="*/ 78 h 154"/>
                  <a:gd name="T70" fmla="*/ 2 w 2350"/>
                  <a:gd name="T71" fmla="*/ 82 h 154"/>
                  <a:gd name="T72" fmla="*/ 24 w 2350"/>
                  <a:gd name="T73" fmla="*/ 92 h 154"/>
                  <a:gd name="T74" fmla="*/ 92 w 2350"/>
                  <a:gd name="T75" fmla="*/ 106 h 154"/>
                  <a:gd name="T76" fmla="*/ 202 w 2350"/>
                  <a:gd name="T77" fmla="*/ 120 h 154"/>
                  <a:gd name="T78" fmla="*/ 518 w 2350"/>
                  <a:gd name="T79" fmla="*/ 140 h 154"/>
                  <a:gd name="T80" fmla="*/ 938 w 2350"/>
                  <a:gd name="T81" fmla="*/ 152 h 154"/>
                  <a:gd name="T82" fmla="*/ 1174 w 2350"/>
                  <a:gd name="T83" fmla="*/ 154 h 154"/>
                  <a:gd name="T84" fmla="*/ 1634 w 2350"/>
                  <a:gd name="T85" fmla="*/ 148 h 154"/>
                  <a:gd name="T86" fmla="*/ 2008 w 2350"/>
                  <a:gd name="T87" fmla="*/ 132 h 154"/>
                  <a:gd name="T88" fmla="*/ 2210 w 2350"/>
                  <a:gd name="T89" fmla="*/ 114 h 154"/>
                  <a:gd name="T90" fmla="*/ 2298 w 2350"/>
                  <a:gd name="T91" fmla="*/ 100 h 154"/>
                  <a:gd name="T92" fmla="*/ 2344 w 2350"/>
                  <a:gd name="T93" fmla="*/ 86 h 154"/>
                  <a:gd name="T94" fmla="*/ 2350 w 2350"/>
                  <a:gd name="T95" fmla="*/ 78 h 154"/>
                  <a:gd name="T96" fmla="*/ 2348 w 2350"/>
                  <a:gd name="T97" fmla="*/ 74 h 154"/>
                  <a:gd name="T98" fmla="*/ 2336 w 2350"/>
                  <a:gd name="T99" fmla="*/ 66 h 154"/>
                  <a:gd name="T100" fmla="*/ 2298 w 2350"/>
                  <a:gd name="T101" fmla="*/ 54 h 154"/>
                  <a:gd name="T102" fmla="*/ 2210 w 2350"/>
                  <a:gd name="T103" fmla="*/ 40 h 154"/>
                  <a:gd name="T104" fmla="*/ 2008 w 2350"/>
                  <a:gd name="T105" fmla="*/ 22 h 154"/>
                  <a:gd name="T106" fmla="*/ 1634 w 2350"/>
                  <a:gd name="T107" fmla="*/ 6 h 154"/>
                  <a:gd name="T108" fmla="*/ 1174 w 235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0" h="154">
                    <a:moveTo>
                      <a:pt x="1174" y="154"/>
                    </a:moveTo>
                    <a:lnTo>
                      <a:pt x="1174" y="154"/>
                    </a:lnTo>
                    <a:lnTo>
                      <a:pt x="938" y="152"/>
                    </a:lnTo>
                    <a:lnTo>
                      <a:pt x="720" y="148"/>
                    </a:lnTo>
                    <a:lnTo>
                      <a:pt x="522" y="140"/>
                    </a:lnTo>
                    <a:lnTo>
                      <a:pt x="348" y="130"/>
                    </a:lnTo>
                    <a:lnTo>
                      <a:pt x="206" y="120"/>
                    </a:lnTo>
                    <a:lnTo>
                      <a:pt x="146" y="114"/>
                    </a:lnTo>
                    <a:lnTo>
                      <a:pt x="98" y="106"/>
                    </a:lnTo>
                    <a:lnTo>
                      <a:pt x="58" y="100"/>
                    </a:lnTo>
                    <a:lnTo>
                      <a:pt x="30" y="92"/>
                    </a:lnTo>
                    <a:lnTo>
                      <a:pt x="12" y="86"/>
                    </a:lnTo>
                    <a:lnTo>
                      <a:pt x="8" y="82"/>
                    </a:lnTo>
                    <a:lnTo>
                      <a:pt x="6" y="78"/>
                    </a:lnTo>
                    <a:lnTo>
                      <a:pt x="8" y="74"/>
                    </a:lnTo>
                    <a:lnTo>
                      <a:pt x="12" y="70"/>
                    </a:lnTo>
                    <a:lnTo>
                      <a:pt x="18" y="66"/>
                    </a:lnTo>
                    <a:lnTo>
                      <a:pt x="30" y="62"/>
                    </a:lnTo>
                    <a:lnTo>
                      <a:pt x="58" y="54"/>
                    </a:lnTo>
                    <a:lnTo>
                      <a:pt x="98" y="48"/>
                    </a:lnTo>
                    <a:lnTo>
                      <a:pt x="146" y="40"/>
                    </a:lnTo>
                    <a:lnTo>
                      <a:pt x="206" y="34"/>
                    </a:lnTo>
                    <a:lnTo>
                      <a:pt x="348" y="22"/>
                    </a:lnTo>
                    <a:lnTo>
                      <a:pt x="522" y="12"/>
                    </a:lnTo>
                    <a:lnTo>
                      <a:pt x="720" y="6"/>
                    </a:lnTo>
                    <a:lnTo>
                      <a:pt x="938" y="2"/>
                    </a:lnTo>
                    <a:lnTo>
                      <a:pt x="1174" y="0"/>
                    </a:lnTo>
                    <a:lnTo>
                      <a:pt x="1412" y="2"/>
                    </a:lnTo>
                    <a:lnTo>
                      <a:pt x="1632" y="6"/>
                    </a:lnTo>
                    <a:lnTo>
                      <a:pt x="1830" y="12"/>
                    </a:lnTo>
                    <a:lnTo>
                      <a:pt x="2004" y="22"/>
                    </a:lnTo>
                    <a:lnTo>
                      <a:pt x="2146" y="34"/>
                    </a:lnTo>
                    <a:lnTo>
                      <a:pt x="2204" y="40"/>
                    </a:lnTo>
                    <a:lnTo>
                      <a:pt x="2254" y="48"/>
                    </a:lnTo>
                    <a:lnTo>
                      <a:pt x="2292" y="54"/>
                    </a:lnTo>
                    <a:lnTo>
                      <a:pt x="2322" y="62"/>
                    </a:lnTo>
                    <a:lnTo>
                      <a:pt x="2332" y="66"/>
                    </a:lnTo>
                    <a:lnTo>
                      <a:pt x="2340" y="70"/>
                    </a:lnTo>
                    <a:lnTo>
                      <a:pt x="2344" y="74"/>
                    </a:lnTo>
                    <a:lnTo>
                      <a:pt x="2346" y="78"/>
                    </a:lnTo>
                    <a:lnTo>
                      <a:pt x="2344" y="82"/>
                    </a:lnTo>
                    <a:lnTo>
                      <a:pt x="2340" y="86"/>
                    </a:lnTo>
                    <a:lnTo>
                      <a:pt x="2322" y="92"/>
                    </a:lnTo>
                    <a:lnTo>
                      <a:pt x="2292" y="100"/>
                    </a:lnTo>
                    <a:lnTo>
                      <a:pt x="2254" y="106"/>
                    </a:lnTo>
                    <a:lnTo>
                      <a:pt x="2204" y="114"/>
                    </a:lnTo>
                    <a:lnTo>
                      <a:pt x="2146" y="120"/>
                    </a:lnTo>
                    <a:lnTo>
                      <a:pt x="2004" y="130"/>
                    </a:lnTo>
                    <a:lnTo>
                      <a:pt x="1830" y="140"/>
                    </a:lnTo>
                    <a:lnTo>
                      <a:pt x="1632" y="148"/>
                    </a:lnTo>
                    <a:lnTo>
                      <a:pt x="1412" y="152"/>
                    </a:lnTo>
                    <a:lnTo>
                      <a:pt x="1174" y="154"/>
                    </a:lnTo>
                    <a:close/>
                    <a:moveTo>
                      <a:pt x="1174" y="0"/>
                    </a:moveTo>
                    <a:lnTo>
                      <a:pt x="1174" y="0"/>
                    </a:lnTo>
                    <a:lnTo>
                      <a:pt x="938" y="0"/>
                    </a:lnTo>
                    <a:lnTo>
                      <a:pt x="718" y="6"/>
                    </a:lnTo>
                    <a:lnTo>
                      <a:pt x="518" y="12"/>
                    </a:lnTo>
                    <a:lnTo>
                      <a:pt x="344" y="22"/>
                    </a:lnTo>
                    <a:lnTo>
                      <a:pt x="202" y="34"/>
                    </a:lnTo>
                    <a:lnTo>
                      <a:pt x="142" y="40"/>
                    </a:lnTo>
                    <a:lnTo>
                      <a:pt x="92" y="46"/>
                    </a:lnTo>
                    <a:lnTo>
                      <a:pt x="54" y="54"/>
                    </a:lnTo>
                    <a:lnTo>
                      <a:pt x="24" y="62"/>
                    </a:lnTo>
                    <a:lnTo>
                      <a:pt x="14" y="66"/>
                    </a:lnTo>
                    <a:lnTo>
                      <a:pt x="6" y="70"/>
                    </a:lnTo>
                    <a:lnTo>
                      <a:pt x="2" y="74"/>
                    </a:lnTo>
                    <a:lnTo>
                      <a:pt x="0" y="78"/>
                    </a:lnTo>
                    <a:lnTo>
                      <a:pt x="2" y="82"/>
                    </a:lnTo>
                    <a:lnTo>
                      <a:pt x="6" y="86"/>
                    </a:lnTo>
                    <a:lnTo>
                      <a:pt x="24" y="92"/>
                    </a:lnTo>
                    <a:lnTo>
                      <a:pt x="54" y="100"/>
                    </a:lnTo>
                    <a:lnTo>
                      <a:pt x="92" y="106"/>
                    </a:lnTo>
                    <a:lnTo>
                      <a:pt x="142" y="114"/>
                    </a:lnTo>
                    <a:lnTo>
                      <a:pt x="202" y="120"/>
                    </a:lnTo>
                    <a:lnTo>
                      <a:pt x="344" y="132"/>
                    </a:lnTo>
                    <a:lnTo>
                      <a:pt x="518" y="140"/>
                    </a:lnTo>
                    <a:lnTo>
                      <a:pt x="718" y="148"/>
                    </a:lnTo>
                    <a:lnTo>
                      <a:pt x="938" y="152"/>
                    </a:lnTo>
                    <a:lnTo>
                      <a:pt x="1174" y="154"/>
                    </a:lnTo>
                    <a:lnTo>
                      <a:pt x="1412" y="152"/>
                    </a:lnTo>
                    <a:lnTo>
                      <a:pt x="1634" y="148"/>
                    </a:lnTo>
                    <a:lnTo>
                      <a:pt x="1834" y="140"/>
                    </a:lnTo>
                    <a:lnTo>
                      <a:pt x="2008" y="132"/>
                    </a:lnTo>
                    <a:lnTo>
                      <a:pt x="2150" y="120"/>
                    </a:lnTo>
                    <a:lnTo>
                      <a:pt x="2210" y="114"/>
                    </a:lnTo>
                    <a:lnTo>
                      <a:pt x="2258" y="106"/>
                    </a:lnTo>
                    <a:lnTo>
                      <a:pt x="2298" y="100"/>
                    </a:lnTo>
                    <a:lnTo>
                      <a:pt x="2326" y="92"/>
                    </a:lnTo>
                    <a:lnTo>
                      <a:pt x="2344" y="86"/>
                    </a:lnTo>
                    <a:lnTo>
                      <a:pt x="2348" y="82"/>
                    </a:lnTo>
                    <a:lnTo>
                      <a:pt x="2350" y="78"/>
                    </a:lnTo>
                    <a:lnTo>
                      <a:pt x="2348" y="74"/>
                    </a:lnTo>
                    <a:lnTo>
                      <a:pt x="2344" y="70"/>
                    </a:lnTo>
                    <a:lnTo>
                      <a:pt x="2336" y="66"/>
                    </a:lnTo>
                    <a:lnTo>
                      <a:pt x="2326" y="62"/>
                    </a:lnTo>
                    <a:lnTo>
                      <a:pt x="2298" y="54"/>
                    </a:lnTo>
                    <a:lnTo>
                      <a:pt x="2258" y="46"/>
                    </a:lnTo>
                    <a:lnTo>
                      <a:pt x="2210" y="40"/>
                    </a:lnTo>
                    <a:lnTo>
                      <a:pt x="2150" y="34"/>
                    </a:lnTo>
                    <a:lnTo>
                      <a:pt x="2008" y="22"/>
                    </a:lnTo>
                    <a:lnTo>
                      <a:pt x="1834" y="12"/>
                    </a:lnTo>
                    <a:lnTo>
                      <a:pt x="1634" y="6"/>
                    </a:lnTo>
                    <a:lnTo>
                      <a:pt x="1412" y="0"/>
                    </a:lnTo>
                    <a:lnTo>
                      <a:pt x="1174" y="0"/>
                    </a:lnTo>
                    <a:close/>
                  </a:path>
                </a:pathLst>
              </a:custGeom>
              <a:solidFill>
                <a:srgbClr val="F7F7F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3" name="Freeform 168"/>
              <p:cNvSpPr>
                <a:spLocks noChangeArrowheads="1"/>
              </p:cNvSpPr>
              <p:nvPr/>
            </p:nvSpPr>
            <p:spPr bwMode="auto">
              <a:xfrm>
                <a:off x="282" y="18"/>
                <a:ext cx="2340" cy="154"/>
              </a:xfrm>
              <a:custGeom>
                <a:avLst/>
                <a:gdLst>
                  <a:gd name="T0" fmla="*/ 1168 w 2340"/>
                  <a:gd name="T1" fmla="*/ 154 h 154"/>
                  <a:gd name="T2" fmla="*/ 1168 w 2340"/>
                  <a:gd name="T3" fmla="*/ 154 h 154"/>
                  <a:gd name="T4" fmla="*/ 932 w 2340"/>
                  <a:gd name="T5" fmla="*/ 152 h 154"/>
                  <a:gd name="T6" fmla="*/ 714 w 2340"/>
                  <a:gd name="T7" fmla="*/ 148 h 154"/>
                  <a:gd name="T8" fmla="*/ 516 w 2340"/>
                  <a:gd name="T9" fmla="*/ 140 h 154"/>
                  <a:gd name="T10" fmla="*/ 342 w 2340"/>
                  <a:gd name="T11" fmla="*/ 130 h 154"/>
                  <a:gd name="T12" fmla="*/ 200 w 2340"/>
                  <a:gd name="T13" fmla="*/ 120 h 154"/>
                  <a:gd name="T14" fmla="*/ 140 w 2340"/>
                  <a:gd name="T15" fmla="*/ 114 h 154"/>
                  <a:gd name="T16" fmla="*/ 92 w 2340"/>
                  <a:gd name="T17" fmla="*/ 106 h 154"/>
                  <a:gd name="T18" fmla="*/ 52 w 2340"/>
                  <a:gd name="T19" fmla="*/ 100 h 154"/>
                  <a:gd name="T20" fmla="*/ 24 w 2340"/>
                  <a:gd name="T21" fmla="*/ 92 h 154"/>
                  <a:gd name="T22" fmla="*/ 6 w 2340"/>
                  <a:gd name="T23" fmla="*/ 86 h 154"/>
                  <a:gd name="T24" fmla="*/ 2 w 2340"/>
                  <a:gd name="T25" fmla="*/ 82 h 154"/>
                  <a:gd name="T26" fmla="*/ 0 w 2340"/>
                  <a:gd name="T27" fmla="*/ 78 h 154"/>
                  <a:gd name="T28" fmla="*/ 0 w 2340"/>
                  <a:gd name="T29" fmla="*/ 78 h 154"/>
                  <a:gd name="T30" fmla="*/ 2 w 2340"/>
                  <a:gd name="T31" fmla="*/ 74 h 154"/>
                  <a:gd name="T32" fmla="*/ 6 w 2340"/>
                  <a:gd name="T33" fmla="*/ 70 h 154"/>
                  <a:gd name="T34" fmla="*/ 12 w 2340"/>
                  <a:gd name="T35" fmla="*/ 66 h 154"/>
                  <a:gd name="T36" fmla="*/ 24 w 2340"/>
                  <a:gd name="T37" fmla="*/ 62 h 154"/>
                  <a:gd name="T38" fmla="*/ 52 w 2340"/>
                  <a:gd name="T39" fmla="*/ 54 h 154"/>
                  <a:gd name="T40" fmla="*/ 92 w 2340"/>
                  <a:gd name="T41" fmla="*/ 48 h 154"/>
                  <a:gd name="T42" fmla="*/ 140 w 2340"/>
                  <a:gd name="T43" fmla="*/ 40 h 154"/>
                  <a:gd name="T44" fmla="*/ 200 w 2340"/>
                  <a:gd name="T45" fmla="*/ 34 h 154"/>
                  <a:gd name="T46" fmla="*/ 342 w 2340"/>
                  <a:gd name="T47" fmla="*/ 22 h 154"/>
                  <a:gd name="T48" fmla="*/ 516 w 2340"/>
                  <a:gd name="T49" fmla="*/ 12 h 154"/>
                  <a:gd name="T50" fmla="*/ 714 w 2340"/>
                  <a:gd name="T51" fmla="*/ 6 h 154"/>
                  <a:gd name="T52" fmla="*/ 932 w 2340"/>
                  <a:gd name="T53" fmla="*/ 2 h 154"/>
                  <a:gd name="T54" fmla="*/ 1168 w 2340"/>
                  <a:gd name="T55" fmla="*/ 0 h 154"/>
                  <a:gd name="T56" fmla="*/ 1168 w 2340"/>
                  <a:gd name="T57" fmla="*/ 0 h 154"/>
                  <a:gd name="T58" fmla="*/ 1406 w 2340"/>
                  <a:gd name="T59" fmla="*/ 2 h 154"/>
                  <a:gd name="T60" fmla="*/ 1626 w 2340"/>
                  <a:gd name="T61" fmla="*/ 6 h 154"/>
                  <a:gd name="T62" fmla="*/ 1824 w 2340"/>
                  <a:gd name="T63" fmla="*/ 12 h 154"/>
                  <a:gd name="T64" fmla="*/ 1998 w 2340"/>
                  <a:gd name="T65" fmla="*/ 22 h 154"/>
                  <a:gd name="T66" fmla="*/ 2140 w 2340"/>
                  <a:gd name="T67" fmla="*/ 34 h 154"/>
                  <a:gd name="T68" fmla="*/ 2198 w 2340"/>
                  <a:gd name="T69" fmla="*/ 40 h 154"/>
                  <a:gd name="T70" fmla="*/ 2248 w 2340"/>
                  <a:gd name="T71" fmla="*/ 48 h 154"/>
                  <a:gd name="T72" fmla="*/ 2286 w 2340"/>
                  <a:gd name="T73" fmla="*/ 54 h 154"/>
                  <a:gd name="T74" fmla="*/ 2316 w 2340"/>
                  <a:gd name="T75" fmla="*/ 62 h 154"/>
                  <a:gd name="T76" fmla="*/ 2326 w 2340"/>
                  <a:gd name="T77" fmla="*/ 66 h 154"/>
                  <a:gd name="T78" fmla="*/ 2334 w 2340"/>
                  <a:gd name="T79" fmla="*/ 70 h 154"/>
                  <a:gd name="T80" fmla="*/ 2338 w 2340"/>
                  <a:gd name="T81" fmla="*/ 74 h 154"/>
                  <a:gd name="T82" fmla="*/ 2340 w 2340"/>
                  <a:gd name="T83" fmla="*/ 78 h 154"/>
                  <a:gd name="T84" fmla="*/ 2340 w 2340"/>
                  <a:gd name="T85" fmla="*/ 78 h 154"/>
                  <a:gd name="T86" fmla="*/ 2338 w 2340"/>
                  <a:gd name="T87" fmla="*/ 82 h 154"/>
                  <a:gd name="T88" fmla="*/ 2334 w 2340"/>
                  <a:gd name="T89" fmla="*/ 86 h 154"/>
                  <a:gd name="T90" fmla="*/ 2316 w 2340"/>
                  <a:gd name="T91" fmla="*/ 92 h 154"/>
                  <a:gd name="T92" fmla="*/ 2286 w 2340"/>
                  <a:gd name="T93" fmla="*/ 100 h 154"/>
                  <a:gd name="T94" fmla="*/ 2248 w 2340"/>
                  <a:gd name="T95" fmla="*/ 106 h 154"/>
                  <a:gd name="T96" fmla="*/ 2198 w 2340"/>
                  <a:gd name="T97" fmla="*/ 114 h 154"/>
                  <a:gd name="T98" fmla="*/ 2140 w 2340"/>
                  <a:gd name="T99" fmla="*/ 120 h 154"/>
                  <a:gd name="T100" fmla="*/ 1998 w 2340"/>
                  <a:gd name="T101" fmla="*/ 130 h 154"/>
                  <a:gd name="T102" fmla="*/ 1824 w 2340"/>
                  <a:gd name="T103" fmla="*/ 140 h 154"/>
                  <a:gd name="T104" fmla="*/ 1626 w 2340"/>
                  <a:gd name="T105" fmla="*/ 148 h 154"/>
                  <a:gd name="T106" fmla="*/ 1406 w 2340"/>
                  <a:gd name="T107" fmla="*/ 152 h 154"/>
                  <a:gd name="T108" fmla="*/ 1168 w 2340"/>
                  <a:gd name="T10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154">
                    <a:moveTo>
                      <a:pt x="1168" y="154"/>
                    </a:moveTo>
                    <a:lnTo>
                      <a:pt x="1168" y="154"/>
                    </a:lnTo>
                    <a:lnTo>
                      <a:pt x="932" y="152"/>
                    </a:lnTo>
                    <a:lnTo>
                      <a:pt x="714" y="148"/>
                    </a:lnTo>
                    <a:lnTo>
                      <a:pt x="516" y="140"/>
                    </a:lnTo>
                    <a:lnTo>
                      <a:pt x="342" y="130"/>
                    </a:lnTo>
                    <a:lnTo>
                      <a:pt x="200" y="120"/>
                    </a:lnTo>
                    <a:lnTo>
                      <a:pt x="140" y="114"/>
                    </a:lnTo>
                    <a:lnTo>
                      <a:pt x="92" y="106"/>
                    </a:lnTo>
                    <a:lnTo>
                      <a:pt x="52" y="100"/>
                    </a:lnTo>
                    <a:lnTo>
                      <a:pt x="24" y="92"/>
                    </a:lnTo>
                    <a:lnTo>
                      <a:pt x="6" y="86"/>
                    </a:lnTo>
                    <a:lnTo>
                      <a:pt x="2" y="82"/>
                    </a:lnTo>
                    <a:lnTo>
                      <a:pt x="0" y="78"/>
                    </a:lnTo>
                    <a:lnTo>
                      <a:pt x="2" y="74"/>
                    </a:lnTo>
                    <a:lnTo>
                      <a:pt x="6" y="70"/>
                    </a:lnTo>
                    <a:lnTo>
                      <a:pt x="12" y="66"/>
                    </a:lnTo>
                    <a:lnTo>
                      <a:pt x="24" y="62"/>
                    </a:lnTo>
                    <a:lnTo>
                      <a:pt x="52" y="54"/>
                    </a:lnTo>
                    <a:lnTo>
                      <a:pt x="92" y="48"/>
                    </a:lnTo>
                    <a:lnTo>
                      <a:pt x="140" y="40"/>
                    </a:lnTo>
                    <a:lnTo>
                      <a:pt x="200" y="34"/>
                    </a:lnTo>
                    <a:lnTo>
                      <a:pt x="342" y="22"/>
                    </a:lnTo>
                    <a:lnTo>
                      <a:pt x="516" y="12"/>
                    </a:lnTo>
                    <a:lnTo>
                      <a:pt x="714" y="6"/>
                    </a:lnTo>
                    <a:lnTo>
                      <a:pt x="932" y="2"/>
                    </a:lnTo>
                    <a:lnTo>
                      <a:pt x="1168" y="0"/>
                    </a:lnTo>
                    <a:lnTo>
                      <a:pt x="1406" y="2"/>
                    </a:lnTo>
                    <a:lnTo>
                      <a:pt x="1626" y="6"/>
                    </a:lnTo>
                    <a:lnTo>
                      <a:pt x="1824" y="12"/>
                    </a:lnTo>
                    <a:lnTo>
                      <a:pt x="1998" y="22"/>
                    </a:lnTo>
                    <a:lnTo>
                      <a:pt x="2140" y="34"/>
                    </a:lnTo>
                    <a:lnTo>
                      <a:pt x="2198" y="40"/>
                    </a:lnTo>
                    <a:lnTo>
                      <a:pt x="2248" y="48"/>
                    </a:lnTo>
                    <a:lnTo>
                      <a:pt x="2286" y="54"/>
                    </a:lnTo>
                    <a:lnTo>
                      <a:pt x="2316" y="62"/>
                    </a:lnTo>
                    <a:lnTo>
                      <a:pt x="2326" y="66"/>
                    </a:lnTo>
                    <a:lnTo>
                      <a:pt x="2334" y="70"/>
                    </a:lnTo>
                    <a:lnTo>
                      <a:pt x="2338" y="74"/>
                    </a:lnTo>
                    <a:lnTo>
                      <a:pt x="2340" y="78"/>
                    </a:lnTo>
                    <a:lnTo>
                      <a:pt x="2338" y="82"/>
                    </a:lnTo>
                    <a:lnTo>
                      <a:pt x="2334" y="86"/>
                    </a:lnTo>
                    <a:lnTo>
                      <a:pt x="2316" y="92"/>
                    </a:lnTo>
                    <a:lnTo>
                      <a:pt x="2286" y="100"/>
                    </a:lnTo>
                    <a:lnTo>
                      <a:pt x="2248" y="106"/>
                    </a:lnTo>
                    <a:lnTo>
                      <a:pt x="2198" y="114"/>
                    </a:lnTo>
                    <a:lnTo>
                      <a:pt x="2140" y="120"/>
                    </a:lnTo>
                    <a:lnTo>
                      <a:pt x="1998" y="130"/>
                    </a:lnTo>
                    <a:lnTo>
                      <a:pt x="1824" y="140"/>
                    </a:lnTo>
                    <a:lnTo>
                      <a:pt x="1626" y="148"/>
                    </a:lnTo>
                    <a:lnTo>
                      <a:pt x="1406" y="152"/>
                    </a:lnTo>
                    <a:lnTo>
                      <a:pt x="1168"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4" name="Freeform 169"/>
              <p:cNvSpPr>
                <a:spLocks noChangeArrowheads="1"/>
              </p:cNvSpPr>
              <p:nvPr/>
            </p:nvSpPr>
            <p:spPr bwMode="auto">
              <a:xfrm>
                <a:off x="276" y="18"/>
                <a:ext cx="2350" cy="154"/>
              </a:xfrm>
              <a:custGeom>
                <a:avLst/>
                <a:gdLst>
                  <a:gd name="T0" fmla="*/ 1174 w 2350"/>
                  <a:gd name="T1" fmla="*/ 0 h 154"/>
                  <a:gd name="T2" fmla="*/ 1174 w 2350"/>
                  <a:gd name="T3" fmla="*/ 0 h 154"/>
                  <a:gd name="T4" fmla="*/ 938 w 2350"/>
                  <a:gd name="T5" fmla="*/ 0 h 154"/>
                  <a:gd name="T6" fmla="*/ 718 w 2350"/>
                  <a:gd name="T7" fmla="*/ 6 h 154"/>
                  <a:gd name="T8" fmla="*/ 518 w 2350"/>
                  <a:gd name="T9" fmla="*/ 12 h 154"/>
                  <a:gd name="T10" fmla="*/ 344 w 2350"/>
                  <a:gd name="T11" fmla="*/ 22 h 154"/>
                  <a:gd name="T12" fmla="*/ 202 w 2350"/>
                  <a:gd name="T13" fmla="*/ 34 h 154"/>
                  <a:gd name="T14" fmla="*/ 142 w 2350"/>
                  <a:gd name="T15" fmla="*/ 40 h 154"/>
                  <a:gd name="T16" fmla="*/ 92 w 2350"/>
                  <a:gd name="T17" fmla="*/ 46 h 154"/>
                  <a:gd name="T18" fmla="*/ 54 w 2350"/>
                  <a:gd name="T19" fmla="*/ 54 h 154"/>
                  <a:gd name="T20" fmla="*/ 24 w 2350"/>
                  <a:gd name="T21" fmla="*/ 62 h 154"/>
                  <a:gd name="T22" fmla="*/ 14 w 2350"/>
                  <a:gd name="T23" fmla="*/ 66 h 154"/>
                  <a:gd name="T24" fmla="*/ 6 w 2350"/>
                  <a:gd name="T25" fmla="*/ 70 h 154"/>
                  <a:gd name="T26" fmla="*/ 2 w 2350"/>
                  <a:gd name="T27" fmla="*/ 74 h 154"/>
                  <a:gd name="T28" fmla="*/ 0 w 2350"/>
                  <a:gd name="T29" fmla="*/ 78 h 154"/>
                  <a:gd name="T30" fmla="*/ 0 w 2350"/>
                  <a:gd name="T31" fmla="*/ 78 h 154"/>
                  <a:gd name="T32" fmla="*/ 2 w 2350"/>
                  <a:gd name="T33" fmla="*/ 82 h 154"/>
                  <a:gd name="T34" fmla="*/ 6 w 2350"/>
                  <a:gd name="T35" fmla="*/ 86 h 154"/>
                  <a:gd name="T36" fmla="*/ 24 w 2350"/>
                  <a:gd name="T37" fmla="*/ 92 h 154"/>
                  <a:gd name="T38" fmla="*/ 54 w 2350"/>
                  <a:gd name="T39" fmla="*/ 100 h 154"/>
                  <a:gd name="T40" fmla="*/ 92 w 2350"/>
                  <a:gd name="T41" fmla="*/ 106 h 154"/>
                  <a:gd name="T42" fmla="*/ 142 w 2350"/>
                  <a:gd name="T43" fmla="*/ 114 h 154"/>
                  <a:gd name="T44" fmla="*/ 202 w 2350"/>
                  <a:gd name="T45" fmla="*/ 120 h 154"/>
                  <a:gd name="T46" fmla="*/ 344 w 2350"/>
                  <a:gd name="T47" fmla="*/ 132 h 154"/>
                  <a:gd name="T48" fmla="*/ 518 w 2350"/>
                  <a:gd name="T49" fmla="*/ 140 h 154"/>
                  <a:gd name="T50" fmla="*/ 718 w 2350"/>
                  <a:gd name="T51" fmla="*/ 148 h 154"/>
                  <a:gd name="T52" fmla="*/ 938 w 2350"/>
                  <a:gd name="T53" fmla="*/ 152 h 154"/>
                  <a:gd name="T54" fmla="*/ 1174 w 2350"/>
                  <a:gd name="T55" fmla="*/ 154 h 154"/>
                  <a:gd name="T56" fmla="*/ 1174 w 2350"/>
                  <a:gd name="T57" fmla="*/ 154 h 154"/>
                  <a:gd name="T58" fmla="*/ 1412 w 2350"/>
                  <a:gd name="T59" fmla="*/ 152 h 154"/>
                  <a:gd name="T60" fmla="*/ 1634 w 2350"/>
                  <a:gd name="T61" fmla="*/ 148 h 154"/>
                  <a:gd name="T62" fmla="*/ 1834 w 2350"/>
                  <a:gd name="T63" fmla="*/ 140 h 154"/>
                  <a:gd name="T64" fmla="*/ 2008 w 2350"/>
                  <a:gd name="T65" fmla="*/ 132 h 154"/>
                  <a:gd name="T66" fmla="*/ 2150 w 2350"/>
                  <a:gd name="T67" fmla="*/ 120 h 154"/>
                  <a:gd name="T68" fmla="*/ 2210 w 2350"/>
                  <a:gd name="T69" fmla="*/ 114 h 154"/>
                  <a:gd name="T70" fmla="*/ 2258 w 2350"/>
                  <a:gd name="T71" fmla="*/ 106 h 154"/>
                  <a:gd name="T72" fmla="*/ 2298 w 2350"/>
                  <a:gd name="T73" fmla="*/ 100 h 154"/>
                  <a:gd name="T74" fmla="*/ 2326 w 2350"/>
                  <a:gd name="T75" fmla="*/ 92 h 154"/>
                  <a:gd name="T76" fmla="*/ 2344 w 2350"/>
                  <a:gd name="T77" fmla="*/ 86 h 154"/>
                  <a:gd name="T78" fmla="*/ 2348 w 2350"/>
                  <a:gd name="T79" fmla="*/ 82 h 154"/>
                  <a:gd name="T80" fmla="*/ 2350 w 2350"/>
                  <a:gd name="T81" fmla="*/ 78 h 154"/>
                  <a:gd name="T82" fmla="*/ 2350 w 2350"/>
                  <a:gd name="T83" fmla="*/ 78 h 154"/>
                  <a:gd name="T84" fmla="*/ 2348 w 2350"/>
                  <a:gd name="T85" fmla="*/ 74 h 154"/>
                  <a:gd name="T86" fmla="*/ 2344 w 2350"/>
                  <a:gd name="T87" fmla="*/ 70 h 154"/>
                  <a:gd name="T88" fmla="*/ 2336 w 2350"/>
                  <a:gd name="T89" fmla="*/ 66 h 154"/>
                  <a:gd name="T90" fmla="*/ 2326 w 2350"/>
                  <a:gd name="T91" fmla="*/ 62 h 154"/>
                  <a:gd name="T92" fmla="*/ 2298 w 2350"/>
                  <a:gd name="T93" fmla="*/ 54 h 154"/>
                  <a:gd name="T94" fmla="*/ 2258 w 2350"/>
                  <a:gd name="T95" fmla="*/ 46 h 154"/>
                  <a:gd name="T96" fmla="*/ 2210 w 2350"/>
                  <a:gd name="T97" fmla="*/ 40 h 154"/>
                  <a:gd name="T98" fmla="*/ 2150 w 2350"/>
                  <a:gd name="T99" fmla="*/ 34 h 154"/>
                  <a:gd name="T100" fmla="*/ 2008 w 2350"/>
                  <a:gd name="T101" fmla="*/ 22 h 154"/>
                  <a:gd name="T102" fmla="*/ 1834 w 2350"/>
                  <a:gd name="T103" fmla="*/ 12 h 154"/>
                  <a:gd name="T104" fmla="*/ 1634 w 2350"/>
                  <a:gd name="T105" fmla="*/ 6 h 154"/>
                  <a:gd name="T106" fmla="*/ 1412 w 2350"/>
                  <a:gd name="T107" fmla="*/ 0 h 154"/>
                  <a:gd name="T108" fmla="*/ 1174 w 235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0" h="154">
                    <a:moveTo>
                      <a:pt x="1174" y="0"/>
                    </a:moveTo>
                    <a:lnTo>
                      <a:pt x="1174" y="0"/>
                    </a:lnTo>
                    <a:lnTo>
                      <a:pt x="938" y="0"/>
                    </a:lnTo>
                    <a:lnTo>
                      <a:pt x="718" y="6"/>
                    </a:lnTo>
                    <a:lnTo>
                      <a:pt x="518" y="12"/>
                    </a:lnTo>
                    <a:lnTo>
                      <a:pt x="344" y="22"/>
                    </a:lnTo>
                    <a:lnTo>
                      <a:pt x="202" y="34"/>
                    </a:lnTo>
                    <a:lnTo>
                      <a:pt x="142" y="40"/>
                    </a:lnTo>
                    <a:lnTo>
                      <a:pt x="92" y="46"/>
                    </a:lnTo>
                    <a:lnTo>
                      <a:pt x="54" y="54"/>
                    </a:lnTo>
                    <a:lnTo>
                      <a:pt x="24" y="62"/>
                    </a:lnTo>
                    <a:lnTo>
                      <a:pt x="14" y="66"/>
                    </a:lnTo>
                    <a:lnTo>
                      <a:pt x="6" y="70"/>
                    </a:lnTo>
                    <a:lnTo>
                      <a:pt x="2" y="74"/>
                    </a:lnTo>
                    <a:lnTo>
                      <a:pt x="0" y="78"/>
                    </a:lnTo>
                    <a:lnTo>
                      <a:pt x="2" y="82"/>
                    </a:lnTo>
                    <a:lnTo>
                      <a:pt x="6" y="86"/>
                    </a:lnTo>
                    <a:lnTo>
                      <a:pt x="24" y="92"/>
                    </a:lnTo>
                    <a:lnTo>
                      <a:pt x="54" y="100"/>
                    </a:lnTo>
                    <a:lnTo>
                      <a:pt x="92" y="106"/>
                    </a:lnTo>
                    <a:lnTo>
                      <a:pt x="142" y="114"/>
                    </a:lnTo>
                    <a:lnTo>
                      <a:pt x="202" y="120"/>
                    </a:lnTo>
                    <a:lnTo>
                      <a:pt x="344" y="132"/>
                    </a:lnTo>
                    <a:lnTo>
                      <a:pt x="518" y="140"/>
                    </a:lnTo>
                    <a:lnTo>
                      <a:pt x="718" y="148"/>
                    </a:lnTo>
                    <a:lnTo>
                      <a:pt x="938" y="152"/>
                    </a:lnTo>
                    <a:lnTo>
                      <a:pt x="1174" y="154"/>
                    </a:lnTo>
                    <a:lnTo>
                      <a:pt x="1412" y="152"/>
                    </a:lnTo>
                    <a:lnTo>
                      <a:pt x="1634" y="148"/>
                    </a:lnTo>
                    <a:lnTo>
                      <a:pt x="1834" y="140"/>
                    </a:lnTo>
                    <a:lnTo>
                      <a:pt x="2008" y="132"/>
                    </a:lnTo>
                    <a:lnTo>
                      <a:pt x="2150" y="120"/>
                    </a:lnTo>
                    <a:lnTo>
                      <a:pt x="2210" y="114"/>
                    </a:lnTo>
                    <a:lnTo>
                      <a:pt x="2258" y="106"/>
                    </a:lnTo>
                    <a:lnTo>
                      <a:pt x="2298" y="100"/>
                    </a:lnTo>
                    <a:lnTo>
                      <a:pt x="2326" y="92"/>
                    </a:lnTo>
                    <a:lnTo>
                      <a:pt x="2344" y="86"/>
                    </a:lnTo>
                    <a:lnTo>
                      <a:pt x="2348" y="82"/>
                    </a:lnTo>
                    <a:lnTo>
                      <a:pt x="2350" y="78"/>
                    </a:lnTo>
                    <a:lnTo>
                      <a:pt x="2348" y="74"/>
                    </a:lnTo>
                    <a:lnTo>
                      <a:pt x="2344" y="70"/>
                    </a:lnTo>
                    <a:lnTo>
                      <a:pt x="2336" y="66"/>
                    </a:lnTo>
                    <a:lnTo>
                      <a:pt x="2326" y="62"/>
                    </a:lnTo>
                    <a:lnTo>
                      <a:pt x="2298" y="54"/>
                    </a:lnTo>
                    <a:lnTo>
                      <a:pt x="2258" y="46"/>
                    </a:lnTo>
                    <a:lnTo>
                      <a:pt x="2210" y="40"/>
                    </a:lnTo>
                    <a:lnTo>
                      <a:pt x="2150" y="34"/>
                    </a:lnTo>
                    <a:lnTo>
                      <a:pt x="2008" y="22"/>
                    </a:lnTo>
                    <a:lnTo>
                      <a:pt x="1834" y="12"/>
                    </a:lnTo>
                    <a:lnTo>
                      <a:pt x="1634" y="6"/>
                    </a:lnTo>
                    <a:lnTo>
                      <a:pt x="1412" y="0"/>
                    </a:lnTo>
                    <a:lnTo>
                      <a:pt x="11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5" name="Freeform 170"/>
              <p:cNvSpPr>
                <a:spLocks noEditPoints="1" noChangeArrowheads="1"/>
              </p:cNvSpPr>
              <p:nvPr/>
            </p:nvSpPr>
            <p:spPr bwMode="auto">
              <a:xfrm>
                <a:off x="282" y="18"/>
                <a:ext cx="2340" cy="154"/>
              </a:xfrm>
              <a:custGeom>
                <a:avLst/>
                <a:gdLst>
                  <a:gd name="T0" fmla="*/ 1168 w 2340"/>
                  <a:gd name="T1" fmla="*/ 154 h 154"/>
                  <a:gd name="T2" fmla="*/ 716 w 2340"/>
                  <a:gd name="T3" fmla="*/ 148 h 154"/>
                  <a:gd name="T4" fmla="*/ 346 w 2340"/>
                  <a:gd name="T5" fmla="*/ 130 h 154"/>
                  <a:gd name="T6" fmla="*/ 146 w 2340"/>
                  <a:gd name="T7" fmla="*/ 114 h 154"/>
                  <a:gd name="T8" fmla="*/ 56 w 2340"/>
                  <a:gd name="T9" fmla="*/ 100 h 154"/>
                  <a:gd name="T10" fmla="*/ 10 w 2340"/>
                  <a:gd name="T11" fmla="*/ 86 h 154"/>
                  <a:gd name="T12" fmla="*/ 4 w 2340"/>
                  <a:gd name="T13" fmla="*/ 78 h 154"/>
                  <a:gd name="T14" fmla="*/ 6 w 2340"/>
                  <a:gd name="T15" fmla="*/ 74 h 154"/>
                  <a:gd name="T16" fmla="*/ 18 w 2340"/>
                  <a:gd name="T17" fmla="*/ 66 h 154"/>
                  <a:gd name="T18" fmla="*/ 56 w 2340"/>
                  <a:gd name="T19" fmla="*/ 54 h 154"/>
                  <a:gd name="T20" fmla="*/ 146 w 2340"/>
                  <a:gd name="T21" fmla="*/ 40 h 154"/>
                  <a:gd name="T22" fmla="*/ 346 w 2340"/>
                  <a:gd name="T23" fmla="*/ 22 h 154"/>
                  <a:gd name="T24" fmla="*/ 716 w 2340"/>
                  <a:gd name="T25" fmla="*/ 6 h 154"/>
                  <a:gd name="T26" fmla="*/ 1168 w 2340"/>
                  <a:gd name="T27" fmla="*/ 0 h 154"/>
                  <a:gd name="T28" fmla="*/ 1404 w 2340"/>
                  <a:gd name="T29" fmla="*/ 2 h 154"/>
                  <a:gd name="T30" fmla="*/ 1822 w 2340"/>
                  <a:gd name="T31" fmla="*/ 14 h 154"/>
                  <a:gd name="T32" fmla="*/ 2136 w 2340"/>
                  <a:gd name="T33" fmla="*/ 34 h 154"/>
                  <a:gd name="T34" fmla="*/ 2244 w 2340"/>
                  <a:gd name="T35" fmla="*/ 48 h 154"/>
                  <a:gd name="T36" fmla="*/ 2310 w 2340"/>
                  <a:gd name="T37" fmla="*/ 62 h 154"/>
                  <a:gd name="T38" fmla="*/ 2328 w 2340"/>
                  <a:gd name="T39" fmla="*/ 70 h 154"/>
                  <a:gd name="T40" fmla="*/ 2334 w 2340"/>
                  <a:gd name="T41" fmla="*/ 78 h 154"/>
                  <a:gd name="T42" fmla="*/ 2332 w 2340"/>
                  <a:gd name="T43" fmla="*/ 82 h 154"/>
                  <a:gd name="T44" fmla="*/ 2310 w 2340"/>
                  <a:gd name="T45" fmla="*/ 92 h 154"/>
                  <a:gd name="T46" fmla="*/ 2244 w 2340"/>
                  <a:gd name="T47" fmla="*/ 106 h 154"/>
                  <a:gd name="T48" fmla="*/ 2136 w 2340"/>
                  <a:gd name="T49" fmla="*/ 120 h 154"/>
                  <a:gd name="T50" fmla="*/ 1822 w 2340"/>
                  <a:gd name="T51" fmla="*/ 140 h 154"/>
                  <a:gd name="T52" fmla="*/ 1404 w 2340"/>
                  <a:gd name="T53" fmla="*/ 152 h 154"/>
                  <a:gd name="T54" fmla="*/ 1168 w 2340"/>
                  <a:gd name="T55" fmla="*/ 0 h 154"/>
                  <a:gd name="T56" fmla="*/ 932 w 2340"/>
                  <a:gd name="T57" fmla="*/ 2 h 154"/>
                  <a:gd name="T58" fmla="*/ 516 w 2340"/>
                  <a:gd name="T59" fmla="*/ 12 h 154"/>
                  <a:gd name="T60" fmla="*/ 200 w 2340"/>
                  <a:gd name="T61" fmla="*/ 34 h 154"/>
                  <a:gd name="T62" fmla="*/ 92 w 2340"/>
                  <a:gd name="T63" fmla="*/ 48 h 154"/>
                  <a:gd name="T64" fmla="*/ 24 w 2340"/>
                  <a:gd name="T65" fmla="*/ 62 h 154"/>
                  <a:gd name="T66" fmla="*/ 6 w 2340"/>
                  <a:gd name="T67" fmla="*/ 70 h 154"/>
                  <a:gd name="T68" fmla="*/ 0 w 2340"/>
                  <a:gd name="T69" fmla="*/ 78 h 154"/>
                  <a:gd name="T70" fmla="*/ 2 w 2340"/>
                  <a:gd name="T71" fmla="*/ 82 h 154"/>
                  <a:gd name="T72" fmla="*/ 24 w 2340"/>
                  <a:gd name="T73" fmla="*/ 92 h 154"/>
                  <a:gd name="T74" fmla="*/ 92 w 2340"/>
                  <a:gd name="T75" fmla="*/ 106 h 154"/>
                  <a:gd name="T76" fmla="*/ 200 w 2340"/>
                  <a:gd name="T77" fmla="*/ 120 h 154"/>
                  <a:gd name="T78" fmla="*/ 516 w 2340"/>
                  <a:gd name="T79" fmla="*/ 140 h 154"/>
                  <a:gd name="T80" fmla="*/ 932 w 2340"/>
                  <a:gd name="T81" fmla="*/ 152 h 154"/>
                  <a:gd name="T82" fmla="*/ 1168 w 2340"/>
                  <a:gd name="T83" fmla="*/ 154 h 154"/>
                  <a:gd name="T84" fmla="*/ 1626 w 2340"/>
                  <a:gd name="T85" fmla="*/ 148 h 154"/>
                  <a:gd name="T86" fmla="*/ 1998 w 2340"/>
                  <a:gd name="T87" fmla="*/ 130 h 154"/>
                  <a:gd name="T88" fmla="*/ 2198 w 2340"/>
                  <a:gd name="T89" fmla="*/ 114 h 154"/>
                  <a:gd name="T90" fmla="*/ 2286 w 2340"/>
                  <a:gd name="T91" fmla="*/ 100 h 154"/>
                  <a:gd name="T92" fmla="*/ 2334 w 2340"/>
                  <a:gd name="T93" fmla="*/ 86 h 154"/>
                  <a:gd name="T94" fmla="*/ 2340 w 2340"/>
                  <a:gd name="T95" fmla="*/ 78 h 154"/>
                  <a:gd name="T96" fmla="*/ 2338 w 2340"/>
                  <a:gd name="T97" fmla="*/ 74 h 154"/>
                  <a:gd name="T98" fmla="*/ 2326 w 2340"/>
                  <a:gd name="T99" fmla="*/ 66 h 154"/>
                  <a:gd name="T100" fmla="*/ 2286 w 2340"/>
                  <a:gd name="T101" fmla="*/ 54 h 154"/>
                  <a:gd name="T102" fmla="*/ 2198 w 2340"/>
                  <a:gd name="T103" fmla="*/ 40 h 154"/>
                  <a:gd name="T104" fmla="*/ 1998 w 2340"/>
                  <a:gd name="T105" fmla="*/ 22 h 154"/>
                  <a:gd name="T106" fmla="*/ 1626 w 2340"/>
                  <a:gd name="T107" fmla="*/ 6 h 154"/>
                  <a:gd name="T108" fmla="*/ 1168 w 234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154">
                    <a:moveTo>
                      <a:pt x="1168" y="154"/>
                    </a:moveTo>
                    <a:lnTo>
                      <a:pt x="1168" y="154"/>
                    </a:lnTo>
                    <a:lnTo>
                      <a:pt x="934" y="152"/>
                    </a:lnTo>
                    <a:lnTo>
                      <a:pt x="716" y="148"/>
                    </a:lnTo>
                    <a:lnTo>
                      <a:pt x="518" y="140"/>
                    </a:lnTo>
                    <a:lnTo>
                      <a:pt x="346" y="130"/>
                    </a:lnTo>
                    <a:lnTo>
                      <a:pt x="204" y="120"/>
                    </a:lnTo>
                    <a:lnTo>
                      <a:pt x="146" y="114"/>
                    </a:lnTo>
                    <a:lnTo>
                      <a:pt x="96" y="106"/>
                    </a:lnTo>
                    <a:lnTo>
                      <a:pt x="56" y="100"/>
                    </a:lnTo>
                    <a:lnTo>
                      <a:pt x="28" y="92"/>
                    </a:lnTo>
                    <a:lnTo>
                      <a:pt x="10" y="86"/>
                    </a:lnTo>
                    <a:lnTo>
                      <a:pt x="6" y="82"/>
                    </a:lnTo>
                    <a:lnTo>
                      <a:pt x="4" y="78"/>
                    </a:lnTo>
                    <a:lnTo>
                      <a:pt x="6" y="74"/>
                    </a:lnTo>
                    <a:lnTo>
                      <a:pt x="10" y="70"/>
                    </a:lnTo>
                    <a:lnTo>
                      <a:pt x="18" y="66"/>
                    </a:lnTo>
                    <a:lnTo>
                      <a:pt x="28" y="62"/>
                    </a:lnTo>
                    <a:lnTo>
                      <a:pt x="56" y="54"/>
                    </a:lnTo>
                    <a:lnTo>
                      <a:pt x="96" y="48"/>
                    </a:lnTo>
                    <a:lnTo>
                      <a:pt x="146" y="40"/>
                    </a:lnTo>
                    <a:lnTo>
                      <a:pt x="204" y="34"/>
                    </a:lnTo>
                    <a:lnTo>
                      <a:pt x="346" y="22"/>
                    </a:lnTo>
                    <a:lnTo>
                      <a:pt x="518" y="14"/>
                    </a:lnTo>
                    <a:lnTo>
                      <a:pt x="716" y="6"/>
                    </a:lnTo>
                    <a:lnTo>
                      <a:pt x="934" y="2"/>
                    </a:lnTo>
                    <a:lnTo>
                      <a:pt x="1168" y="0"/>
                    </a:lnTo>
                    <a:lnTo>
                      <a:pt x="1404" y="2"/>
                    </a:lnTo>
                    <a:lnTo>
                      <a:pt x="1624" y="6"/>
                    </a:lnTo>
                    <a:lnTo>
                      <a:pt x="1822" y="14"/>
                    </a:lnTo>
                    <a:lnTo>
                      <a:pt x="1994" y="22"/>
                    </a:lnTo>
                    <a:lnTo>
                      <a:pt x="2136" y="34"/>
                    </a:lnTo>
                    <a:lnTo>
                      <a:pt x="2194" y="40"/>
                    </a:lnTo>
                    <a:lnTo>
                      <a:pt x="2244" y="48"/>
                    </a:lnTo>
                    <a:lnTo>
                      <a:pt x="2282" y="54"/>
                    </a:lnTo>
                    <a:lnTo>
                      <a:pt x="2310" y="62"/>
                    </a:lnTo>
                    <a:lnTo>
                      <a:pt x="2320" y="66"/>
                    </a:lnTo>
                    <a:lnTo>
                      <a:pt x="2328" y="70"/>
                    </a:lnTo>
                    <a:lnTo>
                      <a:pt x="2332" y="74"/>
                    </a:lnTo>
                    <a:lnTo>
                      <a:pt x="2334" y="78"/>
                    </a:lnTo>
                    <a:lnTo>
                      <a:pt x="2332" y="82"/>
                    </a:lnTo>
                    <a:lnTo>
                      <a:pt x="2328" y="86"/>
                    </a:lnTo>
                    <a:lnTo>
                      <a:pt x="2310" y="92"/>
                    </a:lnTo>
                    <a:lnTo>
                      <a:pt x="2282" y="100"/>
                    </a:lnTo>
                    <a:lnTo>
                      <a:pt x="2244" y="106"/>
                    </a:lnTo>
                    <a:lnTo>
                      <a:pt x="2194" y="114"/>
                    </a:lnTo>
                    <a:lnTo>
                      <a:pt x="2136" y="120"/>
                    </a:lnTo>
                    <a:lnTo>
                      <a:pt x="1994" y="130"/>
                    </a:lnTo>
                    <a:lnTo>
                      <a:pt x="1822" y="140"/>
                    </a:lnTo>
                    <a:lnTo>
                      <a:pt x="1624" y="148"/>
                    </a:lnTo>
                    <a:lnTo>
                      <a:pt x="1404" y="152"/>
                    </a:lnTo>
                    <a:lnTo>
                      <a:pt x="1168" y="154"/>
                    </a:lnTo>
                    <a:close/>
                    <a:moveTo>
                      <a:pt x="1168" y="0"/>
                    </a:moveTo>
                    <a:lnTo>
                      <a:pt x="1168" y="0"/>
                    </a:lnTo>
                    <a:lnTo>
                      <a:pt x="932" y="2"/>
                    </a:lnTo>
                    <a:lnTo>
                      <a:pt x="714" y="6"/>
                    </a:lnTo>
                    <a:lnTo>
                      <a:pt x="516" y="12"/>
                    </a:lnTo>
                    <a:lnTo>
                      <a:pt x="342" y="22"/>
                    </a:lnTo>
                    <a:lnTo>
                      <a:pt x="200" y="34"/>
                    </a:lnTo>
                    <a:lnTo>
                      <a:pt x="140" y="40"/>
                    </a:lnTo>
                    <a:lnTo>
                      <a:pt x="92" y="48"/>
                    </a:lnTo>
                    <a:lnTo>
                      <a:pt x="52" y="54"/>
                    </a:lnTo>
                    <a:lnTo>
                      <a:pt x="24" y="62"/>
                    </a:lnTo>
                    <a:lnTo>
                      <a:pt x="12" y="66"/>
                    </a:lnTo>
                    <a:lnTo>
                      <a:pt x="6" y="70"/>
                    </a:lnTo>
                    <a:lnTo>
                      <a:pt x="2" y="74"/>
                    </a:lnTo>
                    <a:lnTo>
                      <a:pt x="0" y="78"/>
                    </a:lnTo>
                    <a:lnTo>
                      <a:pt x="2" y="82"/>
                    </a:lnTo>
                    <a:lnTo>
                      <a:pt x="6" y="86"/>
                    </a:lnTo>
                    <a:lnTo>
                      <a:pt x="24" y="92"/>
                    </a:lnTo>
                    <a:lnTo>
                      <a:pt x="52" y="100"/>
                    </a:lnTo>
                    <a:lnTo>
                      <a:pt x="92" y="106"/>
                    </a:lnTo>
                    <a:lnTo>
                      <a:pt x="140" y="114"/>
                    </a:lnTo>
                    <a:lnTo>
                      <a:pt x="200" y="120"/>
                    </a:lnTo>
                    <a:lnTo>
                      <a:pt x="342" y="130"/>
                    </a:lnTo>
                    <a:lnTo>
                      <a:pt x="516" y="140"/>
                    </a:lnTo>
                    <a:lnTo>
                      <a:pt x="714" y="148"/>
                    </a:lnTo>
                    <a:lnTo>
                      <a:pt x="932" y="152"/>
                    </a:lnTo>
                    <a:lnTo>
                      <a:pt x="1168" y="154"/>
                    </a:lnTo>
                    <a:lnTo>
                      <a:pt x="1406" y="152"/>
                    </a:lnTo>
                    <a:lnTo>
                      <a:pt x="1626" y="148"/>
                    </a:lnTo>
                    <a:lnTo>
                      <a:pt x="1824" y="140"/>
                    </a:lnTo>
                    <a:lnTo>
                      <a:pt x="1998" y="130"/>
                    </a:lnTo>
                    <a:lnTo>
                      <a:pt x="2140" y="120"/>
                    </a:lnTo>
                    <a:lnTo>
                      <a:pt x="2198" y="114"/>
                    </a:lnTo>
                    <a:lnTo>
                      <a:pt x="2248" y="106"/>
                    </a:lnTo>
                    <a:lnTo>
                      <a:pt x="2286" y="100"/>
                    </a:lnTo>
                    <a:lnTo>
                      <a:pt x="2316" y="92"/>
                    </a:lnTo>
                    <a:lnTo>
                      <a:pt x="2334" y="86"/>
                    </a:lnTo>
                    <a:lnTo>
                      <a:pt x="2338" y="82"/>
                    </a:lnTo>
                    <a:lnTo>
                      <a:pt x="2340" y="78"/>
                    </a:lnTo>
                    <a:lnTo>
                      <a:pt x="2338" y="74"/>
                    </a:lnTo>
                    <a:lnTo>
                      <a:pt x="2334" y="70"/>
                    </a:lnTo>
                    <a:lnTo>
                      <a:pt x="2326" y="66"/>
                    </a:lnTo>
                    <a:lnTo>
                      <a:pt x="2316" y="62"/>
                    </a:lnTo>
                    <a:lnTo>
                      <a:pt x="2286" y="54"/>
                    </a:lnTo>
                    <a:lnTo>
                      <a:pt x="2248" y="48"/>
                    </a:lnTo>
                    <a:lnTo>
                      <a:pt x="2198" y="40"/>
                    </a:lnTo>
                    <a:lnTo>
                      <a:pt x="2140" y="34"/>
                    </a:lnTo>
                    <a:lnTo>
                      <a:pt x="1998" y="22"/>
                    </a:lnTo>
                    <a:lnTo>
                      <a:pt x="1824" y="12"/>
                    </a:lnTo>
                    <a:lnTo>
                      <a:pt x="1626" y="6"/>
                    </a:lnTo>
                    <a:lnTo>
                      <a:pt x="1406" y="2"/>
                    </a:lnTo>
                    <a:lnTo>
                      <a:pt x="1168" y="0"/>
                    </a:lnTo>
                    <a:close/>
                  </a:path>
                </a:pathLst>
              </a:custGeom>
              <a:solidFill>
                <a:srgbClr val="F7F6F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6" name="Freeform 171"/>
              <p:cNvSpPr>
                <a:spLocks noChangeArrowheads="1"/>
              </p:cNvSpPr>
              <p:nvPr/>
            </p:nvSpPr>
            <p:spPr bwMode="auto">
              <a:xfrm>
                <a:off x="286" y="18"/>
                <a:ext cx="2330" cy="154"/>
              </a:xfrm>
              <a:custGeom>
                <a:avLst/>
                <a:gdLst>
                  <a:gd name="T0" fmla="*/ 1164 w 2330"/>
                  <a:gd name="T1" fmla="*/ 154 h 154"/>
                  <a:gd name="T2" fmla="*/ 1164 w 2330"/>
                  <a:gd name="T3" fmla="*/ 154 h 154"/>
                  <a:gd name="T4" fmla="*/ 930 w 2330"/>
                  <a:gd name="T5" fmla="*/ 152 h 154"/>
                  <a:gd name="T6" fmla="*/ 712 w 2330"/>
                  <a:gd name="T7" fmla="*/ 148 h 154"/>
                  <a:gd name="T8" fmla="*/ 514 w 2330"/>
                  <a:gd name="T9" fmla="*/ 140 h 154"/>
                  <a:gd name="T10" fmla="*/ 342 w 2330"/>
                  <a:gd name="T11" fmla="*/ 130 h 154"/>
                  <a:gd name="T12" fmla="*/ 200 w 2330"/>
                  <a:gd name="T13" fmla="*/ 120 h 154"/>
                  <a:gd name="T14" fmla="*/ 142 w 2330"/>
                  <a:gd name="T15" fmla="*/ 114 h 154"/>
                  <a:gd name="T16" fmla="*/ 92 w 2330"/>
                  <a:gd name="T17" fmla="*/ 106 h 154"/>
                  <a:gd name="T18" fmla="*/ 52 w 2330"/>
                  <a:gd name="T19" fmla="*/ 100 h 154"/>
                  <a:gd name="T20" fmla="*/ 24 w 2330"/>
                  <a:gd name="T21" fmla="*/ 92 h 154"/>
                  <a:gd name="T22" fmla="*/ 6 w 2330"/>
                  <a:gd name="T23" fmla="*/ 86 h 154"/>
                  <a:gd name="T24" fmla="*/ 2 w 2330"/>
                  <a:gd name="T25" fmla="*/ 82 h 154"/>
                  <a:gd name="T26" fmla="*/ 0 w 2330"/>
                  <a:gd name="T27" fmla="*/ 78 h 154"/>
                  <a:gd name="T28" fmla="*/ 0 w 2330"/>
                  <a:gd name="T29" fmla="*/ 78 h 154"/>
                  <a:gd name="T30" fmla="*/ 2 w 2330"/>
                  <a:gd name="T31" fmla="*/ 74 h 154"/>
                  <a:gd name="T32" fmla="*/ 6 w 2330"/>
                  <a:gd name="T33" fmla="*/ 70 h 154"/>
                  <a:gd name="T34" fmla="*/ 14 w 2330"/>
                  <a:gd name="T35" fmla="*/ 66 h 154"/>
                  <a:gd name="T36" fmla="*/ 24 w 2330"/>
                  <a:gd name="T37" fmla="*/ 62 h 154"/>
                  <a:gd name="T38" fmla="*/ 52 w 2330"/>
                  <a:gd name="T39" fmla="*/ 54 h 154"/>
                  <a:gd name="T40" fmla="*/ 92 w 2330"/>
                  <a:gd name="T41" fmla="*/ 48 h 154"/>
                  <a:gd name="T42" fmla="*/ 142 w 2330"/>
                  <a:gd name="T43" fmla="*/ 40 h 154"/>
                  <a:gd name="T44" fmla="*/ 200 w 2330"/>
                  <a:gd name="T45" fmla="*/ 34 h 154"/>
                  <a:gd name="T46" fmla="*/ 342 w 2330"/>
                  <a:gd name="T47" fmla="*/ 22 h 154"/>
                  <a:gd name="T48" fmla="*/ 514 w 2330"/>
                  <a:gd name="T49" fmla="*/ 14 h 154"/>
                  <a:gd name="T50" fmla="*/ 712 w 2330"/>
                  <a:gd name="T51" fmla="*/ 6 h 154"/>
                  <a:gd name="T52" fmla="*/ 930 w 2330"/>
                  <a:gd name="T53" fmla="*/ 2 h 154"/>
                  <a:gd name="T54" fmla="*/ 1164 w 2330"/>
                  <a:gd name="T55" fmla="*/ 0 h 154"/>
                  <a:gd name="T56" fmla="*/ 1164 w 2330"/>
                  <a:gd name="T57" fmla="*/ 0 h 154"/>
                  <a:gd name="T58" fmla="*/ 1400 w 2330"/>
                  <a:gd name="T59" fmla="*/ 2 h 154"/>
                  <a:gd name="T60" fmla="*/ 1620 w 2330"/>
                  <a:gd name="T61" fmla="*/ 6 h 154"/>
                  <a:gd name="T62" fmla="*/ 1818 w 2330"/>
                  <a:gd name="T63" fmla="*/ 14 h 154"/>
                  <a:gd name="T64" fmla="*/ 1990 w 2330"/>
                  <a:gd name="T65" fmla="*/ 22 h 154"/>
                  <a:gd name="T66" fmla="*/ 2132 w 2330"/>
                  <a:gd name="T67" fmla="*/ 34 h 154"/>
                  <a:gd name="T68" fmla="*/ 2190 w 2330"/>
                  <a:gd name="T69" fmla="*/ 40 h 154"/>
                  <a:gd name="T70" fmla="*/ 2240 w 2330"/>
                  <a:gd name="T71" fmla="*/ 48 h 154"/>
                  <a:gd name="T72" fmla="*/ 2278 w 2330"/>
                  <a:gd name="T73" fmla="*/ 54 h 154"/>
                  <a:gd name="T74" fmla="*/ 2306 w 2330"/>
                  <a:gd name="T75" fmla="*/ 62 h 154"/>
                  <a:gd name="T76" fmla="*/ 2316 w 2330"/>
                  <a:gd name="T77" fmla="*/ 66 h 154"/>
                  <a:gd name="T78" fmla="*/ 2324 w 2330"/>
                  <a:gd name="T79" fmla="*/ 70 h 154"/>
                  <a:gd name="T80" fmla="*/ 2328 w 2330"/>
                  <a:gd name="T81" fmla="*/ 74 h 154"/>
                  <a:gd name="T82" fmla="*/ 2330 w 2330"/>
                  <a:gd name="T83" fmla="*/ 78 h 154"/>
                  <a:gd name="T84" fmla="*/ 2330 w 2330"/>
                  <a:gd name="T85" fmla="*/ 78 h 154"/>
                  <a:gd name="T86" fmla="*/ 2328 w 2330"/>
                  <a:gd name="T87" fmla="*/ 82 h 154"/>
                  <a:gd name="T88" fmla="*/ 2324 w 2330"/>
                  <a:gd name="T89" fmla="*/ 86 h 154"/>
                  <a:gd name="T90" fmla="*/ 2306 w 2330"/>
                  <a:gd name="T91" fmla="*/ 92 h 154"/>
                  <a:gd name="T92" fmla="*/ 2278 w 2330"/>
                  <a:gd name="T93" fmla="*/ 100 h 154"/>
                  <a:gd name="T94" fmla="*/ 2240 w 2330"/>
                  <a:gd name="T95" fmla="*/ 106 h 154"/>
                  <a:gd name="T96" fmla="*/ 2190 w 2330"/>
                  <a:gd name="T97" fmla="*/ 114 h 154"/>
                  <a:gd name="T98" fmla="*/ 2132 w 2330"/>
                  <a:gd name="T99" fmla="*/ 120 h 154"/>
                  <a:gd name="T100" fmla="*/ 1990 w 2330"/>
                  <a:gd name="T101" fmla="*/ 130 h 154"/>
                  <a:gd name="T102" fmla="*/ 1818 w 2330"/>
                  <a:gd name="T103" fmla="*/ 140 h 154"/>
                  <a:gd name="T104" fmla="*/ 1620 w 2330"/>
                  <a:gd name="T105" fmla="*/ 148 h 154"/>
                  <a:gd name="T106" fmla="*/ 1400 w 2330"/>
                  <a:gd name="T107" fmla="*/ 152 h 154"/>
                  <a:gd name="T108" fmla="*/ 1164 w 2330"/>
                  <a:gd name="T10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0" h="154">
                    <a:moveTo>
                      <a:pt x="1164" y="154"/>
                    </a:moveTo>
                    <a:lnTo>
                      <a:pt x="1164" y="154"/>
                    </a:lnTo>
                    <a:lnTo>
                      <a:pt x="930" y="152"/>
                    </a:lnTo>
                    <a:lnTo>
                      <a:pt x="712" y="148"/>
                    </a:lnTo>
                    <a:lnTo>
                      <a:pt x="514" y="140"/>
                    </a:lnTo>
                    <a:lnTo>
                      <a:pt x="342" y="130"/>
                    </a:lnTo>
                    <a:lnTo>
                      <a:pt x="200" y="120"/>
                    </a:lnTo>
                    <a:lnTo>
                      <a:pt x="142" y="114"/>
                    </a:lnTo>
                    <a:lnTo>
                      <a:pt x="92" y="106"/>
                    </a:lnTo>
                    <a:lnTo>
                      <a:pt x="52" y="100"/>
                    </a:lnTo>
                    <a:lnTo>
                      <a:pt x="24" y="92"/>
                    </a:lnTo>
                    <a:lnTo>
                      <a:pt x="6" y="86"/>
                    </a:lnTo>
                    <a:lnTo>
                      <a:pt x="2" y="82"/>
                    </a:lnTo>
                    <a:lnTo>
                      <a:pt x="0" y="78"/>
                    </a:lnTo>
                    <a:lnTo>
                      <a:pt x="2" y="74"/>
                    </a:lnTo>
                    <a:lnTo>
                      <a:pt x="6" y="70"/>
                    </a:lnTo>
                    <a:lnTo>
                      <a:pt x="14" y="66"/>
                    </a:lnTo>
                    <a:lnTo>
                      <a:pt x="24" y="62"/>
                    </a:lnTo>
                    <a:lnTo>
                      <a:pt x="52" y="54"/>
                    </a:lnTo>
                    <a:lnTo>
                      <a:pt x="92" y="48"/>
                    </a:lnTo>
                    <a:lnTo>
                      <a:pt x="142" y="40"/>
                    </a:lnTo>
                    <a:lnTo>
                      <a:pt x="200" y="34"/>
                    </a:lnTo>
                    <a:lnTo>
                      <a:pt x="342" y="22"/>
                    </a:lnTo>
                    <a:lnTo>
                      <a:pt x="514" y="14"/>
                    </a:lnTo>
                    <a:lnTo>
                      <a:pt x="712" y="6"/>
                    </a:lnTo>
                    <a:lnTo>
                      <a:pt x="930" y="2"/>
                    </a:lnTo>
                    <a:lnTo>
                      <a:pt x="1164" y="0"/>
                    </a:lnTo>
                    <a:lnTo>
                      <a:pt x="1400" y="2"/>
                    </a:lnTo>
                    <a:lnTo>
                      <a:pt x="1620" y="6"/>
                    </a:lnTo>
                    <a:lnTo>
                      <a:pt x="1818" y="14"/>
                    </a:lnTo>
                    <a:lnTo>
                      <a:pt x="1990" y="22"/>
                    </a:lnTo>
                    <a:lnTo>
                      <a:pt x="2132" y="34"/>
                    </a:lnTo>
                    <a:lnTo>
                      <a:pt x="2190" y="40"/>
                    </a:lnTo>
                    <a:lnTo>
                      <a:pt x="2240" y="48"/>
                    </a:lnTo>
                    <a:lnTo>
                      <a:pt x="2278" y="54"/>
                    </a:lnTo>
                    <a:lnTo>
                      <a:pt x="2306" y="62"/>
                    </a:lnTo>
                    <a:lnTo>
                      <a:pt x="2316" y="66"/>
                    </a:lnTo>
                    <a:lnTo>
                      <a:pt x="2324" y="70"/>
                    </a:lnTo>
                    <a:lnTo>
                      <a:pt x="2328" y="74"/>
                    </a:lnTo>
                    <a:lnTo>
                      <a:pt x="2330" y="78"/>
                    </a:lnTo>
                    <a:lnTo>
                      <a:pt x="2328" y="82"/>
                    </a:lnTo>
                    <a:lnTo>
                      <a:pt x="2324" y="86"/>
                    </a:lnTo>
                    <a:lnTo>
                      <a:pt x="2306" y="92"/>
                    </a:lnTo>
                    <a:lnTo>
                      <a:pt x="2278" y="100"/>
                    </a:lnTo>
                    <a:lnTo>
                      <a:pt x="2240" y="106"/>
                    </a:lnTo>
                    <a:lnTo>
                      <a:pt x="2190" y="114"/>
                    </a:lnTo>
                    <a:lnTo>
                      <a:pt x="2132" y="120"/>
                    </a:lnTo>
                    <a:lnTo>
                      <a:pt x="1990" y="130"/>
                    </a:lnTo>
                    <a:lnTo>
                      <a:pt x="1818" y="140"/>
                    </a:lnTo>
                    <a:lnTo>
                      <a:pt x="1620" y="148"/>
                    </a:lnTo>
                    <a:lnTo>
                      <a:pt x="1400" y="152"/>
                    </a:lnTo>
                    <a:lnTo>
                      <a:pt x="1164" y="1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7" name="Freeform 172"/>
              <p:cNvSpPr>
                <a:spLocks noChangeArrowheads="1"/>
              </p:cNvSpPr>
              <p:nvPr/>
            </p:nvSpPr>
            <p:spPr bwMode="auto">
              <a:xfrm>
                <a:off x="282" y="18"/>
                <a:ext cx="2340" cy="154"/>
              </a:xfrm>
              <a:custGeom>
                <a:avLst/>
                <a:gdLst>
                  <a:gd name="T0" fmla="*/ 1168 w 2340"/>
                  <a:gd name="T1" fmla="*/ 0 h 154"/>
                  <a:gd name="T2" fmla="*/ 1168 w 2340"/>
                  <a:gd name="T3" fmla="*/ 0 h 154"/>
                  <a:gd name="T4" fmla="*/ 932 w 2340"/>
                  <a:gd name="T5" fmla="*/ 2 h 154"/>
                  <a:gd name="T6" fmla="*/ 714 w 2340"/>
                  <a:gd name="T7" fmla="*/ 6 h 154"/>
                  <a:gd name="T8" fmla="*/ 516 w 2340"/>
                  <a:gd name="T9" fmla="*/ 12 h 154"/>
                  <a:gd name="T10" fmla="*/ 342 w 2340"/>
                  <a:gd name="T11" fmla="*/ 22 h 154"/>
                  <a:gd name="T12" fmla="*/ 200 w 2340"/>
                  <a:gd name="T13" fmla="*/ 34 h 154"/>
                  <a:gd name="T14" fmla="*/ 140 w 2340"/>
                  <a:gd name="T15" fmla="*/ 40 h 154"/>
                  <a:gd name="T16" fmla="*/ 92 w 2340"/>
                  <a:gd name="T17" fmla="*/ 48 h 154"/>
                  <a:gd name="T18" fmla="*/ 52 w 2340"/>
                  <a:gd name="T19" fmla="*/ 54 h 154"/>
                  <a:gd name="T20" fmla="*/ 24 w 2340"/>
                  <a:gd name="T21" fmla="*/ 62 h 154"/>
                  <a:gd name="T22" fmla="*/ 12 w 2340"/>
                  <a:gd name="T23" fmla="*/ 66 h 154"/>
                  <a:gd name="T24" fmla="*/ 6 w 2340"/>
                  <a:gd name="T25" fmla="*/ 70 h 154"/>
                  <a:gd name="T26" fmla="*/ 2 w 2340"/>
                  <a:gd name="T27" fmla="*/ 74 h 154"/>
                  <a:gd name="T28" fmla="*/ 0 w 2340"/>
                  <a:gd name="T29" fmla="*/ 78 h 154"/>
                  <a:gd name="T30" fmla="*/ 0 w 2340"/>
                  <a:gd name="T31" fmla="*/ 78 h 154"/>
                  <a:gd name="T32" fmla="*/ 2 w 2340"/>
                  <a:gd name="T33" fmla="*/ 82 h 154"/>
                  <a:gd name="T34" fmla="*/ 6 w 2340"/>
                  <a:gd name="T35" fmla="*/ 86 h 154"/>
                  <a:gd name="T36" fmla="*/ 24 w 2340"/>
                  <a:gd name="T37" fmla="*/ 92 h 154"/>
                  <a:gd name="T38" fmla="*/ 52 w 2340"/>
                  <a:gd name="T39" fmla="*/ 100 h 154"/>
                  <a:gd name="T40" fmla="*/ 92 w 2340"/>
                  <a:gd name="T41" fmla="*/ 106 h 154"/>
                  <a:gd name="T42" fmla="*/ 140 w 2340"/>
                  <a:gd name="T43" fmla="*/ 114 h 154"/>
                  <a:gd name="T44" fmla="*/ 200 w 2340"/>
                  <a:gd name="T45" fmla="*/ 120 h 154"/>
                  <a:gd name="T46" fmla="*/ 342 w 2340"/>
                  <a:gd name="T47" fmla="*/ 130 h 154"/>
                  <a:gd name="T48" fmla="*/ 516 w 2340"/>
                  <a:gd name="T49" fmla="*/ 140 h 154"/>
                  <a:gd name="T50" fmla="*/ 714 w 2340"/>
                  <a:gd name="T51" fmla="*/ 148 h 154"/>
                  <a:gd name="T52" fmla="*/ 932 w 2340"/>
                  <a:gd name="T53" fmla="*/ 152 h 154"/>
                  <a:gd name="T54" fmla="*/ 1168 w 2340"/>
                  <a:gd name="T55" fmla="*/ 154 h 154"/>
                  <a:gd name="T56" fmla="*/ 1168 w 2340"/>
                  <a:gd name="T57" fmla="*/ 154 h 154"/>
                  <a:gd name="T58" fmla="*/ 1406 w 2340"/>
                  <a:gd name="T59" fmla="*/ 152 h 154"/>
                  <a:gd name="T60" fmla="*/ 1626 w 2340"/>
                  <a:gd name="T61" fmla="*/ 148 h 154"/>
                  <a:gd name="T62" fmla="*/ 1824 w 2340"/>
                  <a:gd name="T63" fmla="*/ 140 h 154"/>
                  <a:gd name="T64" fmla="*/ 1998 w 2340"/>
                  <a:gd name="T65" fmla="*/ 130 h 154"/>
                  <a:gd name="T66" fmla="*/ 2140 w 2340"/>
                  <a:gd name="T67" fmla="*/ 120 h 154"/>
                  <a:gd name="T68" fmla="*/ 2198 w 2340"/>
                  <a:gd name="T69" fmla="*/ 114 h 154"/>
                  <a:gd name="T70" fmla="*/ 2248 w 2340"/>
                  <a:gd name="T71" fmla="*/ 106 h 154"/>
                  <a:gd name="T72" fmla="*/ 2286 w 2340"/>
                  <a:gd name="T73" fmla="*/ 100 h 154"/>
                  <a:gd name="T74" fmla="*/ 2316 w 2340"/>
                  <a:gd name="T75" fmla="*/ 92 h 154"/>
                  <a:gd name="T76" fmla="*/ 2334 w 2340"/>
                  <a:gd name="T77" fmla="*/ 86 h 154"/>
                  <a:gd name="T78" fmla="*/ 2338 w 2340"/>
                  <a:gd name="T79" fmla="*/ 82 h 154"/>
                  <a:gd name="T80" fmla="*/ 2340 w 2340"/>
                  <a:gd name="T81" fmla="*/ 78 h 154"/>
                  <a:gd name="T82" fmla="*/ 2340 w 2340"/>
                  <a:gd name="T83" fmla="*/ 78 h 154"/>
                  <a:gd name="T84" fmla="*/ 2338 w 2340"/>
                  <a:gd name="T85" fmla="*/ 74 h 154"/>
                  <a:gd name="T86" fmla="*/ 2334 w 2340"/>
                  <a:gd name="T87" fmla="*/ 70 h 154"/>
                  <a:gd name="T88" fmla="*/ 2326 w 2340"/>
                  <a:gd name="T89" fmla="*/ 66 h 154"/>
                  <a:gd name="T90" fmla="*/ 2316 w 2340"/>
                  <a:gd name="T91" fmla="*/ 62 h 154"/>
                  <a:gd name="T92" fmla="*/ 2286 w 2340"/>
                  <a:gd name="T93" fmla="*/ 54 h 154"/>
                  <a:gd name="T94" fmla="*/ 2248 w 2340"/>
                  <a:gd name="T95" fmla="*/ 48 h 154"/>
                  <a:gd name="T96" fmla="*/ 2198 w 2340"/>
                  <a:gd name="T97" fmla="*/ 40 h 154"/>
                  <a:gd name="T98" fmla="*/ 2140 w 2340"/>
                  <a:gd name="T99" fmla="*/ 34 h 154"/>
                  <a:gd name="T100" fmla="*/ 1998 w 2340"/>
                  <a:gd name="T101" fmla="*/ 22 h 154"/>
                  <a:gd name="T102" fmla="*/ 1824 w 2340"/>
                  <a:gd name="T103" fmla="*/ 12 h 154"/>
                  <a:gd name="T104" fmla="*/ 1626 w 2340"/>
                  <a:gd name="T105" fmla="*/ 6 h 154"/>
                  <a:gd name="T106" fmla="*/ 1406 w 2340"/>
                  <a:gd name="T107" fmla="*/ 2 h 154"/>
                  <a:gd name="T108" fmla="*/ 1168 w 234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154">
                    <a:moveTo>
                      <a:pt x="1168" y="0"/>
                    </a:moveTo>
                    <a:lnTo>
                      <a:pt x="1168" y="0"/>
                    </a:lnTo>
                    <a:lnTo>
                      <a:pt x="932" y="2"/>
                    </a:lnTo>
                    <a:lnTo>
                      <a:pt x="714" y="6"/>
                    </a:lnTo>
                    <a:lnTo>
                      <a:pt x="516" y="12"/>
                    </a:lnTo>
                    <a:lnTo>
                      <a:pt x="342" y="22"/>
                    </a:lnTo>
                    <a:lnTo>
                      <a:pt x="200" y="34"/>
                    </a:lnTo>
                    <a:lnTo>
                      <a:pt x="140" y="40"/>
                    </a:lnTo>
                    <a:lnTo>
                      <a:pt x="92" y="48"/>
                    </a:lnTo>
                    <a:lnTo>
                      <a:pt x="52" y="54"/>
                    </a:lnTo>
                    <a:lnTo>
                      <a:pt x="24" y="62"/>
                    </a:lnTo>
                    <a:lnTo>
                      <a:pt x="12" y="66"/>
                    </a:lnTo>
                    <a:lnTo>
                      <a:pt x="6" y="70"/>
                    </a:lnTo>
                    <a:lnTo>
                      <a:pt x="2" y="74"/>
                    </a:lnTo>
                    <a:lnTo>
                      <a:pt x="0" y="78"/>
                    </a:lnTo>
                    <a:lnTo>
                      <a:pt x="2" y="82"/>
                    </a:lnTo>
                    <a:lnTo>
                      <a:pt x="6" y="86"/>
                    </a:lnTo>
                    <a:lnTo>
                      <a:pt x="24" y="92"/>
                    </a:lnTo>
                    <a:lnTo>
                      <a:pt x="52" y="100"/>
                    </a:lnTo>
                    <a:lnTo>
                      <a:pt x="92" y="106"/>
                    </a:lnTo>
                    <a:lnTo>
                      <a:pt x="140" y="114"/>
                    </a:lnTo>
                    <a:lnTo>
                      <a:pt x="200" y="120"/>
                    </a:lnTo>
                    <a:lnTo>
                      <a:pt x="342" y="130"/>
                    </a:lnTo>
                    <a:lnTo>
                      <a:pt x="516" y="140"/>
                    </a:lnTo>
                    <a:lnTo>
                      <a:pt x="714" y="148"/>
                    </a:lnTo>
                    <a:lnTo>
                      <a:pt x="932" y="152"/>
                    </a:lnTo>
                    <a:lnTo>
                      <a:pt x="1168" y="154"/>
                    </a:lnTo>
                    <a:lnTo>
                      <a:pt x="1406" y="152"/>
                    </a:lnTo>
                    <a:lnTo>
                      <a:pt x="1626" y="148"/>
                    </a:lnTo>
                    <a:lnTo>
                      <a:pt x="1824" y="140"/>
                    </a:lnTo>
                    <a:lnTo>
                      <a:pt x="1998" y="130"/>
                    </a:lnTo>
                    <a:lnTo>
                      <a:pt x="2140" y="120"/>
                    </a:lnTo>
                    <a:lnTo>
                      <a:pt x="2198" y="114"/>
                    </a:lnTo>
                    <a:lnTo>
                      <a:pt x="2248" y="106"/>
                    </a:lnTo>
                    <a:lnTo>
                      <a:pt x="2286" y="100"/>
                    </a:lnTo>
                    <a:lnTo>
                      <a:pt x="2316" y="92"/>
                    </a:lnTo>
                    <a:lnTo>
                      <a:pt x="2334" y="86"/>
                    </a:lnTo>
                    <a:lnTo>
                      <a:pt x="2338" y="82"/>
                    </a:lnTo>
                    <a:lnTo>
                      <a:pt x="2340" y="78"/>
                    </a:lnTo>
                    <a:lnTo>
                      <a:pt x="2338" y="74"/>
                    </a:lnTo>
                    <a:lnTo>
                      <a:pt x="2334" y="70"/>
                    </a:lnTo>
                    <a:lnTo>
                      <a:pt x="2326" y="66"/>
                    </a:lnTo>
                    <a:lnTo>
                      <a:pt x="2316" y="62"/>
                    </a:lnTo>
                    <a:lnTo>
                      <a:pt x="2286" y="54"/>
                    </a:lnTo>
                    <a:lnTo>
                      <a:pt x="2248" y="48"/>
                    </a:lnTo>
                    <a:lnTo>
                      <a:pt x="2198" y="40"/>
                    </a:lnTo>
                    <a:lnTo>
                      <a:pt x="2140" y="34"/>
                    </a:lnTo>
                    <a:lnTo>
                      <a:pt x="1998" y="22"/>
                    </a:lnTo>
                    <a:lnTo>
                      <a:pt x="1824" y="12"/>
                    </a:lnTo>
                    <a:lnTo>
                      <a:pt x="1626" y="6"/>
                    </a:lnTo>
                    <a:lnTo>
                      <a:pt x="1406" y="2"/>
                    </a:lnTo>
                    <a:lnTo>
                      <a:pt x="1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8" name="Freeform 173"/>
              <p:cNvSpPr>
                <a:spLocks noEditPoints="1" noChangeArrowheads="1"/>
              </p:cNvSpPr>
              <p:nvPr/>
            </p:nvSpPr>
            <p:spPr bwMode="auto">
              <a:xfrm>
                <a:off x="286" y="18"/>
                <a:ext cx="2330" cy="154"/>
              </a:xfrm>
              <a:custGeom>
                <a:avLst/>
                <a:gdLst>
                  <a:gd name="T0" fmla="*/ 1164 w 2330"/>
                  <a:gd name="T1" fmla="*/ 152 h 154"/>
                  <a:gd name="T2" fmla="*/ 714 w 2330"/>
                  <a:gd name="T3" fmla="*/ 146 h 154"/>
                  <a:gd name="T4" fmla="*/ 346 w 2330"/>
                  <a:gd name="T5" fmla="*/ 130 h 154"/>
                  <a:gd name="T6" fmla="*/ 146 w 2330"/>
                  <a:gd name="T7" fmla="*/ 114 h 154"/>
                  <a:gd name="T8" fmla="*/ 58 w 2330"/>
                  <a:gd name="T9" fmla="*/ 100 h 154"/>
                  <a:gd name="T10" fmla="*/ 12 w 2330"/>
                  <a:gd name="T11" fmla="*/ 86 h 154"/>
                  <a:gd name="T12" fmla="*/ 6 w 2330"/>
                  <a:gd name="T13" fmla="*/ 78 h 154"/>
                  <a:gd name="T14" fmla="*/ 8 w 2330"/>
                  <a:gd name="T15" fmla="*/ 74 h 154"/>
                  <a:gd name="T16" fmla="*/ 20 w 2330"/>
                  <a:gd name="T17" fmla="*/ 66 h 154"/>
                  <a:gd name="T18" fmla="*/ 58 w 2330"/>
                  <a:gd name="T19" fmla="*/ 54 h 154"/>
                  <a:gd name="T20" fmla="*/ 146 w 2330"/>
                  <a:gd name="T21" fmla="*/ 40 h 154"/>
                  <a:gd name="T22" fmla="*/ 346 w 2330"/>
                  <a:gd name="T23" fmla="*/ 22 h 154"/>
                  <a:gd name="T24" fmla="*/ 714 w 2330"/>
                  <a:gd name="T25" fmla="*/ 6 h 154"/>
                  <a:gd name="T26" fmla="*/ 1164 w 2330"/>
                  <a:gd name="T27" fmla="*/ 0 h 154"/>
                  <a:gd name="T28" fmla="*/ 1398 w 2330"/>
                  <a:gd name="T29" fmla="*/ 2 h 154"/>
                  <a:gd name="T30" fmla="*/ 1814 w 2330"/>
                  <a:gd name="T31" fmla="*/ 14 h 154"/>
                  <a:gd name="T32" fmla="*/ 2128 w 2330"/>
                  <a:gd name="T33" fmla="*/ 34 h 154"/>
                  <a:gd name="T34" fmla="*/ 2234 w 2330"/>
                  <a:gd name="T35" fmla="*/ 48 h 154"/>
                  <a:gd name="T36" fmla="*/ 2302 w 2330"/>
                  <a:gd name="T37" fmla="*/ 62 h 154"/>
                  <a:gd name="T38" fmla="*/ 2320 w 2330"/>
                  <a:gd name="T39" fmla="*/ 70 h 154"/>
                  <a:gd name="T40" fmla="*/ 2324 w 2330"/>
                  <a:gd name="T41" fmla="*/ 78 h 154"/>
                  <a:gd name="T42" fmla="*/ 2324 w 2330"/>
                  <a:gd name="T43" fmla="*/ 82 h 154"/>
                  <a:gd name="T44" fmla="*/ 2302 w 2330"/>
                  <a:gd name="T45" fmla="*/ 92 h 154"/>
                  <a:gd name="T46" fmla="*/ 2234 w 2330"/>
                  <a:gd name="T47" fmla="*/ 106 h 154"/>
                  <a:gd name="T48" fmla="*/ 2128 w 2330"/>
                  <a:gd name="T49" fmla="*/ 120 h 154"/>
                  <a:gd name="T50" fmla="*/ 1814 w 2330"/>
                  <a:gd name="T51" fmla="*/ 140 h 154"/>
                  <a:gd name="T52" fmla="*/ 1398 w 2330"/>
                  <a:gd name="T53" fmla="*/ 152 h 154"/>
                  <a:gd name="T54" fmla="*/ 1164 w 2330"/>
                  <a:gd name="T55" fmla="*/ 0 h 154"/>
                  <a:gd name="T56" fmla="*/ 930 w 2330"/>
                  <a:gd name="T57" fmla="*/ 2 h 154"/>
                  <a:gd name="T58" fmla="*/ 514 w 2330"/>
                  <a:gd name="T59" fmla="*/ 14 h 154"/>
                  <a:gd name="T60" fmla="*/ 200 w 2330"/>
                  <a:gd name="T61" fmla="*/ 34 h 154"/>
                  <a:gd name="T62" fmla="*/ 92 w 2330"/>
                  <a:gd name="T63" fmla="*/ 48 h 154"/>
                  <a:gd name="T64" fmla="*/ 24 w 2330"/>
                  <a:gd name="T65" fmla="*/ 62 h 154"/>
                  <a:gd name="T66" fmla="*/ 6 w 2330"/>
                  <a:gd name="T67" fmla="*/ 70 h 154"/>
                  <a:gd name="T68" fmla="*/ 0 w 2330"/>
                  <a:gd name="T69" fmla="*/ 78 h 154"/>
                  <a:gd name="T70" fmla="*/ 2 w 2330"/>
                  <a:gd name="T71" fmla="*/ 82 h 154"/>
                  <a:gd name="T72" fmla="*/ 24 w 2330"/>
                  <a:gd name="T73" fmla="*/ 92 h 154"/>
                  <a:gd name="T74" fmla="*/ 92 w 2330"/>
                  <a:gd name="T75" fmla="*/ 106 h 154"/>
                  <a:gd name="T76" fmla="*/ 200 w 2330"/>
                  <a:gd name="T77" fmla="*/ 120 h 154"/>
                  <a:gd name="T78" fmla="*/ 514 w 2330"/>
                  <a:gd name="T79" fmla="*/ 140 h 154"/>
                  <a:gd name="T80" fmla="*/ 930 w 2330"/>
                  <a:gd name="T81" fmla="*/ 152 h 154"/>
                  <a:gd name="T82" fmla="*/ 1164 w 2330"/>
                  <a:gd name="T83" fmla="*/ 154 h 154"/>
                  <a:gd name="T84" fmla="*/ 1620 w 2330"/>
                  <a:gd name="T85" fmla="*/ 148 h 154"/>
                  <a:gd name="T86" fmla="*/ 1990 w 2330"/>
                  <a:gd name="T87" fmla="*/ 130 h 154"/>
                  <a:gd name="T88" fmla="*/ 2190 w 2330"/>
                  <a:gd name="T89" fmla="*/ 114 h 154"/>
                  <a:gd name="T90" fmla="*/ 2278 w 2330"/>
                  <a:gd name="T91" fmla="*/ 100 h 154"/>
                  <a:gd name="T92" fmla="*/ 2324 w 2330"/>
                  <a:gd name="T93" fmla="*/ 86 h 154"/>
                  <a:gd name="T94" fmla="*/ 2330 w 2330"/>
                  <a:gd name="T95" fmla="*/ 78 h 154"/>
                  <a:gd name="T96" fmla="*/ 2328 w 2330"/>
                  <a:gd name="T97" fmla="*/ 74 h 154"/>
                  <a:gd name="T98" fmla="*/ 2316 w 2330"/>
                  <a:gd name="T99" fmla="*/ 66 h 154"/>
                  <a:gd name="T100" fmla="*/ 2278 w 2330"/>
                  <a:gd name="T101" fmla="*/ 54 h 154"/>
                  <a:gd name="T102" fmla="*/ 2190 w 2330"/>
                  <a:gd name="T103" fmla="*/ 40 h 154"/>
                  <a:gd name="T104" fmla="*/ 1990 w 2330"/>
                  <a:gd name="T105" fmla="*/ 22 h 154"/>
                  <a:gd name="T106" fmla="*/ 1620 w 2330"/>
                  <a:gd name="T107" fmla="*/ 6 h 154"/>
                  <a:gd name="T108" fmla="*/ 1164 w 233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0" h="154">
                    <a:moveTo>
                      <a:pt x="1164" y="152"/>
                    </a:moveTo>
                    <a:lnTo>
                      <a:pt x="1164" y="152"/>
                    </a:lnTo>
                    <a:lnTo>
                      <a:pt x="930" y="152"/>
                    </a:lnTo>
                    <a:lnTo>
                      <a:pt x="714" y="146"/>
                    </a:lnTo>
                    <a:lnTo>
                      <a:pt x="516" y="140"/>
                    </a:lnTo>
                    <a:lnTo>
                      <a:pt x="346" y="130"/>
                    </a:lnTo>
                    <a:lnTo>
                      <a:pt x="204" y="120"/>
                    </a:lnTo>
                    <a:lnTo>
                      <a:pt x="146" y="114"/>
                    </a:lnTo>
                    <a:lnTo>
                      <a:pt x="96" y="106"/>
                    </a:lnTo>
                    <a:lnTo>
                      <a:pt x="58" y="100"/>
                    </a:lnTo>
                    <a:lnTo>
                      <a:pt x="30" y="92"/>
                    </a:lnTo>
                    <a:lnTo>
                      <a:pt x="12" y="86"/>
                    </a:lnTo>
                    <a:lnTo>
                      <a:pt x="8" y="82"/>
                    </a:lnTo>
                    <a:lnTo>
                      <a:pt x="6" y="78"/>
                    </a:lnTo>
                    <a:lnTo>
                      <a:pt x="8" y="74"/>
                    </a:lnTo>
                    <a:lnTo>
                      <a:pt x="12" y="70"/>
                    </a:lnTo>
                    <a:lnTo>
                      <a:pt x="20" y="66"/>
                    </a:lnTo>
                    <a:lnTo>
                      <a:pt x="30" y="62"/>
                    </a:lnTo>
                    <a:lnTo>
                      <a:pt x="58" y="54"/>
                    </a:lnTo>
                    <a:lnTo>
                      <a:pt x="96" y="48"/>
                    </a:lnTo>
                    <a:lnTo>
                      <a:pt x="146" y="40"/>
                    </a:lnTo>
                    <a:lnTo>
                      <a:pt x="204" y="34"/>
                    </a:lnTo>
                    <a:lnTo>
                      <a:pt x="346" y="22"/>
                    </a:lnTo>
                    <a:lnTo>
                      <a:pt x="516" y="14"/>
                    </a:lnTo>
                    <a:lnTo>
                      <a:pt x="714" y="6"/>
                    </a:lnTo>
                    <a:lnTo>
                      <a:pt x="930" y="2"/>
                    </a:lnTo>
                    <a:lnTo>
                      <a:pt x="1164" y="0"/>
                    </a:lnTo>
                    <a:lnTo>
                      <a:pt x="1398" y="2"/>
                    </a:lnTo>
                    <a:lnTo>
                      <a:pt x="1618" y="6"/>
                    </a:lnTo>
                    <a:lnTo>
                      <a:pt x="1814" y="14"/>
                    </a:lnTo>
                    <a:lnTo>
                      <a:pt x="1986" y="22"/>
                    </a:lnTo>
                    <a:lnTo>
                      <a:pt x="2128" y="34"/>
                    </a:lnTo>
                    <a:lnTo>
                      <a:pt x="2186" y="40"/>
                    </a:lnTo>
                    <a:lnTo>
                      <a:pt x="2234" y="48"/>
                    </a:lnTo>
                    <a:lnTo>
                      <a:pt x="2274" y="54"/>
                    </a:lnTo>
                    <a:lnTo>
                      <a:pt x="2302" y="62"/>
                    </a:lnTo>
                    <a:lnTo>
                      <a:pt x="2312" y="66"/>
                    </a:lnTo>
                    <a:lnTo>
                      <a:pt x="2320" y="70"/>
                    </a:lnTo>
                    <a:lnTo>
                      <a:pt x="2324" y="74"/>
                    </a:lnTo>
                    <a:lnTo>
                      <a:pt x="2324" y="78"/>
                    </a:lnTo>
                    <a:lnTo>
                      <a:pt x="2324" y="82"/>
                    </a:lnTo>
                    <a:lnTo>
                      <a:pt x="2320" y="86"/>
                    </a:lnTo>
                    <a:lnTo>
                      <a:pt x="2302" y="92"/>
                    </a:lnTo>
                    <a:lnTo>
                      <a:pt x="2274" y="100"/>
                    </a:lnTo>
                    <a:lnTo>
                      <a:pt x="2234" y="106"/>
                    </a:lnTo>
                    <a:lnTo>
                      <a:pt x="2186" y="114"/>
                    </a:lnTo>
                    <a:lnTo>
                      <a:pt x="2128" y="120"/>
                    </a:lnTo>
                    <a:lnTo>
                      <a:pt x="1986" y="130"/>
                    </a:lnTo>
                    <a:lnTo>
                      <a:pt x="1814" y="140"/>
                    </a:lnTo>
                    <a:lnTo>
                      <a:pt x="1618" y="146"/>
                    </a:lnTo>
                    <a:lnTo>
                      <a:pt x="1398" y="152"/>
                    </a:lnTo>
                    <a:lnTo>
                      <a:pt x="1164" y="152"/>
                    </a:lnTo>
                    <a:close/>
                    <a:moveTo>
                      <a:pt x="1164" y="0"/>
                    </a:moveTo>
                    <a:lnTo>
                      <a:pt x="1164" y="0"/>
                    </a:lnTo>
                    <a:lnTo>
                      <a:pt x="930" y="2"/>
                    </a:lnTo>
                    <a:lnTo>
                      <a:pt x="712" y="6"/>
                    </a:lnTo>
                    <a:lnTo>
                      <a:pt x="514" y="14"/>
                    </a:lnTo>
                    <a:lnTo>
                      <a:pt x="342" y="22"/>
                    </a:lnTo>
                    <a:lnTo>
                      <a:pt x="200" y="34"/>
                    </a:lnTo>
                    <a:lnTo>
                      <a:pt x="142" y="40"/>
                    </a:lnTo>
                    <a:lnTo>
                      <a:pt x="92" y="48"/>
                    </a:lnTo>
                    <a:lnTo>
                      <a:pt x="52" y="54"/>
                    </a:lnTo>
                    <a:lnTo>
                      <a:pt x="24" y="62"/>
                    </a:lnTo>
                    <a:lnTo>
                      <a:pt x="14" y="66"/>
                    </a:lnTo>
                    <a:lnTo>
                      <a:pt x="6" y="70"/>
                    </a:lnTo>
                    <a:lnTo>
                      <a:pt x="2" y="74"/>
                    </a:lnTo>
                    <a:lnTo>
                      <a:pt x="0" y="78"/>
                    </a:lnTo>
                    <a:lnTo>
                      <a:pt x="2" y="82"/>
                    </a:lnTo>
                    <a:lnTo>
                      <a:pt x="6" y="86"/>
                    </a:lnTo>
                    <a:lnTo>
                      <a:pt x="24" y="92"/>
                    </a:lnTo>
                    <a:lnTo>
                      <a:pt x="52" y="100"/>
                    </a:lnTo>
                    <a:lnTo>
                      <a:pt x="92" y="106"/>
                    </a:lnTo>
                    <a:lnTo>
                      <a:pt x="142" y="114"/>
                    </a:lnTo>
                    <a:lnTo>
                      <a:pt x="200" y="120"/>
                    </a:lnTo>
                    <a:lnTo>
                      <a:pt x="342" y="130"/>
                    </a:lnTo>
                    <a:lnTo>
                      <a:pt x="514" y="140"/>
                    </a:lnTo>
                    <a:lnTo>
                      <a:pt x="712" y="148"/>
                    </a:lnTo>
                    <a:lnTo>
                      <a:pt x="930" y="152"/>
                    </a:lnTo>
                    <a:lnTo>
                      <a:pt x="1164" y="154"/>
                    </a:lnTo>
                    <a:lnTo>
                      <a:pt x="1400" y="152"/>
                    </a:lnTo>
                    <a:lnTo>
                      <a:pt x="1620" y="148"/>
                    </a:lnTo>
                    <a:lnTo>
                      <a:pt x="1818" y="140"/>
                    </a:lnTo>
                    <a:lnTo>
                      <a:pt x="1990" y="130"/>
                    </a:lnTo>
                    <a:lnTo>
                      <a:pt x="2132" y="120"/>
                    </a:lnTo>
                    <a:lnTo>
                      <a:pt x="2190" y="114"/>
                    </a:lnTo>
                    <a:lnTo>
                      <a:pt x="2240" y="106"/>
                    </a:lnTo>
                    <a:lnTo>
                      <a:pt x="2278" y="100"/>
                    </a:lnTo>
                    <a:lnTo>
                      <a:pt x="2306" y="92"/>
                    </a:lnTo>
                    <a:lnTo>
                      <a:pt x="2324" y="86"/>
                    </a:lnTo>
                    <a:lnTo>
                      <a:pt x="2328" y="82"/>
                    </a:lnTo>
                    <a:lnTo>
                      <a:pt x="2330" y="78"/>
                    </a:lnTo>
                    <a:lnTo>
                      <a:pt x="2328" y="74"/>
                    </a:lnTo>
                    <a:lnTo>
                      <a:pt x="2324" y="70"/>
                    </a:lnTo>
                    <a:lnTo>
                      <a:pt x="2316" y="66"/>
                    </a:lnTo>
                    <a:lnTo>
                      <a:pt x="2306" y="62"/>
                    </a:lnTo>
                    <a:lnTo>
                      <a:pt x="2278" y="54"/>
                    </a:lnTo>
                    <a:lnTo>
                      <a:pt x="2240" y="48"/>
                    </a:lnTo>
                    <a:lnTo>
                      <a:pt x="2190" y="40"/>
                    </a:lnTo>
                    <a:lnTo>
                      <a:pt x="2132" y="34"/>
                    </a:lnTo>
                    <a:lnTo>
                      <a:pt x="1990" y="22"/>
                    </a:lnTo>
                    <a:lnTo>
                      <a:pt x="1818" y="14"/>
                    </a:lnTo>
                    <a:lnTo>
                      <a:pt x="1620" y="6"/>
                    </a:lnTo>
                    <a:lnTo>
                      <a:pt x="1400" y="2"/>
                    </a:lnTo>
                    <a:lnTo>
                      <a:pt x="1164" y="0"/>
                    </a:lnTo>
                    <a:close/>
                  </a:path>
                </a:pathLst>
              </a:custGeom>
              <a:solidFill>
                <a:srgbClr val="F7F6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69" name="Freeform 174"/>
              <p:cNvSpPr>
                <a:spLocks noChangeArrowheads="1"/>
              </p:cNvSpPr>
              <p:nvPr/>
            </p:nvSpPr>
            <p:spPr bwMode="auto">
              <a:xfrm>
                <a:off x="292" y="18"/>
                <a:ext cx="2318" cy="152"/>
              </a:xfrm>
              <a:custGeom>
                <a:avLst/>
                <a:gdLst>
                  <a:gd name="T0" fmla="*/ 1158 w 2318"/>
                  <a:gd name="T1" fmla="*/ 152 h 152"/>
                  <a:gd name="T2" fmla="*/ 1158 w 2318"/>
                  <a:gd name="T3" fmla="*/ 152 h 152"/>
                  <a:gd name="T4" fmla="*/ 924 w 2318"/>
                  <a:gd name="T5" fmla="*/ 152 h 152"/>
                  <a:gd name="T6" fmla="*/ 708 w 2318"/>
                  <a:gd name="T7" fmla="*/ 146 h 152"/>
                  <a:gd name="T8" fmla="*/ 510 w 2318"/>
                  <a:gd name="T9" fmla="*/ 140 h 152"/>
                  <a:gd name="T10" fmla="*/ 340 w 2318"/>
                  <a:gd name="T11" fmla="*/ 130 h 152"/>
                  <a:gd name="T12" fmla="*/ 198 w 2318"/>
                  <a:gd name="T13" fmla="*/ 120 h 152"/>
                  <a:gd name="T14" fmla="*/ 140 w 2318"/>
                  <a:gd name="T15" fmla="*/ 114 h 152"/>
                  <a:gd name="T16" fmla="*/ 90 w 2318"/>
                  <a:gd name="T17" fmla="*/ 106 h 152"/>
                  <a:gd name="T18" fmla="*/ 52 w 2318"/>
                  <a:gd name="T19" fmla="*/ 100 h 152"/>
                  <a:gd name="T20" fmla="*/ 24 w 2318"/>
                  <a:gd name="T21" fmla="*/ 92 h 152"/>
                  <a:gd name="T22" fmla="*/ 6 w 2318"/>
                  <a:gd name="T23" fmla="*/ 86 h 152"/>
                  <a:gd name="T24" fmla="*/ 2 w 2318"/>
                  <a:gd name="T25" fmla="*/ 82 h 152"/>
                  <a:gd name="T26" fmla="*/ 0 w 2318"/>
                  <a:gd name="T27" fmla="*/ 78 h 152"/>
                  <a:gd name="T28" fmla="*/ 0 w 2318"/>
                  <a:gd name="T29" fmla="*/ 78 h 152"/>
                  <a:gd name="T30" fmla="*/ 2 w 2318"/>
                  <a:gd name="T31" fmla="*/ 74 h 152"/>
                  <a:gd name="T32" fmla="*/ 6 w 2318"/>
                  <a:gd name="T33" fmla="*/ 70 h 152"/>
                  <a:gd name="T34" fmla="*/ 14 w 2318"/>
                  <a:gd name="T35" fmla="*/ 66 h 152"/>
                  <a:gd name="T36" fmla="*/ 24 w 2318"/>
                  <a:gd name="T37" fmla="*/ 62 h 152"/>
                  <a:gd name="T38" fmla="*/ 52 w 2318"/>
                  <a:gd name="T39" fmla="*/ 54 h 152"/>
                  <a:gd name="T40" fmla="*/ 90 w 2318"/>
                  <a:gd name="T41" fmla="*/ 48 h 152"/>
                  <a:gd name="T42" fmla="*/ 140 w 2318"/>
                  <a:gd name="T43" fmla="*/ 40 h 152"/>
                  <a:gd name="T44" fmla="*/ 198 w 2318"/>
                  <a:gd name="T45" fmla="*/ 34 h 152"/>
                  <a:gd name="T46" fmla="*/ 340 w 2318"/>
                  <a:gd name="T47" fmla="*/ 22 h 152"/>
                  <a:gd name="T48" fmla="*/ 510 w 2318"/>
                  <a:gd name="T49" fmla="*/ 14 h 152"/>
                  <a:gd name="T50" fmla="*/ 708 w 2318"/>
                  <a:gd name="T51" fmla="*/ 6 h 152"/>
                  <a:gd name="T52" fmla="*/ 924 w 2318"/>
                  <a:gd name="T53" fmla="*/ 2 h 152"/>
                  <a:gd name="T54" fmla="*/ 1158 w 2318"/>
                  <a:gd name="T55" fmla="*/ 0 h 152"/>
                  <a:gd name="T56" fmla="*/ 1158 w 2318"/>
                  <a:gd name="T57" fmla="*/ 0 h 152"/>
                  <a:gd name="T58" fmla="*/ 1392 w 2318"/>
                  <a:gd name="T59" fmla="*/ 2 h 152"/>
                  <a:gd name="T60" fmla="*/ 1612 w 2318"/>
                  <a:gd name="T61" fmla="*/ 6 h 152"/>
                  <a:gd name="T62" fmla="*/ 1808 w 2318"/>
                  <a:gd name="T63" fmla="*/ 14 h 152"/>
                  <a:gd name="T64" fmla="*/ 1980 w 2318"/>
                  <a:gd name="T65" fmla="*/ 22 h 152"/>
                  <a:gd name="T66" fmla="*/ 2122 w 2318"/>
                  <a:gd name="T67" fmla="*/ 34 h 152"/>
                  <a:gd name="T68" fmla="*/ 2180 w 2318"/>
                  <a:gd name="T69" fmla="*/ 40 h 152"/>
                  <a:gd name="T70" fmla="*/ 2228 w 2318"/>
                  <a:gd name="T71" fmla="*/ 48 h 152"/>
                  <a:gd name="T72" fmla="*/ 2268 w 2318"/>
                  <a:gd name="T73" fmla="*/ 54 h 152"/>
                  <a:gd name="T74" fmla="*/ 2296 w 2318"/>
                  <a:gd name="T75" fmla="*/ 62 h 152"/>
                  <a:gd name="T76" fmla="*/ 2306 w 2318"/>
                  <a:gd name="T77" fmla="*/ 66 h 152"/>
                  <a:gd name="T78" fmla="*/ 2314 w 2318"/>
                  <a:gd name="T79" fmla="*/ 70 h 152"/>
                  <a:gd name="T80" fmla="*/ 2318 w 2318"/>
                  <a:gd name="T81" fmla="*/ 74 h 152"/>
                  <a:gd name="T82" fmla="*/ 2318 w 2318"/>
                  <a:gd name="T83" fmla="*/ 78 h 152"/>
                  <a:gd name="T84" fmla="*/ 2318 w 2318"/>
                  <a:gd name="T85" fmla="*/ 78 h 152"/>
                  <a:gd name="T86" fmla="*/ 2318 w 2318"/>
                  <a:gd name="T87" fmla="*/ 82 h 152"/>
                  <a:gd name="T88" fmla="*/ 2314 w 2318"/>
                  <a:gd name="T89" fmla="*/ 86 h 152"/>
                  <a:gd name="T90" fmla="*/ 2296 w 2318"/>
                  <a:gd name="T91" fmla="*/ 92 h 152"/>
                  <a:gd name="T92" fmla="*/ 2268 w 2318"/>
                  <a:gd name="T93" fmla="*/ 100 h 152"/>
                  <a:gd name="T94" fmla="*/ 2228 w 2318"/>
                  <a:gd name="T95" fmla="*/ 106 h 152"/>
                  <a:gd name="T96" fmla="*/ 2180 w 2318"/>
                  <a:gd name="T97" fmla="*/ 114 h 152"/>
                  <a:gd name="T98" fmla="*/ 2122 w 2318"/>
                  <a:gd name="T99" fmla="*/ 120 h 152"/>
                  <a:gd name="T100" fmla="*/ 1980 w 2318"/>
                  <a:gd name="T101" fmla="*/ 130 h 152"/>
                  <a:gd name="T102" fmla="*/ 1808 w 2318"/>
                  <a:gd name="T103" fmla="*/ 140 h 152"/>
                  <a:gd name="T104" fmla="*/ 1612 w 2318"/>
                  <a:gd name="T105" fmla="*/ 146 h 152"/>
                  <a:gd name="T106" fmla="*/ 1392 w 2318"/>
                  <a:gd name="T107" fmla="*/ 152 h 152"/>
                  <a:gd name="T108" fmla="*/ 1158 w 2318"/>
                  <a:gd name="T10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8" h="152">
                    <a:moveTo>
                      <a:pt x="1158" y="152"/>
                    </a:moveTo>
                    <a:lnTo>
                      <a:pt x="1158" y="152"/>
                    </a:lnTo>
                    <a:lnTo>
                      <a:pt x="924" y="152"/>
                    </a:lnTo>
                    <a:lnTo>
                      <a:pt x="708" y="146"/>
                    </a:lnTo>
                    <a:lnTo>
                      <a:pt x="510" y="140"/>
                    </a:lnTo>
                    <a:lnTo>
                      <a:pt x="340" y="130"/>
                    </a:lnTo>
                    <a:lnTo>
                      <a:pt x="198" y="120"/>
                    </a:lnTo>
                    <a:lnTo>
                      <a:pt x="140" y="114"/>
                    </a:lnTo>
                    <a:lnTo>
                      <a:pt x="90" y="106"/>
                    </a:lnTo>
                    <a:lnTo>
                      <a:pt x="52" y="100"/>
                    </a:lnTo>
                    <a:lnTo>
                      <a:pt x="24" y="92"/>
                    </a:lnTo>
                    <a:lnTo>
                      <a:pt x="6" y="86"/>
                    </a:lnTo>
                    <a:lnTo>
                      <a:pt x="2" y="82"/>
                    </a:lnTo>
                    <a:lnTo>
                      <a:pt x="0" y="78"/>
                    </a:lnTo>
                    <a:lnTo>
                      <a:pt x="2" y="74"/>
                    </a:lnTo>
                    <a:lnTo>
                      <a:pt x="6" y="70"/>
                    </a:lnTo>
                    <a:lnTo>
                      <a:pt x="14" y="66"/>
                    </a:lnTo>
                    <a:lnTo>
                      <a:pt x="24" y="62"/>
                    </a:lnTo>
                    <a:lnTo>
                      <a:pt x="52" y="54"/>
                    </a:lnTo>
                    <a:lnTo>
                      <a:pt x="90" y="48"/>
                    </a:lnTo>
                    <a:lnTo>
                      <a:pt x="140" y="40"/>
                    </a:lnTo>
                    <a:lnTo>
                      <a:pt x="198" y="34"/>
                    </a:lnTo>
                    <a:lnTo>
                      <a:pt x="340" y="22"/>
                    </a:lnTo>
                    <a:lnTo>
                      <a:pt x="510" y="14"/>
                    </a:lnTo>
                    <a:lnTo>
                      <a:pt x="708" y="6"/>
                    </a:lnTo>
                    <a:lnTo>
                      <a:pt x="924" y="2"/>
                    </a:lnTo>
                    <a:lnTo>
                      <a:pt x="1158" y="0"/>
                    </a:lnTo>
                    <a:lnTo>
                      <a:pt x="1392" y="2"/>
                    </a:lnTo>
                    <a:lnTo>
                      <a:pt x="1612" y="6"/>
                    </a:lnTo>
                    <a:lnTo>
                      <a:pt x="1808" y="14"/>
                    </a:lnTo>
                    <a:lnTo>
                      <a:pt x="1980" y="22"/>
                    </a:lnTo>
                    <a:lnTo>
                      <a:pt x="2122" y="34"/>
                    </a:lnTo>
                    <a:lnTo>
                      <a:pt x="2180" y="40"/>
                    </a:lnTo>
                    <a:lnTo>
                      <a:pt x="2228" y="48"/>
                    </a:lnTo>
                    <a:lnTo>
                      <a:pt x="2268" y="54"/>
                    </a:lnTo>
                    <a:lnTo>
                      <a:pt x="2296" y="62"/>
                    </a:lnTo>
                    <a:lnTo>
                      <a:pt x="2306" y="66"/>
                    </a:lnTo>
                    <a:lnTo>
                      <a:pt x="2314" y="70"/>
                    </a:lnTo>
                    <a:lnTo>
                      <a:pt x="2318" y="74"/>
                    </a:lnTo>
                    <a:lnTo>
                      <a:pt x="2318" y="78"/>
                    </a:lnTo>
                    <a:lnTo>
                      <a:pt x="2318" y="82"/>
                    </a:lnTo>
                    <a:lnTo>
                      <a:pt x="2314" y="86"/>
                    </a:lnTo>
                    <a:lnTo>
                      <a:pt x="2296" y="92"/>
                    </a:lnTo>
                    <a:lnTo>
                      <a:pt x="2268" y="100"/>
                    </a:lnTo>
                    <a:lnTo>
                      <a:pt x="2228" y="106"/>
                    </a:lnTo>
                    <a:lnTo>
                      <a:pt x="2180" y="114"/>
                    </a:lnTo>
                    <a:lnTo>
                      <a:pt x="2122" y="120"/>
                    </a:lnTo>
                    <a:lnTo>
                      <a:pt x="1980" y="130"/>
                    </a:lnTo>
                    <a:lnTo>
                      <a:pt x="1808" y="140"/>
                    </a:lnTo>
                    <a:lnTo>
                      <a:pt x="1612" y="146"/>
                    </a:lnTo>
                    <a:lnTo>
                      <a:pt x="1392" y="152"/>
                    </a:lnTo>
                    <a:lnTo>
                      <a:pt x="1158"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0" name="Freeform 175"/>
              <p:cNvSpPr>
                <a:spLocks noChangeArrowheads="1"/>
              </p:cNvSpPr>
              <p:nvPr/>
            </p:nvSpPr>
            <p:spPr bwMode="auto">
              <a:xfrm>
                <a:off x="286" y="18"/>
                <a:ext cx="2330" cy="154"/>
              </a:xfrm>
              <a:custGeom>
                <a:avLst/>
                <a:gdLst>
                  <a:gd name="T0" fmla="*/ 1164 w 2330"/>
                  <a:gd name="T1" fmla="*/ 0 h 154"/>
                  <a:gd name="T2" fmla="*/ 1164 w 2330"/>
                  <a:gd name="T3" fmla="*/ 0 h 154"/>
                  <a:gd name="T4" fmla="*/ 930 w 2330"/>
                  <a:gd name="T5" fmla="*/ 2 h 154"/>
                  <a:gd name="T6" fmla="*/ 712 w 2330"/>
                  <a:gd name="T7" fmla="*/ 6 h 154"/>
                  <a:gd name="T8" fmla="*/ 514 w 2330"/>
                  <a:gd name="T9" fmla="*/ 14 h 154"/>
                  <a:gd name="T10" fmla="*/ 342 w 2330"/>
                  <a:gd name="T11" fmla="*/ 22 h 154"/>
                  <a:gd name="T12" fmla="*/ 200 w 2330"/>
                  <a:gd name="T13" fmla="*/ 34 h 154"/>
                  <a:gd name="T14" fmla="*/ 142 w 2330"/>
                  <a:gd name="T15" fmla="*/ 40 h 154"/>
                  <a:gd name="T16" fmla="*/ 92 w 2330"/>
                  <a:gd name="T17" fmla="*/ 48 h 154"/>
                  <a:gd name="T18" fmla="*/ 52 w 2330"/>
                  <a:gd name="T19" fmla="*/ 54 h 154"/>
                  <a:gd name="T20" fmla="*/ 24 w 2330"/>
                  <a:gd name="T21" fmla="*/ 62 h 154"/>
                  <a:gd name="T22" fmla="*/ 14 w 2330"/>
                  <a:gd name="T23" fmla="*/ 66 h 154"/>
                  <a:gd name="T24" fmla="*/ 6 w 2330"/>
                  <a:gd name="T25" fmla="*/ 70 h 154"/>
                  <a:gd name="T26" fmla="*/ 2 w 2330"/>
                  <a:gd name="T27" fmla="*/ 74 h 154"/>
                  <a:gd name="T28" fmla="*/ 0 w 2330"/>
                  <a:gd name="T29" fmla="*/ 78 h 154"/>
                  <a:gd name="T30" fmla="*/ 0 w 2330"/>
                  <a:gd name="T31" fmla="*/ 78 h 154"/>
                  <a:gd name="T32" fmla="*/ 2 w 2330"/>
                  <a:gd name="T33" fmla="*/ 82 h 154"/>
                  <a:gd name="T34" fmla="*/ 6 w 2330"/>
                  <a:gd name="T35" fmla="*/ 86 h 154"/>
                  <a:gd name="T36" fmla="*/ 24 w 2330"/>
                  <a:gd name="T37" fmla="*/ 92 h 154"/>
                  <a:gd name="T38" fmla="*/ 52 w 2330"/>
                  <a:gd name="T39" fmla="*/ 100 h 154"/>
                  <a:gd name="T40" fmla="*/ 92 w 2330"/>
                  <a:gd name="T41" fmla="*/ 106 h 154"/>
                  <a:gd name="T42" fmla="*/ 142 w 2330"/>
                  <a:gd name="T43" fmla="*/ 114 h 154"/>
                  <a:gd name="T44" fmla="*/ 200 w 2330"/>
                  <a:gd name="T45" fmla="*/ 120 h 154"/>
                  <a:gd name="T46" fmla="*/ 342 w 2330"/>
                  <a:gd name="T47" fmla="*/ 130 h 154"/>
                  <a:gd name="T48" fmla="*/ 514 w 2330"/>
                  <a:gd name="T49" fmla="*/ 140 h 154"/>
                  <a:gd name="T50" fmla="*/ 712 w 2330"/>
                  <a:gd name="T51" fmla="*/ 148 h 154"/>
                  <a:gd name="T52" fmla="*/ 930 w 2330"/>
                  <a:gd name="T53" fmla="*/ 152 h 154"/>
                  <a:gd name="T54" fmla="*/ 1164 w 2330"/>
                  <a:gd name="T55" fmla="*/ 154 h 154"/>
                  <a:gd name="T56" fmla="*/ 1164 w 2330"/>
                  <a:gd name="T57" fmla="*/ 154 h 154"/>
                  <a:gd name="T58" fmla="*/ 1400 w 2330"/>
                  <a:gd name="T59" fmla="*/ 152 h 154"/>
                  <a:gd name="T60" fmla="*/ 1620 w 2330"/>
                  <a:gd name="T61" fmla="*/ 148 h 154"/>
                  <a:gd name="T62" fmla="*/ 1818 w 2330"/>
                  <a:gd name="T63" fmla="*/ 140 h 154"/>
                  <a:gd name="T64" fmla="*/ 1990 w 2330"/>
                  <a:gd name="T65" fmla="*/ 130 h 154"/>
                  <a:gd name="T66" fmla="*/ 2132 w 2330"/>
                  <a:gd name="T67" fmla="*/ 120 h 154"/>
                  <a:gd name="T68" fmla="*/ 2190 w 2330"/>
                  <a:gd name="T69" fmla="*/ 114 h 154"/>
                  <a:gd name="T70" fmla="*/ 2240 w 2330"/>
                  <a:gd name="T71" fmla="*/ 106 h 154"/>
                  <a:gd name="T72" fmla="*/ 2278 w 2330"/>
                  <a:gd name="T73" fmla="*/ 100 h 154"/>
                  <a:gd name="T74" fmla="*/ 2306 w 2330"/>
                  <a:gd name="T75" fmla="*/ 92 h 154"/>
                  <a:gd name="T76" fmla="*/ 2324 w 2330"/>
                  <a:gd name="T77" fmla="*/ 86 h 154"/>
                  <a:gd name="T78" fmla="*/ 2328 w 2330"/>
                  <a:gd name="T79" fmla="*/ 82 h 154"/>
                  <a:gd name="T80" fmla="*/ 2330 w 2330"/>
                  <a:gd name="T81" fmla="*/ 78 h 154"/>
                  <a:gd name="T82" fmla="*/ 2330 w 2330"/>
                  <a:gd name="T83" fmla="*/ 78 h 154"/>
                  <a:gd name="T84" fmla="*/ 2328 w 2330"/>
                  <a:gd name="T85" fmla="*/ 74 h 154"/>
                  <a:gd name="T86" fmla="*/ 2324 w 2330"/>
                  <a:gd name="T87" fmla="*/ 70 h 154"/>
                  <a:gd name="T88" fmla="*/ 2316 w 2330"/>
                  <a:gd name="T89" fmla="*/ 66 h 154"/>
                  <a:gd name="T90" fmla="*/ 2306 w 2330"/>
                  <a:gd name="T91" fmla="*/ 62 h 154"/>
                  <a:gd name="T92" fmla="*/ 2278 w 2330"/>
                  <a:gd name="T93" fmla="*/ 54 h 154"/>
                  <a:gd name="T94" fmla="*/ 2240 w 2330"/>
                  <a:gd name="T95" fmla="*/ 48 h 154"/>
                  <a:gd name="T96" fmla="*/ 2190 w 2330"/>
                  <a:gd name="T97" fmla="*/ 40 h 154"/>
                  <a:gd name="T98" fmla="*/ 2132 w 2330"/>
                  <a:gd name="T99" fmla="*/ 34 h 154"/>
                  <a:gd name="T100" fmla="*/ 1990 w 2330"/>
                  <a:gd name="T101" fmla="*/ 22 h 154"/>
                  <a:gd name="T102" fmla="*/ 1818 w 2330"/>
                  <a:gd name="T103" fmla="*/ 14 h 154"/>
                  <a:gd name="T104" fmla="*/ 1620 w 2330"/>
                  <a:gd name="T105" fmla="*/ 6 h 154"/>
                  <a:gd name="T106" fmla="*/ 1400 w 2330"/>
                  <a:gd name="T107" fmla="*/ 2 h 154"/>
                  <a:gd name="T108" fmla="*/ 1164 w 2330"/>
                  <a:gd name="T10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0" h="154">
                    <a:moveTo>
                      <a:pt x="1164" y="0"/>
                    </a:moveTo>
                    <a:lnTo>
                      <a:pt x="1164" y="0"/>
                    </a:lnTo>
                    <a:lnTo>
                      <a:pt x="930" y="2"/>
                    </a:lnTo>
                    <a:lnTo>
                      <a:pt x="712" y="6"/>
                    </a:lnTo>
                    <a:lnTo>
                      <a:pt x="514" y="14"/>
                    </a:lnTo>
                    <a:lnTo>
                      <a:pt x="342" y="22"/>
                    </a:lnTo>
                    <a:lnTo>
                      <a:pt x="200" y="34"/>
                    </a:lnTo>
                    <a:lnTo>
                      <a:pt x="142" y="40"/>
                    </a:lnTo>
                    <a:lnTo>
                      <a:pt x="92" y="48"/>
                    </a:lnTo>
                    <a:lnTo>
                      <a:pt x="52" y="54"/>
                    </a:lnTo>
                    <a:lnTo>
                      <a:pt x="24" y="62"/>
                    </a:lnTo>
                    <a:lnTo>
                      <a:pt x="14" y="66"/>
                    </a:lnTo>
                    <a:lnTo>
                      <a:pt x="6" y="70"/>
                    </a:lnTo>
                    <a:lnTo>
                      <a:pt x="2" y="74"/>
                    </a:lnTo>
                    <a:lnTo>
                      <a:pt x="0" y="78"/>
                    </a:lnTo>
                    <a:lnTo>
                      <a:pt x="2" y="82"/>
                    </a:lnTo>
                    <a:lnTo>
                      <a:pt x="6" y="86"/>
                    </a:lnTo>
                    <a:lnTo>
                      <a:pt x="24" y="92"/>
                    </a:lnTo>
                    <a:lnTo>
                      <a:pt x="52" y="100"/>
                    </a:lnTo>
                    <a:lnTo>
                      <a:pt x="92" y="106"/>
                    </a:lnTo>
                    <a:lnTo>
                      <a:pt x="142" y="114"/>
                    </a:lnTo>
                    <a:lnTo>
                      <a:pt x="200" y="120"/>
                    </a:lnTo>
                    <a:lnTo>
                      <a:pt x="342" y="130"/>
                    </a:lnTo>
                    <a:lnTo>
                      <a:pt x="514" y="140"/>
                    </a:lnTo>
                    <a:lnTo>
                      <a:pt x="712" y="148"/>
                    </a:lnTo>
                    <a:lnTo>
                      <a:pt x="930" y="152"/>
                    </a:lnTo>
                    <a:lnTo>
                      <a:pt x="1164" y="154"/>
                    </a:lnTo>
                    <a:lnTo>
                      <a:pt x="1400" y="152"/>
                    </a:lnTo>
                    <a:lnTo>
                      <a:pt x="1620" y="148"/>
                    </a:lnTo>
                    <a:lnTo>
                      <a:pt x="1818" y="140"/>
                    </a:lnTo>
                    <a:lnTo>
                      <a:pt x="1990" y="130"/>
                    </a:lnTo>
                    <a:lnTo>
                      <a:pt x="2132" y="120"/>
                    </a:lnTo>
                    <a:lnTo>
                      <a:pt x="2190" y="114"/>
                    </a:lnTo>
                    <a:lnTo>
                      <a:pt x="2240" y="106"/>
                    </a:lnTo>
                    <a:lnTo>
                      <a:pt x="2278" y="100"/>
                    </a:lnTo>
                    <a:lnTo>
                      <a:pt x="2306" y="92"/>
                    </a:lnTo>
                    <a:lnTo>
                      <a:pt x="2324" y="86"/>
                    </a:lnTo>
                    <a:lnTo>
                      <a:pt x="2328" y="82"/>
                    </a:lnTo>
                    <a:lnTo>
                      <a:pt x="2330" y="78"/>
                    </a:lnTo>
                    <a:lnTo>
                      <a:pt x="2328" y="74"/>
                    </a:lnTo>
                    <a:lnTo>
                      <a:pt x="2324" y="70"/>
                    </a:lnTo>
                    <a:lnTo>
                      <a:pt x="2316" y="66"/>
                    </a:lnTo>
                    <a:lnTo>
                      <a:pt x="2306" y="62"/>
                    </a:lnTo>
                    <a:lnTo>
                      <a:pt x="2278" y="54"/>
                    </a:lnTo>
                    <a:lnTo>
                      <a:pt x="2240" y="48"/>
                    </a:lnTo>
                    <a:lnTo>
                      <a:pt x="2190" y="40"/>
                    </a:lnTo>
                    <a:lnTo>
                      <a:pt x="2132" y="34"/>
                    </a:lnTo>
                    <a:lnTo>
                      <a:pt x="1990" y="22"/>
                    </a:lnTo>
                    <a:lnTo>
                      <a:pt x="1818" y="14"/>
                    </a:lnTo>
                    <a:lnTo>
                      <a:pt x="1620" y="6"/>
                    </a:lnTo>
                    <a:lnTo>
                      <a:pt x="1400" y="2"/>
                    </a:lnTo>
                    <a:lnTo>
                      <a:pt x="11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1" name="Freeform 176"/>
              <p:cNvSpPr>
                <a:spLocks noEditPoints="1" noChangeArrowheads="1"/>
              </p:cNvSpPr>
              <p:nvPr/>
            </p:nvSpPr>
            <p:spPr bwMode="auto">
              <a:xfrm>
                <a:off x="292" y="18"/>
                <a:ext cx="2318" cy="152"/>
              </a:xfrm>
              <a:custGeom>
                <a:avLst/>
                <a:gdLst>
                  <a:gd name="T0" fmla="*/ 1158 w 2318"/>
                  <a:gd name="T1" fmla="*/ 152 h 152"/>
                  <a:gd name="T2" fmla="*/ 710 w 2318"/>
                  <a:gd name="T3" fmla="*/ 146 h 152"/>
                  <a:gd name="T4" fmla="*/ 342 w 2318"/>
                  <a:gd name="T5" fmla="*/ 130 h 152"/>
                  <a:gd name="T6" fmla="*/ 144 w 2318"/>
                  <a:gd name="T7" fmla="*/ 112 h 152"/>
                  <a:gd name="T8" fmla="*/ 56 w 2318"/>
                  <a:gd name="T9" fmla="*/ 100 h 152"/>
                  <a:gd name="T10" fmla="*/ 10 w 2318"/>
                  <a:gd name="T11" fmla="*/ 86 h 152"/>
                  <a:gd name="T12" fmla="*/ 4 w 2318"/>
                  <a:gd name="T13" fmla="*/ 78 h 152"/>
                  <a:gd name="T14" fmla="*/ 6 w 2318"/>
                  <a:gd name="T15" fmla="*/ 74 h 152"/>
                  <a:gd name="T16" fmla="*/ 28 w 2318"/>
                  <a:gd name="T17" fmla="*/ 62 h 152"/>
                  <a:gd name="T18" fmla="*/ 96 w 2318"/>
                  <a:gd name="T19" fmla="*/ 48 h 152"/>
                  <a:gd name="T20" fmla="*/ 202 w 2318"/>
                  <a:gd name="T21" fmla="*/ 34 h 152"/>
                  <a:gd name="T22" fmla="*/ 514 w 2318"/>
                  <a:gd name="T23" fmla="*/ 14 h 152"/>
                  <a:gd name="T24" fmla="*/ 926 w 2318"/>
                  <a:gd name="T25" fmla="*/ 2 h 152"/>
                  <a:gd name="T26" fmla="*/ 1158 w 2318"/>
                  <a:gd name="T27" fmla="*/ 0 h 152"/>
                  <a:gd name="T28" fmla="*/ 1610 w 2318"/>
                  <a:gd name="T29" fmla="*/ 6 h 152"/>
                  <a:gd name="T30" fmla="*/ 1976 w 2318"/>
                  <a:gd name="T31" fmla="*/ 24 h 152"/>
                  <a:gd name="T32" fmla="*/ 2176 w 2318"/>
                  <a:gd name="T33" fmla="*/ 40 h 152"/>
                  <a:gd name="T34" fmla="*/ 2262 w 2318"/>
                  <a:gd name="T35" fmla="*/ 54 h 152"/>
                  <a:gd name="T36" fmla="*/ 2308 w 2318"/>
                  <a:gd name="T37" fmla="*/ 70 h 152"/>
                  <a:gd name="T38" fmla="*/ 2314 w 2318"/>
                  <a:gd name="T39" fmla="*/ 78 h 152"/>
                  <a:gd name="T40" fmla="*/ 2312 w 2318"/>
                  <a:gd name="T41" fmla="*/ 82 h 152"/>
                  <a:gd name="T42" fmla="*/ 2290 w 2318"/>
                  <a:gd name="T43" fmla="*/ 92 h 152"/>
                  <a:gd name="T44" fmla="*/ 2224 w 2318"/>
                  <a:gd name="T45" fmla="*/ 106 h 152"/>
                  <a:gd name="T46" fmla="*/ 2118 w 2318"/>
                  <a:gd name="T47" fmla="*/ 120 h 152"/>
                  <a:gd name="T48" fmla="*/ 1806 w 2318"/>
                  <a:gd name="T49" fmla="*/ 140 h 152"/>
                  <a:gd name="T50" fmla="*/ 1392 w 2318"/>
                  <a:gd name="T51" fmla="*/ 150 h 152"/>
                  <a:gd name="T52" fmla="*/ 1158 w 2318"/>
                  <a:gd name="T53" fmla="*/ 0 h 152"/>
                  <a:gd name="T54" fmla="*/ 924 w 2318"/>
                  <a:gd name="T55" fmla="*/ 2 h 152"/>
                  <a:gd name="T56" fmla="*/ 510 w 2318"/>
                  <a:gd name="T57" fmla="*/ 14 h 152"/>
                  <a:gd name="T58" fmla="*/ 198 w 2318"/>
                  <a:gd name="T59" fmla="*/ 34 h 152"/>
                  <a:gd name="T60" fmla="*/ 90 w 2318"/>
                  <a:gd name="T61" fmla="*/ 48 h 152"/>
                  <a:gd name="T62" fmla="*/ 24 w 2318"/>
                  <a:gd name="T63" fmla="*/ 62 h 152"/>
                  <a:gd name="T64" fmla="*/ 6 w 2318"/>
                  <a:gd name="T65" fmla="*/ 70 h 152"/>
                  <a:gd name="T66" fmla="*/ 0 w 2318"/>
                  <a:gd name="T67" fmla="*/ 78 h 152"/>
                  <a:gd name="T68" fmla="*/ 2 w 2318"/>
                  <a:gd name="T69" fmla="*/ 82 h 152"/>
                  <a:gd name="T70" fmla="*/ 24 w 2318"/>
                  <a:gd name="T71" fmla="*/ 92 h 152"/>
                  <a:gd name="T72" fmla="*/ 90 w 2318"/>
                  <a:gd name="T73" fmla="*/ 106 h 152"/>
                  <a:gd name="T74" fmla="*/ 198 w 2318"/>
                  <a:gd name="T75" fmla="*/ 120 h 152"/>
                  <a:gd name="T76" fmla="*/ 510 w 2318"/>
                  <a:gd name="T77" fmla="*/ 140 h 152"/>
                  <a:gd name="T78" fmla="*/ 924 w 2318"/>
                  <a:gd name="T79" fmla="*/ 152 h 152"/>
                  <a:gd name="T80" fmla="*/ 1158 w 2318"/>
                  <a:gd name="T81" fmla="*/ 152 h 152"/>
                  <a:gd name="T82" fmla="*/ 1612 w 2318"/>
                  <a:gd name="T83" fmla="*/ 146 h 152"/>
                  <a:gd name="T84" fmla="*/ 1980 w 2318"/>
                  <a:gd name="T85" fmla="*/ 130 h 152"/>
                  <a:gd name="T86" fmla="*/ 2180 w 2318"/>
                  <a:gd name="T87" fmla="*/ 114 h 152"/>
                  <a:gd name="T88" fmla="*/ 2268 w 2318"/>
                  <a:gd name="T89" fmla="*/ 100 h 152"/>
                  <a:gd name="T90" fmla="*/ 2314 w 2318"/>
                  <a:gd name="T91" fmla="*/ 86 h 152"/>
                  <a:gd name="T92" fmla="*/ 2318 w 2318"/>
                  <a:gd name="T93" fmla="*/ 78 h 152"/>
                  <a:gd name="T94" fmla="*/ 2318 w 2318"/>
                  <a:gd name="T95" fmla="*/ 74 h 152"/>
                  <a:gd name="T96" fmla="*/ 2306 w 2318"/>
                  <a:gd name="T97" fmla="*/ 66 h 152"/>
                  <a:gd name="T98" fmla="*/ 2268 w 2318"/>
                  <a:gd name="T99" fmla="*/ 54 h 152"/>
                  <a:gd name="T100" fmla="*/ 2180 w 2318"/>
                  <a:gd name="T101" fmla="*/ 40 h 152"/>
                  <a:gd name="T102" fmla="*/ 1980 w 2318"/>
                  <a:gd name="T103" fmla="*/ 22 h 152"/>
                  <a:gd name="T104" fmla="*/ 1612 w 2318"/>
                  <a:gd name="T105" fmla="*/ 6 h 152"/>
                  <a:gd name="T106" fmla="*/ 1158 w 2318"/>
                  <a:gd name="T10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18" h="152">
                    <a:moveTo>
                      <a:pt x="1158" y="152"/>
                    </a:moveTo>
                    <a:lnTo>
                      <a:pt x="1158" y="152"/>
                    </a:lnTo>
                    <a:lnTo>
                      <a:pt x="926" y="150"/>
                    </a:lnTo>
                    <a:lnTo>
                      <a:pt x="710" y="146"/>
                    </a:lnTo>
                    <a:lnTo>
                      <a:pt x="514" y="140"/>
                    </a:lnTo>
                    <a:lnTo>
                      <a:pt x="342" y="130"/>
                    </a:lnTo>
                    <a:lnTo>
                      <a:pt x="202" y="120"/>
                    </a:lnTo>
                    <a:lnTo>
                      <a:pt x="144" y="112"/>
                    </a:lnTo>
                    <a:lnTo>
                      <a:pt x="96" y="106"/>
                    </a:lnTo>
                    <a:lnTo>
                      <a:pt x="56" y="100"/>
                    </a:lnTo>
                    <a:lnTo>
                      <a:pt x="28" y="92"/>
                    </a:lnTo>
                    <a:lnTo>
                      <a:pt x="10" y="86"/>
                    </a:lnTo>
                    <a:lnTo>
                      <a:pt x="6" y="82"/>
                    </a:lnTo>
                    <a:lnTo>
                      <a:pt x="4" y="78"/>
                    </a:lnTo>
                    <a:lnTo>
                      <a:pt x="6" y="74"/>
                    </a:lnTo>
                    <a:lnTo>
                      <a:pt x="10" y="70"/>
                    </a:lnTo>
                    <a:lnTo>
                      <a:pt x="28" y="62"/>
                    </a:lnTo>
                    <a:lnTo>
                      <a:pt x="56" y="54"/>
                    </a:lnTo>
                    <a:lnTo>
                      <a:pt x="96" y="48"/>
                    </a:lnTo>
                    <a:lnTo>
                      <a:pt x="144" y="40"/>
                    </a:lnTo>
                    <a:lnTo>
                      <a:pt x="202" y="34"/>
                    </a:lnTo>
                    <a:lnTo>
                      <a:pt x="342" y="24"/>
                    </a:lnTo>
                    <a:lnTo>
                      <a:pt x="514" y="14"/>
                    </a:lnTo>
                    <a:lnTo>
                      <a:pt x="710" y="6"/>
                    </a:lnTo>
                    <a:lnTo>
                      <a:pt x="926" y="2"/>
                    </a:lnTo>
                    <a:lnTo>
                      <a:pt x="1158" y="0"/>
                    </a:lnTo>
                    <a:lnTo>
                      <a:pt x="1392" y="2"/>
                    </a:lnTo>
                    <a:lnTo>
                      <a:pt x="1610" y="6"/>
                    </a:lnTo>
                    <a:lnTo>
                      <a:pt x="1806" y="14"/>
                    </a:lnTo>
                    <a:lnTo>
                      <a:pt x="1976" y="24"/>
                    </a:lnTo>
                    <a:lnTo>
                      <a:pt x="2118" y="34"/>
                    </a:lnTo>
                    <a:lnTo>
                      <a:pt x="2176" y="40"/>
                    </a:lnTo>
                    <a:lnTo>
                      <a:pt x="2224" y="48"/>
                    </a:lnTo>
                    <a:lnTo>
                      <a:pt x="2262" y="54"/>
                    </a:lnTo>
                    <a:lnTo>
                      <a:pt x="2290" y="62"/>
                    </a:lnTo>
                    <a:lnTo>
                      <a:pt x="2308" y="70"/>
                    </a:lnTo>
                    <a:lnTo>
                      <a:pt x="2312" y="74"/>
                    </a:lnTo>
                    <a:lnTo>
                      <a:pt x="2314" y="78"/>
                    </a:lnTo>
                    <a:lnTo>
                      <a:pt x="2312" y="82"/>
                    </a:lnTo>
                    <a:lnTo>
                      <a:pt x="2308" y="86"/>
                    </a:lnTo>
                    <a:lnTo>
                      <a:pt x="2290" y="92"/>
                    </a:lnTo>
                    <a:lnTo>
                      <a:pt x="2262" y="100"/>
                    </a:lnTo>
                    <a:lnTo>
                      <a:pt x="2224" y="106"/>
                    </a:lnTo>
                    <a:lnTo>
                      <a:pt x="2176" y="112"/>
                    </a:lnTo>
                    <a:lnTo>
                      <a:pt x="2118" y="120"/>
                    </a:lnTo>
                    <a:lnTo>
                      <a:pt x="1976" y="130"/>
                    </a:lnTo>
                    <a:lnTo>
                      <a:pt x="1806" y="140"/>
                    </a:lnTo>
                    <a:lnTo>
                      <a:pt x="1610" y="146"/>
                    </a:lnTo>
                    <a:lnTo>
                      <a:pt x="1392" y="150"/>
                    </a:lnTo>
                    <a:lnTo>
                      <a:pt x="1158" y="152"/>
                    </a:lnTo>
                    <a:close/>
                    <a:moveTo>
                      <a:pt x="1158" y="0"/>
                    </a:moveTo>
                    <a:lnTo>
                      <a:pt x="1158" y="0"/>
                    </a:lnTo>
                    <a:lnTo>
                      <a:pt x="924" y="2"/>
                    </a:lnTo>
                    <a:lnTo>
                      <a:pt x="708" y="6"/>
                    </a:lnTo>
                    <a:lnTo>
                      <a:pt x="510" y="14"/>
                    </a:lnTo>
                    <a:lnTo>
                      <a:pt x="340" y="22"/>
                    </a:lnTo>
                    <a:lnTo>
                      <a:pt x="198" y="34"/>
                    </a:lnTo>
                    <a:lnTo>
                      <a:pt x="140" y="40"/>
                    </a:lnTo>
                    <a:lnTo>
                      <a:pt x="90" y="48"/>
                    </a:lnTo>
                    <a:lnTo>
                      <a:pt x="52" y="54"/>
                    </a:lnTo>
                    <a:lnTo>
                      <a:pt x="24" y="62"/>
                    </a:lnTo>
                    <a:lnTo>
                      <a:pt x="14" y="66"/>
                    </a:lnTo>
                    <a:lnTo>
                      <a:pt x="6" y="70"/>
                    </a:lnTo>
                    <a:lnTo>
                      <a:pt x="2" y="74"/>
                    </a:lnTo>
                    <a:lnTo>
                      <a:pt x="0" y="78"/>
                    </a:lnTo>
                    <a:lnTo>
                      <a:pt x="2" y="82"/>
                    </a:lnTo>
                    <a:lnTo>
                      <a:pt x="6" y="86"/>
                    </a:lnTo>
                    <a:lnTo>
                      <a:pt x="24" y="92"/>
                    </a:lnTo>
                    <a:lnTo>
                      <a:pt x="52" y="100"/>
                    </a:lnTo>
                    <a:lnTo>
                      <a:pt x="90" y="106"/>
                    </a:lnTo>
                    <a:lnTo>
                      <a:pt x="140" y="114"/>
                    </a:lnTo>
                    <a:lnTo>
                      <a:pt x="198" y="120"/>
                    </a:lnTo>
                    <a:lnTo>
                      <a:pt x="340" y="130"/>
                    </a:lnTo>
                    <a:lnTo>
                      <a:pt x="510" y="140"/>
                    </a:lnTo>
                    <a:lnTo>
                      <a:pt x="708" y="146"/>
                    </a:lnTo>
                    <a:lnTo>
                      <a:pt x="924" y="152"/>
                    </a:lnTo>
                    <a:lnTo>
                      <a:pt x="1158" y="152"/>
                    </a:lnTo>
                    <a:lnTo>
                      <a:pt x="1392" y="152"/>
                    </a:lnTo>
                    <a:lnTo>
                      <a:pt x="1612" y="146"/>
                    </a:lnTo>
                    <a:lnTo>
                      <a:pt x="1808" y="140"/>
                    </a:lnTo>
                    <a:lnTo>
                      <a:pt x="1980" y="130"/>
                    </a:lnTo>
                    <a:lnTo>
                      <a:pt x="2122" y="120"/>
                    </a:lnTo>
                    <a:lnTo>
                      <a:pt x="2180" y="114"/>
                    </a:lnTo>
                    <a:lnTo>
                      <a:pt x="2228" y="106"/>
                    </a:lnTo>
                    <a:lnTo>
                      <a:pt x="2268" y="100"/>
                    </a:lnTo>
                    <a:lnTo>
                      <a:pt x="2296" y="92"/>
                    </a:lnTo>
                    <a:lnTo>
                      <a:pt x="2314" y="86"/>
                    </a:lnTo>
                    <a:lnTo>
                      <a:pt x="2318" y="82"/>
                    </a:lnTo>
                    <a:lnTo>
                      <a:pt x="2318" y="78"/>
                    </a:lnTo>
                    <a:lnTo>
                      <a:pt x="2318" y="74"/>
                    </a:lnTo>
                    <a:lnTo>
                      <a:pt x="2314" y="70"/>
                    </a:lnTo>
                    <a:lnTo>
                      <a:pt x="2306" y="66"/>
                    </a:lnTo>
                    <a:lnTo>
                      <a:pt x="2296" y="62"/>
                    </a:lnTo>
                    <a:lnTo>
                      <a:pt x="2268" y="54"/>
                    </a:lnTo>
                    <a:lnTo>
                      <a:pt x="2228" y="48"/>
                    </a:lnTo>
                    <a:lnTo>
                      <a:pt x="2180" y="40"/>
                    </a:lnTo>
                    <a:lnTo>
                      <a:pt x="2122" y="34"/>
                    </a:lnTo>
                    <a:lnTo>
                      <a:pt x="1980" y="22"/>
                    </a:lnTo>
                    <a:lnTo>
                      <a:pt x="1808" y="14"/>
                    </a:lnTo>
                    <a:lnTo>
                      <a:pt x="1612" y="6"/>
                    </a:lnTo>
                    <a:lnTo>
                      <a:pt x="1392" y="2"/>
                    </a:lnTo>
                    <a:lnTo>
                      <a:pt x="1158" y="0"/>
                    </a:lnTo>
                    <a:close/>
                  </a:path>
                </a:pathLst>
              </a:custGeom>
              <a:solidFill>
                <a:srgbClr val="F6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2" name="Freeform 177"/>
              <p:cNvSpPr>
                <a:spLocks noChangeArrowheads="1"/>
              </p:cNvSpPr>
              <p:nvPr/>
            </p:nvSpPr>
            <p:spPr bwMode="auto">
              <a:xfrm>
                <a:off x="296" y="18"/>
                <a:ext cx="2310" cy="152"/>
              </a:xfrm>
              <a:custGeom>
                <a:avLst/>
                <a:gdLst>
                  <a:gd name="T0" fmla="*/ 1154 w 2310"/>
                  <a:gd name="T1" fmla="*/ 152 h 152"/>
                  <a:gd name="T2" fmla="*/ 1154 w 2310"/>
                  <a:gd name="T3" fmla="*/ 152 h 152"/>
                  <a:gd name="T4" fmla="*/ 922 w 2310"/>
                  <a:gd name="T5" fmla="*/ 150 h 152"/>
                  <a:gd name="T6" fmla="*/ 706 w 2310"/>
                  <a:gd name="T7" fmla="*/ 146 h 152"/>
                  <a:gd name="T8" fmla="*/ 510 w 2310"/>
                  <a:gd name="T9" fmla="*/ 140 h 152"/>
                  <a:gd name="T10" fmla="*/ 338 w 2310"/>
                  <a:gd name="T11" fmla="*/ 130 h 152"/>
                  <a:gd name="T12" fmla="*/ 198 w 2310"/>
                  <a:gd name="T13" fmla="*/ 120 h 152"/>
                  <a:gd name="T14" fmla="*/ 140 w 2310"/>
                  <a:gd name="T15" fmla="*/ 112 h 152"/>
                  <a:gd name="T16" fmla="*/ 92 w 2310"/>
                  <a:gd name="T17" fmla="*/ 106 h 152"/>
                  <a:gd name="T18" fmla="*/ 52 w 2310"/>
                  <a:gd name="T19" fmla="*/ 100 h 152"/>
                  <a:gd name="T20" fmla="*/ 24 w 2310"/>
                  <a:gd name="T21" fmla="*/ 92 h 152"/>
                  <a:gd name="T22" fmla="*/ 6 w 2310"/>
                  <a:gd name="T23" fmla="*/ 86 h 152"/>
                  <a:gd name="T24" fmla="*/ 2 w 2310"/>
                  <a:gd name="T25" fmla="*/ 82 h 152"/>
                  <a:gd name="T26" fmla="*/ 0 w 2310"/>
                  <a:gd name="T27" fmla="*/ 78 h 152"/>
                  <a:gd name="T28" fmla="*/ 0 w 2310"/>
                  <a:gd name="T29" fmla="*/ 78 h 152"/>
                  <a:gd name="T30" fmla="*/ 2 w 2310"/>
                  <a:gd name="T31" fmla="*/ 74 h 152"/>
                  <a:gd name="T32" fmla="*/ 6 w 2310"/>
                  <a:gd name="T33" fmla="*/ 70 h 152"/>
                  <a:gd name="T34" fmla="*/ 24 w 2310"/>
                  <a:gd name="T35" fmla="*/ 62 h 152"/>
                  <a:gd name="T36" fmla="*/ 52 w 2310"/>
                  <a:gd name="T37" fmla="*/ 54 h 152"/>
                  <a:gd name="T38" fmla="*/ 92 w 2310"/>
                  <a:gd name="T39" fmla="*/ 48 h 152"/>
                  <a:gd name="T40" fmla="*/ 140 w 2310"/>
                  <a:gd name="T41" fmla="*/ 40 h 152"/>
                  <a:gd name="T42" fmla="*/ 198 w 2310"/>
                  <a:gd name="T43" fmla="*/ 34 h 152"/>
                  <a:gd name="T44" fmla="*/ 338 w 2310"/>
                  <a:gd name="T45" fmla="*/ 24 h 152"/>
                  <a:gd name="T46" fmla="*/ 510 w 2310"/>
                  <a:gd name="T47" fmla="*/ 14 h 152"/>
                  <a:gd name="T48" fmla="*/ 706 w 2310"/>
                  <a:gd name="T49" fmla="*/ 6 h 152"/>
                  <a:gd name="T50" fmla="*/ 922 w 2310"/>
                  <a:gd name="T51" fmla="*/ 2 h 152"/>
                  <a:gd name="T52" fmla="*/ 1154 w 2310"/>
                  <a:gd name="T53" fmla="*/ 0 h 152"/>
                  <a:gd name="T54" fmla="*/ 1154 w 2310"/>
                  <a:gd name="T55" fmla="*/ 0 h 152"/>
                  <a:gd name="T56" fmla="*/ 1388 w 2310"/>
                  <a:gd name="T57" fmla="*/ 2 h 152"/>
                  <a:gd name="T58" fmla="*/ 1606 w 2310"/>
                  <a:gd name="T59" fmla="*/ 6 h 152"/>
                  <a:gd name="T60" fmla="*/ 1802 w 2310"/>
                  <a:gd name="T61" fmla="*/ 14 h 152"/>
                  <a:gd name="T62" fmla="*/ 1972 w 2310"/>
                  <a:gd name="T63" fmla="*/ 24 h 152"/>
                  <a:gd name="T64" fmla="*/ 2114 w 2310"/>
                  <a:gd name="T65" fmla="*/ 34 h 152"/>
                  <a:gd name="T66" fmla="*/ 2172 w 2310"/>
                  <a:gd name="T67" fmla="*/ 40 h 152"/>
                  <a:gd name="T68" fmla="*/ 2220 w 2310"/>
                  <a:gd name="T69" fmla="*/ 48 h 152"/>
                  <a:gd name="T70" fmla="*/ 2258 w 2310"/>
                  <a:gd name="T71" fmla="*/ 54 h 152"/>
                  <a:gd name="T72" fmla="*/ 2286 w 2310"/>
                  <a:gd name="T73" fmla="*/ 62 h 152"/>
                  <a:gd name="T74" fmla="*/ 2304 w 2310"/>
                  <a:gd name="T75" fmla="*/ 70 h 152"/>
                  <a:gd name="T76" fmla="*/ 2308 w 2310"/>
                  <a:gd name="T77" fmla="*/ 74 h 152"/>
                  <a:gd name="T78" fmla="*/ 2310 w 2310"/>
                  <a:gd name="T79" fmla="*/ 78 h 152"/>
                  <a:gd name="T80" fmla="*/ 2310 w 2310"/>
                  <a:gd name="T81" fmla="*/ 78 h 152"/>
                  <a:gd name="T82" fmla="*/ 2308 w 2310"/>
                  <a:gd name="T83" fmla="*/ 82 h 152"/>
                  <a:gd name="T84" fmla="*/ 2304 w 2310"/>
                  <a:gd name="T85" fmla="*/ 86 h 152"/>
                  <a:gd name="T86" fmla="*/ 2286 w 2310"/>
                  <a:gd name="T87" fmla="*/ 92 h 152"/>
                  <a:gd name="T88" fmla="*/ 2258 w 2310"/>
                  <a:gd name="T89" fmla="*/ 100 h 152"/>
                  <a:gd name="T90" fmla="*/ 2220 w 2310"/>
                  <a:gd name="T91" fmla="*/ 106 h 152"/>
                  <a:gd name="T92" fmla="*/ 2172 w 2310"/>
                  <a:gd name="T93" fmla="*/ 112 h 152"/>
                  <a:gd name="T94" fmla="*/ 2114 w 2310"/>
                  <a:gd name="T95" fmla="*/ 120 h 152"/>
                  <a:gd name="T96" fmla="*/ 1972 w 2310"/>
                  <a:gd name="T97" fmla="*/ 130 h 152"/>
                  <a:gd name="T98" fmla="*/ 1802 w 2310"/>
                  <a:gd name="T99" fmla="*/ 140 h 152"/>
                  <a:gd name="T100" fmla="*/ 1606 w 2310"/>
                  <a:gd name="T101" fmla="*/ 146 h 152"/>
                  <a:gd name="T102" fmla="*/ 1388 w 2310"/>
                  <a:gd name="T103" fmla="*/ 150 h 152"/>
                  <a:gd name="T104" fmla="*/ 1154 w 2310"/>
                  <a:gd name="T10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0" h="152">
                    <a:moveTo>
                      <a:pt x="1154" y="152"/>
                    </a:moveTo>
                    <a:lnTo>
                      <a:pt x="1154" y="152"/>
                    </a:lnTo>
                    <a:lnTo>
                      <a:pt x="922" y="150"/>
                    </a:lnTo>
                    <a:lnTo>
                      <a:pt x="706" y="146"/>
                    </a:lnTo>
                    <a:lnTo>
                      <a:pt x="510" y="140"/>
                    </a:lnTo>
                    <a:lnTo>
                      <a:pt x="338" y="130"/>
                    </a:lnTo>
                    <a:lnTo>
                      <a:pt x="198" y="120"/>
                    </a:lnTo>
                    <a:lnTo>
                      <a:pt x="140" y="112"/>
                    </a:lnTo>
                    <a:lnTo>
                      <a:pt x="92" y="106"/>
                    </a:lnTo>
                    <a:lnTo>
                      <a:pt x="52" y="100"/>
                    </a:lnTo>
                    <a:lnTo>
                      <a:pt x="24" y="92"/>
                    </a:lnTo>
                    <a:lnTo>
                      <a:pt x="6" y="86"/>
                    </a:lnTo>
                    <a:lnTo>
                      <a:pt x="2" y="82"/>
                    </a:lnTo>
                    <a:lnTo>
                      <a:pt x="0" y="78"/>
                    </a:lnTo>
                    <a:lnTo>
                      <a:pt x="2" y="74"/>
                    </a:lnTo>
                    <a:lnTo>
                      <a:pt x="6" y="70"/>
                    </a:lnTo>
                    <a:lnTo>
                      <a:pt x="24" y="62"/>
                    </a:lnTo>
                    <a:lnTo>
                      <a:pt x="52" y="54"/>
                    </a:lnTo>
                    <a:lnTo>
                      <a:pt x="92" y="48"/>
                    </a:lnTo>
                    <a:lnTo>
                      <a:pt x="140" y="40"/>
                    </a:lnTo>
                    <a:lnTo>
                      <a:pt x="198" y="34"/>
                    </a:lnTo>
                    <a:lnTo>
                      <a:pt x="338" y="24"/>
                    </a:lnTo>
                    <a:lnTo>
                      <a:pt x="510" y="14"/>
                    </a:lnTo>
                    <a:lnTo>
                      <a:pt x="706" y="6"/>
                    </a:lnTo>
                    <a:lnTo>
                      <a:pt x="922" y="2"/>
                    </a:lnTo>
                    <a:lnTo>
                      <a:pt x="1154" y="0"/>
                    </a:lnTo>
                    <a:lnTo>
                      <a:pt x="1388" y="2"/>
                    </a:lnTo>
                    <a:lnTo>
                      <a:pt x="1606" y="6"/>
                    </a:lnTo>
                    <a:lnTo>
                      <a:pt x="1802" y="14"/>
                    </a:lnTo>
                    <a:lnTo>
                      <a:pt x="1972" y="24"/>
                    </a:lnTo>
                    <a:lnTo>
                      <a:pt x="2114" y="34"/>
                    </a:lnTo>
                    <a:lnTo>
                      <a:pt x="2172" y="40"/>
                    </a:lnTo>
                    <a:lnTo>
                      <a:pt x="2220" y="48"/>
                    </a:lnTo>
                    <a:lnTo>
                      <a:pt x="2258" y="54"/>
                    </a:lnTo>
                    <a:lnTo>
                      <a:pt x="2286" y="62"/>
                    </a:lnTo>
                    <a:lnTo>
                      <a:pt x="2304" y="70"/>
                    </a:lnTo>
                    <a:lnTo>
                      <a:pt x="2308" y="74"/>
                    </a:lnTo>
                    <a:lnTo>
                      <a:pt x="2310" y="78"/>
                    </a:lnTo>
                    <a:lnTo>
                      <a:pt x="2308" y="82"/>
                    </a:lnTo>
                    <a:lnTo>
                      <a:pt x="2304" y="86"/>
                    </a:lnTo>
                    <a:lnTo>
                      <a:pt x="2286" y="92"/>
                    </a:lnTo>
                    <a:lnTo>
                      <a:pt x="2258" y="100"/>
                    </a:lnTo>
                    <a:lnTo>
                      <a:pt x="2220" y="106"/>
                    </a:lnTo>
                    <a:lnTo>
                      <a:pt x="2172" y="112"/>
                    </a:lnTo>
                    <a:lnTo>
                      <a:pt x="2114" y="120"/>
                    </a:lnTo>
                    <a:lnTo>
                      <a:pt x="1972" y="130"/>
                    </a:lnTo>
                    <a:lnTo>
                      <a:pt x="1802" y="140"/>
                    </a:lnTo>
                    <a:lnTo>
                      <a:pt x="1606" y="146"/>
                    </a:lnTo>
                    <a:lnTo>
                      <a:pt x="1388" y="150"/>
                    </a:lnTo>
                    <a:lnTo>
                      <a:pt x="1154"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3" name="Freeform 178"/>
              <p:cNvSpPr>
                <a:spLocks noChangeArrowheads="1"/>
              </p:cNvSpPr>
              <p:nvPr/>
            </p:nvSpPr>
            <p:spPr bwMode="auto">
              <a:xfrm>
                <a:off x="292" y="18"/>
                <a:ext cx="2318" cy="152"/>
              </a:xfrm>
              <a:custGeom>
                <a:avLst/>
                <a:gdLst>
                  <a:gd name="T0" fmla="*/ 1158 w 2318"/>
                  <a:gd name="T1" fmla="*/ 0 h 152"/>
                  <a:gd name="T2" fmla="*/ 1158 w 2318"/>
                  <a:gd name="T3" fmla="*/ 0 h 152"/>
                  <a:gd name="T4" fmla="*/ 924 w 2318"/>
                  <a:gd name="T5" fmla="*/ 2 h 152"/>
                  <a:gd name="T6" fmla="*/ 708 w 2318"/>
                  <a:gd name="T7" fmla="*/ 6 h 152"/>
                  <a:gd name="T8" fmla="*/ 510 w 2318"/>
                  <a:gd name="T9" fmla="*/ 14 h 152"/>
                  <a:gd name="T10" fmla="*/ 340 w 2318"/>
                  <a:gd name="T11" fmla="*/ 22 h 152"/>
                  <a:gd name="T12" fmla="*/ 198 w 2318"/>
                  <a:gd name="T13" fmla="*/ 34 h 152"/>
                  <a:gd name="T14" fmla="*/ 140 w 2318"/>
                  <a:gd name="T15" fmla="*/ 40 h 152"/>
                  <a:gd name="T16" fmla="*/ 90 w 2318"/>
                  <a:gd name="T17" fmla="*/ 48 h 152"/>
                  <a:gd name="T18" fmla="*/ 52 w 2318"/>
                  <a:gd name="T19" fmla="*/ 54 h 152"/>
                  <a:gd name="T20" fmla="*/ 24 w 2318"/>
                  <a:gd name="T21" fmla="*/ 62 h 152"/>
                  <a:gd name="T22" fmla="*/ 14 w 2318"/>
                  <a:gd name="T23" fmla="*/ 66 h 152"/>
                  <a:gd name="T24" fmla="*/ 6 w 2318"/>
                  <a:gd name="T25" fmla="*/ 70 h 152"/>
                  <a:gd name="T26" fmla="*/ 2 w 2318"/>
                  <a:gd name="T27" fmla="*/ 74 h 152"/>
                  <a:gd name="T28" fmla="*/ 0 w 2318"/>
                  <a:gd name="T29" fmla="*/ 78 h 152"/>
                  <a:gd name="T30" fmla="*/ 0 w 2318"/>
                  <a:gd name="T31" fmla="*/ 78 h 152"/>
                  <a:gd name="T32" fmla="*/ 2 w 2318"/>
                  <a:gd name="T33" fmla="*/ 82 h 152"/>
                  <a:gd name="T34" fmla="*/ 6 w 2318"/>
                  <a:gd name="T35" fmla="*/ 86 h 152"/>
                  <a:gd name="T36" fmla="*/ 24 w 2318"/>
                  <a:gd name="T37" fmla="*/ 92 h 152"/>
                  <a:gd name="T38" fmla="*/ 52 w 2318"/>
                  <a:gd name="T39" fmla="*/ 100 h 152"/>
                  <a:gd name="T40" fmla="*/ 90 w 2318"/>
                  <a:gd name="T41" fmla="*/ 106 h 152"/>
                  <a:gd name="T42" fmla="*/ 140 w 2318"/>
                  <a:gd name="T43" fmla="*/ 114 h 152"/>
                  <a:gd name="T44" fmla="*/ 198 w 2318"/>
                  <a:gd name="T45" fmla="*/ 120 h 152"/>
                  <a:gd name="T46" fmla="*/ 340 w 2318"/>
                  <a:gd name="T47" fmla="*/ 130 h 152"/>
                  <a:gd name="T48" fmla="*/ 510 w 2318"/>
                  <a:gd name="T49" fmla="*/ 140 h 152"/>
                  <a:gd name="T50" fmla="*/ 708 w 2318"/>
                  <a:gd name="T51" fmla="*/ 146 h 152"/>
                  <a:gd name="T52" fmla="*/ 924 w 2318"/>
                  <a:gd name="T53" fmla="*/ 152 h 152"/>
                  <a:gd name="T54" fmla="*/ 1158 w 2318"/>
                  <a:gd name="T55" fmla="*/ 152 h 152"/>
                  <a:gd name="T56" fmla="*/ 1158 w 2318"/>
                  <a:gd name="T57" fmla="*/ 152 h 152"/>
                  <a:gd name="T58" fmla="*/ 1392 w 2318"/>
                  <a:gd name="T59" fmla="*/ 152 h 152"/>
                  <a:gd name="T60" fmla="*/ 1612 w 2318"/>
                  <a:gd name="T61" fmla="*/ 146 h 152"/>
                  <a:gd name="T62" fmla="*/ 1808 w 2318"/>
                  <a:gd name="T63" fmla="*/ 140 h 152"/>
                  <a:gd name="T64" fmla="*/ 1980 w 2318"/>
                  <a:gd name="T65" fmla="*/ 130 h 152"/>
                  <a:gd name="T66" fmla="*/ 2122 w 2318"/>
                  <a:gd name="T67" fmla="*/ 120 h 152"/>
                  <a:gd name="T68" fmla="*/ 2180 w 2318"/>
                  <a:gd name="T69" fmla="*/ 114 h 152"/>
                  <a:gd name="T70" fmla="*/ 2228 w 2318"/>
                  <a:gd name="T71" fmla="*/ 106 h 152"/>
                  <a:gd name="T72" fmla="*/ 2268 w 2318"/>
                  <a:gd name="T73" fmla="*/ 100 h 152"/>
                  <a:gd name="T74" fmla="*/ 2296 w 2318"/>
                  <a:gd name="T75" fmla="*/ 92 h 152"/>
                  <a:gd name="T76" fmla="*/ 2314 w 2318"/>
                  <a:gd name="T77" fmla="*/ 86 h 152"/>
                  <a:gd name="T78" fmla="*/ 2318 w 2318"/>
                  <a:gd name="T79" fmla="*/ 82 h 152"/>
                  <a:gd name="T80" fmla="*/ 2318 w 2318"/>
                  <a:gd name="T81" fmla="*/ 78 h 152"/>
                  <a:gd name="T82" fmla="*/ 2318 w 2318"/>
                  <a:gd name="T83" fmla="*/ 78 h 152"/>
                  <a:gd name="T84" fmla="*/ 2318 w 2318"/>
                  <a:gd name="T85" fmla="*/ 74 h 152"/>
                  <a:gd name="T86" fmla="*/ 2314 w 2318"/>
                  <a:gd name="T87" fmla="*/ 70 h 152"/>
                  <a:gd name="T88" fmla="*/ 2306 w 2318"/>
                  <a:gd name="T89" fmla="*/ 66 h 152"/>
                  <a:gd name="T90" fmla="*/ 2296 w 2318"/>
                  <a:gd name="T91" fmla="*/ 62 h 152"/>
                  <a:gd name="T92" fmla="*/ 2268 w 2318"/>
                  <a:gd name="T93" fmla="*/ 54 h 152"/>
                  <a:gd name="T94" fmla="*/ 2228 w 2318"/>
                  <a:gd name="T95" fmla="*/ 48 h 152"/>
                  <a:gd name="T96" fmla="*/ 2180 w 2318"/>
                  <a:gd name="T97" fmla="*/ 40 h 152"/>
                  <a:gd name="T98" fmla="*/ 2122 w 2318"/>
                  <a:gd name="T99" fmla="*/ 34 h 152"/>
                  <a:gd name="T100" fmla="*/ 1980 w 2318"/>
                  <a:gd name="T101" fmla="*/ 22 h 152"/>
                  <a:gd name="T102" fmla="*/ 1808 w 2318"/>
                  <a:gd name="T103" fmla="*/ 14 h 152"/>
                  <a:gd name="T104" fmla="*/ 1612 w 2318"/>
                  <a:gd name="T105" fmla="*/ 6 h 152"/>
                  <a:gd name="T106" fmla="*/ 1392 w 2318"/>
                  <a:gd name="T107" fmla="*/ 2 h 152"/>
                  <a:gd name="T108" fmla="*/ 1158 w 2318"/>
                  <a:gd name="T10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8" h="152">
                    <a:moveTo>
                      <a:pt x="1158" y="0"/>
                    </a:moveTo>
                    <a:lnTo>
                      <a:pt x="1158" y="0"/>
                    </a:lnTo>
                    <a:lnTo>
                      <a:pt x="924" y="2"/>
                    </a:lnTo>
                    <a:lnTo>
                      <a:pt x="708" y="6"/>
                    </a:lnTo>
                    <a:lnTo>
                      <a:pt x="510" y="14"/>
                    </a:lnTo>
                    <a:lnTo>
                      <a:pt x="340" y="22"/>
                    </a:lnTo>
                    <a:lnTo>
                      <a:pt x="198" y="34"/>
                    </a:lnTo>
                    <a:lnTo>
                      <a:pt x="140" y="40"/>
                    </a:lnTo>
                    <a:lnTo>
                      <a:pt x="90" y="48"/>
                    </a:lnTo>
                    <a:lnTo>
                      <a:pt x="52" y="54"/>
                    </a:lnTo>
                    <a:lnTo>
                      <a:pt x="24" y="62"/>
                    </a:lnTo>
                    <a:lnTo>
                      <a:pt x="14" y="66"/>
                    </a:lnTo>
                    <a:lnTo>
                      <a:pt x="6" y="70"/>
                    </a:lnTo>
                    <a:lnTo>
                      <a:pt x="2" y="74"/>
                    </a:lnTo>
                    <a:lnTo>
                      <a:pt x="0" y="78"/>
                    </a:lnTo>
                    <a:lnTo>
                      <a:pt x="2" y="82"/>
                    </a:lnTo>
                    <a:lnTo>
                      <a:pt x="6" y="86"/>
                    </a:lnTo>
                    <a:lnTo>
                      <a:pt x="24" y="92"/>
                    </a:lnTo>
                    <a:lnTo>
                      <a:pt x="52" y="100"/>
                    </a:lnTo>
                    <a:lnTo>
                      <a:pt x="90" y="106"/>
                    </a:lnTo>
                    <a:lnTo>
                      <a:pt x="140" y="114"/>
                    </a:lnTo>
                    <a:lnTo>
                      <a:pt x="198" y="120"/>
                    </a:lnTo>
                    <a:lnTo>
                      <a:pt x="340" y="130"/>
                    </a:lnTo>
                    <a:lnTo>
                      <a:pt x="510" y="140"/>
                    </a:lnTo>
                    <a:lnTo>
                      <a:pt x="708" y="146"/>
                    </a:lnTo>
                    <a:lnTo>
                      <a:pt x="924" y="152"/>
                    </a:lnTo>
                    <a:lnTo>
                      <a:pt x="1158" y="152"/>
                    </a:lnTo>
                    <a:lnTo>
                      <a:pt x="1392" y="152"/>
                    </a:lnTo>
                    <a:lnTo>
                      <a:pt x="1612" y="146"/>
                    </a:lnTo>
                    <a:lnTo>
                      <a:pt x="1808" y="140"/>
                    </a:lnTo>
                    <a:lnTo>
                      <a:pt x="1980" y="130"/>
                    </a:lnTo>
                    <a:lnTo>
                      <a:pt x="2122" y="120"/>
                    </a:lnTo>
                    <a:lnTo>
                      <a:pt x="2180" y="114"/>
                    </a:lnTo>
                    <a:lnTo>
                      <a:pt x="2228" y="106"/>
                    </a:lnTo>
                    <a:lnTo>
                      <a:pt x="2268" y="100"/>
                    </a:lnTo>
                    <a:lnTo>
                      <a:pt x="2296" y="92"/>
                    </a:lnTo>
                    <a:lnTo>
                      <a:pt x="2314" y="86"/>
                    </a:lnTo>
                    <a:lnTo>
                      <a:pt x="2318" y="82"/>
                    </a:lnTo>
                    <a:lnTo>
                      <a:pt x="2318" y="78"/>
                    </a:lnTo>
                    <a:lnTo>
                      <a:pt x="2318" y="74"/>
                    </a:lnTo>
                    <a:lnTo>
                      <a:pt x="2314" y="70"/>
                    </a:lnTo>
                    <a:lnTo>
                      <a:pt x="2306" y="66"/>
                    </a:lnTo>
                    <a:lnTo>
                      <a:pt x="2296" y="62"/>
                    </a:lnTo>
                    <a:lnTo>
                      <a:pt x="2268" y="54"/>
                    </a:lnTo>
                    <a:lnTo>
                      <a:pt x="2228" y="48"/>
                    </a:lnTo>
                    <a:lnTo>
                      <a:pt x="2180" y="40"/>
                    </a:lnTo>
                    <a:lnTo>
                      <a:pt x="2122" y="34"/>
                    </a:lnTo>
                    <a:lnTo>
                      <a:pt x="1980" y="22"/>
                    </a:lnTo>
                    <a:lnTo>
                      <a:pt x="1808" y="14"/>
                    </a:lnTo>
                    <a:lnTo>
                      <a:pt x="1612" y="6"/>
                    </a:lnTo>
                    <a:lnTo>
                      <a:pt x="1392" y="2"/>
                    </a:lnTo>
                    <a:lnTo>
                      <a:pt x="1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4" name="Freeform 179"/>
              <p:cNvSpPr>
                <a:spLocks noEditPoints="1" noChangeArrowheads="1"/>
              </p:cNvSpPr>
              <p:nvPr/>
            </p:nvSpPr>
            <p:spPr bwMode="auto">
              <a:xfrm>
                <a:off x="296" y="18"/>
                <a:ext cx="2310" cy="152"/>
              </a:xfrm>
              <a:custGeom>
                <a:avLst/>
                <a:gdLst>
                  <a:gd name="T0" fmla="*/ 1154 w 2310"/>
                  <a:gd name="T1" fmla="*/ 152 h 152"/>
                  <a:gd name="T2" fmla="*/ 708 w 2310"/>
                  <a:gd name="T3" fmla="*/ 146 h 152"/>
                  <a:gd name="T4" fmla="*/ 342 w 2310"/>
                  <a:gd name="T5" fmla="*/ 130 h 152"/>
                  <a:gd name="T6" fmla="*/ 144 w 2310"/>
                  <a:gd name="T7" fmla="*/ 112 h 152"/>
                  <a:gd name="T8" fmla="*/ 58 w 2310"/>
                  <a:gd name="T9" fmla="*/ 100 h 152"/>
                  <a:gd name="T10" fmla="*/ 12 w 2310"/>
                  <a:gd name="T11" fmla="*/ 86 h 152"/>
                  <a:gd name="T12" fmla="*/ 6 w 2310"/>
                  <a:gd name="T13" fmla="*/ 78 h 152"/>
                  <a:gd name="T14" fmla="*/ 8 w 2310"/>
                  <a:gd name="T15" fmla="*/ 74 h 152"/>
                  <a:gd name="T16" fmla="*/ 30 w 2310"/>
                  <a:gd name="T17" fmla="*/ 62 h 152"/>
                  <a:gd name="T18" fmla="*/ 96 w 2310"/>
                  <a:gd name="T19" fmla="*/ 48 h 152"/>
                  <a:gd name="T20" fmla="*/ 202 w 2310"/>
                  <a:gd name="T21" fmla="*/ 34 h 152"/>
                  <a:gd name="T22" fmla="*/ 512 w 2310"/>
                  <a:gd name="T23" fmla="*/ 14 h 152"/>
                  <a:gd name="T24" fmla="*/ 922 w 2310"/>
                  <a:gd name="T25" fmla="*/ 2 h 152"/>
                  <a:gd name="T26" fmla="*/ 1154 w 2310"/>
                  <a:gd name="T27" fmla="*/ 2 h 152"/>
                  <a:gd name="T28" fmla="*/ 1604 w 2310"/>
                  <a:gd name="T29" fmla="*/ 8 h 152"/>
                  <a:gd name="T30" fmla="*/ 1970 w 2310"/>
                  <a:gd name="T31" fmla="*/ 24 h 152"/>
                  <a:gd name="T32" fmla="*/ 2166 w 2310"/>
                  <a:gd name="T33" fmla="*/ 40 h 152"/>
                  <a:gd name="T34" fmla="*/ 2254 w 2310"/>
                  <a:gd name="T35" fmla="*/ 54 h 152"/>
                  <a:gd name="T36" fmla="*/ 2298 w 2310"/>
                  <a:gd name="T37" fmla="*/ 70 h 152"/>
                  <a:gd name="T38" fmla="*/ 2304 w 2310"/>
                  <a:gd name="T39" fmla="*/ 78 h 152"/>
                  <a:gd name="T40" fmla="*/ 2304 w 2310"/>
                  <a:gd name="T41" fmla="*/ 82 h 152"/>
                  <a:gd name="T42" fmla="*/ 2282 w 2310"/>
                  <a:gd name="T43" fmla="*/ 92 h 152"/>
                  <a:gd name="T44" fmla="*/ 2214 w 2310"/>
                  <a:gd name="T45" fmla="*/ 106 h 152"/>
                  <a:gd name="T46" fmla="*/ 2110 w 2310"/>
                  <a:gd name="T47" fmla="*/ 118 h 152"/>
                  <a:gd name="T48" fmla="*/ 1800 w 2310"/>
                  <a:gd name="T49" fmla="*/ 140 h 152"/>
                  <a:gd name="T50" fmla="*/ 1386 w 2310"/>
                  <a:gd name="T51" fmla="*/ 150 h 152"/>
                  <a:gd name="T52" fmla="*/ 1154 w 2310"/>
                  <a:gd name="T53" fmla="*/ 0 h 152"/>
                  <a:gd name="T54" fmla="*/ 922 w 2310"/>
                  <a:gd name="T55" fmla="*/ 2 h 152"/>
                  <a:gd name="T56" fmla="*/ 510 w 2310"/>
                  <a:gd name="T57" fmla="*/ 14 h 152"/>
                  <a:gd name="T58" fmla="*/ 198 w 2310"/>
                  <a:gd name="T59" fmla="*/ 34 h 152"/>
                  <a:gd name="T60" fmla="*/ 92 w 2310"/>
                  <a:gd name="T61" fmla="*/ 48 h 152"/>
                  <a:gd name="T62" fmla="*/ 24 w 2310"/>
                  <a:gd name="T63" fmla="*/ 62 h 152"/>
                  <a:gd name="T64" fmla="*/ 2 w 2310"/>
                  <a:gd name="T65" fmla="*/ 74 h 152"/>
                  <a:gd name="T66" fmla="*/ 0 w 2310"/>
                  <a:gd name="T67" fmla="*/ 78 h 152"/>
                  <a:gd name="T68" fmla="*/ 6 w 2310"/>
                  <a:gd name="T69" fmla="*/ 86 h 152"/>
                  <a:gd name="T70" fmla="*/ 52 w 2310"/>
                  <a:gd name="T71" fmla="*/ 100 h 152"/>
                  <a:gd name="T72" fmla="*/ 140 w 2310"/>
                  <a:gd name="T73" fmla="*/ 112 h 152"/>
                  <a:gd name="T74" fmla="*/ 338 w 2310"/>
                  <a:gd name="T75" fmla="*/ 130 h 152"/>
                  <a:gd name="T76" fmla="*/ 706 w 2310"/>
                  <a:gd name="T77" fmla="*/ 146 h 152"/>
                  <a:gd name="T78" fmla="*/ 1154 w 2310"/>
                  <a:gd name="T79" fmla="*/ 152 h 152"/>
                  <a:gd name="T80" fmla="*/ 1388 w 2310"/>
                  <a:gd name="T81" fmla="*/ 150 h 152"/>
                  <a:gd name="T82" fmla="*/ 1802 w 2310"/>
                  <a:gd name="T83" fmla="*/ 140 h 152"/>
                  <a:gd name="T84" fmla="*/ 2114 w 2310"/>
                  <a:gd name="T85" fmla="*/ 120 h 152"/>
                  <a:gd name="T86" fmla="*/ 2220 w 2310"/>
                  <a:gd name="T87" fmla="*/ 106 h 152"/>
                  <a:gd name="T88" fmla="*/ 2286 w 2310"/>
                  <a:gd name="T89" fmla="*/ 92 h 152"/>
                  <a:gd name="T90" fmla="*/ 2308 w 2310"/>
                  <a:gd name="T91" fmla="*/ 82 h 152"/>
                  <a:gd name="T92" fmla="*/ 2310 w 2310"/>
                  <a:gd name="T93" fmla="*/ 78 h 152"/>
                  <a:gd name="T94" fmla="*/ 2304 w 2310"/>
                  <a:gd name="T95" fmla="*/ 70 h 152"/>
                  <a:gd name="T96" fmla="*/ 2258 w 2310"/>
                  <a:gd name="T97" fmla="*/ 54 h 152"/>
                  <a:gd name="T98" fmla="*/ 2172 w 2310"/>
                  <a:gd name="T99" fmla="*/ 40 h 152"/>
                  <a:gd name="T100" fmla="*/ 1972 w 2310"/>
                  <a:gd name="T101" fmla="*/ 24 h 152"/>
                  <a:gd name="T102" fmla="*/ 1606 w 2310"/>
                  <a:gd name="T103" fmla="*/ 6 h 152"/>
                  <a:gd name="T104" fmla="*/ 1154 w 2310"/>
                  <a:gd name="T10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0" h="152">
                    <a:moveTo>
                      <a:pt x="1154" y="152"/>
                    </a:moveTo>
                    <a:lnTo>
                      <a:pt x="1154" y="152"/>
                    </a:lnTo>
                    <a:lnTo>
                      <a:pt x="922" y="150"/>
                    </a:lnTo>
                    <a:lnTo>
                      <a:pt x="708" y="146"/>
                    </a:lnTo>
                    <a:lnTo>
                      <a:pt x="512" y="140"/>
                    </a:lnTo>
                    <a:lnTo>
                      <a:pt x="342" y="130"/>
                    </a:lnTo>
                    <a:lnTo>
                      <a:pt x="202" y="118"/>
                    </a:lnTo>
                    <a:lnTo>
                      <a:pt x="144" y="112"/>
                    </a:lnTo>
                    <a:lnTo>
                      <a:pt x="96" y="106"/>
                    </a:lnTo>
                    <a:lnTo>
                      <a:pt x="58" y="100"/>
                    </a:lnTo>
                    <a:lnTo>
                      <a:pt x="30" y="92"/>
                    </a:lnTo>
                    <a:lnTo>
                      <a:pt x="12" y="86"/>
                    </a:lnTo>
                    <a:lnTo>
                      <a:pt x="8" y="82"/>
                    </a:lnTo>
                    <a:lnTo>
                      <a:pt x="6" y="78"/>
                    </a:lnTo>
                    <a:lnTo>
                      <a:pt x="8" y="74"/>
                    </a:lnTo>
                    <a:lnTo>
                      <a:pt x="12" y="70"/>
                    </a:lnTo>
                    <a:lnTo>
                      <a:pt x="30" y="62"/>
                    </a:lnTo>
                    <a:lnTo>
                      <a:pt x="58" y="54"/>
                    </a:lnTo>
                    <a:lnTo>
                      <a:pt x="96" y="48"/>
                    </a:lnTo>
                    <a:lnTo>
                      <a:pt x="144" y="40"/>
                    </a:lnTo>
                    <a:lnTo>
                      <a:pt x="202" y="34"/>
                    </a:lnTo>
                    <a:lnTo>
                      <a:pt x="342" y="24"/>
                    </a:lnTo>
                    <a:lnTo>
                      <a:pt x="512" y="14"/>
                    </a:lnTo>
                    <a:lnTo>
                      <a:pt x="708" y="8"/>
                    </a:lnTo>
                    <a:lnTo>
                      <a:pt x="922" y="2"/>
                    </a:lnTo>
                    <a:lnTo>
                      <a:pt x="1154" y="2"/>
                    </a:lnTo>
                    <a:lnTo>
                      <a:pt x="1386" y="2"/>
                    </a:lnTo>
                    <a:lnTo>
                      <a:pt x="1604" y="8"/>
                    </a:lnTo>
                    <a:lnTo>
                      <a:pt x="1800" y="14"/>
                    </a:lnTo>
                    <a:lnTo>
                      <a:pt x="1970" y="24"/>
                    </a:lnTo>
                    <a:lnTo>
                      <a:pt x="2110" y="34"/>
                    </a:lnTo>
                    <a:lnTo>
                      <a:pt x="2166" y="40"/>
                    </a:lnTo>
                    <a:lnTo>
                      <a:pt x="2214" y="48"/>
                    </a:lnTo>
                    <a:lnTo>
                      <a:pt x="2254" y="54"/>
                    </a:lnTo>
                    <a:lnTo>
                      <a:pt x="2282" y="62"/>
                    </a:lnTo>
                    <a:lnTo>
                      <a:pt x="2298" y="70"/>
                    </a:lnTo>
                    <a:lnTo>
                      <a:pt x="2304" y="74"/>
                    </a:lnTo>
                    <a:lnTo>
                      <a:pt x="2304" y="78"/>
                    </a:lnTo>
                    <a:lnTo>
                      <a:pt x="2304" y="82"/>
                    </a:lnTo>
                    <a:lnTo>
                      <a:pt x="2298" y="86"/>
                    </a:lnTo>
                    <a:lnTo>
                      <a:pt x="2282" y="92"/>
                    </a:lnTo>
                    <a:lnTo>
                      <a:pt x="2254" y="100"/>
                    </a:lnTo>
                    <a:lnTo>
                      <a:pt x="2214" y="106"/>
                    </a:lnTo>
                    <a:lnTo>
                      <a:pt x="2166" y="112"/>
                    </a:lnTo>
                    <a:lnTo>
                      <a:pt x="2110" y="118"/>
                    </a:lnTo>
                    <a:lnTo>
                      <a:pt x="1970" y="130"/>
                    </a:lnTo>
                    <a:lnTo>
                      <a:pt x="1800" y="140"/>
                    </a:lnTo>
                    <a:lnTo>
                      <a:pt x="1604" y="146"/>
                    </a:lnTo>
                    <a:lnTo>
                      <a:pt x="1386" y="150"/>
                    </a:lnTo>
                    <a:lnTo>
                      <a:pt x="1154" y="152"/>
                    </a:lnTo>
                    <a:close/>
                    <a:moveTo>
                      <a:pt x="1154" y="0"/>
                    </a:moveTo>
                    <a:lnTo>
                      <a:pt x="1154" y="0"/>
                    </a:lnTo>
                    <a:lnTo>
                      <a:pt x="922" y="2"/>
                    </a:lnTo>
                    <a:lnTo>
                      <a:pt x="706" y="6"/>
                    </a:lnTo>
                    <a:lnTo>
                      <a:pt x="510" y="14"/>
                    </a:lnTo>
                    <a:lnTo>
                      <a:pt x="338" y="24"/>
                    </a:lnTo>
                    <a:lnTo>
                      <a:pt x="198" y="34"/>
                    </a:lnTo>
                    <a:lnTo>
                      <a:pt x="140" y="40"/>
                    </a:lnTo>
                    <a:lnTo>
                      <a:pt x="92" y="48"/>
                    </a:lnTo>
                    <a:lnTo>
                      <a:pt x="52" y="54"/>
                    </a:lnTo>
                    <a:lnTo>
                      <a:pt x="24" y="62"/>
                    </a:lnTo>
                    <a:lnTo>
                      <a:pt x="6" y="70"/>
                    </a:lnTo>
                    <a:lnTo>
                      <a:pt x="2" y="74"/>
                    </a:lnTo>
                    <a:lnTo>
                      <a:pt x="0" y="78"/>
                    </a:lnTo>
                    <a:lnTo>
                      <a:pt x="2" y="82"/>
                    </a:lnTo>
                    <a:lnTo>
                      <a:pt x="6" y="86"/>
                    </a:lnTo>
                    <a:lnTo>
                      <a:pt x="24" y="92"/>
                    </a:lnTo>
                    <a:lnTo>
                      <a:pt x="52" y="100"/>
                    </a:lnTo>
                    <a:lnTo>
                      <a:pt x="92" y="106"/>
                    </a:lnTo>
                    <a:lnTo>
                      <a:pt x="140" y="112"/>
                    </a:lnTo>
                    <a:lnTo>
                      <a:pt x="198" y="120"/>
                    </a:lnTo>
                    <a:lnTo>
                      <a:pt x="338" y="130"/>
                    </a:lnTo>
                    <a:lnTo>
                      <a:pt x="510" y="140"/>
                    </a:lnTo>
                    <a:lnTo>
                      <a:pt x="706" y="146"/>
                    </a:lnTo>
                    <a:lnTo>
                      <a:pt x="922" y="150"/>
                    </a:lnTo>
                    <a:lnTo>
                      <a:pt x="1154" y="152"/>
                    </a:lnTo>
                    <a:lnTo>
                      <a:pt x="1388" y="150"/>
                    </a:lnTo>
                    <a:lnTo>
                      <a:pt x="1606" y="146"/>
                    </a:lnTo>
                    <a:lnTo>
                      <a:pt x="1802" y="140"/>
                    </a:lnTo>
                    <a:lnTo>
                      <a:pt x="1972" y="130"/>
                    </a:lnTo>
                    <a:lnTo>
                      <a:pt x="2114" y="120"/>
                    </a:lnTo>
                    <a:lnTo>
                      <a:pt x="2172" y="112"/>
                    </a:lnTo>
                    <a:lnTo>
                      <a:pt x="2220" y="106"/>
                    </a:lnTo>
                    <a:lnTo>
                      <a:pt x="2258" y="100"/>
                    </a:lnTo>
                    <a:lnTo>
                      <a:pt x="2286" y="92"/>
                    </a:lnTo>
                    <a:lnTo>
                      <a:pt x="2304" y="86"/>
                    </a:lnTo>
                    <a:lnTo>
                      <a:pt x="2308" y="82"/>
                    </a:lnTo>
                    <a:lnTo>
                      <a:pt x="2310" y="78"/>
                    </a:lnTo>
                    <a:lnTo>
                      <a:pt x="2308" y="74"/>
                    </a:lnTo>
                    <a:lnTo>
                      <a:pt x="2304" y="70"/>
                    </a:lnTo>
                    <a:lnTo>
                      <a:pt x="2286" y="62"/>
                    </a:lnTo>
                    <a:lnTo>
                      <a:pt x="2258" y="54"/>
                    </a:lnTo>
                    <a:lnTo>
                      <a:pt x="2220" y="48"/>
                    </a:lnTo>
                    <a:lnTo>
                      <a:pt x="2172" y="40"/>
                    </a:lnTo>
                    <a:lnTo>
                      <a:pt x="2114" y="34"/>
                    </a:lnTo>
                    <a:lnTo>
                      <a:pt x="1972" y="24"/>
                    </a:lnTo>
                    <a:lnTo>
                      <a:pt x="1802" y="14"/>
                    </a:lnTo>
                    <a:lnTo>
                      <a:pt x="1606" y="6"/>
                    </a:lnTo>
                    <a:lnTo>
                      <a:pt x="1388" y="2"/>
                    </a:lnTo>
                    <a:lnTo>
                      <a:pt x="1154" y="0"/>
                    </a:lnTo>
                    <a:close/>
                  </a:path>
                </a:pathLst>
              </a:custGeom>
              <a:solidFill>
                <a:srgbClr val="F6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5" name="Freeform 180"/>
              <p:cNvSpPr>
                <a:spLocks noChangeArrowheads="1"/>
              </p:cNvSpPr>
              <p:nvPr/>
            </p:nvSpPr>
            <p:spPr bwMode="auto">
              <a:xfrm>
                <a:off x="302" y="20"/>
                <a:ext cx="2298" cy="150"/>
              </a:xfrm>
              <a:custGeom>
                <a:avLst/>
                <a:gdLst>
                  <a:gd name="T0" fmla="*/ 1148 w 2298"/>
                  <a:gd name="T1" fmla="*/ 150 h 150"/>
                  <a:gd name="T2" fmla="*/ 1148 w 2298"/>
                  <a:gd name="T3" fmla="*/ 150 h 150"/>
                  <a:gd name="T4" fmla="*/ 916 w 2298"/>
                  <a:gd name="T5" fmla="*/ 148 h 150"/>
                  <a:gd name="T6" fmla="*/ 702 w 2298"/>
                  <a:gd name="T7" fmla="*/ 144 h 150"/>
                  <a:gd name="T8" fmla="*/ 506 w 2298"/>
                  <a:gd name="T9" fmla="*/ 138 h 150"/>
                  <a:gd name="T10" fmla="*/ 336 w 2298"/>
                  <a:gd name="T11" fmla="*/ 128 h 150"/>
                  <a:gd name="T12" fmla="*/ 196 w 2298"/>
                  <a:gd name="T13" fmla="*/ 116 h 150"/>
                  <a:gd name="T14" fmla="*/ 138 w 2298"/>
                  <a:gd name="T15" fmla="*/ 110 h 150"/>
                  <a:gd name="T16" fmla="*/ 90 w 2298"/>
                  <a:gd name="T17" fmla="*/ 104 h 150"/>
                  <a:gd name="T18" fmla="*/ 52 w 2298"/>
                  <a:gd name="T19" fmla="*/ 98 h 150"/>
                  <a:gd name="T20" fmla="*/ 24 w 2298"/>
                  <a:gd name="T21" fmla="*/ 90 h 150"/>
                  <a:gd name="T22" fmla="*/ 6 w 2298"/>
                  <a:gd name="T23" fmla="*/ 84 h 150"/>
                  <a:gd name="T24" fmla="*/ 2 w 2298"/>
                  <a:gd name="T25" fmla="*/ 80 h 150"/>
                  <a:gd name="T26" fmla="*/ 0 w 2298"/>
                  <a:gd name="T27" fmla="*/ 76 h 150"/>
                  <a:gd name="T28" fmla="*/ 0 w 2298"/>
                  <a:gd name="T29" fmla="*/ 76 h 150"/>
                  <a:gd name="T30" fmla="*/ 2 w 2298"/>
                  <a:gd name="T31" fmla="*/ 72 h 150"/>
                  <a:gd name="T32" fmla="*/ 6 w 2298"/>
                  <a:gd name="T33" fmla="*/ 68 h 150"/>
                  <a:gd name="T34" fmla="*/ 24 w 2298"/>
                  <a:gd name="T35" fmla="*/ 60 h 150"/>
                  <a:gd name="T36" fmla="*/ 52 w 2298"/>
                  <a:gd name="T37" fmla="*/ 52 h 150"/>
                  <a:gd name="T38" fmla="*/ 90 w 2298"/>
                  <a:gd name="T39" fmla="*/ 46 h 150"/>
                  <a:gd name="T40" fmla="*/ 138 w 2298"/>
                  <a:gd name="T41" fmla="*/ 38 h 150"/>
                  <a:gd name="T42" fmla="*/ 196 w 2298"/>
                  <a:gd name="T43" fmla="*/ 32 h 150"/>
                  <a:gd name="T44" fmla="*/ 336 w 2298"/>
                  <a:gd name="T45" fmla="*/ 22 h 150"/>
                  <a:gd name="T46" fmla="*/ 506 w 2298"/>
                  <a:gd name="T47" fmla="*/ 12 h 150"/>
                  <a:gd name="T48" fmla="*/ 702 w 2298"/>
                  <a:gd name="T49" fmla="*/ 6 h 150"/>
                  <a:gd name="T50" fmla="*/ 916 w 2298"/>
                  <a:gd name="T51" fmla="*/ 0 h 150"/>
                  <a:gd name="T52" fmla="*/ 1148 w 2298"/>
                  <a:gd name="T53" fmla="*/ 0 h 150"/>
                  <a:gd name="T54" fmla="*/ 1148 w 2298"/>
                  <a:gd name="T55" fmla="*/ 0 h 150"/>
                  <a:gd name="T56" fmla="*/ 1380 w 2298"/>
                  <a:gd name="T57" fmla="*/ 0 h 150"/>
                  <a:gd name="T58" fmla="*/ 1598 w 2298"/>
                  <a:gd name="T59" fmla="*/ 6 h 150"/>
                  <a:gd name="T60" fmla="*/ 1794 w 2298"/>
                  <a:gd name="T61" fmla="*/ 12 h 150"/>
                  <a:gd name="T62" fmla="*/ 1964 w 2298"/>
                  <a:gd name="T63" fmla="*/ 22 h 150"/>
                  <a:gd name="T64" fmla="*/ 2104 w 2298"/>
                  <a:gd name="T65" fmla="*/ 32 h 150"/>
                  <a:gd name="T66" fmla="*/ 2160 w 2298"/>
                  <a:gd name="T67" fmla="*/ 38 h 150"/>
                  <a:gd name="T68" fmla="*/ 2208 w 2298"/>
                  <a:gd name="T69" fmla="*/ 46 h 150"/>
                  <a:gd name="T70" fmla="*/ 2248 w 2298"/>
                  <a:gd name="T71" fmla="*/ 52 h 150"/>
                  <a:gd name="T72" fmla="*/ 2276 w 2298"/>
                  <a:gd name="T73" fmla="*/ 60 h 150"/>
                  <a:gd name="T74" fmla="*/ 2292 w 2298"/>
                  <a:gd name="T75" fmla="*/ 68 h 150"/>
                  <a:gd name="T76" fmla="*/ 2298 w 2298"/>
                  <a:gd name="T77" fmla="*/ 72 h 150"/>
                  <a:gd name="T78" fmla="*/ 2298 w 2298"/>
                  <a:gd name="T79" fmla="*/ 76 h 150"/>
                  <a:gd name="T80" fmla="*/ 2298 w 2298"/>
                  <a:gd name="T81" fmla="*/ 76 h 150"/>
                  <a:gd name="T82" fmla="*/ 2298 w 2298"/>
                  <a:gd name="T83" fmla="*/ 80 h 150"/>
                  <a:gd name="T84" fmla="*/ 2292 w 2298"/>
                  <a:gd name="T85" fmla="*/ 84 h 150"/>
                  <a:gd name="T86" fmla="*/ 2276 w 2298"/>
                  <a:gd name="T87" fmla="*/ 90 h 150"/>
                  <a:gd name="T88" fmla="*/ 2248 w 2298"/>
                  <a:gd name="T89" fmla="*/ 98 h 150"/>
                  <a:gd name="T90" fmla="*/ 2208 w 2298"/>
                  <a:gd name="T91" fmla="*/ 104 h 150"/>
                  <a:gd name="T92" fmla="*/ 2160 w 2298"/>
                  <a:gd name="T93" fmla="*/ 110 h 150"/>
                  <a:gd name="T94" fmla="*/ 2104 w 2298"/>
                  <a:gd name="T95" fmla="*/ 116 h 150"/>
                  <a:gd name="T96" fmla="*/ 1964 w 2298"/>
                  <a:gd name="T97" fmla="*/ 128 h 150"/>
                  <a:gd name="T98" fmla="*/ 1794 w 2298"/>
                  <a:gd name="T99" fmla="*/ 138 h 150"/>
                  <a:gd name="T100" fmla="*/ 1598 w 2298"/>
                  <a:gd name="T101" fmla="*/ 144 h 150"/>
                  <a:gd name="T102" fmla="*/ 1380 w 2298"/>
                  <a:gd name="T103" fmla="*/ 148 h 150"/>
                  <a:gd name="T104" fmla="*/ 1148 w 2298"/>
                  <a:gd name="T10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8" h="150">
                    <a:moveTo>
                      <a:pt x="1148" y="150"/>
                    </a:moveTo>
                    <a:lnTo>
                      <a:pt x="1148" y="150"/>
                    </a:lnTo>
                    <a:lnTo>
                      <a:pt x="916" y="148"/>
                    </a:lnTo>
                    <a:lnTo>
                      <a:pt x="702" y="144"/>
                    </a:lnTo>
                    <a:lnTo>
                      <a:pt x="506" y="138"/>
                    </a:lnTo>
                    <a:lnTo>
                      <a:pt x="336" y="128"/>
                    </a:lnTo>
                    <a:lnTo>
                      <a:pt x="196" y="116"/>
                    </a:lnTo>
                    <a:lnTo>
                      <a:pt x="138" y="110"/>
                    </a:lnTo>
                    <a:lnTo>
                      <a:pt x="90" y="104"/>
                    </a:lnTo>
                    <a:lnTo>
                      <a:pt x="52" y="98"/>
                    </a:lnTo>
                    <a:lnTo>
                      <a:pt x="24" y="90"/>
                    </a:lnTo>
                    <a:lnTo>
                      <a:pt x="6" y="84"/>
                    </a:lnTo>
                    <a:lnTo>
                      <a:pt x="2" y="80"/>
                    </a:lnTo>
                    <a:lnTo>
                      <a:pt x="0" y="76"/>
                    </a:lnTo>
                    <a:lnTo>
                      <a:pt x="2" y="72"/>
                    </a:lnTo>
                    <a:lnTo>
                      <a:pt x="6" y="68"/>
                    </a:lnTo>
                    <a:lnTo>
                      <a:pt x="24" y="60"/>
                    </a:lnTo>
                    <a:lnTo>
                      <a:pt x="52" y="52"/>
                    </a:lnTo>
                    <a:lnTo>
                      <a:pt x="90" y="46"/>
                    </a:lnTo>
                    <a:lnTo>
                      <a:pt x="138" y="38"/>
                    </a:lnTo>
                    <a:lnTo>
                      <a:pt x="196" y="32"/>
                    </a:lnTo>
                    <a:lnTo>
                      <a:pt x="336" y="22"/>
                    </a:lnTo>
                    <a:lnTo>
                      <a:pt x="506" y="12"/>
                    </a:lnTo>
                    <a:lnTo>
                      <a:pt x="702" y="6"/>
                    </a:lnTo>
                    <a:lnTo>
                      <a:pt x="916" y="0"/>
                    </a:lnTo>
                    <a:lnTo>
                      <a:pt x="1148" y="0"/>
                    </a:lnTo>
                    <a:lnTo>
                      <a:pt x="1380" y="0"/>
                    </a:lnTo>
                    <a:lnTo>
                      <a:pt x="1598" y="6"/>
                    </a:lnTo>
                    <a:lnTo>
                      <a:pt x="1794" y="12"/>
                    </a:lnTo>
                    <a:lnTo>
                      <a:pt x="1964" y="22"/>
                    </a:lnTo>
                    <a:lnTo>
                      <a:pt x="2104" y="32"/>
                    </a:lnTo>
                    <a:lnTo>
                      <a:pt x="2160" y="38"/>
                    </a:lnTo>
                    <a:lnTo>
                      <a:pt x="2208" y="46"/>
                    </a:lnTo>
                    <a:lnTo>
                      <a:pt x="2248" y="52"/>
                    </a:lnTo>
                    <a:lnTo>
                      <a:pt x="2276" y="60"/>
                    </a:lnTo>
                    <a:lnTo>
                      <a:pt x="2292" y="68"/>
                    </a:lnTo>
                    <a:lnTo>
                      <a:pt x="2298" y="72"/>
                    </a:lnTo>
                    <a:lnTo>
                      <a:pt x="2298" y="76"/>
                    </a:lnTo>
                    <a:lnTo>
                      <a:pt x="2298" y="80"/>
                    </a:lnTo>
                    <a:lnTo>
                      <a:pt x="2292" y="84"/>
                    </a:lnTo>
                    <a:lnTo>
                      <a:pt x="2276" y="90"/>
                    </a:lnTo>
                    <a:lnTo>
                      <a:pt x="2248" y="98"/>
                    </a:lnTo>
                    <a:lnTo>
                      <a:pt x="2208" y="104"/>
                    </a:lnTo>
                    <a:lnTo>
                      <a:pt x="2160" y="110"/>
                    </a:lnTo>
                    <a:lnTo>
                      <a:pt x="2104" y="116"/>
                    </a:lnTo>
                    <a:lnTo>
                      <a:pt x="1964" y="128"/>
                    </a:lnTo>
                    <a:lnTo>
                      <a:pt x="1794" y="138"/>
                    </a:lnTo>
                    <a:lnTo>
                      <a:pt x="1598" y="144"/>
                    </a:lnTo>
                    <a:lnTo>
                      <a:pt x="1380" y="148"/>
                    </a:lnTo>
                    <a:lnTo>
                      <a:pt x="1148"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6" name="Freeform 181"/>
              <p:cNvSpPr>
                <a:spLocks noChangeArrowheads="1"/>
              </p:cNvSpPr>
              <p:nvPr/>
            </p:nvSpPr>
            <p:spPr bwMode="auto">
              <a:xfrm>
                <a:off x="296" y="18"/>
                <a:ext cx="2310" cy="152"/>
              </a:xfrm>
              <a:custGeom>
                <a:avLst/>
                <a:gdLst>
                  <a:gd name="T0" fmla="*/ 1154 w 2310"/>
                  <a:gd name="T1" fmla="*/ 0 h 152"/>
                  <a:gd name="T2" fmla="*/ 1154 w 2310"/>
                  <a:gd name="T3" fmla="*/ 0 h 152"/>
                  <a:gd name="T4" fmla="*/ 922 w 2310"/>
                  <a:gd name="T5" fmla="*/ 2 h 152"/>
                  <a:gd name="T6" fmla="*/ 706 w 2310"/>
                  <a:gd name="T7" fmla="*/ 6 h 152"/>
                  <a:gd name="T8" fmla="*/ 510 w 2310"/>
                  <a:gd name="T9" fmla="*/ 14 h 152"/>
                  <a:gd name="T10" fmla="*/ 338 w 2310"/>
                  <a:gd name="T11" fmla="*/ 24 h 152"/>
                  <a:gd name="T12" fmla="*/ 198 w 2310"/>
                  <a:gd name="T13" fmla="*/ 34 h 152"/>
                  <a:gd name="T14" fmla="*/ 140 w 2310"/>
                  <a:gd name="T15" fmla="*/ 40 h 152"/>
                  <a:gd name="T16" fmla="*/ 92 w 2310"/>
                  <a:gd name="T17" fmla="*/ 48 h 152"/>
                  <a:gd name="T18" fmla="*/ 52 w 2310"/>
                  <a:gd name="T19" fmla="*/ 54 h 152"/>
                  <a:gd name="T20" fmla="*/ 24 w 2310"/>
                  <a:gd name="T21" fmla="*/ 62 h 152"/>
                  <a:gd name="T22" fmla="*/ 6 w 2310"/>
                  <a:gd name="T23" fmla="*/ 70 h 152"/>
                  <a:gd name="T24" fmla="*/ 2 w 2310"/>
                  <a:gd name="T25" fmla="*/ 74 h 152"/>
                  <a:gd name="T26" fmla="*/ 0 w 2310"/>
                  <a:gd name="T27" fmla="*/ 78 h 152"/>
                  <a:gd name="T28" fmla="*/ 0 w 2310"/>
                  <a:gd name="T29" fmla="*/ 78 h 152"/>
                  <a:gd name="T30" fmla="*/ 2 w 2310"/>
                  <a:gd name="T31" fmla="*/ 82 h 152"/>
                  <a:gd name="T32" fmla="*/ 6 w 2310"/>
                  <a:gd name="T33" fmla="*/ 86 h 152"/>
                  <a:gd name="T34" fmla="*/ 24 w 2310"/>
                  <a:gd name="T35" fmla="*/ 92 h 152"/>
                  <a:gd name="T36" fmla="*/ 52 w 2310"/>
                  <a:gd name="T37" fmla="*/ 100 h 152"/>
                  <a:gd name="T38" fmla="*/ 92 w 2310"/>
                  <a:gd name="T39" fmla="*/ 106 h 152"/>
                  <a:gd name="T40" fmla="*/ 140 w 2310"/>
                  <a:gd name="T41" fmla="*/ 112 h 152"/>
                  <a:gd name="T42" fmla="*/ 198 w 2310"/>
                  <a:gd name="T43" fmla="*/ 120 h 152"/>
                  <a:gd name="T44" fmla="*/ 338 w 2310"/>
                  <a:gd name="T45" fmla="*/ 130 h 152"/>
                  <a:gd name="T46" fmla="*/ 510 w 2310"/>
                  <a:gd name="T47" fmla="*/ 140 h 152"/>
                  <a:gd name="T48" fmla="*/ 706 w 2310"/>
                  <a:gd name="T49" fmla="*/ 146 h 152"/>
                  <a:gd name="T50" fmla="*/ 922 w 2310"/>
                  <a:gd name="T51" fmla="*/ 150 h 152"/>
                  <a:gd name="T52" fmla="*/ 1154 w 2310"/>
                  <a:gd name="T53" fmla="*/ 152 h 152"/>
                  <a:gd name="T54" fmla="*/ 1154 w 2310"/>
                  <a:gd name="T55" fmla="*/ 152 h 152"/>
                  <a:gd name="T56" fmla="*/ 1388 w 2310"/>
                  <a:gd name="T57" fmla="*/ 150 h 152"/>
                  <a:gd name="T58" fmla="*/ 1606 w 2310"/>
                  <a:gd name="T59" fmla="*/ 146 h 152"/>
                  <a:gd name="T60" fmla="*/ 1802 w 2310"/>
                  <a:gd name="T61" fmla="*/ 140 h 152"/>
                  <a:gd name="T62" fmla="*/ 1972 w 2310"/>
                  <a:gd name="T63" fmla="*/ 130 h 152"/>
                  <a:gd name="T64" fmla="*/ 2114 w 2310"/>
                  <a:gd name="T65" fmla="*/ 120 h 152"/>
                  <a:gd name="T66" fmla="*/ 2172 w 2310"/>
                  <a:gd name="T67" fmla="*/ 112 h 152"/>
                  <a:gd name="T68" fmla="*/ 2220 w 2310"/>
                  <a:gd name="T69" fmla="*/ 106 h 152"/>
                  <a:gd name="T70" fmla="*/ 2258 w 2310"/>
                  <a:gd name="T71" fmla="*/ 100 h 152"/>
                  <a:gd name="T72" fmla="*/ 2286 w 2310"/>
                  <a:gd name="T73" fmla="*/ 92 h 152"/>
                  <a:gd name="T74" fmla="*/ 2304 w 2310"/>
                  <a:gd name="T75" fmla="*/ 86 h 152"/>
                  <a:gd name="T76" fmla="*/ 2308 w 2310"/>
                  <a:gd name="T77" fmla="*/ 82 h 152"/>
                  <a:gd name="T78" fmla="*/ 2310 w 2310"/>
                  <a:gd name="T79" fmla="*/ 78 h 152"/>
                  <a:gd name="T80" fmla="*/ 2310 w 2310"/>
                  <a:gd name="T81" fmla="*/ 78 h 152"/>
                  <a:gd name="T82" fmla="*/ 2308 w 2310"/>
                  <a:gd name="T83" fmla="*/ 74 h 152"/>
                  <a:gd name="T84" fmla="*/ 2304 w 2310"/>
                  <a:gd name="T85" fmla="*/ 70 h 152"/>
                  <a:gd name="T86" fmla="*/ 2286 w 2310"/>
                  <a:gd name="T87" fmla="*/ 62 h 152"/>
                  <a:gd name="T88" fmla="*/ 2258 w 2310"/>
                  <a:gd name="T89" fmla="*/ 54 h 152"/>
                  <a:gd name="T90" fmla="*/ 2220 w 2310"/>
                  <a:gd name="T91" fmla="*/ 48 h 152"/>
                  <a:gd name="T92" fmla="*/ 2172 w 2310"/>
                  <a:gd name="T93" fmla="*/ 40 h 152"/>
                  <a:gd name="T94" fmla="*/ 2114 w 2310"/>
                  <a:gd name="T95" fmla="*/ 34 h 152"/>
                  <a:gd name="T96" fmla="*/ 1972 w 2310"/>
                  <a:gd name="T97" fmla="*/ 24 h 152"/>
                  <a:gd name="T98" fmla="*/ 1802 w 2310"/>
                  <a:gd name="T99" fmla="*/ 14 h 152"/>
                  <a:gd name="T100" fmla="*/ 1606 w 2310"/>
                  <a:gd name="T101" fmla="*/ 6 h 152"/>
                  <a:gd name="T102" fmla="*/ 1388 w 2310"/>
                  <a:gd name="T103" fmla="*/ 2 h 152"/>
                  <a:gd name="T104" fmla="*/ 1154 w 2310"/>
                  <a:gd name="T10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0" h="152">
                    <a:moveTo>
                      <a:pt x="1154" y="0"/>
                    </a:moveTo>
                    <a:lnTo>
                      <a:pt x="1154" y="0"/>
                    </a:lnTo>
                    <a:lnTo>
                      <a:pt x="922" y="2"/>
                    </a:lnTo>
                    <a:lnTo>
                      <a:pt x="706" y="6"/>
                    </a:lnTo>
                    <a:lnTo>
                      <a:pt x="510" y="14"/>
                    </a:lnTo>
                    <a:lnTo>
                      <a:pt x="338" y="24"/>
                    </a:lnTo>
                    <a:lnTo>
                      <a:pt x="198" y="34"/>
                    </a:lnTo>
                    <a:lnTo>
                      <a:pt x="140" y="40"/>
                    </a:lnTo>
                    <a:lnTo>
                      <a:pt x="92" y="48"/>
                    </a:lnTo>
                    <a:lnTo>
                      <a:pt x="52" y="54"/>
                    </a:lnTo>
                    <a:lnTo>
                      <a:pt x="24" y="62"/>
                    </a:lnTo>
                    <a:lnTo>
                      <a:pt x="6" y="70"/>
                    </a:lnTo>
                    <a:lnTo>
                      <a:pt x="2" y="74"/>
                    </a:lnTo>
                    <a:lnTo>
                      <a:pt x="0" y="78"/>
                    </a:lnTo>
                    <a:lnTo>
                      <a:pt x="2" y="82"/>
                    </a:lnTo>
                    <a:lnTo>
                      <a:pt x="6" y="86"/>
                    </a:lnTo>
                    <a:lnTo>
                      <a:pt x="24" y="92"/>
                    </a:lnTo>
                    <a:lnTo>
                      <a:pt x="52" y="100"/>
                    </a:lnTo>
                    <a:lnTo>
                      <a:pt x="92" y="106"/>
                    </a:lnTo>
                    <a:lnTo>
                      <a:pt x="140" y="112"/>
                    </a:lnTo>
                    <a:lnTo>
                      <a:pt x="198" y="120"/>
                    </a:lnTo>
                    <a:lnTo>
                      <a:pt x="338" y="130"/>
                    </a:lnTo>
                    <a:lnTo>
                      <a:pt x="510" y="140"/>
                    </a:lnTo>
                    <a:lnTo>
                      <a:pt x="706" y="146"/>
                    </a:lnTo>
                    <a:lnTo>
                      <a:pt x="922" y="150"/>
                    </a:lnTo>
                    <a:lnTo>
                      <a:pt x="1154" y="152"/>
                    </a:lnTo>
                    <a:lnTo>
                      <a:pt x="1388" y="150"/>
                    </a:lnTo>
                    <a:lnTo>
                      <a:pt x="1606" y="146"/>
                    </a:lnTo>
                    <a:lnTo>
                      <a:pt x="1802" y="140"/>
                    </a:lnTo>
                    <a:lnTo>
                      <a:pt x="1972" y="130"/>
                    </a:lnTo>
                    <a:lnTo>
                      <a:pt x="2114" y="120"/>
                    </a:lnTo>
                    <a:lnTo>
                      <a:pt x="2172" y="112"/>
                    </a:lnTo>
                    <a:lnTo>
                      <a:pt x="2220" y="106"/>
                    </a:lnTo>
                    <a:lnTo>
                      <a:pt x="2258" y="100"/>
                    </a:lnTo>
                    <a:lnTo>
                      <a:pt x="2286" y="92"/>
                    </a:lnTo>
                    <a:lnTo>
                      <a:pt x="2304" y="86"/>
                    </a:lnTo>
                    <a:lnTo>
                      <a:pt x="2308" y="82"/>
                    </a:lnTo>
                    <a:lnTo>
                      <a:pt x="2310" y="78"/>
                    </a:lnTo>
                    <a:lnTo>
                      <a:pt x="2308" y="74"/>
                    </a:lnTo>
                    <a:lnTo>
                      <a:pt x="2304" y="70"/>
                    </a:lnTo>
                    <a:lnTo>
                      <a:pt x="2286" y="62"/>
                    </a:lnTo>
                    <a:lnTo>
                      <a:pt x="2258" y="54"/>
                    </a:lnTo>
                    <a:lnTo>
                      <a:pt x="2220" y="48"/>
                    </a:lnTo>
                    <a:lnTo>
                      <a:pt x="2172" y="40"/>
                    </a:lnTo>
                    <a:lnTo>
                      <a:pt x="2114" y="34"/>
                    </a:lnTo>
                    <a:lnTo>
                      <a:pt x="1972" y="24"/>
                    </a:lnTo>
                    <a:lnTo>
                      <a:pt x="1802" y="14"/>
                    </a:lnTo>
                    <a:lnTo>
                      <a:pt x="1606" y="6"/>
                    </a:lnTo>
                    <a:lnTo>
                      <a:pt x="1388" y="2"/>
                    </a:lnTo>
                    <a:lnTo>
                      <a:pt x="1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7" name="Freeform 182"/>
              <p:cNvSpPr>
                <a:spLocks noEditPoints="1" noChangeArrowheads="1"/>
              </p:cNvSpPr>
              <p:nvPr/>
            </p:nvSpPr>
            <p:spPr bwMode="auto">
              <a:xfrm>
                <a:off x="302" y="20"/>
                <a:ext cx="2298" cy="150"/>
              </a:xfrm>
              <a:custGeom>
                <a:avLst/>
                <a:gdLst>
                  <a:gd name="T0" fmla="*/ 1148 w 2298"/>
                  <a:gd name="T1" fmla="*/ 150 h 150"/>
                  <a:gd name="T2" fmla="*/ 704 w 2298"/>
                  <a:gd name="T3" fmla="*/ 144 h 150"/>
                  <a:gd name="T4" fmla="*/ 340 w 2298"/>
                  <a:gd name="T5" fmla="*/ 128 h 150"/>
                  <a:gd name="T6" fmla="*/ 144 w 2298"/>
                  <a:gd name="T7" fmla="*/ 110 h 150"/>
                  <a:gd name="T8" fmla="*/ 56 w 2298"/>
                  <a:gd name="T9" fmla="*/ 98 h 150"/>
                  <a:gd name="T10" fmla="*/ 10 w 2298"/>
                  <a:gd name="T11" fmla="*/ 82 h 150"/>
                  <a:gd name="T12" fmla="*/ 6 w 2298"/>
                  <a:gd name="T13" fmla="*/ 76 h 150"/>
                  <a:gd name="T14" fmla="*/ 6 w 2298"/>
                  <a:gd name="T15" fmla="*/ 72 h 150"/>
                  <a:gd name="T16" fmla="*/ 28 w 2298"/>
                  <a:gd name="T17" fmla="*/ 60 h 150"/>
                  <a:gd name="T18" fmla="*/ 96 w 2298"/>
                  <a:gd name="T19" fmla="*/ 46 h 150"/>
                  <a:gd name="T20" fmla="*/ 200 w 2298"/>
                  <a:gd name="T21" fmla="*/ 32 h 150"/>
                  <a:gd name="T22" fmla="*/ 510 w 2298"/>
                  <a:gd name="T23" fmla="*/ 12 h 150"/>
                  <a:gd name="T24" fmla="*/ 918 w 2298"/>
                  <a:gd name="T25" fmla="*/ 0 h 150"/>
                  <a:gd name="T26" fmla="*/ 1148 w 2298"/>
                  <a:gd name="T27" fmla="*/ 0 h 150"/>
                  <a:gd name="T28" fmla="*/ 1596 w 2298"/>
                  <a:gd name="T29" fmla="*/ 6 h 150"/>
                  <a:gd name="T30" fmla="*/ 1960 w 2298"/>
                  <a:gd name="T31" fmla="*/ 22 h 150"/>
                  <a:gd name="T32" fmla="*/ 2156 w 2298"/>
                  <a:gd name="T33" fmla="*/ 40 h 150"/>
                  <a:gd name="T34" fmla="*/ 2242 w 2298"/>
                  <a:gd name="T35" fmla="*/ 52 h 150"/>
                  <a:gd name="T36" fmla="*/ 2288 w 2298"/>
                  <a:gd name="T37" fmla="*/ 68 h 150"/>
                  <a:gd name="T38" fmla="*/ 2294 w 2298"/>
                  <a:gd name="T39" fmla="*/ 76 h 150"/>
                  <a:gd name="T40" fmla="*/ 2292 w 2298"/>
                  <a:gd name="T41" fmla="*/ 80 h 150"/>
                  <a:gd name="T42" fmla="*/ 2270 w 2298"/>
                  <a:gd name="T43" fmla="*/ 90 h 150"/>
                  <a:gd name="T44" fmla="*/ 2204 w 2298"/>
                  <a:gd name="T45" fmla="*/ 104 h 150"/>
                  <a:gd name="T46" fmla="*/ 2100 w 2298"/>
                  <a:gd name="T47" fmla="*/ 116 h 150"/>
                  <a:gd name="T48" fmla="*/ 1790 w 2298"/>
                  <a:gd name="T49" fmla="*/ 136 h 150"/>
                  <a:gd name="T50" fmla="*/ 1380 w 2298"/>
                  <a:gd name="T51" fmla="*/ 148 h 150"/>
                  <a:gd name="T52" fmla="*/ 1148 w 2298"/>
                  <a:gd name="T53" fmla="*/ 0 h 150"/>
                  <a:gd name="T54" fmla="*/ 916 w 2298"/>
                  <a:gd name="T55" fmla="*/ 0 h 150"/>
                  <a:gd name="T56" fmla="*/ 506 w 2298"/>
                  <a:gd name="T57" fmla="*/ 12 h 150"/>
                  <a:gd name="T58" fmla="*/ 196 w 2298"/>
                  <a:gd name="T59" fmla="*/ 32 h 150"/>
                  <a:gd name="T60" fmla="*/ 90 w 2298"/>
                  <a:gd name="T61" fmla="*/ 46 h 150"/>
                  <a:gd name="T62" fmla="*/ 24 w 2298"/>
                  <a:gd name="T63" fmla="*/ 60 h 150"/>
                  <a:gd name="T64" fmla="*/ 2 w 2298"/>
                  <a:gd name="T65" fmla="*/ 72 h 150"/>
                  <a:gd name="T66" fmla="*/ 0 w 2298"/>
                  <a:gd name="T67" fmla="*/ 76 h 150"/>
                  <a:gd name="T68" fmla="*/ 6 w 2298"/>
                  <a:gd name="T69" fmla="*/ 84 h 150"/>
                  <a:gd name="T70" fmla="*/ 52 w 2298"/>
                  <a:gd name="T71" fmla="*/ 98 h 150"/>
                  <a:gd name="T72" fmla="*/ 138 w 2298"/>
                  <a:gd name="T73" fmla="*/ 110 h 150"/>
                  <a:gd name="T74" fmla="*/ 336 w 2298"/>
                  <a:gd name="T75" fmla="*/ 128 h 150"/>
                  <a:gd name="T76" fmla="*/ 702 w 2298"/>
                  <a:gd name="T77" fmla="*/ 144 h 150"/>
                  <a:gd name="T78" fmla="*/ 1148 w 2298"/>
                  <a:gd name="T79" fmla="*/ 150 h 150"/>
                  <a:gd name="T80" fmla="*/ 1380 w 2298"/>
                  <a:gd name="T81" fmla="*/ 148 h 150"/>
                  <a:gd name="T82" fmla="*/ 1794 w 2298"/>
                  <a:gd name="T83" fmla="*/ 138 h 150"/>
                  <a:gd name="T84" fmla="*/ 2104 w 2298"/>
                  <a:gd name="T85" fmla="*/ 116 h 150"/>
                  <a:gd name="T86" fmla="*/ 2208 w 2298"/>
                  <a:gd name="T87" fmla="*/ 104 h 150"/>
                  <a:gd name="T88" fmla="*/ 2276 w 2298"/>
                  <a:gd name="T89" fmla="*/ 90 h 150"/>
                  <a:gd name="T90" fmla="*/ 2298 w 2298"/>
                  <a:gd name="T91" fmla="*/ 80 h 150"/>
                  <a:gd name="T92" fmla="*/ 2298 w 2298"/>
                  <a:gd name="T93" fmla="*/ 76 h 150"/>
                  <a:gd name="T94" fmla="*/ 2292 w 2298"/>
                  <a:gd name="T95" fmla="*/ 68 h 150"/>
                  <a:gd name="T96" fmla="*/ 2248 w 2298"/>
                  <a:gd name="T97" fmla="*/ 52 h 150"/>
                  <a:gd name="T98" fmla="*/ 2160 w 2298"/>
                  <a:gd name="T99" fmla="*/ 38 h 150"/>
                  <a:gd name="T100" fmla="*/ 1964 w 2298"/>
                  <a:gd name="T101" fmla="*/ 22 h 150"/>
                  <a:gd name="T102" fmla="*/ 1598 w 2298"/>
                  <a:gd name="T103" fmla="*/ 6 h 150"/>
                  <a:gd name="T104" fmla="*/ 1148 w 229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8" h="150">
                    <a:moveTo>
                      <a:pt x="1148" y="150"/>
                    </a:moveTo>
                    <a:lnTo>
                      <a:pt x="1148" y="150"/>
                    </a:lnTo>
                    <a:lnTo>
                      <a:pt x="918" y="148"/>
                    </a:lnTo>
                    <a:lnTo>
                      <a:pt x="704" y="144"/>
                    </a:lnTo>
                    <a:lnTo>
                      <a:pt x="510" y="136"/>
                    </a:lnTo>
                    <a:lnTo>
                      <a:pt x="340" y="128"/>
                    </a:lnTo>
                    <a:lnTo>
                      <a:pt x="200" y="116"/>
                    </a:lnTo>
                    <a:lnTo>
                      <a:pt x="144" y="110"/>
                    </a:lnTo>
                    <a:lnTo>
                      <a:pt x="96" y="104"/>
                    </a:lnTo>
                    <a:lnTo>
                      <a:pt x="56" y="98"/>
                    </a:lnTo>
                    <a:lnTo>
                      <a:pt x="28" y="90"/>
                    </a:lnTo>
                    <a:lnTo>
                      <a:pt x="10" y="82"/>
                    </a:lnTo>
                    <a:lnTo>
                      <a:pt x="6" y="80"/>
                    </a:lnTo>
                    <a:lnTo>
                      <a:pt x="6" y="76"/>
                    </a:lnTo>
                    <a:lnTo>
                      <a:pt x="6" y="72"/>
                    </a:lnTo>
                    <a:lnTo>
                      <a:pt x="10" y="68"/>
                    </a:lnTo>
                    <a:lnTo>
                      <a:pt x="28" y="60"/>
                    </a:lnTo>
                    <a:lnTo>
                      <a:pt x="56" y="52"/>
                    </a:lnTo>
                    <a:lnTo>
                      <a:pt x="96" y="46"/>
                    </a:lnTo>
                    <a:lnTo>
                      <a:pt x="144" y="40"/>
                    </a:lnTo>
                    <a:lnTo>
                      <a:pt x="200" y="32"/>
                    </a:lnTo>
                    <a:lnTo>
                      <a:pt x="340" y="22"/>
                    </a:lnTo>
                    <a:lnTo>
                      <a:pt x="510" y="12"/>
                    </a:lnTo>
                    <a:lnTo>
                      <a:pt x="704" y="6"/>
                    </a:lnTo>
                    <a:lnTo>
                      <a:pt x="918" y="0"/>
                    </a:lnTo>
                    <a:lnTo>
                      <a:pt x="1148" y="0"/>
                    </a:lnTo>
                    <a:lnTo>
                      <a:pt x="1380" y="0"/>
                    </a:lnTo>
                    <a:lnTo>
                      <a:pt x="1596" y="6"/>
                    </a:lnTo>
                    <a:lnTo>
                      <a:pt x="1790" y="12"/>
                    </a:lnTo>
                    <a:lnTo>
                      <a:pt x="1960" y="22"/>
                    </a:lnTo>
                    <a:lnTo>
                      <a:pt x="2100" y="32"/>
                    </a:lnTo>
                    <a:lnTo>
                      <a:pt x="2156" y="40"/>
                    </a:lnTo>
                    <a:lnTo>
                      <a:pt x="2204" y="46"/>
                    </a:lnTo>
                    <a:lnTo>
                      <a:pt x="2242" y="52"/>
                    </a:lnTo>
                    <a:lnTo>
                      <a:pt x="2270" y="60"/>
                    </a:lnTo>
                    <a:lnTo>
                      <a:pt x="2288" y="68"/>
                    </a:lnTo>
                    <a:lnTo>
                      <a:pt x="2292" y="72"/>
                    </a:lnTo>
                    <a:lnTo>
                      <a:pt x="2294" y="76"/>
                    </a:lnTo>
                    <a:lnTo>
                      <a:pt x="2292" y="80"/>
                    </a:lnTo>
                    <a:lnTo>
                      <a:pt x="2288" y="82"/>
                    </a:lnTo>
                    <a:lnTo>
                      <a:pt x="2270" y="90"/>
                    </a:lnTo>
                    <a:lnTo>
                      <a:pt x="2242" y="98"/>
                    </a:lnTo>
                    <a:lnTo>
                      <a:pt x="2204" y="104"/>
                    </a:lnTo>
                    <a:lnTo>
                      <a:pt x="2156" y="110"/>
                    </a:lnTo>
                    <a:lnTo>
                      <a:pt x="2100" y="116"/>
                    </a:lnTo>
                    <a:lnTo>
                      <a:pt x="1960" y="128"/>
                    </a:lnTo>
                    <a:lnTo>
                      <a:pt x="1790" y="136"/>
                    </a:lnTo>
                    <a:lnTo>
                      <a:pt x="1596" y="144"/>
                    </a:lnTo>
                    <a:lnTo>
                      <a:pt x="1380" y="148"/>
                    </a:lnTo>
                    <a:lnTo>
                      <a:pt x="1148" y="150"/>
                    </a:lnTo>
                    <a:close/>
                    <a:moveTo>
                      <a:pt x="1148" y="0"/>
                    </a:moveTo>
                    <a:lnTo>
                      <a:pt x="1148" y="0"/>
                    </a:lnTo>
                    <a:lnTo>
                      <a:pt x="916" y="0"/>
                    </a:lnTo>
                    <a:lnTo>
                      <a:pt x="702" y="6"/>
                    </a:lnTo>
                    <a:lnTo>
                      <a:pt x="506" y="12"/>
                    </a:lnTo>
                    <a:lnTo>
                      <a:pt x="336" y="22"/>
                    </a:lnTo>
                    <a:lnTo>
                      <a:pt x="196" y="32"/>
                    </a:lnTo>
                    <a:lnTo>
                      <a:pt x="138" y="38"/>
                    </a:lnTo>
                    <a:lnTo>
                      <a:pt x="90" y="46"/>
                    </a:lnTo>
                    <a:lnTo>
                      <a:pt x="52" y="52"/>
                    </a:lnTo>
                    <a:lnTo>
                      <a:pt x="24" y="60"/>
                    </a:lnTo>
                    <a:lnTo>
                      <a:pt x="6" y="68"/>
                    </a:lnTo>
                    <a:lnTo>
                      <a:pt x="2" y="72"/>
                    </a:lnTo>
                    <a:lnTo>
                      <a:pt x="0" y="76"/>
                    </a:lnTo>
                    <a:lnTo>
                      <a:pt x="2" y="80"/>
                    </a:lnTo>
                    <a:lnTo>
                      <a:pt x="6" y="84"/>
                    </a:lnTo>
                    <a:lnTo>
                      <a:pt x="24" y="90"/>
                    </a:lnTo>
                    <a:lnTo>
                      <a:pt x="52" y="98"/>
                    </a:lnTo>
                    <a:lnTo>
                      <a:pt x="90" y="104"/>
                    </a:lnTo>
                    <a:lnTo>
                      <a:pt x="138" y="110"/>
                    </a:lnTo>
                    <a:lnTo>
                      <a:pt x="196" y="116"/>
                    </a:lnTo>
                    <a:lnTo>
                      <a:pt x="336" y="128"/>
                    </a:lnTo>
                    <a:lnTo>
                      <a:pt x="506" y="138"/>
                    </a:lnTo>
                    <a:lnTo>
                      <a:pt x="702" y="144"/>
                    </a:lnTo>
                    <a:lnTo>
                      <a:pt x="916" y="148"/>
                    </a:lnTo>
                    <a:lnTo>
                      <a:pt x="1148" y="150"/>
                    </a:lnTo>
                    <a:lnTo>
                      <a:pt x="1380" y="148"/>
                    </a:lnTo>
                    <a:lnTo>
                      <a:pt x="1598" y="144"/>
                    </a:lnTo>
                    <a:lnTo>
                      <a:pt x="1794" y="138"/>
                    </a:lnTo>
                    <a:lnTo>
                      <a:pt x="1964" y="128"/>
                    </a:lnTo>
                    <a:lnTo>
                      <a:pt x="2104" y="116"/>
                    </a:lnTo>
                    <a:lnTo>
                      <a:pt x="2160" y="110"/>
                    </a:lnTo>
                    <a:lnTo>
                      <a:pt x="2208" y="104"/>
                    </a:lnTo>
                    <a:lnTo>
                      <a:pt x="2248" y="98"/>
                    </a:lnTo>
                    <a:lnTo>
                      <a:pt x="2276" y="90"/>
                    </a:lnTo>
                    <a:lnTo>
                      <a:pt x="2292" y="84"/>
                    </a:lnTo>
                    <a:lnTo>
                      <a:pt x="2298" y="80"/>
                    </a:lnTo>
                    <a:lnTo>
                      <a:pt x="2298" y="76"/>
                    </a:lnTo>
                    <a:lnTo>
                      <a:pt x="2298" y="72"/>
                    </a:lnTo>
                    <a:lnTo>
                      <a:pt x="2292" y="68"/>
                    </a:lnTo>
                    <a:lnTo>
                      <a:pt x="2276" y="60"/>
                    </a:lnTo>
                    <a:lnTo>
                      <a:pt x="2248" y="52"/>
                    </a:lnTo>
                    <a:lnTo>
                      <a:pt x="2208" y="46"/>
                    </a:lnTo>
                    <a:lnTo>
                      <a:pt x="2160" y="38"/>
                    </a:lnTo>
                    <a:lnTo>
                      <a:pt x="2104" y="32"/>
                    </a:lnTo>
                    <a:lnTo>
                      <a:pt x="1964" y="22"/>
                    </a:lnTo>
                    <a:lnTo>
                      <a:pt x="1794" y="12"/>
                    </a:lnTo>
                    <a:lnTo>
                      <a:pt x="1598" y="6"/>
                    </a:lnTo>
                    <a:lnTo>
                      <a:pt x="1380" y="0"/>
                    </a:lnTo>
                    <a:lnTo>
                      <a:pt x="1148" y="0"/>
                    </a:lnTo>
                    <a:close/>
                  </a:path>
                </a:pathLst>
              </a:custGeom>
              <a:solidFill>
                <a:srgbClr val="F5F5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8" name="Freeform 183"/>
              <p:cNvSpPr>
                <a:spLocks noChangeArrowheads="1"/>
              </p:cNvSpPr>
              <p:nvPr/>
            </p:nvSpPr>
            <p:spPr bwMode="auto">
              <a:xfrm>
                <a:off x="308" y="20"/>
                <a:ext cx="2288" cy="150"/>
              </a:xfrm>
              <a:custGeom>
                <a:avLst/>
                <a:gdLst>
                  <a:gd name="T0" fmla="*/ 1142 w 2288"/>
                  <a:gd name="T1" fmla="*/ 150 h 150"/>
                  <a:gd name="T2" fmla="*/ 1142 w 2288"/>
                  <a:gd name="T3" fmla="*/ 150 h 150"/>
                  <a:gd name="T4" fmla="*/ 912 w 2288"/>
                  <a:gd name="T5" fmla="*/ 148 h 150"/>
                  <a:gd name="T6" fmla="*/ 698 w 2288"/>
                  <a:gd name="T7" fmla="*/ 144 h 150"/>
                  <a:gd name="T8" fmla="*/ 504 w 2288"/>
                  <a:gd name="T9" fmla="*/ 136 h 150"/>
                  <a:gd name="T10" fmla="*/ 334 w 2288"/>
                  <a:gd name="T11" fmla="*/ 128 h 150"/>
                  <a:gd name="T12" fmla="*/ 194 w 2288"/>
                  <a:gd name="T13" fmla="*/ 116 h 150"/>
                  <a:gd name="T14" fmla="*/ 138 w 2288"/>
                  <a:gd name="T15" fmla="*/ 110 h 150"/>
                  <a:gd name="T16" fmla="*/ 90 w 2288"/>
                  <a:gd name="T17" fmla="*/ 104 h 150"/>
                  <a:gd name="T18" fmla="*/ 50 w 2288"/>
                  <a:gd name="T19" fmla="*/ 98 h 150"/>
                  <a:gd name="T20" fmla="*/ 22 w 2288"/>
                  <a:gd name="T21" fmla="*/ 90 h 150"/>
                  <a:gd name="T22" fmla="*/ 4 w 2288"/>
                  <a:gd name="T23" fmla="*/ 82 h 150"/>
                  <a:gd name="T24" fmla="*/ 0 w 2288"/>
                  <a:gd name="T25" fmla="*/ 80 h 150"/>
                  <a:gd name="T26" fmla="*/ 0 w 2288"/>
                  <a:gd name="T27" fmla="*/ 76 h 150"/>
                  <a:gd name="T28" fmla="*/ 0 w 2288"/>
                  <a:gd name="T29" fmla="*/ 76 h 150"/>
                  <a:gd name="T30" fmla="*/ 0 w 2288"/>
                  <a:gd name="T31" fmla="*/ 72 h 150"/>
                  <a:gd name="T32" fmla="*/ 4 w 2288"/>
                  <a:gd name="T33" fmla="*/ 68 h 150"/>
                  <a:gd name="T34" fmla="*/ 22 w 2288"/>
                  <a:gd name="T35" fmla="*/ 60 h 150"/>
                  <a:gd name="T36" fmla="*/ 50 w 2288"/>
                  <a:gd name="T37" fmla="*/ 52 h 150"/>
                  <a:gd name="T38" fmla="*/ 90 w 2288"/>
                  <a:gd name="T39" fmla="*/ 46 h 150"/>
                  <a:gd name="T40" fmla="*/ 138 w 2288"/>
                  <a:gd name="T41" fmla="*/ 40 h 150"/>
                  <a:gd name="T42" fmla="*/ 194 w 2288"/>
                  <a:gd name="T43" fmla="*/ 32 h 150"/>
                  <a:gd name="T44" fmla="*/ 334 w 2288"/>
                  <a:gd name="T45" fmla="*/ 22 h 150"/>
                  <a:gd name="T46" fmla="*/ 504 w 2288"/>
                  <a:gd name="T47" fmla="*/ 12 h 150"/>
                  <a:gd name="T48" fmla="*/ 698 w 2288"/>
                  <a:gd name="T49" fmla="*/ 6 h 150"/>
                  <a:gd name="T50" fmla="*/ 912 w 2288"/>
                  <a:gd name="T51" fmla="*/ 0 h 150"/>
                  <a:gd name="T52" fmla="*/ 1142 w 2288"/>
                  <a:gd name="T53" fmla="*/ 0 h 150"/>
                  <a:gd name="T54" fmla="*/ 1142 w 2288"/>
                  <a:gd name="T55" fmla="*/ 0 h 150"/>
                  <a:gd name="T56" fmla="*/ 1374 w 2288"/>
                  <a:gd name="T57" fmla="*/ 0 h 150"/>
                  <a:gd name="T58" fmla="*/ 1590 w 2288"/>
                  <a:gd name="T59" fmla="*/ 6 h 150"/>
                  <a:gd name="T60" fmla="*/ 1784 w 2288"/>
                  <a:gd name="T61" fmla="*/ 12 h 150"/>
                  <a:gd name="T62" fmla="*/ 1954 w 2288"/>
                  <a:gd name="T63" fmla="*/ 22 h 150"/>
                  <a:gd name="T64" fmla="*/ 2094 w 2288"/>
                  <a:gd name="T65" fmla="*/ 32 h 150"/>
                  <a:gd name="T66" fmla="*/ 2150 w 2288"/>
                  <a:gd name="T67" fmla="*/ 40 h 150"/>
                  <a:gd name="T68" fmla="*/ 2198 w 2288"/>
                  <a:gd name="T69" fmla="*/ 46 h 150"/>
                  <a:gd name="T70" fmla="*/ 2236 w 2288"/>
                  <a:gd name="T71" fmla="*/ 52 h 150"/>
                  <a:gd name="T72" fmla="*/ 2264 w 2288"/>
                  <a:gd name="T73" fmla="*/ 60 h 150"/>
                  <a:gd name="T74" fmla="*/ 2282 w 2288"/>
                  <a:gd name="T75" fmla="*/ 68 h 150"/>
                  <a:gd name="T76" fmla="*/ 2286 w 2288"/>
                  <a:gd name="T77" fmla="*/ 72 h 150"/>
                  <a:gd name="T78" fmla="*/ 2288 w 2288"/>
                  <a:gd name="T79" fmla="*/ 76 h 150"/>
                  <a:gd name="T80" fmla="*/ 2288 w 2288"/>
                  <a:gd name="T81" fmla="*/ 76 h 150"/>
                  <a:gd name="T82" fmla="*/ 2286 w 2288"/>
                  <a:gd name="T83" fmla="*/ 80 h 150"/>
                  <a:gd name="T84" fmla="*/ 2282 w 2288"/>
                  <a:gd name="T85" fmla="*/ 82 h 150"/>
                  <a:gd name="T86" fmla="*/ 2264 w 2288"/>
                  <a:gd name="T87" fmla="*/ 90 h 150"/>
                  <a:gd name="T88" fmla="*/ 2236 w 2288"/>
                  <a:gd name="T89" fmla="*/ 98 h 150"/>
                  <a:gd name="T90" fmla="*/ 2198 w 2288"/>
                  <a:gd name="T91" fmla="*/ 104 h 150"/>
                  <a:gd name="T92" fmla="*/ 2150 w 2288"/>
                  <a:gd name="T93" fmla="*/ 110 h 150"/>
                  <a:gd name="T94" fmla="*/ 2094 w 2288"/>
                  <a:gd name="T95" fmla="*/ 116 h 150"/>
                  <a:gd name="T96" fmla="*/ 1954 w 2288"/>
                  <a:gd name="T97" fmla="*/ 128 h 150"/>
                  <a:gd name="T98" fmla="*/ 1784 w 2288"/>
                  <a:gd name="T99" fmla="*/ 136 h 150"/>
                  <a:gd name="T100" fmla="*/ 1590 w 2288"/>
                  <a:gd name="T101" fmla="*/ 144 h 150"/>
                  <a:gd name="T102" fmla="*/ 1374 w 2288"/>
                  <a:gd name="T103" fmla="*/ 148 h 150"/>
                  <a:gd name="T104" fmla="*/ 1142 w 2288"/>
                  <a:gd name="T10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8" h="150">
                    <a:moveTo>
                      <a:pt x="1142" y="150"/>
                    </a:moveTo>
                    <a:lnTo>
                      <a:pt x="1142" y="150"/>
                    </a:lnTo>
                    <a:lnTo>
                      <a:pt x="912" y="148"/>
                    </a:lnTo>
                    <a:lnTo>
                      <a:pt x="698" y="144"/>
                    </a:lnTo>
                    <a:lnTo>
                      <a:pt x="504" y="136"/>
                    </a:lnTo>
                    <a:lnTo>
                      <a:pt x="334" y="128"/>
                    </a:lnTo>
                    <a:lnTo>
                      <a:pt x="194" y="116"/>
                    </a:lnTo>
                    <a:lnTo>
                      <a:pt x="138" y="110"/>
                    </a:lnTo>
                    <a:lnTo>
                      <a:pt x="90" y="104"/>
                    </a:lnTo>
                    <a:lnTo>
                      <a:pt x="50" y="98"/>
                    </a:lnTo>
                    <a:lnTo>
                      <a:pt x="22" y="90"/>
                    </a:lnTo>
                    <a:lnTo>
                      <a:pt x="4" y="82"/>
                    </a:lnTo>
                    <a:lnTo>
                      <a:pt x="0" y="80"/>
                    </a:lnTo>
                    <a:lnTo>
                      <a:pt x="0" y="76"/>
                    </a:lnTo>
                    <a:lnTo>
                      <a:pt x="0" y="72"/>
                    </a:lnTo>
                    <a:lnTo>
                      <a:pt x="4" y="68"/>
                    </a:lnTo>
                    <a:lnTo>
                      <a:pt x="22" y="60"/>
                    </a:lnTo>
                    <a:lnTo>
                      <a:pt x="50" y="52"/>
                    </a:lnTo>
                    <a:lnTo>
                      <a:pt x="90" y="46"/>
                    </a:lnTo>
                    <a:lnTo>
                      <a:pt x="138" y="40"/>
                    </a:lnTo>
                    <a:lnTo>
                      <a:pt x="194" y="32"/>
                    </a:lnTo>
                    <a:lnTo>
                      <a:pt x="334" y="22"/>
                    </a:lnTo>
                    <a:lnTo>
                      <a:pt x="504" y="12"/>
                    </a:lnTo>
                    <a:lnTo>
                      <a:pt x="698" y="6"/>
                    </a:lnTo>
                    <a:lnTo>
                      <a:pt x="912" y="0"/>
                    </a:lnTo>
                    <a:lnTo>
                      <a:pt x="1142" y="0"/>
                    </a:lnTo>
                    <a:lnTo>
                      <a:pt x="1374" y="0"/>
                    </a:lnTo>
                    <a:lnTo>
                      <a:pt x="1590" y="6"/>
                    </a:lnTo>
                    <a:lnTo>
                      <a:pt x="1784" y="12"/>
                    </a:lnTo>
                    <a:lnTo>
                      <a:pt x="1954" y="22"/>
                    </a:lnTo>
                    <a:lnTo>
                      <a:pt x="2094" y="32"/>
                    </a:lnTo>
                    <a:lnTo>
                      <a:pt x="2150" y="40"/>
                    </a:lnTo>
                    <a:lnTo>
                      <a:pt x="2198" y="46"/>
                    </a:lnTo>
                    <a:lnTo>
                      <a:pt x="2236" y="52"/>
                    </a:lnTo>
                    <a:lnTo>
                      <a:pt x="2264" y="60"/>
                    </a:lnTo>
                    <a:lnTo>
                      <a:pt x="2282" y="68"/>
                    </a:lnTo>
                    <a:lnTo>
                      <a:pt x="2286" y="72"/>
                    </a:lnTo>
                    <a:lnTo>
                      <a:pt x="2288" y="76"/>
                    </a:lnTo>
                    <a:lnTo>
                      <a:pt x="2286" y="80"/>
                    </a:lnTo>
                    <a:lnTo>
                      <a:pt x="2282" y="82"/>
                    </a:lnTo>
                    <a:lnTo>
                      <a:pt x="2264" y="90"/>
                    </a:lnTo>
                    <a:lnTo>
                      <a:pt x="2236" y="98"/>
                    </a:lnTo>
                    <a:lnTo>
                      <a:pt x="2198" y="104"/>
                    </a:lnTo>
                    <a:lnTo>
                      <a:pt x="2150" y="110"/>
                    </a:lnTo>
                    <a:lnTo>
                      <a:pt x="2094" y="116"/>
                    </a:lnTo>
                    <a:lnTo>
                      <a:pt x="1954" y="128"/>
                    </a:lnTo>
                    <a:lnTo>
                      <a:pt x="1784" y="136"/>
                    </a:lnTo>
                    <a:lnTo>
                      <a:pt x="1590" y="144"/>
                    </a:lnTo>
                    <a:lnTo>
                      <a:pt x="1374" y="148"/>
                    </a:lnTo>
                    <a:lnTo>
                      <a:pt x="1142"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79" name="Freeform 184"/>
              <p:cNvSpPr>
                <a:spLocks noChangeArrowheads="1"/>
              </p:cNvSpPr>
              <p:nvPr/>
            </p:nvSpPr>
            <p:spPr bwMode="auto">
              <a:xfrm>
                <a:off x="302" y="20"/>
                <a:ext cx="2298" cy="150"/>
              </a:xfrm>
              <a:custGeom>
                <a:avLst/>
                <a:gdLst>
                  <a:gd name="T0" fmla="*/ 1148 w 2298"/>
                  <a:gd name="T1" fmla="*/ 0 h 150"/>
                  <a:gd name="T2" fmla="*/ 1148 w 2298"/>
                  <a:gd name="T3" fmla="*/ 0 h 150"/>
                  <a:gd name="T4" fmla="*/ 916 w 2298"/>
                  <a:gd name="T5" fmla="*/ 0 h 150"/>
                  <a:gd name="T6" fmla="*/ 702 w 2298"/>
                  <a:gd name="T7" fmla="*/ 6 h 150"/>
                  <a:gd name="T8" fmla="*/ 506 w 2298"/>
                  <a:gd name="T9" fmla="*/ 12 h 150"/>
                  <a:gd name="T10" fmla="*/ 336 w 2298"/>
                  <a:gd name="T11" fmla="*/ 22 h 150"/>
                  <a:gd name="T12" fmla="*/ 196 w 2298"/>
                  <a:gd name="T13" fmla="*/ 32 h 150"/>
                  <a:gd name="T14" fmla="*/ 138 w 2298"/>
                  <a:gd name="T15" fmla="*/ 38 h 150"/>
                  <a:gd name="T16" fmla="*/ 90 w 2298"/>
                  <a:gd name="T17" fmla="*/ 46 h 150"/>
                  <a:gd name="T18" fmla="*/ 52 w 2298"/>
                  <a:gd name="T19" fmla="*/ 52 h 150"/>
                  <a:gd name="T20" fmla="*/ 24 w 2298"/>
                  <a:gd name="T21" fmla="*/ 60 h 150"/>
                  <a:gd name="T22" fmla="*/ 6 w 2298"/>
                  <a:gd name="T23" fmla="*/ 68 h 150"/>
                  <a:gd name="T24" fmla="*/ 2 w 2298"/>
                  <a:gd name="T25" fmla="*/ 72 h 150"/>
                  <a:gd name="T26" fmla="*/ 0 w 2298"/>
                  <a:gd name="T27" fmla="*/ 76 h 150"/>
                  <a:gd name="T28" fmla="*/ 0 w 2298"/>
                  <a:gd name="T29" fmla="*/ 76 h 150"/>
                  <a:gd name="T30" fmla="*/ 2 w 2298"/>
                  <a:gd name="T31" fmla="*/ 80 h 150"/>
                  <a:gd name="T32" fmla="*/ 6 w 2298"/>
                  <a:gd name="T33" fmla="*/ 84 h 150"/>
                  <a:gd name="T34" fmla="*/ 24 w 2298"/>
                  <a:gd name="T35" fmla="*/ 90 h 150"/>
                  <a:gd name="T36" fmla="*/ 52 w 2298"/>
                  <a:gd name="T37" fmla="*/ 98 h 150"/>
                  <a:gd name="T38" fmla="*/ 90 w 2298"/>
                  <a:gd name="T39" fmla="*/ 104 h 150"/>
                  <a:gd name="T40" fmla="*/ 138 w 2298"/>
                  <a:gd name="T41" fmla="*/ 110 h 150"/>
                  <a:gd name="T42" fmla="*/ 196 w 2298"/>
                  <a:gd name="T43" fmla="*/ 116 h 150"/>
                  <a:gd name="T44" fmla="*/ 336 w 2298"/>
                  <a:gd name="T45" fmla="*/ 128 h 150"/>
                  <a:gd name="T46" fmla="*/ 506 w 2298"/>
                  <a:gd name="T47" fmla="*/ 138 h 150"/>
                  <a:gd name="T48" fmla="*/ 702 w 2298"/>
                  <a:gd name="T49" fmla="*/ 144 h 150"/>
                  <a:gd name="T50" fmla="*/ 916 w 2298"/>
                  <a:gd name="T51" fmla="*/ 148 h 150"/>
                  <a:gd name="T52" fmla="*/ 1148 w 2298"/>
                  <a:gd name="T53" fmla="*/ 150 h 150"/>
                  <a:gd name="T54" fmla="*/ 1148 w 2298"/>
                  <a:gd name="T55" fmla="*/ 150 h 150"/>
                  <a:gd name="T56" fmla="*/ 1380 w 2298"/>
                  <a:gd name="T57" fmla="*/ 148 h 150"/>
                  <a:gd name="T58" fmla="*/ 1598 w 2298"/>
                  <a:gd name="T59" fmla="*/ 144 h 150"/>
                  <a:gd name="T60" fmla="*/ 1794 w 2298"/>
                  <a:gd name="T61" fmla="*/ 138 h 150"/>
                  <a:gd name="T62" fmla="*/ 1964 w 2298"/>
                  <a:gd name="T63" fmla="*/ 128 h 150"/>
                  <a:gd name="T64" fmla="*/ 2104 w 2298"/>
                  <a:gd name="T65" fmla="*/ 116 h 150"/>
                  <a:gd name="T66" fmla="*/ 2160 w 2298"/>
                  <a:gd name="T67" fmla="*/ 110 h 150"/>
                  <a:gd name="T68" fmla="*/ 2208 w 2298"/>
                  <a:gd name="T69" fmla="*/ 104 h 150"/>
                  <a:gd name="T70" fmla="*/ 2248 w 2298"/>
                  <a:gd name="T71" fmla="*/ 98 h 150"/>
                  <a:gd name="T72" fmla="*/ 2276 w 2298"/>
                  <a:gd name="T73" fmla="*/ 90 h 150"/>
                  <a:gd name="T74" fmla="*/ 2292 w 2298"/>
                  <a:gd name="T75" fmla="*/ 84 h 150"/>
                  <a:gd name="T76" fmla="*/ 2298 w 2298"/>
                  <a:gd name="T77" fmla="*/ 80 h 150"/>
                  <a:gd name="T78" fmla="*/ 2298 w 2298"/>
                  <a:gd name="T79" fmla="*/ 76 h 150"/>
                  <a:gd name="T80" fmla="*/ 2298 w 2298"/>
                  <a:gd name="T81" fmla="*/ 76 h 150"/>
                  <a:gd name="T82" fmla="*/ 2298 w 2298"/>
                  <a:gd name="T83" fmla="*/ 72 h 150"/>
                  <a:gd name="T84" fmla="*/ 2292 w 2298"/>
                  <a:gd name="T85" fmla="*/ 68 h 150"/>
                  <a:gd name="T86" fmla="*/ 2276 w 2298"/>
                  <a:gd name="T87" fmla="*/ 60 h 150"/>
                  <a:gd name="T88" fmla="*/ 2248 w 2298"/>
                  <a:gd name="T89" fmla="*/ 52 h 150"/>
                  <a:gd name="T90" fmla="*/ 2208 w 2298"/>
                  <a:gd name="T91" fmla="*/ 46 h 150"/>
                  <a:gd name="T92" fmla="*/ 2160 w 2298"/>
                  <a:gd name="T93" fmla="*/ 38 h 150"/>
                  <a:gd name="T94" fmla="*/ 2104 w 2298"/>
                  <a:gd name="T95" fmla="*/ 32 h 150"/>
                  <a:gd name="T96" fmla="*/ 1964 w 2298"/>
                  <a:gd name="T97" fmla="*/ 22 h 150"/>
                  <a:gd name="T98" fmla="*/ 1794 w 2298"/>
                  <a:gd name="T99" fmla="*/ 12 h 150"/>
                  <a:gd name="T100" fmla="*/ 1598 w 2298"/>
                  <a:gd name="T101" fmla="*/ 6 h 150"/>
                  <a:gd name="T102" fmla="*/ 1380 w 2298"/>
                  <a:gd name="T103" fmla="*/ 0 h 150"/>
                  <a:gd name="T104" fmla="*/ 1148 w 229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8" h="150">
                    <a:moveTo>
                      <a:pt x="1148" y="0"/>
                    </a:moveTo>
                    <a:lnTo>
                      <a:pt x="1148" y="0"/>
                    </a:lnTo>
                    <a:lnTo>
                      <a:pt x="916" y="0"/>
                    </a:lnTo>
                    <a:lnTo>
                      <a:pt x="702" y="6"/>
                    </a:lnTo>
                    <a:lnTo>
                      <a:pt x="506" y="12"/>
                    </a:lnTo>
                    <a:lnTo>
                      <a:pt x="336" y="22"/>
                    </a:lnTo>
                    <a:lnTo>
                      <a:pt x="196" y="32"/>
                    </a:lnTo>
                    <a:lnTo>
                      <a:pt x="138" y="38"/>
                    </a:lnTo>
                    <a:lnTo>
                      <a:pt x="90" y="46"/>
                    </a:lnTo>
                    <a:lnTo>
                      <a:pt x="52" y="52"/>
                    </a:lnTo>
                    <a:lnTo>
                      <a:pt x="24" y="60"/>
                    </a:lnTo>
                    <a:lnTo>
                      <a:pt x="6" y="68"/>
                    </a:lnTo>
                    <a:lnTo>
                      <a:pt x="2" y="72"/>
                    </a:lnTo>
                    <a:lnTo>
                      <a:pt x="0" y="76"/>
                    </a:lnTo>
                    <a:lnTo>
                      <a:pt x="2" y="80"/>
                    </a:lnTo>
                    <a:lnTo>
                      <a:pt x="6" y="84"/>
                    </a:lnTo>
                    <a:lnTo>
                      <a:pt x="24" y="90"/>
                    </a:lnTo>
                    <a:lnTo>
                      <a:pt x="52" y="98"/>
                    </a:lnTo>
                    <a:lnTo>
                      <a:pt x="90" y="104"/>
                    </a:lnTo>
                    <a:lnTo>
                      <a:pt x="138" y="110"/>
                    </a:lnTo>
                    <a:lnTo>
                      <a:pt x="196" y="116"/>
                    </a:lnTo>
                    <a:lnTo>
                      <a:pt x="336" y="128"/>
                    </a:lnTo>
                    <a:lnTo>
                      <a:pt x="506" y="138"/>
                    </a:lnTo>
                    <a:lnTo>
                      <a:pt x="702" y="144"/>
                    </a:lnTo>
                    <a:lnTo>
                      <a:pt x="916" y="148"/>
                    </a:lnTo>
                    <a:lnTo>
                      <a:pt x="1148" y="150"/>
                    </a:lnTo>
                    <a:lnTo>
                      <a:pt x="1380" y="148"/>
                    </a:lnTo>
                    <a:lnTo>
                      <a:pt x="1598" y="144"/>
                    </a:lnTo>
                    <a:lnTo>
                      <a:pt x="1794" y="138"/>
                    </a:lnTo>
                    <a:lnTo>
                      <a:pt x="1964" y="128"/>
                    </a:lnTo>
                    <a:lnTo>
                      <a:pt x="2104" y="116"/>
                    </a:lnTo>
                    <a:lnTo>
                      <a:pt x="2160" y="110"/>
                    </a:lnTo>
                    <a:lnTo>
                      <a:pt x="2208" y="104"/>
                    </a:lnTo>
                    <a:lnTo>
                      <a:pt x="2248" y="98"/>
                    </a:lnTo>
                    <a:lnTo>
                      <a:pt x="2276" y="90"/>
                    </a:lnTo>
                    <a:lnTo>
                      <a:pt x="2292" y="84"/>
                    </a:lnTo>
                    <a:lnTo>
                      <a:pt x="2298" y="80"/>
                    </a:lnTo>
                    <a:lnTo>
                      <a:pt x="2298" y="76"/>
                    </a:lnTo>
                    <a:lnTo>
                      <a:pt x="2298" y="72"/>
                    </a:lnTo>
                    <a:lnTo>
                      <a:pt x="2292" y="68"/>
                    </a:lnTo>
                    <a:lnTo>
                      <a:pt x="2276" y="60"/>
                    </a:lnTo>
                    <a:lnTo>
                      <a:pt x="2248" y="52"/>
                    </a:lnTo>
                    <a:lnTo>
                      <a:pt x="2208" y="46"/>
                    </a:lnTo>
                    <a:lnTo>
                      <a:pt x="2160" y="38"/>
                    </a:lnTo>
                    <a:lnTo>
                      <a:pt x="2104" y="32"/>
                    </a:lnTo>
                    <a:lnTo>
                      <a:pt x="1964" y="22"/>
                    </a:lnTo>
                    <a:lnTo>
                      <a:pt x="1794" y="12"/>
                    </a:lnTo>
                    <a:lnTo>
                      <a:pt x="1598" y="6"/>
                    </a:lnTo>
                    <a:lnTo>
                      <a:pt x="1380" y="0"/>
                    </a:lnTo>
                    <a:lnTo>
                      <a:pt x="11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0" name="Freeform 185"/>
              <p:cNvSpPr>
                <a:spLocks noEditPoints="1" noChangeArrowheads="1"/>
              </p:cNvSpPr>
              <p:nvPr/>
            </p:nvSpPr>
            <p:spPr bwMode="auto">
              <a:xfrm>
                <a:off x="308" y="20"/>
                <a:ext cx="2288" cy="150"/>
              </a:xfrm>
              <a:custGeom>
                <a:avLst/>
                <a:gdLst>
                  <a:gd name="T0" fmla="*/ 1142 w 2288"/>
                  <a:gd name="T1" fmla="*/ 150 h 150"/>
                  <a:gd name="T2" fmla="*/ 700 w 2288"/>
                  <a:gd name="T3" fmla="*/ 144 h 150"/>
                  <a:gd name="T4" fmla="*/ 338 w 2288"/>
                  <a:gd name="T5" fmla="*/ 128 h 150"/>
                  <a:gd name="T6" fmla="*/ 142 w 2288"/>
                  <a:gd name="T7" fmla="*/ 110 h 150"/>
                  <a:gd name="T8" fmla="*/ 56 w 2288"/>
                  <a:gd name="T9" fmla="*/ 98 h 150"/>
                  <a:gd name="T10" fmla="*/ 10 w 2288"/>
                  <a:gd name="T11" fmla="*/ 82 h 150"/>
                  <a:gd name="T12" fmla="*/ 4 w 2288"/>
                  <a:gd name="T13" fmla="*/ 76 h 150"/>
                  <a:gd name="T14" fmla="*/ 6 w 2288"/>
                  <a:gd name="T15" fmla="*/ 72 h 150"/>
                  <a:gd name="T16" fmla="*/ 28 w 2288"/>
                  <a:gd name="T17" fmla="*/ 60 h 150"/>
                  <a:gd name="T18" fmla="*/ 94 w 2288"/>
                  <a:gd name="T19" fmla="*/ 46 h 150"/>
                  <a:gd name="T20" fmla="*/ 198 w 2288"/>
                  <a:gd name="T21" fmla="*/ 32 h 150"/>
                  <a:gd name="T22" fmla="*/ 506 w 2288"/>
                  <a:gd name="T23" fmla="*/ 12 h 150"/>
                  <a:gd name="T24" fmla="*/ 912 w 2288"/>
                  <a:gd name="T25" fmla="*/ 2 h 150"/>
                  <a:gd name="T26" fmla="*/ 1142 w 2288"/>
                  <a:gd name="T27" fmla="*/ 0 h 150"/>
                  <a:gd name="T28" fmla="*/ 1588 w 2288"/>
                  <a:gd name="T29" fmla="*/ 6 h 150"/>
                  <a:gd name="T30" fmla="*/ 1950 w 2288"/>
                  <a:gd name="T31" fmla="*/ 22 h 150"/>
                  <a:gd name="T32" fmla="*/ 2146 w 2288"/>
                  <a:gd name="T33" fmla="*/ 40 h 150"/>
                  <a:gd name="T34" fmla="*/ 2232 w 2288"/>
                  <a:gd name="T35" fmla="*/ 52 h 150"/>
                  <a:gd name="T36" fmla="*/ 2276 w 2288"/>
                  <a:gd name="T37" fmla="*/ 68 h 150"/>
                  <a:gd name="T38" fmla="*/ 2282 w 2288"/>
                  <a:gd name="T39" fmla="*/ 76 h 150"/>
                  <a:gd name="T40" fmla="*/ 2282 w 2288"/>
                  <a:gd name="T41" fmla="*/ 80 h 150"/>
                  <a:gd name="T42" fmla="*/ 2260 w 2288"/>
                  <a:gd name="T43" fmla="*/ 90 h 150"/>
                  <a:gd name="T44" fmla="*/ 2194 w 2288"/>
                  <a:gd name="T45" fmla="*/ 104 h 150"/>
                  <a:gd name="T46" fmla="*/ 2088 w 2288"/>
                  <a:gd name="T47" fmla="*/ 116 h 150"/>
                  <a:gd name="T48" fmla="*/ 1782 w 2288"/>
                  <a:gd name="T49" fmla="*/ 136 h 150"/>
                  <a:gd name="T50" fmla="*/ 1372 w 2288"/>
                  <a:gd name="T51" fmla="*/ 148 h 150"/>
                  <a:gd name="T52" fmla="*/ 1142 w 2288"/>
                  <a:gd name="T53" fmla="*/ 0 h 150"/>
                  <a:gd name="T54" fmla="*/ 912 w 2288"/>
                  <a:gd name="T55" fmla="*/ 0 h 150"/>
                  <a:gd name="T56" fmla="*/ 504 w 2288"/>
                  <a:gd name="T57" fmla="*/ 12 h 150"/>
                  <a:gd name="T58" fmla="*/ 194 w 2288"/>
                  <a:gd name="T59" fmla="*/ 32 h 150"/>
                  <a:gd name="T60" fmla="*/ 90 w 2288"/>
                  <a:gd name="T61" fmla="*/ 46 h 150"/>
                  <a:gd name="T62" fmla="*/ 22 w 2288"/>
                  <a:gd name="T63" fmla="*/ 60 h 150"/>
                  <a:gd name="T64" fmla="*/ 0 w 2288"/>
                  <a:gd name="T65" fmla="*/ 72 h 150"/>
                  <a:gd name="T66" fmla="*/ 0 w 2288"/>
                  <a:gd name="T67" fmla="*/ 76 h 150"/>
                  <a:gd name="T68" fmla="*/ 4 w 2288"/>
                  <a:gd name="T69" fmla="*/ 82 h 150"/>
                  <a:gd name="T70" fmla="*/ 50 w 2288"/>
                  <a:gd name="T71" fmla="*/ 98 h 150"/>
                  <a:gd name="T72" fmla="*/ 138 w 2288"/>
                  <a:gd name="T73" fmla="*/ 110 h 150"/>
                  <a:gd name="T74" fmla="*/ 334 w 2288"/>
                  <a:gd name="T75" fmla="*/ 128 h 150"/>
                  <a:gd name="T76" fmla="*/ 698 w 2288"/>
                  <a:gd name="T77" fmla="*/ 144 h 150"/>
                  <a:gd name="T78" fmla="*/ 1142 w 2288"/>
                  <a:gd name="T79" fmla="*/ 150 h 150"/>
                  <a:gd name="T80" fmla="*/ 1374 w 2288"/>
                  <a:gd name="T81" fmla="*/ 148 h 150"/>
                  <a:gd name="T82" fmla="*/ 1784 w 2288"/>
                  <a:gd name="T83" fmla="*/ 136 h 150"/>
                  <a:gd name="T84" fmla="*/ 2094 w 2288"/>
                  <a:gd name="T85" fmla="*/ 116 h 150"/>
                  <a:gd name="T86" fmla="*/ 2198 w 2288"/>
                  <a:gd name="T87" fmla="*/ 104 h 150"/>
                  <a:gd name="T88" fmla="*/ 2264 w 2288"/>
                  <a:gd name="T89" fmla="*/ 90 h 150"/>
                  <a:gd name="T90" fmla="*/ 2286 w 2288"/>
                  <a:gd name="T91" fmla="*/ 80 h 150"/>
                  <a:gd name="T92" fmla="*/ 2288 w 2288"/>
                  <a:gd name="T93" fmla="*/ 76 h 150"/>
                  <a:gd name="T94" fmla="*/ 2282 w 2288"/>
                  <a:gd name="T95" fmla="*/ 68 h 150"/>
                  <a:gd name="T96" fmla="*/ 2236 w 2288"/>
                  <a:gd name="T97" fmla="*/ 52 h 150"/>
                  <a:gd name="T98" fmla="*/ 2150 w 2288"/>
                  <a:gd name="T99" fmla="*/ 40 h 150"/>
                  <a:gd name="T100" fmla="*/ 1954 w 2288"/>
                  <a:gd name="T101" fmla="*/ 22 h 150"/>
                  <a:gd name="T102" fmla="*/ 1590 w 2288"/>
                  <a:gd name="T103" fmla="*/ 6 h 150"/>
                  <a:gd name="T104" fmla="*/ 1142 w 228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8" h="150">
                    <a:moveTo>
                      <a:pt x="1142" y="150"/>
                    </a:moveTo>
                    <a:lnTo>
                      <a:pt x="1142" y="150"/>
                    </a:lnTo>
                    <a:lnTo>
                      <a:pt x="912" y="148"/>
                    </a:lnTo>
                    <a:lnTo>
                      <a:pt x="700" y="144"/>
                    </a:lnTo>
                    <a:lnTo>
                      <a:pt x="506" y="136"/>
                    </a:lnTo>
                    <a:lnTo>
                      <a:pt x="338" y="128"/>
                    </a:lnTo>
                    <a:lnTo>
                      <a:pt x="198" y="116"/>
                    </a:lnTo>
                    <a:lnTo>
                      <a:pt x="142" y="110"/>
                    </a:lnTo>
                    <a:lnTo>
                      <a:pt x="94" y="104"/>
                    </a:lnTo>
                    <a:lnTo>
                      <a:pt x="56" y="98"/>
                    </a:lnTo>
                    <a:lnTo>
                      <a:pt x="28" y="90"/>
                    </a:lnTo>
                    <a:lnTo>
                      <a:pt x="10" y="82"/>
                    </a:lnTo>
                    <a:lnTo>
                      <a:pt x="6" y="80"/>
                    </a:lnTo>
                    <a:lnTo>
                      <a:pt x="4" y="76"/>
                    </a:lnTo>
                    <a:lnTo>
                      <a:pt x="6" y="72"/>
                    </a:lnTo>
                    <a:lnTo>
                      <a:pt x="10" y="68"/>
                    </a:lnTo>
                    <a:lnTo>
                      <a:pt x="28" y="60"/>
                    </a:lnTo>
                    <a:lnTo>
                      <a:pt x="56" y="52"/>
                    </a:lnTo>
                    <a:lnTo>
                      <a:pt x="94" y="46"/>
                    </a:lnTo>
                    <a:lnTo>
                      <a:pt x="142" y="40"/>
                    </a:lnTo>
                    <a:lnTo>
                      <a:pt x="198" y="32"/>
                    </a:lnTo>
                    <a:lnTo>
                      <a:pt x="338" y="22"/>
                    </a:lnTo>
                    <a:lnTo>
                      <a:pt x="506" y="12"/>
                    </a:lnTo>
                    <a:lnTo>
                      <a:pt x="700" y="6"/>
                    </a:lnTo>
                    <a:lnTo>
                      <a:pt x="912" y="2"/>
                    </a:lnTo>
                    <a:lnTo>
                      <a:pt x="1142" y="0"/>
                    </a:lnTo>
                    <a:lnTo>
                      <a:pt x="1372" y="2"/>
                    </a:lnTo>
                    <a:lnTo>
                      <a:pt x="1588" y="6"/>
                    </a:lnTo>
                    <a:lnTo>
                      <a:pt x="1782" y="12"/>
                    </a:lnTo>
                    <a:lnTo>
                      <a:pt x="1950" y="22"/>
                    </a:lnTo>
                    <a:lnTo>
                      <a:pt x="2088" y="32"/>
                    </a:lnTo>
                    <a:lnTo>
                      <a:pt x="2146" y="40"/>
                    </a:lnTo>
                    <a:lnTo>
                      <a:pt x="2194" y="46"/>
                    </a:lnTo>
                    <a:lnTo>
                      <a:pt x="2232" y="52"/>
                    </a:lnTo>
                    <a:lnTo>
                      <a:pt x="2260" y="60"/>
                    </a:lnTo>
                    <a:lnTo>
                      <a:pt x="2276" y="68"/>
                    </a:lnTo>
                    <a:lnTo>
                      <a:pt x="2282" y="72"/>
                    </a:lnTo>
                    <a:lnTo>
                      <a:pt x="2282" y="76"/>
                    </a:lnTo>
                    <a:lnTo>
                      <a:pt x="2282" y="80"/>
                    </a:lnTo>
                    <a:lnTo>
                      <a:pt x="2276" y="82"/>
                    </a:lnTo>
                    <a:lnTo>
                      <a:pt x="2260" y="90"/>
                    </a:lnTo>
                    <a:lnTo>
                      <a:pt x="2232" y="98"/>
                    </a:lnTo>
                    <a:lnTo>
                      <a:pt x="2194" y="104"/>
                    </a:lnTo>
                    <a:lnTo>
                      <a:pt x="2146" y="110"/>
                    </a:lnTo>
                    <a:lnTo>
                      <a:pt x="2088" y="116"/>
                    </a:lnTo>
                    <a:lnTo>
                      <a:pt x="1950" y="128"/>
                    </a:lnTo>
                    <a:lnTo>
                      <a:pt x="1782" y="136"/>
                    </a:lnTo>
                    <a:lnTo>
                      <a:pt x="1588" y="144"/>
                    </a:lnTo>
                    <a:lnTo>
                      <a:pt x="1372" y="148"/>
                    </a:lnTo>
                    <a:lnTo>
                      <a:pt x="1142" y="150"/>
                    </a:lnTo>
                    <a:close/>
                    <a:moveTo>
                      <a:pt x="1142" y="0"/>
                    </a:moveTo>
                    <a:lnTo>
                      <a:pt x="1142" y="0"/>
                    </a:lnTo>
                    <a:lnTo>
                      <a:pt x="912" y="0"/>
                    </a:lnTo>
                    <a:lnTo>
                      <a:pt x="698" y="6"/>
                    </a:lnTo>
                    <a:lnTo>
                      <a:pt x="504" y="12"/>
                    </a:lnTo>
                    <a:lnTo>
                      <a:pt x="334" y="22"/>
                    </a:lnTo>
                    <a:lnTo>
                      <a:pt x="194" y="32"/>
                    </a:lnTo>
                    <a:lnTo>
                      <a:pt x="138" y="40"/>
                    </a:lnTo>
                    <a:lnTo>
                      <a:pt x="90" y="46"/>
                    </a:lnTo>
                    <a:lnTo>
                      <a:pt x="50" y="52"/>
                    </a:lnTo>
                    <a:lnTo>
                      <a:pt x="22" y="60"/>
                    </a:lnTo>
                    <a:lnTo>
                      <a:pt x="4" y="68"/>
                    </a:lnTo>
                    <a:lnTo>
                      <a:pt x="0" y="72"/>
                    </a:lnTo>
                    <a:lnTo>
                      <a:pt x="0" y="76"/>
                    </a:lnTo>
                    <a:lnTo>
                      <a:pt x="0" y="80"/>
                    </a:lnTo>
                    <a:lnTo>
                      <a:pt x="4" y="82"/>
                    </a:lnTo>
                    <a:lnTo>
                      <a:pt x="22" y="90"/>
                    </a:lnTo>
                    <a:lnTo>
                      <a:pt x="50" y="98"/>
                    </a:lnTo>
                    <a:lnTo>
                      <a:pt x="90" y="104"/>
                    </a:lnTo>
                    <a:lnTo>
                      <a:pt x="138" y="110"/>
                    </a:lnTo>
                    <a:lnTo>
                      <a:pt x="194" y="116"/>
                    </a:lnTo>
                    <a:lnTo>
                      <a:pt x="334" y="128"/>
                    </a:lnTo>
                    <a:lnTo>
                      <a:pt x="504" y="136"/>
                    </a:lnTo>
                    <a:lnTo>
                      <a:pt x="698" y="144"/>
                    </a:lnTo>
                    <a:lnTo>
                      <a:pt x="912" y="148"/>
                    </a:lnTo>
                    <a:lnTo>
                      <a:pt x="1142" y="150"/>
                    </a:lnTo>
                    <a:lnTo>
                      <a:pt x="1374" y="148"/>
                    </a:lnTo>
                    <a:lnTo>
                      <a:pt x="1590" y="144"/>
                    </a:lnTo>
                    <a:lnTo>
                      <a:pt x="1784" y="136"/>
                    </a:lnTo>
                    <a:lnTo>
                      <a:pt x="1954" y="128"/>
                    </a:lnTo>
                    <a:lnTo>
                      <a:pt x="2094" y="116"/>
                    </a:lnTo>
                    <a:lnTo>
                      <a:pt x="2150" y="110"/>
                    </a:lnTo>
                    <a:lnTo>
                      <a:pt x="2198" y="104"/>
                    </a:lnTo>
                    <a:lnTo>
                      <a:pt x="2236" y="98"/>
                    </a:lnTo>
                    <a:lnTo>
                      <a:pt x="2264" y="90"/>
                    </a:lnTo>
                    <a:lnTo>
                      <a:pt x="2282" y="82"/>
                    </a:lnTo>
                    <a:lnTo>
                      <a:pt x="2286" y="80"/>
                    </a:lnTo>
                    <a:lnTo>
                      <a:pt x="2288" y="76"/>
                    </a:lnTo>
                    <a:lnTo>
                      <a:pt x="2286" y="72"/>
                    </a:lnTo>
                    <a:lnTo>
                      <a:pt x="2282" y="68"/>
                    </a:lnTo>
                    <a:lnTo>
                      <a:pt x="2264" y="60"/>
                    </a:lnTo>
                    <a:lnTo>
                      <a:pt x="2236" y="52"/>
                    </a:lnTo>
                    <a:lnTo>
                      <a:pt x="2198" y="46"/>
                    </a:lnTo>
                    <a:lnTo>
                      <a:pt x="2150" y="40"/>
                    </a:lnTo>
                    <a:lnTo>
                      <a:pt x="2094" y="32"/>
                    </a:lnTo>
                    <a:lnTo>
                      <a:pt x="1954" y="22"/>
                    </a:lnTo>
                    <a:lnTo>
                      <a:pt x="1784" y="12"/>
                    </a:lnTo>
                    <a:lnTo>
                      <a:pt x="1590" y="6"/>
                    </a:lnTo>
                    <a:lnTo>
                      <a:pt x="1374" y="0"/>
                    </a:lnTo>
                    <a:lnTo>
                      <a:pt x="1142" y="0"/>
                    </a:lnTo>
                    <a:close/>
                  </a:path>
                </a:pathLst>
              </a:custGeom>
              <a:solidFill>
                <a:srgbClr val="F5F4F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1" name="Freeform 186"/>
              <p:cNvSpPr>
                <a:spLocks noChangeArrowheads="1"/>
              </p:cNvSpPr>
              <p:nvPr/>
            </p:nvSpPr>
            <p:spPr bwMode="auto">
              <a:xfrm>
                <a:off x="312" y="20"/>
                <a:ext cx="2278" cy="150"/>
              </a:xfrm>
              <a:custGeom>
                <a:avLst/>
                <a:gdLst>
                  <a:gd name="T0" fmla="*/ 1138 w 2278"/>
                  <a:gd name="T1" fmla="*/ 150 h 150"/>
                  <a:gd name="T2" fmla="*/ 1138 w 2278"/>
                  <a:gd name="T3" fmla="*/ 150 h 150"/>
                  <a:gd name="T4" fmla="*/ 908 w 2278"/>
                  <a:gd name="T5" fmla="*/ 148 h 150"/>
                  <a:gd name="T6" fmla="*/ 696 w 2278"/>
                  <a:gd name="T7" fmla="*/ 144 h 150"/>
                  <a:gd name="T8" fmla="*/ 502 w 2278"/>
                  <a:gd name="T9" fmla="*/ 136 h 150"/>
                  <a:gd name="T10" fmla="*/ 334 w 2278"/>
                  <a:gd name="T11" fmla="*/ 128 h 150"/>
                  <a:gd name="T12" fmla="*/ 194 w 2278"/>
                  <a:gd name="T13" fmla="*/ 116 h 150"/>
                  <a:gd name="T14" fmla="*/ 138 w 2278"/>
                  <a:gd name="T15" fmla="*/ 110 h 150"/>
                  <a:gd name="T16" fmla="*/ 90 w 2278"/>
                  <a:gd name="T17" fmla="*/ 104 h 150"/>
                  <a:gd name="T18" fmla="*/ 52 w 2278"/>
                  <a:gd name="T19" fmla="*/ 98 h 150"/>
                  <a:gd name="T20" fmla="*/ 24 w 2278"/>
                  <a:gd name="T21" fmla="*/ 90 h 150"/>
                  <a:gd name="T22" fmla="*/ 6 w 2278"/>
                  <a:gd name="T23" fmla="*/ 82 h 150"/>
                  <a:gd name="T24" fmla="*/ 2 w 2278"/>
                  <a:gd name="T25" fmla="*/ 80 h 150"/>
                  <a:gd name="T26" fmla="*/ 0 w 2278"/>
                  <a:gd name="T27" fmla="*/ 76 h 150"/>
                  <a:gd name="T28" fmla="*/ 0 w 2278"/>
                  <a:gd name="T29" fmla="*/ 76 h 150"/>
                  <a:gd name="T30" fmla="*/ 2 w 2278"/>
                  <a:gd name="T31" fmla="*/ 72 h 150"/>
                  <a:gd name="T32" fmla="*/ 6 w 2278"/>
                  <a:gd name="T33" fmla="*/ 68 h 150"/>
                  <a:gd name="T34" fmla="*/ 24 w 2278"/>
                  <a:gd name="T35" fmla="*/ 60 h 150"/>
                  <a:gd name="T36" fmla="*/ 52 w 2278"/>
                  <a:gd name="T37" fmla="*/ 52 h 150"/>
                  <a:gd name="T38" fmla="*/ 90 w 2278"/>
                  <a:gd name="T39" fmla="*/ 46 h 150"/>
                  <a:gd name="T40" fmla="*/ 138 w 2278"/>
                  <a:gd name="T41" fmla="*/ 40 h 150"/>
                  <a:gd name="T42" fmla="*/ 194 w 2278"/>
                  <a:gd name="T43" fmla="*/ 32 h 150"/>
                  <a:gd name="T44" fmla="*/ 334 w 2278"/>
                  <a:gd name="T45" fmla="*/ 22 h 150"/>
                  <a:gd name="T46" fmla="*/ 502 w 2278"/>
                  <a:gd name="T47" fmla="*/ 12 h 150"/>
                  <a:gd name="T48" fmla="*/ 696 w 2278"/>
                  <a:gd name="T49" fmla="*/ 6 h 150"/>
                  <a:gd name="T50" fmla="*/ 908 w 2278"/>
                  <a:gd name="T51" fmla="*/ 2 h 150"/>
                  <a:gd name="T52" fmla="*/ 1138 w 2278"/>
                  <a:gd name="T53" fmla="*/ 0 h 150"/>
                  <a:gd name="T54" fmla="*/ 1138 w 2278"/>
                  <a:gd name="T55" fmla="*/ 0 h 150"/>
                  <a:gd name="T56" fmla="*/ 1368 w 2278"/>
                  <a:gd name="T57" fmla="*/ 2 h 150"/>
                  <a:gd name="T58" fmla="*/ 1584 w 2278"/>
                  <a:gd name="T59" fmla="*/ 6 h 150"/>
                  <a:gd name="T60" fmla="*/ 1778 w 2278"/>
                  <a:gd name="T61" fmla="*/ 12 h 150"/>
                  <a:gd name="T62" fmla="*/ 1946 w 2278"/>
                  <a:gd name="T63" fmla="*/ 22 h 150"/>
                  <a:gd name="T64" fmla="*/ 2084 w 2278"/>
                  <a:gd name="T65" fmla="*/ 32 h 150"/>
                  <a:gd name="T66" fmla="*/ 2142 w 2278"/>
                  <a:gd name="T67" fmla="*/ 40 h 150"/>
                  <a:gd name="T68" fmla="*/ 2190 w 2278"/>
                  <a:gd name="T69" fmla="*/ 46 h 150"/>
                  <a:gd name="T70" fmla="*/ 2228 w 2278"/>
                  <a:gd name="T71" fmla="*/ 52 h 150"/>
                  <a:gd name="T72" fmla="*/ 2256 w 2278"/>
                  <a:gd name="T73" fmla="*/ 60 h 150"/>
                  <a:gd name="T74" fmla="*/ 2272 w 2278"/>
                  <a:gd name="T75" fmla="*/ 68 h 150"/>
                  <a:gd name="T76" fmla="*/ 2278 w 2278"/>
                  <a:gd name="T77" fmla="*/ 72 h 150"/>
                  <a:gd name="T78" fmla="*/ 2278 w 2278"/>
                  <a:gd name="T79" fmla="*/ 76 h 150"/>
                  <a:gd name="T80" fmla="*/ 2278 w 2278"/>
                  <a:gd name="T81" fmla="*/ 76 h 150"/>
                  <a:gd name="T82" fmla="*/ 2278 w 2278"/>
                  <a:gd name="T83" fmla="*/ 80 h 150"/>
                  <a:gd name="T84" fmla="*/ 2272 w 2278"/>
                  <a:gd name="T85" fmla="*/ 82 h 150"/>
                  <a:gd name="T86" fmla="*/ 2256 w 2278"/>
                  <a:gd name="T87" fmla="*/ 90 h 150"/>
                  <a:gd name="T88" fmla="*/ 2228 w 2278"/>
                  <a:gd name="T89" fmla="*/ 98 h 150"/>
                  <a:gd name="T90" fmla="*/ 2190 w 2278"/>
                  <a:gd name="T91" fmla="*/ 104 h 150"/>
                  <a:gd name="T92" fmla="*/ 2142 w 2278"/>
                  <a:gd name="T93" fmla="*/ 110 h 150"/>
                  <a:gd name="T94" fmla="*/ 2084 w 2278"/>
                  <a:gd name="T95" fmla="*/ 116 h 150"/>
                  <a:gd name="T96" fmla="*/ 1946 w 2278"/>
                  <a:gd name="T97" fmla="*/ 128 h 150"/>
                  <a:gd name="T98" fmla="*/ 1778 w 2278"/>
                  <a:gd name="T99" fmla="*/ 136 h 150"/>
                  <a:gd name="T100" fmla="*/ 1584 w 2278"/>
                  <a:gd name="T101" fmla="*/ 144 h 150"/>
                  <a:gd name="T102" fmla="*/ 1368 w 2278"/>
                  <a:gd name="T103" fmla="*/ 148 h 150"/>
                  <a:gd name="T104" fmla="*/ 1138 w 2278"/>
                  <a:gd name="T10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8" h="150">
                    <a:moveTo>
                      <a:pt x="1138" y="150"/>
                    </a:moveTo>
                    <a:lnTo>
                      <a:pt x="1138" y="150"/>
                    </a:lnTo>
                    <a:lnTo>
                      <a:pt x="908" y="148"/>
                    </a:lnTo>
                    <a:lnTo>
                      <a:pt x="696" y="144"/>
                    </a:lnTo>
                    <a:lnTo>
                      <a:pt x="502" y="136"/>
                    </a:lnTo>
                    <a:lnTo>
                      <a:pt x="334" y="128"/>
                    </a:lnTo>
                    <a:lnTo>
                      <a:pt x="194" y="116"/>
                    </a:lnTo>
                    <a:lnTo>
                      <a:pt x="138" y="110"/>
                    </a:lnTo>
                    <a:lnTo>
                      <a:pt x="90" y="104"/>
                    </a:lnTo>
                    <a:lnTo>
                      <a:pt x="52" y="98"/>
                    </a:lnTo>
                    <a:lnTo>
                      <a:pt x="24" y="90"/>
                    </a:lnTo>
                    <a:lnTo>
                      <a:pt x="6" y="82"/>
                    </a:lnTo>
                    <a:lnTo>
                      <a:pt x="2" y="80"/>
                    </a:lnTo>
                    <a:lnTo>
                      <a:pt x="0" y="76"/>
                    </a:lnTo>
                    <a:lnTo>
                      <a:pt x="2" y="72"/>
                    </a:lnTo>
                    <a:lnTo>
                      <a:pt x="6" y="68"/>
                    </a:lnTo>
                    <a:lnTo>
                      <a:pt x="24" y="60"/>
                    </a:lnTo>
                    <a:lnTo>
                      <a:pt x="52" y="52"/>
                    </a:lnTo>
                    <a:lnTo>
                      <a:pt x="90" y="46"/>
                    </a:lnTo>
                    <a:lnTo>
                      <a:pt x="138" y="40"/>
                    </a:lnTo>
                    <a:lnTo>
                      <a:pt x="194" y="32"/>
                    </a:lnTo>
                    <a:lnTo>
                      <a:pt x="334" y="22"/>
                    </a:lnTo>
                    <a:lnTo>
                      <a:pt x="502" y="12"/>
                    </a:lnTo>
                    <a:lnTo>
                      <a:pt x="696" y="6"/>
                    </a:lnTo>
                    <a:lnTo>
                      <a:pt x="908" y="2"/>
                    </a:lnTo>
                    <a:lnTo>
                      <a:pt x="1138" y="0"/>
                    </a:lnTo>
                    <a:lnTo>
                      <a:pt x="1368" y="2"/>
                    </a:lnTo>
                    <a:lnTo>
                      <a:pt x="1584" y="6"/>
                    </a:lnTo>
                    <a:lnTo>
                      <a:pt x="1778" y="12"/>
                    </a:lnTo>
                    <a:lnTo>
                      <a:pt x="1946" y="22"/>
                    </a:lnTo>
                    <a:lnTo>
                      <a:pt x="2084" y="32"/>
                    </a:lnTo>
                    <a:lnTo>
                      <a:pt x="2142" y="40"/>
                    </a:lnTo>
                    <a:lnTo>
                      <a:pt x="2190" y="46"/>
                    </a:lnTo>
                    <a:lnTo>
                      <a:pt x="2228" y="52"/>
                    </a:lnTo>
                    <a:lnTo>
                      <a:pt x="2256" y="60"/>
                    </a:lnTo>
                    <a:lnTo>
                      <a:pt x="2272" y="68"/>
                    </a:lnTo>
                    <a:lnTo>
                      <a:pt x="2278" y="72"/>
                    </a:lnTo>
                    <a:lnTo>
                      <a:pt x="2278" y="76"/>
                    </a:lnTo>
                    <a:lnTo>
                      <a:pt x="2278" y="80"/>
                    </a:lnTo>
                    <a:lnTo>
                      <a:pt x="2272" y="82"/>
                    </a:lnTo>
                    <a:lnTo>
                      <a:pt x="2256" y="90"/>
                    </a:lnTo>
                    <a:lnTo>
                      <a:pt x="2228" y="98"/>
                    </a:lnTo>
                    <a:lnTo>
                      <a:pt x="2190" y="104"/>
                    </a:lnTo>
                    <a:lnTo>
                      <a:pt x="2142" y="110"/>
                    </a:lnTo>
                    <a:lnTo>
                      <a:pt x="2084" y="116"/>
                    </a:lnTo>
                    <a:lnTo>
                      <a:pt x="1946" y="128"/>
                    </a:lnTo>
                    <a:lnTo>
                      <a:pt x="1778" y="136"/>
                    </a:lnTo>
                    <a:lnTo>
                      <a:pt x="1584" y="144"/>
                    </a:lnTo>
                    <a:lnTo>
                      <a:pt x="1368" y="148"/>
                    </a:lnTo>
                    <a:lnTo>
                      <a:pt x="1138"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2" name="Freeform 187"/>
              <p:cNvSpPr>
                <a:spLocks noChangeArrowheads="1"/>
              </p:cNvSpPr>
              <p:nvPr/>
            </p:nvSpPr>
            <p:spPr bwMode="auto">
              <a:xfrm>
                <a:off x="308" y="20"/>
                <a:ext cx="2288" cy="150"/>
              </a:xfrm>
              <a:custGeom>
                <a:avLst/>
                <a:gdLst>
                  <a:gd name="T0" fmla="*/ 1142 w 2288"/>
                  <a:gd name="T1" fmla="*/ 0 h 150"/>
                  <a:gd name="T2" fmla="*/ 1142 w 2288"/>
                  <a:gd name="T3" fmla="*/ 0 h 150"/>
                  <a:gd name="T4" fmla="*/ 912 w 2288"/>
                  <a:gd name="T5" fmla="*/ 0 h 150"/>
                  <a:gd name="T6" fmla="*/ 698 w 2288"/>
                  <a:gd name="T7" fmla="*/ 6 h 150"/>
                  <a:gd name="T8" fmla="*/ 504 w 2288"/>
                  <a:gd name="T9" fmla="*/ 12 h 150"/>
                  <a:gd name="T10" fmla="*/ 334 w 2288"/>
                  <a:gd name="T11" fmla="*/ 22 h 150"/>
                  <a:gd name="T12" fmla="*/ 194 w 2288"/>
                  <a:gd name="T13" fmla="*/ 32 h 150"/>
                  <a:gd name="T14" fmla="*/ 138 w 2288"/>
                  <a:gd name="T15" fmla="*/ 40 h 150"/>
                  <a:gd name="T16" fmla="*/ 90 w 2288"/>
                  <a:gd name="T17" fmla="*/ 46 h 150"/>
                  <a:gd name="T18" fmla="*/ 50 w 2288"/>
                  <a:gd name="T19" fmla="*/ 52 h 150"/>
                  <a:gd name="T20" fmla="*/ 22 w 2288"/>
                  <a:gd name="T21" fmla="*/ 60 h 150"/>
                  <a:gd name="T22" fmla="*/ 4 w 2288"/>
                  <a:gd name="T23" fmla="*/ 68 h 150"/>
                  <a:gd name="T24" fmla="*/ 0 w 2288"/>
                  <a:gd name="T25" fmla="*/ 72 h 150"/>
                  <a:gd name="T26" fmla="*/ 0 w 2288"/>
                  <a:gd name="T27" fmla="*/ 76 h 150"/>
                  <a:gd name="T28" fmla="*/ 0 w 2288"/>
                  <a:gd name="T29" fmla="*/ 76 h 150"/>
                  <a:gd name="T30" fmla="*/ 0 w 2288"/>
                  <a:gd name="T31" fmla="*/ 80 h 150"/>
                  <a:gd name="T32" fmla="*/ 4 w 2288"/>
                  <a:gd name="T33" fmla="*/ 82 h 150"/>
                  <a:gd name="T34" fmla="*/ 22 w 2288"/>
                  <a:gd name="T35" fmla="*/ 90 h 150"/>
                  <a:gd name="T36" fmla="*/ 50 w 2288"/>
                  <a:gd name="T37" fmla="*/ 98 h 150"/>
                  <a:gd name="T38" fmla="*/ 90 w 2288"/>
                  <a:gd name="T39" fmla="*/ 104 h 150"/>
                  <a:gd name="T40" fmla="*/ 138 w 2288"/>
                  <a:gd name="T41" fmla="*/ 110 h 150"/>
                  <a:gd name="T42" fmla="*/ 194 w 2288"/>
                  <a:gd name="T43" fmla="*/ 116 h 150"/>
                  <a:gd name="T44" fmla="*/ 334 w 2288"/>
                  <a:gd name="T45" fmla="*/ 128 h 150"/>
                  <a:gd name="T46" fmla="*/ 504 w 2288"/>
                  <a:gd name="T47" fmla="*/ 136 h 150"/>
                  <a:gd name="T48" fmla="*/ 698 w 2288"/>
                  <a:gd name="T49" fmla="*/ 144 h 150"/>
                  <a:gd name="T50" fmla="*/ 912 w 2288"/>
                  <a:gd name="T51" fmla="*/ 148 h 150"/>
                  <a:gd name="T52" fmla="*/ 1142 w 2288"/>
                  <a:gd name="T53" fmla="*/ 150 h 150"/>
                  <a:gd name="T54" fmla="*/ 1142 w 2288"/>
                  <a:gd name="T55" fmla="*/ 150 h 150"/>
                  <a:gd name="T56" fmla="*/ 1374 w 2288"/>
                  <a:gd name="T57" fmla="*/ 148 h 150"/>
                  <a:gd name="T58" fmla="*/ 1590 w 2288"/>
                  <a:gd name="T59" fmla="*/ 144 h 150"/>
                  <a:gd name="T60" fmla="*/ 1784 w 2288"/>
                  <a:gd name="T61" fmla="*/ 136 h 150"/>
                  <a:gd name="T62" fmla="*/ 1954 w 2288"/>
                  <a:gd name="T63" fmla="*/ 128 h 150"/>
                  <a:gd name="T64" fmla="*/ 2094 w 2288"/>
                  <a:gd name="T65" fmla="*/ 116 h 150"/>
                  <a:gd name="T66" fmla="*/ 2150 w 2288"/>
                  <a:gd name="T67" fmla="*/ 110 h 150"/>
                  <a:gd name="T68" fmla="*/ 2198 w 2288"/>
                  <a:gd name="T69" fmla="*/ 104 h 150"/>
                  <a:gd name="T70" fmla="*/ 2236 w 2288"/>
                  <a:gd name="T71" fmla="*/ 98 h 150"/>
                  <a:gd name="T72" fmla="*/ 2264 w 2288"/>
                  <a:gd name="T73" fmla="*/ 90 h 150"/>
                  <a:gd name="T74" fmla="*/ 2282 w 2288"/>
                  <a:gd name="T75" fmla="*/ 82 h 150"/>
                  <a:gd name="T76" fmla="*/ 2286 w 2288"/>
                  <a:gd name="T77" fmla="*/ 80 h 150"/>
                  <a:gd name="T78" fmla="*/ 2288 w 2288"/>
                  <a:gd name="T79" fmla="*/ 76 h 150"/>
                  <a:gd name="T80" fmla="*/ 2288 w 2288"/>
                  <a:gd name="T81" fmla="*/ 76 h 150"/>
                  <a:gd name="T82" fmla="*/ 2286 w 2288"/>
                  <a:gd name="T83" fmla="*/ 72 h 150"/>
                  <a:gd name="T84" fmla="*/ 2282 w 2288"/>
                  <a:gd name="T85" fmla="*/ 68 h 150"/>
                  <a:gd name="T86" fmla="*/ 2264 w 2288"/>
                  <a:gd name="T87" fmla="*/ 60 h 150"/>
                  <a:gd name="T88" fmla="*/ 2236 w 2288"/>
                  <a:gd name="T89" fmla="*/ 52 h 150"/>
                  <a:gd name="T90" fmla="*/ 2198 w 2288"/>
                  <a:gd name="T91" fmla="*/ 46 h 150"/>
                  <a:gd name="T92" fmla="*/ 2150 w 2288"/>
                  <a:gd name="T93" fmla="*/ 40 h 150"/>
                  <a:gd name="T94" fmla="*/ 2094 w 2288"/>
                  <a:gd name="T95" fmla="*/ 32 h 150"/>
                  <a:gd name="T96" fmla="*/ 1954 w 2288"/>
                  <a:gd name="T97" fmla="*/ 22 h 150"/>
                  <a:gd name="T98" fmla="*/ 1784 w 2288"/>
                  <a:gd name="T99" fmla="*/ 12 h 150"/>
                  <a:gd name="T100" fmla="*/ 1590 w 2288"/>
                  <a:gd name="T101" fmla="*/ 6 h 150"/>
                  <a:gd name="T102" fmla="*/ 1374 w 2288"/>
                  <a:gd name="T103" fmla="*/ 0 h 150"/>
                  <a:gd name="T104" fmla="*/ 1142 w 228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8" h="150">
                    <a:moveTo>
                      <a:pt x="1142" y="0"/>
                    </a:moveTo>
                    <a:lnTo>
                      <a:pt x="1142" y="0"/>
                    </a:lnTo>
                    <a:lnTo>
                      <a:pt x="912" y="0"/>
                    </a:lnTo>
                    <a:lnTo>
                      <a:pt x="698" y="6"/>
                    </a:lnTo>
                    <a:lnTo>
                      <a:pt x="504" y="12"/>
                    </a:lnTo>
                    <a:lnTo>
                      <a:pt x="334" y="22"/>
                    </a:lnTo>
                    <a:lnTo>
                      <a:pt x="194" y="32"/>
                    </a:lnTo>
                    <a:lnTo>
                      <a:pt x="138" y="40"/>
                    </a:lnTo>
                    <a:lnTo>
                      <a:pt x="90" y="46"/>
                    </a:lnTo>
                    <a:lnTo>
                      <a:pt x="50" y="52"/>
                    </a:lnTo>
                    <a:lnTo>
                      <a:pt x="22" y="60"/>
                    </a:lnTo>
                    <a:lnTo>
                      <a:pt x="4" y="68"/>
                    </a:lnTo>
                    <a:lnTo>
                      <a:pt x="0" y="72"/>
                    </a:lnTo>
                    <a:lnTo>
                      <a:pt x="0" y="76"/>
                    </a:lnTo>
                    <a:lnTo>
                      <a:pt x="0" y="80"/>
                    </a:lnTo>
                    <a:lnTo>
                      <a:pt x="4" y="82"/>
                    </a:lnTo>
                    <a:lnTo>
                      <a:pt x="22" y="90"/>
                    </a:lnTo>
                    <a:lnTo>
                      <a:pt x="50" y="98"/>
                    </a:lnTo>
                    <a:lnTo>
                      <a:pt x="90" y="104"/>
                    </a:lnTo>
                    <a:lnTo>
                      <a:pt x="138" y="110"/>
                    </a:lnTo>
                    <a:lnTo>
                      <a:pt x="194" y="116"/>
                    </a:lnTo>
                    <a:lnTo>
                      <a:pt x="334" y="128"/>
                    </a:lnTo>
                    <a:lnTo>
                      <a:pt x="504" y="136"/>
                    </a:lnTo>
                    <a:lnTo>
                      <a:pt x="698" y="144"/>
                    </a:lnTo>
                    <a:lnTo>
                      <a:pt x="912" y="148"/>
                    </a:lnTo>
                    <a:lnTo>
                      <a:pt x="1142" y="150"/>
                    </a:lnTo>
                    <a:lnTo>
                      <a:pt x="1374" y="148"/>
                    </a:lnTo>
                    <a:lnTo>
                      <a:pt x="1590" y="144"/>
                    </a:lnTo>
                    <a:lnTo>
                      <a:pt x="1784" y="136"/>
                    </a:lnTo>
                    <a:lnTo>
                      <a:pt x="1954" y="128"/>
                    </a:lnTo>
                    <a:lnTo>
                      <a:pt x="2094" y="116"/>
                    </a:lnTo>
                    <a:lnTo>
                      <a:pt x="2150" y="110"/>
                    </a:lnTo>
                    <a:lnTo>
                      <a:pt x="2198" y="104"/>
                    </a:lnTo>
                    <a:lnTo>
                      <a:pt x="2236" y="98"/>
                    </a:lnTo>
                    <a:lnTo>
                      <a:pt x="2264" y="90"/>
                    </a:lnTo>
                    <a:lnTo>
                      <a:pt x="2282" y="82"/>
                    </a:lnTo>
                    <a:lnTo>
                      <a:pt x="2286" y="80"/>
                    </a:lnTo>
                    <a:lnTo>
                      <a:pt x="2288" y="76"/>
                    </a:lnTo>
                    <a:lnTo>
                      <a:pt x="2286" y="72"/>
                    </a:lnTo>
                    <a:lnTo>
                      <a:pt x="2282" y="68"/>
                    </a:lnTo>
                    <a:lnTo>
                      <a:pt x="2264" y="60"/>
                    </a:lnTo>
                    <a:lnTo>
                      <a:pt x="2236" y="52"/>
                    </a:lnTo>
                    <a:lnTo>
                      <a:pt x="2198" y="46"/>
                    </a:lnTo>
                    <a:lnTo>
                      <a:pt x="2150" y="40"/>
                    </a:lnTo>
                    <a:lnTo>
                      <a:pt x="2094" y="32"/>
                    </a:lnTo>
                    <a:lnTo>
                      <a:pt x="1954" y="22"/>
                    </a:lnTo>
                    <a:lnTo>
                      <a:pt x="1784" y="12"/>
                    </a:lnTo>
                    <a:lnTo>
                      <a:pt x="1590" y="6"/>
                    </a:lnTo>
                    <a:lnTo>
                      <a:pt x="1374" y="0"/>
                    </a:lnTo>
                    <a:lnTo>
                      <a:pt x="1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3" name="Freeform 188"/>
              <p:cNvSpPr>
                <a:spLocks noEditPoints="1" noChangeArrowheads="1"/>
              </p:cNvSpPr>
              <p:nvPr/>
            </p:nvSpPr>
            <p:spPr bwMode="auto">
              <a:xfrm>
                <a:off x="312" y="20"/>
                <a:ext cx="2278" cy="150"/>
              </a:xfrm>
              <a:custGeom>
                <a:avLst/>
                <a:gdLst>
                  <a:gd name="T0" fmla="*/ 1138 w 2278"/>
                  <a:gd name="T1" fmla="*/ 150 h 150"/>
                  <a:gd name="T2" fmla="*/ 698 w 2278"/>
                  <a:gd name="T3" fmla="*/ 144 h 150"/>
                  <a:gd name="T4" fmla="*/ 338 w 2278"/>
                  <a:gd name="T5" fmla="*/ 128 h 150"/>
                  <a:gd name="T6" fmla="*/ 142 w 2278"/>
                  <a:gd name="T7" fmla="*/ 110 h 150"/>
                  <a:gd name="T8" fmla="*/ 56 w 2278"/>
                  <a:gd name="T9" fmla="*/ 98 h 150"/>
                  <a:gd name="T10" fmla="*/ 12 w 2278"/>
                  <a:gd name="T11" fmla="*/ 82 h 150"/>
                  <a:gd name="T12" fmla="*/ 6 w 2278"/>
                  <a:gd name="T13" fmla="*/ 76 h 150"/>
                  <a:gd name="T14" fmla="*/ 6 w 2278"/>
                  <a:gd name="T15" fmla="*/ 72 h 150"/>
                  <a:gd name="T16" fmla="*/ 28 w 2278"/>
                  <a:gd name="T17" fmla="*/ 60 h 150"/>
                  <a:gd name="T18" fmla="*/ 94 w 2278"/>
                  <a:gd name="T19" fmla="*/ 46 h 150"/>
                  <a:gd name="T20" fmla="*/ 200 w 2278"/>
                  <a:gd name="T21" fmla="*/ 34 h 150"/>
                  <a:gd name="T22" fmla="*/ 506 w 2278"/>
                  <a:gd name="T23" fmla="*/ 12 h 150"/>
                  <a:gd name="T24" fmla="*/ 910 w 2278"/>
                  <a:gd name="T25" fmla="*/ 2 h 150"/>
                  <a:gd name="T26" fmla="*/ 1138 w 2278"/>
                  <a:gd name="T27" fmla="*/ 0 h 150"/>
                  <a:gd name="T28" fmla="*/ 1582 w 2278"/>
                  <a:gd name="T29" fmla="*/ 6 h 150"/>
                  <a:gd name="T30" fmla="*/ 1942 w 2278"/>
                  <a:gd name="T31" fmla="*/ 22 h 150"/>
                  <a:gd name="T32" fmla="*/ 2138 w 2278"/>
                  <a:gd name="T33" fmla="*/ 40 h 150"/>
                  <a:gd name="T34" fmla="*/ 2222 w 2278"/>
                  <a:gd name="T35" fmla="*/ 52 h 150"/>
                  <a:gd name="T36" fmla="*/ 2268 w 2278"/>
                  <a:gd name="T37" fmla="*/ 68 h 150"/>
                  <a:gd name="T38" fmla="*/ 2274 w 2278"/>
                  <a:gd name="T39" fmla="*/ 76 h 150"/>
                  <a:gd name="T40" fmla="*/ 2272 w 2278"/>
                  <a:gd name="T41" fmla="*/ 80 h 150"/>
                  <a:gd name="T42" fmla="*/ 2250 w 2278"/>
                  <a:gd name="T43" fmla="*/ 90 h 150"/>
                  <a:gd name="T44" fmla="*/ 2184 w 2278"/>
                  <a:gd name="T45" fmla="*/ 104 h 150"/>
                  <a:gd name="T46" fmla="*/ 2080 w 2278"/>
                  <a:gd name="T47" fmla="*/ 116 h 150"/>
                  <a:gd name="T48" fmla="*/ 1774 w 2278"/>
                  <a:gd name="T49" fmla="*/ 136 h 150"/>
                  <a:gd name="T50" fmla="*/ 1368 w 2278"/>
                  <a:gd name="T51" fmla="*/ 148 h 150"/>
                  <a:gd name="T52" fmla="*/ 1138 w 2278"/>
                  <a:gd name="T53" fmla="*/ 0 h 150"/>
                  <a:gd name="T54" fmla="*/ 908 w 2278"/>
                  <a:gd name="T55" fmla="*/ 2 h 150"/>
                  <a:gd name="T56" fmla="*/ 502 w 2278"/>
                  <a:gd name="T57" fmla="*/ 12 h 150"/>
                  <a:gd name="T58" fmla="*/ 194 w 2278"/>
                  <a:gd name="T59" fmla="*/ 32 h 150"/>
                  <a:gd name="T60" fmla="*/ 90 w 2278"/>
                  <a:gd name="T61" fmla="*/ 46 h 150"/>
                  <a:gd name="T62" fmla="*/ 24 w 2278"/>
                  <a:gd name="T63" fmla="*/ 60 h 150"/>
                  <a:gd name="T64" fmla="*/ 2 w 2278"/>
                  <a:gd name="T65" fmla="*/ 72 h 150"/>
                  <a:gd name="T66" fmla="*/ 0 w 2278"/>
                  <a:gd name="T67" fmla="*/ 76 h 150"/>
                  <a:gd name="T68" fmla="*/ 6 w 2278"/>
                  <a:gd name="T69" fmla="*/ 82 h 150"/>
                  <a:gd name="T70" fmla="*/ 52 w 2278"/>
                  <a:gd name="T71" fmla="*/ 98 h 150"/>
                  <a:gd name="T72" fmla="*/ 138 w 2278"/>
                  <a:gd name="T73" fmla="*/ 110 h 150"/>
                  <a:gd name="T74" fmla="*/ 334 w 2278"/>
                  <a:gd name="T75" fmla="*/ 128 h 150"/>
                  <a:gd name="T76" fmla="*/ 696 w 2278"/>
                  <a:gd name="T77" fmla="*/ 144 h 150"/>
                  <a:gd name="T78" fmla="*/ 1138 w 2278"/>
                  <a:gd name="T79" fmla="*/ 150 h 150"/>
                  <a:gd name="T80" fmla="*/ 1368 w 2278"/>
                  <a:gd name="T81" fmla="*/ 148 h 150"/>
                  <a:gd name="T82" fmla="*/ 1778 w 2278"/>
                  <a:gd name="T83" fmla="*/ 136 h 150"/>
                  <a:gd name="T84" fmla="*/ 2084 w 2278"/>
                  <a:gd name="T85" fmla="*/ 116 h 150"/>
                  <a:gd name="T86" fmla="*/ 2190 w 2278"/>
                  <a:gd name="T87" fmla="*/ 104 h 150"/>
                  <a:gd name="T88" fmla="*/ 2256 w 2278"/>
                  <a:gd name="T89" fmla="*/ 90 h 150"/>
                  <a:gd name="T90" fmla="*/ 2278 w 2278"/>
                  <a:gd name="T91" fmla="*/ 80 h 150"/>
                  <a:gd name="T92" fmla="*/ 2278 w 2278"/>
                  <a:gd name="T93" fmla="*/ 76 h 150"/>
                  <a:gd name="T94" fmla="*/ 2272 w 2278"/>
                  <a:gd name="T95" fmla="*/ 68 h 150"/>
                  <a:gd name="T96" fmla="*/ 2228 w 2278"/>
                  <a:gd name="T97" fmla="*/ 52 h 150"/>
                  <a:gd name="T98" fmla="*/ 2142 w 2278"/>
                  <a:gd name="T99" fmla="*/ 40 h 150"/>
                  <a:gd name="T100" fmla="*/ 1946 w 2278"/>
                  <a:gd name="T101" fmla="*/ 22 h 150"/>
                  <a:gd name="T102" fmla="*/ 1584 w 2278"/>
                  <a:gd name="T103" fmla="*/ 6 h 150"/>
                  <a:gd name="T104" fmla="*/ 1138 w 227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8" h="150">
                    <a:moveTo>
                      <a:pt x="1138" y="150"/>
                    </a:moveTo>
                    <a:lnTo>
                      <a:pt x="1138" y="150"/>
                    </a:lnTo>
                    <a:lnTo>
                      <a:pt x="910" y="148"/>
                    </a:lnTo>
                    <a:lnTo>
                      <a:pt x="698" y="144"/>
                    </a:lnTo>
                    <a:lnTo>
                      <a:pt x="506" y="136"/>
                    </a:lnTo>
                    <a:lnTo>
                      <a:pt x="338" y="128"/>
                    </a:lnTo>
                    <a:lnTo>
                      <a:pt x="200" y="116"/>
                    </a:lnTo>
                    <a:lnTo>
                      <a:pt x="142" y="110"/>
                    </a:lnTo>
                    <a:lnTo>
                      <a:pt x="94" y="104"/>
                    </a:lnTo>
                    <a:lnTo>
                      <a:pt x="56" y="98"/>
                    </a:lnTo>
                    <a:lnTo>
                      <a:pt x="28" y="90"/>
                    </a:lnTo>
                    <a:lnTo>
                      <a:pt x="12" y="82"/>
                    </a:lnTo>
                    <a:lnTo>
                      <a:pt x="6" y="80"/>
                    </a:lnTo>
                    <a:lnTo>
                      <a:pt x="6" y="76"/>
                    </a:lnTo>
                    <a:lnTo>
                      <a:pt x="6" y="72"/>
                    </a:lnTo>
                    <a:lnTo>
                      <a:pt x="12" y="68"/>
                    </a:lnTo>
                    <a:lnTo>
                      <a:pt x="28" y="60"/>
                    </a:lnTo>
                    <a:lnTo>
                      <a:pt x="56" y="52"/>
                    </a:lnTo>
                    <a:lnTo>
                      <a:pt x="94" y="46"/>
                    </a:lnTo>
                    <a:lnTo>
                      <a:pt x="142" y="40"/>
                    </a:lnTo>
                    <a:lnTo>
                      <a:pt x="200" y="34"/>
                    </a:lnTo>
                    <a:lnTo>
                      <a:pt x="338" y="22"/>
                    </a:lnTo>
                    <a:lnTo>
                      <a:pt x="506" y="12"/>
                    </a:lnTo>
                    <a:lnTo>
                      <a:pt x="698" y="6"/>
                    </a:lnTo>
                    <a:lnTo>
                      <a:pt x="910" y="2"/>
                    </a:lnTo>
                    <a:lnTo>
                      <a:pt x="1138" y="0"/>
                    </a:lnTo>
                    <a:lnTo>
                      <a:pt x="1368" y="2"/>
                    </a:lnTo>
                    <a:lnTo>
                      <a:pt x="1582" y="6"/>
                    </a:lnTo>
                    <a:lnTo>
                      <a:pt x="1774" y="12"/>
                    </a:lnTo>
                    <a:lnTo>
                      <a:pt x="1942" y="22"/>
                    </a:lnTo>
                    <a:lnTo>
                      <a:pt x="2080" y="34"/>
                    </a:lnTo>
                    <a:lnTo>
                      <a:pt x="2138" y="40"/>
                    </a:lnTo>
                    <a:lnTo>
                      <a:pt x="2184" y="46"/>
                    </a:lnTo>
                    <a:lnTo>
                      <a:pt x="2222" y="52"/>
                    </a:lnTo>
                    <a:lnTo>
                      <a:pt x="2250" y="60"/>
                    </a:lnTo>
                    <a:lnTo>
                      <a:pt x="2268" y="68"/>
                    </a:lnTo>
                    <a:lnTo>
                      <a:pt x="2272" y="72"/>
                    </a:lnTo>
                    <a:lnTo>
                      <a:pt x="2274" y="76"/>
                    </a:lnTo>
                    <a:lnTo>
                      <a:pt x="2272" y="80"/>
                    </a:lnTo>
                    <a:lnTo>
                      <a:pt x="2268" y="82"/>
                    </a:lnTo>
                    <a:lnTo>
                      <a:pt x="2250" y="90"/>
                    </a:lnTo>
                    <a:lnTo>
                      <a:pt x="2222" y="98"/>
                    </a:lnTo>
                    <a:lnTo>
                      <a:pt x="2184" y="104"/>
                    </a:lnTo>
                    <a:lnTo>
                      <a:pt x="2138" y="110"/>
                    </a:lnTo>
                    <a:lnTo>
                      <a:pt x="2080" y="116"/>
                    </a:lnTo>
                    <a:lnTo>
                      <a:pt x="1942" y="128"/>
                    </a:lnTo>
                    <a:lnTo>
                      <a:pt x="1774" y="136"/>
                    </a:lnTo>
                    <a:lnTo>
                      <a:pt x="1582" y="144"/>
                    </a:lnTo>
                    <a:lnTo>
                      <a:pt x="1368" y="148"/>
                    </a:lnTo>
                    <a:lnTo>
                      <a:pt x="1138" y="150"/>
                    </a:lnTo>
                    <a:close/>
                    <a:moveTo>
                      <a:pt x="1138" y="0"/>
                    </a:moveTo>
                    <a:lnTo>
                      <a:pt x="1138" y="0"/>
                    </a:lnTo>
                    <a:lnTo>
                      <a:pt x="908" y="2"/>
                    </a:lnTo>
                    <a:lnTo>
                      <a:pt x="696" y="6"/>
                    </a:lnTo>
                    <a:lnTo>
                      <a:pt x="502" y="12"/>
                    </a:lnTo>
                    <a:lnTo>
                      <a:pt x="334" y="22"/>
                    </a:lnTo>
                    <a:lnTo>
                      <a:pt x="194" y="32"/>
                    </a:lnTo>
                    <a:lnTo>
                      <a:pt x="138" y="40"/>
                    </a:lnTo>
                    <a:lnTo>
                      <a:pt x="90" y="46"/>
                    </a:lnTo>
                    <a:lnTo>
                      <a:pt x="52" y="52"/>
                    </a:lnTo>
                    <a:lnTo>
                      <a:pt x="24" y="60"/>
                    </a:lnTo>
                    <a:lnTo>
                      <a:pt x="6" y="68"/>
                    </a:lnTo>
                    <a:lnTo>
                      <a:pt x="2" y="72"/>
                    </a:lnTo>
                    <a:lnTo>
                      <a:pt x="0" y="76"/>
                    </a:lnTo>
                    <a:lnTo>
                      <a:pt x="2" y="80"/>
                    </a:lnTo>
                    <a:lnTo>
                      <a:pt x="6" y="82"/>
                    </a:lnTo>
                    <a:lnTo>
                      <a:pt x="24" y="90"/>
                    </a:lnTo>
                    <a:lnTo>
                      <a:pt x="52" y="98"/>
                    </a:lnTo>
                    <a:lnTo>
                      <a:pt x="90" y="104"/>
                    </a:lnTo>
                    <a:lnTo>
                      <a:pt x="138" y="110"/>
                    </a:lnTo>
                    <a:lnTo>
                      <a:pt x="194" y="116"/>
                    </a:lnTo>
                    <a:lnTo>
                      <a:pt x="334" y="128"/>
                    </a:lnTo>
                    <a:lnTo>
                      <a:pt x="502" y="136"/>
                    </a:lnTo>
                    <a:lnTo>
                      <a:pt x="696" y="144"/>
                    </a:lnTo>
                    <a:lnTo>
                      <a:pt x="908" y="148"/>
                    </a:lnTo>
                    <a:lnTo>
                      <a:pt x="1138" y="150"/>
                    </a:lnTo>
                    <a:lnTo>
                      <a:pt x="1368" y="148"/>
                    </a:lnTo>
                    <a:lnTo>
                      <a:pt x="1584" y="144"/>
                    </a:lnTo>
                    <a:lnTo>
                      <a:pt x="1778" y="136"/>
                    </a:lnTo>
                    <a:lnTo>
                      <a:pt x="1946" y="128"/>
                    </a:lnTo>
                    <a:lnTo>
                      <a:pt x="2084" y="116"/>
                    </a:lnTo>
                    <a:lnTo>
                      <a:pt x="2142" y="110"/>
                    </a:lnTo>
                    <a:lnTo>
                      <a:pt x="2190" y="104"/>
                    </a:lnTo>
                    <a:lnTo>
                      <a:pt x="2228" y="98"/>
                    </a:lnTo>
                    <a:lnTo>
                      <a:pt x="2256" y="90"/>
                    </a:lnTo>
                    <a:lnTo>
                      <a:pt x="2272" y="82"/>
                    </a:lnTo>
                    <a:lnTo>
                      <a:pt x="2278" y="80"/>
                    </a:lnTo>
                    <a:lnTo>
                      <a:pt x="2278" y="76"/>
                    </a:lnTo>
                    <a:lnTo>
                      <a:pt x="2278" y="72"/>
                    </a:lnTo>
                    <a:lnTo>
                      <a:pt x="2272" y="68"/>
                    </a:lnTo>
                    <a:lnTo>
                      <a:pt x="2256" y="60"/>
                    </a:lnTo>
                    <a:lnTo>
                      <a:pt x="2228" y="52"/>
                    </a:lnTo>
                    <a:lnTo>
                      <a:pt x="2190" y="46"/>
                    </a:lnTo>
                    <a:lnTo>
                      <a:pt x="2142" y="40"/>
                    </a:lnTo>
                    <a:lnTo>
                      <a:pt x="2084" y="32"/>
                    </a:lnTo>
                    <a:lnTo>
                      <a:pt x="1946" y="22"/>
                    </a:lnTo>
                    <a:lnTo>
                      <a:pt x="1778" y="12"/>
                    </a:lnTo>
                    <a:lnTo>
                      <a:pt x="1584" y="6"/>
                    </a:lnTo>
                    <a:lnTo>
                      <a:pt x="1368" y="2"/>
                    </a:lnTo>
                    <a:lnTo>
                      <a:pt x="1138" y="0"/>
                    </a:lnTo>
                    <a:close/>
                  </a:path>
                </a:pathLst>
              </a:custGeom>
              <a:solidFill>
                <a:srgbClr val="F5F4F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4" name="Freeform 189"/>
              <p:cNvSpPr>
                <a:spLocks noChangeArrowheads="1"/>
              </p:cNvSpPr>
              <p:nvPr/>
            </p:nvSpPr>
            <p:spPr bwMode="auto">
              <a:xfrm>
                <a:off x="318" y="20"/>
                <a:ext cx="2268" cy="150"/>
              </a:xfrm>
              <a:custGeom>
                <a:avLst/>
                <a:gdLst>
                  <a:gd name="T0" fmla="*/ 1132 w 2268"/>
                  <a:gd name="T1" fmla="*/ 150 h 150"/>
                  <a:gd name="T2" fmla="*/ 1132 w 2268"/>
                  <a:gd name="T3" fmla="*/ 150 h 150"/>
                  <a:gd name="T4" fmla="*/ 904 w 2268"/>
                  <a:gd name="T5" fmla="*/ 148 h 150"/>
                  <a:gd name="T6" fmla="*/ 692 w 2268"/>
                  <a:gd name="T7" fmla="*/ 144 h 150"/>
                  <a:gd name="T8" fmla="*/ 500 w 2268"/>
                  <a:gd name="T9" fmla="*/ 136 h 150"/>
                  <a:gd name="T10" fmla="*/ 332 w 2268"/>
                  <a:gd name="T11" fmla="*/ 128 h 150"/>
                  <a:gd name="T12" fmla="*/ 194 w 2268"/>
                  <a:gd name="T13" fmla="*/ 116 h 150"/>
                  <a:gd name="T14" fmla="*/ 136 w 2268"/>
                  <a:gd name="T15" fmla="*/ 110 h 150"/>
                  <a:gd name="T16" fmla="*/ 88 w 2268"/>
                  <a:gd name="T17" fmla="*/ 104 h 150"/>
                  <a:gd name="T18" fmla="*/ 50 w 2268"/>
                  <a:gd name="T19" fmla="*/ 98 h 150"/>
                  <a:gd name="T20" fmla="*/ 22 w 2268"/>
                  <a:gd name="T21" fmla="*/ 90 h 150"/>
                  <a:gd name="T22" fmla="*/ 6 w 2268"/>
                  <a:gd name="T23" fmla="*/ 82 h 150"/>
                  <a:gd name="T24" fmla="*/ 0 w 2268"/>
                  <a:gd name="T25" fmla="*/ 80 h 150"/>
                  <a:gd name="T26" fmla="*/ 0 w 2268"/>
                  <a:gd name="T27" fmla="*/ 76 h 150"/>
                  <a:gd name="T28" fmla="*/ 0 w 2268"/>
                  <a:gd name="T29" fmla="*/ 76 h 150"/>
                  <a:gd name="T30" fmla="*/ 0 w 2268"/>
                  <a:gd name="T31" fmla="*/ 72 h 150"/>
                  <a:gd name="T32" fmla="*/ 6 w 2268"/>
                  <a:gd name="T33" fmla="*/ 68 h 150"/>
                  <a:gd name="T34" fmla="*/ 22 w 2268"/>
                  <a:gd name="T35" fmla="*/ 60 h 150"/>
                  <a:gd name="T36" fmla="*/ 50 w 2268"/>
                  <a:gd name="T37" fmla="*/ 52 h 150"/>
                  <a:gd name="T38" fmla="*/ 88 w 2268"/>
                  <a:gd name="T39" fmla="*/ 46 h 150"/>
                  <a:gd name="T40" fmla="*/ 136 w 2268"/>
                  <a:gd name="T41" fmla="*/ 40 h 150"/>
                  <a:gd name="T42" fmla="*/ 194 w 2268"/>
                  <a:gd name="T43" fmla="*/ 34 h 150"/>
                  <a:gd name="T44" fmla="*/ 332 w 2268"/>
                  <a:gd name="T45" fmla="*/ 22 h 150"/>
                  <a:gd name="T46" fmla="*/ 500 w 2268"/>
                  <a:gd name="T47" fmla="*/ 12 h 150"/>
                  <a:gd name="T48" fmla="*/ 692 w 2268"/>
                  <a:gd name="T49" fmla="*/ 6 h 150"/>
                  <a:gd name="T50" fmla="*/ 904 w 2268"/>
                  <a:gd name="T51" fmla="*/ 2 h 150"/>
                  <a:gd name="T52" fmla="*/ 1132 w 2268"/>
                  <a:gd name="T53" fmla="*/ 0 h 150"/>
                  <a:gd name="T54" fmla="*/ 1132 w 2268"/>
                  <a:gd name="T55" fmla="*/ 0 h 150"/>
                  <a:gd name="T56" fmla="*/ 1362 w 2268"/>
                  <a:gd name="T57" fmla="*/ 2 h 150"/>
                  <a:gd name="T58" fmla="*/ 1576 w 2268"/>
                  <a:gd name="T59" fmla="*/ 6 h 150"/>
                  <a:gd name="T60" fmla="*/ 1768 w 2268"/>
                  <a:gd name="T61" fmla="*/ 12 h 150"/>
                  <a:gd name="T62" fmla="*/ 1936 w 2268"/>
                  <a:gd name="T63" fmla="*/ 22 h 150"/>
                  <a:gd name="T64" fmla="*/ 2074 w 2268"/>
                  <a:gd name="T65" fmla="*/ 34 h 150"/>
                  <a:gd name="T66" fmla="*/ 2132 w 2268"/>
                  <a:gd name="T67" fmla="*/ 40 h 150"/>
                  <a:gd name="T68" fmla="*/ 2178 w 2268"/>
                  <a:gd name="T69" fmla="*/ 46 h 150"/>
                  <a:gd name="T70" fmla="*/ 2216 w 2268"/>
                  <a:gd name="T71" fmla="*/ 52 h 150"/>
                  <a:gd name="T72" fmla="*/ 2244 w 2268"/>
                  <a:gd name="T73" fmla="*/ 60 h 150"/>
                  <a:gd name="T74" fmla="*/ 2262 w 2268"/>
                  <a:gd name="T75" fmla="*/ 68 h 150"/>
                  <a:gd name="T76" fmla="*/ 2266 w 2268"/>
                  <a:gd name="T77" fmla="*/ 72 h 150"/>
                  <a:gd name="T78" fmla="*/ 2268 w 2268"/>
                  <a:gd name="T79" fmla="*/ 76 h 150"/>
                  <a:gd name="T80" fmla="*/ 2268 w 2268"/>
                  <a:gd name="T81" fmla="*/ 76 h 150"/>
                  <a:gd name="T82" fmla="*/ 2266 w 2268"/>
                  <a:gd name="T83" fmla="*/ 80 h 150"/>
                  <a:gd name="T84" fmla="*/ 2262 w 2268"/>
                  <a:gd name="T85" fmla="*/ 82 h 150"/>
                  <a:gd name="T86" fmla="*/ 2244 w 2268"/>
                  <a:gd name="T87" fmla="*/ 90 h 150"/>
                  <a:gd name="T88" fmla="*/ 2216 w 2268"/>
                  <a:gd name="T89" fmla="*/ 98 h 150"/>
                  <a:gd name="T90" fmla="*/ 2178 w 2268"/>
                  <a:gd name="T91" fmla="*/ 104 h 150"/>
                  <a:gd name="T92" fmla="*/ 2132 w 2268"/>
                  <a:gd name="T93" fmla="*/ 110 h 150"/>
                  <a:gd name="T94" fmla="*/ 2074 w 2268"/>
                  <a:gd name="T95" fmla="*/ 116 h 150"/>
                  <a:gd name="T96" fmla="*/ 1936 w 2268"/>
                  <a:gd name="T97" fmla="*/ 128 h 150"/>
                  <a:gd name="T98" fmla="*/ 1768 w 2268"/>
                  <a:gd name="T99" fmla="*/ 136 h 150"/>
                  <a:gd name="T100" fmla="*/ 1576 w 2268"/>
                  <a:gd name="T101" fmla="*/ 144 h 150"/>
                  <a:gd name="T102" fmla="*/ 1362 w 2268"/>
                  <a:gd name="T103" fmla="*/ 148 h 150"/>
                  <a:gd name="T104" fmla="*/ 1132 w 2268"/>
                  <a:gd name="T10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8" h="150">
                    <a:moveTo>
                      <a:pt x="1132" y="150"/>
                    </a:moveTo>
                    <a:lnTo>
                      <a:pt x="1132" y="150"/>
                    </a:lnTo>
                    <a:lnTo>
                      <a:pt x="904" y="148"/>
                    </a:lnTo>
                    <a:lnTo>
                      <a:pt x="692" y="144"/>
                    </a:lnTo>
                    <a:lnTo>
                      <a:pt x="500" y="136"/>
                    </a:lnTo>
                    <a:lnTo>
                      <a:pt x="332" y="128"/>
                    </a:lnTo>
                    <a:lnTo>
                      <a:pt x="194" y="116"/>
                    </a:lnTo>
                    <a:lnTo>
                      <a:pt x="136" y="110"/>
                    </a:lnTo>
                    <a:lnTo>
                      <a:pt x="88" y="104"/>
                    </a:lnTo>
                    <a:lnTo>
                      <a:pt x="50" y="98"/>
                    </a:lnTo>
                    <a:lnTo>
                      <a:pt x="22" y="90"/>
                    </a:lnTo>
                    <a:lnTo>
                      <a:pt x="6" y="82"/>
                    </a:lnTo>
                    <a:lnTo>
                      <a:pt x="0" y="80"/>
                    </a:lnTo>
                    <a:lnTo>
                      <a:pt x="0" y="76"/>
                    </a:lnTo>
                    <a:lnTo>
                      <a:pt x="0" y="72"/>
                    </a:lnTo>
                    <a:lnTo>
                      <a:pt x="6" y="68"/>
                    </a:lnTo>
                    <a:lnTo>
                      <a:pt x="22" y="60"/>
                    </a:lnTo>
                    <a:lnTo>
                      <a:pt x="50" y="52"/>
                    </a:lnTo>
                    <a:lnTo>
                      <a:pt x="88" y="46"/>
                    </a:lnTo>
                    <a:lnTo>
                      <a:pt x="136" y="40"/>
                    </a:lnTo>
                    <a:lnTo>
                      <a:pt x="194" y="34"/>
                    </a:lnTo>
                    <a:lnTo>
                      <a:pt x="332" y="22"/>
                    </a:lnTo>
                    <a:lnTo>
                      <a:pt x="500" y="12"/>
                    </a:lnTo>
                    <a:lnTo>
                      <a:pt x="692" y="6"/>
                    </a:lnTo>
                    <a:lnTo>
                      <a:pt x="904" y="2"/>
                    </a:lnTo>
                    <a:lnTo>
                      <a:pt x="1132" y="0"/>
                    </a:lnTo>
                    <a:lnTo>
                      <a:pt x="1362" y="2"/>
                    </a:lnTo>
                    <a:lnTo>
                      <a:pt x="1576" y="6"/>
                    </a:lnTo>
                    <a:lnTo>
                      <a:pt x="1768" y="12"/>
                    </a:lnTo>
                    <a:lnTo>
                      <a:pt x="1936" y="22"/>
                    </a:lnTo>
                    <a:lnTo>
                      <a:pt x="2074" y="34"/>
                    </a:lnTo>
                    <a:lnTo>
                      <a:pt x="2132" y="40"/>
                    </a:lnTo>
                    <a:lnTo>
                      <a:pt x="2178" y="46"/>
                    </a:lnTo>
                    <a:lnTo>
                      <a:pt x="2216" y="52"/>
                    </a:lnTo>
                    <a:lnTo>
                      <a:pt x="2244" y="60"/>
                    </a:lnTo>
                    <a:lnTo>
                      <a:pt x="2262" y="68"/>
                    </a:lnTo>
                    <a:lnTo>
                      <a:pt x="2266" y="72"/>
                    </a:lnTo>
                    <a:lnTo>
                      <a:pt x="2268" y="76"/>
                    </a:lnTo>
                    <a:lnTo>
                      <a:pt x="2266" y="80"/>
                    </a:lnTo>
                    <a:lnTo>
                      <a:pt x="2262" y="82"/>
                    </a:lnTo>
                    <a:lnTo>
                      <a:pt x="2244" y="90"/>
                    </a:lnTo>
                    <a:lnTo>
                      <a:pt x="2216" y="98"/>
                    </a:lnTo>
                    <a:lnTo>
                      <a:pt x="2178" y="104"/>
                    </a:lnTo>
                    <a:lnTo>
                      <a:pt x="2132" y="110"/>
                    </a:lnTo>
                    <a:lnTo>
                      <a:pt x="2074" y="116"/>
                    </a:lnTo>
                    <a:lnTo>
                      <a:pt x="1936" y="128"/>
                    </a:lnTo>
                    <a:lnTo>
                      <a:pt x="1768" y="136"/>
                    </a:lnTo>
                    <a:lnTo>
                      <a:pt x="1576" y="144"/>
                    </a:lnTo>
                    <a:lnTo>
                      <a:pt x="1362" y="148"/>
                    </a:lnTo>
                    <a:lnTo>
                      <a:pt x="1132"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5" name="Freeform 190"/>
              <p:cNvSpPr>
                <a:spLocks noChangeArrowheads="1"/>
              </p:cNvSpPr>
              <p:nvPr/>
            </p:nvSpPr>
            <p:spPr bwMode="auto">
              <a:xfrm>
                <a:off x="312" y="20"/>
                <a:ext cx="2278" cy="150"/>
              </a:xfrm>
              <a:custGeom>
                <a:avLst/>
                <a:gdLst>
                  <a:gd name="T0" fmla="*/ 1138 w 2278"/>
                  <a:gd name="T1" fmla="*/ 0 h 150"/>
                  <a:gd name="T2" fmla="*/ 1138 w 2278"/>
                  <a:gd name="T3" fmla="*/ 0 h 150"/>
                  <a:gd name="T4" fmla="*/ 908 w 2278"/>
                  <a:gd name="T5" fmla="*/ 2 h 150"/>
                  <a:gd name="T6" fmla="*/ 696 w 2278"/>
                  <a:gd name="T7" fmla="*/ 6 h 150"/>
                  <a:gd name="T8" fmla="*/ 502 w 2278"/>
                  <a:gd name="T9" fmla="*/ 12 h 150"/>
                  <a:gd name="T10" fmla="*/ 334 w 2278"/>
                  <a:gd name="T11" fmla="*/ 22 h 150"/>
                  <a:gd name="T12" fmla="*/ 194 w 2278"/>
                  <a:gd name="T13" fmla="*/ 32 h 150"/>
                  <a:gd name="T14" fmla="*/ 138 w 2278"/>
                  <a:gd name="T15" fmla="*/ 40 h 150"/>
                  <a:gd name="T16" fmla="*/ 90 w 2278"/>
                  <a:gd name="T17" fmla="*/ 46 h 150"/>
                  <a:gd name="T18" fmla="*/ 52 w 2278"/>
                  <a:gd name="T19" fmla="*/ 52 h 150"/>
                  <a:gd name="T20" fmla="*/ 24 w 2278"/>
                  <a:gd name="T21" fmla="*/ 60 h 150"/>
                  <a:gd name="T22" fmla="*/ 6 w 2278"/>
                  <a:gd name="T23" fmla="*/ 68 h 150"/>
                  <a:gd name="T24" fmla="*/ 2 w 2278"/>
                  <a:gd name="T25" fmla="*/ 72 h 150"/>
                  <a:gd name="T26" fmla="*/ 0 w 2278"/>
                  <a:gd name="T27" fmla="*/ 76 h 150"/>
                  <a:gd name="T28" fmla="*/ 0 w 2278"/>
                  <a:gd name="T29" fmla="*/ 76 h 150"/>
                  <a:gd name="T30" fmla="*/ 2 w 2278"/>
                  <a:gd name="T31" fmla="*/ 80 h 150"/>
                  <a:gd name="T32" fmla="*/ 6 w 2278"/>
                  <a:gd name="T33" fmla="*/ 82 h 150"/>
                  <a:gd name="T34" fmla="*/ 24 w 2278"/>
                  <a:gd name="T35" fmla="*/ 90 h 150"/>
                  <a:gd name="T36" fmla="*/ 52 w 2278"/>
                  <a:gd name="T37" fmla="*/ 98 h 150"/>
                  <a:gd name="T38" fmla="*/ 90 w 2278"/>
                  <a:gd name="T39" fmla="*/ 104 h 150"/>
                  <a:gd name="T40" fmla="*/ 138 w 2278"/>
                  <a:gd name="T41" fmla="*/ 110 h 150"/>
                  <a:gd name="T42" fmla="*/ 194 w 2278"/>
                  <a:gd name="T43" fmla="*/ 116 h 150"/>
                  <a:gd name="T44" fmla="*/ 334 w 2278"/>
                  <a:gd name="T45" fmla="*/ 128 h 150"/>
                  <a:gd name="T46" fmla="*/ 502 w 2278"/>
                  <a:gd name="T47" fmla="*/ 136 h 150"/>
                  <a:gd name="T48" fmla="*/ 696 w 2278"/>
                  <a:gd name="T49" fmla="*/ 144 h 150"/>
                  <a:gd name="T50" fmla="*/ 908 w 2278"/>
                  <a:gd name="T51" fmla="*/ 148 h 150"/>
                  <a:gd name="T52" fmla="*/ 1138 w 2278"/>
                  <a:gd name="T53" fmla="*/ 150 h 150"/>
                  <a:gd name="T54" fmla="*/ 1138 w 2278"/>
                  <a:gd name="T55" fmla="*/ 150 h 150"/>
                  <a:gd name="T56" fmla="*/ 1368 w 2278"/>
                  <a:gd name="T57" fmla="*/ 148 h 150"/>
                  <a:gd name="T58" fmla="*/ 1584 w 2278"/>
                  <a:gd name="T59" fmla="*/ 144 h 150"/>
                  <a:gd name="T60" fmla="*/ 1778 w 2278"/>
                  <a:gd name="T61" fmla="*/ 136 h 150"/>
                  <a:gd name="T62" fmla="*/ 1946 w 2278"/>
                  <a:gd name="T63" fmla="*/ 128 h 150"/>
                  <a:gd name="T64" fmla="*/ 2084 w 2278"/>
                  <a:gd name="T65" fmla="*/ 116 h 150"/>
                  <a:gd name="T66" fmla="*/ 2142 w 2278"/>
                  <a:gd name="T67" fmla="*/ 110 h 150"/>
                  <a:gd name="T68" fmla="*/ 2190 w 2278"/>
                  <a:gd name="T69" fmla="*/ 104 h 150"/>
                  <a:gd name="T70" fmla="*/ 2228 w 2278"/>
                  <a:gd name="T71" fmla="*/ 98 h 150"/>
                  <a:gd name="T72" fmla="*/ 2256 w 2278"/>
                  <a:gd name="T73" fmla="*/ 90 h 150"/>
                  <a:gd name="T74" fmla="*/ 2272 w 2278"/>
                  <a:gd name="T75" fmla="*/ 82 h 150"/>
                  <a:gd name="T76" fmla="*/ 2278 w 2278"/>
                  <a:gd name="T77" fmla="*/ 80 h 150"/>
                  <a:gd name="T78" fmla="*/ 2278 w 2278"/>
                  <a:gd name="T79" fmla="*/ 76 h 150"/>
                  <a:gd name="T80" fmla="*/ 2278 w 2278"/>
                  <a:gd name="T81" fmla="*/ 76 h 150"/>
                  <a:gd name="T82" fmla="*/ 2278 w 2278"/>
                  <a:gd name="T83" fmla="*/ 72 h 150"/>
                  <a:gd name="T84" fmla="*/ 2272 w 2278"/>
                  <a:gd name="T85" fmla="*/ 68 h 150"/>
                  <a:gd name="T86" fmla="*/ 2256 w 2278"/>
                  <a:gd name="T87" fmla="*/ 60 h 150"/>
                  <a:gd name="T88" fmla="*/ 2228 w 2278"/>
                  <a:gd name="T89" fmla="*/ 52 h 150"/>
                  <a:gd name="T90" fmla="*/ 2190 w 2278"/>
                  <a:gd name="T91" fmla="*/ 46 h 150"/>
                  <a:gd name="T92" fmla="*/ 2142 w 2278"/>
                  <a:gd name="T93" fmla="*/ 40 h 150"/>
                  <a:gd name="T94" fmla="*/ 2084 w 2278"/>
                  <a:gd name="T95" fmla="*/ 32 h 150"/>
                  <a:gd name="T96" fmla="*/ 1946 w 2278"/>
                  <a:gd name="T97" fmla="*/ 22 h 150"/>
                  <a:gd name="T98" fmla="*/ 1778 w 2278"/>
                  <a:gd name="T99" fmla="*/ 12 h 150"/>
                  <a:gd name="T100" fmla="*/ 1584 w 2278"/>
                  <a:gd name="T101" fmla="*/ 6 h 150"/>
                  <a:gd name="T102" fmla="*/ 1368 w 2278"/>
                  <a:gd name="T103" fmla="*/ 2 h 150"/>
                  <a:gd name="T104" fmla="*/ 1138 w 227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8" h="150">
                    <a:moveTo>
                      <a:pt x="1138" y="0"/>
                    </a:moveTo>
                    <a:lnTo>
                      <a:pt x="1138" y="0"/>
                    </a:lnTo>
                    <a:lnTo>
                      <a:pt x="908" y="2"/>
                    </a:lnTo>
                    <a:lnTo>
                      <a:pt x="696" y="6"/>
                    </a:lnTo>
                    <a:lnTo>
                      <a:pt x="502" y="12"/>
                    </a:lnTo>
                    <a:lnTo>
                      <a:pt x="334" y="22"/>
                    </a:lnTo>
                    <a:lnTo>
                      <a:pt x="194" y="32"/>
                    </a:lnTo>
                    <a:lnTo>
                      <a:pt x="138" y="40"/>
                    </a:lnTo>
                    <a:lnTo>
                      <a:pt x="90" y="46"/>
                    </a:lnTo>
                    <a:lnTo>
                      <a:pt x="52" y="52"/>
                    </a:lnTo>
                    <a:lnTo>
                      <a:pt x="24" y="60"/>
                    </a:lnTo>
                    <a:lnTo>
                      <a:pt x="6" y="68"/>
                    </a:lnTo>
                    <a:lnTo>
                      <a:pt x="2" y="72"/>
                    </a:lnTo>
                    <a:lnTo>
                      <a:pt x="0" y="76"/>
                    </a:lnTo>
                    <a:lnTo>
                      <a:pt x="2" y="80"/>
                    </a:lnTo>
                    <a:lnTo>
                      <a:pt x="6" y="82"/>
                    </a:lnTo>
                    <a:lnTo>
                      <a:pt x="24" y="90"/>
                    </a:lnTo>
                    <a:lnTo>
                      <a:pt x="52" y="98"/>
                    </a:lnTo>
                    <a:lnTo>
                      <a:pt x="90" y="104"/>
                    </a:lnTo>
                    <a:lnTo>
                      <a:pt x="138" y="110"/>
                    </a:lnTo>
                    <a:lnTo>
                      <a:pt x="194" y="116"/>
                    </a:lnTo>
                    <a:lnTo>
                      <a:pt x="334" y="128"/>
                    </a:lnTo>
                    <a:lnTo>
                      <a:pt x="502" y="136"/>
                    </a:lnTo>
                    <a:lnTo>
                      <a:pt x="696" y="144"/>
                    </a:lnTo>
                    <a:lnTo>
                      <a:pt x="908" y="148"/>
                    </a:lnTo>
                    <a:lnTo>
                      <a:pt x="1138" y="150"/>
                    </a:lnTo>
                    <a:lnTo>
                      <a:pt x="1368" y="148"/>
                    </a:lnTo>
                    <a:lnTo>
                      <a:pt x="1584" y="144"/>
                    </a:lnTo>
                    <a:lnTo>
                      <a:pt x="1778" y="136"/>
                    </a:lnTo>
                    <a:lnTo>
                      <a:pt x="1946" y="128"/>
                    </a:lnTo>
                    <a:lnTo>
                      <a:pt x="2084" y="116"/>
                    </a:lnTo>
                    <a:lnTo>
                      <a:pt x="2142" y="110"/>
                    </a:lnTo>
                    <a:lnTo>
                      <a:pt x="2190" y="104"/>
                    </a:lnTo>
                    <a:lnTo>
                      <a:pt x="2228" y="98"/>
                    </a:lnTo>
                    <a:lnTo>
                      <a:pt x="2256" y="90"/>
                    </a:lnTo>
                    <a:lnTo>
                      <a:pt x="2272" y="82"/>
                    </a:lnTo>
                    <a:lnTo>
                      <a:pt x="2278" y="80"/>
                    </a:lnTo>
                    <a:lnTo>
                      <a:pt x="2278" y="76"/>
                    </a:lnTo>
                    <a:lnTo>
                      <a:pt x="2278" y="72"/>
                    </a:lnTo>
                    <a:lnTo>
                      <a:pt x="2272" y="68"/>
                    </a:lnTo>
                    <a:lnTo>
                      <a:pt x="2256" y="60"/>
                    </a:lnTo>
                    <a:lnTo>
                      <a:pt x="2228" y="52"/>
                    </a:lnTo>
                    <a:lnTo>
                      <a:pt x="2190" y="46"/>
                    </a:lnTo>
                    <a:lnTo>
                      <a:pt x="2142" y="40"/>
                    </a:lnTo>
                    <a:lnTo>
                      <a:pt x="2084" y="32"/>
                    </a:lnTo>
                    <a:lnTo>
                      <a:pt x="1946" y="22"/>
                    </a:lnTo>
                    <a:lnTo>
                      <a:pt x="1778" y="12"/>
                    </a:lnTo>
                    <a:lnTo>
                      <a:pt x="1584" y="6"/>
                    </a:lnTo>
                    <a:lnTo>
                      <a:pt x="1368" y="2"/>
                    </a:lnTo>
                    <a:lnTo>
                      <a:pt x="11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6" name="Freeform 191"/>
              <p:cNvSpPr>
                <a:spLocks noEditPoints="1" noChangeArrowheads="1"/>
              </p:cNvSpPr>
              <p:nvPr/>
            </p:nvSpPr>
            <p:spPr bwMode="auto">
              <a:xfrm>
                <a:off x="318" y="20"/>
                <a:ext cx="2268" cy="150"/>
              </a:xfrm>
              <a:custGeom>
                <a:avLst/>
                <a:gdLst>
                  <a:gd name="T0" fmla="*/ 1132 w 2268"/>
                  <a:gd name="T1" fmla="*/ 148 h 150"/>
                  <a:gd name="T2" fmla="*/ 694 w 2268"/>
                  <a:gd name="T3" fmla="*/ 142 h 150"/>
                  <a:gd name="T4" fmla="*/ 336 w 2268"/>
                  <a:gd name="T5" fmla="*/ 128 h 150"/>
                  <a:gd name="T6" fmla="*/ 140 w 2268"/>
                  <a:gd name="T7" fmla="*/ 110 h 150"/>
                  <a:gd name="T8" fmla="*/ 56 w 2268"/>
                  <a:gd name="T9" fmla="*/ 98 h 150"/>
                  <a:gd name="T10" fmla="*/ 10 w 2268"/>
                  <a:gd name="T11" fmla="*/ 82 h 150"/>
                  <a:gd name="T12" fmla="*/ 4 w 2268"/>
                  <a:gd name="T13" fmla="*/ 76 h 150"/>
                  <a:gd name="T14" fmla="*/ 6 w 2268"/>
                  <a:gd name="T15" fmla="*/ 72 h 150"/>
                  <a:gd name="T16" fmla="*/ 28 w 2268"/>
                  <a:gd name="T17" fmla="*/ 60 h 150"/>
                  <a:gd name="T18" fmla="*/ 94 w 2268"/>
                  <a:gd name="T19" fmla="*/ 46 h 150"/>
                  <a:gd name="T20" fmla="*/ 198 w 2268"/>
                  <a:gd name="T21" fmla="*/ 34 h 150"/>
                  <a:gd name="T22" fmla="*/ 502 w 2268"/>
                  <a:gd name="T23" fmla="*/ 14 h 150"/>
                  <a:gd name="T24" fmla="*/ 904 w 2268"/>
                  <a:gd name="T25" fmla="*/ 2 h 150"/>
                  <a:gd name="T26" fmla="*/ 1132 w 2268"/>
                  <a:gd name="T27" fmla="*/ 0 h 150"/>
                  <a:gd name="T28" fmla="*/ 1574 w 2268"/>
                  <a:gd name="T29" fmla="*/ 6 h 150"/>
                  <a:gd name="T30" fmla="*/ 1932 w 2268"/>
                  <a:gd name="T31" fmla="*/ 22 h 150"/>
                  <a:gd name="T32" fmla="*/ 2126 w 2268"/>
                  <a:gd name="T33" fmla="*/ 40 h 150"/>
                  <a:gd name="T34" fmla="*/ 2212 w 2268"/>
                  <a:gd name="T35" fmla="*/ 54 h 150"/>
                  <a:gd name="T36" fmla="*/ 2256 w 2268"/>
                  <a:gd name="T37" fmla="*/ 68 h 150"/>
                  <a:gd name="T38" fmla="*/ 2262 w 2268"/>
                  <a:gd name="T39" fmla="*/ 76 h 150"/>
                  <a:gd name="T40" fmla="*/ 2260 w 2268"/>
                  <a:gd name="T41" fmla="*/ 80 h 150"/>
                  <a:gd name="T42" fmla="*/ 2240 w 2268"/>
                  <a:gd name="T43" fmla="*/ 90 h 150"/>
                  <a:gd name="T44" fmla="*/ 2174 w 2268"/>
                  <a:gd name="T45" fmla="*/ 104 h 150"/>
                  <a:gd name="T46" fmla="*/ 2070 w 2268"/>
                  <a:gd name="T47" fmla="*/ 116 h 150"/>
                  <a:gd name="T48" fmla="*/ 1766 w 2268"/>
                  <a:gd name="T49" fmla="*/ 136 h 150"/>
                  <a:gd name="T50" fmla="*/ 1360 w 2268"/>
                  <a:gd name="T51" fmla="*/ 148 h 150"/>
                  <a:gd name="T52" fmla="*/ 1132 w 2268"/>
                  <a:gd name="T53" fmla="*/ 0 h 150"/>
                  <a:gd name="T54" fmla="*/ 904 w 2268"/>
                  <a:gd name="T55" fmla="*/ 2 h 150"/>
                  <a:gd name="T56" fmla="*/ 500 w 2268"/>
                  <a:gd name="T57" fmla="*/ 12 h 150"/>
                  <a:gd name="T58" fmla="*/ 194 w 2268"/>
                  <a:gd name="T59" fmla="*/ 34 h 150"/>
                  <a:gd name="T60" fmla="*/ 88 w 2268"/>
                  <a:gd name="T61" fmla="*/ 46 h 150"/>
                  <a:gd name="T62" fmla="*/ 22 w 2268"/>
                  <a:gd name="T63" fmla="*/ 60 h 150"/>
                  <a:gd name="T64" fmla="*/ 0 w 2268"/>
                  <a:gd name="T65" fmla="*/ 72 h 150"/>
                  <a:gd name="T66" fmla="*/ 0 w 2268"/>
                  <a:gd name="T67" fmla="*/ 76 h 150"/>
                  <a:gd name="T68" fmla="*/ 6 w 2268"/>
                  <a:gd name="T69" fmla="*/ 82 h 150"/>
                  <a:gd name="T70" fmla="*/ 50 w 2268"/>
                  <a:gd name="T71" fmla="*/ 98 h 150"/>
                  <a:gd name="T72" fmla="*/ 136 w 2268"/>
                  <a:gd name="T73" fmla="*/ 110 h 150"/>
                  <a:gd name="T74" fmla="*/ 332 w 2268"/>
                  <a:gd name="T75" fmla="*/ 128 h 150"/>
                  <a:gd name="T76" fmla="*/ 692 w 2268"/>
                  <a:gd name="T77" fmla="*/ 144 h 150"/>
                  <a:gd name="T78" fmla="*/ 1132 w 2268"/>
                  <a:gd name="T79" fmla="*/ 150 h 150"/>
                  <a:gd name="T80" fmla="*/ 1362 w 2268"/>
                  <a:gd name="T81" fmla="*/ 148 h 150"/>
                  <a:gd name="T82" fmla="*/ 1768 w 2268"/>
                  <a:gd name="T83" fmla="*/ 136 h 150"/>
                  <a:gd name="T84" fmla="*/ 2074 w 2268"/>
                  <a:gd name="T85" fmla="*/ 116 h 150"/>
                  <a:gd name="T86" fmla="*/ 2178 w 2268"/>
                  <a:gd name="T87" fmla="*/ 104 h 150"/>
                  <a:gd name="T88" fmla="*/ 2244 w 2268"/>
                  <a:gd name="T89" fmla="*/ 90 h 150"/>
                  <a:gd name="T90" fmla="*/ 2266 w 2268"/>
                  <a:gd name="T91" fmla="*/ 80 h 150"/>
                  <a:gd name="T92" fmla="*/ 2268 w 2268"/>
                  <a:gd name="T93" fmla="*/ 76 h 150"/>
                  <a:gd name="T94" fmla="*/ 2262 w 2268"/>
                  <a:gd name="T95" fmla="*/ 68 h 150"/>
                  <a:gd name="T96" fmla="*/ 2216 w 2268"/>
                  <a:gd name="T97" fmla="*/ 52 h 150"/>
                  <a:gd name="T98" fmla="*/ 2132 w 2268"/>
                  <a:gd name="T99" fmla="*/ 40 h 150"/>
                  <a:gd name="T100" fmla="*/ 1936 w 2268"/>
                  <a:gd name="T101" fmla="*/ 22 h 150"/>
                  <a:gd name="T102" fmla="*/ 1576 w 2268"/>
                  <a:gd name="T103" fmla="*/ 6 h 150"/>
                  <a:gd name="T104" fmla="*/ 1132 w 226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8" h="150">
                    <a:moveTo>
                      <a:pt x="1132" y="148"/>
                    </a:moveTo>
                    <a:lnTo>
                      <a:pt x="1132" y="148"/>
                    </a:lnTo>
                    <a:lnTo>
                      <a:pt x="904" y="148"/>
                    </a:lnTo>
                    <a:lnTo>
                      <a:pt x="694" y="142"/>
                    </a:lnTo>
                    <a:lnTo>
                      <a:pt x="502" y="136"/>
                    </a:lnTo>
                    <a:lnTo>
                      <a:pt x="336" y="128"/>
                    </a:lnTo>
                    <a:lnTo>
                      <a:pt x="198" y="116"/>
                    </a:lnTo>
                    <a:lnTo>
                      <a:pt x="140" y="110"/>
                    </a:lnTo>
                    <a:lnTo>
                      <a:pt x="94" y="104"/>
                    </a:lnTo>
                    <a:lnTo>
                      <a:pt x="56" y="98"/>
                    </a:lnTo>
                    <a:lnTo>
                      <a:pt x="28" y="90"/>
                    </a:lnTo>
                    <a:lnTo>
                      <a:pt x="10" y="82"/>
                    </a:lnTo>
                    <a:lnTo>
                      <a:pt x="6" y="80"/>
                    </a:lnTo>
                    <a:lnTo>
                      <a:pt x="4" y="76"/>
                    </a:lnTo>
                    <a:lnTo>
                      <a:pt x="6" y="72"/>
                    </a:lnTo>
                    <a:lnTo>
                      <a:pt x="10" y="68"/>
                    </a:lnTo>
                    <a:lnTo>
                      <a:pt x="28" y="60"/>
                    </a:lnTo>
                    <a:lnTo>
                      <a:pt x="56" y="54"/>
                    </a:lnTo>
                    <a:lnTo>
                      <a:pt x="94" y="46"/>
                    </a:lnTo>
                    <a:lnTo>
                      <a:pt x="140" y="40"/>
                    </a:lnTo>
                    <a:lnTo>
                      <a:pt x="198" y="34"/>
                    </a:lnTo>
                    <a:lnTo>
                      <a:pt x="336" y="22"/>
                    </a:lnTo>
                    <a:lnTo>
                      <a:pt x="502" y="14"/>
                    </a:lnTo>
                    <a:lnTo>
                      <a:pt x="694" y="6"/>
                    </a:lnTo>
                    <a:lnTo>
                      <a:pt x="904" y="2"/>
                    </a:lnTo>
                    <a:lnTo>
                      <a:pt x="1132" y="0"/>
                    </a:lnTo>
                    <a:lnTo>
                      <a:pt x="1360" y="2"/>
                    </a:lnTo>
                    <a:lnTo>
                      <a:pt x="1574" y="6"/>
                    </a:lnTo>
                    <a:lnTo>
                      <a:pt x="1766" y="14"/>
                    </a:lnTo>
                    <a:lnTo>
                      <a:pt x="1932" y="22"/>
                    </a:lnTo>
                    <a:lnTo>
                      <a:pt x="2070" y="34"/>
                    </a:lnTo>
                    <a:lnTo>
                      <a:pt x="2126" y="40"/>
                    </a:lnTo>
                    <a:lnTo>
                      <a:pt x="2174" y="46"/>
                    </a:lnTo>
                    <a:lnTo>
                      <a:pt x="2212" y="54"/>
                    </a:lnTo>
                    <a:lnTo>
                      <a:pt x="2240" y="60"/>
                    </a:lnTo>
                    <a:lnTo>
                      <a:pt x="2256" y="68"/>
                    </a:lnTo>
                    <a:lnTo>
                      <a:pt x="2260" y="72"/>
                    </a:lnTo>
                    <a:lnTo>
                      <a:pt x="2262" y="76"/>
                    </a:lnTo>
                    <a:lnTo>
                      <a:pt x="2260" y="80"/>
                    </a:lnTo>
                    <a:lnTo>
                      <a:pt x="2256" y="82"/>
                    </a:lnTo>
                    <a:lnTo>
                      <a:pt x="2240" y="90"/>
                    </a:lnTo>
                    <a:lnTo>
                      <a:pt x="2212" y="98"/>
                    </a:lnTo>
                    <a:lnTo>
                      <a:pt x="2174" y="104"/>
                    </a:lnTo>
                    <a:lnTo>
                      <a:pt x="2126" y="110"/>
                    </a:lnTo>
                    <a:lnTo>
                      <a:pt x="2070" y="116"/>
                    </a:lnTo>
                    <a:lnTo>
                      <a:pt x="1932" y="128"/>
                    </a:lnTo>
                    <a:lnTo>
                      <a:pt x="1766" y="136"/>
                    </a:lnTo>
                    <a:lnTo>
                      <a:pt x="1574" y="142"/>
                    </a:lnTo>
                    <a:lnTo>
                      <a:pt x="1360" y="148"/>
                    </a:lnTo>
                    <a:lnTo>
                      <a:pt x="1132" y="148"/>
                    </a:lnTo>
                    <a:close/>
                    <a:moveTo>
                      <a:pt x="1132" y="0"/>
                    </a:moveTo>
                    <a:lnTo>
                      <a:pt x="1132" y="0"/>
                    </a:lnTo>
                    <a:lnTo>
                      <a:pt x="904" y="2"/>
                    </a:lnTo>
                    <a:lnTo>
                      <a:pt x="692" y="6"/>
                    </a:lnTo>
                    <a:lnTo>
                      <a:pt x="500" y="12"/>
                    </a:lnTo>
                    <a:lnTo>
                      <a:pt x="332" y="22"/>
                    </a:lnTo>
                    <a:lnTo>
                      <a:pt x="194" y="34"/>
                    </a:lnTo>
                    <a:lnTo>
                      <a:pt x="136" y="40"/>
                    </a:lnTo>
                    <a:lnTo>
                      <a:pt x="88" y="46"/>
                    </a:lnTo>
                    <a:lnTo>
                      <a:pt x="50" y="52"/>
                    </a:lnTo>
                    <a:lnTo>
                      <a:pt x="22" y="60"/>
                    </a:lnTo>
                    <a:lnTo>
                      <a:pt x="6" y="68"/>
                    </a:lnTo>
                    <a:lnTo>
                      <a:pt x="0" y="72"/>
                    </a:lnTo>
                    <a:lnTo>
                      <a:pt x="0" y="76"/>
                    </a:lnTo>
                    <a:lnTo>
                      <a:pt x="0" y="80"/>
                    </a:lnTo>
                    <a:lnTo>
                      <a:pt x="6" y="82"/>
                    </a:lnTo>
                    <a:lnTo>
                      <a:pt x="22" y="90"/>
                    </a:lnTo>
                    <a:lnTo>
                      <a:pt x="50" y="98"/>
                    </a:lnTo>
                    <a:lnTo>
                      <a:pt x="88" y="104"/>
                    </a:lnTo>
                    <a:lnTo>
                      <a:pt x="136" y="110"/>
                    </a:lnTo>
                    <a:lnTo>
                      <a:pt x="194" y="116"/>
                    </a:lnTo>
                    <a:lnTo>
                      <a:pt x="332" y="128"/>
                    </a:lnTo>
                    <a:lnTo>
                      <a:pt x="500" y="136"/>
                    </a:lnTo>
                    <a:lnTo>
                      <a:pt x="692" y="144"/>
                    </a:lnTo>
                    <a:lnTo>
                      <a:pt x="904" y="148"/>
                    </a:lnTo>
                    <a:lnTo>
                      <a:pt x="1132" y="150"/>
                    </a:lnTo>
                    <a:lnTo>
                      <a:pt x="1362" y="148"/>
                    </a:lnTo>
                    <a:lnTo>
                      <a:pt x="1576" y="144"/>
                    </a:lnTo>
                    <a:lnTo>
                      <a:pt x="1768" y="136"/>
                    </a:lnTo>
                    <a:lnTo>
                      <a:pt x="1936" y="128"/>
                    </a:lnTo>
                    <a:lnTo>
                      <a:pt x="2074" y="116"/>
                    </a:lnTo>
                    <a:lnTo>
                      <a:pt x="2132" y="110"/>
                    </a:lnTo>
                    <a:lnTo>
                      <a:pt x="2178" y="104"/>
                    </a:lnTo>
                    <a:lnTo>
                      <a:pt x="2216" y="98"/>
                    </a:lnTo>
                    <a:lnTo>
                      <a:pt x="2244" y="90"/>
                    </a:lnTo>
                    <a:lnTo>
                      <a:pt x="2262" y="82"/>
                    </a:lnTo>
                    <a:lnTo>
                      <a:pt x="2266" y="80"/>
                    </a:lnTo>
                    <a:lnTo>
                      <a:pt x="2268" y="76"/>
                    </a:lnTo>
                    <a:lnTo>
                      <a:pt x="2266" y="72"/>
                    </a:lnTo>
                    <a:lnTo>
                      <a:pt x="2262" y="68"/>
                    </a:lnTo>
                    <a:lnTo>
                      <a:pt x="2244" y="60"/>
                    </a:lnTo>
                    <a:lnTo>
                      <a:pt x="2216" y="52"/>
                    </a:lnTo>
                    <a:lnTo>
                      <a:pt x="2178" y="46"/>
                    </a:lnTo>
                    <a:lnTo>
                      <a:pt x="2132" y="40"/>
                    </a:lnTo>
                    <a:lnTo>
                      <a:pt x="2074" y="34"/>
                    </a:lnTo>
                    <a:lnTo>
                      <a:pt x="1936" y="22"/>
                    </a:lnTo>
                    <a:lnTo>
                      <a:pt x="1768" y="12"/>
                    </a:lnTo>
                    <a:lnTo>
                      <a:pt x="1576" y="6"/>
                    </a:lnTo>
                    <a:lnTo>
                      <a:pt x="1362" y="2"/>
                    </a:lnTo>
                    <a:lnTo>
                      <a:pt x="1132" y="0"/>
                    </a:lnTo>
                    <a:close/>
                  </a:path>
                </a:pathLst>
              </a:custGeom>
              <a:solidFill>
                <a:srgbClr val="F4F3F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7" name="Freeform 192"/>
              <p:cNvSpPr>
                <a:spLocks noChangeArrowheads="1"/>
              </p:cNvSpPr>
              <p:nvPr/>
            </p:nvSpPr>
            <p:spPr bwMode="auto">
              <a:xfrm>
                <a:off x="322" y="20"/>
                <a:ext cx="2258" cy="148"/>
              </a:xfrm>
              <a:custGeom>
                <a:avLst/>
                <a:gdLst>
                  <a:gd name="T0" fmla="*/ 1128 w 2258"/>
                  <a:gd name="T1" fmla="*/ 148 h 148"/>
                  <a:gd name="T2" fmla="*/ 1128 w 2258"/>
                  <a:gd name="T3" fmla="*/ 148 h 148"/>
                  <a:gd name="T4" fmla="*/ 900 w 2258"/>
                  <a:gd name="T5" fmla="*/ 148 h 148"/>
                  <a:gd name="T6" fmla="*/ 690 w 2258"/>
                  <a:gd name="T7" fmla="*/ 142 h 148"/>
                  <a:gd name="T8" fmla="*/ 498 w 2258"/>
                  <a:gd name="T9" fmla="*/ 136 h 148"/>
                  <a:gd name="T10" fmla="*/ 332 w 2258"/>
                  <a:gd name="T11" fmla="*/ 128 h 148"/>
                  <a:gd name="T12" fmla="*/ 194 w 2258"/>
                  <a:gd name="T13" fmla="*/ 116 h 148"/>
                  <a:gd name="T14" fmla="*/ 136 w 2258"/>
                  <a:gd name="T15" fmla="*/ 110 h 148"/>
                  <a:gd name="T16" fmla="*/ 90 w 2258"/>
                  <a:gd name="T17" fmla="*/ 104 h 148"/>
                  <a:gd name="T18" fmla="*/ 52 w 2258"/>
                  <a:gd name="T19" fmla="*/ 98 h 148"/>
                  <a:gd name="T20" fmla="*/ 24 w 2258"/>
                  <a:gd name="T21" fmla="*/ 90 h 148"/>
                  <a:gd name="T22" fmla="*/ 6 w 2258"/>
                  <a:gd name="T23" fmla="*/ 82 h 148"/>
                  <a:gd name="T24" fmla="*/ 2 w 2258"/>
                  <a:gd name="T25" fmla="*/ 80 h 148"/>
                  <a:gd name="T26" fmla="*/ 0 w 2258"/>
                  <a:gd name="T27" fmla="*/ 76 h 148"/>
                  <a:gd name="T28" fmla="*/ 0 w 2258"/>
                  <a:gd name="T29" fmla="*/ 76 h 148"/>
                  <a:gd name="T30" fmla="*/ 2 w 2258"/>
                  <a:gd name="T31" fmla="*/ 72 h 148"/>
                  <a:gd name="T32" fmla="*/ 6 w 2258"/>
                  <a:gd name="T33" fmla="*/ 68 h 148"/>
                  <a:gd name="T34" fmla="*/ 24 w 2258"/>
                  <a:gd name="T35" fmla="*/ 60 h 148"/>
                  <a:gd name="T36" fmla="*/ 52 w 2258"/>
                  <a:gd name="T37" fmla="*/ 54 h 148"/>
                  <a:gd name="T38" fmla="*/ 90 w 2258"/>
                  <a:gd name="T39" fmla="*/ 46 h 148"/>
                  <a:gd name="T40" fmla="*/ 136 w 2258"/>
                  <a:gd name="T41" fmla="*/ 40 h 148"/>
                  <a:gd name="T42" fmla="*/ 194 w 2258"/>
                  <a:gd name="T43" fmla="*/ 34 h 148"/>
                  <a:gd name="T44" fmla="*/ 332 w 2258"/>
                  <a:gd name="T45" fmla="*/ 22 h 148"/>
                  <a:gd name="T46" fmla="*/ 498 w 2258"/>
                  <a:gd name="T47" fmla="*/ 14 h 148"/>
                  <a:gd name="T48" fmla="*/ 690 w 2258"/>
                  <a:gd name="T49" fmla="*/ 6 h 148"/>
                  <a:gd name="T50" fmla="*/ 900 w 2258"/>
                  <a:gd name="T51" fmla="*/ 2 h 148"/>
                  <a:gd name="T52" fmla="*/ 1128 w 2258"/>
                  <a:gd name="T53" fmla="*/ 0 h 148"/>
                  <a:gd name="T54" fmla="*/ 1128 w 2258"/>
                  <a:gd name="T55" fmla="*/ 0 h 148"/>
                  <a:gd name="T56" fmla="*/ 1356 w 2258"/>
                  <a:gd name="T57" fmla="*/ 2 h 148"/>
                  <a:gd name="T58" fmla="*/ 1570 w 2258"/>
                  <a:gd name="T59" fmla="*/ 6 h 148"/>
                  <a:gd name="T60" fmla="*/ 1762 w 2258"/>
                  <a:gd name="T61" fmla="*/ 14 h 148"/>
                  <a:gd name="T62" fmla="*/ 1928 w 2258"/>
                  <a:gd name="T63" fmla="*/ 22 h 148"/>
                  <a:gd name="T64" fmla="*/ 2066 w 2258"/>
                  <a:gd name="T65" fmla="*/ 34 h 148"/>
                  <a:gd name="T66" fmla="*/ 2122 w 2258"/>
                  <a:gd name="T67" fmla="*/ 40 h 148"/>
                  <a:gd name="T68" fmla="*/ 2170 w 2258"/>
                  <a:gd name="T69" fmla="*/ 46 h 148"/>
                  <a:gd name="T70" fmla="*/ 2208 w 2258"/>
                  <a:gd name="T71" fmla="*/ 54 h 148"/>
                  <a:gd name="T72" fmla="*/ 2236 w 2258"/>
                  <a:gd name="T73" fmla="*/ 60 h 148"/>
                  <a:gd name="T74" fmla="*/ 2252 w 2258"/>
                  <a:gd name="T75" fmla="*/ 68 h 148"/>
                  <a:gd name="T76" fmla="*/ 2256 w 2258"/>
                  <a:gd name="T77" fmla="*/ 72 h 148"/>
                  <a:gd name="T78" fmla="*/ 2258 w 2258"/>
                  <a:gd name="T79" fmla="*/ 76 h 148"/>
                  <a:gd name="T80" fmla="*/ 2258 w 2258"/>
                  <a:gd name="T81" fmla="*/ 76 h 148"/>
                  <a:gd name="T82" fmla="*/ 2256 w 2258"/>
                  <a:gd name="T83" fmla="*/ 80 h 148"/>
                  <a:gd name="T84" fmla="*/ 2252 w 2258"/>
                  <a:gd name="T85" fmla="*/ 82 h 148"/>
                  <a:gd name="T86" fmla="*/ 2236 w 2258"/>
                  <a:gd name="T87" fmla="*/ 90 h 148"/>
                  <a:gd name="T88" fmla="*/ 2208 w 2258"/>
                  <a:gd name="T89" fmla="*/ 98 h 148"/>
                  <a:gd name="T90" fmla="*/ 2170 w 2258"/>
                  <a:gd name="T91" fmla="*/ 104 h 148"/>
                  <a:gd name="T92" fmla="*/ 2122 w 2258"/>
                  <a:gd name="T93" fmla="*/ 110 h 148"/>
                  <a:gd name="T94" fmla="*/ 2066 w 2258"/>
                  <a:gd name="T95" fmla="*/ 116 h 148"/>
                  <a:gd name="T96" fmla="*/ 1928 w 2258"/>
                  <a:gd name="T97" fmla="*/ 128 h 148"/>
                  <a:gd name="T98" fmla="*/ 1762 w 2258"/>
                  <a:gd name="T99" fmla="*/ 136 h 148"/>
                  <a:gd name="T100" fmla="*/ 1570 w 2258"/>
                  <a:gd name="T101" fmla="*/ 142 h 148"/>
                  <a:gd name="T102" fmla="*/ 1356 w 2258"/>
                  <a:gd name="T103" fmla="*/ 148 h 148"/>
                  <a:gd name="T104" fmla="*/ 1128 w 2258"/>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8" h="148">
                    <a:moveTo>
                      <a:pt x="1128" y="148"/>
                    </a:moveTo>
                    <a:lnTo>
                      <a:pt x="1128" y="148"/>
                    </a:lnTo>
                    <a:lnTo>
                      <a:pt x="900" y="148"/>
                    </a:lnTo>
                    <a:lnTo>
                      <a:pt x="690" y="142"/>
                    </a:lnTo>
                    <a:lnTo>
                      <a:pt x="498" y="136"/>
                    </a:lnTo>
                    <a:lnTo>
                      <a:pt x="332" y="128"/>
                    </a:lnTo>
                    <a:lnTo>
                      <a:pt x="194" y="116"/>
                    </a:lnTo>
                    <a:lnTo>
                      <a:pt x="136" y="110"/>
                    </a:lnTo>
                    <a:lnTo>
                      <a:pt x="90" y="104"/>
                    </a:lnTo>
                    <a:lnTo>
                      <a:pt x="52" y="98"/>
                    </a:lnTo>
                    <a:lnTo>
                      <a:pt x="24" y="90"/>
                    </a:lnTo>
                    <a:lnTo>
                      <a:pt x="6" y="82"/>
                    </a:lnTo>
                    <a:lnTo>
                      <a:pt x="2" y="80"/>
                    </a:lnTo>
                    <a:lnTo>
                      <a:pt x="0" y="76"/>
                    </a:lnTo>
                    <a:lnTo>
                      <a:pt x="2" y="72"/>
                    </a:lnTo>
                    <a:lnTo>
                      <a:pt x="6" y="68"/>
                    </a:lnTo>
                    <a:lnTo>
                      <a:pt x="24" y="60"/>
                    </a:lnTo>
                    <a:lnTo>
                      <a:pt x="52" y="54"/>
                    </a:lnTo>
                    <a:lnTo>
                      <a:pt x="90" y="46"/>
                    </a:lnTo>
                    <a:lnTo>
                      <a:pt x="136" y="40"/>
                    </a:lnTo>
                    <a:lnTo>
                      <a:pt x="194" y="34"/>
                    </a:lnTo>
                    <a:lnTo>
                      <a:pt x="332" y="22"/>
                    </a:lnTo>
                    <a:lnTo>
                      <a:pt x="498" y="14"/>
                    </a:lnTo>
                    <a:lnTo>
                      <a:pt x="690" y="6"/>
                    </a:lnTo>
                    <a:lnTo>
                      <a:pt x="900" y="2"/>
                    </a:lnTo>
                    <a:lnTo>
                      <a:pt x="1128" y="0"/>
                    </a:lnTo>
                    <a:lnTo>
                      <a:pt x="1356" y="2"/>
                    </a:lnTo>
                    <a:lnTo>
                      <a:pt x="1570" y="6"/>
                    </a:lnTo>
                    <a:lnTo>
                      <a:pt x="1762" y="14"/>
                    </a:lnTo>
                    <a:lnTo>
                      <a:pt x="1928" y="22"/>
                    </a:lnTo>
                    <a:lnTo>
                      <a:pt x="2066" y="34"/>
                    </a:lnTo>
                    <a:lnTo>
                      <a:pt x="2122" y="40"/>
                    </a:lnTo>
                    <a:lnTo>
                      <a:pt x="2170" y="46"/>
                    </a:lnTo>
                    <a:lnTo>
                      <a:pt x="2208" y="54"/>
                    </a:lnTo>
                    <a:lnTo>
                      <a:pt x="2236" y="60"/>
                    </a:lnTo>
                    <a:lnTo>
                      <a:pt x="2252" y="68"/>
                    </a:lnTo>
                    <a:lnTo>
                      <a:pt x="2256" y="72"/>
                    </a:lnTo>
                    <a:lnTo>
                      <a:pt x="2258" y="76"/>
                    </a:lnTo>
                    <a:lnTo>
                      <a:pt x="2256" y="80"/>
                    </a:lnTo>
                    <a:lnTo>
                      <a:pt x="2252" y="82"/>
                    </a:lnTo>
                    <a:lnTo>
                      <a:pt x="2236" y="90"/>
                    </a:lnTo>
                    <a:lnTo>
                      <a:pt x="2208" y="98"/>
                    </a:lnTo>
                    <a:lnTo>
                      <a:pt x="2170" y="104"/>
                    </a:lnTo>
                    <a:lnTo>
                      <a:pt x="2122" y="110"/>
                    </a:lnTo>
                    <a:lnTo>
                      <a:pt x="2066" y="116"/>
                    </a:lnTo>
                    <a:lnTo>
                      <a:pt x="1928" y="128"/>
                    </a:lnTo>
                    <a:lnTo>
                      <a:pt x="1762" y="136"/>
                    </a:lnTo>
                    <a:lnTo>
                      <a:pt x="1570" y="142"/>
                    </a:lnTo>
                    <a:lnTo>
                      <a:pt x="1356" y="148"/>
                    </a:lnTo>
                    <a:lnTo>
                      <a:pt x="1128"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8" name="Freeform 193"/>
              <p:cNvSpPr>
                <a:spLocks noChangeArrowheads="1"/>
              </p:cNvSpPr>
              <p:nvPr/>
            </p:nvSpPr>
            <p:spPr bwMode="auto">
              <a:xfrm>
                <a:off x="318" y="20"/>
                <a:ext cx="2268" cy="150"/>
              </a:xfrm>
              <a:custGeom>
                <a:avLst/>
                <a:gdLst>
                  <a:gd name="T0" fmla="*/ 1132 w 2268"/>
                  <a:gd name="T1" fmla="*/ 0 h 150"/>
                  <a:gd name="T2" fmla="*/ 1132 w 2268"/>
                  <a:gd name="T3" fmla="*/ 0 h 150"/>
                  <a:gd name="T4" fmla="*/ 904 w 2268"/>
                  <a:gd name="T5" fmla="*/ 2 h 150"/>
                  <a:gd name="T6" fmla="*/ 692 w 2268"/>
                  <a:gd name="T7" fmla="*/ 6 h 150"/>
                  <a:gd name="T8" fmla="*/ 500 w 2268"/>
                  <a:gd name="T9" fmla="*/ 12 h 150"/>
                  <a:gd name="T10" fmla="*/ 332 w 2268"/>
                  <a:gd name="T11" fmla="*/ 22 h 150"/>
                  <a:gd name="T12" fmla="*/ 194 w 2268"/>
                  <a:gd name="T13" fmla="*/ 34 h 150"/>
                  <a:gd name="T14" fmla="*/ 136 w 2268"/>
                  <a:gd name="T15" fmla="*/ 40 h 150"/>
                  <a:gd name="T16" fmla="*/ 88 w 2268"/>
                  <a:gd name="T17" fmla="*/ 46 h 150"/>
                  <a:gd name="T18" fmla="*/ 50 w 2268"/>
                  <a:gd name="T19" fmla="*/ 52 h 150"/>
                  <a:gd name="T20" fmla="*/ 22 w 2268"/>
                  <a:gd name="T21" fmla="*/ 60 h 150"/>
                  <a:gd name="T22" fmla="*/ 6 w 2268"/>
                  <a:gd name="T23" fmla="*/ 68 h 150"/>
                  <a:gd name="T24" fmla="*/ 0 w 2268"/>
                  <a:gd name="T25" fmla="*/ 72 h 150"/>
                  <a:gd name="T26" fmla="*/ 0 w 2268"/>
                  <a:gd name="T27" fmla="*/ 76 h 150"/>
                  <a:gd name="T28" fmla="*/ 0 w 2268"/>
                  <a:gd name="T29" fmla="*/ 76 h 150"/>
                  <a:gd name="T30" fmla="*/ 0 w 2268"/>
                  <a:gd name="T31" fmla="*/ 80 h 150"/>
                  <a:gd name="T32" fmla="*/ 6 w 2268"/>
                  <a:gd name="T33" fmla="*/ 82 h 150"/>
                  <a:gd name="T34" fmla="*/ 22 w 2268"/>
                  <a:gd name="T35" fmla="*/ 90 h 150"/>
                  <a:gd name="T36" fmla="*/ 50 w 2268"/>
                  <a:gd name="T37" fmla="*/ 98 h 150"/>
                  <a:gd name="T38" fmla="*/ 88 w 2268"/>
                  <a:gd name="T39" fmla="*/ 104 h 150"/>
                  <a:gd name="T40" fmla="*/ 136 w 2268"/>
                  <a:gd name="T41" fmla="*/ 110 h 150"/>
                  <a:gd name="T42" fmla="*/ 194 w 2268"/>
                  <a:gd name="T43" fmla="*/ 116 h 150"/>
                  <a:gd name="T44" fmla="*/ 332 w 2268"/>
                  <a:gd name="T45" fmla="*/ 128 h 150"/>
                  <a:gd name="T46" fmla="*/ 500 w 2268"/>
                  <a:gd name="T47" fmla="*/ 136 h 150"/>
                  <a:gd name="T48" fmla="*/ 692 w 2268"/>
                  <a:gd name="T49" fmla="*/ 144 h 150"/>
                  <a:gd name="T50" fmla="*/ 904 w 2268"/>
                  <a:gd name="T51" fmla="*/ 148 h 150"/>
                  <a:gd name="T52" fmla="*/ 1132 w 2268"/>
                  <a:gd name="T53" fmla="*/ 150 h 150"/>
                  <a:gd name="T54" fmla="*/ 1132 w 2268"/>
                  <a:gd name="T55" fmla="*/ 150 h 150"/>
                  <a:gd name="T56" fmla="*/ 1362 w 2268"/>
                  <a:gd name="T57" fmla="*/ 148 h 150"/>
                  <a:gd name="T58" fmla="*/ 1576 w 2268"/>
                  <a:gd name="T59" fmla="*/ 144 h 150"/>
                  <a:gd name="T60" fmla="*/ 1768 w 2268"/>
                  <a:gd name="T61" fmla="*/ 136 h 150"/>
                  <a:gd name="T62" fmla="*/ 1936 w 2268"/>
                  <a:gd name="T63" fmla="*/ 128 h 150"/>
                  <a:gd name="T64" fmla="*/ 2074 w 2268"/>
                  <a:gd name="T65" fmla="*/ 116 h 150"/>
                  <a:gd name="T66" fmla="*/ 2132 w 2268"/>
                  <a:gd name="T67" fmla="*/ 110 h 150"/>
                  <a:gd name="T68" fmla="*/ 2178 w 2268"/>
                  <a:gd name="T69" fmla="*/ 104 h 150"/>
                  <a:gd name="T70" fmla="*/ 2216 w 2268"/>
                  <a:gd name="T71" fmla="*/ 98 h 150"/>
                  <a:gd name="T72" fmla="*/ 2244 w 2268"/>
                  <a:gd name="T73" fmla="*/ 90 h 150"/>
                  <a:gd name="T74" fmla="*/ 2262 w 2268"/>
                  <a:gd name="T75" fmla="*/ 82 h 150"/>
                  <a:gd name="T76" fmla="*/ 2266 w 2268"/>
                  <a:gd name="T77" fmla="*/ 80 h 150"/>
                  <a:gd name="T78" fmla="*/ 2268 w 2268"/>
                  <a:gd name="T79" fmla="*/ 76 h 150"/>
                  <a:gd name="T80" fmla="*/ 2268 w 2268"/>
                  <a:gd name="T81" fmla="*/ 76 h 150"/>
                  <a:gd name="T82" fmla="*/ 2266 w 2268"/>
                  <a:gd name="T83" fmla="*/ 72 h 150"/>
                  <a:gd name="T84" fmla="*/ 2262 w 2268"/>
                  <a:gd name="T85" fmla="*/ 68 h 150"/>
                  <a:gd name="T86" fmla="*/ 2244 w 2268"/>
                  <a:gd name="T87" fmla="*/ 60 h 150"/>
                  <a:gd name="T88" fmla="*/ 2216 w 2268"/>
                  <a:gd name="T89" fmla="*/ 52 h 150"/>
                  <a:gd name="T90" fmla="*/ 2178 w 2268"/>
                  <a:gd name="T91" fmla="*/ 46 h 150"/>
                  <a:gd name="T92" fmla="*/ 2132 w 2268"/>
                  <a:gd name="T93" fmla="*/ 40 h 150"/>
                  <a:gd name="T94" fmla="*/ 2074 w 2268"/>
                  <a:gd name="T95" fmla="*/ 34 h 150"/>
                  <a:gd name="T96" fmla="*/ 1936 w 2268"/>
                  <a:gd name="T97" fmla="*/ 22 h 150"/>
                  <a:gd name="T98" fmla="*/ 1768 w 2268"/>
                  <a:gd name="T99" fmla="*/ 12 h 150"/>
                  <a:gd name="T100" fmla="*/ 1576 w 2268"/>
                  <a:gd name="T101" fmla="*/ 6 h 150"/>
                  <a:gd name="T102" fmla="*/ 1362 w 2268"/>
                  <a:gd name="T103" fmla="*/ 2 h 150"/>
                  <a:gd name="T104" fmla="*/ 1132 w 2268"/>
                  <a:gd name="T10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8" h="150">
                    <a:moveTo>
                      <a:pt x="1132" y="0"/>
                    </a:moveTo>
                    <a:lnTo>
                      <a:pt x="1132" y="0"/>
                    </a:lnTo>
                    <a:lnTo>
                      <a:pt x="904" y="2"/>
                    </a:lnTo>
                    <a:lnTo>
                      <a:pt x="692" y="6"/>
                    </a:lnTo>
                    <a:lnTo>
                      <a:pt x="500" y="12"/>
                    </a:lnTo>
                    <a:lnTo>
                      <a:pt x="332" y="22"/>
                    </a:lnTo>
                    <a:lnTo>
                      <a:pt x="194" y="34"/>
                    </a:lnTo>
                    <a:lnTo>
                      <a:pt x="136" y="40"/>
                    </a:lnTo>
                    <a:lnTo>
                      <a:pt x="88" y="46"/>
                    </a:lnTo>
                    <a:lnTo>
                      <a:pt x="50" y="52"/>
                    </a:lnTo>
                    <a:lnTo>
                      <a:pt x="22" y="60"/>
                    </a:lnTo>
                    <a:lnTo>
                      <a:pt x="6" y="68"/>
                    </a:lnTo>
                    <a:lnTo>
                      <a:pt x="0" y="72"/>
                    </a:lnTo>
                    <a:lnTo>
                      <a:pt x="0" y="76"/>
                    </a:lnTo>
                    <a:lnTo>
                      <a:pt x="0" y="80"/>
                    </a:lnTo>
                    <a:lnTo>
                      <a:pt x="6" y="82"/>
                    </a:lnTo>
                    <a:lnTo>
                      <a:pt x="22" y="90"/>
                    </a:lnTo>
                    <a:lnTo>
                      <a:pt x="50" y="98"/>
                    </a:lnTo>
                    <a:lnTo>
                      <a:pt x="88" y="104"/>
                    </a:lnTo>
                    <a:lnTo>
                      <a:pt x="136" y="110"/>
                    </a:lnTo>
                    <a:lnTo>
                      <a:pt x="194" y="116"/>
                    </a:lnTo>
                    <a:lnTo>
                      <a:pt x="332" y="128"/>
                    </a:lnTo>
                    <a:lnTo>
                      <a:pt x="500" y="136"/>
                    </a:lnTo>
                    <a:lnTo>
                      <a:pt x="692" y="144"/>
                    </a:lnTo>
                    <a:lnTo>
                      <a:pt x="904" y="148"/>
                    </a:lnTo>
                    <a:lnTo>
                      <a:pt x="1132" y="150"/>
                    </a:lnTo>
                    <a:lnTo>
                      <a:pt x="1362" y="148"/>
                    </a:lnTo>
                    <a:lnTo>
                      <a:pt x="1576" y="144"/>
                    </a:lnTo>
                    <a:lnTo>
                      <a:pt x="1768" y="136"/>
                    </a:lnTo>
                    <a:lnTo>
                      <a:pt x="1936" y="128"/>
                    </a:lnTo>
                    <a:lnTo>
                      <a:pt x="2074" y="116"/>
                    </a:lnTo>
                    <a:lnTo>
                      <a:pt x="2132" y="110"/>
                    </a:lnTo>
                    <a:lnTo>
                      <a:pt x="2178" y="104"/>
                    </a:lnTo>
                    <a:lnTo>
                      <a:pt x="2216" y="98"/>
                    </a:lnTo>
                    <a:lnTo>
                      <a:pt x="2244" y="90"/>
                    </a:lnTo>
                    <a:lnTo>
                      <a:pt x="2262" y="82"/>
                    </a:lnTo>
                    <a:lnTo>
                      <a:pt x="2266" y="80"/>
                    </a:lnTo>
                    <a:lnTo>
                      <a:pt x="2268" y="76"/>
                    </a:lnTo>
                    <a:lnTo>
                      <a:pt x="2266" y="72"/>
                    </a:lnTo>
                    <a:lnTo>
                      <a:pt x="2262" y="68"/>
                    </a:lnTo>
                    <a:lnTo>
                      <a:pt x="2244" y="60"/>
                    </a:lnTo>
                    <a:lnTo>
                      <a:pt x="2216" y="52"/>
                    </a:lnTo>
                    <a:lnTo>
                      <a:pt x="2178" y="46"/>
                    </a:lnTo>
                    <a:lnTo>
                      <a:pt x="2132" y="40"/>
                    </a:lnTo>
                    <a:lnTo>
                      <a:pt x="2074" y="34"/>
                    </a:lnTo>
                    <a:lnTo>
                      <a:pt x="1936" y="22"/>
                    </a:lnTo>
                    <a:lnTo>
                      <a:pt x="1768" y="12"/>
                    </a:lnTo>
                    <a:lnTo>
                      <a:pt x="1576" y="6"/>
                    </a:lnTo>
                    <a:lnTo>
                      <a:pt x="1362" y="2"/>
                    </a:lnTo>
                    <a:lnTo>
                      <a:pt x="1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89" name="Freeform 194"/>
              <p:cNvSpPr>
                <a:spLocks noEditPoints="1" noChangeArrowheads="1"/>
              </p:cNvSpPr>
              <p:nvPr/>
            </p:nvSpPr>
            <p:spPr bwMode="auto">
              <a:xfrm>
                <a:off x="322" y="20"/>
                <a:ext cx="2258" cy="148"/>
              </a:xfrm>
              <a:custGeom>
                <a:avLst/>
                <a:gdLst>
                  <a:gd name="T0" fmla="*/ 1128 w 2258"/>
                  <a:gd name="T1" fmla="*/ 148 h 148"/>
                  <a:gd name="T2" fmla="*/ 692 w 2258"/>
                  <a:gd name="T3" fmla="*/ 142 h 148"/>
                  <a:gd name="T4" fmla="*/ 334 w 2258"/>
                  <a:gd name="T5" fmla="*/ 126 h 148"/>
                  <a:gd name="T6" fmla="*/ 142 w 2258"/>
                  <a:gd name="T7" fmla="*/ 110 h 148"/>
                  <a:gd name="T8" fmla="*/ 56 w 2258"/>
                  <a:gd name="T9" fmla="*/ 96 h 148"/>
                  <a:gd name="T10" fmla="*/ 12 w 2258"/>
                  <a:gd name="T11" fmla="*/ 82 h 148"/>
                  <a:gd name="T12" fmla="*/ 6 w 2258"/>
                  <a:gd name="T13" fmla="*/ 76 h 148"/>
                  <a:gd name="T14" fmla="*/ 8 w 2258"/>
                  <a:gd name="T15" fmla="*/ 72 h 148"/>
                  <a:gd name="T16" fmla="*/ 28 w 2258"/>
                  <a:gd name="T17" fmla="*/ 60 h 148"/>
                  <a:gd name="T18" fmla="*/ 94 w 2258"/>
                  <a:gd name="T19" fmla="*/ 46 h 148"/>
                  <a:gd name="T20" fmla="*/ 198 w 2258"/>
                  <a:gd name="T21" fmla="*/ 34 h 148"/>
                  <a:gd name="T22" fmla="*/ 500 w 2258"/>
                  <a:gd name="T23" fmla="*/ 14 h 148"/>
                  <a:gd name="T24" fmla="*/ 902 w 2258"/>
                  <a:gd name="T25" fmla="*/ 2 h 148"/>
                  <a:gd name="T26" fmla="*/ 1128 w 2258"/>
                  <a:gd name="T27" fmla="*/ 0 h 148"/>
                  <a:gd name="T28" fmla="*/ 1568 w 2258"/>
                  <a:gd name="T29" fmla="*/ 6 h 148"/>
                  <a:gd name="T30" fmla="*/ 1926 w 2258"/>
                  <a:gd name="T31" fmla="*/ 22 h 148"/>
                  <a:gd name="T32" fmla="*/ 2118 w 2258"/>
                  <a:gd name="T33" fmla="*/ 40 h 148"/>
                  <a:gd name="T34" fmla="*/ 2202 w 2258"/>
                  <a:gd name="T35" fmla="*/ 54 h 148"/>
                  <a:gd name="T36" fmla="*/ 2248 w 2258"/>
                  <a:gd name="T37" fmla="*/ 68 h 148"/>
                  <a:gd name="T38" fmla="*/ 2254 w 2258"/>
                  <a:gd name="T39" fmla="*/ 76 h 148"/>
                  <a:gd name="T40" fmla="*/ 2252 w 2258"/>
                  <a:gd name="T41" fmla="*/ 80 h 148"/>
                  <a:gd name="T42" fmla="*/ 2230 w 2258"/>
                  <a:gd name="T43" fmla="*/ 90 h 148"/>
                  <a:gd name="T44" fmla="*/ 2166 w 2258"/>
                  <a:gd name="T45" fmla="*/ 104 h 148"/>
                  <a:gd name="T46" fmla="*/ 2062 w 2258"/>
                  <a:gd name="T47" fmla="*/ 116 h 148"/>
                  <a:gd name="T48" fmla="*/ 1758 w 2258"/>
                  <a:gd name="T49" fmla="*/ 136 h 148"/>
                  <a:gd name="T50" fmla="*/ 1356 w 2258"/>
                  <a:gd name="T51" fmla="*/ 146 h 148"/>
                  <a:gd name="T52" fmla="*/ 1128 w 2258"/>
                  <a:gd name="T53" fmla="*/ 0 h 148"/>
                  <a:gd name="T54" fmla="*/ 900 w 2258"/>
                  <a:gd name="T55" fmla="*/ 2 h 148"/>
                  <a:gd name="T56" fmla="*/ 498 w 2258"/>
                  <a:gd name="T57" fmla="*/ 14 h 148"/>
                  <a:gd name="T58" fmla="*/ 194 w 2258"/>
                  <a:gd name="T59" fmla="*/ 34 h 148"/>
                  <a:gd name="T60" fmla="*/ 90 w 2258"/>
                  <a:gd name="T61" fmla="*/ 46 h 148"/>
                  <a:gd name="T62" fmla="*/ 24 w 2258"/>
                  <a:gd name="T63" fmla="*/ 60 h 148"/>
                  <a:gd name="T64" fmla="*/ 2 w 2258"/>
                  <a:gd name="T65" fmla="*/ 72 h 148"/>
                  <a:gd name="T66" fmla="*/ 0 w 2258"/>
                  <a:gd name="T67" fmla="*/ 76 h 148"/>
                  <a:gd name="T68" fmla="*/ 6 w 2258"/>
                  <a:gd name="T69" fmla="*/ 82 h 148"/>
                  <a:gd name="T70" fmla="*/ 52 w 2258"/>
                  <a:gd name="T71" fmla="*/ 98 h 148"/>
                  <a:gd name="T72" fmla="*/ 136 w 2258"/>
                  <a:gd name="T73" fmla="*/ 110 h 148"/>
                  <a:gd name="T74" fmla="*/ 332 w 2258"/>
                  <a:gd name="T75" fmla="*/ 128 h 148"/>
                  <a:gd name="T76" fmla="*/ 690 w 2258"/>
                  <a:gd name="T77" fmla="*/ 142 h 148"/>
                  <a:gd name="T78" fmla="*/ 1128 w 2258"/>
                  <a:gd name="T79" fmla="*/ 148 h 148"/>
                  <a:gd name="T80" fmla="*/ 1356 w 2258"/>
                  <a:gd name="T81" fmla="*/ 148 h 148"/>
                  <a:gd name="T82" fmla="*/ 1762 w 2258"/>
                  <a:gd name="T83" fmla="*/ 136 h 148"/>
                  <a:gd name="T84" fmla="*/ 2066 w 2258"/>
                  <a:gd name="T85" fmla="*/ 116 h 148"/>
                  <a:gd name="T86" fmla="*/ 2170 w 2258"/>
                  <a:gd name="T87" fmla="*/ 104 h 148"/>
                  <a:gd name="T88" fmla="*/ 2236 w 2258"/>
                  <a:gd name="T89" fmla="*/ 90 h 148"/>
                  <a:gd name="T90" fmla="*/ 2256 w 2258"/>
                  <a:gd name="T91" fmla="*/ 80 h 148"/>
                  <a:gd name="T92" fmla="*/ 2258 w 2258"/>
                  <a:gd name="T93" fmla="*/ 76 h 148"/>
                  <a:gd name="T94" fmla="*/ 2252 w 2258"/>
                  <a:gd name="T95" fmla="*/ 68 h 148"/>
                  <a:gd name="T96" fmla="*/ 2208 w 2258"/>
                  <a:gd name="T97" fmla="*/ 54 h 148"/>
                  <a:gd name="T98" fmla="*/ 2122 w 2258"/>
                  <a:gd name="T99" fmla="*/ 40 h 148"/>
                  <a:gd name="T100" fmla="*/ 1928 w 2258"/>
                  <a:gd name="T101" fmla="*/ 22 h 148"/>
                  <a:gd name="T102" fmla="*/ 1570 w 2258"/>
                  <a:gd name="T103" fmla="*/ 6 h 148"/>
                  <a:gd name="T104" fmla="*/ 1128 w 2258"/>
                  <a:gd name="T10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8" h="148">
                    <a:moveTo>
                      <a:pt x="1128" y="148"/>
                    </a:moveTo>
                    <a:lnTo>
                      <a:pt x="1128" y="148"/>
                    </a:lnTo>
                    <a:lnTo>
                      <a:pt x="902" y="146"/>
                    </a:lnTo>
                    <a:lnTo>
                      <a:pt x="692" y="142"/>
                    </a:lnTo>
                    <a:lnTo>
                      <a:pt x="500" y="136"/>
                    </a:lnTo>
                    <a:lnTo>
                      <a:pt x="334" y="126"/>
                    </a:lnTo>
                    <a:lnTo>
                      <a:pt x="198" y="116"/>
                    </a:lnTo>
                    <a:lnTo>
                      <a:pt x="142" y="110"/>
                    </a:lnTo>
                    <a:lnTo>
                      <a:pt x="94" y="104"/>
                    </a:lnTo>
                    <a:lnTo>
                      <a:pt x="56" y="96"/>
                    </a:lnTo>
                    <a:lnTo>
                      <a:pt x="28" y="90"/>
                    </a:lnTo>
                    <a:lnTo>
                      <a:pt x="12" y="82"/>
                    </a:lnTo>
                    <a:lnTo>
                      <a:pt x="8" y="80"/>
                    </a:lnTo>
                    <a:lnTo>
                      <a:pt x="6" y="76"/>
                    </a:lnTo>
                    <a:lnTo>
                      <a:pt x="8" y="72"/>
                    </a:lnTo>
                    <a:lnTo>
                      <a:pt x="12" y="68"/>
                    </a:lnTo>
                    <a:lnTo>
                      <a:pt x="28" y="60"/>
                    </a:lnTo>
                    <a:lnTo>
                      <a:pt x="56" y="54"/>
                    </a:lnTo>
                    <a:lnTo>
                      <a:pt x="94" y="46"/>
                    </a:lnTo>
                    <a:lnTo>
                      <a:pt x="142" y="40"/>
                    </a:lnTo>
                    <a:lnTo>
                      <a:pt x="198" y="34"/>
                    </a:lnTo>
                    <a:lnTo>
                      <a:pt x="334" y="22"/>
                    </a:lnTo>
                    <a:lnTo>
                      <a:pt x="500" y="14"/>
                    </a:lnTo>
                    <a:lnTo>
                      <a:pt x="692" y="6"/>
                    </a:lnTo>
                    <a:lnTo>
                      <a:pt x="902" y="2"/>
                    </a:lnTo>
                    <a:lnTo>
                      <a:pt x="1128" y="0"/>
                    </a:lnTo>
                    <a:lnTo>
                      <a:pt x="1356" y="2"/>
                    </a:lnTo>
                    <a:lnTo>
                      <a:pt x="1568" y="6"/>
                    </a:lnTo>
                    <a:lnTo>
                      <a:pt x="1758" y="14"/>
                    </a:lnTo>
                    <a:lnTo>
                      <a:pt x="1926" y="22"/>
                    </a:lnTo>
                    <a:lnTo>
                      <a:pt x="2062" y="34"/>
                    </a:lnTo>
                    <a:lnTo>
                      <a:pt x="2118" y="40"/>
                    </a:lnTo>
                    <a:lnTo>
                      <a:pt x="2166" y="46"/>
                    </a:lnTo>
                    <a:lnTo>
                      <a:pt x="2202" y="54"/>
                    </a:lnTo>
                    <a:lnTo>
                      <a:pt x="2230" y="60"/>
                    </a:lnTo>
                    <a:lnTo>
                      <a:pt x="2248" y="68"/>
                    </a:lnTo>
                    <a:lnTo>
                      <a:pt x="2252" y="72"/>
                    </a:lnTo>
                    <a:lnTo>
                      <a:pt x="2254" y="76"/>
                    </a:lnTo>
                    <a:lnTo>
                      <a:pt x="2252" y="80"/>
                    </a:lnTo>
                    <a:lnTo>
                      <a:pt x="2248" y="82"/>
                    </a:lnTo>
                    <a:lnTo>
                      <a:pt x="2230" y="90"/>
                    </a:lnTo>
                    <a:lnTo>
                      <a:pt x="2202" y="96"/>
                    </a:lnTo>
                    <a:lnTo>
                      <a:pt x="2166" y="104"/>
                    </a:lnTo>
                    <a:lnTo>
                      <a:pt x="2118" y="110"/>
                    </a:lnTo>
                    <a:lnTo>
                      <a:pt x="2062" y="116"/>
                    </a:lnTo>
                    <a:lnTo>
                      <a:pt x="1926" y="126"/>
                    </a:lnTo>
                    <a:lnTo>
                      <a:pt x="1758" y="136"/>
                    </a:lnTo>
                    <a:lnTo>
                      <a:pt x="1568" y="142"/>
                    </a:lnTo>
                    <a:lnTo>
                      <a:pt x="1356" y="146"/>
                    </a:lnTo>
                    <a:lnTo>
                      <a:pt x="1128" y="148"/>
                    </a:lnTo>
                    <a:close/>
                    <a:moveTo>
                      <a:pt x="1128" y="0"/>
                    </a:moveTo>
                    <a:lnTo>
                      <a:pt x="1128" y="0"/>
                    </a:lnTo>
                    <a:lnTo>
                      <a:pt x="900" y="2"/>
                    </a:lnTo>
                    <a:lnTo>
                      <a:pt x="690" y="6"/>
                    </a:lnTo>
                    <a:lnTo>
                      <a:pt x="498" y="14"/>
                    </a:lnTo>
                    <a:lnTo>
                      <a:pt x="332" y="22"/>
                    </a:lnTo>
                    <a:lnTo>
                      <a:pt x="194" y="34"/>
                    </a:lnTo>
                    <a:lnTo>
                      <a:pt x="136" y="40"/>
                    </a:lnTo>
                    <a:lnTo>
                      <a:pt x="90" y="46"/>
                    </a:lnTo>
                    <a:lnTo>
                      <a:pt x="52" y="54"/>
                    </a:lnTo>
                    <a:lnTo>
                      <a:pt x="24" y="60"/>
                    </a:lnTo>
                    <a:lnTo>
                      <a:pt x="6" y="68"/>
                    </a:lnTo>
                    <a:lnTo>
                      <a:pt x="2" y="72"/>
                    </a:lnTo>
                    <a:lnTo>
                      <a:pt x="0" y="76"/>
                    </a:lnTo>
                    <a:lnTo>
                      <a:pt x="2" y="80"/>
                    </a:lnTo>
                    <a:lnTo>
                      <a:pt x="6" y="82"/>
                    </a:lnTo>
                    <a:lnTo>
                      <a:pt x="24" y="90"/>
                    </a:lnTo>
                    <a:lnTo>
                      <a:pt x="52" y="98"/>
                    </a:lnTo>
                    <a:lnTo>
                      <a:pt x="90" y="104"/>
                    </a:lnTo>
                    <a:lnTo>
                      <a:pt x="136" y="110"/>
                    </a:lnTo>
                    <a:lnTo>
                      <a:pt x="194" y="116"/>
                    </a:lnTo>
                    <a:lnTo>
                      <a:pt x="332" y="128"/>
                    </a:lnTo>
                    <a:lnTo>
                      <a:pt x="498" y="136"/>
                    </a:lnTo>
                    <a:lnTo>
                      <a:pt x="690" y="142"/>
                    </a:lnTo>
                    <a:lnTo>
                      <a:pt x="900" y="148"/>
                    </a:lnTo>
                    <a:lnTo>
                      <a:pt x="1128" y="148"/>
                    </a:lnTo>
                    <a:lnTo>
                      <a:pt x="1356" y="148"/>
                    </a:lnTo>
                    <a:lnTo>
                      <a:pt x="1570" y="142"/>
                    </a:lnTo>
                    <a:lnTo>
                      <a:pt x="1762" y="136"/>
                    </a:lnTo>
                    <a:lnTo>
                      <a:pt x="1928" y="128"/>
                    </a:lnTo>
                    <a:lnTo>
                      <a:pt x="2066" y="116"/>
                    </a:lnTo>
                    <a:lnTo>
                      <a:pt x="2122" y="110"/>
                    </a:lnTo>
                    <a:lnTo>
                      <a:pt x="2170" y="104"/>
                    </a:lnTo>
                    <a:lnTo>
                      <a:pt x="2208" y="98"/>
                    </a:lnTo>
                    <a:lnTo>
                      <a:pt x="2236" y="90"/>
                    </a:lnTo>
                    <a:lnTo>
                      <a:pt x="2252" y="82"/>
                    </a:lnTo>
                    <a:lnTo>
                      <a:pt x="2256" y="80"/>
                    </a:lnTo>
                    <a:lnTo>
                      <a:pt x="2258" y="76"/>
                    </a:lnTo>
                    <a:lnTo>
                      <a:pt x="2256" y="72"/>
                    </a:lnTo>
                    <a:lnTo>
                      <a:pt x="2252" y="68"/>
                    </a:lnTo>
                    <a:lnTo>
                      <a:pt x="2236" y="60"/>
                    </a:lnTo>
                    <a:lnTo>
                      <a:pt x="2208" y="54"/>
                    </a:lnTo>
                    <a:lnTo>
                      <a:pt x="2170" y="46"/>
                    </a:lnTo>
                    <a:lnTo>
                      <a:pt x="2122" y="40"/>
                    </a:lnTo>
                    <a:lnTo>
                      <a:pt x="2066" y="34"/>
                    </a:lnTo>
                    <a:lnTo>
                      <a:pt x="1928" y="22"/>
                    </a:lnTo>
                    <a:lnTo>
                      <a:pt x="1762" y="14"/>
                    </a:lnTo>
                    <a:lnTo>
                      <a:pt x="1570" y="6"/>
                    </a:lnTo>
                    <a:lnTo>
                      <a:pt x="1356" y="2"/>
                    </a:lnTo>
                    <a:lnTo>
                      <a:pt x="1128" y="0"/>
                    </a:lnTo>
                    <a:close/>
                  </a:path>
                </a:pathLst>
              </a:custGeom>
              <a:solidFill>
                <a:srgbClr val="F4F3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0" name="Freeform 195"/>
              <p:cNvSpPr>
                <a:spLocks noChangeArrowheads="1"/>
              </p:cNvSpPr>
              <p:nvPr/>
            </p:nvSpPr>
            <p:spPr bwMode="auto">
              <a:xfrm>
                <a:off x="328" y="20"/>
                <a:ext cx="2248" cy="148"/>
              </a:xfrm>
              <a:custGeom>
                <a:avLst/>
                <a:gdLst>
                  <a:gd name="T0" fmla="*/ 1122 w 2248"/>
                  <a:gd name="T1" fmla="*/ 148 h 148"/>
                  <a:gd name="T2" fmla="*/ 1122 w 2248"/>
                  <a:gd name="T3" fmla="*/ 148 h 148"/>
                  <a:gd name="T4" fmla="*/ 896 w 2248"/>
                  <a:gd name="T5" fmla="*/ 146 h 148"/>
                  <a:gd name="T6" fmla="*/ 686 w 2248"/>
                  <a:gd name="T7" fmla="*/ 142 h 148"/>
                  <a:gd name="T8" fmla="*/ 494 w 2248"/>
                  <a:gd name="T9" fmla="*/ 136 h 148"/>
                  <a:gd name="T10" fmla="*/ 328 w 2248"/>
                  <a:gd name="T11" fmla="*/ 126 h 148"/>
                  <a:gd name="T12" fmla="*/ 192 w 2248"/>
                  <a:gd name="T13" fmla="*/ 116 h 148"/>
                  <a:gd name="T14" fmla="*/ 136 w 2248"/>
                  <a:gd name="T15" fmla="*/ 110 h 148"/>
                  <a:gd name="T16" fmla="*/ 88 w 2248"/>
                  <a:gd name="T17" fmla="*/ 104 h 148"/>
                  <a:gd name="T18" fmla="*/ 50 w 2248"/>
                  <a:gd name="T19" fmla="*/ 96 h 148"/>
                  <a:gd name="T20" fmla="*/ 22 w 2248"/>
                  <a:gd name="T21" fmla="*/ 90 h 148"/>
                  <a:gd name="T22" fmla="*/ 6 w 2248"/>
                  <a:gd name="T23" fmla="*/ 82 h 148"/>
                  <a:gd name="T24" fmla="*/ 2 w 2248"/>
                  <a:gd name="T25" fmla="*/ 80 h 148"/>
                  <a:gd name="T26" fmla="*/ 0 w 2248"/>
                  <a:gd name="T27" fmla="*/ 76 h 148"/>
                  <a:gd name="T28" fmla="*/ 0 w 2248"/>
                  <a:gd name="T29" fmla="*/ 76 h 148"/>
                  <a:gd name="T30" fmla="*/ 2 w 2248"/>
                  <a:gd name="T31" fmla="*/ 72 h 148"/>
                  <a:gd name="T32" fmla="*/ 6 w 2248"/>
                  <a:gd name="T33" fmla="*/ 68 h 148"/>
                  <a:gd name="T34" fmla="*/ 22 w 2248"/>
                  <a:gd name="T35" fmla="*/ 60 h 148"/>
                  <a:gd name="T36" fmla="*/ 50 w 2248"/>
                  <a:gd name="T37" fmla="*/ 54 h 148"/>
                  <a:gd name="T38" fmla="*/ 88 w 2248"/>
                  <a:gd name="T39" fmla="*/ 46 h 148"/>
                  <a:gd name="T40" fmla="*/ 136 w 2248"/>
                  <a:gd name="T41" fmla="*/ 40 h 148"/>
                  <a:gd name="T42" fmla="*/ 192 w 2248"/>
                  <a:gd name="T43" fmla="*/ 34 h 148"/>
                  <a:gd name="T44" fmla="*/ 328 w 2248"/>
                  <a:gd name="T45" fmla="*/ 22 h 148"/>
                  <a:gd name="T46" fmla="*/ 494 w 2248"/>
                  <a:gd name="T47" fmla="*/ 14 h 148"/>
                  <a:gd name="T48" fmla="*/ 686 w 2248"/>
                  <a:gd name="T49" fmla="*/ 6 h 148"/>
                  <a:gd name="T50" fmla="*/ 896 w 2248"/>
                  <a:gd name="T51" fmla="*/ 2 h 148"/>
                  <a:gd name="T52" fmla="*/ 1122 w 2248"/>
                  <a:gd name="T53" fmla="*/ 0 h 148"/>
                  <a:gd name="T54" fmla="*/ 1122 w 2248"/>
                  <a:gd name="T55" fmla="*/ 0 h 148"/>
                  <a:gd name="T56" fmla="*/ 1350 w 2248"/>
                  <a:gd name="T57" fmla="*/ 2 h 148"/>
                  <a:gd name="T58" fmla="*/ 1562 w 2248"/>
                  <a:gd name="T59" fmla="*/ 6 h 148"/>
                  <a:gd name="T60" fmla="*/ 1752 w 2248"/>
                  <a:gd name="T61" fmla="*/ 14 h 148"/>
                  <a:gd name="T62" fmla="*/ 1920 w 2248"/>
                  <a:gd name="T63" fmla="*/ 22 h 148"/>
                  <a:gd name="T64" fmla="*/ 2056 w 2248"/>
                  <a:gd name="T65" fmla="*/ 34 h 148"/>
                  <a:gd name="T66" fmla="*/ 2112 w 2248"/>
                  <a:gd name="T67" fmla="*/ 40 h 148"/>
                  <a:gd name="T68" fmla="*/ 2160 w 2248"/>
                  <a:gd name="T69" fmla="*/ 46 h 148"/>
                  <a:gd name="T70" fmla="*/ 2196 w 2248"/>
                  <a:gd name="T71" fmla="*/ 54 h 148"/>
                  <a:gd name="T72" fmla="*/ 2224 w 2248"/>
                  <a:gd name="T73" fmla="*/ 60 h 148"/>
                  <a:gd name="T74" fmla="*/ 2242 w 2248"/>
                  <a:gd name="T75" fmla="*/ 68 h 148"/>
                  <a:gd name="T76" fmla="*/ 2246 w 2248"/>
                  <a:gd name="T77" fmla="*/ 72 h 148"/>
                  <a:gd name="T78" fmla="*/ 2248 w 2248"/>
                  <a:gd name="T79" fmla="*/ 76 h 148"/>
                  <a:gd name="T80" fmla="*/ 2248 w 2248"/>
                  <a:gd name="T81" fmla="*/ 76 h 148"/>
                  <a:gd name="T82" fmla="*/ 2246 w 2248"/>
                  <a:gd name="T83" fmla="*/ 80 h 148"/>
                  <a:gd name="T84" fmla="*/ 2242 w 2248"/>
                  <a:gd name="T85" fmla="*/ 82 h 148"/>
                  <a:gd name="T86" fmla="*/ 2224 w 2248"/>
                  <a:gd name="T87" fmla="*/ 90 h 148"/>
                  <a:gd name="T88" fmla="*/ 2196 w 2248"/>
                  <a:gd name="T89" fmla="*/ 96 h 148"/>
                  <a:gd name="T90" fmla="*/ 2160 w 2248"/>
                  <a:gd name="T91" fmla="*/ 104 h 148"/>
                  <a:gd name="T92" fmla="*/ 2112 w 2248"/>
                  <a:gd name="T93" fmla="*/ 110 h 148"/>
                  <a:gd name="T94" fmla="*/ 2056 w 2248"/>
                  <a:gd name="T95" fmla="*/ 116 h 148"/>
                  <a:gd name="T96" fmla="*/ 1920 w 2248"/>
                  <a:gd name="T97" fmla="*/ 126 h 148"/>
                  <a:gd name="T98" fmla="*/ 1752 w 2248"/>
                  <a:gd name="T99" fmla="*/ 136 h 148"/>
                  <a:gd name="T100" fmla="*/ 1562 w 2248"/>
                  <a:gd name="T101" fmla="*/ 142 h 148"/>
                  <a:gd name="T102" fmla="*/ 1350 w 2248"/>
                  <a:gd name="T103" fmla="*/ 146 h 148"/>
                  <a:gd name="T104" fmla="*/ 1122 w 2248"/>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8" h="148">
                    <a:moveTo>
                      <a:pt x="1122" y="148"/>
                    </a:moveTo>
                    <a:lnTo>
                      <a:pt x="1122" y="148"/>
                    </a:lnTo>
                    <a:lnTo>
                      <a:pt x="896" y="146"/>
                    </a:lnTo>
                    <a:lnTo>
                      <a:pt x="686" y="142"/>
                    </a:lnTo>
                    <a:lnTo>
                      <a:pt x="494" y="136"/>
                    </a:lnTo>
                    <a:lnTo>
                      <a:pt x="328" y="126"/>
                    </a:lnTo>
                    <a:lnTo>
                      <a:pt x="192" y="116"/>
                    </a:lnTo>
                    <a:lnTo>
                      <a:pt x="136" y="110"/>
                    </a:lnTo>
                    <a:lnTo>
                      <a:pt x="88" y="104"/>
                    </a:lnTo>
                    <a:lnTo>
                      <a:pt x="50" y="96"/>
                    </a:lnTo>
                    <a:lnTo>
                      <a:pt x="22" y="90"/>
                    </a:lnTo>
                    <a:lnTo>
                      <a:pt x="6" y="82"/>
                    </a:lnTo>
                    <a:lnTo>
                      <a:pt x="2" y="80"/>
                    </a:lnTo>
                    <a:lnTo>
                      <a:pt x="0" y="76"/>
                    </a:lnTo>
                    <a:lnTo>
                      <a:pt x="2" y="72"/>
                    </a:lnTo>
                    <a:lnTo>
                      <a:pt x="6" y="68"/>
                    </a:lnTo>
                    <a:lnTo>
                      <a:pt x="22" y="60"/>
                    </a:lnTo>
                    <a:lnTo>
                      <a:pt x="50" y="54"/>
                    </a:lnTo>
                    <a:lnTo>
                      <a:pt x="88" y="46"/>
                    </a:lnTo>
                    <a:lnTo>
                      <a:pt x="136" y="40"/>
                    </a:lnTo>
                    <a:lnTo>
                      <a:pt x="192" y="34"/>
                    </a:lnTo>
                    <a:lnTo>
                      <a:pt x="328" y="22"/>
                    </a:lnTo>
                    <a:lnTo>
                      <a:pt x="494" y="14"/>
                    </a:lnTo>
                    <a:lnTo>
                      <a:pt x="686" y="6"/>
                    </a:lnTo>
                    <a:lnTo>
                      <a:pt x="896" y="2"/>
                    </a:lnTo>
                    <a:lnTo>
                      <a:pt x="1122" y="0"/>
                    </a:lnTo>
                    <a:lnTo>
                      <a:pt x="1350" y="2"/>
                    </a:lnTo>
                    <a:lnTo>
                      <a:pt x="1562" y="6"/>
                    </a:lnTo>
                    <a:lnTo>
                      <a:pt x="1752" y="14"/>
                    </a:lnTo>
                    <a:lnTo>
                      <a:pt x="1920" y="22"/>
                    </a:lnTo>
                    <a:lnTo>
                      <a:pt x="2056" y="34"/>
                    </a:lnTo>
                    <a:lnTo>
                      <a:pt x="2112" y="40"/>
                    </a:lnTo>
                    <a:lnTo>
                      <a:pt x="2160" y="46"/>
                    </a:lnTo>
                    <a:lnTo>
                      <a:pt x="2196" y="54"/>
                    </a:lnTo>
                    <a:lnTo>
                      <a:pt x="2224" y="60"/>
                    </a:lnTo>
                    <a:lnTo>
                      <a:pt x="2242" y="68"/>
                    </a:lnTo>
                    <a:lnTo>
                      <a:pt x="2246" y="72"/>
                    </a:lnTo>
                    <a:lnTo>
                      <a:pt x="2248" y="76"/>
                    </a:lnTo>
                    <a:lnTo>
                      <a:pt x="2246" y="80"/>
                    </a:lnTo>
                    <a:lnTo>
                      <a:pt x="2242" y="82"/>
                    </a:lnTo>
                    <a:lnTo>
                      <a:pt x="2224" y="90"/>
                    </a:lnTo>
                    <a:lnTo>
                      <a:pt x="2196" y="96"/>
                    </a:lnTo>
                    <a:lnTo>
                      <a:pt x="2160" y="104"/>
                    </a:lnTo>
                    <a:lnTo>
                      <a:pt x="2112" y="110"/>
                    </a:lnTo>
                    <a:lnTo>
                      <a:pt x="2056" y="116"/>
                    </a:lnTo>
                    <a:lnTo>
                      <a:pt x="1920" y="126"/>
                    </a:lnTo>
                    <a:lnTo>
                      <a:pt x="1752" y="136"/>
                    </a:lnTo>
                    <a:lnTo>
                      <a:pt x="1562" y="142"/>
                    </a:lnTo>
                    <a:lnTo>
                      <a:pt x="1350" y="146"/>
                    </a:lnTo>
                    <a:lnTo>
                      <a:pt x="1122"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1" name="Freeform 196"/>
              <p:cNvSpPr>
                <a:spLocks noChangeArrowheads="1"/>
              </p:cNvSpPr>
              <p:nvPr/>
            </p:nvSpPr>
            <p:spPr bwMode="auto">
              <a:xfrm>
                <a:off x="322" y="20"/>
                <a:ext cx="2258" cy="148"/>
              </a:xfrm>
              <a:custGeom>
                <a:avLst/>
                <a:gdLst>
                  <a:gd name="T0" fmla="*/ 1128 w 2258"/>
                  <a:gd name="T1" fmla="*/ 0 h 148"/>
                  <a:gd name="T2" fmla="*/ 1128 w 2258"/>
                  <a:gd name="T3" fmla="*/ 0 h 148"/>
                  <a:gd name="T4" fmla="*/ 900 w 2258"/>
                  <a:gd name="T5" fmla="*/ 2 h 148"/>
                  <a:gd name="T6" fmla="*/ 690 w 2258"/>
                  <a:gd name="T7" fmla="*/ 6 h 148"/>
                  <a:gd name="T8" fmla="*/ 498 w 2258"/>
                  <a:gd name="T9" fmla="*/ 14 h 148"/>
                  <a:gd name="T10" fmla="*/ 332 w 2258"/>
                  <a:gd name="T11" fmla="*/ 22 h 148"/>
                  <a:gd name="T12" fmla="*/ 194 w 2258"/>
                  <a:gd name="T13" fmla="*/ 34 h 148"/>
                  <a:gd name="T14" fmla="*/ 136 w 2258"/>
                  <a:gd name="T15" fmla="*/ 40 h 148"/>
                  <a:gd name="T16" fmla="*/ 90 w 2258"/>
                  <a:gd name="T17" fmla="*/ 46 h 148"/>
                  <a:gd name="T18" fmla="*/ 52 w 2258"/>
                  <a:gd name="T19" fmla="*/ 54 h 148"/>
                  <a:gd name="T20" fmla="*/ 24 w 2258"/>
                  <a:gd name="T21" fmla="*/ 60 h 148"/>
                  <a:gd name="T22" fmla="*/ 6 w 2258"/>
                  <a:gd name="T23" fmla="*/ 68 h 148"/>
                  <a:gd name="T24" fmla="*/ 2 w 2258"/>
                  <a:gd name="T25" fmla="*/ 72 h 148"/>
                  <a:gd name="T26" fmla="*/ 0 w 2258"/>
                  <a:gd name="T27" fmla="*/ 76 h 148"/>
                  <a:gd name="T28" fmla="*/ 0 w 2258"/>
                  <a:gd name="T29" fmla="*/ 76 h 148"/>
                  <a:gd name="T30" fmla="*/ 2 w 2258"/>
                  <a:gd name="T31" fmla="*/ 80 h 148"/>
                  <a:gd name="T32" fmla="*/ 6 w 2258"/>
                  <a:gd name="T33" fmla="*/ 82 h 148"/>
                  <a:gd name="T34" fmla="*/ 24 w 2258"/>
                  <a:gd name="T35" fmla="*/ 90 h 148"/>
                  <a:gd name="T36" fmla="*/ 52 w 2258"/>
                  <a:gd name="T37" fmla="*/ 98 h 148"/>
                  <a:gd name="T38" fmla="*/ 90 w 2258"/>
                  <a:gd name="T39" fmla="*/ 104 h 148"/>
                  <a:gd name="T40" fmla="*/ 136 w 2258"/>
                  <a:gd name="T41" fmla="*/ 110 h 148"/>
                  <a:gd name="T42" fmla="*/ 194 w 2258"/>
                  <a:gd name="T43" fmla="*/ 116 h 148"/>
                  <a:gd name="T44" fmla="*/ 332 w 2258"/>
                  <a:gd name="T45" fmla="*/ 128 h 148"/>
                  <a:gd name="T46" fmla="*/ 498 w 2258"/>
                  <a:gd name="T47" fmla="*/ 136 h 148"/>
                  <a:gd name="T48" fmla="*/ 690 w 2258"/>
                  <a:gd name="T49" fmla="*/ 142 h 148"/>
                  <a:gd name="T50" fmla="*/ 900 w 2258"/>
                  <a:gd name="T51" fmla="*/ 148 h 148"/>
                  <a:gd name="T52" fmla="*/ 1128 w 2258"/>
                  <a:gd name="T53" fmla="*/ 148 h 148"/>
                  <a:gd name="T54" fmla="*/ 1128 w 2258"/>
                  <a:gd name="T55" fmla="*/ 148 h 148"/>
                  <a:gd name="T56" fmla="*/ 1356 w 2258"/>
                  <a:gd name="T57" fmla="*/ 148 h 148"/>
                  <a:gd name="T58" fmla="*/ 1570 w 2258"/>
                  <a:gd name="T59" fmla="*/ 142 h 148"/>
                  <a:gd name="T60" fmla="*/ 1762 w 2258"/>
                  <a:gd name="T61" fmla="*/ 136 h 148"/>
                  <a:gd name="T62" fmla="*/ 1928 w 2258"/>
                  <a:gd name="T63" fmla="*/ 128 h 148"/>
                  <a:gd name="T64" fmla="*/ 2066 w 2258"/>
                  <a:gd name="T65" fmla="*/ 116 h 148"/>
                  <a:gd name="T66" fmla="*/ 2122 w 2258"/>
                  <a:gd name="T67" fmla="*/ 110 h 148"/>
                  <a:gd name="T68" fmla="*/ 2170 w 2258"/>
                  <a:gd name="T69" fmla="*/ 104 h 148"/>
                  <a:gd name="T70" fmla="*/ 2208 w 2258"/>
                  <a:gd name="T71" fmla="*/ 98 h 148"/>
                  <a:gd name="T72" fmla="*/ 2236 w 2258"/>
                  <a:gd name="T73" fmla="*/ 90 h 148"/>
                  <a:gd name="T74" fmla="*/ 2252 w 2258"/>
                  <a:gd name="T75" fmla="*/ 82 h 148"/>
                  <a:gd name="T76" fmla="*/ 2256 w 2258"/>
                  <a:gd name="T77" fmla="*/ 80 h 148"/>
                  <a:gd name="T78" fmla="*/ 2258 w 2258"/>
                  <a:gd name="T79" fmla="*/ 76 h 148"/>
                  <a:gd name="T80" fmla="*/ 2258 w 2258"/>
                  <a:gd name="T81" fmla="*/ 76 h 148"/>
                  <a:gd name="T82" fmla="*/ 2256 w 2258"/>
                  <a:gd name="T83" fmla="*/ 72 h 148"/>
                  <a:gd name="T84" fmla="*/ 2252 w 2258"/>
                  <a:gd name="T85" fmla="*/ 68 h 148"/>
                  <a:gd name="T86" fmla="*/ 2236 w 2258"/>
                  <a:gd name="T87" fmla="*/ 60 h 148"/>
                  <a:gd name="T88" fmla="*/ 2208 w 2258"/>
                  <a:gd name="T89" fmla="*/ 54 h 148"/>
                  <a:gd name="T90" fmla="*/ 2170 w 2258"/>
                  <a:gd name="T91" fmla="*/ 46 h 148"/>
                  <a:gd name="T92" fmla="*/ 2122 w 2258"/>
                  <a:gd name="T93" fmla="*/ 40 h 148"/>
                  <a:gd name="T94" fmla="*/ 2066 w 2258"/>
                  <a:gd name="T95" fmla="*/ 34 h 148"/>
                  <a:gd name="T96" fmla="*/ 1928 w 2258"/>
                  <a:gd name="T97" fmla="*/ 22 h 148"/>
                  <a:gd name="T98" fmla="*/ 1762 w 2258"/>
                  <a:gd name="T99" fmla="*/ 14 h 148"/>
                  <a:gd name="T100" fmla="*/ 1570 w 2258"/>
                  <a:gd name="T101" fmla="*/ 6 h 148"/>
                  <a:gd name="T102" fmla="*/ 1356 w 2258"/>
                  <a:gd name="T103" fmla="*/ 2 h 148"/>
                  <a:gd name="T104" fmla="*/ 1128 w 2258"/>
                  <a:gd name="T10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58" h="148">
                    <a:moveTo>
                      <a:pt x="1128" y="0"/>
                    </a:moveTo>
                    <a:lnTo>
                      <a:pt x="1128" y="0"/>
                    </a:lnTo>
                    <a:lnTo>
                      <a:pt x="900" y="2"/>
                    </a:lnTo>
                    <a:lnTo>
                      <a:pt x="690" y="6"/>
                    </a:lnTo>
                    <a:lnTo>
                      <a:pt x="498" y="14"/>
                    </a:lnTo>
                    <a:lnTo>
                      <a:pt x="332" y="22"/>
                    </a:lnTo>
                    <a:lnTo>
                      <a:pt x="194" y="34"/>
                    </a:lnTo>
                    <a:lnTo>
                      <a:pt x="136" y="40"/>
                    </a:lnTo>
                    <a:lnTo>
                      <a:pt x="90" y="46"/>
                    </a:lnTo>
                    <a:lnTo>
                      <a:pt x="52" y="54"/>
                    </a:lnTo>
                    <a:lnTo>
                      <a:pt x="24" y="60"/>
                    </a:lnTo>
                    <a:lnTo>
                      <a:pt x="6" y="68"/>
                    </a:lnTo>
                    <a:lnTo>
                      <a:pt x="2" y="72"/>
                    </a:lnTo>
                    <a:lnTo>
                      <a:pt x="0" y="76"/>
                    </a:lnTo>
                    <a:lnTo>
                      <a:pt x="2" y="80"/>
                    </a:lnTo>
                    <a:lnTo>
                      <a:pt x="6" y="82"/>
                    </a:lnTo>
                    <a:lnTo>
                      <a:pt x="24" y="90"/>
                    </a:lnTo>
                    <a:lnTo>
                      <a:pt x="52" y="98"/>
                    </a:lnTo>
                    <a:lnTo>
                      <a:pt x="90" y="104"/>
                    </a:lnTo>
                    <a:lnTo>
                      <a:pt x="136" y="110"/>
                    </a:lnTo>
                    <a:lnTo>
                      <a:pt x="194" y="116"/>
                    </a:lnTo>
                    <a:lnTo>
                      <a:pt x="332" y="128"/>
                    </a:lnTo>
                    <a:lnTo>
                      <a:pt x="498" y="136"/>
                    </a:lnTo>
                    <a:lnTo>
                      <a:pt x="690" y="142"/>
                    </a:lnTo>
                    <a:lnTo>
                      <a:pt x="900" y="148"/>
                    </a:lnTo>
                    <a:lnTo>
                      <a:pt x="1128" y="148"/>
                    </a:lnTo>
                    <a:lnTo>
                      <a:pt x="1356" y="148"/>
                    </a:lnTo>
                    <a:lnTo>
                      <a:pt x="1570" y="142"/>
                    </a:lnTo>
                    <a:lnTo>
                      <a:pt x="1762" y="136"/>
                    </a:lnTo>
                    <a:lnTo>
                      <a:pt x="1928" y="128"/>
                    </a:lnTo>
                    <a:lnTo>
                      <a:pt x="2066" y="116"/>
                    </a:lnTo>
                    <a:lnTo>
                      <a:pt x="2122" y="110"/>
                    </a:lnTo>
                    <a:lnTo>
                      <a:pt x="2170" y="104"/>
                    </a:lnTo>
                    <a:lnTo>
                      <a:pt x="2208" y="98"/>
                    </a:lnTo>
                    <a:lnTo>
                      <a:pt x="2236" y="90"/>
                    </a:lnTo>
                    <a:lnTo>
                      <a:pt x="2252" y="82"/>
                    </a:lnTo>
                    <a:lnTo>
                      <a:pt x="2256" y="80"/>
                    </a:lnTo>
                    <a:lnTo>
                      <a:pt x="2258" y="76"/>
                    </a:lnTo>
                    <a:lnTo>
                      <a:pt x="2256" y="72"/>
                    </a:lnTo>
                    <a:lnTo>
                      <a:pt x="2252" y="68"/>
                    </a:lnTo>
                    <a:lnTo>
                      <a:pt x="2236" y="60"/>
                    </a:lnTo>
                    <a:lnTo>
                      <a:pt x="2208" y="54"/>
                    </a:lnTo>
                    <a:lnTo>
                      <a:pt x="2170" y="46"/>
                    </a:lnTo>
                    <a:lnTo>
                      <a:pt x="2122" y="40"/>
                    </a:lnTo>
                    <a:lnTo>
                      <a:pt x="2066" y="34"/>
                    </a:lnTo>
                    <a:lnTo>
                      <a:pt x="1928" y="22"/>
                    </a:lnTo>
                    <a:lnTo>
                      <a:pt x="1762" y="14"/>
                    </a:lnTo>
                    <a:lnTo>
                      <a:pt x="1570" y="6"/>
                    </a:lnTo>
                    <a:lnTo>
                      <a:pt x="1356" y="2"/>
                    </a:lnTo>
                    <a:lnTo>
                      <a:pt x="1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2" name="Freeform 197"/>
              <p:cNvSpPr>
                <a:spLocks noEditPoints="1" noChangeArrowheads="1"/>
              </p:cNvSpPr>
              <p:nvPr/>
            </p:nvSpPr>
            <p:spPr bwMode="auto">
              <a:xfrm>
                <a:off x="328" y="20"/>
                <a:ext cx="2248" cy="148"/>
              </a:xfrm>
              <a:custGeom>
                <a:avLst/>
                <a:gdLst>
                  <a:gd name="T0" fmla="*/ 1122 w 2248"/>
                  <a:gd name="T1" fmla="*/ 148 h 148"/>
                  <a:gd name="T2" fmla="*/ 688 w 2248"/>
                  <a:gd name="T3" fmla="*/ 142 h 148"/>
                  <a:gd name="T4" fmla="*/ 332 w 2248"/>
                  <a:gd name="T5" fmla="*/ 126 h 148"/>
                  <a:gd name="T6" fmla="*/ 140 w 2248"/>
                  <a:gd name="T7" fmla="*/ 110 h 148"/>
                  <a:gd name="T8" fmla="*/ 54 w 2248"/>
                  <a:gd name="T9" fmla="*/ 96 h 148"/>
                  <a:gd name="T10" fmla="*/ 10 w 2248"/>
                  <a:gd name="T11" fmla="*/ 82 h 148"/>
                  <a:gd name="T12" fmla="*/ 4 w 2248"/>
                  <a:gd name="T13" fmla="*/ 76 h 148"/>
                  <a:gd name="T14" fmla="*/ 6 w 2248"/>
                  <a:gd name="T15" fmla="*/ 72 h 148"/>
                  <a:gd name="T16" fmla="*/ 28 w 2248"/>
                  <a:gd name="T17" fmla="*/ 60 h 148"/>
                  <a:gd name="T18" fmla="*/ 92 w 2248"/>
                  <a:gd name="T19" fmla="*/ 46 h 148"/>
                  <a:gd name="T20" fmla="*/ 196 w 2248"/>
                  <a:gd name="T21" fmla="*/ 34 h 148"/>
                  <a:gd name="T22" fmla="*/ 498 w 2248"/>
                  <a:gd name="T23" fmla="*/ 14 h 148"/>
                  <a:gd name="T24" fmla="*/ 896 w 2248"/>
                  <a:gd name="T25" fmla="*/ 2 h 148"/>
                  <a:gd name="T26" fmla="*/ 1122 w 2248"/>
                  <a:gd name="T27" fmla="*/ 2 h 148"/>
                  <a:gd name="T28" fmla="*/ 1560 w 2248"/>
                  <a:gd name="T29" fmla="*/ 6 h 148"/>
                  <a:gd name="T30" fmla="*/ 1916 w 2248"/>
                  <a:gd name="T31" fmla="*/ 22 h 148"/>
                  <a:gd name="T32" fmla="*/ 2108 w 2248"/>
                  <a:gd name="T33" fmla="*/ 40 h 148"/>
                  <a:gd name="T34" fmla="*/ 2192 w 2248"/>
                  <a:gd name="T35" fmla="*/ 54 h 148"/>
                  <a:gd name="T36" fmla="*/ 2236 w 2248"/>
                  <a:gd name="T37" fmla="*/ 68 h 148"/>
                  <a:gd name="T38" fmla="*/ 2242 w 2248"/>
                  <a:gd name="T39" fmla="*/ 76 h 148"/>
                  <a:gd name="T40" fmla="*/ 2240 w 2248"/>
                  <a:gd name="T41" fmla="*/ 80 h 148"/>
                  <a:gd name="T42" fmla="*/ 2220 w 2248"/>
                  <a:gd name="T43" fmla="*/ 90 h 148"/>
                  <a:gd name="T44" fmla="*/ 2154 w 2248"/>
                  <a:gd name="T45" fmla="*/ 104 h 148"/>
                  <a:gd name="T46" fmla="*/ 2052 w 2248"/>
                  <a:gd name="T47" fmla="*/ 116 h 148"/>
                  <a:gd name="T48" fmla="*/ 1750 w 2248"/>
                  <a:gd name="T49" fmla="*/ 136 h 148"/>
                  <a:gd name="T50" fmla="*/ 1348 w 2248"/>
                  <a:gd name="T51" fmla="*/ 146 h 148"/>
                  <a:gd name="T52" fmla="*/ 1122 w 2248"/>
                  <a:gd name="T53" fmla="*/ 0 h 148"/>
                  <a:gd name="T54" fmla="*/ 896 w 2248"/>
                  <a:gd name="T55" fmla="*/ 2 h 148"/>
                  <a:gd name="T56" fmla="*/ 494 w 2248"/>
                  <a:gd name="T57" fmla="*/ 14 h 148"/>
                  <a:gd name="T58" fmla="*/ 192 w 2248"/>
                  <a:gd name="T59" fmla="*/ 34 h 148"/>
                  <a:gd name="T60" fmla="*/ 88 w 2248"/>
                  <a:gd name="T61" fmla="*/ 46 h 148"/>
                  <a:gd name="T62" fmla="*/ 22 w 2248"/>
                  <a:gd name="T63" fmla="*/ 60 h 148"/>
                  <a:gd name="T64" fmla="*/ 2 w 2248"/>
                  <a:gd name="T65" fmla="*/ 72 h 148"/>
                  <a:gd name="T66" fmla="*/ 0 w 2248"/>
                  <a:gd name="T67" fmla="*/ 76 h 148"/>
                  <a:gd name="T68" fmla="*/ 6 w 2248"/>
                  <a:gd name="T69" fmla="*/ 82 h 148"/>
                  <a:gd name="T70" fmla="*/ 50 w 2248"/>
                  <a:gd name="T71" fmla="*/ 96 h 148"/>
                  <a:gd name="T72" fmla="*/ 136 w 2248"/>
                  <a:gd name="T73" fmla="*/ 110 h 148"/>
                  <a:gd name="T74" fmla="*/ 328 w 2248"/>
                  <a:gd name="T75" fmla="*/ 126 h 148"/>
                  <a:gd name="T76" fmla="*/ 686 w 2248"/>
                  <a:gd name="T77" fmla="*/ 142 h 148"/>
                  <a:gd name="T78" fmla="*/ 1122 w 2248"/>
                  <a:gd name="T79" fmla="*/ 148 h 148"/>
                  <a:gd name="T80" fmla="*/ 1350 w 2248"/>
                  <a:gd name="T81" fmla="*/ 146 h 148"/>
                  <a:gd name="T82" fmla="*/ 1752 w 2248"/>
                  <a:gd name="T83" fmla="*/ 136 h 148"/>
                  <a:gd name="T84" fmla="*/ 2056 w 2248"/>
                  <a:gd name="T85" fmla="*/ 116 h 148"/>
                  <a:gd name="T86" fmla="*/ 2160 w 2248"/>
                  <a:gd name="T87" fmla="*/ 104 h 148"/>
                  <a:gd name="T88" fmla="*/ 2224 w 2248"/>
                  <a:gd name="T89" fmla="*/ 90 h 148"/>
                  <a:gd name="T90" fmla="*/ 2246 w 2248"/>
                  <a:gd name="T91" fmla="*/ 80 h 148"/>
                  <a:gd name="T92" fmla="*/ 2248 w 2248"/>
                  <a:gd name="T93" fmla="*/ 76 h 148"/>
                  <a:gd name="T94" fmla="*/ 2242 w 2248"/>
                  <a:gd name="T95" fmla="*/ 68 h 148"/>
                  <a:gd name="T96" fmla="*/ 2196 w 2248"/>
                  <a:gd name="T97" fmla="*/ 54 h 148"/>
                  <a:gd name="T98" fmla="*/ 2112 w 2248"/>
                  <a:gd name="T99" fmla="*/ 40 h 148"/>
                  <a:gd name="T100" fmla="*/ 1920 w 2248"/>
                  <a:gd name="T101" fmla="*/ 22 h 148"/>
                  <a:gd name="T102" fmla="*/ 1562 w 2248"/>
                  <a:gd name="T103" fmla="*/ 6 h 148"/>
                  <a:gd name="T104" fmla="*/ 1122 w 2248"/>
                  <a:gd name="T10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8" h="148">
                    <a:moveTo>
                      <a:pt x="1122" y="148"/>
                    </a:moveTo>
                    <a:lnTo>
                      <a:pt x="1122" y="148"/>
                    </a:lnTo>
                    <a:lnTo>
                      <a:pt x="896" y="146"/>
                    </a:lnTo>
                    <a:lnTo>
                      <a:pt x="688" y="142"/>
                    </a:lnTo>
                    <a:lnTo>
                      <a:pt x="498" y="136"/>
                    </a:lnTo>
                    <a:lnTo>
                      <a:pt x="332" y="126"/>
                    </a:lnTo>
                    <a:lnTo>
                      <a:pt x="196" y="116"/>
                    </a:lnTo>
                    <a:lnTo>
                      <a:pt x="140" y="110"/>
                    </a:lnTo>
                    <a:lnTo>
                      <a:pt x="92" y="104"/>
                    </a:lnTo>
                    <a:lnTo>
                      <a:pt x="54" y="96"/>
                    </a:lnTo>
                    <a:lnTo>
                      <a:pt x="28" y="90"/>
                    </a:lnTo>
                    <a:lnTo>
                      <a:pt x="10" y="82"/>
                    </a:lnTo>
                    <a:lnTo>
                      <a:pt x="6" y="80"/>
                    </a:lnTo>
                    <a:lnTo>
                      <a:pt x="4" y="76"/>
                    </a:lnTo>
                    <a:lnTo>
                      <a:pt x="6" y="72"/>
                    </a:lnTo>
                    <a:lnTo>
                      <a:pt x="10" y="68"/>
                    </a:lnTo>
                    <a:lnTo>
                      <a:pt x="28" y="60"/>
                    </a:lnTo>
                    <a:lnTo>
                      <a:pt x="54" y="54"/>
                    </a:lnTo>
                    <a:lnTo>
                      <a:pt x="92" y="46"/>
                    </a:lnTo>
                    <a:lnTo>
                      <a:pt x="140" y="40"/>
                    </a:lnTo>
                    <a:lnTo>
                      <a:pt x="196" y="34"/>
                    </a:lnTo>
                    <a:lnTo>
                      <a:pt x="332" y="22"/>
                    </a:lnTo>
                    <a:lnTo>
                      <a:pt x="498" y="14"/>
                    </a:lnTo>
                    <a:lnTo>
                      <a:pt x="688" y="6"/>
                    </a:lnTo>
                    <a:lnTo>
                      <a:pt x="896" y="2"/>
                    </a:lnTo>
                    <a:lnTo>
                      <a:pt x="1122" y="2"/>
                    </a:lnTo>
                    <a:lnTo>
                      <a:pt x="1348" y="2"/>
                    </a:lnTo>
                    <a:lnTo>
                      <a:pt x="1560" y="6"/>
                    </a:lnTo>
                    <a:lnTo>
                      <a:pt x="1750" y="14"/>
                    </a:lnTo>
                    <a:lnTo>
                      <a:pt x="1916" y="22"/>
                    </a:lnTo>
                    <a:lnTo>
                      <a:pt x="2052" y="34"/>
                    </a:lnTo>
                    <a:lnTo>
                      <a:pt x="2108" y="40"/>
                    </a:lnTo>
                    <a:lnTo>
                      <a:pt x="2154" y="46"/>
                    </a:lnTo>
                    <a:lnTo>
                      <a:pt x="2192" y="54"/>
                    </a:lnTo>
                    <a:lnTo>
                      <a:pt x="2220" y="60"/>
                    </a:lnTo>
                    <a:lnTo>
                      <a:pt x="2236" y="68"/>
                    </a:lnTo>
                    <a:lnTo>
                      <a:pt x="2240" y="72"/>
                    </a:lnTo>
                    <a:lnTo>
                      <a:pt x="2242" y="76"/>
                    </a:lnTo>
                    <a:lnTo>
                      <a:pt x="2240" y="80"/>
                    </a:lnTo>
                    <a:lnTo>
                      <a:pt x="2236" y="82"/>
                    </a:lnTo>
                    <a:lnTo>
                      <a:pt x="2220" y="90"/>
                    </a:lnTo>
                    <a:lnTo>
                      <a:pt x="2192" y="96"/>
                    </a:lnTo>
                    <a:lnTo>
                      <a:pt x="2154" y="104"/>
                    </a:lnTo>
                    <a:lnTo>
                      <a:pt x="2108" y="110"/>
                    </a:lnTo>
                    <a:lnTo>
                      <a:pt x="2052" y="116"/>
                    </a:lnTo>
                    <a:lnTo>
                      <a:pt x="1916" y="126"/>
                    </a:lnTo>
                    <a:lnTo>
                      <a:pt x="1750" y="136"/>
                    </a:lnTo>
                    <a:lnTo>
                      <a:pt x="1560" y="142"/>
                    </a:lnTo>
                    <a:lnTo>
                      <a:pt x="1348" y="146"/>
                    </a:lnTo>
                    <a:lnTo>
                      <a:pt x="1122" y="148"/>
                    </a:lnTo>
                    <a:close/>
                    <a:moveTo>
                      <a:pt x="1122" y="0"/>
                    </a:moveTo>
                    <a:lnTo>
                      <a:pt x="1122" y="0"/>
                    </a:lnTo>
                    <a:lnTo>
                      <a:pt x="896" y="2"/>
                    </a:lnTo>
                    <a:lnTo>
                      <a:pt x="686" y="6"/>
                    </a:lnTo>
                    <a:lnTo>
                      <a:pt x="494" y="14"/>
                    </a:lnTo>
                    <a:lnTo>
                      <a:pt x="328" y="22"/>
                    </a:lnTo>
                    <a:lnTo>
                      <a:pt x="192" y="34"/>
                    </a:lnTo>
                    <a:lnTo>
                      <a:pt x="136" y="40"/>
                    </a:lnTo>
                    <a:lnTo>
                      <a:pt x="88" y="46"/>
                    </a:lnTo>
                    <a:lnTo>
                      <a:pt x="50" y="54"/>
                    </a:lnTo>
                    <a:lnTo>
                      <a:pt x="22" y="60"/>
                    </a:lnTo>
                    <a:lnTo>
                      <a:pt x="6" y="68"/>
                    </a:lnTo>
                    <a:lnTo>
                      <a:pt x="2" y="72"/>
                    </a:lnTo>
                    <a:lnTo>
                      <a:pt x="0" y="76"/>
                    </a:lnTo>
                    <a:lnTo>
                      <a:pt x="2" y="80"/>
                    </a:lnTo>
                    <a:lnTo>
                      <a:pt x="6" y="82"/>
                    </a:lnTo>
                    <a:lnTo>
                      <a:pt x="22" y="90"/>
                    </a:lnTo>
                    <a:lnTo>
                      <a:pt x="50" y="96"/>
                    </a:lnTo>
                    <a:lnTo>
                      <a:pt x="88" y="104"/>
                    </a:lnTo>
                    <a:lnTo>
                      <a:pt x="136" y="110"/>
                    </a:lnTo>
                    <a:lnTo>
                      <a:pt x="192" y="116"/>
                    </a:lnTo>
                    <a:lnTo>
                      <a:pt x="328" y="126"/>
                    </a:lnTo>
                    <a:lnTo>
                      <a:pt x="494" y="136"/>
                    </a:lnTo>
                    <a:lnTo>
                      <a:pt x="686" y="142"/>
                    </a:lnTo>
                    <a:lnTo>
                      <a:pt x="896" y="146"/>
                    </a:lnTo>
                    <a:lnTo>
                      <a:pt x="1122" y="148"/>
                    </a:lnTo>
                    <a:lnTo>
                      <a:pt x="1350" y="146"/>
                    </a:lnTo>
                    <a:lnTo>
                      <a:pt x="1562" y="142"/>
                    </a:lnTo>
                    <a:lnTo>
                      <a:pt x="1752" y="136"/>
                    </a:lnTo>
                    <a:lnTo>
                      <a:pt x="1920" y="126"/>
                    </a:lnTo>
                    <a:lnTo>
                      <a:pt x="2056" y="116"/>
                    </a:lnTo>
                    <a:lnTo>
                      <a:pt x="2112" y="110"/>
                    </a:lnTo>
                    <a:lnTo>
                      <a:pt x="2160" y="104"/>
                    </a:lnTo>
                    <a:lnTo>
                      <a:pt x="2196" y="96"/>
                    </a:lnTo>
                    <a:lnTo>
                      <a:pt x="2224" y="90"/>
                    </a:lnTo>
                    <a:lnTo>
                      <a:pt x="2242" y="82"/>
                    </a:lnTo>
                    <a:lnTo>
                      <a:pt x="2246" y="80"/>
                    </a:lnTo>
                    <a:lnTo>
                      <a:pt x="2248" y="76"/>
                    </a:lnTo>
                    <a:lnTo>
                      <a:pt x="2246" y="72"/>
                    </a:lnTo>
                    <a:lnTo>
                      <a:pt x="2242" y="68"/>
                    </a:lnTo>
                    <a:lnTo>
                      <a:pt x="2224" y="60"/>
                    </a:lnTo>
                    <a:lnTo>
                      <a:pt x="2196" y="54"/>
                    </a:lnTo>
                    <a:lnTo>
                      <a:pt x="2160" y="46"/>
                    </a:lnTo>
                    <a:lnTo>
                      <a:pt x="2112" y="40"/>
                    </a:lnTo>
                    <a:lnTo>
                      <a:pt x="2056" y="34"/>
                    </a:lnTo>
                    <a:lnTo>
                      <a:pt x="1920" y="22"/>
                    </a:lnTo>
                    <a:lnTo>
                      <a:pt x="1752" y="14"/>
                    </a:lnTo>
                    <a:lnTo>
                      <a:pt x="1562" y="6"/>
                    </a:lnTo>
                    <a:lnTo>
                      <a:pt x="1350" y="2"/>
                    </a:lnTo>
                    <a:lnTo>
                      <a:pt x="1122" y="0"/>
                    </a:lnTo>
                    <a:close/>
                  </a:path>
                </a:pathLst>
              </a:custGeom>
              <a:solidFill>
                <a:srgbClr val="F3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3" name="Freeform 198"/>
              <p:cNvSpPr>
                <a:spLocks noChangeArrowheads="1"/>
              </p:cNvSpPr>
              <p:nvPr/>
            </p:nvSpPr>
            <p:spPr bwMode="auto">
              <a:xfrm>
                <a:off x="332" y="22"/>
                <a:ext cx="2238" cy="146"/>
              </a:xfrm>
              <a:custGeom>
                <a:avLst/>
                <a:gdLst>
                  <a:gd name="T0" fmla="*/ 1118 w 2238"/>
                  <a:gd name="T1" fmla="*/ 146 h 146"/>
                  <a:gd name="T2" fmla="*/ 1118 w 2238"/>
                  <a:gd name="T3" fmla="*/ 146 h 146"/>
                  <a:gd name="T4" fmla="*/ 892 w 2238"/>
                  <a:gd name="T5" fmla="*/ 144 h 146"/>
                  <a:gd name="T6" fmla="*/ 684 w 2238"/>
                  <a:gd name="T7" fmla="*/ 140 h 146"/>
                  <a:gd name="T8" fmla="*/ 494 w 2238"/>
                  <a:gd name="T9" fmla="*/ 134 h 146"/>
                  <a:gd name="T10" fmla="*/ 328 w 2238"/>
                  <a:gd name="T11" fmla="*/ 124 h 146"/>
                  <a:gd name="T12" fmla="*/ 192 w 2238"/>
                  <a:gd name="T13" fmla="*/ 114 h 146"/>
                  <a:gd name="T14" fmla="*/ 136 w 2238"/>
                  <a:gd name="T15" fmla="*/ 108 h 146"/>
                  <a:gd name="T16" fmla="*/ 88 w 2238"/>
                  <a:gd name="T17" fmla="*/ 102 h 146"/>
                  <a:gd name="T18" fmla="*/ 50 w 2238"/>
                  <a:gd name="T19" fmla="*/ 94 h 146"/>
                  <a:gd name="T20" fmla="*/ 24 w 2238"/>
                  <a:gd name="T21" fmla="*/ 88 h 146"/>
                  <a:gd name="T22" fmla="*/ 6 w 2238"/>
                  <a:gd name="T23" fmla="*/ 80 h 146"/>
                  <a:gd name="T24" fmla="*/ 2 w 2238"/>
                  <a:gd name="T25" fmla="*/ 78 h 146"/>
                  <a:gd name="T26" fmla="*/ 0 w 2238"/>
                  <a:gd name="T27" fmla="*/ 74 h 146"/>
                  <a:gd name="T28" fmla="*/ 0 w 2238"/>
                  <a:gd name="T29" fmla="*/ 74 h 146"/>
                  <a:gd name="T30" fmla="*/ 2 w 2238"/>
                  <a:gd name="T31" fmla="*/ 70 h 146"/>
                  <a:gd name="T32" fmla="*/ 6 w 2238"/>
                  <a:gd name="T33" fmla="*/ 66 h 146"/>
                  <a:gd name="T34" fmla="*/ 24 w 2238"/>
                  <a:gd name="T35" fmla="*/ 58 h 146"/>
                  <a:gd name="T36" fmla="*/ 50 w 2238"/>
                  <a:gd name="T37" fmla="*/ 52 h 146"/>
                  <a:gd name="T38" fmla="*/ 88 w 2238"/>
                  <a:gd name="T39" fmla="*/ 44 h 146"/>
                  <a:gd name="T40" fmla="*/ 136 w 2238"/>
                  <a:gd name="T41" fmla="*/ 38 h 146"/>
                  <a:gd name="T42" fmla="*/ 192 w 2238"/>
                  <a:gd name="T43" fmla="*/ 32 h 146"/>
                  <a:gd name="T44" fmla="*/ 328 w 2238"/>
                  <a:gd name="T45" fmla="*/ 20 h 146"/>
                  <a:gd name="T46" fmla="*/ 494 w 2238"/>
                  <a:gd name="T47" fmla="*/ 12 h 146"/>
                  <a:gd name="T48" fmla="*/ 684 w 2238"/>
                  <a:gd name="T49" fmla="*/ 4 h 146"/>
                  <a:gd name="T50" fmla="*/ 892 w 2238"/>
                  <a:gd name="T51" fmla="*/ 0 h 146"/>
                  <a:gd name="T52" fmla="*/ 1118 w 2238"/>
                  <a:gd name="T53" fmla="*/ 0 h 146"/>
                  <a:gd name="T54" fmla="*/ 1118 w 2238"/>
                  <a:gd name="T55" fmla="*/ 0 h 146"/>
                  <a:gd name="T56" fmla="*/ 1344 w 2238"/>
                  <a:gd name="T57" fmla="*/ 0 h 146"/>
                  <a:gd name="T58" fmla="*/ 1556 w 2238"/>
                  <a:gd name="T59" fmla="*/ 4 h 146"/>
                  <a:gd name="T60" fmla="*/ 1746 w 2238"/>
                  <a:gd name="T61" fmla="*/ 12 h 146"/>
                  <a:gd name="T62" fmla="*/ 1912 w 2238"/>
                  <a:gd name="T63" fmla="*/ 20 h 146"/>
                  <a:gd name="T64" fmla="*/ 2048 w 2238"/>
                  <a:gd name="T65" fmla="*/ 32 h 146"/>
                  <a:gd name="T66" fmla="*/ 2104 w 2238"/>
                  <a:gd name="T67" fmla="*/ 38 h 146"/>
                  <a:gd name="T68" fmla="*/ 2150 w 2238"/>
                  <a:gd name="T69" fmla="*/ 44 h 146"/>
                  <a:gd name="T70" fmla="*/ 2188 w 2238"/>
                  <a:gd name="T71" fmla="*/ 52 h 146"/>
                  <a:gd name="T72" fmla="*/ 2216 w 2238"/>
                  <a:gd name="T73" fmla="*/ 58 h 146"/>
                  <a:gd name="T74" fmla="*/ 2232 w 2238"/>
                  <a:gd name="T75" fmla="*/ 66 h 146"/>
                  <a:gd name="T76" fmla="*/ 2236 w 2238"/>
                  <a:gd name="T77" fmla="*/ 70 h 146"/>
                  <a:gd name="T78" fmla="*/ 2238 w 2238"/>
                  <a:gd name="T79" fmla="*/ 74 h 146"/>
                  <a:gd name="T80" fmla="*/ 2238 w 2238"/>
                  <a:gd name="T81" fmla="*/ 74 h 146"/>
                  <a:gd name="T82" fmla="*/ 2236 w 2238"/>
                  <a:gd name="T83" fmla="*/ 78 h 146"/>
                  <a:gd name="T84" fmla="*/ 2232 w 2238"/>
                  <a:gd name="T85" fmla="*/ 80 h 146"/>
                  <a:gd name="T86" fmla="*/ 2216 w 2238"/>
                  <a:gd name="T87" fmla="*/ 88 h 146"/>
                  <a:gd name="T88" fmla="*/ 2188 w 2238"/>
                  <a:gd name="T89" fmla="*/ 94 h 146"/>
                  <a:gd name="T90" fmla="*/ 2150 w 2238"/>
                  <a:gd name="T91" fmla="*/ 102 h 146"/>
                  <a:gd name="T92" fmla="*/ 2104 w 2238"/>
                  <a:gd name="T93" fmla="*/ 108 h 146"/>
                  <a:gd name="T94" fmla="*/ 2048 w 2238"/>
                  <a:gd name="T95" fmla="*/ 114 h 146"/>
                  <a:gd name="T96" fmla="*/ 1912 w 2238"/>
                  <a:gd name="T97" fmla="*/ 124 h 146"/>
                  <a:gd name="T98" fmla="*/ 1746 w 2238"/>
                  <a:gd name="T99" fmla="*/ 134 h 146"/>
                  <a:gd name="T100" fmla="*/ 1556 w 2238"/>
                  <a:gd name="T101" fmla="*/ 140 h 146"/>
                  <a:gd name="T102" fmla="*/ 1344 w 2238"/>
                  <a:gd name="T103" fmla="*/ 144 h 146"/>
                  <a:gd name="T104" fmla="*/ 1118 w 2238"/>
                  <a:gd name="T10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8" h="146">
                    <a:moveTo>
                      <a:pt x="1118" y="146"/>
                    </a:moveTo>
                    <a:lnTo>
                      <a:pt x="1118" y="146"/>
                    </a:lnTo>
                    <a:lnTo>
                      <a:pt x="892" y="144"/>
                    </a:lnTo>
                    <a:lnTo>
                      <a:pt x="684" y="140"/>
                    </a:lnTo>
                    <a:lnTo>
                      <a:pt x="494" y="134"/>
                    </a:lnTo>
                    <a:lnTo>
                      <a:pt x="328" y="124"/>
                    </a:lnTo>
                    <a:lnTo>
                      <a:pt x="192" y="114"/>
                    </a:lnTo>
                    <a:lnTo>
                      <a:pt x="136" y="108"/>
                    </a:lnTo>
                    <a:lnTo>
                      <a:pt x="88" y="102"/>
                    </a:lnTo>
                    <a:lnTo>
                      <a:pt x="50" y="94"/>
                    </a:lnTo>
                    <a:lnTo>
                      <a:pt x="24" y="88"/>
                    </a:lnTo>
                    <a:lnTo>
                      <a:pt x="6" y="80"/>
                    </a:lnTo>
                    <a:lnTo>
                      <a:pt x="2" y="78"/>
                    </a:lnTo>
                    <a:lnTo>
                      <a:pt x="0" y="74"/>
                    </a:lnTo>
                    <a:lnTo>
                      <a:pt x="2" y="70"/>
                    </a:lnTo>
                    <a:lnTo>
                      <a:pt x="6" y="66"/>
                    </a:lnTo>
                    <a:lnTo>
                      <a:pt x="24" y="58"/>
                    </a:lnTo>
                    <a:lnTo>
                      <a:pt x="50" y="52"/>
                    </a:lnTo>
                    <a:lnTo>
                      <a:pt x="88" y="44"/>
                    </a:lnTo>
                    <a:lnTo>
                      <a:pt x="136" y="38"/>
                    </a:lnTo>
                    <a:lnTo>
                      <a:pt x="192" y="32"/>
                    </a:lnTo>
                    <a:lnTo>
                      <a:pt x="328" y="20"/>
                    </a:lnTo>
                    <a:lnTo>
                      <a:pt x="494" y="12"/>
                    </a:lnTo>
                    <a:lnTo>
                      <a:pt x="684" y="4"/>
                    </a:lnTo>
                    <a:lnTo>
                      <a:pt x="892" y="0"/>
                    </a:lnTo>
                    <a:lnTo>
                      <a:pt x="1118" y="0"/>
                    </a:lnTo>
                    <a:lnTo>
                      <a:pt x="1344" y="0"/>
                    </a:lnTo>
                    <a:lnTo>
                      <a:pt x="1556" y="4"/>
                    </a:lnTo>
                    <a:lnTo>
                      <a:pt x="1746" y="12"/>
                    </a:lnTo>
                    <a:lnTo>
                      <a:pt x="1912" y="20"/>
                    </a:lnTo>
                    <a:lnTo>
                      <a:pt x="2048" y="32"/>
                    </a:lnTo>
                    <a:lnTo>
                      <a:pt x="2104" y="38"/>
                    </a:lnTo>
                    <a:lnTo>
                      <a:pt x="2150" y="44"/>
                    </a:lnTo>
                    <a:lnTo>
                      <a:pt x="2188" y="52"/>
                    </a:lnTo>
                    <a:lnTo>
                      <a:pt x="2216" y="58"/>
                    </a:lnTo>
                    <a:lnTo>
                      <a:pt x="2232" y="66"/>
                    </a:lnTo>
                    <a:lnTo>
                      <a:pt x="2236" y="70"/>
                    </a:lnTo>
                    <a:lnTo>
                      <a:pt x="2238" y="74"/>
                    </a:lnTo>
                    <a:lnTo>
                      <a:pt x="2236" y="78"/>
                    </a:lnTo>
                    <a:lnTo>
                      <a:pt x="2232" y="80"/>
                    </a:lnTo>
                    <a:lnTo>
                      <a:pt x="2216" y="88"/>
                    </a:lnTo>
                    <a:lnTo>
                      <a:pt x="2188" y="94"/>
                    </a:lnTo>
                    <a:lnTo>
                      <a:pt x="2150" y="102"/>
                    </a:lnTo>
                    <a:lnTo>
                      <a:pt x="2104" y="108"/>
                    </a:lnTo>
                    <a:lnTo>
                      <a:pt x="2048" y="114"/>
                    </a:lnTo>
                    <a:lnTo>
                      <a:pt x="1912" y="124"/>
                    </a:lnTo>
                    <a:lnTo>
                      <a:pt x="1746" y="134"/>
                    </a:lnTo>
                    <a:lnTo>
                      <a:pt x="1556" y="140"/>
                    </a:lnTo>
                    <a:lnTo>
                      <a:pt x="1344" y="144"/>
                    </a:lnTo>
                    <a:lnTo>
                      <a:pt x="1118"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4" name="Freeform 199"/>
              <p:cNvSpPr>
                <a:spLocks noChangeArrowheads="1"/>
              </p:cNvSpPr>
              <p:nvPr/>
            </p:nvSpPr>
            <p:spPr bwMode="auto">
              <a:xfrm>
                <a:off x="328" y="20"/>
                <a:ext cx="2248" cy="148"/>
              </a:xfrm>
              <a:custGeom>
                <a:avLst/>
                <a:gdLst>
                  <a:gd name="T0" fmla="*/ 1122 w 2248"/>
                  <a:gd name="T1" fmla="*/ 0 h 148"/>
                  <a:gd name="T2" fmla="*/ 1122 w 2248"/>
                  <a:gd name="T3" fmla="*/ 0 h 148"/>
                  <a:gd name="T4" fmla="*/ 896 w 2248"/>
                  <a:gd name="T5" fmla="*/ 2 h 148"/>
                  <a:gd name="T6" fmla="*/ 686 w 2248"/>
                  <a:gd name="T7" fmla="*/ 6 h 148"/>
                  <a:gd name="T8" fmla="*/ 494 w 2248"/>
                  <a:gd name="T9" fmla="*/ 14 h 148"/>
                  <a:gd name="T10" fmla="*/ 328 w 2248"/>
                  <a:gd name="T11" fmla="*/ 22 h 148"/>
                  <a:gd name="T12" fmla="*/ 192 w 2248"/>
                  <a:gd name="T13" fmla="*/ 34 h 148"/>
                  <a:gd name="T14" fmla="*/ 136 w 2248"/>
                  <a:gd name="T15" fmla="*/ 40 h 148"/>
                  <a:gd name="T16" fmla="*/ 88 w 2248"/>
                  <a:gd name="T17" fmla="*/ 46 h 148"/>
                  <a:gd name="T18" fmla="*/ 50 w 2248"/>
                  <a:gd name="T19" fmla="*/ 54 h 148"/>
                  <a:gd name="T20" fmla="*/ 22 w 2248"/>
                  <a:gd name="T21" fmla="*/ 60 h 148"/>
                  <a:gd name="T22" fmla="*/ 6 w 2248"/>
                  <a:gd name="T23" fmla="*/ 68 h 148"/>
                  <a:gd name="T24" fmla="*/ 2 w 2248"/>
                  <a:gd name="T25" fmla="*/ 72 h 148"/>
                  <a:gd name="T26" fmla="*/ 0 w 2248"/>
                  <a:gd name="T27" fmla="*/ 76 h 148"/>
                  <a:gd name="T28" fmla="*/ 0 w 2248"/>
                  <a:gd name="T29" fmla="*/ 76 h 148"/>
                  <a:gd name="T30" fmla="*/ 2 w 2248"/>
                  <a:gd name="T31" fmla="*/ 80 h 148"/>
                  <a:gd name="T32" fmla="*/ 6 w 2248"/>
                  <a:gd name="T33" fmla="*/ 82 h 148"/>
                  <a:gd name="T34" fmla="*/ 22 w 2248"/>
                  <a:gd name="T35" fmla="*/ 90 h 148"/>
                  <a:gd name="T36" fmla="*/ 50 w 2248"/>
                  <a:gd name="T37" fmla="*/ 96 h 148"/>
                  <a:gd name="T38" fmla="*/ 88 w 2248"/>
                  <a:gd name="T39" fmla="*/ 104 h 148"/>
                  <a:gd name="T40" fmla="*/ 136 w 2248"/>
                  <a:gd name="T41" fmla="*/ 110 h 148"/>
                  <a:gd name="T42" fmla="*/ 192 w 2248"/>
                  <a:gd name="T43" fmla="*/ 116 h 148"/>
                  <a:gd name="T44" fmla="*/ 328 w 2248"/>
                  <a:gd name="T45" fmla="*/ 126 h 148"/>
                  <a:gd name="T46" fmla="*/ 494 w 2248"/>
                  <a:gd name="T47" fmla="*/ 136 h 148"/>
                  <a:gd name="T48" fmla="*/ 686 w 2248"/>
                  <a:gd name="T49" fmla="*/ 142 h 148"/>
                  <a:gd name="T50" fmla="*/ 896 w 2248"/>
                  <a:gd name="T51" fmla="*/ 146 h 148"/>
                  <a:gd name="T52" fmla="*/ 1122 w 2248"/>
                  <a:gd name="T53" fmla="*/ 148 h 148"/>
                  <a:gd name="T54" fmla="*/ 1122 w 2248"/>
                  <a:gd name="T55" fmla="*/ 148 h 148"/>
                  <a:gd name="T56" fmla="*/ 1350 w 2248"/>
                  <a:gd name="T57" fmla="*/ 146 h 148"/>
                  <a:gd name="T58" fmla="*/ 1562 w 2248"/>
                  <a:gd name="T59" fmla="*/ 142 h 148"/>
                  <a:gd name="T60" fmla="*/ 1752 w 2248"/>
                  <a:gd name="T61" fmla="*/ 136 h 148"/>
                  <a:gd name="T62" fmla="*/ 1920 w 2248"/>
                  <a:gd name="T63" fmla="*/ 126 h 148"/>
                  <a:gd name="T64" fmla="*/ 2056 w 2248"/>
                  <a:gd name="T65" fmla="*/ 116 h 148"/>
                  <a:gd name="T66" fmla="*/ 2112 w 2248"/>
                  <a:gd name="T67" fmla="*/ 110 h 148"/>
                  <a:gd name="T68" fmla="*/ 2160 w 2248"/>
                  <a:gd name="T69" fmla="*/ 104 h 148"/>
                  <a:gd name="T70" fmla="*/ 2196 w 2248"/>
                  <a:gd name="T71" fmla="*/ 96 h 148"/>
                  <a:gd name="T72" fmla="*/ 2224 w 2248"/>
                  <a:gd name="T73" fmla="*/ 90 h 148"/>
                  <a:gd name="T74" fmla="*/ 2242 w 2248"/>
                  <a:gd name="T75" fmla="*/ 82 h 148"/>
                  <a:gd name="T76" fmla="*/ 2246 w 2248"/>
                  <a:gd name="T77" fmla="*/ 80 h 148"/>
                  <a:gd name="T78" fmla="*/ 2248 w 2248"/>
                  <a:gd name="T79" fmla="*/ 76 h 148"/>
                  <a:gd name="T80" fmla="*/ 2248 w 2248"/>
                  <a:gd name="T81" fmla="*/ 76 h 148"/>
                  <a:gd name="T82" fmla="*/ 2246 w 2248"/>
                  <a:gd name="T83" fmla="*/ 72 h 148"/>
                  <a:gd name="T84" fmla="*/ 2242 w 2248"/>
                  <a:gd name="T85" fmla="*/ 68 h 148"/>
                  <a:gd name="T86" fmla="*/ 2224 w 2248"/>
                  <a:gd name="T87" fmla="*/ 60 h 148"/>
                  <a:gd name="T88" fmla="*/ 2196 w 2248"/>
                  <a:gd name="T89" fmla="*/ 54 h 148"/>
                  <a:gd name="T90" fmla="*/ 2160 w 2248"/>
                  <a:gd name="T91" fmla="*/ 46 h 148"/>
                  <a:gd name="T92" fmla="*/ 2112 w 2248"/>
                  <a:gd name="T93" fmla="*/ 40 h 148"/>
                  <a:gd name="T94" fmla="*/ 2056 w 2248"/>
                  <a:gd name="T95" fmla="*/ 34 h 148"/>
                  <a:gd name="T96" fmla="*/ 1920 w 2248"/>
                  <a:gd name="T97" fmla="*/ 22 h 148"/>
                  <a:gd name="T98" fmla="*/ 1752 w 2248"/>
                  <a:gd name="T99" fmla="*/ 14 h 148"/>
                  <a:gd name="T100" fmla="*/ 1562 w 2248"/>
                  <a:gd name="T101" fmla="*/ 6 h 148"/>
                  <a:gd name="T102" fmla="*/ 1350 w 2248"/>
                  <a:gd name="T103" fmla="*/ 2 h 148"/>
                  <a:gd name="T104" fmla="*/ 1122 w 2248"/>
                  <a:gd name="T10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8" h="148">
                    <a:moveTo>
                      <a:pt x="1122" y="0"/>
                    </a:moveTo>
                    <a:lnTo>
                      <a:pt x="1122" y="0"/>
                    </a:lnTo>
                    <a:lnTo>
                      <a:pt x="896" y="2"/>
                    </a:lnTo>
                    <a:lnTo>
                      <a:pt x="686" y="6"/>
                    </a:lnTo>
                    <a:lnTo>
                      <a:pt x="494" y="14"/>
                    </a:lnTo>
                    <a:lnTo>
                      <a:pt x="328" y="22"/>
                    </a:lnTo>
                    <a:lnTo>
                      <a:pt x="192" y="34"/>
                    </a:lnTo>
                    <a:lnTo>
                      <a:pt x="136" y="40"/>
                    </a:lnTo>
                    <a:lnTo>
                      <a:pt x="88" y="46"/>
                    </a:lnTo>
                    <a:lnTo>
                      <a:pt x="50" y="54"/>
                    </a:lnTo>
                    <a:lnTo>
                      <a:pt x="22" y="60"/>
                    </a:lnTo>
                    <a:lnTo>
                      <a:pt x="6" y="68"/>
                    </a:lnTo>
                    <a:lnTo>
                      <a:pt x="2" y="72"/>
                    </a:lnTo>
                    <a:lnTo>
                      <a:pt x="0" y="76"/>
                    </a:lnTo>
                    <a:lnTo>
                      <a:pt x="2" y="80"/>
                    </a:lnTo>
                    <a:lnTo>
                      <a:pt x="6" y="82"/>
                    </a:lnTo>
                    <a:lnTo>
                      <a:pt x="22" y="90"/>
                    </a:lnTo>
                    <a:lnTo>
                      <a:pt x="50" y="96"/>
                    </a:lnTo>
                    <a:lnTo>
                      <a:pt x="88" y="104"/>
                    </a:lnTo>
                    <a:lnTo>
                      <a:pt x="136" y="110"/>
                    </a:lnTo>
                    <a:lnTo>
                      <a:pt x="192" y="116"/>
                    </a:lnTo>
                    <a:lnTo>
                      <a:pt x="328" y="126"/>
                    </a:lnTo>
                    <a:lnTo>
                      <a:pt x="494" y="136"/>
                    </a:lnTo>
                    <a:lnTo>
                      <a:pt x="686" y="142"/>
                    </a:lnTo>
                    <a:lnTo>
                      <a:pt x="896" y="146"/>
                    </a:lnTo>
                    <a:lnTo>
                      <a:pt x="1122" y="148"/>
                    </a:lnTo>
                    <a:lnTo>
                      <a:pt x="1350" y="146"/>
                    </a:lnTo>
                    <a:lnTo>
                      <a:pt x="1562" y="142"/>
                    </a:lnTo>
                    <a:lnTo>
                      <a:pt x="1752" y="136"/>
                    </a:lnTo>
                    <a:lnTo>
                      <a:pt x="1920" y="126"/>
                    </a:lnTo>
                    <a:lnTo>
                      <a:pt x="2056" y="116"/>
                    </a:lnTo>
                    <a:lnTo>
                      <a:pt x="2112" y="110"/>
                    </a:lnTo>
                    <a:lnTo>
                      <a:pt x="2160" y="104"/>
                    </a:lnTo>
                    <a:lnTo>
                      <a:pt x="2196" y="96"/>
                    </a:lnTo>
                    <a:lnTo>
                      <a:pt x="2224" y="90"/>
                    </a:lnTo>
                    <a:lnTo>
                      <a:pt x="2242" y="82"/>
                    </a:lnTo>
                    <a:lnTo>
                      <a:pt x="2246" y="80"/>
                    </a:lnTo>
                    <a:lnTo>
                      <a:pt x="2248" y="76"/>
                    </a:lnTo>
                    <a:lnTo>
                      <a:pt x="2246" y="72"/>
                    </a:lnTo>
                    <a:lnTo>
                      <a:pt x="2242" y="68"/>
                    </a:lnTo>
                    <a:lnTo>
                      <a:pt x="2224" y="60"/>
                    </a:lnTo>
                    <a:lnTo>
                      <a:pt x="2196" y="54"/>
                    </a:lnTo>
                    <a:lnTo>
                      <a:pt x="2160" y="46"/>
                    </a:lnTo>
                    <a:lnTo>
                      <a:pt x="2112" y="40"/>
                    </a:lnTo>
                    <a:lnTo>
                      <a:pt x="2056" y="34"/>
                    </a:lnTo>
                    <a:lnTo>
                      <a:pt x="1920" y="22"/>
                    </a:lnTo>
                    <a:lnTo>
                      <a:pt x="1752" y="14"/>
                    </a:lnTo>
                    <a:lnTo>
                      <a:pt x="1562" y="6"/>
                    </a:lnTo>
                    <a:lnTo>
                      <a:pt x="1350" y="2"/>
                    </a:lnTo>
                    <a:lnTo>
                      <a:pt x="1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5" name="Freeform 200"/>
              <p:cNvSpPr>
                <a:spLocks noEditPoints="1" noChangeArrowheads="1"/>
              </p:cNvSpPr>
              <p:nvPr/>
            </p:nvSpPr>
            <p:spPr bwMode="auto">
              <a:xfrm>
                <a:off x="332" y="22"/>
                <a:ext cx="2238" cy="146"/>
              </a:xfrm>
              <a:custGeom>
                <a:avLst/>
                <a:gdLst>
                  <a:gd name="T0" fmla="*/ 1118 w 2238"/>
                  <a:gd name="T1" fmla="*/ 146 h 146"/>
                  <a:gd name="T2" fmla="*/ 686 w 2238"/>
                  <a:gd name="T3" fmla="*/ 140 h 146"/>
                  <a:gd name="T4" fmla="*/ 332 w 2238"/>
                  <a:gd name="T5" fmla="*/ 124 h 146"/>
                  <a:gd name="T6" fmla="*/ 140 w 2238"/>
                  <a:gd name="T7" fmla="*/ 108 h 146"/>
                  <a:gd name="T8" fmla="*/ 56 w 2238"/>
                  <a:gd name="T9" fmla="*/ 94 h 146"/>
                  <a:gd name="T10" fmla="*/ 12 w 2238"/>
                  <a:gd name="T11" fmla="*/ 80 h 146"/>
                  <a:gd name="T12" fmla="*/ 6 w 2238"/>
                  <a:gd name="T13" fmla="*/ 74 h 146"/>
                  <a:gd name="T14" fmla="*/ 8 w 2238"/>
                  <a:gd name="T15" fmla="*/ 70 h 146"/>
                  <a:gd name="T16" fmla="*/ 28 w 2238"/>
                  <a:gd name="T17" fmla="*/ 58 h 146"/>
                  <a:gd name="T18" fmla="*/ 94 w 2238"/>
                  <a:gd name="T19" fmla="*/ 44 h 146"/>
                  <a:gd name="T20" fmla="*/ 196 w 2238"/>
                  <a:gd name="T21" fmla="*/ 32 h 146"/>
                  <a:gd name="T22" fmla="*/ 496 w 2238"/>
                  <a:gd name="T23" fmla="*/ 12 h 146"/>
                  <a:gd name="T24" fmla="*/ 894 w 2238"/>
                  <a:gd name="T25" fmla="*/ 0 h 146"/>
                  <a:gd name="T26" fmla="*/ 1118 w 2238"/>
                  <a:gd name="T27" fmla="*/ 0 h 146"/>
                  <a:gd name="T28" fmla="*/ 1554 w 2238"/>
                  <a:gd name="T29" fmla="*/ 6 h 146"/>
                  <a:gd name="T30" fmla="*/ 1908 w 2238"/>
                  <a:gd name="T31" fmla="*/ 20 h 146"/>
                  <a:gd name="T32" fmla="*/ 2100 w 2238"/>
                  <a:gd name="T33" fmla="*/ 38 h 146"/>
                  <a:gd name="T34" fmla="*/ 2184 w 2238"/>
                  <a:gd name="T35" fmla="*/ 52 h 146"/>
                  <a:gd name="T36" fmla="*/ 2228 w 2238"/>
                  <a:gd name="T37" fmla="*/ 66 h 146"/>
                  <a:gd name="T38" fmla="*/ 2234 w 2238"/>
                  <a:gd name="T39" fmla="*/ 74 h 146"/>
                  <a:gd name="T40" fmla="*/ 2232 w 2238"/>
                  <a:gd name="T41" fmla="*/ 78 h 146"/>
                  <a:gd name="T42" fmla="*/ 2210 w 2238"/>
                  <a:gd name="T43" fmla="*/ 88 h 146"/>
                  <a:gd name="T44" fmla="*/ 2146 w 2238"/>
                  <a:gd name="T45" fmla="*/ 102 h 146"/>
                  <a:gd name="T46" fmla="*/ 2044 w 2238"/>
                  <a:gd name="T47" fmla="*/ 114 h 146"/>
                  <a:gd name="T48" fmla="*/ 1744 w 2238"/>
                  <a:gd name="T49" fmla="*/ 134 h 146"/>
                  <a:gd name="T50" fmla="*/ 1344 w 2238"/>
                  <a:gd name="T51" fmla="*/ 144 h 146"/>
                  <a:gd name="T52" fmla="*/ 1118 w 2238"/>
                  <a:gd name="T53" fmla="*/ 0 h 146"/>
                  <a:gd name="T54" fmla="*/ 892 w 2238"/>
                  <a:gd name="T55" fmla="*/ 0 h 146"/>
                  <a:gd name="T56" fmla="*/ 494 w 2238"/>
                  <a:gd name="T57" fmla="*/ 12 h 146"/>
                  <a:gd name="T58" fmla="*/ 192 w 2238"/>
                  <a:gd name="T59" fmla="*/ 32 h 146"/>
                  <a:gd name="T60" fmla="*/ 88 w 2238"/>
                  <a:gd name="T61" fmla="*/ 44 h 146"/>
                  <a:gd name="T62" fmla="*/ 24 w 2238"/>
                  <a:gd name="T63" fmla="*/ 58 h 146"/>
                  <a:gd name="T64" fmla="*/ 2 w 2238"/>
                  <a:gd name="T65" fmla="*/ 70 h 146"/>
                  <a:gd name="T66" fmla="*/ 0 w 2238"/>
                  <a:gd name="T67" fmla="*/ 74 h 146"/>
                  <a:gd name="T68" fmla="*/ 6 w 2238"/>
                  <a:gd name="T69" fmla="*/ 80 h 146"/>
                  <a:gd name="T70" fmla="*/ 50 w 2238"/>
                  <a:gd name="T71" fmla="*/ 94 h 146"/>
                  <a:gd name="T72" fmla="*/ 136 w 2238"/>
                  <a:gd name="T73" fmla="*/ 108 h 146"/>
                  <a:gd name="T74" fmla="*/ 328 w 2238"/>
                  <a:gd name="T75" fmla="*/ 124 h 146"/>
                  <a:gd name="T76" fmla="*/ 684 w 2238"/>
                  <a:gd name="T77" fmla="*/ 140 h 146"/>
                  <a:gd name="T78" fmla="*/ 1118 w 2238"/>
                  <a:gd name="T79" fmla="*/ 146 h 146"/>
                  <a:gd name="T80" fmla="*/ 1344 w 2238"/>
                  <a:gd name="T81" fmla="*/ 144 h 146"/>
                  <a:gd name="T82" fmla="*/ 1746 w 2238"/>
                  <a:gd name="T83" fmla="*/ 134 h 146"/>
                  <a:gd name="T84" fmla="*/ 2048 w 2238"/>
                  <a:gd name="T85" fmla="*/ 114 h 146"/>
                  <a:gd name="T86" fmla="*/ 2150 w 2238"/>
                  <a:gd name="T87" fmla="*/ 102 h 146"/>
                  <a:gd name="T88" fmla="*/ 2216 w 2238"/>
                  <a:gd name="T89" fmla="*/ 88 h 146"/>
                  <a:gd name="T90" fmla="*/ 2236 w 2238"/>
                  <a:gd name="T91" fmla="*/ 78 h 146"/>
                  <a:gd name="T92" fmla="*/ 2238 w 2238"/>
                  <a:gd name="T93" fmla="*/ 74 h 146"/>
                  <a:gd name="T94" fmla="*/ 2232 w 2238"/>
                  <a:gd name="T95" fmla="*/ 66 h 146"/>
                  <a:gd name="T96" fmla="*/ 2188 w 2238"/>
                  <a:gd name="T97" fmla="*/ 52 h 146"/>
                  <a:gd name="T98" fmla="*/ 2104 w 2238"/>
                  <a:gd name="T99" fmla="*/ 38 h 146"/>
                  <a:gd name="T100" fmla="*/ 1912 w 2238"/>
                  <a:gd name="T101" fmla="*/ 20 h 146"/>
                  <a:gd name="T102" fmla="*/ 1556 w 2238"/>
                  <a:gd name="T103" fmla="*/ 4 h 146"/>
                  <a:gd name="T104" fmla="*/ 1118 w 2238"/>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8" h="146">
                    <a:moveTo>
                      <a:pt x="1118" y="146"/>
                    </a:moveTo>
                    <a:lnTo>
                      <a:pt x="1118" y="146"/>
                    </a:lnTo>
                    <a:lnTo>
                      <a:pt x="894" y="144"/>
                    </a:lnTo>
                    <a:lnTo>
                      <a:pt x="686" y="140"/>
                    </a:lnTo>
                    <a:lnTo>
                      <a:pt x="496" y="134"/>
                    </a:lnTo>
                    <a:lnTo>
                      <a:pt x="332" y="124"/>
                    </a:lnTo>
                    <a:lnTo>
                      <a:pt x="196" y="114"/>
                    </a:lnTo>
                    <a:lnTo>
                      <a:pt x="140" y="108"/>
                    </a:lnTo>
                    <a:lnTo>
                      <a:pt x="94" y="102"/>
                    </a:lnTo>
                    <a:lnTo>
                      <a:pt x="56" y="94"/>
                    </a:lnTo>
                    <a:lnTo>
                      <a:pt x="28" y="88"/>
                    </a:lnTo>
                    <a:lnTo>
                      <a:pt x="12" y="80"/>
                    </a:lnTo>
                    <a:lnTo>
                      <a:pt x="8" y="78"/>
                    </a:lnTo>
                    <a:lnTo>
                      <a:pt x="6" y="74"/>
                    </a:lnTo>
                    <a:lnTo>
                      <a:pt x="8" y="70"/>
                    </a:lnTo>
                    <a:lnTo>
                      <a:pt x="12" y="66"/>
                    </a:lnTo>
                    <a:lnTo>
                      <a:pt x="28" y="58"/>
                    </a:lnTo>
                    <a:lnTo>
                      <a:pt x="56" y="52"/>
                    </a:lnTo>
                    <a:lnTo>
                      <a:pt x="94" y="44"/>
                    </a:lnTo>
                    <a:lnTo>
                      <a:pt x="140" y="38"/>
                    </a:lnTo>
                    <a:lnTo>
                      <a:pt x="196" y="32"/>
                    </a:lnTo>
                    <a:lnTo>
                      <a:pt x="332" y="20"/>
                    </a:lnTo>
                    <a:lnTo>
                      <a:pt x="496" y="12"/>
                    </a:lnTo>
                    <a:lnTo>
                      <a:pt x="686" y="6"/>
                    </a:lnTo>
                    <a:lnTo>
                      <a:pt x="894" y="0"/>
                    </a:lnTo>
                    <a:lnTo>
                      <a:pt x="1118" y="0"/>
                    </a:lnTo>
                    <a:lnTo>
                      <a:pt x="1344" y="0"/>
                    </a:lnTo>
                    <a:lnTo>
                      <a:pt x="1554" y="6"/>
                    </a:lnTo>
                    <a:lnTo>
                      <a:pt x="1744" y="12"/>
                    </a:lnTo>
                    <a:lnTo>
                      <a:pt x="1908" y="20"/>
                    </a:lnTo>
                    <a:lnTo>
                      <a:pt x="2044" y="32"/>
                    </a:lnTo>
                    <a:lnTo>
                      <a:pt x="2100" y="38"/>
                    </a:lnTo>
                    <a:lnTo>
                      <a:pt x="2146" y="44"/>
                    </a:lnTo>
                    <a:lnTo>
                      <a:pt x="2184" y="52"/>
                    </a:lnTo>
                    <a:lnTo>
                      <a:pt x="2210" y="58"/>
                    </a:lnTo>
                    <a:lnTo>
                      <a:pt x="2228" y="66"/>
                    </a:lnTo>
                    <a:lnTo>
                      <a:pt x="2232" y="70"/>
                    </a:lnTo>
                    <a:lnTo>
                      <a:pt x="2234" y="74"/>
                    </a:lnTo>
                    <a:lnTo>
                      <a:pt x="2232" y="78"/>
                    </a:lnTo>
                    <a:lnTo>
                      <a:pt x="2228" y="80"/>
                    </a:lnTo>
                    <a:lnTo>
                      <a:pt x="2210" y="88"/>
                    </a:lnTo>
                    <a:lnTo>
                      <a:pt x="2184" y="94"/>
                    </a:lnTo>
                    <a:lnTo>
                      <a:pt x="2146" y="102"/>
                    </a:lnTo>
                    <a:lnTo>
                      <a:pt x="2100" y="108"/>
                    </a:lnTo>
                    <a:lnTo>
                      <a:pt x="2044" y="114"/>
                    </a:lnTo>
                    <a:lnTo>
                      <a:pt x="1908" y="124"/>
                    </a:lnTo>
                    <a:lnTo>
                      <a:pt x="1744" y="134"/>
                    </a:lnTo>
                    <a:lnTo>
                      <a:pt x="1554" y="140"/>
                    </a:lnTo>
                    <a:lnTo>
                      <a:pt x="1344" y="144"/>
                    </a:lnTo>
                    <a:lnTo>
                      <a:pt x="1118" y="146"/>
                    </a:lnTo>
                    <a:close/>
                    <a:moveTo>
                      <a:pt x="1118" y="0"/>
                    </a:moveTo>
                    <a:lnTo>
                      <a:pt x="1118" y="0"/>
                    </a:lnTo>
                    <a:lnTo>
                      <a:pt x="892" y="0"/>
                    </a:lnTo>
                    <a:lnTo>
                      <a:pt x="684" y="4"/>
                    </a:lnTo>
                    <a:lnTo>
                      <a:pt x="494" y="12"/>
                    </a:lnTo>
                    <a:lnTo>
                      <a:pt x="328" y="20"/>
                    </a:lnTo>
                    <a:lnTo>
                      <a:pt x="192" y="32"/>
                    </a:lnTo>
                    <a:lnTo>
                      <a:pt x="136" y="38"/>
                    </a:lnTo>
                    <a:lnTo>
                      <a:pt x="88" y="44"/>
                    </a:lnTo>
                    <a:lnTo>
                      <a:pt x="50" y="52"/>
                    </a:lnTo>
                    <a:lnTo>
                      <a:pt x="24" y="58"/>
                    </a:lnTo>
                    <a:lnTo>
                      <a:pt x="6" y="66"/>
                    </a:lnTo>
                    <a:lnTo>
                      <a:pt x="2" y="70"/>
                    </a:lnTo>
                    <a:lnTo>
                      <a:pt x="0" y="74"/>
                    </a:lnTo>
                    <a:lnTo>
                      <a:pt x="2" y="78"/>
                    </a:lnTo>
                    <a:lnTo>
                      <a:pt x="6" y="80"/>
                    </a:lnTo>
                    <a:lnTo>
                      <a:pt x="24" y="88"/>
                    </a:lnTo>
                    <a:lnTo>
                      <a:pt x="50" y="94"/>
                    </a:lnTo>
                    <a:lnTo>
                      <a:pt x="88" y="102"/>
                    </a:lnTo>
                    <a:lnTo>
                      <a:pt x="136" y="108"/>
                    </a:lnTo>
                    <a:lnTo>
                      <a:pt x="192" y="114"/>
                    </a:lnTo>
                    <a:lnTo>
                      <a:pt x="328" y="124"/>
                    </a:lnTo>
                    <a:lnTo>
                      <a:pt x="494" y="134"/>
                    </a:lnTo>
                    <a:lnTo>
                      <a:pt x="684" y="140"/>
                    </a:lnTo>
                    <a:lnTo>
                      <a:pt x="892" y="144"/>
                    </a:lnTo>
                    <a:lnTo>
                      <a:pt x="1118" y="146"/>
                    </a:lnTo>
                    <a:lnTo>
                      <a:pt x="1344" y="144"/>
                    </a:lnTo>
                    <a:lnTo>
                      <a:pt x="1556" y="140"/>
                    </a:lnTo>
                    <a:lnTo>
                      <a:pt x="1746" y="134"/>
                    </a:lnTo>
                    <a:lnTo>
                      <a:pt x="1912" y="124"/>
                    </a:lnTo>
                    <a:lnTo>
                      <a:pt x="2048" y="114"/>
                    </a:lnTo>
                    <a:lnTo>
                      <a:pt x="2104" y="108"/>
                    </a:lnTo>
                    <a:lnTo>
                      <a:pt x="2150" y="102"/>
                    </a:lnTo>
                    <a:lnTo>
                      <a:pt x="2188" y="94"/>
                    </a:lnTo>
                    <a:lnTo>
                      <a:pt x="2216" y="88"/>
                    </a:lnTo>
                    <a:lnTo>
                      <a:pt x="2232" y="80"/>
                    </a:lnTo>
                    <a:lnTo>
                      <a:pt x="2236" y="78"/>
                    </a:lnTo>
                    <a:lnTo>
                      <a:pt x="2238" y="74"/>
                    </a:lnTo>
                    <a:lnTo>
                      <a:pt x="2236" y="70"/>
                    </a:lnTo>
                    <a:lnTo>
                      <a:pt x="2232" y="66"/>
                    </a:lnTo>
                    <a:lnTo>
                      <a:pt x="2216" y="58"/>
                    </a:lnTo>
                    <a:lnTo>
                      <a:pt x="2188" y="52"/>
                    </a:lnTo>
                    <a:lnTo>
                      <a:pt x="2150" y="44"/>
                    </a:lnTo>
                    <a:lnTo>
                      <a:pt x="2104" y="38"/>
                    </a:lnTo>
                    <a:lnTo>
                      <a:pt x="2048" y="32"/>
                    </a:lnTo>
                    <a:lnTo>
                      <a:pt x="1912" y="20"/>
                    </a:lnTo>
                    <a:lnTo>
                      <a:pt x="1746" y="12"/>
                    </a:lnTo>
                    <a:lnTo>
                      <a:pt x="1556" y="4"/>
                    </a:lnTo>
                    <a:lnTo>
                      <a:pt x="1344" y="0"/>
                    </a:lnTo>
                    <a:lnTo>
                      <a:pt x="1118" y="0"/>
                    </a:lnTo>
                    <a:close/>
                  </a:path>
                </a:pathLst>
              </a:custGeom>
              <a:solidFill>
                <a:srgbClr val="F3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6" name="Freeform 201"/>
              <p:cNvSpPr>
                <a:spLocks noChangeArrowheads="1"/>
              </p:cNvSpPr>
              <p:nvPr/>
            </p:nvSpPr>
            <p:spPr bwMode="auto">
              <a:xfrm>
                <a:off x="338" y="22"/>
                <a:ext cx="2228" cy="146"/>
              </a:xfrm>
              <a:custGeom>
                <a:avLst/>
                <a:gdLst>
                  <a:gd name="T0" fmla="*/ 1112 w 2228"/>
                  <a:gd name="T1" fmla="*/ 146 h 146"/>
                  <a:gd name="T2" fmla="*/ 1112 w 2228"/>
                  <a:gd name="T3" fmla="*/ 146 h 146"/>
                  <a:gd name="T4" fmla="*/ 888 w 2228"/>
                  <a:gd name="T5" fmla="*/ 144 h 146"/>
                  <a:gd name="T6" fmla="*/ 680 w 2228"/>
                  <a:gd name="T7" fmla="*/ 140 h 146"/>
                  <a:gd name="T8" fmla="*/ 490 w 2228"/>
                  <a:gd name="T9" fmla="*/ 134 h 146"/>
                  <a:gd name="T10" fmla="*/ 326 w 2228"/>
                  <a:gd name="T11" fmla="*/ 124 h 146"/>
                  <a:gd name="T12" fmla="*/ 190 w 2228"/>
                  <a:gd name="T13" fmla="*/ 114 h 146"/>
                  <a:gd name="T14" fmla="*/ 134 w 2228"/>
                  <a:gd name="T15" fmla="*/ 108 h 146"/>
                  <a:gd name="T16" fmla="*/ 88 w 2228"/>
                  <a:gd name="T17" fmla="*/ 102 h 146"/>
                  <a:gd name="T18" fmla="*/ 50 w 2228"/>
                  <a:gd name="T19" fmla="*/ 94 h 146"/>
                  <a:gd name="T20" fmla="*/ 22 w 2228"/>
                  <a:gd name="T21" fmla="*/ 88 h 146"/>
                  <a:gd name="T22" fmla="*/ 6 w 2228"/>
                  <a:gd name="T23" fmla="*/ 80 h 146"/>
                  <a:gd name="T24" fmla="*/ 2 w 2228"/>
                  <a:gd name="T25" fmla="*/ 78 h 146"/>
                  <a:gd name="T26" fmla="*/ 0 w 2228"/>
                  <a:gd name="T27" fmla="*/ 74 h 146"/>
                  <a:gd name="T28" fmla="*/ 0 w 2228"/>
                  <a:gd name="T29" fmla="*/ 74 h 146"/>
                  <a:gd name="T30" fmla="*/ 2 w 2228"/>
                  <a:gd name="T31" fmla="*/ 70 h 146"/>
                  <a:gd name="T32" fmla="*/ 6 w 2228"/>
                  <a:gd name="T33" fmla="*/ 66 h 146"/>
                  <a:gd name="T34" fmla="*/ 22 w 2228"/>
                  <a:gd name="T35" fmla="*/ 58 h 146"/>
                  <a:gd name="T36" fmla="*/ 50 w 2228"/>
                  <a:gd name="T37" fmla="*/ 52 h 146"/>
                  <a:gd name="T38" fmla="*/ 88 w 2228"/>
                  <a:gd name="T39" fmla="*/ 44 h 146"/>
                  <a:gd name="T40" fmla="*/ 134 w 2228"/>
                  <a:gd name="T41" fmla="*/ 38 h 146"/>
                  <a:gd name="T42" fmla="*/ 190 w 2228"/>
                  <a:gd name="T43" fmla="*/ 32 h 146"/>
                  <a:gd name="T44" fmla="*/ 326 w 2228"/>
                  <a:gd name="T45" fmla="*/ 20 h 146"/>
                  <a:gd name="T46" fmla="*/ 490 w 2228"/>
                  <a:gd name="T47" fmla="*/ 12 h 146"/>
                  <a:gd name="T48" fmla="*/ 680 w 2228"/>
                  <a:gd name="T49" fmla="*/ 6 h 146"/>
                  <a:gd name="T50" fmla="*/ 888 w 2228"/>
                  <a:gd name="T51" fmla="*/ 0 h 146"/>
                  <a:gd name="T52" fmla="*/ 1112 w 2228"/>
                  <a:gd name="T53" fmla="*/ 0 h 146"/>
                  <a:gd name="T54" fmla="*/ 1112 w 2228"/>
                  <a:gd name="T55" fmla="*/ 0 h 146"/>
                  <a:gd name="T56" fmla="*/ 1338 w 2228"/>
                  <a:gd name="T57" fmla="*/ 0 h 146"/>
                  <a:gd name="T58" fmla="*/ 1548 w 2228"/>
                  <a:gd name="T59" fmla="*/ 6 h 146"/>
                  <a:gd name="T60" fmla="*/ 1738 w 2228"/>
                  <a:gd name="T61" fmla="*/ 12 h 146"/>
                  <a:gd name="T62" fmla="*/ 1902 w 2228"/>
                  <a:gd name="T63" fmla="*/ 20 h 146"/>
                  <a:gd name="T64" fmla="*/ 2038 w 2228"/>
                  <a:gd name="T65" fmla="*/ 32 h 146"/>
                  <a:gd name="T66" fmla="*/ 2094 w 2228"/>
                  <a:gd name="T67" fmla="*/ 38 h 146"/>
                  <a:gd name="T68" fmla="*/ 2140 w 2228"/>
                  <a:gd name="T69" fmla="*/ 44 h 146"/>
                  <a:gd name="T70" fmla="*/ 2178 w 2228"/>
                  <a:gd name="T71" fmla="*/ 52 h 146"/>
                  <a:gd name="T72" fmla="*/ 2204 w 2228"/>
                  <a:gd name="T73" fmla="*/ 58 h 146"/>
                  <a:gd name="T74" fmla="*/ 2222 w 2228"/>
                  <a:gd name="T75" fmla="*/ 66 h 146"/>
                  <a:gd name="T76" fmla="*/ 2226 w 2228"/>
                  <a:gd name="T77" fmla="*/ 70 h 146"/>
                  <a:gd name="T78" fmla="*/ 2228 w 2228"/>
                  <a:gd name="T79" fmla="*/ 74 h 146"/>
                  <a:gd name="T80" fmla="*/ 2228 w 2228"/>
                  <a:gd name="T81" fmla="*/ 74 h 146"/>
                  <a:gd name="T82" fmla="*/ 2226 w 2228"/>
                  <a:gd name="T83" fmla="*/ 78 h 146"/>
                  <a:gd name="T84" fmla="*/ 2222 w 2228"/>
                  <a:gd name="T85" fmla="*/ 80 h 146"/>
                  <a:gd name="T86" fmla="*/ 2204 w 2228"/>
                  <a:gd name="T87" fmla="*/ 88 h 146"/>
                  <a:gd name="T88" fmla="*/ 2178 w 2228"/>
                  <a:gd name="T89" fmla="*/ 94 h 146"/>
                  <a:gd name="T90" fmla="*/ 2140 w 2228"/>
                  <a:gd name="T91" fmla="*/ 102 h 146"/>
                  <a:gd name="T92" fmla="*/ 2094 w 2228"/>
                  <a:gd name="T93" fmla="*/ 108 h 146"/>
                  <a:gd name="T94" fmla="*/ 2038 w 2228"/>
                  <a:gd name="T95" fmla="*/ 114 h 146"/>
                  <a:gd name="T96" fmla="*/ 1902 w 2228"/>
                  <a:gd name="T97" fmla="*/ 124 h 146"/>
                  <a:gd name="T98" fmla="*/ 1738 w 2228"/>
                  <a:gd name="T99" fmla="*/ 134 h 146"/>
                  <a:gd name="T100" fmla="*/ 1548 w 2228"/>
                  <a:gd name="T101" fmla="*/ 140 h 146"/>
                  <a:gd name="T102" fmla="*/ 1338 w 2228"/>
                  <a:gd name="T103" fmla="*/ 144 h 146"/>
                  <a:gd name="T104" fmla="*/ 1112 w 2228"/>
                  <a:gd name="T10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28" h="146">
                    <a:moveTo>
                      <a:pt x="1112" y="146"/>
                    </a:moveTo>
                    <a:lnTo>
                      <a:pt x="1112" y="146"/>
                    </a:lnTo>
                    <a:lnTo>
                      <a:pt x="888" y="144"/>
                    </a:lnTo>
                    <a:lnTo>
                      <a:pt x="680" y="140"/>
                    </a:lnTo>
                    <a:lnTo>
                      <a:pt x="490" y="134"/>
                    </a:lnTo>
                    <a:lnTo>
                      <a:pt x="326" y="124"/>
                    </a:lnTo>
                    <a:lnTo>
                      <a:pt x="190" y="114"/>
                    </a:lnTo>
                    <a:lnTo>
                      <a:pt x="134" y="108"/>
                    </a:lnTo>
                    <a:lnTo>
                      <a:pt x="88" y="102"/>
                    </a:lnTo>
                    <a:lnTo>
                      <a:pt x="50" y="94"/>
                    </a:lnTo>
                    <a:lnTo>
                      <a:pt x="22" y="88"/>
                    </a:lnTo>
                    <a:lnTo>
                      <a:pt x="6" y="80"/>
                    </a:lnTo>
                    <a:lnTo>
                      <a:pt x="2" y="78"/>
                    </a:lnTo>
                    <a:lnTo>
                      <a:pt x="0" y="74"/>
                    </a:lnTo>
                    <a:lnTo>
                      <a:pt x="2" y="70"/>
                    </a:lnTo>
                    <a:lnTo>
                      <a:pt x="6" y="66"/>
                    </a:lnTo>
                    <a:lnTo>
                      <a:pt x="22" y="58"/>
                    </a:lnTo>
                    <a:lnTo>
                      <a:pt x="50" y="52"/>
                    </a:lnTo>
                    <a:lnTo>
                      <a:pt x="88" y="44"/>
                    </a:lnTo>
                    <a:lnTo>
                      <a:pt x="134" y="38"/>
                    </a:lnTo>
                    <a:lnTo>
                      <a:pt x="190" y="32"/>
                    </a:lnTo>
                    <a:lnTo>
                      <a:pt x="326" y="20"/>
                    </a:lnTo>
                    <a:lnTo>
                      <a:pt x="490" y="12"/>
                    </a:lnTo>
                    <a:lnTo>
                      <a:pt x="680" y="6"/>
                    </a:lnTo>
                    <a:lnTo>
                      <a:pt x="888" y="0"/>
                    </a:lnTo>
                    <a:lnTo>
                      <a:pt x="1112" y="0"/>
                    </a:lnTo>
                    <a:lnTo>
                      <a:pt x="1338" y="0"/>
                    </a:lnTo>
                    <a:lnTo>
                      <a:pt x="1548" y="6"/>
                    </a:lnTo>
                    <a:lnTo>
                      <a:pt x="1738" y="12"/>
                    </a:lnTo>
                    <a:lnTo>
                      <a:pt x="1902" y="20"/>
                    </a:lnTo>
                    <a:lnTo>
                      <a:pt x="2038" y="32"/>
                    </a:lnTo>
                    <a:lnTo>
                      <a:pt x="2094" y="38"/>
                    </a:lnTo>
                    <a:lnTo>
                      <a:pt x="2140" y="44"/>
                    </a:lnTo>
                    <a:lnTo>
                      <a:pt x="2178" y="52"/>
                    </a:lnTo>
                    <a:lnTo>
                      <a:pt x="2204" y="58"/>
                    </a:lnTo>
                    <a:lnTo>
                      <a:pt x="2222" y="66"/>
                    </a:lnTo>
                    <a:lnTo>
                      <a:pt x="2226" y="70"/>
                    </a:lnTo>
                    <a:lnTo>
                      <a:pt x="2228" y="74"/>
                    </a:lnTo>
                    <a:lnTo>
                      <a:pt x="2226" y="78"/>
                    </a:lnTo>
                    <a:lnTo>
                      <a:pt x="2222" y="80"/>
                    </a:lnTo>
                    <a:lnTo>
                      <a:pt x="2204" y="88"/>
                    </a:lnTo>
                    <a:lnTo>
                      <a:pt x="2178" y="94"/>
                    </a:lnTo>
                    <a:lnTo>
                      <a:pt x="2140" y="102"/>
                    </a:lnTo>
                    <a:lnTo>
                      <a:pt x="2094" y="108"/>
                    </a:lnTo>
                    <a:lnTo>
                      <a:pt x="2038" y="114"/>
                    </a:lnTo>
                    <a:lnTo>
                      <a:pt x="1902" y="124"/>
                    </a:lnTo>
                    <a:lnTo>
                      <a:pt x="1738" y="134"/>
                    </a:lnTo>
                    <a:lnTo>
                      <a:pt x="1548" y="140"/>
                    </a:lnTo>
                    <a:lnTo>
                      <a:pt x="1338" y="144"/>
                    </a:lnTo>
                    <a:lnTo>
                      <a:pt x="1112"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7" name="Freeform 202"/>
              <p:cNvSpPr>
                <a:spLocks noChangeArrowheads="1"/>
              </p:cNvSpPr>
              <p:nvPr/>
            </p:nvSpPr>
            <p:spPr bwMode="auto">
              <a:xfrm>
                <a:off x="332" y="22"/>
                <a:ext cx="2238" cy="146"/>
              </a:xfrm>
              <a:custGeom>
                <a:avLst/>
                <a:gdLst>
                  <a:gd name="T0" fmla="*/ 1118 w 2238"/>
                  <a:gd name="T1" fmla="*/ 0 h 146"/>
                  <a:gd name="T2" fmla="*/ 1118 w 2238"/>
                  <a:gd name="T3" fmla="*/ 0 h 146"/>
                  <a:gd name="T4" fmla="*/ 892 w 2238"/>
                  <a:gd name="T5" fmla="*/ 0 h 146"/>
                  <a:gd name="T6" fmla="*/ 684 w 2238"/>
                  <a:gd name="T7" fmla="*/ 4 h 146"/>
                  <a:gd name="T8" fmla="*/ 494 w 2238"/>
                  <a:gd name="T9" fmla="*/ 12 h 146"/>
                  <a:gd name="T10" fmla="*/ 328 w 2238"/>
                  <a:gd name="T11" fmla="*/ 20 h 146"/>
                  <a:gd name="T12" fmla="*/ 192 w 2238"/>
                  <a:gd name="T13" fmla="*/ 32 h 146"/>
                  <a:gd name="T14" fmla="*/ 136 w 2238"/>
                  <a:gd name="T15" fmla="*/ 38 h 146"/>
                  <a:gd name="T16" fmla="*/ 88 w 2238"/>
                  <a:gd name="T17" fmla="*/ 44 h 146"/>
                  <a:gd name="T18" fmla="*/ 50 w 2238"/>
                  <a:gd name="T19" fmla="*/ 52 h 146"/>
                  <a:gd name="T20" fmla="*/ 24 w 2238"/>
                  <a:gd name="T21" fmla="*/ 58 h 146"/>
                  <a:gd name="T22" fmla="*/ 6 w 2238"/>
                  <a:gd name="T23" fmla="*/ 66 h 146"/>
                  <a:gd name="T24" fmla="*/ 2 w 2238"/>
                  <a:gd name="T25" fmla="*/ 70 h 146"/>
                  <a:gd name="T26" fmla="*/ 0 w 2238"/>
                  <a:gd name="T27" fmla="*/ 74 h 146"/>
                  <a:gd name="T28" fmla="*/ 0 w 2238"/>
                  <a:gd name="T29" fmla="*/ 74 h 146"/>
                  <a:gd name="T30" fmla="*/ 2 w 2238"/>
                  <a:gd name="T31" fmla="*/ 78 h 146"/>
                  <a:gd name="T32" fmla="*/ 6 w 2238"/>
                  <a:gd name="T33" fmla="*/ 80 h 146"/>
                  <a:gd name="T34" fmla="*/ 24 w 2238"/>
                  <a:gd name="T35" fmla="*/ 88 h 146"/>
                  <a:gd name="T36" fmla="*/ 50 w 2238"/>
                  <a:gd name="T37" fmla="*/ 94 h 146"/>
                  <a:gd name="T38" fmla="*/ 88 w 2238"/>
                  <a:gd name="T39" fmla="*/ 102 h 146"/>
                  <a:gd name="T40" fmla="*/ 136 w 2238"/>
                  <a:gd name="T41" fmla="*/ 108 h 146"/>
                  <a:gd name="T42" fmla="*/ 192 w 2238"/>
                  <a:gd name="T43" fmla="*/ 114 h 146"/>
                  <a:gd name="T44" fmla="*/ 328 w 2238"/>
                  <a:gd name="T45" fmla="*/ 124 h 146"/>
                  <a:gd name="T46" fmla="*/ 494 w 2238"/>
                  <a:gd name="T47" fmla="*/ 134 h 146"/>
                  <a:gd name="T48" fmla="*/ 684 w 2238"/>
                  <a:gd name="T49" fmla="*/ 140 h 146"/>
                  <a:gd name="T50" fmla="*/ 892 w 2238"/>
                  <a:gd name="T51" fmla="*/ 144 h 146"/>
                  <a:gd name="T52" fmla="*/ 1118 w 2238"/>
                  <a:gd name="T53" fmla="*/ 146 h 146"/>
                  <a:gd name="T54" fmla="*/ 1118 w 2238"/>
                  <a:gd name="T55" fmla="*/ 146 h 146"/>
                  <a:gd name="T56" fmla="*/ 1344 w 2238"/>
                  <a:gd name="T57" fmla="*/ 144 h 146"/>
                  <a:gd name="T58" fmla="*/ 1556 w 2238"/>
                  <a:gd name="T59" fmla="*/ 140 h 146"/>
                  <a:gd name="T60" fmla="*/ 1746 w 2238"/>
                  <a:gd name="T61" fmla="*/ 134 h 146"/>
                  <a:gd name="T62" fmla="*/ 1912 w 2238"/>
                  <a:gd name="T63" fmla="*/ 124 h 146"/>
                  <a:gd name="T64" fmla="*/ 2048 w 2238"/>
                  <a:gd name="T65" fmla="*/ 114 h 146"/>
                  <a:gd name="T66" fmla="*/ 2104 w 2238"/>
                  <a:gd name="T67" fmla="*/ 108 h 146"/>
                  <a:gd name="T68" fmla="*/ 2150 w 2238"/>
                  <a:gd name="T69" fmla="*/ 102 h 146"/>
                  <a:gd name="T70" fmla="*/ 2188 w 2238"/>
                  <a:gd name="T71" fmla="*/ 94 h 146"/>
                  <a:gd name="T72" fmla="*/ 2216 w 2238"/>
                  <a:gd name="T73" fmla="*/ 88 h 146"/>
                  <a:gd name="T74" fmla="*/ 2232 w 2238"/>
                  <a:gd name="T75" fmla="*/ 80 h 146"/>
                  <a:gd name="T76" fmla="*/ 2236 w 2238"/>
                  <a:gd name="T77" fmla="*/ 78 h 146"/>
                  <a:gd name="T78" fmla="*/ 2238 w 2238"/>
                  <a:gd name="T79" fmla="*/ 74 h 146"/>
                  <a:gd name="T80" fmla="*/ 2238 w 2238"/>
                  <a:gd name="T81" fmla="*/ 74 h 146"/>
                  <a:gd name="T82" fmla="*/ 2236 w 2238"/>
                  <a:gd name="T83" fmla="*/ 70 h 146"/>
                  <a:gd name="T84" fmla="*/ 2232 w 2238"/>
                  <a:gd name="T85" fmla="*/ 66 h 146"/>
                  <a:gd name="T86" fmla="*/ 2216 w 2238"/>
                  <a:gd name="T87" fmla="*/ 58 h 146"/>
                  <a:gd name="T88" fmla="*/ 2188 w 2238"/>
                  <a:gd name="T89" fmla="*/ 52 h 146"/>
                  <a:gd name="T90" fmla="*/ 2150 w 2238"/>
                  <a:gd name="T91" fmla="*/ 44 h 146"/>
                  <a:gd name="T92" fmla="*/ 2104 w 2238"/>
                  <a:gd name="T93" fmla="*/ 38 h 146"/>
                  <a:gd name="T94" fmla="*/ 2048 w 2238"/>
                  <a:gd name="T95" fmla="*/ 32 h 146"/>
                  <a:gd name="T96" fmla="*/ 1912 w 2238"/>
                  <a:gd name="T97" fmla="*/ 20 h 146"/>
                  <a:gd name="T98" fmla="*/ 1746 w 2238"/>
                  <a:gd name="T99" fmla="*/ 12 h 146"/>
                  <a:gd name="T100" fmla="*/ 1556 w 2238"/>
                  <a:gd name="T101" fmla="*/ 4 h 146"/>
                  <a:gd name="T102" fmla="*/ 1344 w 2238"/>
                  <a:gd name="T103" fmla="*/ 0 h 146"/>
                  <a:gd name="T104" fmla="*/ 1118 w 2238"/>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8" h="146">
                    <a:moveTo>
                      <a:pt x="1118" y="0"/>
                    </a:moveTo>
                    <a:lnTo>
                      <a:pt x="1118" y="0"/>
                    </a:lnTo>
                    <a:lnTo>
                      <a:pt x="892" y="0"/>
                    </a:lnTo>
                    <a:lnTo>
                      <a:pt x="684" y="4"/>
                    </a:lnTo>
                    <a:lnTo>
                      <a:pt x="494" y="12"/>
                    </a:lnTo>
                    <a:lnTo>
                      <a:pt x="328" y="20"/>
                    </a:lnTo>
                    <a:lnTo>
                      <a:pt x="192" y="32"/>
                    </a:lnTo>
                    <a:lnTo>
                      <a:pt x="136" y="38"/>
                    </a:lnTo>
                    <a:lnTo>
                      <a:pt x="88" y="44"/>
                    </a:lnTo>
                    <a:lnTo>
                      <a:pt x="50" y="52"/>
                    </a:lnTo>
                    <a:lnTo>
                      <a:pt x="24" y="58"/>
                    </a:lnTo>
                    <a:lnTo>
                      <a:pt x="6" y="66"/>
                    </a:lnTo>
                    <a:lnTo>
                      <a:pt x="2" y="70"/>
                    </a:lnTo>
                    <a:lnTo>
                      <a:pt x="0" y="74"/>
                    </a:lnTo>
                    <a:lnTo>
                      <a:pt x="2" y="78"/>
                    </a:lnTo>
                    <a:lnTo>
                      <a:pt x="6" y="80"/>
                    </a:lnTo>
                    <a:lnTo>
                      <a:pt x="24" y="88"/>
                    </a:lnTo>
                    <a:lnTo>
                      <a:pt x="50" y="94"/>
                    </a:lnTo>
                    <a:lnTo>
                      <a:pt x="88" y="102"/>
                    </a:lnTo>
                    <a:lnTo>
                      <a:pt x="136" y="108"/>
                    </a:lnTo>
                    <a:lnTo>
                      <a:pt x="192" y="114"/>
                    </a:lnTo>
                    <a:lnTo>
                      <a:pt x="328" y="124"/>
                    </a:lnTo>
                    <a:lnTo>
                      <a:pt x="494" y="134"/>
                    </a:lnTo>
                    <a:lnTo>
                      <a:pt x="684" y="140"/>
                    </a:lnTo>
                    <a:lnTo>
                      <a:pt x="892" y="144"/>
                    </a:lnTo>
                    <a:lnTo>
                      <a:pt x="1118" y="146"/>
                    </a:lnTo>
                    <a:lnTo>
                      <a:pt x="1344" y="144"/>
                    </a:lnTo>
                    <a:lnTo>
                      <a:pt x="1556" y="140"/>
                    </a:lnTo>
                    <a:lnTo>
                      <a:pt x="1746" y="134"/>
                    </a:lnTo>
                    <a:lnTo>
                      <a:pt x="1912" y="124"/>
                    </a:lnTo>
                    <a:lnTo>
                      <a:pt x="2048" y="114"/>
                    </a:lnTo>
                    <a:lnTo>
                      <a:pt x="2104" y="108"/>
                    </a:lnTo>
                    <a:lnTo>
                      <a:pt x="2150" y="102"/>
                    </a:lnTo>
                    <a:lnTo>
                      <a:pt x="2188" y="94"/>
                    </a:lnTo>
                    <a:lnTo>
                      <a:pt x="2216" y="88"/>
                    </a:lnTo>
                    <a:lnTo>
                      <a:pt x="2232" y="80"/>
                    </a:lnTo>
                    <a:lnTo>
                      <a:pt x="2236" y="78"/>
                    </a:lnTo>
                    <a:lnTo>
                      <a:pt x="2238" y="74"/>
                    </a:lnTo>
                    <a:lnTo>
                      <a:pt x="2236" y="70"/>
                    </a:lnTo>
                    <a:lnTo>
                      <a:pt x="2232" y="66"/>
                    </a:lnTo>
                    <a:lnTo>
                      <a:pt x="2216" y="58"/>
                    </a:lnTo>
                    <a:lnTo>
                      <a:pt x="2188" y="52"/>
                    </a:lnTo>
                    <a:lnTo>
                      <a:pt x="2150" y="44"/>
                    </a:lnTo>
                    <a:lnTo>
                      <a:pt x="2104" y="38"/>
                    </a:lnTo>
                    <a:lnTo>
                      <a:pt x="2048" y="32"/>
                    </a:lnTo>
                    <a:lnTo>
                      <a:pt x="1912" y="20"/>
                    </a:lnTo>
                    <a:lnTo>
                      <a:pt x="1746" y="12"/>
                    </a:lnTo>
                    <a:lnTo>
                      <a:pt x="1556" y="4"/>
                    </a:lnTo>
                    <a:lnTo>
                      <a:pt x="1344" y="0"/>
                    </a:lnTo>
                    <a:lnTo>
                      <a:pt x="1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8" name="Freeform 203"/>
              <p:cNvSpPr>
                <a:spLocks noEditPoints="1" noChangeArrowheads="1"/>
              </p:cNvSpPr>
              <p:nvPr/>
            </p:nvSpPr>
            <p:spPr bwMode="auto">
              <a:xfrm>
                <a:off x="338" y="22"/>
                <a:ext cx="2228" cy="146"/>
              </a:xfrm>
              <a:custGeom>
                <a:avLst/>
                <a:gdLst>
                  <a:gd name="T0" fmla="*/ 1112 w 2228"/>
                  <a:gd name="T1" fmla="*/ 146 h 146"/>
                  <a:gd name="T2" fmla="*/ 682 w 2228"/>
                  <a:gd name="T3" fmla="*/ 140 h 146"/>
                  <a:gd name="T4" fmla="*/ 330 w 2228"/>
                  <a:gd name="T5" fmla="*/ 124 h 146"/>
                  <a:gd name="T6" fmla="*/ 138 w 2228"/>
                  <a:gd name="T7" fmla="*/ 108 h 146"/>
                  <a:gd name="T8" fmla="*/ 54 w 2228"/>
                  <a:gd name="T9" fmla="*/ 94 h 146"/>
                  <a:gd name="T10" fmla="*/ 10 w 2228"/>
                  <a:gd name="T11" fmla="*/ 80 h 146"/>
                  <a:gd name="T12" fmla="*/ 4 w 2228"/>
                  <a:gd name="T13" fmla="*/ 74 h 146"/>
                  <a:gd name="T14" fmla="*/ 6 w 2228"/>
                  <a:gd name="T15" fmla="*/ 70 h 146"/>
                  <a:gd name="T16" fmla="*/ 28 w 2228"/>
                  <a:gd name="T17" fmla="*/ 58 h 146"/>
                  <a:gd name="T18" fmla="*/ 92 w 2228"/>
                  <a:gd name="T19" fmla="*/ 44 h 146"/>
                  <a:gd name="T20" fmla="*/ 194 w 2228"/>
                  <a:gd name="T21" fmla="*/ 32 h 146"/>
                  <a:gd name="T22" fmla="*/ 494 w 2228"/>
                  <a:gd name="T23" fmla="*/ 12 h 146"/>
                  <a:gd name="T24" fmla="*/ 888 w 2228"/>
                  <a:gd name="T25" fmla="*/ 2 h 146"/>
                  <a:gd name="T26" fmla="*/ 1112 w 2228"/>
                  <a:gd name="T27" fmla="*/ 0 h 146"/>
                  <a:gd name="T28" fmla="*/ 1546 w 2228"/>
                  <a:gd name="T29" fmla="*/ 6 h 146"/>
                  <a:gd name="T30" fmla="*/ 1898 w 2228"/>
                  <a:gd name="T31" fmla="*/ 22 h 146"/>
                  <a:gd name="T32" fmla="*/ 2088 w 2228"/>
                  <a:gd name="T33" fmla="*/ 38 h 146"/>
                  <a:gd name="T34" fmla="*/ 2172 w 2228"/>
                  <a:gd name="T35" fmla="*/ 52 h 146"/>
                  <a:gd name="T36" fmla="*/ 2216 w 2228"/>
                  <a:gd name="T37" fmla="*/ 66 h 146"/>
                  <a:gd name="T38" fmla="*/ 2222 w 2228"/>
                  <a:gd name="T39" fmla="*/ 74 h 146"/>
                  <a:gd name="T40" fmla="*/ 2220 w 2228"/>
                  <a:gd name="T41" fmla="*/ 78 h 146"/>
                  <a:gd name="T42" fmla="*/ 2200 w 2228"/>
                  <a:gd name="T43" fmla="*/ 88 h 146"/>
                  <a:gd name="T44" fmla="*/ 2136 w 2228"/>
                  <a:gd name="T45" fmla="*/ 102 h 146"/>
                  <a:gd name="T46" fmla="*/ 2034 w 2228"/>
                  <a:gd name="T47" fmla="*/ 114 h 146"/>
                  <a:gd name="T48" fmla="*/ 1734 w 2228"/>
                  <a:gd name="T49" fmla="*/ 134 h 146"/>
                  <a:gd name="T50" fmla="*/ 1336 w 2228"/>
                  <a:gd name="T51" fmla="*/ 144 h 146"/>
                  <a:gd name="T52" fmla="*/ 1112 w 2228"/>
                  <a:gd name="T53" fmla="*/ 0 h 146"/>
                  <a:gd name="T54" fmla="*/ 888 w 2228"/>
                  <a:gd name="T55" fmla="*/ 0 h 146"/>
                  <a:gd name="T56" fmla="*/ 490 w 2228"/>
                  <a:gd name="T57" fmla="*/ 12 h 146"/>
                  <a:gd name="T58" fmla="*/ 190 w 2228"/>
                  <a:gd name="T59" fmla="*/ 32 h 146"/>
                  <a:gd name="T60" fmla="*/ 88 w 2228"/>
                  <a:gd name="T61" fmla="*/ 44 h 146"/>
                  <a:gd name="T62" fmla="*/ 22 w 2228"/>
                  <a:gd name="T63" fmla="*/ 58 h 146"/>
                  <a:gd name="T64" fmla="*/ 2 w 2228"/>
                  <a:gd name="T65" fmla="*/ 70 h 146"/>
                  <a:gd name="T66" fmla="*/ 0 w 2228"/>
                  <a:gd name="T67" fmla="*/ 74 h 146"/>
                  <a:gd name="T68" fmla="*/ 6 w 2228"/>
                  <a:gd name="T69" fmla="*/ 80 h 146"/>
                  <a:gd name="T70" fmla="*/ 50 w 2228"/>
                  <a:gd name="T71" fmla="*/ 94 h 146"/>
                  <a:gd name="T72" fmla="*/ 134 w 2228"/>
                  <a:gd name="T73" fmla="*/ 108 h 146"/>
                  <a:gd name="T74" fmla="*/ 326 w 2228"/>
                  <a:gd name="T75" fmla="*/ 124 h 146"/>
                  <a:gd name="T76" fmla="*/ 680 w 2228"/>
                  <a:gd name="T77" fmla="*/ 140 h 146"/>
                  <a:gd name="T78" fmla="*/ 1112 w 2228"/>
                  <a:gd name="T79" fmla="*/ 146 h 146"/>
                  <a:gd name="T80" fmla="*/ 1338 w 2228"/>
                  <a:gd name="T81" fmla="*/ 144 h 146"/>
                  <a:gd name="T82" fmla="*/ 1738 w 2228"/>
                  <a:gd name="T83" fmla="*/ 134 h 146"/>
                  <a:gd name="T84" fmla="*/ 2038 w 2228"/>
                  <a:gd name="T85" fmla="*/ 114 h 146"/>
                  <a:gd name="T86" fmla="*/ 2140 w 2228"/>
                  <a:gd name="T87" fmla="*/ 102 h 146"/>
                  <a:gd name="T88" fmla="*/ 2204 w 2228"/>
                  <a:gd name="T89" fmla="*/ 88 h 146"/>
                  <a:gd name="T90" fmla="*/ 2226 w 2228"/>
                  <a:gd name="T91" fmla="*/ 78 h 146"/>
                  <a:gd name="T92" fmla="*/ 2228 w 2228"/>
                  <a:gd name="T93" fmla="*/ 74 h 146"/>
                  <a:gd name="T94" fmla="*/ 2222 w 2228"/>
                  <a:gd name="T95" fmla="*/ 66 h 146"/>
                  <a:gd name="T96" fmla="*/ 2178 w 2228"/>
                  <a:gd name="T97" fmla="*/ 52 h 146"/>
                  <a:gd name="T98" fmla="*/ 2094 w 2228"/>
                  <a:gd name="T99" fmla="*/ 38 h 146"/>
                  <a:gd name="T100" fmla="*/ 1902 w 2228"/>
                  <a:gd name="T101" fmla="*/ 20 h 146"/>
                  <a:gd name="T102" fmla="*/ 1548 w 2228"/>
                  <a:gd name="T103" fmla="*/ 6 h 146"/>
                  <a:gd name="T104" fmla="*/ 1112 w 2228"/>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28" h="146">
                    <a:moveTo>
                      <a:pt x="1112" y="146"/>
                    </a:moveTo>
                    <a:lnTo>
                      <a:pt x="1112" y="146"/>
                    </a:lnTo>
                    <a:lnTo>
                      <a:pt x="888" y="144"/>
                    </a:lnTo>
                    <a:lnTo>
                      <a:pt x="682" y="140"/>
                    </a:lnTo>
                    <a:lnTo>
                      <a:pt x="494" y="134"/>
                    </a:lnTo>
                    <a:lnTo>
                      <a:pt x="330" y="124"/>
                    </a:lnTo>
                    <a:lnTo>
                      <a:pt x="194" y="114"/>
                    </a:lnTo>
                    <a:lnTo>
                      <a:pt x="138" y="108"/>
                    </a:lnTo>
                    <a:lnTo>
                      <a:pt x="92" y="102"/>
                    </a:lnTo>
                    <a:lnTo>
                      <a:pt x="54" y="94"/>
                    </a:lnTo>
                    <a:lnTo>
                      <a:pt x="28" y="88"/>
                    </a:lnTo>
                    <a:lnTo>
                      <a:pt x="10" y="80"/>
                    </a:lnTo>
                    <a:lnTo>
                      <a:pt x="6" y="78"/>
                    </a:lnTo>
                    <a:lnTo>
                      <a:pt x="4" y="74"/>
                    </a:lnTo>
                    <a:lnTo>
                      <a:pt x="6" y="70"/>
                    </a:lnTo>
                    <a:lnTo>
                      <a:pt x="10" y="66"/>
                    </a:lnTo>
                    <a:lnTo>
                      <a:pt x="28" y="58"/>
                    </a:lnTo>
                    <a:lnTo>
                      <a:pt x="54" y="52"/>
                    </a:lnTo>
                    <a:lnTo>
                      <a:pt x="92" y="44"/>
                    </a:lnTo>
                    <a:lnTo>
                      <a:pt x="138" y="38"/>
                    </a:lnTo>
                    <a:lnTo>
                      <a:pt x="194" y="32"/>
                    </a:lnTo>
                    <a:lnTo>
                      <a:pt x="330" y="22"/>
                    </a:lnTo>
                    <a:lnTo>
                      <a:pt x="494" y="12"/>
                    </a:lnTo>
                    <a:lnTo>
                      <a:pt x="682" y="6"/>
                    </a:lnTo>
                    <a:lnTo>
                      <a:pt x="888" y="2"/>
                    </a:lnTo>
                    <a:lnTo>
                      <a:pt x="1112" y="0"/>
                    </a:lnTo>
                    <a:lnTo>
                      <a:pt x="1336" y="2"/>
                    </a:lnTo>
                    <a:lnTo>
                      <a:pt x="1546" y="6"/>
                    </a:lnTo>
                    <a:lnTo>
                      <a:pt x="1734" y="12"/>
                    </a:lnTo>
                    <a:lnTo>
                      <a:pt x="1898" y="22"/>
                    </a:lnTo>
                    <a:lnTo>
                      <a:pt x="2034" y="32"/>
                    </a:lnTo>
                    <a:lnTo>
                      <a:pt x="2088" y="38"/>
                    </a:lnTo>
                    <a:lnTo>
                      <a:pt x="2136" y="44"/>
                    </a:lnTo>
                    <a:lnTo>
                      <a:pt x="2172" y="52"/>
                    </a:lnTo>
                    <a:lnTo>
                      <a:pt x="2200" y="58"/>
                    </a:lnTo>
                    <a:lnTo>
                      <a:pt x="2216" y="66"/>
                    </a:lnTo>
                    <a:lnTo>
                      <a:pt x="2220" y="70"/>
                    </a:lnTo>
                    <a:lnTo>
                      <a:pt x="2222" y="74"/>
                    </a:lnTo>
                    <a:lnTo>
                      <a:pt x="2220" y="78"/>
                    </a:lnTo>
                    <a:lnTo>
                      <a:pt x="2216" y="80"/>
                    </a:lnTo>
                    <a:lnTo>
                      <a:pt x="2200" y="88"/>
                    </a:lnTo>
                    <a:lnTo>
                      <a:pt x="2172" y="94"/>
                    </a:lnTo>
                    <a:lnTo>
                      <a:pt x="2136" y="102"/>
                    </a:lnTo>
                    <a:lnTo>
                      <a:pt x="2088" y="108"/>
                    </a:lnTo>
                    <a:lnTo>
                      <a:pt x="2034" y="114"/>
                    </a:lnTo>
                    <a:lnTo>
                      <a:pt x="1898" y="124"/>
                    </a:lnTo>
                    <a:lnTo>
                      <a:pt x="1734" y="134"/>
                    </a:lnTo>
                    <a:lnTo>
                      <a:pt x="1546" y="140"/>
                    </a:lnTo>
                    <a:lnTo>
                      <a:pt x="1336" y="144"/>
                    </a:lnTo>
                    <a:lnTo>
                      <a:pt x="1112" y="146"/>
                    </a:lnTo>
                    <a:close/>
                    <a:moveTo>
                      <a:pt x="1112" y="0"/>
                    </a:moveTo>
                    <a:lnTo>
                      <a:pt x="1112" y="0"/>
                    </a:lnTo>
                    <a:lnTo>
                      <a:pt x="888" y="0"/>
                    </a:lnTo>
                    <a:lnTo>
                      <a:pt x="680" y="6"/>
                    </a:lnTo>
                    <a:lnTo>
                      <a:pt x="490" y="12"/>
                    </a:lnTo>
                    <a:lnTo>
                      <a:pt x="326" y="20"/>
                    </a:lnTo>
                    <a:lnTo>
                      <a:pt x="190" y="32"/>
                    </a:lnTo>
                    <a:lnTo>
                      <a:pt x="134" y="38"/>
                    </a:lnTo>
                    <a:lnTo>
                      <a:pt x="88" y="44"/>
                    </a:lnTo>
                    <a:lnTo>
                      <a:pt x="50" y="52"/>
                    </a:lnTo>
                    <a:lnTo>
                      <a:pt x="22" y="58"/>
                    </a:lnTo>
                    <a:lnTo>
                      <a:pt x="6" y="66"/>
                    </a:lnTo>
                    <a:lnTo>
                      <a:pt x="2" y="70"/>
                    </a:lnTo>
                    <a:lnTo>
                      <a:pt x="0" y="74"/>
                    </a:lnTo>
                    <a:lnTo>
                      <a:pt x="2" y="78"/>
                    </a:lnTo>
                    <a:lnTo>
                      <a:pt x="6" y="80"/>
                    </a:lnTo>
                    <a:lnTo>
                      <a:pt x="22" y="88"/>
                    </a:lnTo>
                    <a:lnTo>
                      <a:pt x="50" y="94"/>
                    </a:lnTo>
                    <a:lnTo>
                      <a:pt x="88" y="102"/>
                    </a:lnTo>
                    <a:lnTo>
                      <a:pt x="134" y="108"/>
                    </a:lnTo>
                    <a:lnTo>
                      <a:pt x="190" y="114"/>
                    </a:lnTo>
                    <a:lnTo>
                      <a:pt x="326" y="124"/>
                    </a:lnTo>
                    <a:lnTo>
                      <a:pt x="490" y="134"/>
                    </a:lnTo>
                    <a:lnTo>
                      <a:pt x="680" y="140"/>
                    </a:lnTo>
                    <a:lnTo>
                      <a:pt x="888" y="144"/>
                    </a:lnTo>
                    <a:lnTo>
                      <a:pt x="1112" y="146"/>
                    </a:lnTo>
                    <a:lnTo>
                      <a:pt x="1338" y="144"/>
                    </a:lnTo>
                    <a:lnTo>
                      <a:pt x="1548" y="140"/>
                    </a:lnTo>
                    <a:lnTo>
                      <a:pt x="1738" y="134"/>
                    </a:lnTo>
                    <a:lnTo>
                      <a:pt x="1902" y="124"/>
                    </a:lnTo>
                    <a:lnTo>
                      <a:pt x="2038" y="114"/>
                    </a:lnTo>
                    <a:lnTo>
                      <a:pt x="2094" y="108"/>
                    </a:lnTo>
                    <a:lnTo>
                      <a:pt x="2140" y="102"/>
                    </a:lnTo>
                    <a:lnTo>
                      <a:pt x="2178" y="94"/>
                    </a:lnTo>
                    <a:lnTo>
                      <a:pt x="2204" y="88"/>
                    </a:lnTo>
                    <a:lnTo>
                      <a:pt x="2222" y="80"/>
                    </a:lnTo>
                    <a:lnTo>
                      <a:pt x="2226" y="78"/>
                    </a:lnTo>
                    <a:lnTo>
                      <a:pt x="2228" y="74"/>
                    </a:lnTo>
                    <a:lnTo>
                      <a:pt x="2226" y="70"/>
                    </a:lnTo>
                    <a:lnTo>
                      <a:pt x="2222" y="66"/>
                    </a:lnTo>
                    <a:lnTo>
                      <a:pt x="2204" y="58"/>
                    </a:lnTo>
                    <a:lnTo>
                      <a:pt x="2178" y="52"/>
                    </a:lnTo>
                    <a:lnTo>
                      <a:pt x="2140" y="44"/>
                    </a:lnTo>
                    <a:lnTo>
                      <a:pt x="2094" y="38"/>
                    </a:lnTo>
                    <a:lnTo>
                      <a:pt x="2038" y="32"/>
                    </a:lnTo>
                    <a:lnTo>
                      <a:pt x="1902" y="20"/>
                    </a:lnTo>
                    <a:lnTo>
                      <a:pt x="1738" y="12"/>
                    </a:lnTo>
                    <a:lnTo>
                      <a:pt x="1548" y="6"/>
                    </a:lnTo>
                    <a:lnTo>
                      <a:pt x="1338" y="0"/>
                    </a:lnTo>
                    <a:lnTo>
                      <a:pt x="1112" y="0"/>
                    </a:lnTo>
                    <a:close/>
                  </a:path>
                </a:pathLst>
              </a:custGeom>
              <a:solidFill>
                <a:srgbClr val="F2F2F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299" name="Freeform 204"/>
              <p:cNvSpPr>
                <a:spLocks noChangeArrowheads="1"/>
              </p:cNvSpPr>
              <p:nvPr/>
            </p:nvSpPr>
            <p:spPr bwMode="auto">
              <a:xfrm>
                <a:off x="342" y="22"/>
                <a:ext cx="2218" cy="146"/>
              </a:xfrm>
              <a:custGeom>
                <a:avLst/>
                <a:gdLst>
                  <a:gd name="T0" fmla="*/ 1108 w 2218"/>
                  <a:gd name="T1" fmla="*/ 146 h 146"/>
                  <a:gd name="T2" fmla="*/ 1108 w 2218"/>
                  <a:gd name="T3" fmla="*/ 146 h 146"/>
                  <a:gd name="T4" fmla="*/ 884 w 2218"/>
                  <a:gd name="T5" fmla="*/ 144 h 146"/>
                  <a:gd name="T6" fmla="*/ 678 w 2218"/>
                  <a:gd name="T7" fmla="*/ 140 h 146"/>
                  <a:gd name="T8" fmla="*/ 490 w 2218"/>
                  <a:gd name="T9" fmla="*/ 134 h 146"/>
                  <a:gd name="T10" fmla="*/ 326 w 2218"/>
                  <a:gd name="T11" fmla="*/ 124 h 146"/>
                  <a:gd name="T12" fmla="*/ 190 w 2218"/>
                  <a:gd name="T13" fmla="*/ 114 h 146"/>
                  <a:gd name="T14" fmla="*/ 134 w 2218"/>
                  <a:gd name="T15" fmla="*/ 108 h 146"/>
                  <a:gd name="T16" fmla="*/ 88 w 2218"/>
                  <a:gd name="T17" fmla="*/ 102 h 146"/>
                  <a:gd name="T18" fmla="*/ 50 w 2218"/>
                  <a:gd name="T19" fmla="*/ 94 h 146"/>
                  <a:gd name="T20" fmla="*/ 24 w 2218"/>
                  <a:gd name="T21" fmla="*/ 88 h 146"/>
                  <a:gd name="T22" fmla="*/ 6 w 2218"/>
                  <a:gd name="T23" fmla="*/ 80 h 146"/>
                  <a:gd name="T24" fmla="*/ 2 w 2218"/>
                  <a:gd name="T25" fmla="*/ 78 h 146"/>
                  <a:gd name="T26" fmla="*/ 0 w 2218"/>
                  <a:gd name="T27" fmla="*/ 74 h 146"/>
                  <a:gd name="T28" fmla="*/ 0 w 2218"/>
                  <a:gd name="T29" fmla="*/ 74 h 146"/>
                  <a:gd name="T30" fmla="*/ 2 w 2218"/>
                  <a:gd name="T31" fmla="*/ 70 h 146"/>
                  <a:gd name="T32" fmla="*/ 6 w 2218"/>
                  <a:gd name="T33" fmla="*/ 66 h 146"/>
                  <a:gd name="T34" fmla="*/ 24 w 2218"/>
                  <a:gd name="T35" fmla="*/ 58 h 146"/>
                  <a:gd name="T36" fmla="*/ 50 w 2218"/>
                  <a:gd name="T37" fmla="*/ 52 h 146"/>
                  <a:gd name="T38" fmla="*/ 88 w 2218"/>
                  <a:gd name="T39" fmla="*/ 44 h 146"/>
                  <a:gd name="T40" fmla="*/ 134 w 2218"/>
                  <a:gd name="T41" fmla="*/ 38 h 146"/>
                  <a:gd name="T42" fmla="*/ 190 w 2218"/>
                  <a:gd name="T43" fmla="*/ 32 h 146"/>
                  <a:gd name="T44" fmla="*/ 326 w 2218"/>
                  <a:gd name="T45" fmla="*/ 22 h 146"/>
                  <a:gd name="T46" fmla="*/ 490 w 2218"/>
                  <a:gd name="T47" fmla="*/ 12 h 146"/>
                  <a:gd name="T48" fmla="*/ 678 w 2218"/>
                  <a:gd name="T49" fmla="*/ 6 h 146"/>
                  <a:gd name="T50" fmla="*/ 884 w 2218"/>
                  <a:gd name="T51" fmla="*/ 2 h 146"/>
                  <a:gd name="T52" fmla="*/ 1108 w 2218"/>
                  <a:gd name="T53" fmla="*/ 0 h 146"/>
                  <a:gd name="T54" fmla="*/ 1108 w 2218"/>
                  <a:gd name="T55" fmla="*/ 0 h 146"/>
                  <a:gd name="T56" fmla="*/ 1332 w 2218"/>
                  <a:gd name="T57" fmla="*/ 2 h 146"/>
                  <a:gd name="T58" fmla="*/ 1542 w 2218"/>
                  <a:gd name="T59" fmla="*/ 6 h 146"/>
                  <a:gd name="T60" fmla="*/ 1730 w 2218"/>
                  <a:gd name="T61" fmla="*/ 12 h 146"/>
                  <a:gd name="T62" fmla="*/ 1894 w 2218"/>
                  <a:gd name="T63" fmla="*/ 22 h 146"/>
                  <a:gd name="T64" fmla="*/ 2030 w 2218"/>
                  <a:gd name="T65" fmla="*/ 32 h 146"/>
                  <a:gd name="T66" fmla="*/ 2084 w 2218"/>
                  <a:gd name="T67" fmla="*/ 38 h 146"/>
                  <a:gd name="T68" fmla="*/ 2132 w 2218"/>
                  <a:gd name="T69" fmla="*/ 44 h 146"/>
                  <a:gd name="T70" fmla="*/ 2168 w 2218"/>
                  <a:gd name="T71" fmla="*/ 52 h 146"/>
                  <a:gd name="T72" fmla="*/ 2196 w 2218"/>
                  <a:gd name="T73" fmla="*/ 58 h 146"/>
                  <a:gd name="T74" fmla="*/ 2212 w 2218"/>
                  <a:gd name="T75" fmla="*/ 66 h 146"/>
                  <a:gd name="T76" fmla="*/ 2216 w 2218"/>
                  <a:gd name="T77" fmla="*/ 70 h 146"/>
                  <a:gd name="T78" fmla="*/ 2218 w 2218"/>
                  <a:gd name="T79" fmla="*/ 74 h 146"/>
                  <a:gd name="T80" fmla="*/ 2218 w 2218"/>
                  <a:gd name="T81" fmla="*/ 74 h 146"/>
                  <a:gd name="T82" fmla="*/ 2216 w 2218"/>
                  <a:gd name="T83" fmla="*/ 78 h 146"/>
                  <a:gd name="T84" fmla="*/ 2212 w 2218"/>
                  <a:gd name="T85" fmla="*/ 80 h 146"/>
                  <a:gd name="T86" fmla="*/ 2196 w 2218"/>
                  <a:gd name="T87" fmla="*/ 88 h 146"/>
                  <a:gd name="T88" fmla="*/ 2168 w 2218"/>
                  <a:gd name="T89" fmla="*/ 94 h 146"/>
                  <a:gd name="T90" fmla="*/ 2132 w 2218"/>
                  <a:gd name="T91" fmla="*/ 102 h 146"/>
                  <a:gd name="T92" fmla="*/ 2084 w 2218"/>
                  <a:gd name="T93" fmla="*/ 108 h 146"/>
                  <a:gd name="T94" fmla="*/ 2030 w 2218"/>
                  <a:gd name="T95" fmla="*/ 114 h 146"/>
                  <a:gd name="T96" fmla="*/ 1894 w 2218"/>
                  <a:gd name="T97" fmla="*/ 124 h 146"/>
                  <a:gd name="T98" fmla="*/ 1730 w 2218"/>
                  <a:gd name="T99" fmla="*/ 134 h 146"/>
                  <a:gd name="T100" fmla="*/ 1542 w 2218"/>
                  <a:gd name="T101" fmla="*/ 140 h 146"/>
                  <a:gd name="T102" fmla="*/ 1332 w 2218"/>
                  <a:gd name="T103" fmla="*/ 144 h 146"/>
                  <a:gd name="T104" fmla="*/ 1108 w 2218"/>
                  <a:gd name="T10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8" h="146">
                    <a:moveTo>
                      <a:pt x="1108" y="146"/>
                    </a:moveTo>
                    <a:lnTo>
                      <a:pt x="1108" y="146"/>
                    </a:lnTo>
                    <a:lnTo>
                      <a:pt x="884" y="144"/>
                    </a:lnTo>
                    <a:lnTo>
                      <a:pt x="678" y="140"/>
                    </a:lnTo>
                    <a:lnTo>
                      <a:pt x="490" y="134"/>
                    </a:lnTo>
                    <a:lnTo>
                      <a:pt x="326" y="124"/>
                    </a:lnTo>
                    <a:lnTo>
                      <a:pt x="190" y="114"/>
                    </a:lnTo>
                    <a:lnTo>
                      <a:pt x="134" y="108"/>
                    </a:lnTo>
                    <a:lnTo>
                      <a:pt x="88" y="102"/>
                    </a:lnTo>
                    <a:lnTo>
                      <a:pt x="50" y="94"/>
                    </a:lnTo>
                    <a:lnTo>
                      <a:pt x="24" y="88"/>
                    </a:lnTo>
                    <a:lnTo>
                      <a:pt x="6" y="80"/>
                    </a:lnTo>
                    <a:lnTo>
                      <a:pt x="2" y="78"/>
                    </a:lnTo>
                    <a:lnTo>
                      <a:pt x="0" y="74"/>
                    </a:lnTo>
                    <a:lnTo>
                      <a:pt x="2" y="70"/>
                    </a:lnTo>
                    <a:lnTo>
                      <a:pt x="6" y="66"/>
                    </a:lnTo>
                    <a:lnTo>
                      <a:pt x="24" y="58"/>
                    </a:lnTo>
                    <a:lnTo>
                      <a:pt x="50" y="52"/>
                    </a:lnTo>
                    <a:lnTo>
                      <a:pt x="88" y="44"/>
                    </a:lnTo>
                    <a:lnTo>
                      <a:pt x="134" y="38"/>
                    </a:lnTo>
                    <a:lnTo>
                      <a:pt x="190" y="32"/>
                    </a:lnTo>
                    <a:lnTo>
                      <a:pt x="326" y="22"/>
                    </a:lnTo>
                    <a:lnTo>
                      <a:pt x="490" y="12"/>
                    </a:lnTo>
                    <a:lnTo>
                      <a:pt x="678" y="6"/>
                    </a:lnTo>
                    <a:lnTo>
                      <a:pt x="884" y="2"/>
                    </a:lnTo>
                    <a:lnTo>
                      <a:pt x="1108" y="0"/>
                    </a:lnTo>
                    <a:lnTo>
                      <a:pt x="1332" y="2"/>
                    </a:lnTo>
                    <a:lnTo>
                      <a:pt x="1542" y="6"/>
                    </a:lnTo>
                    <a:lnTo>
                      <a:pt x="1730" y="12"/>
                    </a:lnTo>
                    <a:lnTo>
                      <a:pt x="1894" y="22"/>
                    </a:lnTo>
                    <a:lnTo>
                      <a:pt x="2030" y="32"/>
                    </a:lnTo>
                    <a:lnTo>
                      <a:pt x="2084" y="38"/>
                    </a:lnTo>
                    <a:lnTo>
                      <a:pt x="2132" y="44"/>
                    </a:lnTo>
                    <a:lnTo>
                      <a:pt x="2168" y="52"/>
                    </a:lnTo>
                    <a:lnTo>
                      <a:pt x="2196" y="58"/>
                    </a:lnTo>
                    <a:lnTo>
                      <a:pt x="2212" y="66"/>
                    </a:lnTo>
                    <a:lnTo>
                      <a:pt x="2216" y="70"/>
                    </a:lnTo>
                    <a:lnTo>
                      <a:pt x="2218" y="74"/>
                    </a:lnTo>
                    <a:lnTo>
                      <a:pt x="2216" y="78"/>
                    </a:lnTo>
                    <a:lnTo>
                      <a:pt x="2212" y="80"/>
                    </a:lnTo>
                    <a:lnTo>
                      <a:pt x="2196" y="88"/>
                    </a:lnTo>
                    <a:lnTo>
                      <a:pt x="2168" y="94"/>
                    </a:lnTo>
                    <a:lnTo>
                      <a:pt x="2132" y="102"/>
                    </a:lnTo>
                    <a:lnTo>
                      <a:pt x="2084" y="108"/>
                    </a:lnTo>
                    <a:lnTo>
                      <a:pt x="2030" y="114"/>
                    </a:lnTo>
                    <a:lnTo>
                      <a:pt x="1894" y="124"/>
                    </a:lnTo>
                    <a:lnTo>
                      <a:pt x="1730" y="134"/>
                    </a:lnTo>
                    <a:lnTo>
                      <a:pt x="1542" y="140"/>
                    </a:lnTo>
                    <a:lnTo>
                      <a:pt x="1332" y="144"/>
                    </a:lnTo>
                    <a:lnTo>
                      <a:pt x="1108"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grpSp>
          <p:nvGrpSpPr>
            <p:cNvPr id="4300" name="Group 406"/>
            <p:cNvGrpSpPr/>
            <p:nvPr/>
          </p:nvGrpSpPr>
          <p:grpSpPr bwMode="auto">
            <a:xfrm>
              <a:off x="536575" y="3778250"/>
              <a:ext cx="3536950" cy="231775"/>
              <a:chOff x="0" y="0"/>
              <a:chExt cx="2228" cy="146"/>
            </a:xfrm>
          </p:grpSpPr>
          <p:sp>
            <p:nvSpPr>
              <p:cNvPr id="4301" name="Freeform 206"/>
              <p:cNvSpPr>
                <a:spLocks noChangeArrowheads="1"/>
              </p:cNvSpPr>
              <p:nvPr/>
            </p:nvSpPr>
            <p:spPr bwMode="auto">
              <a:xfrm>
                <a:off x="0" y="0"/>
                <a:ext cx="2228" cy="146"/>
              </a:xfrm>
              <a:custGeom>
                <a:avLst/>
                <a:gdLst>
                  <a:gd name="T0" fmla="*/ 1112 w 2228"/>
                  <a:gd name="T1" fmla="*/ 0 h 146"/>
                  <a:gd name="T2" fmla="*/ 1112 w 2228"/>
                  <a:gd name="T3" fmla="*/ 0 h 146"/>
                  <a:gd name="T4" fmla="*/ 888 w 2228"/>
                  <a:gd name="T5" fmla="*/ 0 h 146"/>
                  <a:gd name="T6" fmla="*/ 680 w 2228"/>
                  <a:gd name="T7" fmla="*/ 6 h 146"/>
                  <a:gd name="T8" fmla="*/ 490 w 2228"/>
                  <a:gd name="T9" fmla="*/ 12 h 146"/>
                  <a:gd name="T10" fmla="*/ 326 w 2228"/>
                  <a:gd name="T11" fmla="*/ 20 h 146"/>
                  <a:gd name="T12" fmla="*/ 190 w 2228"/>
                  <a:gd name="T13" fmla="*/ 32 h 146"/>
                  <a:gd name="T14" fmla="*/ 134 w 2228"/>
                  <a:gd name="T15" fmla="*/ 38 h 146"/>
                  <a:gd name="T16" fmla="*/ 88 w 2228"/>
                  <a:gd name="T17" fmla="*/ 44 h 146"/>
                  <a:gd name="T18" fmla="*/ 50 w 2228"/>
                  <a:gd name="T19" fmla="*/ 52 h 146"/>
                  <a:gd name="T20" fmla="*/ 22 w 2228"/>
                  <a:gd name="T21" fmla="*/ 58 h 146"/>
                  <a:gd name="T22" fmla="*/ 6 w 2228"/>
                  <a:gd name="T23" fmla="*/ 66 h 146"/>
                  <a:gd name="T24" fmla="*/ 2 w 2228"/>
                  <a:gd name="T25" fmla="*/ 70 h 146"/>
                  <a:gd name="T26" fmla="*/ 0 w 2228"/>
                  <a:gd name="T27" fmla="*/ 74 h 146"/>
                  <a:gd name="T28" fmla="*/ 0 w 2228"/>
                  <a:gd name="T29" fmla="*/ 74 h 146"/>
                  <a:gd name="T30" fmla="*/ 2 w 2228"/>
                  <a:gd name="T31" fmla="*/ 78 h 146"/>
                  <a:gd name="T32" fmla="*/ 6 w 2228"/>
                  <a:gd name="T33" fmla="*/ 80 h 146"/>
                  <a:gd name="T34" fmla="*/ 22 w 2228"/>
                  <a:gd name="T35" fmla="*/ 88 h 146"/>
                  <a:gd name="T36" fmla="*/ 50 w 2228"/>
                  <a:gd name="T37" fmla="*/ 94 h 146"/>
                  <a:gd name="T38" fmla="*/ 88 w 2228"/>
                  <a:gd name="T39" fmla="*/ 102 h 146"/>
                  <a:gd name="T40" fmla="*/ 134 w 2228"/>
                  <a:gd name="T41" fmla="*/ 108 h 146"/>
                  <a:gd name="T42" fmla="*/ 190 w 2228"/>
                  <a:gd name="T43" fmla="*/ 114 h 146"/>
                  <a:gd name="T44" fmla="*/ 326 w 2228"/>
                  <a:gd name="T45" fmla="*/ 124 h 146"/>
                  <a:gd name="T46" fmla="*/ 490 w 2228"/>
                  <a:gd name="T47" fmla="*/ 134 h 146"/>
                  <a:gd name="T48" fmla="*/ 680 w 2228"/>
                  <a:gd name="T49" fmla="*/ 140 h 146"/>
                  <a:gd name="T50" fmla="*/ 888 w 2228"/>
                  <a:gd name="T51" fmla="*/ 144 h 146"/>
                  <a:gd name="T52" fmla="*/ 1112 w 2228"/>
                  <a:gd name="T53" fmla="*/ 146 h 146"/>
                  <a:gd name="T54" fmla="*/ 1112 w 2228"/>
                  <a:gd name="T55" fmla="*/ 146 h 146"/>
                  <a:gd name="T56" fmla="*/ 1338 w 2228"/>
                  <a:gd name="T57" fmla="*/ 144 h 146"/>
                  <a:gd name="T58" fmla="*/ 1548 w 2228"/>
                  <a:gd name="T59" fmla="*/ 140 h 146"/>
                  <a:gd name="T60" fmla="*/ 1738 w 2228"/>
                  <a:gd name="T61" fmla="*/ 134 h 146"/>
                  <a:gd name="T62" fmla="*/ 1902 w 2228"/>
                  <a:gd name="T63" fmla="*/ 124 h 146"/>
                  <a:gd name="T64" fmla="*/ 2038 w 2228"/>
                  <a:gd name="T65" fmla="*/ 114 h 146"/>
                  <a:gd name="T66" fmla="*/ 2094 w 2228"/>
                  <a:gd name="T67" fmla="*/ 108 h 146"/>
                  <a:gd name="T68" fmla="*/ 2140 w 2228"/>
                  <a:gd name="T69" fmla="*/ 102 h 146"/>
                  <a:gd name="T70" fmla="*/ 2178 w 2228"/>
                  <a:gd name="T71" fmla="*/ 94 h 146"/>
                  <a:gd name="T72" fmla="*/ 2204 w 2228"/>
                  <a:gd name="T73" fmla="*/ 88 h 146"/>
                  <a:gd name="T74" fmla="*/ 2222 w 2228"/>
                  <a:gd name="T75" fmla="*/ 80 h 146"/>
                  <a:gd name="T76" fmla="*/ 2226 w 2228"/>
                  <a:gd name="T77" fmla="*/ 78 h 146"/>
                  <a:gd name="T78" fmla="*/ 2228 w 2228"/>
                  <a:gd name="T79" fmla="*/ 74 h 146"/>
                  <a:gd name="T80" fmla="*/ 2228 w 2228"/>
                  <a:gd name="T81" fmla="*/ 74 h 146"/>
                  <a:gd name="T82" fmla="*/ 2226 w 2228"/>
                  <a:gd name="T83" fmla="*/ 70 h 146"/>
                  <a:gd name="T84" fmla="*/ 2222 w 2228"/>
                  <a:gd name="T85" fmla="*/ 66 h 146"/>
                  <a:gd name="T86" fmla="*/ 2204 w 2228"/>
                  <a:gd name="T87" fmla="*/ 58 h 146"/>
                  <a:gd name="T88" fmla="*/ 2178 w 2228"/>
                  <a:gd name="T89" fmla="*/ 52 h 146"/>
                  <a:gd name="T90" fmla="*/ 2140 w 2228"/>
                  <a:gd name="T91" fmla="*/ 44 h 146"/>
                  <a:gd name="T92" fmla="*/ 2094 w 2228"/>
                  <a:gd name="T93" fmla="*/ 38 h 146"/>
                  <a:gd name="T94" fmla="*/ 2038 w 2228"/>
                  <a:gd name="T95" fmla="*/ 32 h 146"/>
                  <a:gd name="T96" fmla="*/ 1902 w 2228"/>
                  <a:gd name="T97" fmla="*/ 20 h 146"/>
                  <a:gd name="T98" fmla="*/ 1738 w 2228"/>
                  <a:gd name="T99" fmla="*/ 12 h 146"/>
                  <a:gd name="T100" fmla="*/ 1548 w 2228"/>
                  <a:gd name="T101" fmla="*/ 6 h 146"/>
                  <a:gd name="T102" fmla="*/ 1338 w 2228"/>
                  <a:gd name="T103" fmla="*/ 0 h 146"/>
                  <a:gd name="T104" fmla="*/ 1112 w 2228"/>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28" h="146">
                    <a:moveTo>
                      <a:pt x="1112" y="0"/>
                    </a:moveTo>
                    <a:lnTo>
                      <a:pt x="1112" y="0"/>
                    </a:lnTo>
                    <a:lnTo>
                      <a:pt x="888" y="0"/>
                    </a:lnTo>
                    <a:lnTo>
                      <a:pt x="680" y="6"/>
                    </a:lnTo>
                    <a:lnTo>
                      <a:pt x="490" y="12"/>
                    </a:lnTo>
                    <a:lnTo>
                      <a:pt x="326" y="20"/>
                    </a:lnTo>
                    <a:lnTo>
                      <a:pt x="190" y="32"/>
                    </a:lnTo>
                    <a:lnTo>
                      <a:pt x="134" y="38"/>
                    </a:lnTo>
                    <a:lnTo>
                      <a:pt x="88" y="44"/>
                    </a:lnTo>
                    <a:lnTo>
                      <a:pt x="50" y="52"/>
                    </a:lnTo>
                    <a:lnTo>
                      <a:pt x="22" y="58"/>
                    </a:lnTo>
                    <a:lnTo>
                      <a:pt x="6" y="66"/>
                    </a:lnTo>
                    <a:lnTo>
                      <a:pt x="2" y="70"/>
                    </a:lnTo>
                    <a:lnTo>
                      <a:pt x="0" y="74"/>
                    </a:lnTo>
                    <a:lnTo>
                      <a:pt x="2" y="78"/>
                    </a:lnTo>
                    <a:lnTo>
                      <a:pt x="6" y="80"/>
                    </a:lnTo>
                    <a:lnTo>
                      <a:pt x="22" y="88"/>
                    </a:lnTo>
                    <a:lnTo>
                      <a:pt x="50" y="94"/>
                    </a:lnTo>
                    <a:lnTo>
                      <a:pt x="88" y="102"/>
                    </a:lnTo>
                    <a:lnTo>
                      <a:pt x="134" y="108"/>
                    </a:lnTo>
                    <a:lnTo>
                      <a:pt x="190" y="114"/>
                    </a:lnTo>
                    <a:lnTo>
                      <a:pt x="326" y="124"/>
                    </a:lnTo>
                    <a:lnTo>
                      <a:pt x="490" y="134"/>
                    </a:lnTo>
                    <a:lnTo>
                      <a:pt x="680" y="140"/>
                    </a:lnTo>
                    <a:lnTo>
                      <a:pt x="888" y="144"/>
                    </a:lnTo>
                    <a:lnTo>
                      <a:pt x="1112" y="146"/>
                    </a:lnTo>
                    <a:lnTo>
                      <a:pt x="1338" y="144"/>
                    </a:lnTo>
                    <a:lnTo>
                      <a:pt x="1548" y="140"/>
                    </a:lnTo>
                    <a:lnTo>
                      <a:pt x="1738" y="134"/>
                    </a:lnTo>
                    <a:lnTo>
                      <a:pt x="1902" y="124"/>
                    </a:lnTo>
                    <a:lnTo>
                      <a:pt x="2038" y="114"/>
                    </a:lnTo>
                    <a:lnTo>
                      <a:pt x="2094" y="108"/>
                    </a:lnTo>
                    <a:lnTo>
                      <a:pt x="2140" y="102"/>
                    </a:lnTo>
                    <a:lnTo>
                      <a:pt x="2178" y="94"/>
                    </a:lnTo>
                    <a:lnTo>
                      <a:pt x="2204" y="88"/>
                    </a:lnTo>
                    <a:lnTo>
                      <a:pt x="2222" y="80"/>
                    </a:lnTo>
                    <a:lnTo>
                      <a:pt x="2226" y="78"/>
                    </a:lnTo>
                    <a:lnTo>
                      <a:pt x="2228" y="74"/>
                    </a:lnTo>
                    <a:lnTo>
                      <a:pt x="2226" y="70"/>
                    </a:lnTo>
                    <a:lnTo>
                      <a:pt x="2222" y="66"/>
                    </a:lnTo>
                    <a:lnTo>
                      <a:pt x="2204" y="58"/>
                    </a:lnTo>
                    <a:lnTo>
                      <a:pt x="2178" y="52"/>
                    </a:lnTo>
                    <a:lnTo>
                      <a:pt x="2140" y="44"/>
                    </a:lnTo>
                    <a:lnTo>
                      <a:pt x="2094" y="38"/>
                    </a:lnTo>
                    <a:lnTo>
                      <a:pt x="2038" y="32"/>
                    </a:lnTo>
                    <a:lnTo>
                      <a:pt x="1902" y="20"/>
                    </a:lnTo>
                    <a:lnTo>
                      <a:pt x="1738" y="12"/>
                    </a:lnTo>
                    <a:lnTo>
                      <a:pt x="1548" y="6"/>
                    </a:lnTo>
                    <a:lnTo>
                      <a:pt x="1338" y="0"/>
                    </a:lnTo>
                    <a:lnTo>
                      <a:pt x="1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2" name="Freeform 207"/>
              <p:cNvSpPr>
                <a:spLocks noEditPoints="1" noChangeArrowheads="1"/>
              </p:cNvSpPr>
              <p:nvPr/>
            </p:nvSpPr>
            <p:spPr bwMode="auto">
              <a:xfrm>
                <a:off x="4" y="0"/>
                <a:ext cx="2218" cy="146"/>
              </a:xfrm>
              <a:custGeom>
                <a:avLst/>
                <a:gdLst>
                  <a:gd name="T0" fmla="*/ 1108 w 2218"/>
                  <a:gd name="T1" fmla="*/ 146 h 146"/>
                  <a:gd name="T2" fmla="*/ 680 w 2218"/>
                  <a:gd name="T3" fmla="*/ 140 h 146"/>
                  <a:gd name="T4" fmla="*/ 330 w 2218"/>
                  <a:gd name="T5" fmla="*/ 124 h 146"/>
                  <a:gd name="T6" fmla="*/ 140 w 2218"/>
                  <a:gd name="T7" fmla="*/ 108 h 146"/>
                  <a:gd name="T8" fmla="*/ 56 w 2218"/>
                  <a:gd name="T9" fmla="*/ 94 h 146"/>
                  <a:gd name="T10" fmla="*/ 12 w 2218"/>
                  <a:gd name="T11" fmla="*/ 80 h 146"/>
                  <a:gd name="T12" fmla="*/ 6 w 2218"/>
                  <a:gd name="T13" fmla="*/ 74 h 146"/>
                  <a:gd name="T14" fmla="*/ 8 w 2218"/>
                  <a:gd name="T15" fmla="*/ 70 h 146"/>
                  <a:gd name="T16" fmla="*/ 28 w 2218"/>
                  <a:gd name="T17" fmla="*/ 58 h 146"/>
                  <a:gd name="T18" fmla="*/ 92 w 2218"/>
                  <a:gd name="T19" fmla="*/ 44 h 146"/>
                  <a:gd name="T20" fmla="*/ 194 w 2218"/>
                  <a:gd name="T21" fmla="*/ 32 h 146"/>
                  <a:gd name="T22" fmla="*/ 492 w 2218"/>
                  <a:gd name="T23" fmla="*/ 12 h 146"/>
                  <a:gd name="T24" fmla="*/ 886 w 2218"/>
                  <a:gd name="T25" fmla="*/ 2 h 146"/>
                  <a:gd name="T26" fmla="*/ 1108 w 2218"/>
                  <a:gd name="T27" fmla="*/ 0 h 146"/>
                  <a:gd name="T28" fmla="*/ 1540 w 2218"/>
                  <a:gd name="T29" fmla="*/ 6 h 146"/>
                  <a:gd name="T30" fmla="*/ 1890 w 2218"/>
                  <a:gd name="T31" fmla="*/ 22 h 146"/>
                  <a:gd name="T32" fmla="*/ 2080 w 2218"/>
                  <a:gd name="T33" fmla="*/ 38 h 146"/>
                  <a:gd name="T34" fmla="*/ 2164 w 2218"/>
                  <a:gd name="T35" fmla="*/ 52 h 146"/>
                  <a:gd name="T36" fmla="*/ 2208 w 2218"/>
                  <a:gd name="T37" fmla="*/ 66 h 146"/>
                  <a:gd name="T38" fmla="*/ 2212 w 2218"/>
                  <a:gd name="T39" fmla="*/ 74 h 146"/>
                  <a:gd name="T40" fmla="*/ 2212 w 2218"/>
                  <a:gd name="T41" fmla="*/ 78 h 146"/>
                  <a:gd name="T42" fmla="*/ 2190 w 2218"/>
                  <a:gd name="T43" fmla="*/ 88 h 146"/>
                  <a:gd name="T44" fmla="*/ 2126 w 2218"/>
                  <a:gd name="T45" fmla="*/ 102 h 146"/>
                  <a:gd name="T46" fmla="*/ 2026 w 2218"/>
                  <a:gd name="T47" fmla="*/ 114 h 146"/>
                  <a:gd name="T48" fmla="*/ 1728 w 2218"/>
                  <a:gd name="T49" fmla="*/ 132 h 146"/>
                  <a:gd name="T50" fmla="*/ 1332 w 2218"/>
                  <a:gd name="T51" fmla="*/ 144 h 146"/>
                  <a:gd name="T52" fmla="*/ 1108 w 2218"/>
                  <a:gd name="T53" fmla="*/ 0 h 146"/>
                  <a:gd name="T54" fmla="*/ 884 w 2218"/>
                  <a:gd name="T55" fmla="*/ 2 h 146"/>
                  <a:gd name="T56" fmla="*/ 490 w 2218"/>
                  <a:gd name="T57" fmla="*/ 12 h 146"/>
                  <a:gd name="T58" fmla="*/ 190 w 2218"/>
                  <a:gd name="T59" fmla="*/ 32 h 146"/>
                  <a:gd name="T60" fmla="*/ 88 w 2218"/>
                  <a:gd name="T61" fmla="*/ 44 h 146"/>
                  <a:gd name="T62" fmla="*/ 24 w 2218"/>
                  <a:gd name="T63" fmla="*/ 58 h 146"/>
                  <a:gd name="T64" fmla="*/ 2 w 2218"/>
                  <a:gd name="T65" fmla="*/ 70 h 146"/>
                  <a:gd name="T66" fmla="*/ 0 w 2218"/>
                  <a:gd name="T67" fmla="*/ 74 h 146"/>
                  <a:gd name="T68" fmla="*/ 6 w 2218"/>
                  <a:gd name="T69" fmla="*/ 80 h 146"/>
                  <a:gd name="T70" fmla="*/ 50 w 2218"/>
                  <a:gd name="T71" fmla="*/ 94 h 146"/>
                  <a:gd name="T72" fmla="*/ 134 w 2218"/>
                  <a:gd name="T73" fmla="*/ 108 h 146"/>
                  <a:gd name="T74" fmla="*/ 326 w 2218"/>
                  <a:gd name="T75" fmla="*/ 124 h 146"/>
                  <a:gd name="T76" fmla="*/ 678 w 2218"/>
                  <a:gd name="T77" fmla="*/ 140 h 146"/>
                  <a:gd name="T78" fmla="*/ 1108 w 2218"/>
                  <a:gd name="T79" fmla="*/ 146 h 146"/>
                  <a:gd name="T80" fmla="*/ 1332 w 2218"/>
                  <a:gd name="T81" fmla="*/ 144 h 146"/>
                  <a:gd name="T82" fmla="*/ 1730 w 2218"/>
                  <a:gd name="T83" fmla="*/ 134 h 146"/>
                  <a:gd name="T84" fmla="*/ 2030 w 2218"/>
                  <a:gd name="T85" fmla="*/ 114 h 146"/>
                  <a:gd name="T86" fmla="*/ 2132 w 2218"/>
                  <a:gd name="T87" fmla="*/ 102 h 146"/>
                  <a:gd name="T88" fmla="*/ 2196 w 2218"/>
                  <a:gd name="T89" fmla="*/ 88 h 146"/>
                  <a:gd name="T90" fmla="*/ 2216 w 2218"/>
                  <a:gd name="T91" fmla="*/ 78 h 146"/>
                  <a:gd name="T92" fmla="*/ 2218 w 2218"/>
                  <a:gd name="T93" fmla="*/ 74 h 146"/>
                  <a:gd name="T94" fmla="*/ 2212 w 2218"/>
                  <a:gd name="T95" fmla="*/ 66 h 146"/>
                  <a:gd name="T96" fmla="*/ 2168 w 2218"/>
                  <a:gd name="T97" fmla="*/ 52 h 146"/>
                  <a:gd name="T98" fmla="*/ 2084 w 2218"/>
                  <a:gd name="T99" fmla="*/ 38 h 146"/>
                  <a:gd name="T100" fmla="*/ 1894 w 2218"/>
                  <a:gd name="T101" fmla="*/ 22 h 146"/>
                  <a:gd name="T102" fmla="*/ 1542 w 2218"/>
                  <a:gd name="T103" fmla="*/ 6 h 146"/>
                  <a:gd name="T104" fmla="*/ 1108 w 2218"/>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8" h="146">
                    <a:moveTo>
                      <a:pt x="1108" y="146"/>
                    </a:moveTo>
                    <a:lnTo>
                      <a:pt x="1108" y="146"/>
                    </a:lnTo>
                    <a:lnTo>
                      <a:pt x="886" y="144"/>
                    </a:lnTo>
                    <a:lnTo>
                      <a:pt x="680" y="140"/>
                    </a:lnTo>
                    <a:lnTo>
                      <a:pt x="492" y="132"/>
                    </a:lnTo>
                    <a:lnTo>
                      <a:pt x="330" y="124"/>
                    </a:lnTo>
                    <a:lnTo>
                      <a:pt x="194" y="114"/>
                    </a:lnTo>
                    <a:lnTo>
                      <a:pt x="140" y="108"/>
                    </a:lnTo>
                    <a:lnTo>
                      <a:pt x="92" y="102"/>
                    </a:lnTo>
                    <a:lnTo>
                      <a:pt x="56" y="94"/>
                    </a:lnTo>
                    <a:lnTo>
                      <a:pt x="28" y="88"/>
                    </a:lnTo>
                    <a:lnTo>
                      <a:pt x="12" y="80"/>
                    </a:lnTo>
                    <a:lnTo>
                      <a:pt x="8" y="78"/>
                    </a:lnTo>
                    <a:lnTo>
                      <a:pt x="6" y="74"/>
                    </a:lnTo>
                    <a:lnTo>
                      <a:pt x="8" y="70"/>
                    </a:lnTo>
                    <a:lnTo>
                      <a:pt x="12" y="66"/>
                    </a:lnTo>
                    <a:lnTo>
                      <a:pt x="28" y="58"/>
                    </a:lnTo>
                    <a:lnTo>
                      <a:pt x="56" y="52"/>
                    </a:lnTo>
                    <a:lnTo>
                      <a:pt x="92" y="44"/>
                    </a:lnTo>
                    <a:lnTo>
                      <a:pt x="140" y="38"/>
                    </a:lnTo>
                    <a:lnTo>
                      <a:pt x="194" y="32"/>
                    </a:lnTo>
                    <a:lnTo>
                      <a:pt x="330" y="22"/>
                    </a:lnTo>
                    <a:lnTo>
                      <a:pt x="492" y="12"/>
                    </a:lnTo>
                    <a:lnTo>
                      <a:pt x="680" y="6"/>
                    </a:lnTo>
                    <a:lnTo>
                      <a:pt x="886" y="2"/>
                    </a:lnTo>
                    <a:lnTo>
                      <a:pt x="1108" y="0"/>
                    </a:lnTo>
                    <a:lnTo>
                      <a:pt x="1332" y="2"/>
                    </a:lnTo>
                    <a:lnTo>
                      <a:pt x="1540" y="6"/>
                    </a:lnTo>
                    <a:lnTo>
                      <a:pt x="1728" y="12"/>
                    </a:lnTo>
                    <a:lnTo>
                      <a:pt x="1890" y="22"/>
                    </a:lnTo>
                    <a:lnTo>
                      <a:pt x="2026" y="32"/>
                    </a:lnTo>
                    <a:lnTo>
                      <a:pt x="2080" y="38"/>
                    </a:lnTo>
                    <a:lnTo>
                      <a:pt x="2126" y="44"/>
                    </a:lnTo>
                    <a:lnTo>
                      <a:pt x="2164" y="52"/>
                    </a:lnTo>
                    <a:lnTo>
                      <a:pt x="2190" y="58"/>
                    </a:lnTo>
                    <a:lnTo>
                      <a:pt x="2208" y="66"/>
                    </a:lnTo>
                    <a:lnTo>
                      <a:pt x="2212" y="70"/>
                    </a:lnTo>
                    <a:lnTo>
                      <a:pt x="2212" y="74"/>
                    </a:lnTo>
                    <a:lnTo>
                      <a:pt x="2212" y="78"/>
                    </a:lnTo>
                    <a:lnTo>
                      <a:pt x="2208" y="80"/>
                    </a:lnTo>
                    <a:lnTo>
                      <a:pt x="2190" y="88"/>
                    </a:lnTo>
                    <a:lnTo>
                      <a:pt x="2164" y="94"/>
                    </a:lnTo>
                    <a:lnTo>
                      <a:pt x="2126" y="102"/>
                    </a:lnTo>
                    <a:lnTo>
                      <a:pt x="2080" y="108"/>
                    </a:lnTo>
                    <a:lnTo>
                      <a:pt x="2026" y="114"/>
                    </a:lnTo>
                    <a:lnTo>
                      <a:pt x="1890" y="124"/>
                    </a:lnTo>
                    <a:lnTo>
                      <a:pt x="1728" y="132"/>
                    </a:lnTo>
                    <a:lnTo>
                      <a:pt x="1540" y="140"/>
                    </a:lnTo>
                    <a:lnTo>
                      <a:pt x="1332" y="144"/>
                    </a:lnTo>
                    <a:lnTo>
                      <a:pt x="1108" y="146"/>
                    </a:lnTo>
                    <a:close/>
                    <a:moveTo>
                      <a:pt x="1108" y="0"/>
                    </a:moveTo>
                    <a:lnTo>
                      <a:pt x="1108" y="0"/>
                    </a:lnTo>
                    <a:lnTo>
                      <a:pt x="884" y="2"/>
                    </a:lnTo>
                    <a:lnTo>
                      <a:pt x="678" y="6"/>
                    </a:lnTo>
                    <a:lnTo>
                      <a:pt x="490" y="12"/>
                    </a:lnTo>
                    <a:lnTo>
                      <a:pt x="326" y="22"/>
                    </a:lnTo>
                    <a:lnTo>
                      <a:pt x="190" y="32"/>
                    </a:lnTo>
                    <a:lnTo>
                      <a:pt x="134" y="38"/>
                    </a:lnTo>
                    <a:lnTo>
                      <a:pt x="88" y="44"/>
                    </a:lnTo>
                    <a:lnTo>
                      <a:pt x="50" y="52"/>
                    </a:lnTo>
                    <a:lnTo>
                      <a:pt x="24" y="58"/>
                    </a:lnTo>
                    <a:lnTo>
                      <a:pt x="6" y="66"/>
                    </a:lnTo>
                    <a:lnTo>
                      <a:pt x="2" y="70"/>
                    </a:lnTo>
                    <a:lnTo>
                      <a:pt x="0" y="74"/>
                    </a:lnTo>
                    <a:lnTo>
                      <a:pt x="2" y="78"/>
                    </a:lnTo>
                    <a:lnTo>
                      <a:pt x="6" y="80"/>
                    </a:lnTo>
                    <a:lnTo>
                      <a:pt x="24" y="88"/>
                    </a:lnTo>
                    <a:lnTo>
                      <a:pt x="50" y="94"/>
                    </a:lnTo>
                    <a:lnTo>
                      <a:pt x="88" y="102"/>
                    </a:lnTo>
                    <a:lnTo>
                      <a:pt x="134" y="108"/>
                    </a:lnTo>
                    <a:lnTo>
                      <a:pt x="190" y="114"/>
                    </a:lnTo>
                    <a:lnTo>
                      <a:pt x="326" y="124"/>
                    </a:lnTo>
                    <a:lnTo>
                      <a:pt x="490" y="134"/>
                    </a:lnTo>
                    <a:lnTo>
                      <a:pt x="678" y="140"/>
                    </a:lnTo>
                    <a:lnTo>
                      <a:pt x="884" y="144"/>
                    </a:lnTo>
                    <a:lnTo>
                      <a:pt x="1108" y="146"/>
                    </a:lnTo>
                    <a:lnTo>
                      <a:pt x="1332" y="144"/>
                    </a:lnTo>
                    <a:lnTo>
                      <a:pt x="1542" y="140"/>
                    </a:lnTo>
                    <a:lnTo>
                      <a:pt x="1730" y="134"/>
                    </a:lnTo>
                    <a:lnTo>
                      <a:pt x="1894" y="124"/>
                    </a:lnTo>
                    <a:lnTo>
                      <a:pt x="2030" y="114"/>
                    </a:lnTo>
                    <a:lnTo>
                      <a:pt x="2084" y="108"/>
                    </a:lnTo>
                    <a:lnTo>
                      <a:pt x="2132" y="102"/>
                    </a:lnTo>
                    <a:lnTo>
                      <a:pt x="2168" y="94"/>
                    </a:lnTo>
                    <a:lnTo>
                      <a:pt x="2196" y="88"/>
                    </a:lnTo>
                    <a:lnTo>
                      <a:pt x="2212" y="80"/>
                    </a:lnTo>
                    <a:lnTo>
                      <a:pt x="2216" y="78"/>
                    </a:lnTo>
                    <a:lnTo>
                      <a:pt x="2218" y="74"/>
                    </a:lnTo>
                    <a:lnTo>
                      <a:pt x="2216" y="70"/>
                    </a:lnTo>
                    <a:lnTo>
                      <a:pt x="2212" y="66"/>
                    </a:lnTo>
                    <a:lnTo>
                      <a:pt x="2196" y="58"/>
                    </a:lnTo>
                    <a:lnTo>
                      <a:pt x="2168" y="52"/>
                    </a:lnTo>
                    <a:lnTo>
                      <a:pt x="2132" y="44"/>
                    </a:lnTo>
                    <a:lnTo>
                      <a:pt x="2084" y="38"/>
                    </a:lnTo>
                    <a:lnTo>
                      <a:pt x="2030" y="32"/>
                    </a:lnTo>
                    <a:lnTo>
                      <a:pt x="1894" y="22"/>
                    </a:lnTo>
                    <a:lnTo>
                      <a:pt x="1730" y="12"/>
                    </a:lnTo>
                    <a:lnTo>
                      <a:pt x="1542" y="6"/>
                    </a:lnTo>
                    <a:lnTo>
                      <a:pt x="1332" y="2"/>
                    </a:lnTo>
                    <a:lnTo>
                      <a:pt x="1108" y="0"/>
                    </a:lnTo>
                    <a:close/>
                  </a:path>
                </a:pathLst>
              </a:custGeom>
              <a:solidFill>
                <a:srgbClr val="F2F1F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3" name="Freeform 208"/>
              <p:cNvSpPr>
                <a:spLocks noChangeArrowheads="1"/>
              </p:cNvSpPr>
              <p:nvPr/>
            </p:nvSpPr>
            <p:spPr bwMode="auto">
              <a:xfrm>
                <a:off x="10" y="0"/>
                <a:ext cx="2206" cy="146"/>
              </a:xfrm>
              <a:custGeom>
                <a:avLst/>
                <a:gdLst>
                  <a:gd name="T0" fmla="*/ 1102 w 2206"/>
                  <a:gd name="T1" fmla="*/ 146 h 146"/>
                  <a:gd name="T2" fmla="*/ 1102 w 2206"/>
                  <a:gd name="T3" fmla="*/ 146 h 146"/>
                  <a:gd name="T4" fmla="*/ 880 w 2206"/>
                  <a:gd name="T5" fmla="*/ 144 h 146"/>
                  <a:gd name="T6" fmla="*/ 674 w 2206"/>
                  <a:gd name="T7" fmla="*/ 140 h 146"/>
                  <a:gd name="T8" fmla="*/ 486 w 2206"/>
                  <a:gd name="T9" fmla="*/ 132 h 146"/>
                  <a:gd name="T10" fmla="*/ 324 w 2206"/>
                  <a:gd name="T11" fmla="*/ 124 h 146"/>
                  <a:gd name="T12" fmla="*/ 188 w 2206"/>
                  <a:gd name="T13" fmla="*/ 114 h 146"/>
                  <a:gd name="T14" fmla="*/ 134 w 2206"/>
                  <a:gd name="T15" fmla="*/ 108 h 146"/>
                  <a:gd name="T16" fmla="*/ 86 w 2206"/>
                  <a:gd name="T17" fmla="*/ 102 h 146"/>
                  <a:gd name="T18" fmla="*/ 50 w 2206"/>
                  <a:gd name="T19" fmla="*/ 94 h 146"/>
                  <a:gd name="T20" fmla="*/ 22 w 2206"/>
                  <a:gd name="T21" fmla="*/ 88 h 146"/>
                  <a:gd name="T22" fmla="*/ 6 w 2206"/>
                  <a:gd name="T23" fmla="*/ 80 h 146"/>
                  <a:gd name="T24" fmla="*/ 2 w 2206"/>
                  <a:gd name="T25" fmla="*/ 78 h 146"/>
                  <a:gd name="T26" fmla="*/ 0 w 2206"/>
                  <a:gd name="T27" fmla="*/ 74 h 146"/>
                  <a:gd name="T28" fmla="*/ 0 w 2206"/>
                  <a:gd name="T29" fmla="*/ 74 h 146"/>
                  <a:gd name="T30" fmla="*/ 2 w 2206"/>
                  <a:gd name="T31" fmla="*/ 70 h 146"/>
                  <a:gd name="T32" fmla="*/ 6 w 2206"/>
                  <a:gd name="T33" fmla="*/ 66 h 146"/>
                  <a:gd name="T34" fmla="*/ 22 w 2206"/>
                  <a:gd name="T35" fmla="*/ 58 h 146"/>
                  <a:gd name="T36" fmla="*/ 50 w 2206"/>
                  <a:gd name="T37" fmla="*/ 52 h 146"/>
                  <a:gd name="T38" fmla="*/ 86 w 2206"/>
                  <a:gd name="T39" fmla="*/ 44 h 146"/>
                  <a:gd name="T40" fmla="*/ 134 w 2206"/>
                  <a:gd name="T41" fmla="*/ 38 h 146"/>
                  <a:gd name="T42" fmla="*/ 188 w 2206"/>
                  <a:gd name="T43" fmla="*/ 32 h 146"/>
                  <a:gd name="T44" fmla="*/ 324 w 2206"/>
                  <a:gd name="T45" fmla="*/ 22 h 146"/>
                  <a:gd name="T46" fmla="*/ 486 w 2206"/>
                  <a:gd name="T47" fmla="*/ 12 h 146"/>
                  <a:gd name="T48" fmla="*/ 674 w 2206"/>
                  <a:gd name="T49" fmla="*/ 6 h 146"/>
                  <a:gd name="T50" fmla="*/ 880 w 2206"/>
                  <a:gd name="T51" fmla="*/ 2 h 146"/>
                  <a:gd name="T52" fmla="*/ 1102 w 2206"/>
                  <a:gd name="T53" fmla="*/ 0 h 146"/>
                  <a:gd name="T54" fmla="*/ 1102 w 2206"/>
                  <a:gd name="T55" fmla="*/ 0 h 146"/>
                  <a:gd name="T56" fmla="*/ 1326 w 2206"/>
                  <a:gd name="T57" fmla="*/ 2 h 146"/>
                  <a:gd name="T58" fmla="*/ 1534 w 2206"/>
                  <a:gd name="T59" fmla="*/ 6 h 146"/>
                  <a:gd name="T60" fmla="*/ 1722 w 2206"/>
                  <a:gd name="T61" fmla="*/ 12 h 146"/>
                  <a:gd name="T62" fmla="*/ 1884 w 2206"/>
                  <a:gd name="T63" fmla="*/ 22 h 146"/>
                  <a:gd name="T64" fmla="*/ 2020 w 2206"/>
                  <a:gd name="T65" fmla="*/ 32 h 146"/>
                  <a:gd name="T66" fmla="*/ 2074 w 2206"/>
                  <a:gd name="T67" fmla="*/ 38 h 146"/>
                  <a:gd name="T68" fmla="*/ 2120 w 2206"/>
                  <a:gd name="T69" fmla="*/ 44 h 146"/>
                  <a:gd name="T70" fmla="*/ 2158 w 2206"/>
                  <a:gd name="T71" fmla="*/ 52 h 146"/>
                  <a:gd name="T72" fmla="*/ 2184 w 2206"/>
                  <a:gd name="T73" fmla="*/ 58 h 146"/>
                  <a:gd name="T74" fmla="*/ 2202 w 2206"/>
                  <a:gd name="T75" fmla="*/ 66 h 146"/>
                  <a:gd name="T76" fmla="*/ 2206 w 2206"/>
                  <a:gd name="T77" fmla="*/ 70 h 146"/>
                  <a:gd name="T78" fmla="*/ 2206 w 2206"/>
                  <a:gd name="T79" fmla="*/ 74 h 146"/>
                  <a:gd name="T80" fmla="*/ 2206 w 2206"/>
                  <a:gd name="T81" fmla="*/ 74 h 146"/>
                  <a:gd name="T82" fmla="*/ 2206 w 2206"/>
                  <a:gd name="T83" fmla="*/ 78 h 146"/>
                  <a:gd name="T84" fmla="*/ 2202 w 2206"/>
                  <a:gd name="T85" fmla="*/ 80 h 146"/>
                  <a:gd name="T86" fmla="*/ 2184 w 2206"/>
                  <a:gd name="T87" fmla="*/ 88 h 146"/>
                  <a:gd name="T88" fmla="*/ 2158 w 2206"/>
                  <a:gd name="T89" fmla="*/ 94 h 146"/>
                  <a:gd name="T90" fmla="*/ 2120 w 2206"/>
                  <a:gd name="T91" fmla="*/ 102 h 146"/>
                  <a:gd name="T92" fmla="*/ 2074 w 2206"/>
                  <a:gd name="T93" fmla="*/ 108 h 146"/>
                  <a:gd name="T94" fmla="*/ 2020 w 2206"/>
                  <a:gd name="T95" fmla="*/ 114 h 146"/>
                  <a:gd name="T96" fmla="*/ 1884 w 2206"/>
                  <a:gd name="T97" fmla="*/ 124 h 146"/>
                  <a:gd name="T98" fmla="*/ 1722 w 2206"/>
                  <a:gd name="T99" fmla="*/ 132 h 146"/>
                  <a:gd name="T100" fmla="*/ 1534 w 2206"/>
                  <a:gd name="T101" fmla="*/ 140 h 146"/>
                  <a:gd name="T102" fmla="*/ 1326 w 2206"/>
                  <a:gd name="T103" fmla="*/ 144 h 146"/>
                  <a:gd name="T104" fmla="*/ 1102 w 2206"/>
                  <a:gd name="T10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6" h="146">
                    <a:moveTo>
                      <a:pt x="1102" y="146"/>
                    </a:moveTo>
                    <a:lnTo>
                      <a:pt x="1102" y="146"/>
                    </a:lnTo>
                    <a:lnTo>
                      <a:pt x="880" y="144"/>
                    </a:lnTo>
                    <a:lnTo>
                      <a:pt x="674" y="140"/>
                    </a:lnTo>
                    <a:lnTo>
                      <a:pt x="486" y="132"/>
                    </a:lnTo>
                    <a:lnTo>
                      <a:pt x="324" y="124"/>
                    </a:lnTo>
                    <a:lnTo>
                      <a:pt x="188" y="114"/>
                    </a:lnTo>
                    <a:lnTo>
                      <a:pt x="134" y="108"/>
                    </a:lnTo>
                    <a:lnTo>
                      <a:pt x="86" y="102"/>
                    </a:lnTo>
                    <a:lnTo>
                      <a:pt x="50" y="94"/>
                    </a:lnTo>
                    <a:lnTo>
                      <a:pt x="22" y="88"/>
                    </a:lnTo>
                    <a:lnTo>
                      <a:pt x="6" y="80"/>
                    </a:lnTo>
                    <a:lnTo>
                      <a:pt x="2" y="78"/>
                    </a:lnTo>
                    <a:lnTo>
                      <a:pt x="0" y="74"/>
                    </a:lnTo>
                    <a:lnTo>
                      <a:pt x="2" y="70"/>
                    </a:lnTo>
                    <a:lnTo>
                      <a:pt x="6" y="66"/>
                    </a:lnTo>
                    <a:lnTo>
                      <a:pt x="22" y="58"/>
                    </a:lnTo>
                    <a:lnTo>
                      <a:pt x="50" y="52"/>
                    </a:lnTo>
                    <a:lnTo>
                      <a:pt x="86" y="44"/>
                    </a:lnTo>
                    <a:lnTo>
                      <a:pt x="134" y="38"/>
                    </a:lnTo>
                    <a:lnTo>
                      <a:pt x="188" y="32"/>
                    </a:lnTo>
                    <a:lnTo>
                      <a:pt x="324" y="22"/>
                    </a:lnTo>
                    <a:lnTo>
                      <a:pt x="486" y="12"/>
                    </a:lnTo>
                    <a:lnTo>
                      <a:pt x="674" y="6"/>
                    </a:lnTo>
                    <a:lnTo>
                      <a:pt x="880" y="2"/>
                    </a:lnTo>
                    <a:lnTo>
                      <a:pt x="1102" y="0"/>
                    </a:lnTo>
                    <a:lnTo>
                      <a:pt x="1326" y="2"/>
                    </a:lnTo>
                    <a:lnTo>
                      <a:pt x="1534" y="6"/>
                    </a:lnTo>
                    <a:lnTo>
                      <a:pt x="1722" y="12"/>
                    </a:lnTo>
                    <a:lnTo>
                      <a:pt x="1884" y="22"/>
                    </a:lnTo>
                    <a:lnTo>
                      <a:pt x="2020" y="32"/>
                    </a:lnTo>
                    <a:lnTo>
                      <a:pt x="2074" y="38"/>
                    </a:lnTo>
                    <a:lnTo>
                      <a:pt x="2120" y="44"/>
                    </a:lnTo>
                    <a:lnTo>
                      <a:pt x="2158" y="52"/>
                    </a:lnTo>
                    <a:lnTo>
                      <a:pt x="2184" y="58"/>
                    </a:lnTo>
                    <a:lnTo>
                      <a:pt x="2202" y="66"/>
                    </a:lnTo>
                    <a:lnTo>
                      <a:pt x="2206" y="70"/>
                    </a:lnTo>
                    <a:lnTo>
                      <a:pt x="2206" y="74"/>
                    </a:lnTo>
                    <a:lnTo>
                      <a:pt x="2206" y="78"/>
                    </a:lnTo>
                    <a:lnTo>
                      <a:pt x="2202" y="80"/>
                    </a:lnTo>
                    <a:lnTo>
                      <a:pt x="2184" y="88"/>
                    </a:lnTo>
                    <a:lnTo>
                      <a:pt x="2158" y="94"/>
                    </a:lnTo>
                    <a:lnTo>
                      <a:pt x="2120" y="102"/>
                    </a:lnTo>
                    <a:lnTo>
                      <a:pt x="2074" y="108"/>
                    </a:lnTo>
                    <a:lnTo>
                      <a:pt x="2020" y="114"/>
                    </a:lnTo>
                    <a:lnTo>
                      <a:pt x="1884" y="124"/>
                    </a:lnTo>
                    <a:lnTo>
                      <a:pt x="1722" y="132"/>
                    </a:lnTo>
                    <a:lnTo>
                      <a:pt x="1534" y="140"/>
                    </a:lnTo>
                    <a:lnTo>
                      <a:pt x="1326" y="144"/>
                    </a:lnTo>
                    <a:lnTo>
                      <a:pt x="1102"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4" name="Freeform 209"/>
              <p:cNvSpPr>
                <a:spLocks noChangeArrowheads="1"/>
              </p:cNvSpPr>
              <p:nvPr/>
            </p:nvSpPr>
            <p:spPr bwMode="auto">
              <a:xfrm>
                <a:off x="4" y="0"/>
                <a:ext cx="2218" cy="146"/>
              </a:xfrm>
              <a:custGeom>
                <a:avLst/>
                <a:gdLst>
                  <a:gd name="T0" fmla="*/ 1108 w 2218"/>
                  <a:gd name="T1" fmla="*/ 0 h 146"/>
                  <a:gd name="T2" fmla="*/ 1108 w 2218"/>
                  <a:gd name="T3" fmla="*/ 0 h 146"/>
                  <a:gd name="T4" fmla="*/ 884 w 2218"/>
                  <a:gd name="T5" fmla="*/ 2 h 146"/>
                  <a:gd name="T6" fmla="*/ 678 w 2218"/>
                  <a:gd name="T7" fmla="*/ 6 h 146"/>
                  <a:gd name="T8" fmla="*/ 490 w 2218"/>
                  <a:gd name="T9" fmla="*/ 12 h 146"/>
                  <a:gd name="T10" fmla="*/ 326 w 2218"/>
                  <a:gd name="T11" fmla="*/ 22 h 146"/>
                  <a:gd name="T12" fmla="*/ 190 w 2218"/>
                  <a:gd name="T13" fmla="*/ 32 h 146"/>
                  <a:gd name="T14" fmla="*/ 134 w 2218"/>
                  <a:gd name="T15" fmla="*/ 38 h 146"/>
                  <a:gd name="T16" fmla="*/ 88 w 2218"/>
                  <a:gd name="T17" fmla="*/ 44 h 146"/>
                  <a:gd name="T18" fmla="*/ 50 w 2218"/>
                  <a:gd name="T19" fmla="*/ 52 h 146"/>
                  <a:gd name="T20" fmla="*/ 24 w 2218"/>
                  <a:gd name="T21" fmla="*/ 58 h 146"/>
                  <a:gd name="T22" fmla="*/ 6 w 2218"/>
                  <a:gd name="T23" fmla="*/ 66 h 146"/>
                  <a:gd name="T24" fmla="*/ 2 w 2218"/>
                  <a:gd name="T25" fmla="*/ 70 h 146"/>
                  <a:gd name="T26" fmla="*/ 0 w 2218"/>
                  <a:gd name="T27" fmla="*/ 74 h 146"/>
                  <a:gd name="T28" fmla="*/ 0 w 2218"/>
                  <a:gd name="T29" fmla="*/ 74 h 146"/>
                  <a:gd name="T30" fmla="*/ 2 w 2218"/>
                  <a:gd name="T31" fmla="*/ 78 h 146"/>
                  <a:gd name="T32" fmla="*/ 6 w 2218"/>
                  <a:gd name="T33" fmla="*/ 80 h 146"/>
                  <a:gd name="T34" fmla="*/ 24 w 2218"/>
                  <a:gd name="T35" fmla="*/ 88 h 146"/>
                  <a:gd name="T36" fmla="*/ 50 w 2218"/>
                  <a:gd name="T37" fmla="*/ 94 h 146"/>
                  <a:gd name="T38" fmla="*/ 88 w 2218"/>
                  <a:gd name="T39" fmla="*/ 102 h 146"/>
                  <a:gd name="T40" fmla="*/ 134 w 2218"/>
                  <a:gd name="T41" fmla="*/ 108 h 146"/>
                  <a:gd name="T42" fmla="*/ 190 w 2218"/>
                  <a:gd name="T43" fmla="*/ 114 h 146"/>
                  <a:gd name="T44" fmla="*/ 326 w 2218"/>
                  <a:gd name="T45" fmla="*/ 124 h 146"/>
                  <a:gd name="T46" fmla="*/ 490 w 2218"/>
                  <a:gd name="T47" fmla="*/ 134 h 146"/>
                  <a:gd name="T48" fmla="*/ 678 w 2218"/>
                  <a:gd name="T49" fmla="*/ 140 h 146"/>
                  <a:gd name="T50" fmla="*/ 884 w 2218"/>
                  <a:gd name="T51" fmla="*/ 144 h 146"/>
                  <a:gd name="T52" fmla="*/ 1108 w 2218"/>
                  <a:gd name="T53" fmla="*/ 146 h 146"/>
                  <a:gd name="T54" fmla="*/ 1108 w 2218"/>
                  <a:gd name="T55" fmla="*/ 146 h 146"/>
                  <a:gd name="T56" fmla="*/ 1332 w 2218"/>
                  <a:gd name="T57" fmla="*/ 144 h 146"/>
                  <a:gd name="T58" fmla="*/ 1542 w 2218"/>
                  <a:gd name="T59" fmla="*/ 140 h 146"/>
                  <a:gd name="T60" fmla="*/ 1730 w 2218"/>
                  <a:gd name="T61" fmla="*/ 134 h 146"/>
                  <a:gd name="T62" fmla="*/ 1894 w 2218"/>
                  <a:gd name="T63" fmla="*/ 124 h 146"/>
                  <a:gd name="T64" fmla="*/ 2030 w 2218"/>
                  <a:gd name="T65" fmla="*/ 114 h 146"/>
                  <a:gd name="T66" fmla="*/ 2084 w 2218"/>
                  <a:gd name="T67" fmla="*/ 108 h 146"/>
                  <a:gd name="T68" fmla="*/ 2132 w 2218"/>
                  <a:gd name="T69" fmla="*/ 102 h 146"/>
                  <a:gd name="T70" fmla="*/ 2168 w 2218"/>
                  <a:gd name="T71" fmla="*/ 94 h 146"/>
                  <a:gd name="T72" fmla="*/ 2196 w 2218"/>
                  <a:gd name="T73" fmla="*/ 88 h 146"/>
                  <a:gd name="T74" fmla="*/ 2212 w 2218"/>
                  <a:gd name="T75" fmla="*/ 80 h 146"/>
                  <a:gd name="T76" fmla="*/ 2216 w 2218"/>
                  <a:gd name="T77" fmla="*/ 78 h 146"/>
                  <a:gd name="T78" fmla="*/ 2218 w 2218"/>
                  <a:gd name="T79" fmla="*/ 74 h 146"/>
                  <a:gd name="T80" fmla="*/ 2218 w 2218"/>
                  <a:gd name="T81" fmla="*/ 74 h 146"/>
                  <a:gd name="T82" fmla="*/ 2216 w 2218"/>
                  <a:gd name="T83" fmla="*/ 70 h 146"/>
                  <a:gd name="T84" fmla="*/ 2212 w 2218"/>
                  <a:gd name="T85" fmla="*/ 66 h 146"/>
                  <a:gd name="T86" fmla="*/ 2196 w 2218"/>
                  <a:gd name="T87" fmla="*/ 58 h 146"/>
                  <a:gd name="T88" fmla="*/ 2168 w 2218"/>
                  <a:gd name="T89" fmla="*/ 52 h 146"/>
                  <a:gd name="T90" fmla="*/ 2132 w 2218"/>
                  <a:gd name="T91" fmla="*/ 44 h 146"/>
                  <a:gd name="T92" fmla="*/ 2084 w 2218"/>
                  <a:gd name="T93" fmla="*/ 38 h 146"/>
                  <a:gd name="T94" fmla="*/ 2030 w 2218"/>
                  <a:gd name="T95" fmla="*/ 32 h 146"/>
                  <a:gd name="T96" fmla="*/ 1894 w 2218"/>
                  <a:gd name="T97" fmla="*/ 22 h 146"/>
                  <a:gd name="T98" fmla="*/ 1730 w 2218"/>
                  <a:gd name="T99" fmla="*/ 12 h 146"/>
                  <a:gd name="T100" fmla="*/ 1542 w 2218"/>
                  <a:gd name="T101" fmla="*/ 6 h 146"/>
                  <a:gd name="T102" fmla="*/ 1332 w 2218"/>
                  <a:gd name="T103" fmla="*/ 2 h 146"/>
                  <a:gd name="T104" fmla="*/ 1108 w 2218"/>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8" h="146">
                    <a:moveTo>
                      <a:pt x="1108" y="0"/>
                    </a:moveTo>
                    <a:lnTo>
                      <a:pt x="1108" y="0"/>
                    </a:lnTo>
                    <a:lnTo>
                      <a:pt x="884" y="2"/>
                    </a:lnTo>
                    <a:lnTo>
                      <a:pt x="678" y="6"/>
                    </a:lnTo>
                    <a:lnTo>
                      <a:pt x="490" y="12"/>
                    </a:lnTo>
                    <a:lnTo>
                      <a:pt x="326" y="22"/>
                    </a:lnTo>
                    <a:lnTo>
                      <a:pt x="190" y="32"/>
                    </a:lnTo>
                    <a:lnTo>
                      <a:pt x="134" y="38"/>
                    </a:lnTo>
                    <a:lnTo>
                      <a:pt x="88" y="44"/>
                    </a:lnTo>
                    <a:lnTo>
                      <a:pt x="50" y="52"/>
                    </a:lnTo>
                    <a:lnTo>
                      <a:pt x="24" y="58"/>
                    </a:lnTo>
                    <a:lnTo>
                      <a:pt x="6" y="66"/>
                    </a:lnTo>
                    <a:lnTo>
                      <a:pt x="2" y="70"/>
                    </a:lnTo>
                    <a:lnTo>
                      <a:pt x="0" y="74"/>
                    </a:lnTo>
                    <a:lnTo>
                      <a:pt x="2" y="78"/>
                    </a:lnTo>
                    <a:lnTo>
                      <a:pt x="6" y="80"/>
                    </a:lnTo>
                    <a:lnTo>
                      <a:pt x="24" y="88"/>
                    </a:lnTo>
                    <a:lnTo>
                      <a:pt x="50" y="94"/>
                    </a:lnTo>
                    <a:lnTo>
                      <a:pt x="88" y="102"/>
                    </a:lnTo>
                    <a:lnTo>
                      <a:pt x="134" y="108"/>
                    </a:lnTo>
                    <a:lnTo>
                      <a:pt x="190" y="114"/>
                    </a:lnTo>
                    <a:lnTo>
                      <a:pt x="326" y="124"/>
                    </a:lnTo>
                    <a:lnTo>
                      <a:pt x="490" y="134"/>
                    </a:lnTo>
                    <a:lnTo>
                      <a:pt x="678" y="140"/>
                    </a:lnTo>
                    <a:lnTo>
                      <a:pt x="884" y="144"/>
                    </a:lnTo>
                    <a:lnTo>
                      <a:pt x="1108" y="146"/>
                    </a:lnTo>
                    <a:lnTo>
                      <a:pt x="1332" y="144"/>
                    </a:lnTo>
                    <a:lnTo>
                      <a:pt x="1542" y="140"/>
                    </a:lnTo>
                    <a:lnTo>
                      <a:pt x="1730" y="134"/>
                    </a:lnTo>
                    <a:lnTo>
                      <a:pt x="1894" y="124"/>
                    </a:lnTo>
                    <a:lnTo>
                      <a:pt x="2030" y="114"/>
                    </a:lnTo>
                    <a:lnTo>
                      <a:pt x="2084" y="108"/>
                    </a:lnTo>
                    <a:lnTo>
                      <a:pt x="2132" y="102"/>
                    </a:lnTo>
                    <a:lnTo>
                      <a:pt x="2168" y="94"/>
                    </a:lnTo>
                    <a:lnTo>
                      <a:pt x="2196" y="88"/>
                    </a:lnTo>
                    <a:lnTo>
                      <a:pt x="2212" y="80"/>
                    </a:lnTo>
                    <a:lnTo>
                      <a:pt x="2216" y="78"/>
                    </a:lnTo>
                    <a:lnTo>
                      <a:pt x="2218" y="74"/>
                    </a:lnTo>
                    <a:lnTo>
                      <a:pt x="2216" y="70"/>
                    </a:lnTo>
                    <a:lnTo>
                      <a:pt x="2212" y="66"/>
                    </a:lnTo>
                    <a:lnTo>
                      <a:pt x="2196" y="58"/>
                    </a:lnTo>
                    <a:lnTo>
                      <a:pt x="2168" y="52"/>
                    </a:lnTo>
                    <a:lnTo>
                      <a:pt x="2132" y="44"/>
                    </a:lnTo>
                    <a:lnTo>
                      <a:pt x="2084" y="38"/>
                    </a:lnTo>
                    <a:lnTo>
                      <a:pt x="2030" y="32"/>
                    </a:lnTo>
                    <a:lnTo>
                      <a:pt x="1894" y="22"/>
                    </a:lnTo>
                    <a:lnTo>
                      <a:pt x="1730" y="12"/>
                    </a:lnTo>
                    <a:lnTo>
                      <a:pt x="1542" y="6"/>
                    </a:lnTo>
                    <a:lnTo>
                      <a:pt x="1332" y="2"/>
                    </a:lnTo>
                    <a:lnTo>
                      <a:pt x="1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5" name="Freeform 210"/>
              <p:cNvSpPr>
                <a:spLocks noEditPoints="1" noChangeArrowheads="1"/>
              </p:cNvSpPr>
              <p:nvPr/>
            </p:nvSpPr>
            <p:spPr bwMode="auto">
              <a:xfrm>
                <a:off x="10" y="0"/>
                <a:ext cx="2206" cy="146"/>
              </a:xfrm>
              <a:custGeom>
                <a:avLst/>
                <a:gdLst>
                  <a:gd name="T0" fmla="*/ 1102 w 2206"/>
                  <a:gd name="T1" fmla="*/ 144 h 146"/>
                  <a:gd name="T2" fmla="*/ 676 w 2206"/>
                  <a:gd name="T3" fmla="*/ 140 h 146"/>
                  <a:gd name="T4" fmla="*/ 326 w 2206"/>
                  <a:gd name="T5" fmla="*/ 124 h 146"/>
                  <a:gd name="T6" fmla="*/ 138 w 2206"/>
                  <a:gd name="T7" fmla="*/ 108 h 146"/>
                  <a:gd name="T8" fmla="*/ 54 w 2206"/>
                  <a:gd name="T9" fmla="*/ 94 h 146"/>
                  <a:gd name="T10" fmla="*/ 10 w 2206"/>
                  <a:gd name="T11" fmla="*/ 80 h 146"/>
                  <a:gd name="T12" fmla="*/ 6 w 2206"/>
                  <a:gd name="T13" fmla="*/ 74 h 146"/>
                  <a:gd name="T14" fmla="*/ 6 w 2206"/>
                  <a:gd name="T15" fmla="*/ 70 h 146"/>
                  <a:gd name="T16" fmla="*/ 28 w 2206"/>
                  <a:gd name="T17" fmla="*/ 58 h 146"/>
                  <a:gd name="T18" fmla="*/ 92 w 2206"/>
                  <a:gd name="T19" fmla="*/ 44 h 146"/>
                  <a:gd name="T20" fmla="*/ 192 w 2206"/>
                  <a:gd name="T21" fmla="*/ 32 h 146"/>
                  <a:gd name="T22" fmla="*/ 490 w 2206"/>
                  <a:gd name="T23" fmla="*/ 12 h 146"/>
                  <a:gd name="T24" fmla="*/ 882 w 2206"/>
                  <a:gd name="T25" fmla="*/ 2 h 146"/>
                  <a:gd name="T26" fmla="*/ 1102 w 2206"/>
                  <a:gd name="T27" fmla="*/ 0 h 146"/>
                  <a:gd name="T28" fmla="*/ 1532 w 2206"/>
                  <a:gd name="T29" fmla="*/ 6 h 146"/>
                  <a:gd name="T30" fmla="*/ 1882 w 2206"/>
                  <a:gd name="T31" fmla="*/ 22 h 146"/>
                  <a:gd name="T32" fmla="*/ 2070 w 2206"/>
                  <a:gd name="T33" fmla="*/ 38 h 146"/>
                  <a:gd name="T34" fmla="*/ 2152 w 2206"/>
                  <a:gd name="T35" fmla="*/ 52 h 146"/>
                  <a:gd name="T36" fmla="*/ 2196 w 2206"/>
                  <a:gd name="T37" fmla="*/ 66 h 146"/>
                  <a:gd name="T38" fmla="*/ 2202 w 2206"/>
                  <a:gd name="T39" fmla="*/ 74 h 146"/>
                  <a:gd name="T40" fmla="*/ 2200 w 2206"/>
                  <a:gd name="T41" fmla="*/ 78 h 146"/>
                  <a:gd name="T42" fmla="*/ 2180 w 2206"/>
                  <a:gd name="T43" fmla="*/ 88 h 146"/>
                  <a:gd name="T44" fmla="*/ 2116 w 2206"/>
                  <a:gd name="T45" fmla="*/ 100 h 146"/>
                  <a:gd name="T46" fmla="*/ 2014 w 2206"/>
                  <a:gd name="T47" fmla="*/ 114 h 146"/>
                  <a:gd name="T48" fmla="*/ 1718 w 2206"/>
                  <a:gd name="T49" fmla="*/ 132 h 146"/>
                  <a:gd name="T50" fmla="*/ 1324 w 2206"/>
                  <a:gd name="T51" fmla="*/ 144 h 146"/>
                  <a:gd name="T52" fmla="*/ 1102 w 2206"/>
                  <a:gd name="T53" fmla="*/ 0 h 146"/>
                  <a:gd name="T54" fmla="*/ 880 w 2206"/>
                  <a:gd name="T55" fmla="*/ 2 h 146"/>
                  <a:gd name="T56" fmla="*/ 486 w 2206"/>
                  <a:gd name="T57" fmla="*/ 12 h 146"/>
                  <a:gd name="T58" fmla="*/ 188 w 2206"/>
                  <a:gd name="T59" fmla="*/ 32 h 146"/>
                  <a:gd name="T60" fmla="*/ 86 w 2206"/>
                  <a:gd name="T61" fmla="*/ 44 h 146"/>
                  <a:gd name="T62" fmla="*/ 22 w 2206"/>
                  <a:gd name="T63" fmla="*/ 58 h 146"/>
                  <a:gd name="T64" fmla="*/ 2 w 2206"/>
                  <a:gd name="T65" fmla="*/ 70 h 146"/>
                  <a:gd name="T66" fmla="*/ 0 w 2206"/>
                  <a:gd name="T67" fmla="*/ 74 h 146"/>
                  <a:gd name="T68" fmla="*/ 6 w 2206"/>
                  <a:gd name="T69" fmla="*/ 80 h 146"/>
                  <a:gd name="T70" fmla="*/ 50 w 2206"/>
                  <a:gd name="T71" fmla="*/ 94 h 146"/>
                  <a:gd name="T72" fmla="*/ 134 w 2206"/>
                  <a:gd name="T73" fmla="*/ 108 h 146"/>
                  <a:gd name="T74" fmla="*/ 324 w 2206"/>
                  <a:gd name="T75" fmla="*/ 124 h 146"/>
                  <a:gd name="T76" fmla="*/ 674 w 2206"/>
                  <a:gd name="T77" fmla="*/ 140 h 146"/>
                  <a:gd name="T78" fmla="*/ 1102 w 2206"/>
                  <a:gd name="T79" fmla="*/ 146 h 146"/>
                  <a:gd name="T80" fmla="*/ 1326 w 2206"/>
                  <a:gd name="T81" fmla="*/ 144 h 146"/>
                  <a:gd name="T82" fmla="*/ 1722 w 2206"/>
                  <a:gd name="T83" fmla="*/ 132 h 146"/>
                  <a:gd name="T84" fmla="*/ 2020 w 2206"/>
                  <a:gd name="T85" fmla="*/ 114 h 146"/>
                  <a:gd name="T86" fmla="*/ 2120 w 2206"/>
                  <a:gd name="T87" fmla="*/ 102 h 146"/>
                  <a:gd name="T88" fmla="*/ 2184 w 2206"/>
                  <a:gd name="T89" fmla="*/ 88 h 146"/>
                  <a:gd name="T90" fmla="*/ 2206 w 2206"/>
                  <a:gd name="T91" fmla="*/ 78 h 146"/>
                  <a:gd name="T92" fmla="*/ 2206 w 2206"/>
                  <a:gd name="T93" fmla="*/ 74 h 146"/>
                  <a:gd name="T94" fmla="*/ 2202 w 2206"/>
                  <a:gd name="T95" fmla="*/ 66 h 146"/>
                  <a:gd name="T96" fmla="*/ 2158 w 2206"/>
                  <a:gd name="T97" fmla="*/ 52 h 146"/>
                  <a:gd name="T98" fmla="*/ 2074 w 2206"/>
                  <a:gd name="T99" fmla="*/ 38 h 146"/>
                  <a:gd name="T100" fmla="*/ 1884 w 2206"/>
                  <a:gd name="T101" fmla="*/ 22 h 146"/>
                  <a:gd name="T102" fmla="*/ 1534 w 2206"/>
                  <a:gd name="T103" fmla="*/ 6 h 146"/>
                  <a:gd name="T104" fmla="*/ 1102 w 2206"/>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6" h="146">
                    <a:moveTo>
                      <a:pt x="1102" y="144"/>
                    </a:moveTo>
                    <a:lnTo>
                      <a:pt x="1102" y="144"/>
                    </a:lnTo>
                    <a:lnTo>
                      <a:pt x="882" y="144"/>
                    </a:lnTo>
                    <a:lnTo>
                      <a:pt x="676" y="140"/>
                    </a:lnTo>
                    <a:lnTo>
                      <a:pt x="490" y="132"/>
                    </a:lnTo>
                    <a:lnTo>
                      <a:pt x="326" y="124"/>
                    </a:lnTo>
                    <a:lnTo>
                      <a:pt x="192" y="114"/>
                    </a:lnTo>
                    <a:lnTo>
                      <a:pt x="138" y="108"/>
                    </a:lnTo>
                    <a:lnTo>
                      <a:pt x="92" y="100"/>
                    </a:lnTo>
                    <a:lnTo>
                      <a:pt x="54" y="94"/>
                    </a:lnTo>
                    <a:lnTo>
                      <a:pt x="28" y="88"/>
                    </a:lnTo>
                    <a:lnTo>
                      <a:pt x="10" y="80"/>
                    </a:lnTo>
                    <a:lnTo>
                      <a:pt x="6" y="78"/>
                    </a:lnTo>
                    <a:lnTo>
                      <a:pt x="6" y="74"/>
                    </a:lnTo>
                    <a:lnTo>
                      <a:pt x="6" y="70"/>
                    </a:lnTo>
                    <a:lnTo>
                      <a:pt x="10" y="66"/>
                    </a:lnTo>
                    <a:lnTo>
                      <a:pt x="28" y="58"/>
                    </a:lnTo>
                    <a:lnTo>
                      <a:pt x="54" y="52"/>
                    </a:lnTo>
                    <a:lnTo>
                      <a:pt x="92" y="44"/>
                    </a:lnTo>
                    <a:lnTo>
                      <a:pt x="138" y="38"/>
                    </a:lnTo>
                    <a:lnTo>
                      <a:pt x="192" y="32"/>
                    </a:lnTo>
                    <a:lnTo>
                      <a:pt x="326" y="22"/>
                    </a:lnTo>
                    <a:lnTo>
                      <a:pt x="490" y="12"/>
                    </a:lnTo>
                    <a:lnTo>
                      <a:pt x="676" y="6"/>
                    </a:lnTo>
                    <a:lnTo>
                      <a:pt x="882" y="2"/>
                    </a:lnTo>
                    <a:lnTo>
                      <a:pt x="1102" y="0"/>
                    </a:lnTo>
                    <a:lnTo>
                      <a:pt x="1324" y="2"/>
                    </a:lnTo>
                    <a:lnTo>
                      <a:pt x="1532" y="6"/>
                    </a:lnTo>
                    <a:lnTo>
                      <a:pt x="1718" y="12"/>
                    </a:lnTo>
                    <a:lnTo>
                      <a:pt x="1882" y="22"/>
                    </a:lnTo>
                    <a:lnTo>
                      <a:pt x="2014" y="32"/>
                    </a:lnTo>
                    <a:lnTo>
                      <a:pt x="2070" y="38"/>
                    </a:lnTo>
                    <a:lnTo>
                      <a:pt x="2116" y="44"/>
                    </a:lnTo>
                    <a:lnTo>
                      <a:pt x="2152" y="52"/>
                    </a:lnTo>
                    <a:lnTo>
                      <a:pt x="2180" y="58"/>
                    </a:lnTo>
                    <a:lnTo>
                      <a:pt x="2196" y="66"/>
                    </a:lnTo>
                    <a:lnTo>
                      <a:pt x="2200" y="70"/>
                    </a:lnTo>
                    <a:lnTo>
                      <a:pt x="2202" y="74"/>
                    </a:lnTo>
                    <a:lnTo>
                      <a:pt x="2200" y="78"/>
                    </a:lnTo>
                    <a:lnTo>
                      <a:pt x="2196" y="80"/>
                    </a:lnTo>
                    <a:lnTo>
                      <a:pt x="2180" y="88"/>
                    </a:lnTo>
                    <a:lnTo>
                      <a:pt x="2152" y="94"/>
                    </a:lnTo>
                    <a:lnTo>
                      <a:pt x="2116" y="100"/>
                    </a:lnTo>
                    <a:lnTo>
                      <a:pt x="2070" y="108"/>
                    </a:lnTo>
                    <a:lnTo>
                      <a:pt x="2014" y="114"/>
                    </a:lnTo>
                    <a:lnTo>
                      <a:pt x="1882" y="124"/>
                    </a:lnTo>
                    <a:lnTo>
                      <a:pt x="1718" y="132"/>
                    </a:lnTo>
                    <a:lnTo>
                      <a:pt x="1532" y="140"/>
                    </a:lnTo>
                    <a:lnTo>
                      <a:pt x="1324" y="144"/>
                    </a:lnTo>
                    <a:lnTo>
                      <a:pt x="1102" y="144"/>
                    </a:lnTo>
                    <a:close/>
                    <a:moveTo>
                      <a:pt x="1102" y="0"/>
                    </a:moveTo>
                    <a:lnTo>
                      <a:pt x="1102" y="0"/>
                    </a:lnTo>
                    <a:lnTo>
                      <a:pt x="880" y="2"/>
                    </a:lnTo>
                    <a:lnTo>
                      <a:pt x="674" y="6"/>
                    </a:lnTo>
                    <a:lnTo>
                      <a:pt x="486" y="12"/>
                    </a:lnTo>
                    <a:lnTo>
                      <a:pt x="324" y="22"/>
                    </a:lnTo>
                    <a:lnTo>
                      <a:pt x="188" y="32"/>
                    </a:lnTo>
                    <a:lnTo>
                      <a:pt x="134" y="38"/>
                    </a:lnTo>
                    <a:lnTo>
                      <a:pt x="86" y="44"/>
                    </a:lnTo>
                    <a:lnTo>
                      <a:pt x="50" y="52"/>
                    </a:lnTo>
                    <a:lnTo>
                      <a:pt x="22" y="58"/>
                    </a:lnTo>
                    <a:lnTo>
                      <a:pt x="6" y="66"/>
                    </a:lnTo>
                    <a:lnTo>
                      <a:pt x="2" y="70"/>
                    </a:lnTo>
                    <a:lnTo>
                      <a:pt x="0" y="74"/>
                    </a:lnTo>
                    <a:lnTo>
                      <a:pt x="2" y="78"/>
                    </a:lnTo>
                    <a:lnTo>
                      <a:pt x="6" y="80"/>
                    </a:lnTo>
                    <a:lnTo>
                      <a:pt x="22" y="88"/>
                    </a:lnTo>
                    <a:lnTo>
                      <a:pt x="50" y="94"/>
                    </a:lnTo>
                    <a:lnTo>
                      <a:pt x="86" y="102"/>
                    </a:lnTo>
                    <a:lnTo>
                      <a:pt x="134" y="108"/>
                    </a:lnTo>
                    <a:lnTo>
                      <a:pt x="188" y="114"/>
                    </a:lnTo>
                    <a:lnTo>
                      <a:pt x="324" y="124"/>
                    </a:lnTo>
                    <a:lnTo>
                      <a:pt x="486" y="132"/>
                    </a:lnTo>
                    <a:lnTo>
                      <a:pt x="674" y="140"/>
                    </a:lnTo>
                    <a:lnTo>
                      <a:pt x="880" y="144"/>
                    </a:lnTo>
                    <a:lnTo>
                      <a:pt x="1102" y="146"/>
                    </a:lnTo>
                    <a:lnTo>
                      <a:pt x="1326" y="144"/>
                    </a:lnTo>
                    <a:lnTo>
                      <a:pt x="1534" y="140"/>
                    </a:lnTo>
                    <a:lnTo>
                      <a:pt x="1722" y="132"/>
                    </a:lnTo>
                    <a:lnTo>
                      <a:pt x="1884" y="124"/>
                    </a:lnTo>
                    <a:lnTo>
                      <a:pt x="2020" y="114"/>
                    </a:lnTo>
                    <a:lnTo>
                      <a:pt x="2074" y="108"/>
                    </a:lnTo>
                    <a:lnTo>
                      <a:pt x="2120" y="102"/>
                    </a:lnTo>
                    <a:lnTo>
                      <a:pt x="2158" y="94"/>
                    </a:lnTo>
                    <a:lnTo>
                      <a:pt x="2184" y="88"/>
                    </a:lnTo>
                    <a:lnTo>
                      <a:pt x="2202" y="80"/>
                    </a:lnTo>
                    <a:lnTo>
                      <a:pt x="2206" y="78"/>
                    </a:lnTo>
                    <a:lnTo>
                      <a:pt x="2206" y="74"/>
                    </a:lnTo>
                    <a:lnTo>
                      <a:pt x="2206" y="70"/>
                    </a:lnTo>
                    <a:lnTo>
                      <a:pt x="2202" y="66"/>
                    </a:lnTo>
                    <a:lnTo>
                      <a:pt x="2184" y="58"/>
                    </a:lnTo>
                    <a:lnTo>
                      <a:pt x="2158" y="52"/>
                    </a:lnTo>
                    <a:lnTo>
                      <a:pt x="2120" y="44"/>
                    </a:lnTo>
                    <a:lnTo>
                      <a:pt x="2074" y="38"/>
                    </a:lnTo>
                    <a:lnTo>
                      <a:pt x="2020" y="32"/>
                    </a:lnTo>
                    <a:lnTo>
                      <a:pt x="1884" y="22"/>
                    </a:lnTo>
                    <a:lnTo>
                      <a:pt x="1722" y="12"/>
                    </a:lnTo>
                    <a:lnTo>
                      <a:pt x="1534" y="6"/>
                    </a:lnTo>
                    <a:lnTo>
                      <a:pt x="1326" y="2"/>
                    </a:lnTo>
                    <a:lnTo>
                      <a:pt x="1102" y="0"/>
                    </a:lnTo>
                    <a:close/>
                  </a:path>
                </a:pathLst>
              </a:custGeom>
              <a:solidFill>
                <a:srgbClr val="F2F1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6" name="Freeform 211"/>
              <p:cNvSpPr>
                <a:spLocks noChangeArrowheads="1"/>
              </p:cNvSpPr>
              <p:nvPr/>
            </p:nvSpPr>
            <p:spPr bwMode="auto">
              <a:xfrm>
                <a:off x="16" y="0"/>
                <a:ext cx="2196" cy="144"/>
              </a:xfrm>
              <a:custGeom>
                <a:avLst/>
                <a:gdLst>
                  <a:gd name="T0" fmla="*/ 1096 w 2196"/>
                  <a:gd name="T1" fmla="*/ 144 h 144"/>
                  <a:gd name="T2" fmla="*/ 1096 w 2196"/>
                  <a:gd name="T3" fmla="*/ 144 h 144"/>
                  <a:gd name="T4" fmla="*/ 876 w 2196"/>
                  <a:gd name="T5" fmla="*/ 144 h 144"/>
                  <a:gd name="T6" fmla="*/ 670 w 2196"/>
                  <a:gd name="T7" fmla="*/ 140 h 144"/>
                  <a:gd name="T8" fmla="*/ 484 w 2196"/>
                  <a:gd name="T9" fmla="*/ 132 h 144"/>
                  <a:gd name="T10" fmla="*/ 320 w 2196"/>
                  <a:gd name="T11" fmla="*/ 124 h 144"/>
                  <a:gd name="T12" fmla="*/ 186 w 2196"/>
                  <a:gd name="T13" fmla="*/ 114 h 144"/>
                  <a:gd name="T14" fmla="*/ 132 w 2196"/>
                  <a:gd name="T15" fmla="*/ 108 h 144"/>
                  <a:gd name="T16" fmla="*/ 86 w 2196"/>
                  <a:gd name="T17" fmla="*/ 100 h 144"/>
                  <a:gd name="T18" fmla="*/ 48 w 2196"/>
                  <a:gd name="T19" fmla="*/ 94 h 144"/>
                  <a:gd name="T20" fmla="*/ 22 w 2196"/>
                  <a:gd name="T21" fmla="*/ 88 h 144"/>
                  <a:gd name="T22" fmla="*/ 4 w 2196"/>
                  <a:gd name="T23" fmla="*/ 80 h 144"/>
                  <a:gd name="T24" fmla="*/ 0 w 2196"/>
                  <a:gd name="T25" fmla="*/ 78 h 144"/>
                  <a:gd name="T26" fmla="*/ 0 w 2196"/>
                  <a:gd name="T27" fmla="*/ 74 h 144"/>
                  <a:gd name="T28" fmla="*/ 0 w 2196"/>
                  <a:gd name="T29" fmla="*/ 74 h 144"/>
                  <a:gd name="T30" fmla="*/ 0 w 2196"/>
                  <a:gd name="T31" fmla="*/ 70 h 144"/>
                  <a:gd name="T32" fmla="*/ 4 w 2196"/>
                  <a:gd name="T33" fmla="*/ 66 h 144"/>
                  <a:gd name="T34" fmla="*/ 22 w 2196"/>
                  <a:gd name="T35" fmla="*/ 58 h 144"/>
                  <a:gd name="T36" fmla="*/ 48 w 2196"/>
                  <a:gd name="T37" fmla="*/ 52 h 144"/>
                  <a:gd name="T38" fmla="*/ 86 w 2196"/>
                  <a:gd name="T39" fmla="*/ 44 h 144"/>
                  <a:gd name="T40" fmla="*/ 132 w 2196"/>
                  <a:gd name="T41" fmla="*/ 38 h 144"/>
                  <a:gd name="T42" fmla="*/ 186 w 2196"/>
                  <a:gd name="T43" fmla="*/ 32 h 144"/>
                  <a:gd name="T44" fmla="*/ 320 w 2196"/>
                  <a:gd name="T45" fmla="*/ 22 h 144"/>
                  <a:gd name="T46" fmla="*/ 484 w 2196"/>
                  <a:gd name="T47" fmla="*/ 12 h 144"/>
                  <a:gd name="T48" fmla="*/ 670 w 2196"/>
                  <a:gd name="T49" fmla="*/ 6 h 144"/>
                  <a:gd name="T50" fmla="*/ 876 w 2196"/>
                  <a:gd name="T51" fmla="*/ 2 h 144"/>
                  <a:gd name="T52" fmla="*/ 1096 w 2196"/>
                  <a:gd name="T53" fmla="*/ 0 h 144"/>
                  <a:gd name="T54" fmla="*/ 1096 w 2196"/>
                  <a:gd name="T55" fmla="*/ 0 h 144"/>
                  <a:gd name="T56" fmla="*/ 1318 w 2196"/>
                  <a:gd name="T57" fmla="*/ 2 h 144"/>
                  <a:gd name="T58" fmla="*/ 1526 w 2196"/>
                  <a:gd name="T59" fmla="*/ 6 h 144"/>
                  <a:gd name="T60" fmla="*/ 1712 w 2196"/>
                  <a:gd name="T61" fmla="*/ 12 h 144"/>
                  <a:gd name="T62" fmla="*/ 1876 w 2196"/>
                  <a:gd name="T63" fmla="*/ 22 h 144"/>
                  <a:gd name="T64" fmla="*/ 2008 w 2196"/>
                  <a:gd name="T65" fmla="*/ 32 h 144"/>
                  <a:gd name="T66" fmla="*/ 2064 w 2196"/>
                  <a:gd name="T67" fmla="*/ 38 h 144"/>
                  <a:gd name="T68" fmla="*/ 2110 w 2196"/>
                  <a:gd name="T69" fmla="*/ 44 h 144"/>
                  <a:gd name="T70" fmla="*/ 2146 w 2196"/>
                  <a:gd name="T71" fmla="*/ 52 h 144"/>
                  <a:gd name="T72" fmla="*/ 2174 w 2196"/>
                  <a:gd name="T73" fmla="*/ 58 h 144"/>
                  <a:gd name="T74" fmla="*/ 2190 w 2196"/>
                  <a:gd name="T75" fmla="*/ 66 h 144"/>
                  <a:gd name="T76" fmla="*/ 2194 w 2196"/>
                  <a:gd name="T77" fmla="*/ 70 h 144"/>
                  <a:gd name="T78" fmla="*/ 2196 w 2196"/>
                  <a:gd name="T79" fmla="*/ 74 h 144"/>
                  <a:gd name="T80" fmla="*/ 2196 w 2196"/>
                  <a:gd name="T81" fmla="*/ 74 h 144"/>
                  <a:gd name="T82" fmla="*/ 2194 w 2196"/>
                  <a:gd name="T83" fmla="*/ 78 h 144"/>
                  <a:gd name="T84" fmla="*/ 2190 w 2196"/>
                  <a:gd name="T85" fmla="*/ 80 h 144"/>
                  <a:gd name="T86" fmla="*/ 2174 w 2196"/>
                  <a:gd name="T87" fmla="*/ 88 h 144"/>
                  <a:gd name="T88" fmla="*/ 2146 w 2196"/>
                  <a:gd name="T89" fmla="*/ 94 h 144"/>
                  <a:gd name="T90" fmla="*/ 2110 w 2196"/>
                  <a:gd name="T91" fmla="*/ 100 h 144"/>
                  <a:gd name="T92" fmla="*/ 2064 w 2196"/>
                  <a:gd name="T93" fmla="*/ 108 h 144"/>
                  <a:gd name="T94" fmla="*/ 2008 w 2196"/>
                  <a:gd name="T95" fmla="*/ 114 h 144"/>
                  <a:gd name="T96" fmla="*/ 1876 w 2196"/>
                  <a:gd name="T97" fmla="*/ 124 h 144"/>
                  <a:gd name="T98" fmla="*/ 1712 w 2196"/>
                  <a:gd name="T99" fmla="*/ 132 h 144"/>
                  <a:gd name="T100" fmla="*/ 1526 w 2196"/>
                  <a:gd name="T101" fmla="*/ 140 h 144"/>
                  <a:gd name="T102" fmla="*/ 1318 w 2196"/>
                  <a:gd name="T103" fmla="*/ 144 h 144"/>
                  <a:gd name="T104" fmla="*/ 1096 w 2196"/>
                  <a:gd name="T10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6" h="144">
                    <a:moveTo>
                      <a:pt x="1096" y="144"/>
                    </a:moveTo>
                    <a:lnTo>
                      <a:pt x="1096" y="144"/>
                    </a:lnTo>
                    <a:lnTo>
                      <a:pt x="876" y="144"/>
                    </a:lnTo>
                    <a:lnTo>
                      <a:pt x="670" y="140"/>
                    </a:lnTo>
                    <a:lnTo>
                      <a:pt x="484" y="132"/>
                    </a:lnTo>
                    <a:lnTo>
                      <a:pt x="320" y="124"/>
                    </a:lnTo>
                    <a:lnTo>
                      <a:pt x="186" y="114"/>
                    </a:lnTo>
                    <a:lnTo>
                      <a:pt x="132" y="108"/>
                    </a:lnTo>
                    <a:lnTo>
                      <a:pt x="86" y="100"/>
                    </a:lnTo>
                    <a:lnTo>
                      <a:pt x="48" y="94"/>
                    </a:lnTo>
                    <a:lnTo>
                      <a:pt x="22" y="88"/>
                    </a:lnTo>
                    <a:lnTo>
                      <a:pt x="4" y="80"/>
                    </a:lnTo>
                    <a:lnTo>
                      <a:pt x="0" y="78"/>
                    </a:lnTo>
                    <a:lnTo>
                      <a:pt x="0" y="74"/>
                    </a:lnTo>
                    <a:lnTo>
                      <a:pt x="0" y="70"/>
                    </a:lnTo>
                    <a:lnTo>
                      <a:pt x="4" y="66"/>
                    </a:lnTo>
                    <a:lnTo>
                      <a:pt x="22" y="58"/>
                    </a:lnTo>
                    <a:lnTo>
                      <a:pt x="48" y="52"/>
                    </a:lnTo>
                    <a:lnTo>
                      <a:pt x="86" y="44"/>
                    </a:lnTo>
                    <a:lnTo>
                      <a:pt x="132" y="38"/>
                    </a:lnTo>
                    <a:lnTo>
                      <a:pt x="186" y="32"/>
                    </a:lnTo>
                    <a:lnTo>
                      <a:pt x="320" y="22"/>
                    </a:lnTo>
                    <a:lnTo>
                      <a:pt x="484" y="12"/>
                    </a:lnTo>
                    <a:lnTo>
                      <a:pt x="670" y="6"/>
                    </a:lnTo>
                    <a:lnTo>
                      <a:pt x="876" y="2"/>
                    </a:lnTo>
                    <a:lnTo>
                      <a:pt x="1096" y="0"/>
                    </a:lnTo>
                    <a:lnTo>
                      <a:pt x="1318" y="2"/>
                    </a:lnTo>
                    <a:lnTo>
                      <a:pt x="1526" y="6"/>
                    </a:lnTo>
                    <a:lnTo>
                      <a:pt x="1712" y="12"/>
                    </a:lnTo>
                    <a:lnTo>
                      <a:pt x="1876" y="22"/>
                    </a:lnTo>
                    <a:lnTo>
                      <a:pt x="2008" y="32"/>
                    </a:lnTo>
                    <a:lnTo>
                      <a:pt x="2064" y="38"/>
                    </a:lnTo>
                    <a:lnTo>
                      <a:pt x="2110" y="44"/>
                    </a:lnTo>
                    <a:lnTo>
                      <a:pt x="2146" y="52"/>
                    </a:lnTo>
                    <a:lnTo>
                      <a:pt x="2174" y="58"/>
                    </a:lnTo>
                    <a:lnTo>
                      <a:pt x="2190" y="66"/>
                    </a:lnTo>
                    <a:lnTo>
                      <a:pt x="2194" y="70"/>
                    </a:lnTo>
                    <a:lnTo>
                      <a:pt x="2196" y="74"/>
                    </a:lnTo>
                    <a:lnTo>
                      <a:pt x="2194" y="78"/>
                    </a:lnTo>
                    <a:lnTo>
                      <a:pt x="2190" y="80"/>
                    </a:lnTo>
                    <a:lnTo>
                      <a:pt x="2174" y="88"/>
                    </a:lnTo>
                    <a:lnTo>
                      <a:pt x="2146" y="94"/>
                    </a:lnTo>
                    <a:lnTo>
                      <a:pt x="2110" y="100"/>
                    </a:lnTo>
                    <a:lnTo>
                      <a:pt x="2064" y="108"/>
                    </a:lnTo>
                    <a:lnTo>
                      <a:pt x="2008" y="114"/>
                    </a:lnTo>
                    <a:lnTo>
                      <a:pt x="1876" y="124"/>
                    </a:lnTo>
                    <a:lnTo>
                      <a:pt x="1712" y="132"/>
                    </a:lnTo>
                    <a:lnTo>
                      <a:pt x="1526" y="140"/>
                    </a:lnTo>
                    <a:lnTo>
                      <a:pt x="1318" y="144"/>
                    </a:lnTo>
                    <a:lnTo>
                      <a:pt x="1096"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7" name="Freeform 212"/>
              <p:cNvSpPr>
                <a:spLocks noChangeArrowheads="1"/>
              </p:cNvSpPr>
              <p:nvPr/>
            </p:nvSpPr>
            <p:spPr bwMode="auto">
              <a:xfrm>
                <a:off x="10" y="0"/>
                <a:ext cx="2206" cy="146"/>
              </a:xfrm>
              <a:custGeom>
                <a:avLst/>
                <a:gdLst>
                  <a:gd name="T0" fmla="*/ 1102 w 2206"/>
                  <a:gd name="T1" fmla="*/ 0 h 146"/>
                  <a:gd name="T2" fmla="*/ 1102 w 2206"/>
                  <a:gd name="T3" fmla="*/ 0 h 146"/>
                  <a:gd name="T4" fmla="*/ 880 w 2206"/>
                  <a:gd name="T5" fmla="*/ 2 h 146"/>
                  <a:gd name="T6" fmla="*/ 674 w 2206"/>
                  <a:gd name="T7" fmla="*/ 6 h 146"/>
                  <a:gd name="T8" fmla="*/ 486 w 2206"/>
                  <a:gd name="T9" fmla="*/ 12 h 146"/>
                  <a:gd name="T10" fmla="*/ 324 w 2206"/>
                  <a:gd name="T11" fmla="*/ 22 h 146"/>
                  <a:gd name="T12" fmla="*/ 188 w 2206"/>
                  <a:gd name="T13" fmla="*/ 32 h 146"/>
                  <a:gd name="T14" fmla="*/ 134 w 2206"/>
                  <a:gd name="T15" fmla="*/ 38 h 146"/>
                  <a:gd name="T16" fmla="*/ 86 w 2206"/>
                  <a:gd name="T17" fmla="*/ 44 h 146"/>
                  <a:gd name="T18" fmla="*/ 50 w 2206"/>
                  <a:gd name="T19" fmla="*/ 52 h 146"/>
                  <a:gd name="T20" fmla="*/ 22 w 2206"/>
                  <a:gd name="T21" fmla="*/ 58 h 146"/>
                  <a:gd name="T22" fmla="*/ 6 w 2206"/>
                  <a:gd name="T23" fmla="*/ 66 h 146"/>
                  <a:gd name="T24" fmla="*/ 2 w 2206"/>
                  <a:gd name="T25" fmla="*/ 70 h 146"/>
                  <a:gd name="T26" fmla="*/ 0 w 2206"/>
                  <a:gd name="T27" fmla="*/ 74 h 146"/>
                  <a:gd name="T28" fmla="*/ 0 w 2206"/>
                  <a:gd name="T29" fmla="*/ 74 h 146"/>
                  <a:gd name="T30" fmla="*/ 2 w 2206"/>
                  <a:gd name="T31" fmla="*/ 78 h 146"/>
                  <a:gd name="T32" fmla="*/ 6 w 2206"/>
                  <a:gd name="T33" fmla="*/ 80 h 146"/>
                  <a:gd name="T34" fmla="*/ 22 w 2206"/>
                  <a:gd name="T35" fmla="*/ 88 h 146"/>
                  <a:gd name="T36" fmla="*/ 50 w 2206"/>
                  <a:gd name="T37" fmla="*/ 94 h 146"/>
                  <a:gd name="T38" fmla="*/ 86 w 2206"/>
                  <a:gd name="T39" fmla="*/ 102 h 146"/>
                  <a:gd name="T40" fmla="*/ 134 w 2206"/>
                  <a:gd name="T41" fmla="*/ 108 h 146"/>
                  <a:gd name="T42" fmla="*/ 188 w 2206"/>
                  <a:gd name="T43" fmla="*/ 114 h 146"/>
                  <a:gd name="T44" fmla="*/ 324 w 2206"/>
                  <a:gd name="T45" fmla="*/ 124 h 146"/>
                  <a:gd name="T46" fmla="*/ 486 w 2206"/>
                  <a:gd name="T47" fmla="*/ 132 h 146"/>
                  <a:gd name="T48" fmla="*/ 674 w 2206"/>
                  <a:gd name="T49" fmla="*/ 140 h 146"/>
                  <a:gd name="T50" fmla="*/ 880 w 2206"/>
                  <a:gd name="T51" fmla="*/ 144 h 146"/>
                  <a:gd name="T52" fmla="*/ 1102 w 2206"/>
                  <a:gd name="T53" fmla="*/ 146 h 146"/>
                  <a:gd name="T54" fmla="*/ 1102 w 2206"/>
                  <a:gd name="T55" fmla="*/ 146 h 146"/>
                  <a:gd name="T56" fmla="*/ 1326 w 2206"/>
                  <a:gd name="T57" fmla="*/ 144 h 146"/>
                  <a:gd name="T58" fmla="*/ 1534 w 2206"/>
                  <a:gd name="T59" fmla="*/ 140 h 146"/>
                  <a:gd name="T60" fmla="*/ 1722 w 2206"/>
                  <a:gd name="T61" fmla="*/ 132 h 146"/>
                  <a:gd name="T62" fmla="*/ 1884 w 2206"/>
                  <a:gd name="T63" fmla="*/ 124 h 146"/>
                  <a:gd name="T64" fmla="*/ 2020 w 2206"/>
                  <a:gd name="T65" fmla="*/ 114 h 146"/>
                  <a:gd name="T66" fmla="*/ 2074 w 2206"/>
                  <a:gd name="T67" fmla="*/ 108 h 146"/>
                  <a:gd name="T68" fmla="*/ 2120 w 2206"/>
                  <a:gd name="T69" fmla="*/ 102 h 146"/>
                  <a:gd name="T70" fmla="*/ 2158 w 2206"/>
                  <a:gd name="T71" fmla="*/ 94 h 146"/>
                  <a:gd name="T72" fmla="*/ 2184 w 2206"/>
                  <a:gd name="T73" fmla="*/ 88 h 146"/>
                  <a:gd name="T74" fmla="*/ 2202 w 2206"/>
                  <a:gd name="T75" fmla="*/ 80 h 146"/>
                  <a:gd name="T76" fmla="*/ 2206 w 2206"/>
                  <a:gd name="T77" fmla="*/ 78 h 146"/>
                  <a:gd name="T78" fmla="*/ 2206 w 2206"/>
                  <a:gd name="T79" fmla="*/ 74 h 146"/>
                  <a:gd name="T80" fmla="*/ 2206 w 2206"/>
                  <a:gd name="T81" fmla="*/ 74 h 146"/>
                  <a:gd name="T82" fmla="*/ 2206 w 2206"/>
                  <a:gd name="T83" fmla="*/ 70 h 146"/>
                  <a:gd name="T84" fmla="*/ 2202 w 2206"/>
                  <a:gd name="T85" fmla="*/ 66 h 146"/>
                  <a:gd name="T86" fmla="*/ 2184 w 2206"/>
                  <a:gd name="T87" fmla="*/ 58 h 146"/>
                  <a:gd name="T88" fmla="*/ 2158 w 2206"/>
                  <a:gd name="T89" fmla="*/ 52 h 146"/>
                  <a:gd name="T90" fmla="*/ 2120 w 2206"/>
                  <a:gd name="T91" fmla="*/ 44 h 146"/>
                  <a:gd name="T92" fmla="*/ 2074 w 2206"/>
                  <a:gd name="T93" fmla="*/ 38 h 146"/>
                  <a:gd name="T94" fmla="*/ 2020 w 2206"/>
                  <a:gd name="T95" fmla="*/ 32 h 146"/>
                  <a:gd name="T96" fmla="*/ 1884 w 2206"/>
                  <a:gd name="T97" fmla="*/ 22 h 146"/>
                  <a:gd name="T98" fmla="*/ 1722 w 2206"/>
                  <a:gd name="T99" fmla="*/ 12 h 146"/>
                  <a:gd name="T100" fmla="*/ 1534 w 2206"/>
                  <a:gd name="T101" fmla="*/ 6 h 146"/>
                  <a:gd name="T102" fmla="*/ 1326 w 2206"/>
                  <a:gd name="T103" fmla="*/ 2 h 146"/>
                  <a:gd name="T104" fmla="*/ 1102 w 2206"/>
                  <a:gd name="T10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6" h="146">
                    <a:moveTo>
                      <a:pt x="1102" y="0"/>
                    </a:moveTo>
                    <a:lnTo>
                      <a:pt x="1102" y="0"/>
                    </a:lnTo>
                    <a:lnTo>
                      <a:pt x="880" y="2"/>
                    </a:lnTo>
                    <a:lnTo>
                      <a:pt x="674" y="6"/>
                    </a:lnTo>
                    <a:lnTo>
                      <a:pt x="486" y="12"/>
                    </a:lnTo>
                    <a:lnTo>
                      <a:pt x="324" y="22"/>
                    </a:lnTo>
                    <a:lnTo>
                      <a:pt x="188" y="32"/>
                    </a:lnTo>
                    <a:lnTo>
                      <a:pt x="134" y="38"/>
                    </a:lnTo>
                    <a:lnTo>
                      <a:pt x="86" y="44"/>
                    </a:lnTo>
                    <a:lnTo>
                      <a:pt x="50" y="52"/>
                    </a:lnTo>
                    <a:lnTo>
                      <a:pt x="22" y="58"/>
                    </a:lnTo>
                    <a:lnTo>
                      <a:pt x="6" y="66"/>
                    </a:lnTo>
                    <a:lnTo>
                      <a:pt x="2" y="70"/>
                    </a:lnTo>
                    <a:lnTo>
                      <a:pt x="0" y="74"/>
                    </a:lnTo>
                    <a:lnTo>
                      <a:pt x="2" y="78"/>
                    </a:lnTo>
                    <a:lnTo>
                      <a:pt x="6" y="80"/>
                    </a:lnTo>
                    <a:lnTo>
                      <a:pt x="22" y="88"/>
                    </a:lnTo>
                    <a:lnTo>
                      <a:pt x="50" y="94"/>
                    </a:lnTo>
                    <a:lnTo>
                      <a:pt x="86" y="102"/>
                    </a:lnTo>
                    <a:lnTo>
                      <a:pt x="134" y="108"/>
                    </a:lnTo>
                    <a:lnTo>
                      <a:pt x="188" y="114"/>
                    </a:lnTo>
                    <a:lnTo>
                      <a:pt x="324" y="124"/>
                    </a:lnTo>
                    <a:lnTo>
                      <a:pt x="486" y="132"/>
                    </a:lnTo>
                    <a:lnTo>
                      <a:pt x="674" y="140"/>
                    </a:lnTo>
                    <a:lnTo>
                      <a:pt x="880" y="144"/>
                    </a:lnTo>
                    <a:lnTo>
                      <a:pt x="1102" y="146"/>
                    </a:lnTo>
                    <a:lnTo>
                      <a:pt x="1326" y="144"/>
                    </a:lnTo>
                    <a:lnTo>
                      <a:pt x="1534" y="140"/>
                    </a:lnTo>
                    <a:lnTo>
                      <a:pt x="1722" y="132"/>
                    </a:lnTo>
                    <a:lnTo>
                      <a:pt x="1884" y="124"/>
                    </a:lnTo>
                    <a:lnTo>
                      <a:pt x="2020" y="114"/>
                    </a:lnTo>
                    <a:lnTo>
                      <a:pt x="2074" y="108"/>
                    </a:lnTo>
                    <a:lnTo>
                      <a:pt x="2120" y="102"/>
                    </a:lnTo>
                    <a:lnTo>
                      <a:pt x="2158" y="94"/>
                    </a:lnTo>
                    <a:lnTo>
                      <a:pt x="2184" y="88"/>
                    </a:lnTo>
                    <a:lnTo>
                      <a:pt x="2202" y="80"/>
                    </a:lnTo>
                    <a:lnTo>
                      <a:pt x="2206" y="78"/>
                    </a:lnTo>
                    <a:lnTo>
                      <a:pt x="2206" y="74"/>
                    </a:lnTo>
                    <a:lnTo>
                      <a:pt x="2206" y="70"/>
                    </a:lnTo>
                    <a:lnTo>
                      <a:pt x="2202" y="66"/>
                    </a:lnTo>
                    <a:lnTo>
                      <a:pt x="2184" y="58"/>
                    </a:lnTo>
                    <a:lnTo>
                      <a:pt x="2158" y="52"/>
                    </a:lnTo>
                    <a:lnTo>
                      <a:pt x="2120" y="44"/>
                    </a:lnTo>
                    <a:lnTo>
                      <a:pt x="2074" y="38"/>
                    </a:lnTo>
                    <a:lnTo>
                      <a:pt x="2020" y="32"/>
                    </a:lnTo>
                    <a:lnTo>
                      <a:pt x="1884" y="22"/>
                    </a:lnTo>
                    <a:lnTo>
                      <a:pt x="1722" y="12"/>
                    </a:lnTo>
                    <a:lnTo>
                      <a:pt x="1534" y="6"/>
                    </a:lnTo>
                    <a:lnTo>
                      <a:pt x="1326" y="2"/>
                    </a:lnTo>
                    <a:lnTo>
                      <a:pt x="1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8" name="Freeform 213"/>
              <p:cNvSpPr>
                <a:spLocks noEditPoints="1" noChangeArrowheads="1"/>
              </p:cNvSpPr>
              <p:nvPr/>
            </p:nvSpPr>
            <p:spPr bwMode="auto">
              <a:xfrm>
                <a:off x="16" y="0"/>
                <a:ext cx="2196" cy="144"/>
              </a:xfrm>
              <a:custGeom>
                <a:avLst/>
                <a:gdLst>
                  <a:gd name="T0" fmla="*/ 1096 w 2196"/>
                  <a:gd name="T1" fmla="*/ 144 h 144"/>
                  <a:gd name="T2" fmla="*/ 672 w 2196"/>
                  <a:gd name="T3" fmla="*/ 138 h 144"/>
                  <a:gd name="T4" fmla="*/ 324 w 2196"/>
                  <a:gd name="T5" fmla="*/ 124 h 144"/>
                  <a:gd name="T6" fmla="*/ 136 w 2196"/>
                  <a:gd name="T7" fmla="*/ 108 h 144"/>
                  <a:gd name="T8" fmla="*/ 54 w 2196"/>
                  <a:gd name="T9" fmla="*/ 94 h 144"/>
                  <a:gd name="T10" fmla="*/ 10 w 2196"/>
                  <a:gd name="T11" fmla="*/ 80 h 144"/>
                  <a:gd name="T12" fmla="*/ 4 w 2196"/>
                  <a:gd name="T13" fmla="*/ 74 h 144"/>
                  <a:gd name="T14" fmla="*/ 6 w 2196"/>
                  <a:gd name="T15" fmla="*/ 70 h 144"/>
                  <a:gd name="T16" fmla="*/ 26 w 2196"/>
                  <a:gd name="T17" fmla="*/ 58 h 144"/>
                  <a:gd name="T18" fmla="*/ 90 w 2196"/>
                  <a:gd name="T19" fmla="*/ 46 h 144"/>
                  <a:gd name="T20" fmla="*/ 190 w 2196"/>
                  <a:gd name="T21" fmla="*/ 32 h 144"/>
                  <a:gd name="T22" fmla="*/ 486 w 2196"/>
                  <a:gd name="T23" fmla="*/ 14 h 144"/>
                  <a:gd name="T24" fmla="*/ 876 w 2196"/>
                  <a:gd name="T25" fmla="*/ 2 h 144"/>
                  <a:gd name="T26" fmla="*/ 1096 w 2196"/>
                  <a:gd name="T27" fmla="*/ 0 h 144"/>
                  <a:gd name="T28" fmla="*/ 1524 w 2196"/>
                  <a:gd name="T29" fmla="*/ 6 h 144"/>
                  <a:gd name="T30" fmla="*/ 1872 w 2196"/>
                  <a:gd name="T31" fmla="*/ 22 h 144"/>
                  <a:gd name="T32" fmla="*/ 2060 w 2196"/>
                  <a:gd name="T33" fmla="*/ 38 h 144"/>
                  <a:gd name="T34" fmla="*/ 2142 w 2196"/>
                  <a:gd name="T35" fmla="*/ 52 h 144"/>
                  <a:gd name="T36" fmla="*/ 2186 w 2196"/>
                  <a:gd name="T37" fmla="*/ 66 h 144"/>
                  <a:gd name="T38" fmla="*/ 2190 w 2196"/>
                  <a:gd name="T39" fmla="*/ 74 h 144"/>
                  <a:gd name="T40" fmla="*/ 2190 w 2196"/>
                  <a:gd name="T41" fmla="*/ 78 h 144"/>
                  <a:gd name="T42" fmla="*/ 2168 w 2196"/>
                  <a:gd name="T43" fmla="*/ 88 h 144"/>
                  <a:gd name="T44" fmla="*/ 2106 w 2196"/>
                  <a:gd name="T45" fmla="*/ 100 h 144"/>
                  <a:gd name="T46" fmla="*/ 2004 w 2196"/>
                  <a:gd name="T47" fmla="*/ 112 h 144"/>
                  <a:gd name="T48" fmla="*/ 1710 w 2196"/>
                  <a:gd name="T49" fmla="*/ 132 h 144"/>
                  <a:gd name="T50" fmla="*/ 1318 w 2196"/>
                  <a:gd name="T51" fmla="*/ 144 h 144"/>
                  <a:gd name="T52" fmla="*/ 1096 w 2196"/>
                  <a:gd name="T53" fmla="*/ 0 h 144"/>
                  <a:gd name="T54" fmla="*/ 876 w 2196"/>
                  <a:gd name="T55" fmla="*/ 2 h 144"/>
                  <a:gd name="T56" fmla="*/ 484 w 2196"/>
                  <a:gd name="T57" fmla="*/ 12 h 144"/>
                  <a:gd name="T58" fmla="*/ 186 w 2196"/>
                  <a:gd name="T59" fmla="*/ 32 h 144"/>
                  <a:gd name="T60" fmla="*/ 86 w 2196"/>
                  <a:gd name="T61" fmla="*/ 44 h 144"/>
                  <a:gd name="T62" fmla="*/ 22 w 2196"/>
                  <a:gd name="T63" fmla="*/ 58 h 144"/>
                  <a:gd name="T64" fmla="*/ 0 w 2196"/>
                  <a:gd name="T65" fmla="*/ 70 h 144"/>
                  <a:gd name="T66" fmla="*/ 0 w 2196"/>
                  <a:gd name="T67" fmla="*/ 74 h 144"/>
                  <a:gd name="T68" fmla="*/ 4 w 2196"/>
                  <a:gd name="T69" fmla="*/ 80 h 144"/>
                  <a:gd name="T70" fmla="*/ 48 w 2196"/>
                  <a:gd name="T71" fmla="*/ 94 h 144"/>
                  <a:gd name="T72" fmla="*/ 132 w 2196"/>
                  <a:gd name="T73" fmla="*/ 108 h 144"/>
                  <a:gd name="T74" fmla="*/ 320 w 2196"/>
                  <a:gd name="T75" fmla="*/ 124 h 144"/>
                  <a:gd name="T76" fmla="*/ 670 w 2196"/>
                  <a:gd name="T77" fmla="*/ 140 h 144"/>
                  <a:gd name="T78" fmla="*/ 1096 w 2196"/>
                  <a:gd name="T79" fmla="*/ 144 h 144"/>
                  <a:gd name="T80" fmla="*/ 1318 w 2196"/>
                  <a:gd name="T81" fmla="*/ 144 h 144"/>
                  <a:gd name="T82" fmla="*/ 1712 w 2196"/>
                  <a:gd name="T83" fmla="*/ 132 h 144"/>
                  <a:gd name="T84" fmla="*/ 2008 w 2196"/>
                  <a:gd name="T85" fmla="*/ 114 h 144"/>
                  <a:gd name="T86" fmla="*/ 2110 w 2196"/>
                  <a:gd name="T87" fmla="*/ 100 h 144"/>
                  <a:gd name="T88" fmla="*/ 2174 w 2196"/>
                  <a:gd name="T89" fmla="*/ 88 h 144"/>
                  <a:gd name="T90" fmla="*/ 2194 w 2196"/>
                  <a:gd name="T91" fmla="*/ 78 h 144"/>
                  <a:gd name="T92" fmla="*/ 2196 w 2196"/>
                  <a:gd name="T93" fmla="*/ 74 h 144"/>
                  <a:gd name="T94" fmla="*/ 2190 w 2196"/>
                  <a:gd name="T95" fmla="*/ 66 h 144"/>
                  <a:gd name="T96" fmla="*/ 2146 w 2196"/>
                  <a:gd name="T97" fmla="*/ 52 h 144"/>
                  <a:gd name="T98" fmla="*/ 2064 w 2196"/>
                  <a:gd name="T99" fmla="*/ 38 h 144"/>
                  <a:gd name="T100" fmla="*/ 1876 w 2196"/>
                  <a:gd name="T101" fmla="*/ 22 h 144"/>
                  <a:gd name="T102" fmla="*/ 1526 w 2196"/>
                  <a:gd name="T103" fmla="*/ 6 h 144"/>
                  <a:gd name="T104" fmla="*/ 1096 w 2196"/>
                  <a:gd name="T10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6" h="144">
                    <a:moveTo>
                      <a:pt x="1096" y="144"/>
                    </a:moveTo>
                    <a:lnTo>
                      <a:pt x="1096" y="144"/>
                    </a:lnTo>
                    <a:lnTo>
                      <a:pt x="876" y="144"/>
                    </a:lnTo>
                    <a:lnTo>
                      <a:pt x="672" y="138"/>
                    </a:lnTo>
                    <a:lnTo>
                      <a:pt x="486" y="132"/>
                    </a:lnTo>
                    <a:lnTo>
                      <a:pt x="324" y="124"/>
                    </a:lnTo>
                    <a:lnTo>
                      <a:pt x="190" y="112"/>
                    </a:lnTo>
                    <a:lnTo>
                      <a:pt x="136" y="108"/>
                    </a:lnTo>
                    <a:lnTo>
                      <a:pt x="90" y="100"/>
                    </a:lnTo>
                    <a:lnTo>
                      <a:pt x="54" y="94"/>
                    </a:lnTo>
                    <a:lnTo>
                      <a:pt x="26" y="88"/>
                    </a:lnTo>
                    <a:lnTo>
                      <a:pt x="10" y="80"/>
                    </a:lnTo>
                    <a:lnTo>
                      <a:pt x="6" y="78"/>
                    </a:lnTo>
                    <a:lnTo>
                      <a:pt x="4" y="74"/>
                    </a:lnTo>
                    <a:lnTo>
                      <a:pt x="6" y="70"/>
                    </a:lnTo>
                    <a:lnTo>
                      <a:pt x="10" y="66"/>
                    </a:lnTo>
                    <a:lnTo>
                      <a:pt x="26" y="58"/>
                    </a:lnTo>
                    <a:lnTo>
                      <a:pt x="54" y="52"/>
                    </a:lnTo>
                    <a:lnTo>
                      <a:pt x="90" y="46"/>
                    </a:lnTo>
                    <a:lnTo>
                      <a:pt x="136" y="38"/>
                    </a:lnTo>
                    <a:lnTo>
                      <a:pt x="190" y="32"/>
                    </a:lnTo>
                    <a:lnTo>
                      <a:pt x="324" y="22"/>
                    </a:lnTo>
                    <a:lnTo>
                      <a:pt x="486" y="14"/>
                    </a:lnTo>
                    <a:lnTo>
                      <a:pt x="672" y="6"/>
                    </a:lnTo>
                    <a:lnTo>
                      <a:pt x="876" y="2"/>
                    </a:lnTo>
                    <a:lnTo>
                      <a:pt x="1096" y="0"/>
                    </a:lnTo>
                    <a:lnTo>
                      <a:pt x="1318" y="2"/>
                    </a:lnTo>
                    <a:lnTo>
                      <a:pt x="1524" y="6"/>
                    </a:lnTo>
                    <a:lnTo>
                      <a:pt x="1710" y="14"/>
                    </a:lnTo>
                    <a:lnTo>
                      <a:pt x="1872" y="22"/>
                    </a:lnTo>
                    <a:lnTo>
                      <a:pt x="2004" y="32"/>
                    </a:lnTo>
                    <a:lnTo>
                      <a:pt x="2060" y="38"/>
                    </a:lnTo>
                    <a:lnTo>
                      <a:pt x="2106" y="46"/>
                    </a:lnTo>
                    <a:lnTo>
                      <a:pt x="2142" y="52"/>
                    </a:lnTo>
                    <a:lnTo>
                      <a:pt x="2168" y="58"/>
                    </a:lnTo>
                    <a:lnTo>
                      <a:pt x="2186" y="66"/>
                    </a:lnTo>
                    <a:lnTo>
                      <a:pt x="2190" y="70"/>
                    </a:lnTo>
                    <a:lnTo>
                      <a:pt x="2190" y="74"/>
                    </a:lnTo>
                    <a:lnTo>
                      <a:pt x="2190" y="78"/>
                    </a:lnTo>
                    <a:lnTo>
                      <a:pt x="2186" y="80"/>
                    </a:lnTo>
                    <a:lnTo>
                      <a:pt x="2168" y="88"/>
                    </a:lnTo>
                    <a:lnTo>
                      <a:pt x="2142" y="94"/>
                    </a:lnTo>
                    <a:lnTo>
                      <a:pt x="2106" y="100"/>
                    </a:lnTo>
                    <a:lnTo>
                      <a:pt x="2060" y="108"/>
                    </a:lnTo>
                    <a:lnTo>
                      <a:pt x="2004" y="112"/>
                    </a:lnTo>
                    <a:lnTo>
                      <a:pt x="1872" y="124"/>
                    </a:lnTo>
                    <a:lnTo>
                      <a:pt x="1710" y="132"/>
                    </a:lnTo>
                    <a:lnTo>
                      <a:pt x="1524" y="138"/>
                    </a:lnTo>
                    <a:lnTo>
                      <a:pt x="1318" y="144"/>
                    </a:lnTo>
                    <a:lnTo>
                      <a:pt x="1096" y="144"/>
                    </a:lnTo>
                    <a:close/>
                    <a:moveTo>
                      <a:pt x="1096" y="0"/>
                    </a:moveTo>
                    <a:lnTo>
                      <a:pt x="1096" y="0"/>
                    </a:lnTo>
                    <a:lnTo>
                      <a:pt x="876" y="2"/>
                    </a:lnTo>
                    <a:lnTo>
                      <a:pt x="670" y="6"/>
                    </a:lnTo>
                    <a:lnTo>
                      <a:pt x="484" y="12"/>
                    </a:lnTo>
                    <a:lnTo>
                      <a:pt x="320" y="22"/>
                    </a:lnTo>
                    <a:lnTo>
                      <a:pt x="186" y="32"/>
                    </a:lnTo>
                    <a:lnTo>
                      <a:pt x="132" y="38"/>
                    </a:lnTo>
                    <a:lnTo>
                      <a:pt x="86" y="44"/>
                    </a:lnTo>
                    <a:lnTo>
                      <a:pt x="48" y="52"/>
                    </a:lnTo>
                    <a:lnTo>
                      <a:pt x="22" y="58"/>
                    </a:lnTo>
                    <a:lnTo>
                      <a:pt x="4" y="66"/>
                    </a:lnTo>
                    <a:lnTo>
                      <a:pt x="0" y="70"/>
                    </a:lnTo>
                    <a:lnTo>
                      <a:pt x="0" y="74"/>
                    </a:lnTo>
                    <a:lnTo>
                      <a:pt x="0" y="78"/>
                    </a:lnTo>
                    <a:lnTo>
                      <a:pt x="4" y="80"/>
                    </a:lnTo>
                    <a:lnTo>
                      <a:pt x="22" y="88"/>
                    </a:lnTo>
                    <a:lnTo>
                      <a:pt x="48" y="94"/>
                    </a:lnTo>
                    <a:lnTo>
                      <a:pt x="86" y="100"/>
                    </a:lnTo>
                    <a:lnTo>
                      <a:pt x="132" y="108"/>
                    </a:lnTo>
                    <a:lnTo>
                      <a:pt x="186" y="114"/>
                    </a:lnTo>
                    <a:lnTo>
                      <a:pt x="320" y="124"/>
                    </a:lnTo>
                    <a:lnTo>
                      <a:pt x="484" y="132"/>
                    </a:lnTo>
                    <a:lnTo>
                      <a:pt x="670" y="140"/>
                    </a:lnTo>
                    <a:lnTo>
                      <a:pt x="876" y="144"/>
                    </a:lnTo>
                    <a:lnTo>
                      <a:pt x="1096" y="144"/>
                    </a:lnTo>
                    <a:lnTo>
                      <a:pt x="1318" y="144"/>
                    </a:lnTo>
                    <a:lnTo>
                      <a:pt x="1526" y="140"/>
                    </a:lnTo>
                    <a:lnTo>
                      <a:pt x="1712" y="132"/>
                    </a:lnTo>
                    <a:lnTo>
                      <a:pt x="1876" y="124"/>
                    </a:lnTo>
                    <a:lnTo>
                      <a:pt x="2008" y="114"/>
                    </a:lnTo>
                    <a:lnTo>
                      <a:pt x="2064" y="108"/>
                    </a:lnTo>
                    <a:lnTo>
                      <a:pt x="2110" y="100"/>
                    </a:lnTo>
                    <a:lnTo>
                      <a:pt x="2146" y="94"/>
                    </a:lnTo>
                    <a:lnTo>
                      <a:pt x="2174" y="88"/>
                    </a:lnTo>
                    <a:lnTo>
                      <a:pt x="2190" y="80"/>
                    </a:lnTo>
                    <a:lnTo>
                      <a:pt x="2194" y="78"/>
                    </a:lnTo>
                    <a:lnTo>
                      <a:pt x="2196" y="74"/>
                    </a:lnTo>
                    <a:lnTo>
                      <a:pt x="2194" y="70"/>
                    </a:lnTo>
                    <a:lnTo>
                      <a:pt x="2190" y="66"/>
                    </a:lnTo>
                    <a:lnTo>
                      <a:pt x="2174" y="58"/>
                    </a:lnTo>
                    <a:lnTo>
                      <a:pt x="2146" y="52"/>
                    </a:lnTo>
                    <a:lnTo>
                      <a:pt x="2110" y="44"/>
                    </a:lnTo>
                    <a:lnTo>
                      <a:pt x="2064" y="38"/>
                    </a:lnTo>
                    <a:lnTo>
                      <a:pt x="2008" y="32"/>
                    </a:lnTo>
                    <a:lnTo>
                      <a:pt x="1876" y="22"/>
                    </a:lnTo>
                    <a:lnTo>
                      <a:pt x="1712" y="12"/>
                    </a:lnTo>
                    <a:lnTo>
                      <a:pt x="1526" y="6"/>
                    </a:lnTo>
                    <a:lnTo>
                      <a:pt x="1318" y="2"/>
                    </a:lnTo>
                    <a:lnTo>
                      <a:pt x="1096" y="0"/>
                    </a:lnTo>
                    <a:close/>
                  </a:path>
                </a:pathLst>
              </a:custGeom>
              <a:solidFill>
                <a:srgbClr val="F1F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09" name="Freeform 214"/>
              <p:cNvSpPr>
                <a:spLocks noChangeArrowheads="1"/>
              </p:cNvSpPr>
              <p:nvPr/>
            </p:nvSpPr>
            <p:spPr bwMode="auto">
              <a:xfrm>
                <a:off x="20" y="0"/>
                <a:ext cx="2186" cy="144"/>
              </a:xfrm>
              <a:custGeom>
                <a:avLst/>
                <a:gdLst>
                  <a:gd name="T0" fmla="*/ 1092 w 2186"/>
                  <a:gd name="T1" fmla="*/ 144 h 144"/>
                  <a:gd name="T2" fmla="*/ 1092 w 2186"/>
                  <a:gd name="T3" fmla="*/ 144 h 144"/>
                  <a:gd name="T4" fmla="*/ 872 w 2186"/>
                  <a:gd name="T5" fmla="*/ 144 h 144"/>
                  <a:gd name="T6" fmla="*/ 668 w 2186"/>
                  <a:gd name="T7" fmla="*/ 138 h 144"/>
                  <a:gd name="T8" fmla="*/ 482 w 2186"/>
                  <a:gd name="T9" fmla="*/ 132 h 144"/>
                  <a:gd name="T10" fmla="*/ 320 w 2186"/>
                  <a:gd name="T11" fmla="*/ 124 h 144"/>
                  <a:gd name="T12" fmla="*/ 186 w 2186"/>
                  <a:gd name="T13" fmla="*/ 112 h 144"/>
                  <a:gd name="T14" fmla="*/ 132 w 2186"/>
                  <a:gd name="T15" fmla="*/ 108 h 144"/>
                  <a:gd name="T16" fmla="*/ 86 w 2186"/>
                  <a:gd name="T17" fmla="*/ 100 h 144"/>
                  <a:gd name="T18" fmla="*/ 50 w 2186"/>
                  <a:gd name="T19" fmla="*/ 94 h 144"/>
                  <a:gd name="T20" fmla="*/ 22 w 2186"/>
                  <a:gd name="T21" fmla="*/ 88 h 144"/>
                  <a:gd name="T22" fmla="*/ 6 w 2186"/>
                  <a:gd name="T23" fmla="*/ 80 h 144"/>
                  <a:gd name="T24" fmla="*/ 2 w 2186"/>
                  <a:gd name="T25" fmla="*/ 78 h 144"/>
                  <a:gd name="T26" fmla="*/ 0 w 2186"/>
                  <a:gd name="T27" fmla="*/ 74 h 144"/>
                  <a:gd name="T28" fmla="*/ 0 w 2186"/>
                  <a:gd name="T29" fmla="*/ 74 h 144"/>
                  <a:gd name="T30" fmla="*/ 2 w 2186"/>
                  <a:gd name="T31" fmla="*/ 70 h 144"/>
                  <a:gd name="T32" fmla="*/ 6 w 2186"/>
                  <a:gd name="T33" fmla="*/ 66 h 144"/>
                  <a:gd name="T34" fmla="*/ 22 w 2186"/>
                  <a:gd name="T35" fmla="*/ 58 h 144"/>
                  <a:gd name="T36" fmla="*/ 50 w 2186"/>
                  <a:gd name="T37" fmla="*/ 52 h 144"/>
                  <a:gd name="T38" fmla="*/ 86 w 2186"/>
                  <a:gd name="T39" fmla="*/ 46 h 144"/>
                  <a:gd name="T40" fmla="*/ 132 w 2186"/>
                  <a:gd name="T41" fmla="*/ 38 h 144"/>
                  <a:gd name="T42" fmla="*/ 186 w 2186"/>
                  <a:gd name="T43" fmla="*/ 32 h 144"/>
                  <a:gd name="T44" fmla="*/ 320 w 2186"/>
                  <a:gd name="T45" fmla="*/ 22 h 144"/>
                  <a:gd name="T46" fmla="*/ 482 w 2186"/>
                  <a:gd name="T47" fmla="*/ 14 h 144"/>
                  <a:gd name="T48" fmla="*/ 668 w 2186"/>
                  <a:gd name="T49" fmla="*/ 6 h 144"/>
                  <a:gd name="T50" fmla="*/ 872 w 2186"/>
                  <a:gd name="T51" fmla="*/ 2 h 144"/>
                  <a:gd name="T52" fmla="*/ 1092 w 2186"/>
                  <a:gd name="T53" fmla="*/ 0 h 144"/>
                  <a:gd name="T54" fmla="*/ 1092 w 2186"/>
                  <a:gd name="T55" fmla="*/ 0 h 144"/>
                  <a:gd name="T56" fmla="*/ 1314 w 2186"/>
                  <a:gd name="T57" fmla="*/ 2 h 144"/>
                  <a:gd name="T58" fmla="*/ 1520 w 2186"/>
                  <a:gd name="T59" fmla="*/ 6 h 144"/>
                  <a:gd name="T60" fmla="*/ 1706 w 2186"/>
                  <a:gd name="T61" fmla="*/ 14 h 144"/>
                  <a:gd name="T62" fmla="*/ 1868 w 2186"/>
                  <a:gd name="T63" fmla="*/ 22 h 144"/>
                  <a:gd name="T64" fmla="*/ 2000 w 2186"/>
                  <a:gd name="T65" fmla="*/ 32 h 144"/>
                  <a:gd name="T66" fmla="*/ 2056 w 2186"/>
                  <a:gd name="T67" fmla="*/ 38 h 144"/>
                  <a:gd name="T68" fmla="*/ 2102 w 2186"/>
                  <a:gd name="T69" fmla="*/ 46 h 144"/>
                  <a:gd name="T70" fmla="*/ 2138 w 2186"/>
                  <a:gd name="T71" fmla="*/ 52 h 144"/>
                  <a:gd name="T72" fmla="*/ 2164 w 2186"/>
                  <a:gd name="T73" fmla="*/ 58 h 144"/>
                  <a:gd name="T74" fmla="*/ 2182 w 2186"/>
                  <a:gd name="T75" fmla="*/ 66 h 144"/>
                  <a:gd name="T76" fmla="*/ 2186 w 2186"/>
                  <a:gd name="T77" fmla="*/ 70 h 144"/>
                  <a:gd name="T78" fmla="*/ 2186 w 2186"/>
                  <a:gd name="T79" fmla="*/ 74 h 144"/>
                  <a:gd name="T80" fmla="*/ 2186 w 2186"/>
                  <a:gd name="T81" fmla="*/ 74 h 144"/>
                  <a:gd name="T82" fmla="*/ 2186 w 2186"/>
                  <a:gd name="T83" fmla="*/ 78 h 144"/>
                  <a:gd name="T84" fmla="*/ 2182 w 2186"/>
                  <a:gd name="T85" fmla="*/ 80 h 144"/>
                  <a:gd name="T86" fmla="*/ 2164 w 2186"/>
                  <a:gd name="T87" fmla="*/ 88 h 144"/>
                  <a:gd name="T88" fmla="*/ 2138 w 2186"/>
                  <a:gd name="T89" fmla="*/ 94 h 144"/>
                  <a:gd name="T90" fmla="*/ 2102 w 2186"/>
                  <a:gd name="T91" fmla="*/ 100 h 144"/>
                  <a:gd name="T92" fmla="*/ 2056 w 2186"/>
                  <a:gd name="T93" fmla="*/ 108 h 144"/>
                  <a:gd name="T94" fmla="*/ 2000 w 2186"/>
                  <a:gd name="T95" fmla="*/ 112 h 144"/>
                  <a:gd name="T96" fmla="*/ 1868 w 2186"/>
                  <a:gd name="T97" fmla="*/ 124 h 144"/>
                  <a:gd name="T98" fmla="*/ 1706 w 2186"/>
                  <a:gd name="T99" fmla="*/ 132 h 144"/>
                  <a:gd name="T100" fmla="*/ 1520 w 2186"/>
                  <a:gd name="T101" fmla="*/ 138 h 144"/>
                  <a:gd name="T102" fmla="*/ 1314 w 2186"/>
                  <a:gd name="T103" fmla="*/ 144 h 144"/>
                  <a:gd name="T104" fmla="*/ 1092 w 2186"/>
                  <a:gd name="T10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6" h="144">
                    <a:moveTo>
                      <a:pt x="1092" y="144"/>
                    </a:moveTo>
                    <a:lnTo>
                      <a:pt x="1092" y="144"/>
                    </a:lnTo>
                    <a:lnTo>
                      <a:pt x="872" y="144"/>
                    </a:lnTo>
                    <a:lnTo>
                      <a:pt x="668" y="138"/>
                    </a:lnTo>
                    <a:lnTo>
                      <a:pt x="482" y="132"/>
                    </a:lnTo>
                    <a:lnTo>
                      <a:pt x="320" y="124"/>
                    </a:lnTo>
                    <a:lnTo>
                      <a:pt x="186" y="112"/>
                    </a:lnTo>
                    <a:lnTo>
                      <a:pt x="132" y="108"/>
                    </a:lnTo>
                    <a:lnTo>
                      <a:pt x="86" y="100"/>
                    </a:lnTo>
                    <a:lnTo>
                      <a:pt x="50" y="94"/>
                    </a:lnTo>
                    <a:lnTo>
                      <a:pt x="22" y="88"/>
                    </a:lnTo>
                    <a:lnTo>
                      <a:pt x="6" y="80"/>
                    </a:lnTo>
                    <a:lnTo>
                      <a:pt x="2" y="78"/>
                    </a:lnTo>
                    <a:lnTo>
                      <a:pt x="0" y="74"/>
                    </a:lnTo>
                    <a:lnTo>
                      <a:pt x="2" y="70"/>
                    </a:lnTo>
                    <a:lnTo>
                      <a:pt x="6" y="66"/>
                    </a:lnTo>
                    <a:lnTo>
                      <a:pt x="22" y="58"/>
                    </a:lnTo>
                    <a:lnTo>
                      <a:pt x="50" y="52"/>
                    </a:lnTo>
                    <a:lnTo>
                      <a:pt x="86" y="46"/>
                    </a:lnTo>
                    <a:lnTo>
                      <a:pt x="132" y="38"/>
                    </a:lnTo>
                    <a:lnTo>
                      <a:pt x="186" y="32"/>
                    </a:lnTo>
                    <a:lnTo>
                      <a:pt x="320" y="22"/>
                    </a:lnTo>
                    <a:lnTo>
                      <a:pt x="482" y="14"/>
                    </a:lnTo>
                    <a:lnTo>
                      <a:pt x="668" y="6"/>
                    </a:lnTo>
                    <a:lnTo>
                      <a:pt x="872" y="2"/>
                    </a:lnTo>
                    <a:lnTo>
                      <a:pt x="1092" y="0"/>
                    </a:lnTo>
                    <a:lnTo>
                      <a:pt x="1314" y="2"/>
                    </a:lnTo>
                    <a:lnTo>
                      <a:pt x="1520" y="6"/>
                    </a:lnTo>
                    <a:lnTo>
                      <a:pt x="1706" y="14"/>
                    </a:lnTo>
                    <a:lnTo>
                      <a:pt x="1868" y="22"/>
                    </a:lnTo>
                    <a:lnTo>
                      <a:pt x="2000" y="32"/>
                    </a:lnTo>
                    <a:lnTo>
                      <a:pt x="2056" y="38"/>
                    </a:lnTo>
                    <a:lnTo>
                      <a:pt x="2102" y="46"/>
                    </a:lnTo>
                    <a:lnTo>
                      <a:pt x="2138" y="52"/>
                    </a:lnTo>
                    <a:lnTo>
                      <a:pt x="2164" y="58"/>
                    </a:lnTo>
                    <a:lnTo>
                      <a:pt x="2182" y="66"/>
                    </a:lnTo>
                    <a:lnTo>
                      <a:pt x="2186" y="70"/>
                    </a:lnTo>
                    <a:lnTo>
                      <a:pt x="2186" y="74"/>
                    </a:lnTo>
                    <a:lnTo>
                      <a:pt x="2186" y="78"/>
                    </a:lnTo>
                    <a:lnTo>
                      <a:pt x="2182" y="80"/>
                    </a:lnTo>
                    <a:lnTo>
                      <a:pt x="2164" y="88"/>
                    </a:lnTo>
                    <a:lnTo>
                      <a:pt x="2138" y="94"/>
                    </a:lnTo>
                    <a:lnTo>
                      <a:pt x="2102" y="100"/>
                    </a:lnTo>
                    <a:lnTo>
                      <a:pt x="2056" y="108"/>
                    </a:lnTo>
                    <a:lnTo>
                      <a:pt x="2000" y="112"/>
                    </a:lnTo>
                    <a:lnTo>
                      <a:pt x="1868" y="124"/>
                    </a:lnTo>
                    <a:lnTo>
                      <a:pt x="1706" y="132"/>
                    </a:lnTo>
                    <a:lnTo>
                      <a:pt x="1520" y="138"/>
                    </a:lnTo>
                    <a:lnTo>
                      <a:pt x="1314" y="144"/>
                    </a:lnTo>
                    <a:lnTo>
                      <a:pt x="1092"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0" name="Freeform 215"/>
              <p:cNvSpPr>
                <a:spLocks noChangeArrowheads="1"/>
              </p:cNvSpPr>
              <p:nvPr/>
            </p:nvSpPr>
            <p:spPr bwMode="auto">
              <a:xfrm>
                <a:off x="16" y="0"/>
                <a:ext cx="2196" cy="144"/>
              </a:xfrm>
              <a:custGeom>
                <a:avLst/>
                <a:gdLst>
                  <a:gd name="T0" fmla="*/ 1096 w 2196"/>
                  <a:gd name="T1" fmla="*/ 0 h 144"/>
                  <a:gd name="T2" fmla="*/ 1096 w 2196"/>
                  <a:gd name="T3" fmla="*/ 0 h 144"/>
                  <a:gd name="T4" fmla="*/ 876 w 2196"/>
                  <a:gd name="T5" fmla="*/ 2 h 144"/>
                  <a:gd name="T6" fmla="*/ 670 w 2196"/>
                  <a:gd name="T7" fmla="*/ 6 h 144"/>
                  <a:gd name="T8" fmla="*/ 484 w 2196"/>
                  <a:gd name="T9" fmla="*/ 12 h 144"/>
                  <a:gd name="T10" fmla="*/ 320 w 2196"/>
                  <a:gd name="T11" fmla="*/ 22 h 144"/>
                  <a:gd name="T12" fmla="*/ 186 w 2196"/>
                  <a:gd name="T13" fmla="*/ 32 h 144"/>
                  <a:gd name="T14" fmla="*/ 132 w 2196"/>
                  <a:gd name="T15" fmla="*/ 38 h 144"/>
                  <a:gd name="T16" fmla="*/ 86 w 2196"/>
                  <a:gd name="T17" fmla="*/ 44 h 144"/>
                  <a:gd name="T18" fmla="*/ 48 w 2196"/>
                  <a:gd name="T19" fmla="*/ 52 h 144"/>
                  <a:gd name="T20" fmla="*/ 22 w 2196"/>
                  <a:gd name="T21" fmla="*/ 58 h 144"/>
                  <a:gd name="T22" fmla="*/ 4 w 2196"/>
                  <a:gd name="T23" fmla="*/ 66 h 144"/>
                  <a:gd name="T24" fmla="*/ 0 w 2196"/>
                  <a:gd name="T25" fmla="*/ 70 h 144"/>
                  <a:gd name="T26" fmla="*/ 0 w 2196"/>
                  <a:gd name="T27" fmla="*/ 74 h 144"/>
                  <a:gd name="T28" fmla="*/ 0 w 2196"/>
                  <a:gd name="T29" fmla="*/ 74 h 144"/>
                  <a:gd name="T30" fmla="*/ 0 w 2196"/>
                  <a:gd name="T31" fmla="*/ 78 h 144"/>
                  <a:gd name="T32" fmla="*/ 4 w 2196"/>
                  <a:gd name="T33" fmla="*/ 80 h 144"/>
                  <a:gd name="T34" fmla="*/ 22 w 2196"/>
                  <a:gd name="T35" fmla="*/ 88 h 144"/>
                  <a:gd name="T36" fmla="*/ 48 w 2196"/>
                  <a:gd name="T37" fmla="*/ 94 h 144"/>
                  <a:gd name="T38" fmla="*/ 86 w 2196"/>
                  <a:gd name="T39" fmla="*/ 100 h 144"/>
                  <a:gd name="T40" fmla="*/ 132 w 2196"/>
                  <a:gd name="T41" fmla="*/ 108 h 144"/>
                  <a:gd name="T42" fmla="*/ 186 w 2196"/>
                  <a:gd name="T43" fmla="*/ 114 h 144"/>
                  <a:gd name="T44" fmla="*/ 320 w 2196"/>
                  <a:gd name="T45" fmla="*/ 124 h 144"/>
                  <a:gd name="T46" fmla="*/ 484 w 2196"/>
                  <a:gd name="T47" fmla="*/ 132 h 144"/>
                  <a:gd name="T48" fmla="*/ 670 w 2196"/>
                  <a:gd name="T49" fmla="*/ 140 h 144"/>
                  <a:gd name="T50" fmla="*/ 876 w 2196"/>
                  <a:gd name="T51" fmla="*/ 144 h 144"/>
                  <a:gd name="T52" fmla="*/ 1096 w 2196"/>
                  <a:gd name="T53" fmla="*/ 144 h 144"/>
                  <a:gd name="T54" fmla="*/ 1096 w 2196"/>
                  <a:gd name="T55" fmla="*/ 144 h 144"/>
                  <a:gd name="T56" fmla="*/ 1318 w 2196"/>
                  <a:gd name="T57" fmla="*/ 144 h 144"/>
                  <a:gd name="T58" fmla="*/ 1526 w 2196"/>
                  <a:gd name="T59" fmla="*/ 140 h 144"/>
                  <a:gd name="T60" fmla="*/ 1712 w 2196"/>
                  <a:gd name="T61" fmla="*/ 132 h 144"/>
                  <a:gd name="T62" fmla="*/ 1876 w 2196"/>
                  <a:gd name="T63" fmla="*/ 124 h 144"/>
                  <a:gd name="T64" fmla="*/ 2008 w 2196"/>
                  <a:gd name="T65" fmla="*/ 114 h 144"/>
                  <a:gd name="T66" fmla="*/ 2064 w 2196"/>
                  <a:gd name="T67" fmla="*/ 108 h 144"/>
                  <a:gd name="T68" fmla="*/ 2110 w 2196"/>
                  <a:gd name="T69" fmla="*/ 100 h 144"/>
                  <a:gd name="T70" fmla="*/ 2146 w 2196"/>
                  <a:gd name="T71" fmla="*/ 94 h 144"/>
                  <a:gd name="T72" fmla="*/ 2174 w 2196"/>
                  <a:gd name="T73" fmla="*/ 88 h 144"/>
                  <a:gd name="T74" fmla="*/ 2190 w 2196"/>
                  <a:gd name="T75" fmla="*/ 80 h 144"/>
                  <a:gd name="T76" fmla="*/ 2194 w 2196"/>
                  <a:gd name="T77" fmla="*/ 78 h 144"/>
                  <a:gd name="T78" fmla="*/ 2196 w 2196"/>
                  <a:gd name="T79" fmla="*/ 74 h 144"/>
                  <a:gd name="T80" fmla="*/ 2196 w 2196"/>
                  <a:gd name="T81" fmla="*/ 74 h 144"/>
                  <a:gd name="T82" fmla="*/ 2194 w 2196"/>
                  <a:gd name="T83" fmla="*/ 70 h 144"/>
                  <a:gd name="T84" fmla="*/ 2190 w 2196"/>
                  <a:gd name="T85" fmla="*/ 66 h 144"/>
                  <a:gd name="T86" fmla="*/ 2174 w 2196"/>
                  <a:gd name="T87" fmla="*/ 58 h 144"/>
                  <a:gd name="T88" fmla="*/ 2146 w 2196"/>
                  <a:gd name="T89" fmla="*/ 52 h 144"/>
                  <a:gd name="T90" fmla="*/ 2110 w 2196"/>
                  <a:gd name="T91" fmla="*/ 44 h 144"/>
                  <a:gd name="T92" fmla="*/ 2064 w 2196"/>
                  <a:gd name="T93" fmla="*/ 38 h 144"/>
                  <a:gd name="T94" fmla="*/ 2008 w 2196"/>
                  <a:gd name="T95" fmla="*/ 32 h 144"/>
                  <a:gd name="T96" fmla="*/ 1876 w 2196"/>
                  <a:gd name="T97" fmla="*/ 22 h 144"/>
                  <a:gd name="T98" fmla="*/ 1712 w 2196"/>
                  <a:gd name="T99" fmla="*/ 12 h 144"/>
                  <a:gd name="T100" fmla="*/ 1526 w 2196"/>
                  <a:gd name="T101" fmla="*/ 6 h 144"/>
                  <a:gd name="T102" fmla="*/ 1318 w 2196"/>
                  <a:gd name="T103" fmla="*/ 2 h 144"/>
                  <a:gd name="T104" fmla="*/ 1096 w 2196"/>
                  <a:gd name="T10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6" h="144">
                    <a:moveTo>
                      <a:pt x="1096" y="0"/>
                    </a:moveTo>
                    <a:lnTo>
                      <a:pt x="1096" y="0"/>
                    </a:lnTo>
                    <a:lnTo>
                      <a:pt x="876" y="2"/>
                    </a:lnTo>
                    <a:lnTo>
                      <a:pt x="670" y="6"/>
                    </a:lnTo>
                    <a:lnTo>
                      <a:pt x="484" y="12"/>
                    </a:lnTo>
                    <a:lnTo>
                      <a:pt x="320" y="22"/>
                    </a:lnTo>
                    <a:lnTo>
                      <a:pt x="186" y="32"/>
                    </a:lnTo>
                    <a:lnTo>
                      <a:pt x="132" y="38"/>
                    </a:lnTo>
                    <a:lnTo>
                      <a:pt x="86" y="44"/>
                    </a:lnTo>
                    <a:lnTo>
                      <a:pt x="48" y="52"/>
                    </a:lnTo>
                    <a:lnTo>
                      <a:pt x="22" y="58"/>
                    </a:lnTo>
                    <a:lnTo>
                      <a:pt x="4" y="66"/>
                    </a:lnTo>
                    <a:lnTo>
                      <a:pt x="0" y="70"/>
                    </a:lnTo>
                    <a:lnTo>
                      <a:pt x="0" y="74"/>
                    </a:lnTo>
                    <a:lnTo>
                      <a:pt x="0" y="78"/>
                    </a:lnTo>
                    <a:lnTo>
                      <a:pt x="4" y="80"/>
                    </a:lnTo>
                    <a:lnTo>
                      <a:pt x="22" y="88"/>
                    </a:lnTo>
                    <a:lnTo>
                      <a:pt x="48" y="94"/>
                    </a:lnTo>
                    <a:lnTo>
                      <a:pt x="86" y="100"/>
                    </a:lnTo>
                    <a:lnTo>
                      <a:pt x="132" y="108"/>
                    </a:lnTo>
                    <a:lnTo>
                      <a:pt x="186" y="114"/>
                    </a:lnTo>
                    <a:lnTo>
                      <a:pt x="320" y="124"/>
                    </a:lnTo>
                    <a:lnTo>
                      <a:pt x="484" y="132"/>
                    </a:lnTo>
                    <a:lnTo>
                      <a:pt x="670" y="140"/>
                    </a:lnTo>
                    <a:lnTo>
                      <a:pt x="876" y="144"/>
                    </a:lnTo>
                    <a:lnTo>
                      <a:pt x="1096" y="144"/>
                    </a:lnTo>
                    <a:lnTo>
                      <a:pt x="1318" y="144"/>
                    </a:lnTo>
                    <a:lnTo>
                      <a:pt x="1526" y="140"/>
                    </a:lnTo>
                    <a:lnTo>
                      <a:pt x="1712" y="132"/>
                    </a:lnTo>
                    <a:lnTo>
                      <a:pt x="1876" y="124"/>
                    </a:lnTo>
                    <a:lnTo>
                      <a:pt x="2008" y="114"/>
                    </a:lnTo>
                    <a:lnTo>
                      <a:pt x="2064" y="108"/>
                    </a:lnTo>
                    <a:lnTo>
                      <a:pt x="2110" y="100"/>
                    </a:lnTo>
                    <a:lnTo>
                      <a:pt x="2146" y="94"/>
                    </a:lnTo>
                    <a:lnTo>
                      <a:pt x="2174" y="88"/>
                    </a:lnTo>
                    <a:lnTo>
                      <a:pt x="2190" y="80"/>
                    </a:lnTo>
                    <a:lnTo>
                      <a:pt x="2194" y="78"/>
                    </a:lnTo>
                    <a:lnTo>
                      <a:pt x="2196" y="74"/>
                    </a:lnTo>
                    <a:lnTo>
                      <a:pt x="2194" y="70"/>
                    </a:lnTo>
                    <a:lnTo>
                      <a:pt x="2190" y="66"/>
                    </a:lnTo>
                    <a:lnTo>
                      <a:pt x="2174" y="58"/>
                    </a:lnTo>
                    <a:lnTo>
                      <a:pt x="2146" y="52"/>
                    </a:lnTo>
                    <a:lnTo>
                      <a:pt x="2110" y="44"/>
                    </a:lnTo>
                    <a:lnTo>
                      <a:pt x="2064" y="38"/>
                    </a:lnTo>
                    <a:lnTo>
                      <a:pt x="2008" y="32"/>
                    </a:lnTo>
                    <a:lnTo>
                      <a:pt x="1876" y="22"/>
                    </a:lnTo>
                    <a:lnTo>
                      <a:pt x="1712" y="12"/>
                    </a:lnTo>
                    <a:lnTo>
                      <a:pt x="1526" y="6"/>
                    </a:lnTo>
                    <a:lnTo>
                      <a:pt x="1318" y="2"/>
                    </a:lnTo>
                    <a:lnTo>
                      <a:pt x="10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1" name="Freeform 216"/>
              <p:cNvSpPr>
                <a:spLocks noEditPoints="1" noChangeArrowheads="1"/>
              </p:cNvSpPr>
              <p:nvPr/>
            </p:nvSpPr>
            <p:spPr bwMode="auto">
              <a:xfrm>
                <a:off x="20" y="0"/>
                <a:ext cx="2186" cy="144"/>
              </a:xfrm>
              <a:custGeom>
                <a:avLst/>
                <a:gdLst>
                  <a:gd name="T0" fmla="*/ 1092 w 2186"/>
                  <a:gd name="T1" fmla="*/ 144 h 144"/>
                  <a:gd name="T2" fmla="*/ 670 w 2186"/>
                  <a:gd name="T3" fmla="*/ 138 h 144"/>
                  <a:gd name="T4" fmla="*/ 324 w 2186"/>
                  <a:gd name="T5" fmla="*/ 124 h 144"/>
                  <a:gd name="T6" fmla="*/ 136 w 2186"/>
                  <a:gd name="T7" fmla="*/ 106 h 144"/>
                  <a:gd name="T8" fmla="*/ 54 w 2186"/>
                  <a:gd name="T9" fmla="*/ 94 h 144"/>
                  <a:gd name="T10" fmla="*/ 10 w 2186"/>
                  <a:gd name="T11" fmla="*/ 80 h 144"/>
                  <a:gd name="T12" fmla="*/ 6 w 2186"/>
                  <a:gd name="T13" fmla="*/ 74 h 144"/>
                  <a:gd name="T14" fmla="*/ 6 w 2186"/>
                  <a:gd name="T15" fmla="*/ 70 h 144"/>
                  <a:gd name="T16" fmla="*/ 28 w 2186"/>
                  <a:gd name="T17" fmla="*/ 58 h 144"/>
                  <a:gd name="T18" fmla="*/ 90 w 2186"/>
                  <a:gd name="T19" fmla="*/ 46 h 144"/>
                  <a:gd name="T20" fmla="*/ 192 w 2186"/>
                  <a:gd name="T21" fmla="*/ 32 h 144"/>
                  <a:gd name="T22" fmla="*/ 484 w 2186"/>
                  <a:gd name="T23" fmla="*/ 14 h 144"/>
                  <a:gd name="T24" fmla="*/ 874 w 2186"/>
                  <a:gd name="T25" fmla="*/ 2 h 144"/>
                  <a:gd name="T26" fmla="*/ 1092 w 2186"/>
                  <a:gd name="T27" fmla="*/ 2 h 144"/>
                  <a:gd name="T28" fmla="*/ 1518 w 2186"/>
                  <a:gd name="T29" fmla="*/ 6 h 144"/>
                  <a:gd name="T30" fmla="*/ 1864 w 2186"/>
                  <a:gd name="T31" fmla="*/ 22 h 144"/>
                  <a:gd name="T32" fmla="*/ 2050 w 2186"/>
                  <a:gd name="T33" fmla="*/ 38 h 144"/>
                  <a:gd name="T34" fmla="*/ 2132 w 2186"/>
                  <a:gd name="T35" fmla="*/ 52 h 144"/>
                  <a:gd name="T36" fmla="*/ 2176 w 2186"/>
                  <a:gd name="T37" fmla="*/ 66 h 144"/>
                  <a:gd name="T38" fmla="*/ 2182 w 2186"/>
                  <a:gd name="T39" fmla="*/ 74 h 144"/>
                  <a:gd name="T40" fmla="*/ 2180 w 2186"/>
                  <a:gd name="T41" fmla="*/ 78 h 144"/>
                  <a:gd name="T42" fmla="*/ 2160 w 2186"/>
                  <a:gd name="T43" fmla="*/ 88 h 144"/>
                  <a:gd name="T44" fmla="*/ 2096 w 2186"/>
                  <a:gd name="T45" fmla="*/ 100 h 144"/>
                  <a:gd name="T46" fmla="*/ 1996 w 2186"/>
                  <a:gd name="T47" fmla="*/ 112 h 144"/>
                  <a:gd name="T48" fmla="*/ 1702 w 2186"/>
                  <a:gd name="T49" fmla="*/ 132 h 144"/>
                  <a:gd name="T50" fmla="*/ 1312 w 2186"/>
                  <a:gd name="T51" fmla="*/ 142 h 144"/>
                  <a:gd name="T52" fmla="*/ 1092 w 2186"/>
                  <a:gd name="T53" fmla="*/ 0 h 144"/>
                  <a:gd name="T54" fmla="*/ 872 w 2186"/>
                  <a:gd name="T55" fmla="*/ 2 h 144"/>
                  <a:gd name="T56" fmla="*/ 482 w 2186"/>
                  <a:gd name="T57" fmla="*/ 14 h 144"/>
                  <a:gd name="T58" fmla="*/ 186 w 2186"/>
                  <a:gd name="T59" fmla="*/ 32 h 144"/>
                  <a:gd name="T60" fmla="*/ 86 w 2186"/>
                  <a:gd name="T61" fmla="*/ 46 h 144"/>
                  <a:gd name="T62" fmla="*/ 22 w 2186"/>
                  <a:gd name="T63" fmla="*/ 58 h 144"/>
                  <a:gd name="T64" fmla="*/ 2 w 2186"/>
                  <a:gd name="T65" fmla="*/ 70 h 144"/>
                  <a:gd name="T66" fmla="*/ 0 w 2186"/>
                  <a:gd name="T67" fmla="*/ 74 h 144"/>
                  <a:gd name="T68" fmla="*/ 6 w 2186"/>
                  <a:gd name="T69" fmla="*/ 80 h 144"/>
                  <a:gd name="T70" fmla="*/ 50 w 2186"/>
                  <a:gd name="T71" fmla="*/ 94 h 144"/>
                  <a:gd name="T72" fmla="*/ 132 w 2186"/>
                  <a:gd name="T73" fmla="*/ 108 h 144"/>
                  <a:gd name="T74" fmla="*/ 320 w 2186"/>
                  <a:gd name="T75" fmla="*/ 124 h 144"/>
                  <a:gd name="T76" fmla="*/ 668 w 2186"/>
                  <a:gd name="T77" fmla="*/ 138 h 144"/>
                  <a:gd name="T78" fmla="*/ 1092 w 2186"/>
                  <a:gd name="T79" fmla="*/ 144 h 144"/>
                  <a:gd name="T80" fmla="*/ 1314 w 2186"/>
                  <a:gd name="T81" fmla="*/ 144 h 144"/>
                  <a:gd name="T82" fmla="*/ 1706 w 2186"/>
                  <a:gd name="T83" fmla="*/ 132 h 144"/>
                  <a:gd name="T84" fmla="*/ 2000 w 2186"/>
                  <a:gd name="T85" fmla="*/ 112 h 144"/>
                  <a:gd name="T86" fmla="*/ 2102 w 2186"/>
                  <a:gd name="T87" fmla="*/ 100 h 144"/>
                  <a:gd name="T88" fmla="*/ 2164 w 2186"/>
                  <a:gd name="T89" fmla="*/ 88 h 144"/>
                  <a:gd name="T90" fmla="*/ 2186 w 2186"/>
                  <a:gd name="T91" fmla="*/ 78 h 144"/>
                  <a:gd name="T92" fmla="*/ 2186 w 2186"/>
                  <a:gd name="T93" fmla="*/ 74 h 144"/>
                  <a:gd name="T94" fmla="*/ 2182 w 2186"/>
                  <a:gd name="T95" fmla="*/ 66 h 144"/>
                  <a:gd name="T96" fmla="*/ 2138 w 2186"/>
                  <a:gd name="T97" fmla="*/ 52 h 144"/>
                  <a:gd name="T98" fmla="*/ 2056 w 2186"/>
                  <a:gd name="T99" fmla="*/ 38 h 144"/>
                  <a:gd name="T100" fmla="*/ 1868 w 2186"/>
                  <a:gd name="T101" fmla="*/ 22 h 144"/>
                  <a:gd name="T102" fmla="*/ 1520 w 2186"/>
                  <a:gd name="T103" fmla="*/ 6 h 144"/>
                  <a:gd name="T104" fmla="*/ 1092 w 2186"/>
                  <a:gd name="T10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6" h="144">
                    <a:moveTo>
                      <a:pt x="1092" y="144"/>
                    </a:moveTo>
                    <a:lnTo>
                      <a:pt x="1092" y="144"/>
                    </a:lnTo>
                    <a:lnTo>
                      <a:pt x="874" y="142"/>
                    </a:lnTo>
                    <a:lnTo>
                      <a:pt x="670" y="138"/>
                    </a:lnTo>
                    <a:lnTo>
                      <a:pt x="484" y="132"/>
                    </a:lnTo>
                    <a:lnTo>
                      <a:pt x="324" y="124"/>
                    </a:lnTo>
                    <a:lnTo>
                      <a:pt x="192" y="112"/>
                    </a:lnTo>
                    <a:lnTo>
                      <a:pt x="136" y="106"/>
                    </a:lnTo>
                    <a:lnTo>
                      <a:pt x="90" y="100"/>
                    </a:lnTo>
                    <a:lnTo>
                      <a:pt x="54" y="94"/>
                    </a:lnTo>
                    <a:lnTo>
                      <a:pt x="28" y="88"/>
                    </a:lnTo>
                    <a:lnTo>
                      <a:pt x="10" y="80"/>
                    </a:lnTo>
                    <a:lnTo>
                      <a:pt x="6" y="78"/>
                    </a:lnTo>
                    <a:lnTo>
                      <a:pt x="6" y="74"/>
                    </a:lnTo>
                    <a:lnTo>
                      <a:pt x="6" y="70"/>
                    </a:lnTo>
                    <a:lnTo>
                      <a:pt x="10" y="66"/>
                    </a:lnTo>
                    <a:lnTo>
                      <a:pt x="28" y="58"/>
                    </a:lnTo>
                    <a:lnTo>
                      <a:pt x="54" y="52"/>
                    </a:lnTo>
                    <a:lnTo>
                      <a:pt x="90" y="46"/>
                    </a:lnTo>
                    <a:lnTo>
                      <a:pt x="136" y="38"/>
                    </a:lnTo>
                    <a:lnTo>
                      <a:pt x="192" y="32"/>
                    </a:lnTo>
                    <a:lnTo>
                      <a:pt x="324" y="22"/>
                    </a:lnTo>
                    <a:lnTo>
                      <a:pt x="484" y="14"/>
                    </a:lnTo>
                    <a:lnTo>
                      <a:pt x="670" y="6"/>
                    </a:lnTo>
                    <a:lnTo>
                      <a:pt x="874" y="2"/>
                    </a:lnTo>
                    <a:lnTo>
                      <a:pt x="1092" y="2"/>
                    </a:lnTo>
                    <a:lnTo>
                      <a:pt x="1312" y="2"/>
                    </a:lnTo>
                    <a:lnTo>
                      <a:pt x="1518" y="6"/>
                    </a:lnTo>
                    <a:lnTo>
                      <a:pt x="1702" y="14"/>
                    </a:lnTo>
                    <a:lnTo>
                      <a:pt x="1864" y="22"/>
                    </a:lnTo>
                    <a:lnTo>
                      <a:pt x="1996" y="32"/>
                    </a:lnTo>
                    <a:lnTo>
                      <a:pt x="2050" y="38"/>
                    </a:lnTo>
                    <a:lnTo>
                      <a:pt x="2096" y="46"/>
                    </a:lnTo>
                    <a:lnTo>
                      <a:pt x="2132" y="52"/>
                    </a:lnTo>
                    <a:lnTo>
                      <a:pt x="2160" y="58"/>
                    </a:lnTo>
                    <a:lnTo>
                      <a:pt x="2176" y="66"/>
                    </a:lnTo>
                    <a:lnTo>
                      <a:pt x="2180" y="70"/>
                    </a:lnTo>
                    <a:lnTo>
                      <a:pt x="2182" y="74"/>
                    </a:lnTo>
                    <a:lnTo>
                      <a:pt x="2180" y="78"/>
                    </a:lnTo>
                    <a:lnTo>
                      <a:pt x="2176" y="80"/>
                    </a:lnTo>
                    <a:lnTo>
                      <a:pt x="2160" y="88"/>
                    </a:lnTo>
                    <a:lnTo>
                      <a:pt x="2132" y="94"/>
                    </a:lnTo>
                    <a:lnTo>
                      <a:pt x="2096" y="100"/>
                    </a:lnTo>
                    <a:lnTo>
                      <a:pt x="2050" y="106"/>
                    </a:lnTo>
                    <a:lnTo>
                      <a:pt x="1996" y="112"/>
                    </a:lnTo>
                    <a:lnTo>
                      <a:pt x="1864" y="124"/>
                    </a:lnTo>
                    <a:lnTo>
                      <a:pt x="1702" y="132"/>
                    </a:lnTo>
                    <a:lnTo>
                      <a:pt x="1518" y="138"/>
                    </a:lnTo>
                    <a:lnTo>
                      <a:pt x="1312" y="142"/>
                    </a:lnTo>
                    <a:lnTo>
                      <a:pt x="1092" y="144"/>
                    </a:lnTo>
                    <a:close/>
                    <a:moveTo>
                      <a:pt x="1092" y="0"/>
                    </a:moveTo>
                    <a:lnTo>
                      <a:pt x="1092" y="0"/>
                    </a:lnTo>
                    <a:lnTo>
                      <a:pt x="872" y="2"/>
                    </a:lnTo>
                    <a:lnTo>
                      <a:pt x="668" y="6"/>
                    </a:lnTo>
                    <a:lnTo>
                      <a:pt x="482" y="14"/>
                    </a:lnTo>
                    <a:lnTo>
                      <a:pt x="320" y="22"/>
                    </a:lnTo>
                    <a:lnTo>
                      <a:pt x="186" y="32"/>
                    </a:lnTo>
                    <a:lnTo>
                      <a:pt x="132" y="38"/>
                    </a:lnTo>
                    <a:lnTo>
                      <a:pt x="86" y="46"/>
                    </a:lnTo>
                    <a:lnTo>
                      <a:pt x="50" y="52"/>
                    </a:lnTo>
                    <a:lnTo>
                      <a:pt x="22" y="58"/>
                    </a:lnTo>
                    <a:lnTo>
                      <a:pt x="6" y="66"/>
                    </a:lnTo>
                    <a:lnTo>
                      <a:pt x="2" y="70"/>
                    </a:lnTo>
                    <a:lnTo>
                      <a:pt x="0" y="74"/>
                    </a:lnTo>
                    <a:lnTo>
                      <a:pt x="2" y="78"/>
                    </a:lnTo>
                    <a:lnTo>
                      <a:pt x="6" y="80"/>
                    </a:lnTo>
                    <a:lnTo>
                      <a:pt x="22" y="88"/>
                    </a:lnTo>
                    <a:lnTo>
                      <a:pt x="50" y="94"/>
                    </a:lnTo>
                    <a:lnTo>
                      <a:pt x="86" y="100"/>
                    </a:lnTo>
                    <a:lnTo>
                      <a:pt x="132" y="108"/>
                    </a:lnTo>
                    <a:lnTo>
                      <a:pt x="186" y="112"/>
                    </a:lnTo>
                    <a:lnTo>
                      <a:pt x="320" y="124"/>
                    </a:lnTo>
                    <a:lnTo>
                      <a:pt x="482" y="132"/>
                    </a:lnTo>
                    <a:lnTo>
                      <a:pt x="668" y="138"/>
                    </a:lnTo>
                    <a:lnTo>
                      <a:pt x="872" y="144"/>
                    </a:lnTo>
                    <a:lnTo>
                      <a:pt x="1092" y="144"/>
                    </a:lnTo>
                    <a:lnTo>
                      <a:pt x="1314" y="144"/>
                    </a:lnTo>
                    <a:lnTo>
                      <a:pt x="1520" y="138"/>
                    </a:lnTo>
                    <a:lnTo>
                      <a:pt x="1706" y="132"/>
                    </a:lnTo>
                    <a:lnTo>
                      <a:pt x="1868" y="124"/>
                    </a:lnTo>
                    <a:lnTo>
                      <a:pt x="2000" y="112"/>
                    </a:lnTo>
                    <a:lnTo>
                      <a:pt x="2056" y="108"/>
                    </a:lnTo>
                    <a:lnTo>
                      <a:pt x="2102" y="100"/>
                    </a:lnTo>
                    <a:lnTo>
                      <a:pt x="2138" y="94"/>
                    </a:lnTo>
                    <a:lnTo>
                      <a:pt x="2164" y="88"/>
                    </a:lnTo>
                    <a:lnTo>
                      <a:pt x="2182" y="80"/>
                    </a:lnTo>
                    <a:lnTo>
                      <a:pt x="2186" y="78"/>
                    </a:lnTo>
                    <a:lnTo>
                      <a:pt x="2186" y="74"/>
                    </a:lnTo>
                    <a:lnTo>
                      <a:pt x="2186" y="70"/>
                    </a:lnTo>
                    <a:lnTo>
                      <a:pt x="2182" y="66"/>
                    </a:lnTo>
                    <a:lnTo>
                      <a:pt x="2164" y="58"/>
                    </a:lnTo>
                    <a:lnTo>
                      <a:pt x="2138" y="52"/>
                    </a:lnTo>
                    <a:lnTo>
                      <a:pt x="2102" y="46"/>
                    </a:lnTo>
                    <a:lnTo>
                      <a:pt x="2056" y="38"/>
                    </a:lnTo>
                    <a:lnTo>
                      <a:pt x="2000" y="32"/>
                    </a:lnTo>
                    <a:lnTo>
                      <a:pt x="1868" y="22"/>
                    </a:lnTo>
                    <a:lnTo>
                      <a:pt x="1706" y="14"/>
                    </a:lnTo>
                    <a:lnTo>
                      <a:pt x="1520" y="6"/>
                    </a:lnTo>
                    <a:lnTo>
                      <a:pt x="1314" y="2"/>
                    </a:lnTo>
                    <a:lnTo>
                      <a:pt x="1092" y="0"/>
                    </a:ln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2" name="Freeform 217"/>
              <p:cNvSpPr>
                <a:spLocks noChangeArrowheads="1"/>
              </p:cNvSpPr>
              <p:nvPr/>
            </p:nvSpPr>
            <p:spPr bwMode="auto">
              <a:xfrm>
                <a:off x="26" y="2"/>
                <a:ext cx="2176" cy="142"/>
              </a:xfrm>
              <a:custGeom>
                <a:avLst/>
                <a:gdLst>
                  <a:gd name="T0" fmla="*/ 1086 w 2176"/>
                  <a:gd name="T1" fmla="*/ 142 h 142"/>
                  <a:gd name="T2" fmla="*/ 1086 w 2176"/>
                  <a:gd name="T3" fmla="*/ 142 h 142"/>
                  <a:gd name="T4" fmla="*/ 868 w 2176"/>
                  <a:gd name="T5" fmla="*/ 140 h 142"/>
                  <a:gd name="T6" fmla="*/ 664 w 2176"/>
                  <a:gd name="T7" fmla="*/ 136 h 142"/>
                  <a:gd name="T8" fmla="*/ 478 w 2176"/>
                  <a:gd name="T9" fmla="*/ 130 h 142"/>
                  <a:gd name="T10" fmla="*/ 318 w 2176"/>
                  <a:gd name="T11" fmla="*/ 122 h 142"/>
                  <a:gd name="T12" fmla="*/ 186 w 2176"/>
                  <a:gd name="T13" fmla="*/ 110 h 142"/>
                  <a:gd name="T14" fmla="*/ 130 w 2176"/>
                  <a:gd name="T15" fmla="*/ 104 h 142"/>
                  <a:gd name="T16" fmla="*/ 84 w 2176"/>
                  <a:gd name="T17" fmla="*/ 98 h 142"/>
                  <a:gd name="T18" fmla="*/ 48 w 2176"/>
                  <a:gd name="T19" fmla="*/ 92 h 142"/>
                  <a:gd name="T20" fmla="*/ 22 w 2176"/>
                  <a:gd name="T21" fmla="*/ 86 h 142"/>
                  <a:gd name="T22" fmla="*/ 4 w 2176"/>
                  <a:gd name="T23" fmla="*/ 78 h 142"/>
                  <a:gd name="T24" fmla="*/ 0 w 2176"/>
                  <a:gd name="T25" fmla="*/ 76 h 142"/>
                  <a:gd name="T26" fmla="*/ 0 w 2176"/>
                  <a:gd name="T27" fmla="*/ 72 h 142"/>
                  <a:gd name="T28" fmla="*/ 0 w 2176"/>
                  <a:gd name="T29" fmla="*/ 72 h 142"/>
                  <a:gd name="T30" fmla="*/ 0 w 2176"/>
                  <a:gd name="T31" fmla="*/ 68 h 142"/>
                  <a:gd name="T32" fmla="*/ 4 w 2176"/>
                  <a:gd name="T33" fmla="*/ 64 h 142"/>
                  <a:gd name="T34" fmla="*/ 22 w 2176"/>
                  <a:gd name="T35" fmla="*/ 56 h 142"/>
                  <a:gd name="T36" fmla="*/ 48 w 2176"/>
                  <a:gd name="T37" fmla="*/ 50 h 142"/>
                  <a:gd name="T38" fmla="*/ 84 w 2176"/>
                  <a:gd name="T39" fmla="*/ 44 h 142"/>
                  <a:gd name="T40" fmla="*/ 130 w 2176"/>
                  <a:gd name="T41" fmla="*/ 36 h 142"/>
                  <a:gd name="T42" fmla="*/ 186 w 2176"/>
                  <a:gd name="T43" fmla="*/ 30 h 142"/>
                  <a:gd name="T44" fmla="*/ 318 w 2176"/>
                  <a:gd name="T45" fmla="*/ 20 h 142"/>
                  <a:gd name="T46" fmla="*/ 478 w 2176"/>
                  <a:gd name="T47" fmla="*/ 12 h 142"/>
                  <a:gd name="T48" fmla="*/ 664 w 2176"/>
                  <a:gd name="T49" fmla="*/ 4 h 142"/>
                  <a:gd name="T50" fmla="*/ 868 w 2176"/>
                  <a:gd name="T51" fmla="*/ 0 h 142"/>
                  <a:gd name="T52" fmla="*/ 1086 w 2176"/>
                  <a:gd name="T53" fmla="*/ 0 h 142"/>
                  <a:gd name="T54" fmla="*/ 1086 w 2176"/>
                  <a:gd name="T55" fmla="*/ 0 h 142"/>
                  <a:gd name="T56" fmla="*/ 1306 w 2176"/>
                  <a:gd name="T57" fmla="*/ 0 h 142"/>
                  <a:gd name="T58" fmla="*/ 1512 w 2176"/>
                  <a:gd name="T59" fmla="*/ 4 h 142"/>
                  <a:gd name="T60" fmla="*/ 1696 w 2176"/>
                  <a:gd name="T61" fmla="*/ 12 h 142"/>
                  <a:gd name="T62" fmla="*/ 1858 w 2176"/>
                  <a:gd name="T63" fmla="*/ 20 h 142"/>
                  <a:gd name="T64" fmla="*/ 1990 w 2176"/>
                  <a:gd name="T65" fmla="*/ 30 h 142"/>
                  <a:gd name="T66" fmla="*/ 2044 w 2176"/>
                  <a:gd name="T67" fmla="*/ 36 h 142"/>
                  <a:gd name="T68" fmla="*/ 2090 w 2176"/>
                  <a:gd name="T69" fmla="*/ 44 h 142"/>
                  <a:gd name="T70" fmla="*/ 2126 w 2176"/>
                  <a:gd name="T71" fmla="*/ 50 h 142"/>
                  <a:gd name="T72" fmla="*/ 2154 w 2176"/>
                  <a:gd name="T73" fmla="*/ 56 h 142"/>
                  <a:gd name="T74" fmla="*/ 2170 w 2176"/>
                  <a:gd name="T75" fmla="*/ 64 h 142"/>
                  <a:gd name="T76" fmla="*/ 2174 w 2176"/>
                  <a:gd name="T77" fmla="*/ 68 h 142"/>
                  <a:gd name="T78" fmla="*/ 2176 w 2176"/>
                  <a:gd name="T79" fmla="*/ 72 h 142"/>
                  <a:gd name="T80" fmla="*/ 2176 w 2176"/>
                  <a:gd name="T81" fmla="*/ 72 h 142"/>
                  <a:gd name="T82" fmla="*/ 2174 w 2176"/>
                  <a:gd name="T83" fmla="*/ 76 h 142"/>
                  <a:gd name="T84" fmla="*/ 2170 w 2176"/>
                  <a:gd name="T85" fmla="*/ 78 h 142"/>
                  <a:gd name="T86" fmla="*/ 2154 w 2176"/>
                  <a:gd name="T87" fmla="*/ 86 h 142"/>
                  <a:gd name="T88" fmla="*/ 2126 w 2176"/>
                  <a:gd name="T89" fmla="*/ 92 h 142"/>
                  <a:gd name="T90" fmla="*/ 2090 w 2176"/>
                  <a:gd name="T91" fmla="*/ 98 h 142"/>
                  <a:gd name="T92" fmla="*/ 2044 w 2176"/>
                  <a:gd name="T93" fmla="*/ 104 h 142"/>
                  <a:gd name="T94" fmla="*/ 1990 w 2176"/>
                  <a:gd name="T95" fmla="*/ 110 h 142"/>
                  <a:gd name="T96" fmla="*/ 1858 w 2176"/>
                  <a:gd name="T97" fmla="*/ 122 h 142"/>
                  <a:gd name="T98" fmla="*/ 1696 w 2176"/>
                  <a:gd name="T99" fmla="*/ 130 h 142"/>
                  <a:gd name="T100" fmla="*/ 1512 w 2176"/>
                  <a:gd name="T101" fmla="*/ 136 h 142"/>
                  <a:gd name="T102" fmla="*/ 1306 w 2176"/>
                  <a:gd name="T103" fmla="*/ 140 h 142"/>
                  <a:gd name="T104" fmla="*/ 1086 w 2176"/>
                  <a:gd name="T10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6" h="142">
                    <a:moveTo>
                      <a:pt x="1086" y="142"/>
                    </a:moveTo>
                    <a:lnTo>
                      <a:pt x="1086" y="142"/>
                    </a:lnTo>
                    <a:lnTo>
                      <a:pt x="868" y="140"/>
                    </a:lnTo>
                    <a:lnTo>
                      <a:pt x="664" y="136"/>
                    </a:lnTo>
                    <a:lnTo>
                      <a:pt x="478" y="130"/>
                    </a:lnTo>
                    <a:lnTo>
                      <a:pt x="318" y="122"/>
                    </a:lnTo>
                    <a:lnTo>
                      <a:pt x="186" y="110"/>
                    </a:lnTo>
                    <a:lnTo>
                      <a:pt x="130" y="104"/>
                    </a:lnTo>
                    <a:lnTo>
                      <a:pt x="84" y="98"/>
                    </a:lnTo>
                    <a:lnTo>
                      <a:pt x="48" y="92"/>
                    </a:lnTo>
                    <a:lnTo>
                      <a:pt x="22" y="86"/>
                    </a:lnTo>
                    <a:lnTo>
                      <a:pt x="4" y="78"/>
                    </a:lnTo>
                    <a:lnTo>
                      <a:pt x="0" y="76"/>
                    </a:lnTo>
                    <a:lnTo>
                      <a:pt x="0" y="72"/>
                    </a:lnTo>
                    <a:lnTo>
                      <a:pt x="0" y="68"/>
                    </a:lnTo>
                    <a:lnTo>
                      <a:pt x="4" y="64"/>
                    </a:lnTo>
                    <a:lnTo>
                      <a:pt x="22" y="56"/>
                    </a:lnTo>
                    <a:lnTo>
                      <a:pt x="48" y="50"/>
                    </a:lnTo>
                    <a:lnTo>
                      <a:pt x="84" y="44"/>
                    </a:lnTo>
                    <a:lnTo>
                      <a:pt x="130" y="36"/>
                    </a:lnTo>
                    <a:lnTo>
                      <a:pt x="186" y="30"/>
                    </a:lnTo>
                    <a:lnTo>
                      <a:pt x="318" y="20"/>
                    </a:lnTo>
                    <a:lnTo>
                      <a:pt x="478" y="12"/>
                    </a:lnTo>
                    <a:lnTo>
                      <a:pt x="664" y="4"/>
                    </a:lnTo>
                    <a:lnTo>
                      <a:pt x="868" y="0"/>
                    </a:lnTo>
                    <a:lnTo>
                      <a:pt x="1086" y="0"/>
                    </a:lnTo>
                    <a:lnTo>
                      <a:pt x="1306" y="0"/>
                    </a:lnTo>
                    <a:lnTo>
                      <a:pt x="1512" y="4"/>
                    </a:lnTo>
                    <a:lnTo>
                      <a:pt x="1696" y="12"/>
                    </a:lnTo>
                    <a:lnTo>
                      <a:pt x="1858" y="20"/>
                    </a:lnTo>
                    <a:lnTo>
                      <a:pt x="1990" y="30"/>
                    </a:lnTo>
                    <a:lnTo>
                      <a:pt x="2044" y="36"/>
                    </a:lnTo>
                    <a:lnTo>
                      <a:pt x="2090" y="44"/>
                    </a:lnTo>
                    <a:lnTo>
                      <a:pt x="2126" y="50"/>
                    </a:lnTo>
                    <a:lnTo>
                      <a:pt x="2154" y="56"/>
                    </a:lnTo>
                    <a:lnTo>
                      <a:pt x="2170" y="64"/>
                    </a:lnTo>
                    <a:lnTo>
                      <a:pt x="2174" y="68"/>
                    </a:lnTo>
                    <a:lnTo>
                      <a:pt x="2176" y="72"/>
                    </a:lnTo>
                    <a:lnTo>
                      <a:pt x="2174" y="76"/>
                    </a:lnTo>
                    <a:lnTo>
                      <a:pt x="2170" y="78"/>
                    </a:lnTo>
                    <a:lnTo>
                      <a:pt x="2154" y="86"/>
                    </a:lnTo>
                    <a:lnTo>
                      <a:pt x="2126" y="92"/>
                    </a:lnTo>
                    <a:lnTo>
                      <a:pt x="2090" y="98"/>
                    </a:lnTo>
                    <a:lnTo>
                      <a:pt x="2044" y="104"/>
                    </a:lnTo>
                    <a:lnTo>
                      <a:pt x="1990" y="110"/>
                    </a:lnTo>
                    <a:lnTo>
                      <a:pt x="1858" y="122"/>
                    </a:lnTo>
                    <a:lnTo>
                      <a:pt x="1696" y="130"/>
                    </a:lnTo>
                    <a:lnTo>
                      <a:pt x="1512" y="136"/>
                    </a:lnTo>
                    <a:lnTo>
                      <a:pt x="1306" y="140"/>
                    </a:lnTo>
                    <a:lnTo>
                      <a:pt x="1086"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3" name="Freeform 218"/>
              <p:cNvSpPr>
                <a:spLocks noChangeArrowheads="1"/>
              </p:cNvSpPr>
              <p:nvPr/>
            </p:nvSpPr>
            <p:spPr bwMode="auto">
              <a:xfrm>
                <a:off x="20" y="0"/>
                <a:ext cx="2186" cy="144"/>
              </a:xfrm>
              <a:custGeom>
                <a:avLst/>
                <a:gdLst>
                  <a:gd name="T0" fmla="*/ 1092 w 2186"/>
                  <a:gd name="T1" fmla="*/ 0 h 144"/>
                  <a:gd name="T2" fmla="*/ 1092 w 2186"/>
                  <a:gd name="T3" fmla="*/ 0 h 144"/>
                  <a:gd name="T4" fmla="*/ 872 w 2186"/>
                  <a:gd name="T5" fmla="*/ 2 h 144"/>
                  <a:gd name="T6" fmla="*/ 668 w 2186"/>
                  <a:gd name="T7" fmla="*/ 6 h 144"/>
                  <a:gd name="T8" fmla="*/ 482 w 2186"/>
                  <a:gd name="T9" fmla="*/ 14 h 144"/>
                  <a:gd name="T10" fmla="*/ 320 w 2186"/>
                  <a:gd name="T11" fmla="*/ 22 h 144"/>
                  <a:gd name="T12" fmla="*/ 186 w 2186"/>
                  <a:gd name="T13" fmla="*/ 32 h 144"/>
                  <a:gd name="T14" fmla="*/ 132 w 2186"/>
                  <a:gd name="T15" fmla="*/ 38 h 144"/>
                  <a:gd name="T16" fmla="*/ 86 w 2186"/>
                  <a:gd name="T17" fmla="*/ 46 h 144"/>
                  <a:gd name="T18" fmla="*/ 50 w 2186"/>
                  <a:gd name="T19" fmla="*/ 52 h 144"/>
                  <a:gd name="T20" fmla="*/ 22 w 2186"/>
                  <a:gd name="T21" fmla="*/ 58 h 144"/>
                  <a:gd name="T22" fmla="*/ 6 w 2186"/>
                  <a:gd name="T23" fmla="*/ 66 h 144"/>
                  <a:gd name="T24" fmla="*/ 2 w 2186"/>
                  <a:gd name="T25" fmla="*/ 70 h 144"/>
                  <a:gd name="T26" fmla="*/ 0 w 2186"/>
                  <a:gd name="T27" fmla="*/ 74 h 144"/>
                  <a:gd name="T28" fmla="*/ 0 w 2186"/>
                  <a:gd name="T29" fmla="*/ 74 h 144"/>
                  <a:gd name="T30" fmla="*/ 2 w 2186"/>
                  <a:gd name="T31" fmla="*/ 78 h 144"/>
                  <a:gd name="T32" fmla="*/ 6 w 2186"/>
                  <a:gd name="T33" fmla="*/ 80 h 144"/>
                  <a:gd name="T34" fmla="*/ 22 w 2186"/>
                  <a:gd name="T35" fmla="*/ 88 h 144"/>
                  <a:gd name="T36" fmla="*/ 50 w 2186"/>
                  <a:gd name="T37" fmla="*/ 94 h 144"/>
                  <a:gd name="T38" fmla="*/ 86 w 2186"/>
                  <a:gd name="T39" fmla="*/ 100 h 144"/>
                  <a:gd name="T40" fmla="*/ 132 w 2186"/>
                  <a:gd name="T41" fmla="*/ 108 h 144"/>
                  <a:gd name="T42" fmla="*/ 186 w 2186"/>
                  <a:gd name="T43" fmla="*/ 112 h 144"/>
                  <a:gd name="T44" fmla="*/ 320 w 2186"/>
                  <a:gd name="T45" fmla="*/ 124 h 144"/>
                  <a:gd name="T46" fmla="*/ 482 w 2186"/>
                  <a:gd name="T47" fmla="*/ 132 h 144"/>
                  <a:gd name="T48" fmla="*/ 668 w 2186"/>
                  <a:gd name="T49" fmla="*/ 138 h 144"/>
                  <a:gd name="T50" fmla="*/ 872 w 2186"/>
                  <a:gd name="T51" fmla="*/ 144 h 144"/>
                  <a:gd name="T52" fmla="*/ 1092 w 2186"/>
                  <a:gd name="T53" fmla="*/ 144 h 144"/>
                  <a:gd name="T54" fmla="*/ 1092 w 2186"/>
                  <a:gd name="T55" fmla="*/ 144 h 144"/>
                  <a:gd name="T56" fmla="*/ 1314 w 2186"/>
                  <a:gd name="T57" fmla="*/ 144 h 144"/>
                  <a:gd name="T58" fmla="*/ 1520 w 2186"/>
                  <a:gd name="T59" fmla="*/ 138 h 144"/>
                  <a:gd name="T60" fmla="*/ 1706 w 2186"/>
                  <a:gd name="T61" fmla="*/ 132 h 144"/>
                  <a:gd name="T62" fmla="*/ 1868 w 2186"/>
                  <a:gd name="T63" fmla="*/ 124 h 144"/>
                  <a:gd name="T64" fmla="*/ 2000 w 2186"/>
                  <a:gd name="T65" fmla="*/ 112 h 144"/>
                  <a:gd name="T66" fmla="*/ 2056 w 2186"/>
                  <a:gd name="T67" fmla="*/ 108 h 144"/>
                  <a:gd name="T68" fmla="*/ 2102 w 2186"/>
                  <a:gd name="T69" fmla="*/ 100 h 144"/>
                  <a:gd name="T70" fmla="*/ 2138 w 2186"/>
                  <a:gd name="T71" fmla="*/ 94 h 144"/>
                  <a:gd name="T72" fmla="*/ 2164 w 2186"/>
                  <a:gd name="T73" fmla="*/ 88 h 144"/>
                  <a:gd name="T74" fmla="*/ 2182 w 2186"/>
                  <a:gd name="T75" fmla="*/ 80 h 144"/>
                  <a:gd name="T76" fmla="*/ 2186 w 2186"/>
                  <a:gd name="T77" fmla="*/ 78 h 144"/>
                  <a:gd name="T78" fmla="*/ 2186 w 2186"/>
                  <a:gd name="T79" fmla="*/ 74 h 144"/>
                  <a:gd name="T80" fmla="*/ 2186 w 2186"/>
                  <a:gd name="T81" fmla="*/ 74 h 144"/>
                  <a:gd name="T82" fmla="*/ 2186 w 2186"/>
                  <a:gd name="T83" fmla="*/ 70 h 144"/>
                  <a:gd name="T84" fmla="*/ 2182 w 2186"/>
                  <a:gd name="T85" fmla="*/ 66 h 144"/>
                  <a:gd name="T86" fmla="*/ 2164 w 2186"/>
                  <a:gd name="T87" fmla="*/ 58 h 144"/>
                  <a:gd name="T88" fmla="*/ 2138 w 2186"/>
                  <a:gd name="T89" fmla="*/ 52 h 144"/>
                  <a:gd name="T90" fmla="*/ 2102 w 2186"/>
                  <a:gd name="T91" fmla="*/ 46 h 144"/>
                  <a:gd name="T92" fmla="*/ 2056 w 2186"/>
                  <a:gd name="T93" fmla="*/ 38 h 144"/>
                  <a:gd name="T94" fmla="*/ 2000 w 2186"/>
                  <a:gd name="T95" fmla="*/ 32 h 144"/>
                  <a:gd name="T96" fmla="*/ 1868 w 2186"/>
                  <a:gd name="T97" fmla="*/ 22 h 144"/>
                  <a:gd name="T98" fmla="*/ 1706 w 2186"/>
                  <a:gd name="T99" fmla="*/ 14 h 144"/>
                  <a:gd name="T100" fmla="*/ 1520 w 2186"/>
                  <a:gd name="T101" fmla="*/ 6 h 144"/>
                  <a:gd name="T102" fmla="*/ 1314 w 2186"/>
                  <a:gd name="T103" fmla="*/ 2 h 144"/>
                  <a:gd name="T104" fmla="*/ 1092 w 2186"/>
                  <a:gd name="T10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6" h="144">
                    <a:moveTo>
                      <a:pt x="1092" y="0"/>
                    </a:moveTo>
                    <a:lnTo>
                      <a:pt x="1092" y="0"/>
                    </a:lnTo>
                    <a:lnTo>
                      <a:pt x="872" y="2"/>
                    </a:lnTo>
                    <a:lnTo>
                      <a:pt x="668" y="6"/>
                    </a:lnTo>
                    <a:lnTo>
                      <a:pt x="482" y="14"/>
                    </a:lnTo>
                    <a:lnTo>
                      <a:pt x="320" y="22"/>
                    </a:lnTo>
                    <a:lnTo>
                      <a:pt x="186" y="32"/>
                    </a:lnTo>
                    <a:lnTo>
                      <a:pt x="132" y="38"/>
                    </a:lnTo>
                    <a:lnTo>
                      <a:pt x="86" y="46"/>
                    </a:lnTo>
                    <a:lnTo>
                      <a:pt x="50" y="52"/>
                    </a:lnTo>
                    <a:lnTo>
                      <a:pt x="22" y="58"/>
                    </a:lnTo>
                    <a:lnTo>
                      <a:pt x="6" y="66"/>
                    </a:lnTo>
                    <a:lnTo>
                      <a:pt x="2" y="70"/>
                    </a:lnTo>
                    <a:lnTo>
                      <a:pt x="0" y="74"/>
                    </a:lnTo>
                    <a:lnTo>
                      <a:pt x="2" y="78"/>
                    </a:lnTo>
                    <a:lnTo>
                      <a:pt x="6" y="80"/>
                    </a:lnTo>
                    <a:lnTo>
                      <a:pt x="22" y="88"/>
                    </a:lnTo>
                    <a:lnTo>
                      <a:pt x="50" y="94"/>
                    </a:lnTo>
                    <a:lnTo>
                      <a:pt x="86" y="100"/>
                    </a:lnTo>
                    <a:lnTo>
                      <a:pt x="132" y="108"/>
                    </a:lnTo>
                    <a:lnTo>
                      <a:pt x="186" y="112"/>
                    </a:lnTo>
                    <a:lnTo>
                      <a:pt x="320" y="124"/>
                    </a:lnTo>
                    <a:lnTo>
                      <a:pt x="482" y="132"/>
                    </a:lnTo>
                    <a:lnTo>
                      <a:pt x="668" y="138"/>
                    </a:lnTo>
                    <a:lnTo>
                      <a:pt x="872" y="144"/>
                    </a:lnTo>
                    <a:lnTo>
                      <a:pt x="1092" y="144"/>
                    </a:lnTo>
                    <a:lnTo>
                      <a:pt x="1314" y="144"/>
                    </a:lnTo>
                    <a:lnTo>
                      <a:pt x="1520" y="138"/>
                    </a:lnTo>
                    <a:lnTo>
                      <a:pt x="1706" y="132"/>
                    </a:lnTo>
                    <a:lnTo>
                      <a:pt x="1868" y="124"/>
                    </a:lnTo>
                    <a:lnTo>
                      <a:pt x="2000" y="112"/>
                    </a:lnTo>
                    <a:lnTo>
                      <a:pt x="2056" y="108"/>
                    </a:lnTo>
                    <a:lnTo>
                      <a:pt x="2102" y="100"/>
                    </a:lnTo>
                    <a:lnTo>
                      <a:pt x="2138" y="94"/>
                    </a:lnTo>
                    <a:lnTo>
                      <a:pt x="2164" y="88"/>
                    </a:lnTo>
                    <a:lnTo>
                      <a:pt x="2182" y="80"/>
                    </a:lnTo>
                    <a:lnTo>
                      <a:pt x="2186" y="78"/>
                    </a:lnTo>
                    <a:lnTo>
                      <a:pt x="2186" y="74"/>
                    </a:lnTo>
                    <a:lnTo>
                      <a:pt x="2186" y="70"/>
                    </a:lnTo>
                    <a:lnTo>
                      <a:pt x="2182" y="66"/>
                    </a:lnTo>
                    <a:lnTo>
                      <a:pt x="2164" y="58"/>
                    </a:lnTo>
                    <a:lnTo>
                      <a:pt x="2138" y="52"/>
                    </a:lnTo>
                    <a:lnTo>
                      <a:pt x="2102" y="46"/>
                    </a:lnTo>
                    <a:lnTo>
                      <a:pt x="2056" y="38"/>
                    </a:lnTo>
                    <a:lnTo>
                      <a:pt x="2000" y="32"/>
                    </a:lnTo>
                    <a:lnTo>
                      <a:pt x="1868" y="22"/>
                    </a:lnTo>
                    <a:lnTo>
                      <a:pt x="1706" y="14"/>
                    </a:lnTo>
                    <a:lnTo>
                      <a:pt x="1520" y="6"/>
                    </a:lnTo>
                    <a:lnTo>
                      <a:pt x="1314" y="2"/>
                    </a:lnTo>
                    <a:lnTo>
                      <a:pt x="10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4" name="Freeform 219"/>
              <p:cNvSpPr>
                <a:spLocks noEditPoints="1" noChangeArrowheads="1"/>
              </p:cNvSpPr>
              <p:nvPr/>
            </p:nvSpPr>
            <p:spPr bwMode="auto">
              <a:xfrm>
                <a:off x="26" y="2"/>
                <a:ext cx="2176" cy="142"/>
              </a:xfrm>
              <a:custGeom>
                <a:avLst/>
                <a:gdLst>
                  <a:gd name="T0" fmla="*/ 1086 w 2176"/>
                  <a:gd name="T1" fmla="*/ 142 h 142"/>
                  <a:gd name="T2" fmla="*/ 666 w 2176"/>
                  <a:gd name="T3" fmla="*/ 136 h 142"/>
                  <a:gd name="T4" fmla="*/ 322 w 2176"/>
                  <a:gd name="T5" fmla="*/ 120 h 142"/>
                  <a:gd name="T6" fmla="*/ 136 w 2176"/>
                  <a:gd name="T7" fmla="*/ 104 h 142"/>
                  <a:gd name="T8" fmla="*/ 54 w 2176"/>
                  <a:gd name="T9" fmla="*/ 92 h 142"/>
                  <a:gd name="T10" fmla="*/ 10 w 2176"/>
                  <a:gd name="T11" fmla="*/ 78 h 142"/>
                  <a:gd name="T12" fmla="*/ 4 w 2176"/>
                  <a:gd name="T13" fmla="*/ 72 h 142"/>
                  <a:gd name="T14" fmla="*/ 6 w 2176"/>
                  <a:gd name="T15" fmla="*/ 68 h 142"/>
                  <a:gd name="T16" fmla="*/ 26 w 2176"/>
                  <a:gd name="T17" fmla="*/ 56 h 142"/>
                  <a:gd name="T18" fmla="*/ 90 w 2176"/>
                  <a:gd name="T19" fmla="*/ 44 h 142"/>
                  <a:gd name="T20" fmla="*/ 190 w 2176"/>
                  <a:gd name="T21" fmla="*/ 32 h 142"/>
                  <a:gd name="T22" fmla="*/ 482 w 2176"/>
                  <a:gd name="T23" fmla="*/ 12 h 142"/>
                  <a:gd name="T24" fmla="*/ 868 w 2176"/>
                  <a:gd name="T25" fmla="*/ 0 h 142"/>
                  <a:gd name="T26" fmla="*/ 1086 w 2176"/>
                  <a:gd name="T27" fmla="*/ 0 h 142"/>
                  <a:gd name="T28" fmla="*/ 1510 w 2176"/>
                  <a:gd name="T29" fmla="*/ 6 h 142"/>
                  <a:gd name="T30" fmla="*/ 1854 w 2176"/>
                  <a:gd name="T31" fmla="*/ 20 h 142"/>
                  <a:gd name="T32" fmla="*/ 2040 w 2176"/>
                  <a:gd name="T33" fmla="*/ 36 h 142"/>
                  <a:gd name="T34" fmla="*/ 2122 w 2176"/>
                  <a:gd name="T35" fmla="*/ 50 h 142"/>
                  <a:gd name="T36" fmla="*/ 2164 w 2176"/>
                  <a:gd name="T37" fmla="*/ 64 h 142"/>
                  <a:gd name="T38" fmla="*/ 2170 w 2176"/>
                  <a:gd name="T39" fmla="*/ 72 h 142"/>
                  <a:gd name="T40" fmla="*/ 2170 w 2176"/>
                  <a:gd name="T41" fmla="*/ 76 h 142"/>
                  <a:gd name="T42" fmla="*/ 2148 w 2176"/>
                  <a:gd name="T43" fmla="*/ 86 h 142"/>
                  <a:gd name="T44" fmla="*/ 2086 w 2176"/>
                  <a:gd name="T45" fmla="*/ 98 h 142"/>
                  <a:gd name="T46" fmla="*/ 1986 w 2176"/>
                  <a:gd name="T47" fmla="*/ 110 h 142"/>
                  <a:gd name="T48" fmla="*/ 1694 w 2176"/>
                  <a:gd name="T49" fmla="*/ 130 h 142"/>
                  <a:gd name="T50" fmla="*/ 1306 w 2176"/>
                  <a:gd name="T51" fmla="*/ 140 h 142"/>
                  <a:gd name="T52" fmla="*/ 1086 w 2176"/>
                  <a:gd name="T53" fmla="*/ 0 h 142"/>
                  <a:gd name="T54" fmla="*/ 868 w 2176"/>
                  <a:gd name="T55" fmla="*/ 0 h 142"/>
                  <a:gd name="T56" fmla="*/ 478 w 2176"/>
                  <a:gd name="T57" fmla="*/ 12 h 142"/>
                  <a:gd name="T58" fmla="*/ 186 w 2176"/>
                  <a:gd name="T59" fmla="*/ 30 h 142"/>
                  <a:gd name="T60" fmla="*/ 84 w 2176"/>
                  <a:gd name="T61" fmla="*/ 44 h 142"/>
                  <a:gd name="T62" fmla="*/ 22 w 2176"/>
                  <a:gd name="T63" fmla="*/ 56 h 142"/>
                  <a:gd name="T64" fmla="*/ 0 w 2176"/>
                  <a:gd name="T65" fmla="*/ 68 h 142"/>
                  <a:gd name="T66" fmla="*/ 0 w 2176"/>
                  <a:gd name="T67" fmla="*/ 72 h 142"/>
                  <a:gd name="T68" fmla="*/ 4 w 2176"/>
                  <a:gd name="T69" fmla="*/ 78 h 142"/>
                  <a:gd name="T70" fmla="*/ 48 w 2176"/>
                  <a:gd name="T71" fmla="*/ 92 h 142"/>
                  <a:gd name="T72" fmla="*/ 130 w 2176"/>
                  <a:gd name="T73" fmla="*/ 104 h 142"/>
                  <a:gd name="T74" fmla="*/ 318 w 2176"/>
                  <a:gd name="T75" fmla="*/ 122 h 142"/>
                  <a:gd name="T76" fmla="*/ 664 w 2176"/>
                  <a:gd name="T77" fmla="*/ 136 h 142"/>
                  <a:gd name="T78" fmla="*/ 1086 w 2176"/>
                  <a:gd name="T79" fmla="*/ 142 h 142"/>
                  <a:gd name="T80" fmla="*/ 1306 w 2176"/>
                  <a:gd name="T81" fmla="*/ 140 h 142"/>
                  <a:gd name="T82" fmla="*/ 1696 w 2176"/>
                  <a:gd name="T83" fmla="*/ 130 h 142"/>
                  <a:gd name="T84" fmla="*/ 1990 w 2176"/>
                  <a:gd name="T85" fmla="*/ 110 h 142"/>
                  <a:gd name="T86" fmla="*/ 2090 w 2176"/>
                  <a:gd name="T87" fmla="*/ 98 h 142"/>
                  <a:gd name="T88" fmla="*/ 2154 w 2176"/>
                  <a:gd name="T89" fmla="*/ 86 h 142"/>
                  <a:gd name="T90" fmla="*/ 2174 w 2176"/>
                  <a:gd name="T91" fmla="*/ 76 h 142"/>
                  <a:gd name="T92" fmla="*/ 2176 w 2176"/>
                  <a:gd name="T93" fmla="*/ 72 h 142"/>
                  <a:gd name="T94" fmla="*/ 2170 w 2176"/>
                  <a:gd name="T95" fmla="*/ 64 h 142"/>
                  <a:gd name="T96" fmla="*/ 2126 w 2176"/>
                  <a:gd name="T97" fmla="*/ 50 h 142"/>
                  <a:gd name="T98" fmla="*/ 2044 w 2176"/>
                  <a:gd name="T99" fmla="*/ 36 h 142"/>
                  <a:gd name="T100" fmla="*/ 1858 w 2176"/>
                  <a:gd name="T101" fmla="*/ 20 h 142"/>
                  <a:gd name="T102" fmla="*/ 1512 w 2176"/>
                  <a:gd name="T103" fmla="*/ 4 h 142"/>
                  <a:gd name="T104" fmla="*/ 1086 w 217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6" h="142">
                    <a:moveTo>
                      <a:pt x="1086" y="142"/>
                    </a:moveTo>
                    <a:lnTo>
                      <a:pt x="1086" y="142"/>
                    </a:lnTo>
                    <a:lnTo>
                      <a:pt x="868" y="140"/>
                    </a:lnTo>
                    <a:lnTo>
                      <a:pt x="666" y="136"/>
                    </a:lnTo>
                    <a:lnTo>
                      <a:pt x="482" y="130"/>
                    </a:lnTo>
                    <a:lnTo>
                      <a:pt x="322" y="120"/>
                    </a:lnTo>
                    <a:lnTo>
                      <a:pt x="190" y="110"/>
                    </a:lnTo>
                    <a:lnTo>
                      <a:pt x="136" y="104"/>
                    </a:lnTo>
                    <a:lnTo>
                      <a:pt x="90" y="98"/>
                    </a:lnTo>
                    <a:lnTo>
                      <a:pt x="54" y="92"/>
                    </a:lnTo>
                    <a:lnTo>
                      <a:pt x="26" y="86"/>
                    </a:lnTo>
                    <a:lnTo>
                      <a:pt x="10" y="78"/>
                    </a:lnTo>
                    <a:lnTo>
                      <a:pt x="6" y="76"/>
                    </a:lnTo>
                    <a:lnTo>
                      <a:pt x="4" y="72"/>
                    </a:lnTo>
                    <a:lnTo>
                      <a:pt x="6" y="68"/>
                    </a:lnTo>
                    <a:lnTo>
                      <a:pt x="10" y="64"/>
                    </a:lnTo>
                    <a:lnTo>
                      <a:pt x="26" y="56"/>
                    </a:lnTo>
                    <a:lnTo>
                      <a:pt x="54" y="50"/>
                    </a:lnTo>
                    <a:lnTo>
                      <a:pt x="90" y="44"/>
                    </a:lnTo>
                    <a:lnTo>
                      <a:pt x="136" y="36"/>
                    </a:lnTo>
                    <a:lnTo>
                      <a:pt x="190" y="32"/>
                    </a:lnTo>
                    <a:lnTo>
                      <a:pt x="322" y="20"/>
                    </a:lnTo>
                    <a:lnTo>
                      <a:pt x="482" y="12"/>
                    </a:lnTo>
                    <a:lnTo>
                      <a:pt x="666" y="6"/>
                    </a:lnTo>
                    <a:lnTo>
                      <a:pt x="868" y="0"/>
                    </a:lnTo>
                    <a:lnTo>
                      <a:pt x="1086" y="0"/>
                    </a:lnTo>
                    <a:lnTo>
                      <a:pt x="1306" y="0"/>
                    </a:lnTo>
                    <a:lnTo>
                      <a:pt x="1510" y="6"/>
                    </a:lnTo>
                    <a:lnTo>
                      <a:pt x="1694" y="12"/>
                    </a:lnTo>
                    <a:lnTo>
                      <a:pt x="1854" y="20"/>
                    </a:lnTo>
                    <a:lnTo>
                      <a:pt x="1986" y="32"/>
                    </a:lnTo>
                    <a:lnTo>
                      <a:pt x="2040" y="36"/>
                    </a:lnTo>
                    <a:lnTo>
                      <a:pt x="2086" y="44"/>
                    </a:lnTo>
                    <a:lnTo>
                      <a:pt x="2122" y="50"/>
                    </a:lnTo>
                    <a:lnTo>
                      <a:pt x="2148" y="56"/>
                    </a:lnTo>
                    <a:lnTo>
                      <a:pt x="2164" y="64"/>
                    </a:lnTo>
                    <a:lnTo>
                      <a:pt x="2170" y="68"/>
                    </a:lnTo>
                    <a:lnTo>
                      <a:pt x="2170" y="72"/>
                    </a:lnTo>
                    <a:lnTo>
                      <a:pt x="2170" y="76"/>
                    </a:lnTo>
                    <a:lnTo>
                      <a:pt x="2164" y="78"/>
                    </a:lnTo>
                    <a:lnTo>
                      <a:pt x="2148" y="86"/>
                    </a:lnTo>
                    <a:lnTo>
                      <a:pt x="2122" y="92"/>
                    </a:lnTo>
                    <a:lnTo>
                      <a:pt x="2086" y="98"/>
                    </a:lnTo>
                    <a:lnTo>
                      <a:pt x="2040" y="104"/>
                    </a:lnTo>
                    <a:lnTo>
                      <a:pt x="1986" y="110"/>
                    </a:lnTo>
                    <a:lnTo>
                      <a:pt x="1854" y="120"/>
                    </a:lnTo>
                    <a:lnTo>
                      <a:pt x="1694" y="130"/>
                    </a:lnTo>
                    <a:lnTo>
                      <a:pt x="1510" y="136"/>
                    </a:lnTo>
                    <a:lnTo>
                      <a:pt x="1306" y="140"/>
                    </a:lnTo>
                    <a:lnTo>
                      <a:pt x="1086" y="142"/>
                    </a:lnTo>
                    <a:close/>
                    <a:moveTo>
                      <a:pt x="1086" y="0"/>
                    </a:moveTo>
                    <a:lnTo>
                      <a:pt x="1086" y="0"/>
                    </a:lnTo>
                    <a:lnTo>
                      <a:pt x="868" y="0"/>
                    </a:lnTo>
                    <a:lnTo>
                      <a:pt x="664" y="4"/>
                    </a:lnTo>
                    <a:lnTo>
                      <a:pt x="478" y="12"/>
                    </a:lnTo>
                    <a:lnTo>
                      <a:pt x="318" y="20"/>
                    </a:lnTo>
                    <a:lnTo>
                      <a:pt x="186" y="30"/>
                    </a:lnTo>
                    <a:lnTo>
                      <a:pt x="130" y="36"/>
                    </a:lnTo>
                    <a:lnTo>
                      <a:pt x="84" y="44"/>
                    </a:lnTo>
                    <a:lnTo>
                      <a:pt x="48" y="50"/>
                    </a:lnTo>
                    <a:lnTo>
                      <a:pt x="22" y="56"/>
                    </a:lnTo>
                    <a:lnTo>
                      <a:pt x="4" y="64"/>
                    </a:lnTo>
                    <a:lnTo>
                      <a:pt x="0" y="68"/>
                    </a:lnTo>
                    <a:lnTo>
                      <a:pt x="0" y="72"/>
                    </a:lnTo>
                    <a:lnTo>
                      <a:pt x="0" y="76"/>
                    </a:lnTo>
                    <a:lnTo>
                      <a:pt x="4" y="78"/>
                    </a:lnTo>
                    <a:lnTo>
                      <a:pt x="22" y="86"/>
                    </a:lnTo>
                    <a:lnTo>
                      <a:pt x="48" y="92"/>
                    </a:lnTo>
                    <a:lnTo>
                      <a:pt x="84" y="98"/>
                    </a:lnTo>
                    <a:lnTo>
                      <a:pt x="130" y="104"/>
                    </a:lnTo>
                    <a:lnTo>
                      <a:pt x="186" y="110"/>
                    </a:lnTo>
                    <a:lnTo>
                      <a:pt x="318" y="122"/>
                    </a:lnTo>
                    <a:lnTo>
                      <a:pt x="478" y="130"/>
                    </a:lnTo>
                    <a:lnTo>
                      <a:pt x="664" y="136"/>
                    </a:lnTo>
                    <a:lnTo>
                      <a:pt x="868" y="140"/>
                    </a:lnTo>
                    <a:lnTo>
                      <a:pt x="1086" y="142"/>
                    </a:lnTo>
                    <a:lnTo>
                      <a:pt x="1306" y="140"/>
                    </a:lnTo>
                    <a:lnTo>
                      <a:pt x="1512" y="136"/>
                    </a:lnTo>
                    <a:lnTo>
                      <a:pt x="1696" y="130"/>
                    </a:lnTo>
                    <a:lnTo>
                      <a:pt x="1858" y="122"/>
                    </a:lnTo>
                    <a:lnTo>
                      <a:pt x="1990" y="110"/>
                    </a:lnTo>
                    <a:lnTo>
                      <a:pt x="2044" y="104"/>
                    </a:lnTo>
                    <a:lnTo>
                      <a:pt x="2090" y="98"/>
                    </a:lnTo>
                    <a:lnTo>
                      <a:pt x="2126" y="92"/>
                    </a:lnTo>
                    <a:lnTo>
                      <a:pt x="2154" y="86"/>
                    </a:lnTo>
                    <a:lnTo>
                      <a:pt x="2170" y="78"/>
                    </a:lnTo>
                    <a:lnTo>
                      <a:pt x="2174" y="76"/>
                    </a:lnTo>
                    <a:lnTo>
                      <a:pt x="2176" y="72"/>
                    </a:lnTo>
                    <a:lnTo>
                      <a:pt x="2174" y="68"/>
                    </a:lnTo>
                    <a:lnTo>
                      <a:pt x="2170" y="64"/>
                    </a:lnTo>
                    <a:lnTo>
                      <a:pt x="2154" y="56"/>
                    </a:lnTo>
                    <a:lnTo>
                      <a:pt x="2126" y="50"/>
                    </a:lnTo>
                    <a:lnTo>
                      <a:pt x="2090" y="44"/>
                    </a:lnTo>
                    <a:lnTo>
                      <a:pt x="2044" y="36"/>
                    </a:lnTo>
                    <a:lnTo>
                      <a:pt x="1990" y="30"/>
                    </a:lnTo>
                    <a:lnTo>
                      <a:pt x="1858" y="20"/>
                    </a:lnTo>
                    <a:lnTo>
                      <a:pt x="1696" y="12"/>
                    </a:lnTo>
                    <a:lnTo>
                      <a:pt x="1512" y="4"/>
                    </a:lnTo>
                    <a:lnTo>
                      <a:pt x="1306" y="0"/>
                    </a:lnTo>
                    <a:lnTo>
                      <a:pt x="1086" y="0"/>
                    </a:lnTo>
                    <a:close/>
                  </a:path>
                </a:pathLst>
              </a:custGeom>
              <a:solidFill>
                <a:srgbClr val="F1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5" name="Freeform 220"/>
              <p:cNvSpPr>
                <a:spLocks noChangeArrowheads="1"/>
              </p:cNvSpPr>
              <p:nvPr/>
            </p:nvSpPr>
            <p:spPr bwMode="auto">
              <a:xfrm>
                <a:off x="30" y="2"/>
                <a:ext cx="2166" cy="142"/>
              </a:xfrm>
              <a:custGeom>
                <a:avLst/>
                <a:gdLst>
                  <a:gd name="T0" fmla="*/ 1082 w 2166"/>
                  <a:gd name="T1" fmla="*/ 142 h 142"/>
                  <a:gd name="T2" fmla="*/ 1082 w 2166"/>
                  <a:gd name="T3" fmla="*/ 142 h 142"/>
                  <a:gd name="T4" fmla="*/ 864 w 2166"/>
                  <a:gd name="T5" fmla="*/ 140 h 142"/>
                  <a:gd name="T6" fmla="*/ 662 w 2166"/>
                  <a:gd name="T7" fmla="*/ 136 h 142"/>
                  <a:gd name="T8" fmla="*/ 478 w 2166"/>
                  <a:gd name="T9" fmla="*/ 130 h 142"/>
                  <a:gd name="T10" fmla="*/ 318 w 2166"/>
                  <a:gd name="T11" fmla="*/ 120 h 142"/>
                  <a:gd name="T12" fmla="*/ 186 w 2166"/>
                  <a:gd name="T13" fmla="*/ 110 h 142"/>
                  <a:gd name="T14" fmla="*/ 132 w 2166"/>
                  <a:gd name="T15" fmla="*/ 104 h 142"/>
                  <a:gd name="T16" fmla="*/ 86 w 2166"/>
                  <a:gd name="T17" fmla="*/ 98 h 142"/>
                  <a:gd name="T18" fmla="*/ 50 w 2166"/>
                  <a:gd name="T19" fmla="*/ 92 h 142"/>
                  <a:gd name="T20" fmla="*/ 22 w 2166"/>
                  <a:gd name="T21" fmla="*/ 86 h 142"/>
                  <a:gd name="T22" fmla="*/ 6 w 2166"/>
                  <a:gd name="T23" fmla="*/ 78 h 142"/>
                  <a:gd name="T24" fmla="*/ 2 w 2166"/>
                  <a:gd name="T25" fmla="*/ 76 h 142"/>
                  <a:gd name="T26" fmla="*/ 0 w 2166"/>
                  <a:gd name="T27" fmla="*/ 72 h 142"/>
                  <a:gd name="T28" fmla="*/ 0 w 2166"/>
                  <a:gd name="T29" fmla="*/ 72 h 142"/>
                  <a:gd name="T30" fmla="*/ 2 w 2166"/>
                  <a:gd name="T31" fmla="*/ 68 h 142"/>
                  <a:gd name="T32" fmla="*/ 6 w 2166"/>
                  <a:gd name="T33" fmla="*/ 64 h 142"/>
                  <a:gd name="T34" fmla="*/ 22 w 2166"/>
                  <a:gd name="T35" fmla="*/ 56 h 142"/>
                  <a:gd name="T36" fmla="*/ 50 w 2166"/>
                  <a:gd name="T37" fmla="*/ 50 h 142"/>
                  <a:gd name="T38" fmla="*/ 86 w 2166"/>
                  <a:gd name="T39" fmla="*/ 44 h 142"/>
                  <a:gd name="T40" fmla="*/ 132 w 2166"/>
                  <a:gd name="T41" fmla="*/ 36 h 142"/>
                  <a:gd name="T42" fmla="*/ 186 w 2166"/>
                  <a:gd name="T43" fmla="*/ 32 h 142"/>
                  <a:gd name="T44" fmla="*/ 318 w 2166"/>
                  <a:gd name="T45" fmla="*/ 20 h 142"/>
                  <a:gd name="T46" fmla="*/ 478 w 2166"/>
                  <a:gd name="T47" fmla="*/ 12 h 142"/>
                  <a:gd name="T48" fmla="*/ 662 w 2166"/>
                  <a:gd name="T49" fmla="*/ 6 h 142"/>
                  <a:gd name="T50" fmla="*/ 864 w 2166"/>
                  <a:gd name="T51" fmla="*/ 0 h 142"/>
                  <a:gd name="T52" fmla="*/ 1082 w 2166"/>
                  <a:gd name="T53" fmla="*/ 0 h 142"/>
                  <a:gd name="T54" fmla="*/ 1082 w 2166"/>
                  <a:gd name="T55" fmla="*/ 0 h 142"/>
                  <a:gd name="T56" fmla="*/ 1302 w 2166"/>
                  <a:gd name="T57" fmla="*/ 0 h 142"/>
                  <a:gd name="T58" fmla="*/ 1506 w 2166"/>
                  <a:gd name="T59" fmla="*/ 6 h 142"/>
                  <a:gd name="T60" fmla="*/ 1690 w 2166"/>
                  <a:gd name="T61" fmla="*/ 12 h 142"/>
                  <a:gd name="T62" fmla="*/ 1850 w 2166"/>
                  <a:gd name="T63" fmla="*/ 20 h 142"/>
                  <a:gd name="T64" fmla="*/ 1982 w 2166"/>
                  <a:gd name="T65" fmla="*/ 32 h 142"/>
                  <a:gd name="T66" fmla="*/ 2036 w 2166"/>
                  <a:gd name="T67" fmla="*/ 36 h 142"/>
                  <a:gd name="T68" fmla="*/ 2082 w 2166"/>
                  <a:gd name="T69" fmla="*/ 44 h 142"/>
                  <a:gd name="T70" fmla="*/ 2118 w 2166"/>
                  <a:gd name="T71" fmla="*/ 50 h 142"/>
                  <a:gd name="T72" fmla="*/ 2144 w 2166"/>
                  <a:gd name="T73" fmla="*/ 56 h 142"/>
                  <a:gd name="T74" fmla="*/ 2160 w 2166"/>
                  <a:gd name="T75" fmla="*/ 64 h 142"/>
                  <a:gd name="T76" fmla="*/ 2166 w 2166"/>
                  <a:gd name="T77" fmla="*/ 68 h 142"/>
                  <a:gd name="T78" fmla="*/ 2166 w 2166"/>
                  <a:gd name="T79" fmla="*/ 72 h 142"/>
                  <a:gd name="T80" fmla="*/ 2166 w 2166"/>
                  <a:gd name="T81" fmla="*/ 72 h 142"/>
                  <a:gd name="T82" fmla="*/ 2166 w 2166"/>
                  <a:gd name="T83" fmla="*/ 76 h 142"/>
                  <a:gd name="T84" fmla="*/ 2160 w 2166"/>
                  <a:gd name="T85" fmla="*/ 78 h 142"/>
                  <a:gd name="T86" fmla="*/ 2144 w 2166"/>
                  <a:gd name="T87" fmla="*/ 86 h 142"/>
                  <a:gd name="T88" fmla="*/ 2118 w 2166"/>
                  <a:gd name="T89" fmla="*/ 92 h 142"/>
                  <a:gd name="T90" fmla="*/ 2082 w 2166"/>
                  <a:gd name="T91" fmla="*/ 98 h 142"/>
                  <a:gd name="T92" fmla="*/ 2036 w 2166"/>
                  <a:gd name="T93" fmla="*/ 104 h 142"/>
                  <a:gd name="T94" fmla="*/ 1982 w 2166"/>
                  <a:gd name="T95" fmla="*/ 110 h 142"/>
                  <a:gd name="T96" fmla="*/ 1850 w 2166"/>
                  <a:gd name="T97" fmla="*/ 120 h 142"/>
                  <a:gd name="T98" fmla="*/ 1690 w 2166"/>
                  <a:gd name="T99" fmla="*/ 130 h 142"/>
                  <a:gd name="T100" fmla="*/ 1506 w 2166"/>
                  <a:gd name="T101" fmla="*/ 136 h 142"/>
                  <a:gd name="T102" fmla="*/ 1302 w 2166"/>
                  <a:gd name="T103" fmla="*/ 140 h 142"/>
                  <a:gd name="T104" fmla="*/ 1082 w 2166"/>
                  <a:gd name="T10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6" h="142">
                    <a:moveTo>
                      <a:pt x="1082" y="142"/>
                    </a:moveTo>
                    <a:lnTo>
                      <a:pt x="1082" y="142"/>
                    </a:lnTo>
                    <a:lnTo>
                      <a:pt x="864" y="140"/>
                    </a:lnTo>
                    <a:lnTo>
                      <a:pt x="662" y="136"/>
                    </a:lnTo>
                    <a:lnTo>
                      <a:pt x="478" y="130"/>
                    </a:lnTo>
                    <a:lnTo>
                      <a:pt x="318" y="120"/>
                    </a:lnTo>
                    <a:lnTo>
                      <a:pt x="186" y="110"/>
                    </a:lnTo>
                    <a:lnTo>
                      <a:pt x="132" y="104"/>
                    </a:lnTo>
                    <a:lnTo>
                      <a:pt x="86" y="98"/>
                    </a:lnTo>
                    <a:lnTo>
                      <a:pt x="50" y="92"/>
                    </a:lnTo>
                    <a:lnTo>
                      <a:pt x="22" y="86"/>
                    </a:lnTo>
                    <a:lnTo>
                      <a:pt x="6" y="78"/>
                    </a:lnTo>
                    <a:lnTo>
                      <a:pt x="2" y="76"/>
                    </a:lnTo>
                    <a:lnTo>
                      <a:pt x="0" y="72"/>
                    </a:lnTo>
                    <a:lnTo>
                      <a:pt x="2" y="68"/>
                    </a:lnTo>
                    <a:lnTo>
                      <a:pt x="6" y="64"/>
                    </a:lnTo>
                    <a:lnTo>
                      <a:pt x="22" y="56"/>
                    </a:lnTo>
                    <a:lnTo>
                      <a:pt x="50" y="50"/>
                    </a:lnTo>
                    <a:lnTo>
                      <a:pt x="86" y="44"/>
                    </a:lnTo>
                    <a:lnTo>
                      <a:pt x="132" y="36"/>
                    </a:lnTo>
                    <a:lnTo>
                      <a:pt x="186" y="32"/>
                    </a:lnTo>
                    <a:lnTo>
                      <a:pt x="318" y="20"/>
                    </a:lnTo>
                    <a:lnTo>
                      <a:pt x="478" y="12"/>
                    </a:lnTo>
                    <a:lnTo>
                      <a:pt x="662" y="6"/>
                    </a:lnTo>
                    <a:lnTo>
                      <a:pt x="864" y="0"/>
                    </a:lnTo>
                    <a:lnTo>
                      <a:pt x="1082" y="0"/>
                    </a:lnTo>
                    <a:lnTo>
                      <a:pt x="1302" y="0"/>
                    </a:lnTo>
                    <a:lnTo>
                      <a:pt x="1506" y="6"/>
                    </a:lnTo>
                    <a:lnTo>
                      <a:pt x="1690" y="12"/>
                    </a:lnTo>
                    <a:lnTo>
                      <a:pt x="1850" y="20"/>
                    </a:lnTo>
                    <a:lnTo>
                      <a:pt x="1982" y="32"/>
                    </a:lnTo>
                    <a:lnTo>
                      <a:pt x="2036" y="36"/>
                    </a:lnTo>
                    <a:lnTo>
                      <a:pt x="2082" y="44"/>
                    </a:lnTo>
                    <a:lnTo>
                      <a:pt x="2118" y="50"/>
                    </a:lnTo>
                    <a:lnTo>
                      <a:pt x="2144" y="56"/>
                    </a:lnTo>
                    <a:lnTo>
                      <a:pt x="2160" y="64"/>
                    </a:lnTo>
                    <a:lnTo>
                      <a:pt x="2166" y="68"/>
                    </a:lnTo>
                    <a:lnTo>
                      <a:pt x="2166" y="72"/>
                    </a:lnTo>
                    <a:lnTo>
                      <a:pt x="2166" y="76"/>
                    </a:lnTo>
                    <a:lnTo>
                      <a:pt x="2160" y="78"/>
                    </a:lnTo>
                    <a:lnTo>
                      <a:pt x="2144" y="86"/>
                    </a:lnTo>
                    <a:lnTo>
                      <a:pt x="2118" y="92"/>
                    </a:lnTo>
                    <a:lnTo>
                      <a:pt x="2082" y="98"/>
                    </a:lnTo>
                    <a:lnTo>
                      <a:pt x="2036" y="104"/>
                    </a:lnTo>
                    <a:lnTo>
                      <a:pt x="1982" y="110"/>
                    </a:lnTo>
                    <a:lnTo>
                      <a:pt x="1850" y="120"/>
                    </a:lnTo>
                    <a:lnTo>
                      <a:pt x="1690" y="130"/>
                    </a:lnTo>
                    <a:lnTo>
                      <a:pt x="1506" y="136"/>
                    </a:lnTo>
                    <a:lnTo>
                      <a:pt x="1302" y="140"/>
                    </a:lnTo>
                    <a:lnTo>
                      <a:pt x="1082"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6" name="Freeform 221"/>
              <p:cNvSpPr>
                <a:spLocks noChangeArrowheads="1"/>
              </p:cNvSpPr>
              <p:nvPr/>
            </p:nvSpPr>
            <p:spPr bwMode="auto">
              <a:xfrm>
                <a:off x="26" y="2"/>
                <a:ext cx="2176" cy="142"/>
              </a:xfrm>
              <a:custGeom>
                <a:avLst/>
                <a:gdLst>
                  <a:gd name="T0" fmla="*/ 1086 w 2176"/>
                  <a:gd name="T1" fmla="*/ 0 h 142"/>
                  <a:gd name="T2" fmla="*/ 1086 w 2176"/>
                  <a:gd name="T3" fmla="*/ 0 h 142"/>
                  <a:gd name="T4" fmla="*/ 868 w 2176"/>
                  <a:gd name="T5" fmla="*/ 0 h 142"/>
                  <a:gd name="T6" fmla="*/ 664 w 2176"/>
                  <a:gd name="T7" fmla="*/ 4 h 142"/>
                  <a:gd name="T8" fmla="*/ 478 w 2176"/>
                  <a:gd name="T9" fmla="*/ 12 h 142"/>
                  <a:gd name="T10" fmla="*/ 318 w 2176"/>
                  <a:gd name="T11" fmla="*/ 20 h 142"/>
                  <a:gd name="T12" fmla="*/ 186 w 2176"/>
                  <a:gd name="T13" fmla="*/ 30 h 142"/>
                  <a:gd name="T14" fmla="*/ 130 w 2176"/>
                  <a:gd name="T15" fmla="*/ 36 h 142"/>
                  <a:gd name="T16" fmla="*/ 84 w 2176"/>
                  <a:gd name="T17" fmla="*/ 44 h 142"/>
                  <a:gd name="T18" fmla="*/ 48 w 2176"/>
                  <a:gd name="T19" fmla="*/ 50 h 142"/>
                  <a:gd name="T20" fmla="*/ 22 w 2176"/>
                  <a:gd name="T21" fmla="*/ 56 h 142"/>
                  <a:gd name="T22" fmla="*/ 4 w 2176"/>
                  <a:gd name="T23" fmla="*/ 64 h 142"/>
                  <a:gd name="T24" fmla="*/ 0 w 2176"/>
                  <a:gd name="T25" fmla="*/ 68 h 142"/>
                  <a:gd name="T26" fmla="*/ 0 w 2176"/>
                  <a:gd name="T27" fmla="*/ 72 h 142"/>
                  <a:gd name="T28" fmla="*/ 0 w 2176"/>
                  <a:gd name="T29" fmla="*/ 72 h 142"/>
                  <a:gd name="T30" fmla="*/ 0 w 2176"/>
                  <a:gd name="T31" fmla="*/ 76 h 142"/>
                  <a:gd name="T32" fmla="*/ 4 w 2176"/>
                  <a:gd name="T33" fmla="*/ 78 h 142"/>
                  <a:gd name="T34" fmla="*/ 22 w 2176"/>
                  <a:gd name="T35" fmla="*/ 86 h 142"/>
                  <a:gd name="T36" fmla="*/ 48 w 2176"/>
                  <a:gd name="T37" fmla="*/ 92 h 142"/>
                  <a:gd name="T38" fmla="*/ 84 w 2176"/>
                  <a:gd name="T39" fmla="*/ 98 h 142"/>
                  <a:gd name="T40" fmla="*/ 130 w 2176"/>
                  <a:gd name="T41" fmla="*/ 104 h 142"/>
                  <a:gd name="T42" fmla="*/ 186 w 2176"/>
                  <a:gd name="T43" fmla="*/ 110 h 142"/>
                  <a:gd name="T44" fmla="*/ 318 w 2176"/>
                  <a:gd name="T45" fmla="*/ 122 h 142"/>
                  <a:gd name="T46" fmla="*/ 478 w 2176"/>
                  <a:gd name="T47" fmla="*/ 130 h 142"/>
                  <a:gd name="T48" fmla="*/ 664 w 2176"/>
                  <a:gd name="T49" fmla="*/ 136 h 142"/>
                  <a:gd name="T50" fmla="*/ 868 w 2176"/>
                  <a:gd name="T51" fmla="*/ 140 h 142"/>
                  <a:gd name="T52" fmla="*/ 1086 w 2176"/>
                  <a:gd name="T53" fmla="*/ 142 h 142"/>
                  <a:gd name="T54" fmla="*/ 1086 w 2176"/>
                  <a:gd name="T55" fmla="*/ 142 h 142"/>
                  <a:gd name="T56" fmla="*/ 1306 w 2176"/>
                  <a:gd name="T57" fmla="*/ 140 h 142"/>
                  <a:gd name="T58" fmla="*/ 1512 w 2176"/>
                  <a:gd name="T59" fmla="*/ 136 h 142"/>
                  <a:gd name="T60" fmla="*/ 1696 w 2176"/>
                  <a:gd name="T61" fmla="*/ 130 h 142"/>
                  <a:gd name="T62" fmla="*/ 1858 w 2176"/>
                  <a:gd name="T63" fmla="*/ 122 h 142"/>
                  <a:gd name="T64" fmla="*/ 1990 w 2176"/>
                  <a:gd name="T65" fmla="*/ 110 h 142"/>
                  <a:gd name="T66" fmla="*/ 2044 w 2176"/>
                  <a:gd name="T67" fmla="*/ 104 h 142"/>
                  <a:gd name="T68" fmla="*/ 2090 w 2176"/>
                  <a:gd name="T69" fmla="*/ 98 h 142"/>
                  <a:gd name="T70" fmla="*/ 2126 w 2176"/>
                  <a:gd name="T71" fmla="*/ 92 h 142"/>
                  <a:gd name="T72" fmla="*/ 2154 w 2176"/>
                  <a:gd name="T73" fmla="*/ 86 h 142"/>
                  <a:gd name="T74" fmla="*/ 2170 w 2176"/>
                  <a:gd name="T75" fmla="*/ 78 h 142"/>
                  <a:gd name="T76" fmla="*/ 2174 w 2176"/>
                  <a:gd name="T77" fmla="*/ 76 h 142"/>
                  <a:gd name="T78" fmla="*/ 2176 w 2176"/>
                  <a:gd name="T79" fmla="*/ 72 h 142"/>
                  <a:gd name="T80" fmla="*/ 2176 w 2176"/>
                  <a:gd name="T81" fmla="*/ 72 h 142"/>
                  <a:gd name="T82" fmla="*/ 2174 w 2176"/>
                  <a:gd name="T83" fmla="*/ 68 h 142"/>
                  <a:gd name="T84" fmla="*/ 2170 w 2176"/>
                  <a:gd name="T85" fmla="*/ 64 h 142"/>
                  <a:gd name="T86" fmla="*/ 2154 w 2176"/>
                  <a:gd name="T87" fmla="*/ 56 h 142"/>
                  <a:gd name="T88" fmla="*/ 2126 w 2176"/>
                  <a:gd name="T89" fmla="*/ 50 h 142"/>
                  <a:gd name="T90" fmla="*/ 2090 w 2176"/>
                  <a:gd name="T91" fmla="*/ 44 h 142"/>
                  <a:gd name="T92" fmla="*/ 2044 w 2176"/>
                  <a:gd name="T93" fmla="*/ 36 h 142"/>
                  <a:gd name="T94" fmla="*/ 1990 w 2176"/>
                  <a:gd name="T95" fmla="*/ 30 h 142"/>
                  <a:gd name="T96" fmla="*/ 1858 w 2176"/>
                  <a:gd name="T97" fmla="*/ 20 h 142"/>
                  <a:gd name="T98" fmla="*/ 1696 w 2176"/>
                  <a:gd name="T99" fmla="*/ 12 h 142"/>
                  <a:gd name="T100" fmla="*/ 1512 w 2176"/>
                  <a:gd name="T101" fmla="*/ 4 h 142"/>
                  <a:gd name="T102" fmla="*/ 1306 w 2176"/>
                  <a:gd name="T103" fmla="*/ 0 h 142"/>
                  <a:gd name="T104" fmla="*/ 1086 w 217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6" h="142">
                    <a:moveTo>
                      <a:pt x="1086" y="0"/>
                    </a:moveTo>
                    <a:lnTo>
                      <a:pt x="1086" y="0"/>
                    </a:lnTo>
                    <a:lnTo>
                      <a:pt x="868" y="0"/>
                    </a:lnTo>
                    <a:lnTo>
                      <a:pt x="664" y="4"/>
                    </a:lnTo>
                    <a:lnTo>
                      <a:pt x="478" y="12"/>
                    </a:lnTo>
                    <a:lnTo>
                      <a:pt x="318" y="20"/>
                    </a:lnTo>
                    <a:lnTo>
                      <a:pt x="186" y="30"/>
                    </a:lnTo>
                    <a:lnTo>
                      <a:pt x="130" y="36"/>
                    </a:lnTo>
                    <a:lnTo>
                      <a:pt x="84" y="44"/>
                    </a:lnTo>
                    <a:lnTo>
                      <a:pt x="48" y="50"/>
                    </a:lnTo>
                    <a:lnTo>
                      <a:pt x="22" y="56"/>
                    </a:lnTo>
                    <a:lnTo>
                      <a:pt x="4" y="64"/>
                    </a:lnTo>
                    <a:lnTo>
                      <a:pt x="0" y="68"/>
                    </a:lnTo>
                    <a:lnTo>
                      <a:pt x="0" y="72"/>
                    </a:lnTo>
                    <a:lnTo>
                      <a:pt x="0" y="76"/>
                    </a:lnTo>
                    <a:lnTo>
                      <a:pt x="4" y="78"/>
                    </a:lnTo>
                    <a:lnTo>
                      <a:pt x="22" y="86"/>
                    </a:lnTo>
                    <a:lnTo>
                      <a:pt x="48" y="92"/>
                    </a:lnTo>
                    <a:lnTo>
                      <a:pt x="84" y="98"/>
                    </a:lnTo>
                    <a:lnTo>
                      <a:pt x="130" y="104"/>
                    </a:lnTo>
                    <a:lnTo>
                      <a:pt x="186" y="110"/>
                    </a:lnTo>
                    <a:lnTo>
                      <a:pt x="318" y="122"/>
                    </a:lnTo>
                    <a:lnTo>
                      <a:pt x="478" y="130"/>
                    </a:lnTo>
                    <a:lnTo>
                      <a:pt x="664" y="136"/>
                    </a:lnTo>
                    <a:lnTo>
                      <a:pt x="868" y="140"/>
                    </a:lnTo>
                    <a:lnTo>
                      <a:pt x="1086" y="142"/>
                    </a:lnTo>
                    <a:lnTo>
                      <a:pt x="1306" y="140"/>
                    </a:lnTo>
                    <a:lnTo>
                      <a:pt x="1512" y="136"/>
                    </a:lnTo>
                    <a:lnTo>
                      <a:pt x="1696" y="130"/>
                    </a:lnTo>
                    <a:lnTo>
                      <a:pt x="1858" y="122"/>
                    </a:lnTo>
                    <a:lnTo>
                      <a:pt x="1990" y="110"/>
                    </a:lnTo>
                    <a:lnTo>
                      <a:pt x="2044" y="104"/>
                    </a:lnTo>
                    <a:lnTo>
                      <a:pt x="2090" y="98"/>
                    </a:lnTo>
                    <a:lnTo>
                      <a:pt x="2126" y="92"/>
                    </a:lnTo>
                    <a:lnTo>
                      <a:pt x="2154" y="86"/>
                    </a:lnTo>
                    <a:lnTo>
                      <a:pt x="2170" y="78"/>
                    </a:lnTo>
                    <a:lnTo>
                      <a:pt x="2174" y="76"/>
                    </a:lnTo>
                    <a:lnTo>
                      <a:pt x="2176" y="72"/>
                    </a:lnTo>
                    <a:lnTo>
                      <a:pt x="2174" y="68"/>
                    </a:lnTo>
                    <a:lnTo>
                      <a:pt x="2170" y="64"/>
                    </a:lnTo>
                    <a:lnTo>
                      <a:pt x="2154" y="56"/>
                    </a:lnTo>
                    <a:lnTo>
                      <a:pt x="2126" y="50"/>
                    </a:lnTo>
                    <a:lnTo>
                      <a:pt x="2090" y="44"/>
                    </a:lnTo>
                    <a:lnTo>
                      <a:pt x="2044" y="36"/>
                    </a:lnTo>
                    <a:lnTo>
                      <a:pt x="1990" y="30"/>
                    </a:lnTo>
                    <a:lnTo>
                      <a:pt x="1858" y="20"/>
                    </a:lnTo>
                    <a:lnTo>
                      <a:pt x="1696" y="12"/>
                    </a:lnTo>
                    <a:lnTo>
                      <a:pt x="1512" y="4"/>
                    </a:lnTo>
                    <a:lnTo>
                      <a:pt x="1306" y="0"/>
                    </a:lnTo>
                    <a:lnTo>
                      <a:pt x="10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7" name="Freeform 222"/>
              <p:cNvSpPr>
                <a:spLocks noEditPoints="1" noChangeArrowheads="1"/>
              </p:cNvSpPr>
              <p:nvPr/>
            </p:nvSpPr>
            <p:spPr bwMode="auto">
              <a:xfrm>
                <a:off x="30" y="2"/>
                <a:ext cx="2166" cy="142"/>
              </a:xfrm>
              <a:custGeom>
                <a:avLst/>
                <a:gdLst>
                  <a:gd name="T0" fmla="*/ 1082 w 2166"/>
                  <a:gd name="T1" fmla="*/ 142 h 142"/>
                  <a:gd name="T2" fmla="*/ 664 w 2166"/>
                  <a:gd name="T3" fmla="*/ 136 h 142"/>
                  <a:gd name="T4" fmla="*/ 322 w 2166"/>
                  <a:gd name="T5" fmla="*/ 120 h 142"/>
                  <a:gd name="T6" fmla="*/ 136 w 2166"/>
                  <a:gd name="T7" fmla="*/ 104 h 142"/>
                  <a:gd name="T8" fmla="*/ 54 w 2166"/>
                  <a:gd name="T9" fmla="*/ 92 h 142"/>
                  <a:gd name="T10" fmla="*/ 12 w 2166"/>
                  <a:gd name="T11" fmla="*/ 78 h 142"/>
                  <a:gd name="T12" fmla="*/ 6 w 2166"/>
                  <a:gd name="T13" fmla="*/ 72 h 142"/>
                  <a:gd name="T14" fmla="*/ 8 w 2166"/>
                  <a:gd name="T15" fmla="*/ 68 h 142"/>
                  <a:gd name="T16" fmla="*/ 28 w 2166"/>
                  <a:gd name="T17" fmla="*/ 56 h 142"/>
                  <a:gd name="T18" fmla="*/ 90 w 2166"/>
                  <a:gd name="T19" fmla="*/ 44 h 142"/>
                  <a:gd name="T20" fmla="*/ 190 w 2166"/>
                  <a:gd name="T21" fmla="*/ 32 h 142"/>
                  <a:gd name="T22" fmla="*/ 480 w 2166"/>
                  <a:gd name="T23" fmla="*/ 12 h 142"/>
                  <a:gd name="T24" fmla="*/ 866 w 2166"/>
                  <a:gd name="T25" fmla="*/ 2 h 142"/>
                  <a:gd name="T26" fmla="*/ 1082 w 2166"/>
                  <a:gd name="T27" fmla="*/ 0 h 142"/>
                  <a:gd name="T28" fmla="*/ 1504 w 2166"/>
                  <a:gd name="T29" fmla="*/ 6 h 142"/>
                  <a:gd name="T30" fmla="*/ 1846 w 2166"/>
                  <a:gd name="T31" fmla="*/ 20 h 142"/>
                  <a:gd name="T32" fmla="*/ 2032 w 2166"/>
                  <a:gd name="T33" fmla="*/ 38 h 142"/>
                  <a:gd name="T34" fmla="*/ 2114 w 2166"/>
                  <a:gd name="T35" fmla="*/ 50 h 142"/>
                  <a:gd name="T36" fmla="*/ 2156 w 2166"/>
                  <a:gd name="T37" fmla="*/ 64 h 142"/>
                  <a:gd name="T38" fmla="*/ 2162 w 2166"/>
                  <a:gd name="T39" fmla="*/ 72 h 142"/>
                  <a:gd name="T40" fmla="*/ 2160 w 2166"/>
                  <a:gd name="T41" fmla="*/ 76 h 142"/>
                  <a:gd name="T42" fmla="*/ 2140 w 2166"/>
                  <a:gd name="T43" fmla="*/ 86 h 142"/>
                  <a:gd name="T44" fmla="*/ 2078 w 2166"/>
                  <a:gd name="T45" fmla="*/ 98 h 142"/>
                  <a:gd name="T46" fmla="*/ 1978 w 2166"/>
                  <a:gd name="T47" fmla="*/ 110 h 142"/>
                  <a:gd name="T48" fmla="*/ 1688 w 2166"/>
                  <a:gd name="T49" fmla="*/ 130 h 142"/>
                  <a:gd name="T50" fmla="*/ 1300 w 2166"/>
                  <a:gd name="T51" fmla="*/ 140 h 142"/>
                  <a:gd name="T52" fmla="*/ 1082 w 2166"/>
                  <a:gd name="T53" fmla="*/ 0 h 142"/>
                  <a:gd name="T54" fmla="*/ 864 w 2166"/>
                  <a:gd name="T55" fmla="*/ 0 h 142"/>
                  <a:gd name="T56" fmla="*/ 478 w 2166"/>
                  <a:gd name="T57" fmla="*/ 12 h 142"/>
                  <a:gd name="T58" fmla="*/ 186 w 2166"/>
                  <a:gd name="T59" fmla="*/ 32 h 142"/>
                  <a:gd name="T60" fmla="*/ 86 w 2166"/>
                  <a:gd name="T61" fmla="*/ 44 h 142"/>
                  <a:gd name="T62" fmla="*/ 22 w 2166"/>
                  <a:gd name="T63" fmla="*/ 56 h 142"/>
                  <a:gd name="T64" fmla="*/ 2 w 2166"/>
                  <a:gd name="T65" fmla="*/ 68 h 142"/>
                  <a:gd name="T66" fmla="*/ 0 w 2166"/>
                  <a:gd name="T67" fmla="*/ 72 h 142"/>
                  <a:gd name="T68" fmla="*/ 6 w 2166"/>
                  <a:gd name="T69" fmla="*/ 78 h 142"/>
                  <a:gd name="T70" fmla="*/ 50 w 2166"/>
                  <a:gd name="T71" fmla="*/ 92 h 142"/>
                  <a:gd name="T72" fmla="*/ 132 w 2166"/>
                  <a:gd name="T73" fmla="*/ 104 h 142"/>
                  <a:gd name="T74" fmla="*/ 318 w 2166"/>
                  <a:gd name="T75" fmla="*/ 120 h 142"/>
                  <a:gd name="T76" fmla="*/ 662 w 2166"/>
                  <a:gd name="T77" fmla="*/ 136 h 142"/>
                  <a:gd name="T78" fmla="*/ 1082 w 2166"/>
                  <a:gd name="T79" fmla="*/ 142 h 142"/>
                  <a:gd name="T80" fmla="*/ 1302 w 2166"/>
                  <a:gd name="T81" fmla="*/ 140 h 142"/>
                  <a:gd name="T82" fmla="*/ 1690 w 2166"/>
                  <a:gd name="T83" fmla="*/ 130 h 142"/>
                  <a:gd name="T84" fmla="*/ 1982 w 2166"/>
                  <a:gd name="T85" fmla="*/ 110 h 142"/>
                  <a:gd name="T86" fmla="*/ 2082 w 2166"/>
                  <a:gd name="T87" fmla="*/ 98 h 142"/>
                  <a:gd name="T88" fmla="*/ 2144 w 2166"/>
                  <a:gd name="T89" fmla="*/ 86 h 142"/>
                  <a:gd name="T90" fmla="*/ 2166 w 2166"/>
                  <a:gd name="T91" fmla="*/ 76 h 142"/>
                  <a:gd name="T92" fmla="*/ 2166 w 2166"/>
                  <a:gd name="T93" fmla="*/ 72 h 142"/>
                  <a:gd name="T94" fmla="*/ 2160 w 2166"/>
                  <a:gd name="T95" fmla="*/ 64 h 142"/>
                  <a:gd name="T96" fmla="*/ 2118 w 2166"/>
                  <a:gd name="T97" fmla="*/ 50 h 142"/>
                  <a:gd name="T98" fmla="*/ 2036 w 2166"/>
                  <a:gd name="T99" fmla="*/ 36 h 142"/>
                  <a:gd name="T100" fmla="*/ 1850 w 2166"/>
                  <a:gd name="T101" fmla="*/ 20 h 142"/>
                  <a:gd name="T102" fmla="*/ 1506 w 2166"/>
                  <a:gd name="T103" fmla="*/ 6 h 142"/>
                  <a:gd name="T104" fmla="*/ 1082 w 216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6" h="142">
                    <a:moveTo>
                      <a:pt x="1082" y="142"/>
                    </a:moveTo>
                    <a:lnTo>
                      <a:pt x="1082" y="142"/>
                    </a:lnTo>
                    <a:lnTo>
                      <a:pt x="866" y="140"/>
                    </a:lnTo>
                    <a:lnTo>
                      <a:pt x="664" y="136"/>
                    </a:lnTo>
                    <a:lnTo>
                      <a:pt x="480" y="130"/>
                    </a:lnTo>
                    <a:lnTo>
                      <a:pt x="322" y="120"/>
                    </a:lnTo>
                    <a:lnTo>
                      <a:pt x="190" y="110"/>
                    </a:lnTo>
                    <a:lnTo>
                      <a:pt x="136" y="104"/>
                    </a:lnTo>
                    <a:lnTo>
                      <a:pt x="90" y="98"/>
                    </a:lnTo>
                    <a:lnTo>
                      <a:pt x="54" y="92"/>
                    </a:lnTo>
                    <a:lnTo>
                      <a:pt x="28" y="86"/>
                    </a:lnTo>
                    <a:lnTo>
                      <a:pt x="12" y="78"/>
                    </a:lnTo>
                    <a:lnTo>
                      <a:pt x="8" y="76"/>
                    </a:lnTo>
                    <a:lnTo>
                      <a:pt x="6" y="72"/>
                    </a:lnTo>
                    <a:lnTo>
                      <a:pt x="8" y="68"/>
                    </a:lnTo>
                    <a:lnTo>
                      <a:pt x="12" y="64"/>
                    </a:lnTo>
                    <a:lnTo>
                      <a:pt x="28" y="56"/>
                    </a:lnTo>
                    <a:lnTo>
                      <a:pt x="54" y="50"/>
                    </a:lnTo>
                    <a:lnTo>
                      <a:pt x="90" y="44"/>
                    </a:lnTo>
                    <a:lnTo>
                      <a:pt x="136" y="38"/>
                    </a:lnTo>
                    <a:lnTo>
                      <a:pt x="190" y="32"/>
                    </a:lnTo>
                    <a:lnTo>
                      <a:pt x="322" y="20"/>
                    </a:lnTo>
                    <a:lnTo>
                      <a:pt x="480" y="12"/>
                    </a:lnTo>
                    <a:lnTo>
                      <a:pt x="664" y="6"/>
                    </a:lnTo>
                    <a:lnTo>
                      <a:pt x="866" y="2"/>
                    </a:lnTo>
                    <a:lnTo>
                      <a:pt x="1082" y="0"/>
                    </a:lnTo>
                    <a:lnTo>
                      <a:pt x="1300" y="2"/>
                    </a:lnTo>
                    <a:lnTo>
                      <a:pt x="1504" y="6"/>
                    </a:lnTo>
                    <a:lnTo>
                      <a:pt x="1688" y="12"/>
                    </a:lnTo>
                    <a:lnTo>
                      <a:pt x="1846" y="20"/>
                    </a:lnTo>
                    <a:lnTo>
                      <a:pt x="1978" y="32"/>
                    </a:lnTo>
                    <a:lnTo>
                      <a:pt x="2032" y="38"/>
                    </a:lnTo>
                    <a:lnTo>
                      <a:pt x="2078" y="44"/>
                    </a:lnTo>
                    <a:lnTo>
                      <a:pt x="2114" y="50"/>
                    </a:lnTo>
                    <a:lnTo>
                      <a:pt x="2140" y="56"/>
                    </a:lnTo>
                    <a:lnTo>
                      <a:pt x="2156" y="64"/>
                    </a:lnTo>
                    <a:lnTo>
                      <a:pt x="2160" y="68"/>
                    </a:lnTo>
                    <a:lnTo>
                      <a:pt x="2162" y="72"/>
                    </a:lnTo>
                    <a:lnTo>
                      <a:pt x="2160" y="76"/>
                    </a:lnTo>
                    <a:lnTo>
                      <a:pt x="2156" y="78"/>
                    </a:lnTo>
                    <a:lnTo>
                      <a:pt x="2140" y="86"/>
                    </a:lnTo>
                    <a:lnTo>
                      <a:pt x="2114" y="92"/>
                    </a:lnTo>
                    <a:lnTo>
                      <a:pt x="2078" y="98"/>
                    </a:lnTo>
                    <a:lnTo>
                      <a:pt x="2032" y="104"/>
                    </a:lnTo>
                    <a:lnTo>
                      <a:pt x="1978" y="110"/>
                    </a:lnTo>
                    <a:lnTo>
                      <a:pt x="1846" y="120"/>
                    </a:lnTo>
                    <a:lnTo>
                      <a:pt x="1688" y="130"/>
                    </a:lnTo>
                    <a:lnTo>
                      <a:pt x="1504" y="136"/>
                    </a:lnTo>
                    <a:lnTo>
                      <a:pt x="1300" y="140"/>
                    </a:lnTo>
                    <a:lnTo>
                      <a:pt x="1082" y="142"/>
                    </a:lnTo>
                    <a:close/>
                    <a:moveTo>
                      <a:pt x="1082" y="0"/>
                    </a:moveTo>
                    <a:lnTo>
                      <a:pt x="1082" y="0"/>
                    </a:lnTo>
                    <a:lnTo>
                      <a:pt x="864" y="0"/>
                    </a:lnTo>
                    <a:lnTo>
                      <a:pt x="662" y="6"/>
                    </a:lnTo>
                    <a:lnTo>
                      <a:pt x="478" y="12"/>
                    </a:lnTo>
                    <a:lnTo>
                      <a:pt x="318" y="20"/>
                    </a:lnTo>
                    <a:lnTo>
                      <a:pt x="186" y="32"/>
                    </a:lnTo>
                    <a:lnTo>
                      <a:pt x="132" y="36"/>
                    </a:lnTo>
                    <a:lnTo>
                      <a:pt x="86" y="44"/>
                    </a:lnTo>
                    <a:lnTo>
                      <a:pt x="50" y="50"/>
                    </a:lnTo>
                    <a:lnTo>
                      <a:pt x="22" y="56"/>
                    </a:lnTo>
                    <a:lnTo>
                      <a:pt x="6" y="64"/>
                    </a:lnTo>
                    <a:lnTo>
                      <a:pt x="2" y="68"/>
                    </a:lnTo>
                    <a:lnTo>
                      <a:pt x="0" y="72"/>
                    </a:lnTo>
                    <a:lnTo>
                      <a:pt x="2" y="76"/>
                    </a:lnTo>
                    <a:lnTo>
                      <a:pt x="6" y="78"/>
                    </a:lnTo>
                    <a:lnTo>
                      <a:pt x="22" y="86"/>
                    </a:lnTo>
                    <a:lnTo>
                      <a:pt x="50" y="92"/>
                    </a:lnTo>
                    <a:lnTo>
                      <a:pt x="86" y="98"/>
                    </a:lnTo>
                    <a:lnTo>
                      <a:pt x="132" y="104"/>
                    </a:lnTo>
                    <a:lnTo>
                      <a:pt x="186" y="110"/>
                    </a:lnTo>
                    <a:lnTo>
                      <a:pt x="318" y="120"/>
                    </a:lnTo>
                    <a:lnTo>
                      <a:pt x="478" y="130"/>
                    </a:lnTo>
                    <a:lnTo>
                      <a:pt x="662" y="136"/>
                    </a:lnTo>
                    <a:lnTo>
                      <a:pt x="864" y="140"/>
                    </a:lnTo>
                    <a:lnTo>
                      <a:pt x="1082" y="142"/>
                    </a:lnTo>
                    <a:lnTo>
                      <a:pt x="1302" y="140"/>
                    </a:lnTo>
                    <a:lnTo>
                      <a:pt x="1506" y="136"/>
                    </a:lnTo>
                    <a:lnTo>
                      <a:pt x="1690" y="130"/>
                    </a:lnTo>
                    <a:lnTo>
                      <a:pt x="1850" y="120"/>
                    </a:lnTo>
                    <a:lnTo>
                      <a:pt x="1982" y="110"/>
                    </a:lnTo>
                    <a:lnTo>
                      <a:pt x="2036" y="104"/>
                    </a:lnTo>
                    <a:lnTo>
                      <a:pt x="2082" y="98"/>
                    </a:lnTo>
                    <a:lnTo>
                      <a:pt x="2118" y="92"/>
                    </a:lnTo>
                    <a:lnTo>
                      <a:pt x="2144" y="86"/>
                    </a:lnTo>
                    <a:lnTo>
                      <a:pt x="2160" y="78"/>
                    </a:lnTo>
                    <a:lnTo>
                      <a:pt x="2166" y="76"/>
                    </a:lnTo>
                    <a:lnTo>
                      <a:pt x="2166" y="72"/>
                    </a:lnTo>
                    <a:lnTo>
                      <a:pt x="2166" y="68"/>
                    </a:lnTo>
                    <a:lnTo>
                      <a:pt x="2160" y="64"/>
                    </a:lnTo>
                    <a:lnTo>
                      <a:pt x="2144" y="56"/>
                    </a:lnTo>
                    <a:lnTo>
                      <a:pt x="2118" y="50"/>
                    </a:lnTo>
                    <a:lnTo>
                      <a:pt x="2082" y="44"/>
                    </a:lnTo>
                    <a:lnTo>
                      <a:pt x="2036" y="36"/>
                    </a:lnTo>
                    <a:lnTo>
                      <a:pt x="1982" y="32"/>
                    </a:lnTo>
                    <a:lnTo>
                      <a:pt x="1850" y="20"/>
                    </a:lnTo>
                    <a:lnTo>
                      <a:pt x="1690" y="12"/>
                    </a:lnTo>
                    <a:lnTo>
                      <a:pt x="1506" y="6"/>
                    </a:lnTo>
                    <a:lnTo>
                      <a:pt x="1302" y="0"/>
                    </a:lnTo>
                    <a:lnTo>
                      <a:pt x="1082" y="0"/>
                    </a:lnTo>
                    <a:close/>
                  </a:path>
                </a:pathLst>
              </a:custGeom>
              <a:solidFill>
                <a:srgbClr val="F0EFE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8" name="Freeform 223"/>
              <p:cNvSpPr>
                <a:spLocks noChangeArrowheads="1"/>
              </p:cNvSpPr>
              <p:nvPr/>
            </p:nvSpPr>
            <p:spPr bwMode="auto">
              <a:xfrm>
                <a:off x="36" y="2"/>
                <a:ext cx="2156" cy="142"/>
              </a:xfrm>
              <a:custGeom>
                <a:avLst/>
                <a:gdLst>
                  <a:gd name="T0" fmla="*/ 1076 w 2156"/>
                  <a:gd name="T1" fmla="*/ 142 h 142"/>
                  <a:gd name="T2" fmla="*/ 1076 w 2156"/>
                  <a:gd name="T3" fmla="*/ 142 h 142"/>
                  <a:gd name="T4" fmla="*/ 860 w 2156"/>
                  <a:gd name="T5" fmla="*/ 140 h 142"/>
                  <a:gd name="T6" fmla="*/ 658 w 2156"/>
                  <a:gd name="T7" fmla="*/ 136 h 142"/>
                  <a:gd name="T8" fmla="*/ 474 w 2156"/>
                  <a:gd name="T9" fmla="*/ 130 h 142"/>
                  <a:gd name="T10" fmla="*/ 316 w 2156"/>
                  <a:gd name="T11" fmla="*/ 120 h 142"/>
                  <a:gd name="T12" fmla="*/ 184 w 2156"/>
                  <a:gd name="T13" fmla="*/ 110 h 142"/>
                  <a:gd name="T14" fmla="*/ 130 w 2156"/>
                  <a:gd name="T15" fmla="*/ 104 h 142"/>
                  <a:gd name="T16" fmla="*/ 84 w 2156"/>
                  <a:gd name="T17" fmla="*/ 98 h 142"/>
                  <a:gd name="T18" fmla="*/ 48 w 2156"/>
                  <a:gd name="T19" fmla="*/ 92 h 142"/>
                  <a:gd name="T20" fmla="*/ 22 w 2156"/>
                  <a:gd name="T21" fmla="*/ 86 h 142"/>
                  <a:gd name="T22" fmla="*/ 6 w 2156"/>
                  <a:gd name="T23" fmla="*/ 78 h 142"/>
                  <a:gd name="T24" fmla="*/ 2 w 2156"/>
                  <a:gd name="T25" fmla="*/ 76 h 142"/>
                  <a:gd name="T26" fmla="*/ 0 w 2156"/>
                  <a:gd name="T27" fmla="*/ 72 h 142"/>
                  <a:gd name="T28" fmla="*/ 0 w 2156"/>
                  <a:gd name="T29" fmla="*/ 72 h 142"/>
                  <a:gd name="T30" fmla="*/ 2 w 2156"/>
                  <a:gd name="T31" fmla="*/ 68 h 142"/>
                  <a:gd name="T32" fmla="*/ 6 w 2156"/>
                  <a:gd name="T33" fmla="*/ 64 h 142"/>
                  <a:gd name="T34" fmla="*/ 22 w 2156"/>
                  <a:gd name="T35" fmla="*/ 56 h 142"/>
                  <a:gd name="T36" fmla="*/ 48 w 2156"/>
                  <a:gd name="T37" fmla="*/ 50 h 142"/>
                  <a:gd name="T38" fmla="*/ 84 w 2156"/>
                  <a:gd name="T39" fmla="*/ 44 h 142"/>
                  <a:gd name="T40" fmla="*/ 130 w 2156"/>
                  <a:gd name="T41" fmla="*/ 38 h 142"/>
                  <a:gd name="T42" fmla="*/ 184 w 2156"/>
                  <a:gd name="T43" fmla="*/ 32 h 142"/>
                  <a:gd name="T44" fmla="*/ 316 w 2156"/>
                  <a:gd name="T45" fmla="*/ 20 h 142"/>
                  <a:gd name="T46" fmla="*/ 474 w 2156"/>
                  <a:gd name="T47" fmla="*/ 12 h 142"/>
                  <a:gd name="T48" fmla="*/ 658 w 2156"/>
                  <a:gd name="T49" fmla="*/ 6 h 142"/>
                  <a:gd name="T50" fmla="*/ 860 w 2156"/>
                  <a:gd name="T51" fmla="*/ 2 h 142"/>
                  <a:gd name="T52" fmla="*/ 1076 w 2156"/>
                  <a:gd name="T53" fmla="*/ 0 h 142"/>
                  <a:gd name="T54" fmla="*/ 1076 w 2156"/>
                  <a:gd name="T55" fmla="*/ 0 h 142"/>
                  <a:gd name="T56" fmla="*/ 1294 w 2156"/>
                  <a:gd name="T57" fmla="*/ 2 h 142"/>
                  <a:gd name="T58" fmla="*/ 1498 w 2156"/>
                  <a:gd name="T59" fmla="*/ 6 h 142"/>
                  <a:gd name="T60" fmla="*/ 1682 w 2156"/>
                  <a:gd name="T61" fmla="*/ 12 h 142"/>
                  <a:gd name="T62" fmla="*/ 1840 w 2156"/>
                  <a:gd name="T63" fmla="*/ 20 h 142"/>
                  <a:gd name="T64" fmla="*/ 1972 w 2156"/>
                  <a:gd name="T65" fmla="*/ 32 h 142"/>
                  <a:gd name="T66" fmla="*/ 2026 w 2156"/>
                  <a:gd name="T67" fmla="*/ 38 h 142"/>
                  <a:gd name="T68" fmla="*/ 2072 w 2156"/>
                  <a:gd name="T69" fmla="*/ 44 h 142"/>
                  <a:gd name="T70" fmla="*/ 2108 w 2156"/>
                  <a:gd name="T71" fmla="*/ 50 h 142"/>
                  <a:gd name="T72" fmla="*/ 2134 w 2156"/>
                  <a:gd name="T73" fmla="*/ 56 h 142"/>
                  <a:gd name="T74" fmla="*/ 2150 w 2156"/>
                  <a:gd name="T75" fmla="*/ 64 h 142"/>
                  <a:gd name="T76" fmla="*/ 2154 w 2156"/>
                  <a:gd name="T77" fmla="*/ 68 h 142"/>
                  <a:gd name="T78" fmla="*/ 2156 w 2156"/>
                  <a:gd name="T79" fmla="*/ 72 h 142"/>
                  <a:gd name="T80" fmla="*/ 2156 w 2156"/>
                  <a:gd name="T81" fmla="*/ 72 h 142"/>
                  <a:gd name="T82" fmla="*/ 2154 w 2156"/>
                  <a:gd name="T83" fmla="*/ 76 h 142"/>
                  <a:gd name="T84" fmla="*/ 2150 w 2156"/>
                  <a:gd name="T85" fmla="*/ 78 h 142"/>
                  <a:gd name="T86" fmla="*/ 2134 w 2156"/>
                  <a:gd name="T87" fmla="*/ 86 h 142"/>
                  <a:gd name="T88" fmla="*/ 2108 w 2156"/>
                  <a:gd name="T89" fmla="*/ 92 h 142"/>
                  <a:gd name="T90" fmla="*/ 2072 w 2156"/>
                  <a:gd name="T91" fmla="*/ 98 h 142"/>
                  <a:gd name="T92" fmla="*/ 2026 w 2156"/>
                  <a:gd name="T93" fmla="*/ 104 h 142"/>
                  <a:gd name="T94" fmla="*/ 1972 w 2156"/>
                  <a:gd name="T95" fmla="*/ 110 h 142"/>
                  <a:gd name="T96" fmla="*/ 1840 w 2156"/>
                  <a:gd name="T97" fmla="*/ 120 h 142"/>
                  <a:gd name="T98" fmla="*/ 1682 w 2156"/>
                  <a:gd name="T99" fmla="*/ 130 h 142"/>
                  <a:gd name="T100" fmla="*/ 1498 w 2156"/>
                  <a:gd name="T101" fmla="*/ 136 h 142"/>
                  <a:gd name="T102" fmla="*/ 1294 w 2156"/>
                  <a:gd name="T103" fmla="*/ 140 h 142"/>
                  <a:gd name="T104" fmla="*/ 1076 w 2156"/>
                  <a:gd name="T10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56" h="142">
                    <a:moveTo>
                      <a:pt x="1076" y="142"/>
                    </a:moveTo>
                    <a:lnTo>
                      <a:pt x="1076" y="142"/>
                    </a:lnTo>
                    <a:lnTo>
                      <a:pt x="860" y="140"/>
                    </a:lnTo>
                    <a:lnTo>
                      <a:pt x="658" y="136"/>
                    </a:lnTo>
                    <a:lnTo>
                      <a:pt x="474" y="130"/>
                    </a:lnTo>
                    <a:lnTo>
                      <a:pt x="316" y="120"/>
                    </a:lnTo>
                    <a:lnTo>
                      <a:pt x="184" y="110"/>
                    </a:lnTo>
                    <a:lnTo>
                      <a:pt x="130" y="104"/>
                    </a:lnTo>
                    <a:lnTo>
                      <a:pt x="84" y="98"/>
                    </a:lnTo>
                    <a:lnTo>
                      <a:pt x="48" y="92"/>
                    </a:lnTo>
                    <a:lnTo>
                      <a:pt x="22" y="86"/>
                    </a:lnTo>
                    <a:lnTo>
                      <a:pt x="6" y="78"/>
                    </a:lnTo>
                    <a:lnTo>
                      <a:pt x="2" y="76"/>
                    </a:lnTo>
                    <a:lnTo>
                      <a:pt x="0" y="72"/>
                    </a:lnTo>
                    <a:lnTo>
                      <a:pt x="2" y="68"/>
                    </a:lnTo>
                    <a:lnTo>
                      <a:pt x="6" y="64"/>
                    </a:lnTo>
                    <a:lnTo>
                      <a:pt x="22" y="56"/>
                    </a:lnTo>
                    <a:lnTo>
                      <a:pt x="48" y="50"/>
                    </a:lnTo>
                    <a:lnTo>
                      <a:pt x="84" y="44"/>
                    </a:lnTo>
                    <a:lnTo>
                      <a:pt x="130" y="38"/>
                    </a:lnTo>
                    <a:lnTo>
                      <a:pt x="184" y="32"/>
                    </a:lnTo>
                    <a:lnTo>
                      <a:pt x="316" y="20"/>
                    </a:lnTo>
                    <a:lnTo>
                      <a:pt x="474" y="12"/>
                    </a:lnTo>
                    <a:lnTo>
                      <a:pt x="658" y="6"/>
                    </a:lnTo>
                    <a:lnTo>
                      <a:pt x="860" y="2"/>
                    </a:lnTo>
                    <a:lnTo>
                      <a:pt x="1076" y="0"/>
                    </a:lnTo>
                    <a:lnTo>
                      <a:pt x="1294" y="2"/>
                    </a:lnTo>
                    <a:lnTo>
                      <a:pt x="1498" y="6"/>
                    </a:lnTo>
                    <a:lnTo>
                      <a:pt x="1682" y="12"/>
                    </a:lnTo>
                    <a:lnTo>
                      <a:pt x="1840" y="20"/>
                    </a:lnTo>
                    <a:lnTo>
                      <a:pt x="1972" y="32"/>
                    </a:lnTo>
                    <a:lnTo>
                      <a:pt x="2026" y="38"/>
                    </a:lnTo>
                    <a:lnTo>
                      <a:pt x="2072" y="44"/>
                    </a:lnTo>
                    <a:lnTo>
                      <a:pt x="2108" y="50"/>
                    </a:lnTo>
                    <a:lnTo>
                      <a:pt x="2134" y="56"/>
                    </a:lnTo>
                    <a:lnTo>
                      <a:pt x="2150" y="64"/>
                    </a:lnTo>
                    <a:lnTo>
                      <a:pt x="2154" y="68"/>
                    </a:lnTo>
                    <a:lnTo>
                      <a:pt x="2156" y="72"/>
                    </a:lnTo>
                    <a:lnTo>
                      <a:pt x="2154" y="76"/>
                    </a:lnTo>
                    <a:lnTo>
                      <a:pt x="2150" y="78"/>
                    </a:lnTo>
                    <a:lnTo>
                      <a:pt x="2134" y="86"/>
                    </a:lnTo>
                    <a:lnTo>
                      <a:pt x="2108" y="92"/>
                    </a:lnTo>
                    <a:lnTo>
                      <a:pt x="2072" y="98"/>
                    </a:lnTo>
                    <a:lnTo>
                      <a:pt x="2026" y="104"/>
                    </a:lnTo>
                    <a:lnTo>
                      <a:pt x="1972" y="110"/>
                    </a:lnTo>
                    <a:lnTo>
                      <a:pt x="1840" y="120"/>
                    </a:lnTo>
                    <a:lnTo>
                      <a:pt x="1682" y="130"/>
                    </a:lnTo>
                    <a:lnTo>
                      <a:pt x="1498" y="136"/>
                    </a:lnTo>
                    <a:lnTo>
                      <a:pt x="1294" y="140"/>
                    </a:lnTo>
                    <a:lnTo>
                      <a:pt x="1076"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19" name="Freeform 224"/>
              <p:cNvSpPr>
                <a:spLocks noChangeArrowheads="1"/>
              </p:cNvSpPr>
              <p:nvPr/>
            </p:nvSpPr>
            <p:spPr bwMode="auto">
              <a:xfrm>
                <a:off x="30" y="2"/>
                <a:ext cx="2166" cy="142"/>
              </a:xfrm>
              <a:custGeom>
                <a:avLst/>
                <a:gdLst>
                  <a:gd name="T0" fmla="*/ 1082 w 2166"/>
                  <a:gd name="T1" fmla="*/ 0 h 142"/>
                  <a:gd name="T2" fmla="*/ 1082 w 2166"/>
                  <a:gd name="T3" fmla="*/ 0 h 142"/>
                  <a:gd name="T4" fmla="*/ 864 w 2166"/>
                  <a:gd name="T5" fmla="*/ 0 h 142"/>
                  <a:gd name="T6" fmla="*/ 662 w 2166"/>
                  <a:gd name="T7" fmla="*/ 6 h 142"/>
                  <a:gd name="T8" fmla="*/ 478 w 2166"/>
                  <a:gd name="T9" fmla="*/ 12 h 142"/>
                  <a:gd name="T10" fmla="*/ 318 w 2166"/>
                  <a:gd name="T11" fmla="*/ 20 h 142"/>
                  <a:gd name="T12" fmla="*/ 186 w 2166"/>
                  <a:gd name="T13" fmla="*/ 32 h 142"/>
                  <a:gd name="T14" fmla="*/ 132 w 2166"/>
                  <a:gd name="T15" fmla="*/ 36 h 142"/>
                  <a:gd name="T16" fmla="*/ 86 w 2166"/>
                  <a:gd name="T17" fmla="*/ 44 h 142"/>
                  <a:gd name="T18" fmla="*/ 50 w 2166"/>
                  <a:gd name="T19" fmla="*/ 50 h 142"/>
                  <a:gd name="T20" fmla="*/ 22 w 2166"/>
                  <a:gd name="T21" fmla="*/ 56 h 142"/>
                  <a:gd name="T22" fmla="*/ 6 w 2166"/>
                  <a:gd name="T23" fmla="*/ 64 h 142"/>
                  <a:gd name="T24" fmla="*/ 2 w 2166"/>
                  <a:gd name="T25" fmla="*/ 68 h 142"/>
                  <a:gd name="T26" fmla="*/ 0 w 2166"/>
                  <a:gd name="T27" fmla="*/ 72 h 142"/>
                  <a:gd name="T28" fmla="*/ 0 w 2166"/>
                  <a:gd name="T29" fmla="*/ 72 h 142"/>
                  <a:gd name="T30" fmla="*/ 2 w 2166"/>
                  <a:gd name="T31" fmla="*/ 76 h 142"/>
                  <a:gd name="T32" fmla="*/ 6 w 2166"/>
                  <a:gd name="T33" fmla="*/ 78 h 142"/>
                  <a:gd name="T34" fmla="*/ 22 w 2166"/>
                  <a:gd name="T35" fmla="*/ 86 h 142"/>
                  <a:gd name="T36" fmla="*/ 50 w 2166"/>
                  <a:gd name="T37" fmla="*/ 92 h 142"/>
                  <a:gd name="T38" fmla="*/ 86 w 2166"/>
                  <a:gd name="T39" fmla="*/ 98 h 142"/>
                  <a:gd name="T40" fmla="*/ 132 w 2166"/>
                  <a:gd name="T41" fmla="*/ 104 h 142"/>
                  <a:gd name="T42" fmla="*/ 186 w 2166"/>
                  <a:gd name="T43" fmla="*/ 110 h 142"/>
                  <a:gd name="T44" fmla="*/ 318 w 2166"/>
                  <a:gd name="T45" fmla="*/ 120 h 142"/>
                  <a:gd name="T46" fmla="*/ 478 w 2166"/>
                  <a:gd name="T47" fmla="*/ 130 h 142"/>
                  <a:gd name="T48" fmla="*/ 662 w 2166"/>
                  <a:gd name="T49" fmla="*/ 136 h 142"/>
                  <a:gd name="T50" fmla="*/ 864 w 2166"/>
                  <a:gd name="T51" fmla="*/ 140 h 142"/>
                  <a:gd name="T52" fmla="*/ 1082 w 2166"/>
                  <a:gd name="T53" fmla="*/ 142 h 142"/>
                  <a:gd name="T54" fmla="*/ 1082 w 2166"/>
                  <a:gd name="T55" fmla="*/ 142 h 142"/>
                  <a:gd name="T56" fmla="*/ 1302 w 2166"/>
                  <a:gd name="T57" fmla="*/ 140 h 142"/>
                  <a:gd name="T58" fmla="*/ 1506 w 2166"/>
                  <a:gd name="T59" fmla="*/ 136 h 142"/>
                  <a:gd name="T60" fmla="*/ 1690 w 2166"/>
                  <a:gd name="T61" fmla="*/ 130 h 142"/>
                  <a:gd name="T62" fmla="*/ 1850 w 2166"/>
                  <a:gd name="T63" fmla="*/ 120 h 142"/>
                  <a:gd name="T64" fmla="*/ 1982 w 2166"/>
                  <a:gd name="T65" fmla="*/ 110 h 142"/>
                  <a:gd name="T66" fmla="*/ 2036 w 2166"/>
                  <a:gd name="T67" fmla="*/ 104 h 142"/>
                  <a:gd name="T68" fmla="*/ 2082 w 2166"/>
                  <a:gd name="T69" fmla="*/ 98 h 142"/>
                  <a:gd name="T70" fmla="*/ 2118 w 2166"/>
                  <a:gd name="T71" fmla="*/ 92 h 142"/>
                  <a:gd name="T72" fmla="*/ 2144 w 2166"/>
                  <a:gd name="T73" fmla="*/ 86 h 142"/>
                  <a:gd name="T74" fmla="*/ 2160 w 2166"/>
                  <a:gd name="T75" fmla="*/ 78 h 142"/>
                  <a:gd name="T76" fmla="*/ 2166 w 2166"/>
                  <a:gd name="T77" fmla="*/ 76 h 142"/>
                  <a:gd name="T78" fmla="*/ 2166 w 2166"/>
                  <a:gd name="T79" fmla="*/ 72 h 142"/>
                  <a:gd name="T80" fmla="*/ 2166 w 2166"/>
                  <a:gd name="T81" fmla="*/ 72 h 142"/>
                  <a:gd name="T82" fmla="*/ 2166 w 2166"/>
                  <a:gd name="T83" fmla="*/ 68 h 142"/>
                  <a:gd name="T84" fmla="*/ 2160 w 2166"/>
                  <a:gd name="T85" fmla="*/ 64 h 142"/>
                  <a:gd name="T86" fmla="*/ 2144 w 2166"/>
                  <a:gd name="T87" fmla="*/ 56 h 142"/>
                  <a:gd name="T88" fmla="*/ 2118 w 2166"/>
                  <a:gd name="T89" fmla="*/ 50 h 142"/>
                  <a:gd name="T90" fmla="*/ 2082 w 2166"/>
                  <a:gd name="T91" fmla="*/ 44 h 142"/>
                  <a:gd name="T92" fmla="*/ 2036 w 2166"/>
                  <a:gd name="T93" fmla="*/ 36 h 142"/>
                  <a:gd name="T94" fmla="*/ 1982 w 2166"/>
                  <a:gd name="T95" fmla="*/ 32 h 142"/>
                  <a:gd name="T96" fmla="*/ 1850 w 2166"/>
                  <a:gd name="T97" fmla="*/ 20 h 142"/>
                  <a:gd name="T98" fmla="*/ 1690 w 2166"/>
                  <a:gd name="T99" fmla="*/ 12 h 142"/>
                  <a:gd name="T100" fmla="*/ 1506 w 2166"/>
                  <a:gd name="T101" fmla="*/ 6 h 142"/>
                  <a:gd name="T102" fmla="*/ 1302 w 2166"/>
                  <a:gd name="T103" fmla="*/ 0 h 142"/>
                  <a:gd name="T104" fmla="*/ 1082 w 216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6" h="142">
                    <a:moveTo>
                      <a:pt x="1082" y="0"/>
                    </a:moveTo>
                    <a:lnTo>
                      <a:pt x="1082" y="0"/>
                    </a:lnTo>
                    <a:lnTo>
                      <a:pt x="864" y="0"/>
                    </a:lnTo>
                    <a:lnTo>
                      <a:pt x="662" y="6"/>
                    </a:lnTo>
                    <a:lnTo>
                      <a:pt x="478" y="12"/>
                    </a:lnTo>
                    <a:lnTo>
                      <a:pt x="318" y="20"/>
                    </a:lnTo>
                    <a:lnTo>
                      <a:pt x="186" y="32"/>
                    </a:lnTo>
                    <a:lnTo>
                      <a:pt x="132" y="36"/>
                    </a:lnTo>
                    <a:lnTo>
                      <a:pt x="86" y="44"/>
                    </a:lnTo>
                    <a:lnTo>
                      <a:pt x="50" y="50"/>
                    </a:lnTo>
                    <a:lnTo>
                      <a:pt x="22" y="56"/>
                    </a:lnTo>
                    <a:lnTo>
                      <a:pt x="6" y="64"/>
                    </a:lnTo>
                    <a:lnTo>
                      <a:pt x="2" y="68"/>
                    </a:lnTo>
                    <a:lnTo>
                      <a:pt x="0" y="72"/>
                    </a:lnTo>
                    <a:lnTo>
                      <a:pt x="2" y="76"/>
                    </a:lnTo>
                    <a:lnTo>
                      <a:pt x="6" y="78"/>
                    </a:lnTo>
                    <a:lnTo>
                      <a:pt x="22" y="86"/>
                    </a:lnTo>
                    <a:lnTo>
                      <a:pt x="50" y="92"/>
                    </a:lnTo>
                    <a:lnTo>
                      <a:pt x="86" y="98"/>
                    </a:lnTo>
                    <a:lnTo>
                      <a:pt x="132" y="104"/>
                    </a:lnTo>
                    <a:lnTo>
                      <a:pt x="186" y="110"/>
                    </a:lnTo>
                    <a:lnTo>
                      <a:pt x="318" y="120"/>
                    </a:lnTo>
                    <a:lnTo>
                      <a:pt x="478" y="130"/>
                    </a:lnTo>
                    <a:lnTo>
                      <a:pt x="662" y="136"/>
                    </a:lnTo>
                    <a:lnTo>
                      <a:pt x="864" y="140"/>
                    </a:lnTo>
                    <a:lnTo>
                      <a:pt x="1082" y="142"/>
                    </a:lnTo>
                    <a:lnTo>
                      <a:pt x="1302" y="140"/>
                    </a:lnTo>
                    <a:lnTo>
                      <a:pt x="1506" y="136"/>
                    </a:lnTo>
                    <a:lnTo>
                      <a:pt x="1690" y="130"/>
                    </a:lnTo>
                    <a:lnTo>
                      <a:pt x="1850" y="120"/>
                    </a:lnTo>
                    <a:lnTo>
                      <a:pt x="1982" y="110"/>
                    </a:lnTo>
                    <a:lnTo>
                      <a:pt x="2036" y="104"/>
                    </a:lnTo>
                    <a:lnTo>
                      <a:pt x="2082" y="98"/>
                    </a:lnTo>
                    <a:lnTo>
                      <a:pt x="2118" y="92"/>
                    </a:lnTo>
                    <a:lnTo>
                      <a:pt x="2144" y="86"/>
                    </a:lnTo>
                    <a:lnTo>
                      <a:pt x="2160" y="78"/>
                    </a:lnTo>
                    <a:lnTo>
                      <a:pt x="2166" y="76"/>
                    </a:lnTo>
                    <a:lnTo>
                      <a:pt x="2166" y="72"/>
                    </a:lnTo>
                    <a:lnTo>
                      <a:pt x="2166" y="68"/>
                    </a:lnTo>
                    <a:lnTo>
                      <a:pt x="2160" y="64"/>
                    </a:lnTo>
                    <a:lnTo>
                      <a:pt x="2144" y="56"/>
                    </a:lnTo>
                    <a:lnTo>
                      <a:pt x="2118" y="50"/>
                    </a:lnTo>
                    <a:lnTo>
                      <a:pt x="2082" y="44"/>
                    </a:lnTo>
                    <a:lnTo>
                      <a:pt x="2036" y="36"/>
                    </a:lnTo>
                    <a:lnTo>
                      <a:pt x="1982" y="32"/>
                    </a:lnTo>
                    <a:lnTo>
                      <a:pt x="1850" y="20"/>
                    </a:lnTo>
                    <a:lnTo>
                      <a:pt x="1690" y="12"/>
                    </a:lnTo>
                    <a:lnTo>
                      <a:pt x="1506" y="6"/>
                    </a:lnTo>
                    <a:lnTo>
                      <a:pt x="1302" y="0"/>
                    </a:lnTo>
                    <a:lnTo>
                      <a:pt x="10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0" name="Freeform 225"/>
              <p:cNvSpPr>
                <a:spLocks noEditPoints="1" noChangeArrowheads="1"/>
              </p:cNvSpPr>
              <p:nvPr/>
            </p:nvSpPr>
            <p:spPr bwMode="auto">
              <a:xfrm>
                <a:off x="36" y="2"/>
                <a:ext cx="2156" cy="142"/>
              </a:xfrm>
              <a:custGeom>
                <a:avLst/>
                <a:gdLst>
                  <a:gd name="T0" fmla="*/ 1076 w 2156"/>
                  <a:gd name="T1" fmla="*/ 142 h 142"/>
                  <a:gd name="T2" fmla="*/ 660 w 2156"/>
                  <a:gd name="T3" fmla="*/ 136 h 142"/>
                  <a:gd name="T4" fmla="*/ 318 w 2156"/>
                  <a:gd name="T5" fmla="*/ 120 h 142"/>
                  <a:gd name="T6" fmla="*/ 134 w 2156"/>
                  <a:gd name="T7" fmla="*/ 104 h 142"/>
                  <a:gd name="T8" fmla="*/ 52 w 2156"/>
                  <a:gd name="T9" fmla="*/ 92 h 142"/>
                  <a:gd name="T10" fmla="*/ 10 w 2156"/>
                  <a:gd name="T11" fmla="*/ 78 h 142"/>
                  <a:gd name="T12" fmla="*/ 4 w 2156"/>
                  <a:gd name="T13" fmla="*/ 72 h 142"/>
                  <a:gd name="T14" fmla="*/ 6 w 2156"/>
                  <a:gd name="T15" fmla="*/ 68 h 142"/>
                  <a:gd name="T16" fmla="*/ 26 w 2156"/>
                  <a:gd name="T17" fmla="*/ 58 h 142"/>
                  <a:gd name="T18" fmla="*/ 90 w 2156"/>
                  <a:gd name="T19" fmla="*/ 44 h 142"/>
                  <a:gd name="T20" fmla="*/ 188 w 2156"/>
                  <a:gd name="T21" fmla="*/ 32 h 142"/>
                  <a:gd name="T22" fmla="*/ 478 w 2156"/>
                  <a:gd name="T23" fmla="*/ 12 h 142"/>
                  <a:gd name="T24" fmla="*/ 860 w 2156"/>
                  <a:gd name="T25" fmla="*/ 2 h 142"/>
                  <a:gd name="T26" fmla="*/ 1076 w 2156"/>
                  <a:gd name="T27" fmla="*/ 0 h 142"/>
                  <a:gd name="T28" fmla="*/ 1496 w 2156"/>
                  <a:gd name="T29" fmla="*/ 6 h 142"/>
                  <a:gd name="T30" fmla="*/ 1838 w 2156"/>
                  <a:gd name="T31" fmla="*/ 20 h 142"/>
                  <a:gd name="T32" fmla="*/ 2022 w 2156"/>
                  <a:gd name="T33" fmla="*/ 38 h 142"/>
                  <a:gd name="T34" fmla="*/ 2102 w 2156"/>
                  <a:gd name="T35" fmla="*/ 50 h 142"/>
                  <a:gd name="T36" fmla="*/ 2144 w 2156"/>
                  <a:gd name="T37" fmla="*/ 64 h 142"/>
                  <a:gd name="T38" fmla="*/ 2150 w 2156"/>
                  <a:gd name="T39" fmla="*/ 72 h 142"/>
                  <a:gd name="T40" fmla="*/ 2148 w 2156"/>
                  <a:gd name="T41" fmla="*/ 76 h 142"/>
                  <a:gd name="T42" fmla="*/ 2128 w 2156"/>
                  <a:gd name="T43" fmla="*/ 86 h 142"/>
                  <a:gd name="T44" fmla="*/ 2066 w 2156"/>
                  <a:gd name="T45" fmla="*/ 98 h 142"/>
                  <a:gd name="T46" fmla="*/ 1968 w 2156"/>
                  <a:gd name="T47" fmla="*/ 110 h 142"/>
                  <a:gd name="T48" fmla="*/ 1678 w 2156"/>
                  <a:gd name="T49" fmla="*/ 130 h 142"/>
                  <a:gd name="T50" fmla="*/ 1294 w 2156"/>
                  <a:gd name="T51" fmla="*/ 140 h 142"/>
                  <a:gd name="T52" fmla="*/ 1076 w 2156"/>
                  <a:gd name="T53" fmla="*/ 0 h 142"/>
                  <a:gd name="T54" fmla="*/ 860 w 2156"/>
                  <a:gd name="T55" fmla="*/ 2 h 142"/>
                  <a:gd name="T56" fmla="*/ 474 w 2156"/>
                  <a:gd name="T57" fmla="*/ 12 h 142"/>
                  <a:gd name="T58" fmla="*/ 184 w 2156"/>
                  <a:gd name="T59" fmla="*/ 32 h 142"/>
                  <a:gd name="T60" fmla="*/ 84 w 2156"/>
                  <a:gd name="T61" fmla="*/ 44 h 142"/>
                  <a:gd name="T62" fmla="*/ 22 w 2156"/>
                  <a:gd name="T63" fmla="*/ 56 h 142"/>
                  <a:gd name="T64" fmla="*/ 2 w 2156"/>
                  <a:gd name="T65" fmla="*/ 68 h 142"/>
                  <a:gd name="T66" fmla="*/ 0 w 2156"/>
                  <a:gd name="T67" fmla="*/ 72 h 142"/>
                  <a:gd name="T68" fmla="*/ 6 w 2156"/>
                  <a:gd name="T69" fmla="*/ 78 h 142"/>
                  <a:gd name="T70" fmla="*/ 48 w 2156"/>
                  <a:gd name="T71" fmla="*/ 92 h 142"/>
                  <a:gd name="T72" fmla="*/ 130 w 2156"/>
                  <a:gd name="T73" fmla="*/ 104 h 142"/>
                  <a:gd name="T74" fmla="*/ 316 w 2156"/>
                  <a:gd name="T75" fmla="*/ 120 h 142"/>
                  <a:gd name="T76" fmla="*/ 658 w 2156"/>
                  <a:gd name="T77" fmla="*/ 136 h 142"/>
                  <a:gd name="T78" fmla="*/ 1076 w 2156"/>
                  <a:gd name="T79" fmla="*/ 142 h 142"/>
                  <a:gd name="T80" fmla="*/ 1294 w 2156"/>
                  <a:gd name="T81" fmla="*/ 140 h 142"/>
                  <a:gd name="T82" fmla="*/ 1682 w 2156"/>
                  <a:gd name="T83" fmla="*/ 130 h 142"/>
                  <a:gd name="T84" fmla="*/ 1972 w 2156"/>
                  <a:gd name="T85" fmla="*/ 110 h 142"/>
                  <a:gd name="T86" fmla="*/ 2072 w 2156"/>
                  <a:gd name="T87" fmla="*/ 98 h 142"/>
                  <a:gd name="T88" fmla="*/ 2134 w 2156"/>
                  <a:gd name="T89" fmla="*/ 86 h 142"/>
                  <a:gd name="T90" fmla="*/ 2154 w 2156"/>
                  <a:gd name="T91" fmla="*/ 76 h 142"/>
                  <a:gd name="T92" fmla="*/ 2156 w 2156"/>
                  <a:gd name="T93" fmla="*/ 72 h 142"/>
                  <a:gd name="T94" fmla="*/ 2150 w 2156"/>
                  <a:gd name="T95" fmla="*/ 64 h 142"/>
                  <a:gd name="T96" fmla="*/ 2108 w 2156"/>
                  <a:gd name="T97" fmla="*/ 50 h 142"/>
                  <a:gd name="T98" fmla="*/ 2026 w 2156"/>
                  <a:gd name="T99" fmla="*/ 38 h 142"/>
                  <a:gd name="T100" fmla="*/ 1840 w 2156"/>
                  <a:gd name="T101" fmla="*/ 20 h 142"/>
                  <a:gd name="T102" fmla="*/ 1498 w 2156"/>
                  <a:gd name="T103" fmla="*/ 6 h 142"/>
                  <a:gd name="T104" fmla="*/ 1076 w 215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56" h="142">
                    <a:moveTo>
                      <a:pt x="1076" y="142"/>
                    </a:moveTo>
                    <a:lnTo>
                      <a:pt x="1076" y="142"/>
                    </a:lnTo>
                    <a:lnTo>
                      <a:pt x="860" y="140"/>
                    </a:lnTo>
                    <a:lnTo>
                      <a:pt x="660" y="136"/>
                    </a:lnTo>
                    <a:lnTo>
                      <a:pt x="478" y="130"/>
                    </a:lnTo>
                    <a:lnTo>
                      <a:pt x="318" y="120"/>
                    </a:lnTo>
                    <a:lnTo>
                      <a:pt x="188" y="110"/>
                    </a:lnTo>
                    <a:lnTo>
                      <a:pt x="134" y="104"/>
                    </a:lnTo>
                    <a:lnTo>
                      <a:pt x="90" y="98"/>
                    </a:lnTo>
                    <a:lnTo>
                      <a:pt x="52" y="92"/>
                    </a:lnTo>
                    <a:lnTo>
                      <a:pt x="26" y="86"/>
                    </a:lnTo>
                    <a:lnTo>
                      <a:pt x="10" y="78"/>
                    </a:lnTo>
                    <a:lnTo>
                      <a:pt x="6" y="76"/>
                    </a:lnTo>
                    <a:lnTo>
                      <a:pt x="4" y="72"/>
                    </a:lnTo>
                    <a:lnTo>
                      <a:pt x="6" y="68"/>
                    </a:lnTo>
                    <a:lnTo>
                      <a:pt x="10" y="64"/>
                    </a:lnTo>
                    <a:lnTo>
                      <a:pt x="26" y="58"/>
                    </a:lnTo>
                    <a:lnTo>
                      <a:pt x="52" y="50"/>
                    </a:lnTo>
                    <a:lnTo>
                      <a:pt x="90" y="44"/>
                    </a:lnTo>
                    <a:lnTo>
                      <a:pt x="134" y="38"/>
                    </a:lnTo>
                    <a:lnTo>
                      <a:pt x="188" y="32"/>
                    </a:lnTo>
                    <a:lnTo>
                      <a:pt x="318" y="20"/>
                    </a:lnTo>
                    <a:lnTo>
                      <a:pt x="478" y="12"/>
                    </a:lnTo>
                    <a:lnTo>
                      <a:pt x="660" y="6"/>
                    </a:lnTo>
                    <a:lnTo>
                      <a:pt x="860" y="2"/>
                    </a:lnTo>
                    <a:lnTo>
                      <a:pt x="1076" y="0"/>
                    </a:lnTo>
                    <a:lnTo>
                      <a:pt x="1294" y="2"/>
                    </a:lnTo>
                    <a:lnTo>
                      <a:pt x="1496" y="6"/>
                    </a:lnTo>
                    <a:lnTo>
                      <a:pt x="1678" y="12"/>
                    </a:lnTo>
                    <a:lnTo>
                      <a:pt x="1838" y="20"/>
                    </a:lnTo>
                    <a:lnTo>
                      <a:pt x="1968" y="32"/>
                    </a:lnTo>
                    <a:lnTo>
                      <a:pt x="2022" y="38"/>
                    </a:lnTo>
                    <a:lnTo>
                      <a:pt x="2066" y="44"/>
                    </a:lnTo>
                    <a:lnTo>
                      <a:pt x="2102" y="50"/>
                    </a:lnTo>
                    <a:lnTo>
                      <a:pt x="2128" y="58"/>
                    </a:lnTo>
                    <a:lnTo>
                      <a:pt x="2144" y="64"/>
                    </a:lnTo>
                    <a:lnTo>
                      <a:pt x="2148" y="68"/>
                    </a:lnTo>
                    <a:lnTo>
                      <a:pt x="2150" y="72"/>
                    </a:lnTo>
                    <a:lnTo>
                      <a:pt x="2148" y="76"/>
                    </a:lnTo>
                    <a:lnTo>
                      <a:pt x="2144" y="78"/>
                    </a:lnTo>
                    <a:lnTo>
                      <a:pt x="2128" y="86"/>
                    </a:lnTo>
                    <a:lnTo>
                      <a:pt x="2102" y="92"/>
                    </a:lnTo>
                    <a:lnTo>
                      <a:pt x="2066" y="98"/>
                    </a:lnTo>
                    <a:lnTo>
                      <a:pt x="2022" y="104"/>
                    </a:lnTo>
                    <a:lnTo>
                      <a:pt x="1968" y="110"/>
                    </a:lnTo>
                    <a:lnTo>
                      <a:pt x="1838" y="120"/>
                    </a:lnTo>
                    <a:lnTo>
                      <a:pt x="1678" y="130"/>
                    </a:lnTo>
                    <a:lnTo>
                      <a:pt x="1496" y="136"/>
                    </a:lnTo>
                    <a:lnTo>
                      <a:pt x="1294" y="140"/>
                    </a:lnTo>
                    <a:lnTo>
                      <a:pt x="1076" y="142"/>
                    </a:lnTo>
                    <a:close/>
                    <a:moveTo>
                      <a:pt x="1076" y="0"/>
                    </a:moveTo>
                    <a:lnTo>
                      <a:pt x="1076" y="0"/>
                    </a:lnTo>
                    <a:lnTo>
                      <a:pt x="860" y="2"/>
                    </a:lnTo>
                    <a:lnTo>
                      <a:pt x="658" y="6"/>
                    </a:lnTo>
                    <a:lnTo>
                      <a:pt x="474" y="12"/>
                    </a:lnTo>
                    <a:lnTo>
                      <a:pt x="316" y="20"/>
                    </a:lnTo>
                    <a:lnTo>
                      <a:pt x="184" y="32"/>
                    </a:lnTo>
                    <a:lnTo>
                      <a:pt x="130" y="38"/>
                    </a:lnTo>
                    <a:lnTo>
                      <a:pt x="84" y="44"/>
                    </a:lnTo>
                    <a:lnTo>
                      <a:pt x="48" y="50"/>
                    </a:lnTo>
                    <a:lnTo>
                      <a:pt x="22" y="56"/>
                    </a:lnTo>
                    <a:lnTo>
                      <a:pt x="6" y="64"/>
                    </a:lnTo>
                    <a:lnTo>
                      <a:pt x="2" y="68"/>
                    </a:lnTo>
                    <a:lnTo>
                      <a:pt x="0" y="72"/>
                    </a:lnTo>
                    <a:lnTo>
                      <a:pt x="2" y="76"/>
                    </a:lnTo>
                    <a:lnTo>
                      <a:pt x="6" y="78"/>
                    </a:lnTo>
                    <a:lnTo>
                      <a:pt x="22" y="86"/>
                    </a:lnTo>
                    <a:lnTo>
                      <a:pt x="48" y="92"/>
                    </a:lnTo>
                    <a:lnTo>
                      <a:pt x="84" y="98"/>
                    </a:lnTo>
                    <a:lnTo>
                      <a:pt x="130" y="104"/>
                    </a:lnTo>
                    <a:lnTo>
                      <a:pt x="184" y="110"/>
                    </a:lnTo>
                    <a:lnTo>
                      <a:pt x="316" y="120"/>
                    </a:lnTo>
                    <a:lnTo>
                      <a:pt x="474" y="130"/>
                    </a:lnTo>
                    <a:lnTo>
                      <a:pt x="658" y="136"/>
                    </a:lnTo>
                    <a:lnTo>
                      <a:pt x="860" y="140"/>
                    </a:lnTo>
                    <a:lnTo>
                      <a:pt x="1076" y="142"/>
                    </a:lnTo>
                    <a:lnTo>
                      <a:pt x="1294" y="140"/>
                    </a:lnTo>
                    <a:lnTo>
                      <a:pt x="1498" y="136"/>
                    </a:lnTo>
                    <a:lnTo>
                      <a:pt x="1682" y="130"/>
                    </a:lnTo>
                    <a:lnTo>
                      <a:pt x="1840" y="120"/>
                    </a:lnTo>
                    <a:lnTo>
                      <a:pt x="1972" y="110"/>
                    </a:lnTo>
                    <a:lnTo>
                      <a:pt x="2026" y="104"/>
                    </a:lnTo>
                    <a:lnTo>
                      <a:pt x="2072" y="98"/>
                    </a:lnTo>
                    <a:lnTo>
                      <a:pt x="2108" y="92"/>
                    </a:lnTo>
                    <a:lnTo>
                      <a:pt x="2134" y="86"/>
                    </a:lnTo>
                    <a:lnTo>
                      <a:pt x="2150" y="78"/>
                    </a:lnTo>
                    <a:lnTo>
                      <a:pt x="2154" y="76"/>
                    </a:lnTo>
                    <a:lnTo>
                      <a:pt x="2156" y="72"/>
                    </a:lnTo>
                    <a:lnTo>
                      <a:pt x="2154" y="68"/>
                    </a:lnTo>
                    <a:lnTo>
                      <a:pt x="2150" y="64"/>
                    </a:lnTo>
                    <a:lnTo>
                      <a:pt x="2134" y="56"/>
                    </a:lnTo>
                    <a:lnTo>
                      <a:pt x="2108" y="50"/>
                    </a:lnTo>
                    <a:lnTo>
                      <a:pt x="2072" y="44"/>
                    </a:lnTo>
                    <a:lnTo>
                      <a:pt x="2026" y="38"/>
                    </a:lnTo>
                    <a:lnTo>
                      <a:pt x="1972" y="32"/>
                    </a:lnTo>
                    <a:lnTo>
                      <a:pt x="1840" y="20"/>
                    </a:lnTo>
                    <a:lnTo>
                      <a:pt x="1682" y="12"/>
                    </a:lnTo>
                    <a:lnTo>
                      <a:pt x="1498" y="6"/>
                    </a:lnTo>
                    <a:lnTo>
                      <a:pt x="1294" y="2"/>
                    </a:lnTo>
                    <a:lnTo>
                      <a:pt x="1076" y="0"/>
                    </a:lnTo>
                    <a:close/>
                  </a:path>
                </a:pathLst>
              </a:custGeom>
              <a:solidFill>
                <a:srgbClr val="F0EEE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1" name="Freeform 226"/>
              <p:cNvSpPr>
                <a:spLocks noChangeArrowheads="1"/>
              </p:cNvSpPr>
              <p:nvPr/>
            </p:nvSpPr>
            <p:spPr bwMode="auto">
              <a:xfrm>
                <a:off x="40" y="2"/>
                <a:ext cx="2146" cy="142"/>
              </a:xfrm>
              <a:custGeom>
                <a:avLst/>
                <a:gdLst>
                  <a:gd name="T0" fmla="*/ 1072 w 2146"/>
                  <a:gd name="T1" fmla="*/ 142 h 142"/>
                  <a:gd name="T2" fmla="*/ 1072 w 2146"/>
                  <a:gd name="T3" fmla="*/ 142 h 142"/>
                  <a:gd name="T4" fmla="*/ 856 w 2146"/>
                  <a:gd name="T5" fmla="*/ 140 h 142"/>
                  <a:gd name="T6" fmla="*/ 656 w 2146"/>
                  <a:gd name="T7" fmla="*/ 136 h 142"/>
                  <a:gd name="T8" fmla="*/ 474 w 2146"/>
                  <a:gd name="T9" fmla="*/ 130 h 142"/>
                  <a:gd name="T10" fmla="*/ 314 w 2146"/>
                  <a:gd name="T11" fmla="*/ 120 h 142"/>
                  <a:gd name="T12" fmla="*/ 184 w 2146"/>
                  <a:gd name="T13" fmla="*/ 110 h 142"/>
                  <a:gd name="T14" fmla="*/ 130 w 2146"/>
                  <a:gd name="T15" fmla="*/ 104 h 142"/>
                  <a:gd name="T16" fmla="*/ 86 w 2146"/>
                  <a:gd name="T17" fmla="*/ 98 h 142"/>
                  <a:gd name="T18" fmla="*/ 48 w 2146"/>
                  <a:gd name="T19" fmla="*/ 92 h 142"/>
                  <a:gd name="T20" fmla="*/ 22 w 2146"/>
                  <a:gd name="T21" fmla="*/ 86 h 142"/>
                  <a:gd name="T22" fmla="*/ 6 w 2146"/>
                  <a:gd name="T23" fmla="*/ 78 h 142"/>
                  <a:gd name="T24" fmla="*/ 2 w 2146"/>
                  <a:gd name="T25" fmla="*/ 76 h 142"/>
                  <a:gd name="T26" fmla="*/ 0 w 2146"/>
                  <a:gd name="T27" fmla="*/ 72 h 142"/>
                  <a:gd name="T28" fmla="*/ 0 w 2146"/>
                  <a:gd name="T29" fmla="*/ 72 h 142"/>
                  <a:gd name="T30" fmla="*/ 2 w 2146"/>
                  <a:gd name="T31" fmla="*/ 68 h 142"/>
                  <a:gd name="T32" fmla="*/ 6 w 2146"/>
                  <a:gd name="T33" fmla="*/ 64 h 142"/>
                  <a:gd name="T34" fmla="*/ 22 w 2146"/>
                  <a:gd name="T35" fmla="*/ 58 h 142"/>
                  <a:gd name="T36" fmla="*/ 48 w 2146"/>
                  <a:gd name="T37" fmla="*/ 50 h 142"/>
                  <a:gd name="T38" fmla="*/ 86 w 2146"/>
                  <a:gd name="T39" fmla="*/ 44 h 142"/>
                  <a:gd name="T40" fmla="*/ 130 w 2146"/>
                  <a:gd name="T41" fmla="*/ 38 h 142"/>
                  <a:gd name="T42" fmla="*/ 184 w 2146"/>
                  <a:gd name="T43" fmla="*/ 32 h 142"/>
                  <a:gd name="T44" fmla="*/ 314 w 2146"/>
                  <a:gd name="T45" fmla="*/ 20 h 142"/>
                  <a:gd name="T46" fmla="*/ 474 w 2146"/>
                  <a:gd name="T47" fmla="*/ 12 h 142"/>
                  <a:gd name="T48" fmla="*/ 656 w 2146"/>
                  <a:gd name="T49" fmla="*/ 6 h 142"/>
                  <a:gd name="T50" fmla="*/ 856 w 2146"/>
                  <a:gd name="T51" fmla="*/ 2 h 142"/>
                  <a:gd name="T52" fmla="*/ 1072 w 2146"/>
                  <a:gd name="T53" fmla="*/ 0 h 142"/>
                  <a:gd name="T54" fmla="*/ 1072 w 2146"/>
                  <a:gd name="T55" fmla="*/ 0 h 142"/>
                  <a:gd name="T56" fmla="*/ 1290 w 2146"/>
                  <a:gd name="T57" fmla="*/ 2 h 142"/>
                  <a:gd name="T58" fmla="*/ 1492 w 2146"/>
                  <a:gd name="T59" fmla="*/ 6 h 142"/>
                  <a:gd name="T60" fmla="*/ 1674 w 2146"/>
                  <a:gd name="T61" fmla="*/ 12 h 142"/>
                  <a:gd name="T62" fmla="*/ 1834 w 2146"/>
                  <a:gd name="T63" fmla="*/ 20 h 142"/>
                  <a:gd name="T64" fmla="*/ 1964 w 2146"/>
                  <a:gd name="T65" fmla="*/ 32 h 142"/>
                  <a:gd name="T66" fmla="*/ 2018 w 2146"/>
                  <a:gd name="T67" fmla="*/ 38 h 142"/>
                  <a:gd name="T68" fmla="*/ 2062 w 2146"/>
                  <a:gd name="T69" fmla="*/ 44 h 142"/>
                  <a:gd name="T70" fmla="*/ 2098 w 2146"/>
                  <a:gd name="T71" fmla="*/ 50 h 142"/>
                  <a:gd name="T72" fmla="*/ 2124 w 2146"/>
                  <a:gd name="T73" fmla="*/ 58 h 142"/>
                  <a:gd name="T74" fmla="*/ 2140 w 2146"/>
                  <a:gd name="T75" fmla="*/ 64 h 142"/>
                  <a:gd name="T76" fmla="*/ 2144 w 2146"/>
                  <a:gd name="T77" fmla="*/ 68 h 142"/>
                  <a:gd name="T78" fmla="*/ 2146 w 2146"/>
                  <a:gd name="T79" fmla="*/ 72 h 142"/>
                  <a:gd name="T80" fmla="*/ 2146 w 2146"/>
                  <a:gd name="T81" fmla="*/ 72 h 142"/>
                  <a:gd name="T82" fmla="*/ 2144 w 2146"/>
                  <a:gd name="T83" fmla="*/ 76 h 142"/>
                  <a:gd name="T84" fmla="*/ 2140 w 2146"/>
                  <a:gd name="T85" fmla="*/ 78 h 142"/>
                  <a:gd name="T86" fmla="*/ 2124 w 2146"/>
                  <a:gd name="T87" fmla="*/ 86 h 142"/>
                  <a:gd name="T88" fmla="*/ 2098 w 2146"/>
                  <a:gd name="T89" fmla="*/ 92 h 142"/>
                  <a:gd name="T90" fmla="*/ 2062 w 2146"/>
                  <a:gd name="T91" fmla="*/ 98 h 142"/>
                  <a:gd name="T92" fmla="*/ 2018 w 2146"/>
                  <a:gd name="T93" fmla="*/ 104 h 142"/>
                  <a:gd name="T94" fmla="*/ 1964 w 2146"/>
                  <a:gd name="T95" fmla="*/ 110 h 142"/>
                  <a:gd name="T96" fmla="*/ 1834 w 2146"/>
                  <a:gd name="T97" fmla="*/ 120 h 142"/>
                  <a:gd name="T98" fmla="*/ 1674 w 2146"/>
                  <a:gd name="T99" fmla="*/ 130 h 142"/>
                  <a:gd name="T100" fmla="*/ 1492 w 2146"/>
                  <a:gd name="T101" fmla="*/ 136 h 142"/>
                  <a:gd name="T102" fmla="*/ 1290 w 2146"/>
                  <a:gd name="T103" fmla="*/ 140 h 142"/>
                  <a:gd name="T104" fmla="*/ 1072 w 2146"/>
                  <a:gd name="T10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6" h="142">
                    <a:moveTo>
                      <a:pt x="1072" y="142"/>
                    </a:moveTo>
                    <a:lnTo>
                      <a:pt x="1072" y="142"/>
                    </a:lnTo>
                    <a:lnTo>
                      <a:pt x="856" y="140"/>
                    </a:lnTo>
                    <a:lnTo>
                      <a:pt x="656" y="136"/>
                    </a:lnTo>
                    <a:lnTo>
                      <a:pt x="474" y="130"/>
                    </a:lnTo>
                    <a:lnTo>
                      <a:pt x="314" y="120"/>
                    </a:lnTo>
                    <a:lnTo>
                      <a:pt x="184" y="110"/>
                    </a:lnTo>
                    <a:lnTo>
                      <a:pt x="130" y="104"/>
                    </a:lnTo>
                    <a:lnTo>
                      <a:pt x="86" y="98"/>
                    </a:lnTo>
                    <a:lnTo>
                      <a:pt x="48" y="92"/>
                    </a:lnTo>
                    <a:lnTo>
                      <a:pt x="22" y="86"/>
                    </a:lnTo>
                    <a:lnTo>
                      <a:pt x="6" y="78"/>
                    </a:lnTo>
                    <a:lnTo>
                      <a:pt x="2" y="76"/>
                    </a:lnTo>
                    <a:lnTo>
                      <a:pt x="0" y="72"/>
                    </a:lnTo>
                    <a:lnTo>
                      <a:pt x="2" y="68"/>
                    </a:lnTo>
                    <a:lnTo>
                      <a:pt x="6" y="64"/>
                    </a:lnTo>
                    <a:lnTo>
                      <a:pt x="22" y="58"/>
                    </a:lnTo>
                    <a:lnTo>
                      <a:pt x="48" y="50"/>
                    </a:lnTo>
                    <a:lnTo>
                      <a:pt x="86" y="44"/>
                    </a:lnTo>
                    <a:lnTo>
                      <a:pt x="130" y="38"/>
                    </a:lnTo>
                    <a:lnTo>
                      <a:pt x="184" y="32"/>
                    </a:lnTo>
                    <a:lnTo>
                      <a:pt x="314" y="20"/>
                    </a:lnTo>
                    <a:lnTo>
                      <a:pt x="474" y="12"/>
                    </a:lnTo>
                    <a:lnTo>
                      <a:pt x="656" y="6"/>
                    </a:lnTo>
                    <a:lnTo>
                      <a:pt x="856" y="2"/>
                    </a:lnTo>
                    <a:lnTo>
                      <a:pt x="1072" y="0"/>
                    </a:lnTo>
                    <a:lnTo>
                      <a:pt x="1290" y="2"/>
                    </a:lnTo>
                    <a:lnTo>
                      <a:pt x="1492" y="6"/>
                    </a:lnTo>
                    <a:lnTo>
                      <a:pt x="1674" y="12"/>
                    </a:lnTo>
                    <a:lnTo>
                      <a:pt x="1834" y="20"/>
                    </a:lnTo>
                    <a:lnTo>
                      <a:pt x="1964" y="32"/>
                    </a:lnTo>
                    <a:lnTo>
                      <a:pt x="2018" y="38"/>
                    </a:lnTo>
                    <a:lnTo>
                      <a:pt x="2062" y="44"/>
                    </a:lnTo>
                    <a:lnTo>
                      <a:pt x="2098" y="50"/>
                    </a:lnTo>
                    <a:lnTo>
                      <a:pt x="2124" y="58"/>
                    </a:lnTo>
                    <a:lnTo>
                      <a:pt x="2140" y="64"/>
                    </a:lnTo>
                    <a:lnTo>
                      <a:pt x="2144" y="68"/>
                    </a:lnTo>
                    <a:lnTo>
                      <a:pt x="2146" y="72"/>
                    </a:lnTo>
                    <a:lnTo>
                      <a:pt x="2144" y="76"/>
                    </a:lnTo>
                    <a:lnTo>
                      <a:pt x="2140" y="78"/>
                    </a:lnTo>
                    <a:lnTo>
                      <a:pt x="2124" y="86"/>
                    </a:lnTo>
                    <a:lnTo>
                      <a:pt x="2098" y="92"/>
                    </a:lnTo>
                    <a:lnTo>
                      <a:pt x="2062" y="98"/>
                    </a:lnTo>
                    <a:lnTo>
                      <a:pt x="2018" y="104"/>
                    </a:lnTo>
                    <a:lnTo>
                      <a:pt x="1964" y="110"/>
                    </a:lnTo>
                    <a:lnTo>
                      <a:pt x="1834" y="120"/>
                    </a:lnTo>
                    <a:lnTo>
                      <a:pt x="1674" y="130"/>
                    </a:lnTo>
                    <a:lnTo>
                      <a:pt x="1492" y="136"/>
                    </a:lnTo>
                    <a:lnTo>
                      <a:pt x="1290" y="140"/>
                    </a:lnTo>
                    <a:lnTo>
                      <a:pt x="1072"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2" name="Freeform 227"/>
              <p:cNvSpPr>
                <a:spLocks noChangeArrowheads="1"/>
              </p:cNvSpPr>
              <p:nvPr/>
            </p:nvSpPr>
            <p:spPr bwMode="auto">
              <a:xfrm>
                <a:off x="36" y="2"/>
                <a:ext cx="2156" cy="142"/>
              </a:xfrm>
              <a:custGeom>
                <a:avLst/>
                <a:gdLst>
                  <a:gd name="T0" fmla="*/ 1076 w 2156"/>
                  <a:gd name="T1" fmla="*/ 0 h 142"/>
                  <a:gd name="T2" fmla="*/ 1076 w 2156"/>
                  <a:gd name="T3" fmla="*/ 0 h 142"/>
                  <a:gd name="T4" fmla="*/ 860 w 2156"/>
                  <a:gd name="T5" fmla="*/ 2 h 142"/>
                  <a:gd name="T6" fmla="*/ 658 w 2156"/>
                  <a:gd name="T7" fmla="*/ 6 h 142"/>
                  <a:gd name="T8" fmla="*/ 474 w 2156"/>
                  <a:gd name="T9" fmla="*/ 12 h 142"/>
                  <a:gd name="T10" fmla="*/ 316 w 2156"/>
                  <a:gd name="T11" fmla="*/ 20 h 142"/>
                  <a:gd name="T12" fmla="*/ 184 w 2156"/>
                  <a:gd name="T13" fmla="*/ 32 h 142"/>
                  <a:gd name="T14" fmla="*/ 130 w 2156"/>
                  <a:gd name="T15" fmla="*/ 38 h 142"/>
                  <a:gd name="T16" fmla="*/ 84 w 2156"/>
                  <a:gd name="T17" fmla="*/ 44 h 142"/>
                  <a:gd name="T18" fmla="*/ 48 w 2156"/>
                  <a:gd name="T19" fmla="*/ 50 h 142"/>
                  <a:gd name="T20" fmla="*/ 22 w 2156"/>
                  <a:gd name="T21" fmla="*/ 56 h 142"/>
                  <a:gd name="T22" fmla="*/ 6 w 2156"/>
                  <a:gd name="T23" fmla="*/ 64 h 142"/>
                  <a:gd name="T24" fmla="*/ 2 w 2156"/>
                  <a:gd name="T25" fmla="*/ 68 h 142"/>
                  <a:gd name="T26" fmla="*/ 0 w 2156"/>
                  <a:gd name="T27" fmla="*/ 72 h 142"/>
                  <a:gd name="T28" fmla="*/ 0 w 2156"/>
                  <a:gd name="T29" fmla="*/ 72 h 142"/>
                  <a:gd name="T30" fmla="*/ 2 w 2156"/>
                  <a:gd name="T31" fmla="*/ 76 h 142"/>
                  <a:gd name="T32" fmla="*/ 6 w 2156"/>
                  <a:gd name="T33" fmla="*/ 78 h 142"/>
                  <a:gd name="T34" fmla="*/ 22 w 2156"/>
                  <a:gd name="T35" fmla="*/ 86 h 142"/>
                  <a:gd name="T36" fmla="*/ 48 w 2156"/>
                  <a:gd name="T37" fmla="*/ 92 h 142"/>
                  <a:gd name="T38" fmla="*/ 84 w 2156"/>
                  <a:gd name="T39" fmla="*/ 98 h 142"/>
                  <a:gd name="T40" fmla="*/ 130 w 2156"/>
                  <a:gd name="T41" fmla="*/ 104 h 142"/>
                  <a:gd name="T42" fmla="*/ 184 w 2156"/>
                  <a:gd name="T43" fmla="*/ 110 h 142"/>
                  <a:gd name="T44" fmla="*/ 316 w 2156"/>
                  <a:gd name="T45" fmla="*/ 120 h 142"/>
                  <a:gd name="T46" fmla="*/ 474 w 2156"/>
                  <a:gd name="T47" fmla="*/ 130 h 142"/>
                  <a:gd name="T48" fmla="*/ 658 w 2156"/>
                  <a:gd name="T49" fmla="*/ 136 h 142"/>
                  <a:gd name="T50" fmla="*/ 860 w 2156"/>
                  <a:gd name="T51" fmla="*/ 140 h 142"/>
                  <a:gd name="T52" fmla="*/ 1076 w 2156"/>
                  <a:gd name="T53" fmla="*/ 142 h 142"/>
                  <a:gd name="T54" fmla="*/ 1076 w 2156"/>
                  <a:gd name="T55" fmla="*/ 142 h 142"/>
                  <a:gd name="T56" fmla="*/ 1294 w 2156"/>
                  <a:gd name="T57" fmla="*/ 140 h 142"/>
                  <a:gd name="T58" fmla="*/ 1498 w 2156"/>
                  <a:gd name="T59" fmla="*/ 136 h 142"/>
                  <a:gd name="T60" fmla="*/ 1682 w 2156"/>
                  <a:gd name="T61" fmla="*/ 130 h 142"/>
                  <a:gd name="T62" fmla="*/ 1840 w 2156"/>
                  <a:gd name="T63" fmla="*/ 120 h 142"/>
                  <a:gd name="T64" fmla="*/ 1972 w 2156"/>
                  <a:gd name="T65" fmla="*/ 110 h 142"/>
                  <a:gd name="T66" fmla="*/ 2026 w 2156"/>
                  <a:gd name="T67" fmla="*/ 104 h 142"/>
                  <a:gd name="T68" fmla="*/ 2072 w 2156"/>
                  <a:gd name="T69" fmla="*/ 98 h 142"/>
                  <a:gd name="T70" fmla="*/ 2108 w 2156"/>
                  <a:gd name="T71" fmla="*/ 92 h 142"/>
                  <a:gd name="T72" fmla="*/ 2134 w 2156"/>
                  <a:gd name="T73" fmla="*/ 86 h 142"/>
                  <a:gd name="T74" fmla="*/ 2150 w 2156"/>
                  <a:gd name="T75" fmla="*/ 78 h 142"/>
                  <a:gd name="T76" fmla="*/ 2154 w 2156"/>
                  <a:gd name="T77" fmla="*/ 76 h 142"/>
                  <a:gd name="T78" fmla="*/ 2156 w 2156"/>
                  <a:gd name="T79" fmla="*/ 72 h 142"/>
                  <a:gd name="T80" fmla="*/ 2156 w 2156"/>
                  <a:gd name="T81" fmla="*/ 72 h 142"/>
                  <a:gd name="T82" fmla="*/ 2154 w 2156"/>
                  <a:gd name="T83" fmla="*/ 68 h 142"/>
                  <a:gd name="T84" fmla="*/ 2150 w 2156"/>
                  <a:gd name="T85" fmla="*/ 64 h 142"/>
                  <a:gd name="T86" fmla="*/ 2134 w 2156"/>
                  <a:gd name="T87" fmla="*/ 56 h 142"/>
                  <a:gd name="T88" fmla="*/ 2108 w 2156"/>
                  <a:gd name="T89" fmla="*/ 50 h 142"/>
                  <a:gd name="T90" fmla="*/ 2072 w 2156"/>
                  <a:gd name="T91" fmla="*/ 44 h 142"/>
                  <a:gd name="T92" fmla="*/ 2026 w 2156"/>
                  <a:gd name="T93" fmla="*/ 38 h 142"/>
                  <a:gd name="T94" fmla="*/ 1972 w 2156"/>
                  <a:gd name="T95" fmla="*/ 32 h 142"/>
                  <a:gd name="T96" fmla="*/ 1840 w 2156"/>
                  <a:gd name="T97" fmla="*/ 20 h 142"/>
                  <a:gd name="T98" fmla="*/ 1682 w 2156"/>
                  <a:gd name="T99" fmla="*/ 12 h 142"/>
                  <a:gd name="T100" fmla="*/ 1498 w 2156"/>
                  <a:gd name="T101" fmla="*/ 6 h 142"/>
                  <a:gd name="T102" fmla="*/ 1294 w 2156"/>
                  <a:gd name="T103" fmla="*/ 2 h 142"/>
                  <a:gd name="T104" fmla="*/ 1076 w 215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56" h="142">
                    <a:moveTo>
                      <a:pt x="1076" y="0"/>
                    </a:moveTo>
                    <a:lnTo>
                      <a:pt x="1076" y="0"/>
                    </a:lnTo>
                    <a:lnTo>
                      <a:pt x="860" y="2"/>
                    </a:lnTo>
                    <a:lnTo>
                      <a:pt x="658" y="6"/>
                    </a:lnTo>
                    <a:lnTo>
                      <a:pt x="474" y="12"/>
                    </a:lnTo>
                    <a:lnTo>
                      <a:pt x="316" y="20"/>
                    </a:lnTo>
                    <a:lnTo>
                      <a:pt x="184" y="32"/>
                    </a:lnTo>
                    <a:lnTo>
                      <a:pt x="130" y="38"/>
                    </a:lnTo>
                    <a:lnTo>
                      <a:pt x="84" y="44"/>
                    </a:lnTo>
                    <a:lnTo>
                      <a:pt x="48" y="50"/>
                    </a:lnTo>
                    <a:lnTo>
                      <a:pt x="22" y="56"/>
                    </a:lnTo>
                    <a:lnTo>
                      <a:pt x="6" y="64"/>
                    </a:lnTo>
                    <a:lnTo>
                      <a:pt x="2" y="68"/>
                    </a:lnTo>
                    <a:lnTo>
                      <a:pt x="0" y="72"/>
                    </a:lnTo>
                    <a:lnTo>
                      <a:pt x="2" y="76"/>
                    </a:lnTo>
                    <a:lnTo>
                      <a:pt x="6" y="78"/>
                    </a:lnTo>
                    <a:lnTo>
                      <a:pt x="22" y="86"/>
                    </a:lnTo>
                    <a:lnTo>
                      <a:pt x="48" y="92"/>
                    </a:lnTo>
                    <a:lnTo>
                      <a:pt x="84" y="98"/>
                    </a:lnTo>
                    <a:lnTo>
                      <a:pt x="130" y="104"/>
                    </a:lnTo>
                    <a:lnTo>
                      <a:pt x="184" y="110"/>
                    </a:lnTo>
                    <a:lnTo>
                      <a:pt x="316" y="120"/>
                    </a:lnTo>
                    <a:lnTo>
                      <a:pt x="474" y="130"/>
                    </a:lnTo>
                    <a:lnTo>
                      <a:pt x="658" y="136"/>
                    </a:lnTo>
                    <a:lnTo>
                      <a:pt x="860" y="140"/>
                    </a:lnTo>
                    <a:lnTo>
                      <a:pt x="1076" y="142"/>
                    </a:lnTo>
                    <a:lnTo>
                      <a:pt x="1294" y="140"/>
                    </a:lnTo>
                    <a:lnTo>
                      <a:pt x="1498" y="136"/>
                    </a:lnTo>
                    <a:lnTo>
                      <a:pt x="1682" y="130"/>
                    </a:lnTo>
                    <a:lnTo>
                      <a:pt x="1840" y="120"/>
                    </a:lnTo>
                    <a:lnTo>
                      <a:pt x="1972" y="110"/>
                    </a:lnTo>
                    <a:lnTo>
                      <a:pt x="2026" y="104"/>
                    </a:lnTo>
                    <a:lnTo>
                      <a:pt x="2072" y="98"/>
                    </a:lnTo>
                    <a:lnTo>
                      <a:pt x="2108" y="92"/>
                    </a:lnTo>
                    <a:lnTo>
                      <a:pt x="2134" y="86"/>
                    </a:lnTo>
                    <a:lnTo>
                      <a:pt x="2150" y="78"/>
                    </a:lnTo>
                    <a:lnTo>
                      <a:pt x="2154" y="76"/>
                    </a:lnTo>
                    <a:lnTo>
                      <a:pt x="2156" y="72"/>
                    </a:lnTo>
                    <a:lnTo>
                      <a:pt x="2154" y="68"/>
                    </a:lnTo>
                    <a:lnTo>
                      <a:pt x="2150" y="64"/>
                    </a:lnTo>
                    <a:lnTo>
                      <a:pt x="2134" y="56"/>
                    </a:lnTo>
                    <a:lnTo>
                      <a:pt x="2108" y="50"/>
                    </a:lnTo>
                    <a:lnTo>
                      <a:pt x="2072" y="44"/>
                    </a:lnTo>
                    <a:lnTo>
                      <a:pt x="2026" y="38"/>
                    </a:lnTo>
                    <a:lnTo>
                      <a:pt x="1972" y="32"/>
                    </a:lnTo>
                    <a:lnTo>
                      <a:pt x="1840" y="20"/>
                    </a:lnTo>
                    <a:lnTo>
                      <a:pt x="1682" y="12"/>
                    </a:lnTo>
                    <a:lnTo>
                      <a:pt x="1498" y="6"/>
                    </a:lnTo>
                    <a:lnTo>
                      <a:pt x="1294" y="2"/>
                    </a:lnTo>
                    <a:lnTo>
                      <a:pt x="10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3" name="Freeform 228"/>
              <p:cNvSpPr>
                <a:spLocks noEditPoints="1" noChangeArrowheads="1"/>
              </p:cNvSpPr>
              <p:nvPr/>
            </p:nvSpPr>
            <p:spPr bwMode="auto">
              <a:xfrm>
                <a:off x="40" y="2"/>
                <a:ext cx="2146" cy="142"/>
              </a:xfrm>
              <a:custGeom>
                <a:avLst/>
                <a:gdLst>
                  <a:gd name="T0" fmla="*/ 1072 w 2146"/>
                  <a:gd name="T1" fmla="*/ 140 h 142"/>
                  <a:gd name="T2" fmla="*/ 658 w 2146"/>
                  <a:gd name="T3" fmla="*/ 136 h 142"/>
                  <a:gd name="T4" fmla="*/ 318 w 2146"/>
                  <a:gd name="T5" fmla="*/ 120 h 142"/>
                  <a:gd name="T6" fmla="*/ 134 w 2146"/>
                  <a:gd name="T7" fmla="*/ 104 h 142"/>
                  <a:gd name="T8" fmla="*/ 54 w 2146"/>
                  <a:gd name="T9" fmla="*/ 92 h 142"/>
                  <a:gd name="T10" fmla="*/ 12 w 2146"/>
                  <a:gd name="T11" fmla="*/ 78 h 142"/>
                  <a:gd name="T12" fmla="*/ 6 w 2146"/>
                  <a:gd name="T13" fmla="*/ 72 h 142"/>
                  <a:gd name="T14" fmla="*/ 8 w 2146"/>
                  <a:gd name="T15" fmla="*/ 68 h 142"/>
                  <a:gd name="T16" fmla="*/ 28 w 2146"/>
                  <a:gd name="T17" fmla="*/ 58 h 142"/>
                  <a:gd name="T18" fmla="*/ 90 w 2146"/>
                  <a:gd name="T19" fmla="*/ 44 h 142"/>
                  <a:gd name="T20" fmla="*/ 188 w 2146"/>
                  <a:gd name="T21" fmla="*/ 32 h 142"/>
                  <a:gd name="T22" fmla="*/ 476 w 2146"/>
                  <a:gd name="T23" fmla="*/ 12 h 142"/>
                  <a:gd name="T24" fmla="*/ 858 w 2146"/>
                  <a:gd name="T25" fmla="*/ 2 h 142"/>
                  <a:gd name="T26" fmla="*/ 1072 w 2146"/>
                  <a:gd name="T27" fmla="*/ 0 h 142"/>
                  <a:gd name="T28" fmla="*/ 1490 w 2146"/>
                  <a:gd name="T29" fmla="*/ 6 h 142"/>
                  <a:gd name="T30" fmla="*/ 1830 w 2146"/>
                  <a:gd name="T31" fmla="*/ 22 h 142"/>
                  <a:gd name="T32" fmla="*/ 2012 w 2146"/>
                  <a:gd name="T33" fmla="*/ 38 h 142"/>
                  <a:gd name="T34" fmla="*/ 2094 w 2146"/>
                  <a:gd name="T35" fmla="*/ 50 h 142"/>
                  <a:gd name="T36" fmla="*/ 2136 w 2146"/>
                  <a:gd name="T37" fmla="*/ 64 h 142"/>
                  <a:gd name="T38" fmla="*/ 2142 w 2146"/>
                  <a:gd name="T39" fmla="*/ 72 h 142"/>
                  <a:gd name="T40" fmla="*/ 2140 w 2146"/>
                  <a:gd name="T41" fmla="*/ 76 h 142"/>
                  <a:gd name="T42" fmla="*/ 2120 w 2146"/>
                  <a:gd name="T43" fmla="*/ 86 h 142"/>
                  <a:gd name="T44" fmla="*/ 2058 w 2146"/>
                  <a:gd name="T45" fmla="*/ 98 h 142"/>
                  <a:gd name="T46" fmla="*/ 1960 w 2146"/>
                  <a:gd name="T47" fmla="*/ 110 h 142"/>
                  <a:gd name="T48" fmla="*/ 1672 w 2146"/>
                  <a:gd name="T49" fmla="*/ 128 h 142"/>
                  <a:gd name="T50" fmla="*/ 1288 w 2146"/>
                  <a:gd name="T51" fmla="*/ 140 h 142"/>
                  <a:gd name="T52" fmla="*/ 1072 w 2146"/>
                  <a:gd name="T53" fmla="*/ 0 h 142"/>
                  <a:gd name="T54" fmla="*/ 856 w 2146"/>
                  <a:gd name="T55" fmla="*/ 2 h 142"/>
                  <a:gd name="T56" fmla="*/ 474 w 2146"/>
                  <a:gd name="T57" fmla="*/ 12 h 142"/>
                  <a:gd name="T58" fmla="*/ 184 w 2146"/>
                  <a:gd name="T59" fmla="*/ 32 h 142"/>
                  <a:gd name="T60" fmla="*/ 86 w 2146"/>
                  <a:gd name="T61" fmla="*/ 44 h 142"/>
                  <a:gd name="T62" fmla="*/ 22 w 2146"/>
                  <a:gd name="T63" fmla="*/ 58 h 142"/>
                  <a:gd name="T64" fmla="*/ 2 w 2146"/>
                  <a:gd name="T65" fmla="*/ 68 h 142"/>
                  <a:gd name="T66" fmla="*/ 0 w 2146"/>
                  <a:gd name="T67" fmla="*/ 72 h 142"/>
                  <a:gd name="T68" fmla="*/ 6 w 2146"/>
                  <a:gd name="T69" fmla="*/ 78 h 142"/>
                  <a:gd name="T70" fmla="*/ 48 w 2146"/>
                  <a:gd name="T71" fmla="*/ 92 h 142"/>
                  <a:gd name="T72" fmla="*/ 130 w 2146"/>
                  <a:gd name="T73" fmla="*/ 104 h 142"/>
                  <a:gd name="T74" fmla="*/ 314 w 2146"/>
                  <a:gd name="T75" fmla="*/ 120 h 142"/>
                  <a:gd name="T76" fmla="*/ 656 w 2146"/>
                  <a:gd name="T77" fmla="*/ 136 h 142"/>
                  <a:gd name="T78" fmla="*/ 1072 w 2146"/>
                  <a:gd name="T79" fmla="*/ 142 h 142"/>
                  <a:gd name="T80" fmla="*/ 1290 w 2146"/>
                  <a:gd name="T81" fmla="*/ 140 h 142"/>
                  <a:gd name="T82" fmla="*/ 1674 w 2146"/>
                  <a:gd name="T83" fmla="*/ 130 h 142"/>
                  <a:gd name="T84" fmla="*/ 1964 w 2146"/>
                  <a:gd name="T85" fmla="*/ 110 h 142"/>
                  <a:gd name="T86" fmla="*/ 2062 w 2146"/>
                  <a:gd name="T87" fmla="*/ 98 h 142"/>
                  <a:gd name="T88" fmla="*/ 2124 w 2146"/>
                  <a:gd name="T89" fmla="*/ 86 h 142"/>
                  <a:gd name="T90" fmla="*/ 2144 w 2146"/>
                  <a:gd name="T91" fmla="*/ 76 h 142"/>
                  <a:gd name="T92" fmla="*/ 2146 w 2146"/>
                  <a:gd name="T93" fmla="*/ 72 h 142"/>
                  <a:gd name="T94" fmla="*/ 2140 w 2146"/>
                  <a:gd name="T95" fmla="*/ 64 h 142"/>
                  <a:gd name="T96" fmla="*/ 2098 w 2146"/>
                  <a:gd name="T97" fmla="*/ 50 h 142"/>
                  <a:gd name="T98" fmla="*/ 2018 w 2146"/>
                  <a:gd name="T99" fmla="*/ 38 h 142"/>
                  <a:gd name="T100" fmla="*/ 1834 w 2146"/>
                  <a:gd name="T101" fmla="*/ 20 h 142"/>
                  <a:gd name="T102" fmla="*/ 1492 w 2146"/>
                  <a:gd name="T103" fmla="*/ 6 h 142"/>
                  <a:gd name="T104" fmla="*/ 1072 w 214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6" h="142">
                    <a:moveTo>
                      <a:pt x="1072" y="140"/>
                    </a:moveTo>
                    <a:lnTo>
                      <a:pt x="1072" y="140"/>
                    </a:lnTo>
                    <a:lnTo>
                      <a:pt x="858" y="140"/>
                    </a:lnTo>
                    <a:lnTo>
                      <a:pt x="658" y="136"/>
                    </a:lnTo>
                    <a:lnTo>
                      <a:pt x="476" y="128"/>
                    </a:lnTo>
                    <a:lnTo>
                      <a:pt x="318" y="120"/>
                    </a:lnTo>
                    <a:lnTo>
                      <a:pt x="188" y="110"/>
                    </a:lnTo>
                    <a:lnTo>
                      <a:pt x="134" y="104"/>
                    </a:lnTo>
                    <a:lnTo>
                      <a:pt x="90" y="98"/>
                    </a:lnTo>
                    <a:lnTo>
                      <a:pt x="54" y="92"/>
                    </a:lnTo>
                    <a:lnTo>
                      <a:pt x="28" y="86"/>
                    </a:lnTo>
                    <a:lnTo>
                      <a:pt x="12" y="78"/>
                    </a:lnTo>
                    <a:lnTo>
                      <a:pt x="8" y="76"/>
                    </a:lnTo>
                    <a:lnTo>
                      <a:pt x="6" y="72"/>
                    </a:lnTo>
                    <a:lnTo>
                      <a:pt x="8" y="68"/>
                    </a:lnTo>
                    <a:lnTo>
                      <a:pt x="12" y="64"/>
                    </a:lnTo>
                    <a:lnTo>
                      <a:pt x="28" y="58"/>
                    </a:lnTo>
                    <a:lnTo>
                      <a:pt x="54" y="50"/>
                    </a:lnTo>
                    <a:lnTo>
                      <a:pt x="90" y="44"/>
                    </a:lnTo>
                    <a:lnTo>
                      <a:pt x="134" y="38"/>
                    </a:lnTo>
                    <a:lnTo>
                      <a:pt x="188" y="32"/>
                    </a:lnTo>
                    <a:lnTo>
                      <a:pt x="318" y="22"/>
                    </a:lnTo>
                    <a:lnTo>
                      <a:pt x="476" y="12"/>
                    </a:lnTo>
                    <a:lnTo>
                      <a:pt x="658" y="6"/>
                    </a:lnTo>
                    <a:lnTo>
                      <a:pt x="858" y="2"/>
                    </a:lnTo>
                    <a:lnTo>
                      <a:pt x="1072" y="0"/>
                    </a:lnTo>
                    <a:lnTo>
                      <a:pt x="1288" y="2"/>
                    </a:lnTo>
                    <a:lnTo>
                      <a:pt x="1490" y="6"/>
                    </a:lnTo>
                    <a:lnTo>
                      <a:pt x="1672" y="12"/>
                    </a:lnTo>
                    <a:lnTo>
                      <a:pt x="1830" y="22"/>
                    </a:lnTo>
                    <a:lnTo>
                      <a:pt x="1960" y="32"/>
                    </a:lnTo>
                    <a:lnTo>
                      <a:pt x="2012" y="38"/>
                    </a:lnTo>
                    <a:lnTo>
                      <a:pt x="2058" y="44"/>
                    </a:lnTo>
                    <a:lnTo>
                      <a:pt x="2094" y="50"/>
                    </a:lnTo>
                    <a:lnTo>
                      <a:pt x="2120" y="58"/>
                    </a:lnTo>
                    <a:lnTo>
                      <a:pt x="2136" y="64"/>
                    </a:lnTo>
                    <a:lnTo>
                      <a:pt x="2140" y="68"/>
                    </a:lnTo>
                    <a:lnTo>
                      <a:pt x="2142" y="72"/>
                    </a:lnTo>
                    <a:lnTo>
                      <a:pt x="2140" y="76"/>
                    </a:lnTo>
                    <a:lnTo>
                      <a:pt x="2136" y="78"/>
                    </a:lnTo>
                    <a:lnTo>
                      <a:pt x="2120" y="86"/>
                    </a:lnTo>
                    <a:lnTo>
                      <a:pt x="2094" y="92"/>
                    </a:lnTo>
                    <a:lnTo>
                      <a:pt x="2058" y="98"/>
                    </a:lnTo>
                    <a:lnTo>
                      <a:pt x="2012" y="104"/>
                    </a:lnTo>
                    <a:lnTo>
                      <a:pt x="1960" y="110"/>
                    </a:lnTo>
                    <a:lnTo>
                      <a:pt x="1830" y="120"/>
                    </a:lnTo>
                    <a:lnTo>
                      <a:pt x="1672" y="128"/>
                    </a:lnTo>
                    <a:lnTo>
                      <a:pt x="1490" y="136"/>
                    </a:lnTo>
                    <a:lnTo>
                      <a:pt x="1288" y="140"/>
                    </a:lnTo>
                    <a:lnTo>
                      <a:pt x="1072" y="140"/>
                    </a:lnTo>
                    <a:close/>
                    <a:moveTo>
                      <a:pt x="1072" y="0"/>
                    </a:moveTo>
                    <a:lnTo>
                      <a:pt x="1072" y="0"/>
                    </a:lnTo>
                    <a:lnTo>
                      <a:pt x="856" y="2"/>
                    </a:lnTo>
                    <a:lnTo>
                      <a:pt x="656" y="6"/>
                    </a:lnTo>
                    <a:lnTo>
                      <a:pt x="474" y="12"/>
                    </a:lnTo>
                    <a:lnTo>
                      <a:pt x="314" y="20"/>
                    </a:lnTo>
                    <a:lnTo>
                      <a:pt x="184" y="32"/>
                    </a:lnTo>
                    <a:lnTo>
                      <a:pt x="130" y="38"/>
                    </a:lnTo>
                    <a:lnTo>
                      <a:pt x="86" y="44"/>
                    </a:lnTo>
                    <a:lnTo>
                      <a:pt x="48" y="50"/>
                    </a:lnTo>
                    <a:lnTo>
                      <a:pt x="22" y="58"/>
                    </a:lnTo>
                    <a:lnTo>
                      <a:pt x="6" y="64"/>
                    </a:lnTo>
                    <a:lnTo>
                      <a:pt x="2" y="68"/>
                    </a:lnTo>
                    <a:lnTo>
                      <a:pt x="0" y="72"/>
                    </a:lnTo>
                    <a:lnTo>
                      <a:pt x="2" y="76"/>
                    </a:lnTo>
                    <a:lnTo>
                      <a:pt x="6" y="78"/>
                    </a:lnTo>
                    <a:lnTo>
                      <a:pt x="22" y="86"/>
                    </a:lnTo>
                    <a:lnTo>
                      <a:pt x="48" y="92"/>
                    </a:lnTo>
                    <a:lnTo>
                      <a:pt x="86" y="98"/>
                    </a:lnTo>
                    <a:lnTo>
                      <a:pt x="130" y="104"/>
                    </a:lnTo>
                    <a:lnTo>
                      <a:pt x="184" y="110"/>
                    </a:lnTo>
                    <a:lnTo>
                      <a:pt x="314" y="120"/>
                    </a:lnTo>
                    <a:lnTo>
                      <a:pt x="474" y="130"/>
                    </a:lnTo>
                    <a:lnTo>
                      <a:pt x="656" y="136"/>
                    </a:lnTo>
                    <a:lnTo>
                      <a:pt x="856" y="140"/>
                    </a:lnTo>
                    <a:lnTo>
                      <a:pt x="1072" y="142"/>
                    </a:lnTo>
                    <a:lnTo>
                      <a:pt x="1290" y="140"/>
                    </a:lnTo>
                    <a:lnTo>
                      <a:pt x="1492" y="136"/>
                    </a:lnTo>
                    <a:lnTo>
                      <a:pt x="1674" y="130"/>
                    </a:lnTo>
                    <a:lnTo>
                      <a:pt x="1834" y="120"/>
                    </a:lnTo>
                    <a:lnTo>
                      <a:pt x="1964" y="110"/>
                    </a:lnTo>
                    <a:lnTo>
                      <a:pt x="2018" y="104"/>
                    </a:lnTo>
                    <a:lnTo>
                      <a:pt x="2062" y="98"/>
                    </a:lnTo>
                    <a:lnTo>
                      <a:pt x="2098" y="92"/>
                    </a:lnTo>
                    <a:lnTo>
                      <a:pt x="2124" y="86"/>
                    </a:lnTo>
                    <a:lnTo>
                      <a:pt x="2140" y="78"/>
                    </a:lnTo>
                    <a:lnTo>
                      <a:pt x="2144" y="76"/>
                    </a:lnTo>
                    <a:lnTo>
                      <a:pt x="2146" y="72"/>
                    </a:lnTo>
                    <a:lnTo>
                      <a:pt x="2144" y="68"/>
                    </a:lnTo>
                    <a:lnTo>
                      <a:pt x="2140" y="64"/>
                    </a:lnTo>
                    <a:lnTo>
                      <a:pt x="2124" y="58"/>
                    </a:lnTo>
                    <a:lnTo>
                      <a:pt x="2098" y="50"/>
                    </a:lnTo>
                    <a:lnTo>
                      <a:pt x="2062" y="44"/>
                    </a:lnTo>
                    <a:lnTo>
                      <a:pt x="2018" y="38"/>
                    </a:lnTo>
                    <a:lnTo>
                      <a:pt x="1964" y="32"/>
                    </a:lnTo>
                    <a:lnTo>
                      <a:pt x="1834" y="20"/>
                    </a:lnTo>
                    <a:lnTo>
                      <a:pt x="1674" y="12"/>
                    </a:lnTo>
                    <a:lnTo>
                      <a:pt x="1492" y="6"/>
                    </a:lnTo>
                    <a:lnTo>
                      <a:pt x="1290" y="2"/>
                    </a:lnTo>
                    <a:lnTo>
                      <a:pt x="1072" y="0"/>
                    </a:lnTo>
                    <a:close/>
                  </a:path>
                </a:pathLst>
              </a:custGeom>
              <a:solidFill>
                <a:srgbClr val="EFEEE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4" name="Freeform 229"/>
              <p:cNvSpPr>
                <a:spLocks noChangeArrowheads="1"/>
              </p:cNvSpPr>
              <p:nvPr/>
            </p:nvSpPr>
            <p:spPr bwMode="auto">
              <a:xfrm>
                <a:off x="46" y="2"/>
                <a:ext cx="2136" cy="140"/>
              </a:xfrm>
              <a:custGeom>
                <a:avLst/>
                <a:gdLst>
                  <a:gd name="T0" fmla="*/ 1066 w 2136"/>
                  <a:gd name="T1" fmla="*/ 140 h 140"/>
                  <a:gd name="T2" fmla="*/ 1066 w 2136"/>
                  <a:gd name="T3" fmla="*/ 140 h 140"/>
                  <a:gd name="T4" fmla="*/ 852 w 2136"/>
                  <a:gd name="T5" fmla="*/ 140 h 140"/>
                  <a:gd name="T6" fmla="*/ 652 w 2136"/>
                  <a:gd name="T7" fmla="*/ 136 h 140"/>
                  <a:gd name="T8" fmla="*/ 470 w 2136"/>
                  <a:gd name="T9" fmla="*/ 128 h 140"/>
                  <a:gd name="T10" fmla="*/ 312 w 2136"/>
                  <a:gd name="T11" fmla="*/ 120 h 140"/>
                  <a:gd name="T12" fmla="*/ 182 w 2136"/>
                  <a:gd name="T13" fmla="*/ 110 h 140"/>
                  <a:gd name="T14" fmla="*/ 128 w 2136"/>
                  <a:gd name="T15" fmla="*/ 104 h 140"/>
                  <a:gd name="T16" fmla="*/ 84 w 2136"/>
                  <a:gd name="T17" fmla="*/ 98 h 140"/>
                  <a:gd name="T18" fmla="*/ 48 w 2136"/>
                  <a:gd name="T19" fmla="*/ 92 h 140"/>
                  <a:gd name="T20" fmla="*/ 22 w 2136"/>
                  <a:gd name="T21" fmla="*/ 86 h 140"/>
                  <a:gd name="T22" fmla="*/ 6 w 2136"/>
                  <a:gd name="T23" fmla="*/ 78 h 140"/>
                  <a:gd name="T24" fmla="*/ 2 w 2136"/>
                  <a:gd name="T25" fmla="*/ 76 h 140"/>
                  <a:gd name="T26" fmla="*/ 0 w 2136"/>
                  <a:gd name="T27" fmla="*/ 72 h 140"/>
                  <a:gd name="T28" fmla="*/ 0 w 2136"/>
                  <a:gd name="T29" fmla="*/ 72 h 140"/>
                  <a:gd name="T30" fmla="*/ 2 w 2136"/>
                  <a:gd name="T31" fmla="*/ 68 h 140"/>
                  <a:gd name="T32" fmla="*/ 6 w 2136"/>
                  <a:gd name="T33" fmla="*/ 64 h 140"/>
                  <a:gd name="T34" fmla="*/ 22 w 2136"/>
                  <a:gd name="T35" fmla="*/ 58 h 140"/>
                  <a:gd name="T36" fmla="*/ 48 w 2136"/>
                  <a:gd name="T37" fmla="*/ 50 h 140"/>
                  <a:gd name="T38" fmla="*/ 84 w 2136"/>
                  <a:gd name="T39" fmla="*/ 44 h 140"/>
                  <a:gd name="T40" fmla="*/ 128 w 2136"/>
                  <a:gd name="T41" fmla="*/ 38 h 140"/>
                  <a:gd name="T42" fmla="*/ 182 w 2136"/>
                  <a:gd name="T43" fmla="*/ 32 h 140"/>
                  <a:gd name="T44" fmla="*/ 312 w 2136"/>
                  <a:gd name="T45" fmla="*/ 22 h 140"/>
                  <a:gd name="T46" fmla="*/ 470 w 2136"/>
                  <a:gd name="T47" fmla="*/ 12 h 140"/>
                  <a:gd name="T48" fmla="*/ 652 w 2136"/>
                  <a:gd name="T49" fmla="*/ 6 h 140"/>
                  <a:gd name="T50" fmla="*/ 852 w 2136"/>
                  <a:gd name="T51" fmla="*/ 2 h 140"/>
                  <a:gd name="T52" fmla="*/ 1066 w 2136"/>
                  <a:gd name="T53" fmla="*/ 0 h 140"/>
                  <a:gd name="T54" fmla="*/ 1066 w 2136"/>
                  <a:gd name="T55" fmla="*/ 0 h 140"/>
                  <a:gd name="T56" fmla="*/ 1282 w 2136"/>
                  <a:gd name="T57" fmla="*/ 2 h 140"/>
                  <a:gd name="T58" fmla="*/ 1484 w 2136"/>
                  <a:gd name="T59" fmla="*/ 6 h 140"/>
                  <a:gd name="T60" fmla="*/ 1666 w 2136"/>
                  <a:gd name="T61" fmla="*/ 12 h 140"/>
                  <a:gd name="T62" fmla="*/ 1824 w 2136"/>
                  <a:gd name="T63" fmla="*/ 22 h 140"/>
                  <a:gd name="T64" fmla="*/ 1954 w 2136"/>
                  <a:gd name="T65" fmla="*/ 32 h 140"/>
                  <a:gd name="T66" fmla="*/ 2006 w 2136"/>
                  <a:gd name="T67" fmla="*/ 38 h 140"/>
                  <a:gd name="T68" fmla="*/ 2052 w 2136"/>
                  <a:gd name="T69" fmla="*/ 44 h 140"/>
                  <a:gd name="T70" fmla="*/ 2088 w 2136"/>
                  <a:gd name="T71" fmla="*/ 50 h 140"/>
                  <a:gd name="T72" fmla="*/ 2114 w 2136"/>
                  <a:gd name="T73" fmla="*/ 58 h 140"/>
                  <a:gd name="T74" fmla="*/ 2130 w 2136"/>
                  <a:gd name="T75" fmla="*/ 64 h 140"/>
                  <a:gd name="T76" fmla="*/ 2134 w 2136"/>
                  <a:gd name="T77" fmla="*/ 68 h 140"/>
                  <a:gd name="T78" fmla="*/ 2136 w 2136"/>
                  <a:gd name="T79" fmla="*/ 72 h 140"/>
                  <a:gd name="T80" fmla="*/ 2136 w 2136"/>
                  <a:gd name="T81" fmla="*/ 72 h 140"/>
                  <a:gd name="T82" fmla="*/ 2134 w 2136"/>
                  <a:gd name="T83" fmla="*/ 76 h 140"/>
                  <a:gd name="T84" fmla="*/ 2130 w 2136"/>
                  <a:gd name="T85" fmla="*/ 78 h 140"/>
                  <a:gd name="T86" fmla="*/ 2114 w 2136"/>
                  <a:gd name="T87" fmla="*/ 86 h 140"/>
                  <a:gd name="T88" fmla="*/ 2088 w 2136"/>
                  <a:gd name="T89" fmla="*/ 92 h 140"/>
                  <a:gd name="T90" fmla="*/ 2052 w 2136"/>
                  <a:gd name="T91" fmla="*/ 98 h 140"/>
                  <a:gd name="T92" fmla="*/ 2006 w 2136"/>
                  <a:gd name="T93" fmla="*/ 104 h 140"/>
                  <a:gd name="T94" fmla="*/ 1954 w 2136"/>
                  <a:gd name="T95" fmla="*/ 110 h 140"/>
                  <a:gd name="T96" fmla="*/ 1824 w 2136"/>
                  <a:gd name="T97" fmla="*/ 120 h 140"/>
                  <a:gd name="T98" fmla="*/ 1666 w 2136"/>
                  <a:gd name="T99" fmla="*/ 128 h 140"/>
                  <a:gd name="T100" fmla="*/ 1484 w 2136"/>
                  <a:gd name="T101" fmla="*/ 136 h 140"/>
                  <a:gd name="T102" fmla="*/ 1282 w 2136"/>
                  <a:gd name="T103" fmla="*/ 140 h 140"/>
                  <a:gd name="T104" fmla="*/ 1066 w 2136"/>
                  <a:gd name="T10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6" h="140">
                    <a:moveTo>
                      <a:pt x="1066" y="140"/>
                    </a:moveTo>
                    <a:lnTo>
                      <a:pt x="1066" y="140"/>
                    </a:lnTo>
                    <a:lnTo>
                      <a:pt x="852" y="140"/>
                    </a:lnTo>
                    <a:lnTo>
                      <a:pt x="652" y="136"/>
                    </a:lnTo>
                    <a:lnTo>
                      <a:pt x="470" y="128"/>
                    </a:lnTo>
                    <a:lnTo>
                      <a:pt x="312" y="120"/>
                    </a:lnTo>
                    <a:lnTo>
                      <a:pt x="182" y="110"/>
                    </a:lnTo>
                    <a:lnTo>
                      <a:pt x="128" y="104"/>
                    </a:lnTo>
                    <a:lnTo>
                      <a:pt x="84" y="98"/>
                    </a:lnTo>
                    <a:lnTo>
                      <a:pt x="48" y="92"/>
                    </a:lnTo>
                    <a:lnTo>
                      <a:pt x="22" y="86"/>
                    </a:lnTo>
                    <a:lnTo>
                      <a:pt x="6" y="78"/>
                    </a:lnTo>
                    <a:lnTo>
                      <a:pt x="2" y="76"/>
                    </a:lnTo>
                    <a:lnTo>
                      <a:pt x="0" y="72"/>
                    </a:lnTo>
                    <a:lnTo>
                      <a:pt x="2" y="68"/>
                    </a:lnTo>
                    <a:lnTo>
                      <a:pt x="6" y="64"/>
                    </a:lnTo>
                    <a:lnTo>
                      <a:pt x="22" y="58"/>
                    </a:lnTo>
                    <a:lnTo>
                      <a:pt x="48" y="50"/>
                    </a:lnTo>
                    <a:lnTo>
                      <a:pt x="84" y="44"/>
                    </a:lnTo>
                    <a:lnTo>
                      <a:pt x="128" y="38"/>
                    </a:lnTo>
                    <a:lnTo>
                      <a:pt x="182" y="32"/>
                    </a:lnTo>
                    <a:lnTo>
                      <a:pt x="312" y="22"/>
                    </a:lnTo>
                    <a:lnTo>
                      <a:pt x="470" y="12"/>
                    </a:lnTo>
                    <a:lnTo>
                      <a:pt x="652" y="6"/>
                    </a:lnTo>
                    <a:lnTo>
                      <a:pt x="852" y="2"/>
                    </a:lnTo>
                    <a:lnTo>
                      <a:pt x="1066" y="0"/>
                    </a:lnTo>
                    <a:lnTo>
                      <a:pt x="1282" y="2"/>
                    </a:lnTo>
                    <a:lnTo>
                      <a:pt x="1484" y="6"/>
                    </a:lnTo>
                    <a:lnTo>
                      <a:pt x="1666" y="12"/>
                    </a:lnTo>
                    <a:lnTo>
                      <a:pt x="1824" y="22"/>
                    </a:lnTo>
                    <a:lnTo>
                      <a:pt x="1954" y="32"/>
                    </a:lnTo>
                    <a:lnTo>
                      <a:pt x="2006" y="38"/>
                    </a:lnTo>
                    <a:lnTo>
                      <a:pt x="2052" y="44"/>
                    </a:lnTo>
                    <a:lnTo>
                      <a:pt x="2088" y="50"/>
                    </a:lnTo>
                    <a:lnTo>
                      <a:pt x="2114" y="58"/>
                    </a:lnTo>
                    <a:lnTo>
                      <a:pt x="2130" y="64"/>
                    </a:lnTo>
                    <a:lnTo>
                      <a:pt x="2134" y="68"/>
                    </a:lnTo>
                    <a:lnTo>
                      <a:pt x="2136" y="72"/>
                    </a:lnTo>
                    <a:lnTo>
                      <a:pt x="2134" y="76"/>
                    </a:lnTo>
                    <a:lnTo>
                      <a:pt x="2130" y="78"/>
                    </a:lnTo>
                    <a:lnTo>
                      <a:pt x="2114" y="86"/>
                    </a:lnTo>
                    <a:lnTo>
                      <a:pt x="2088" y="92"/>
                    </a:lnTo>
                    <a:lnTo>
                      <a:pt x="2052" y="98"/>
                    </a:lnTo>
                    <a:lnTo>
                      <a:pt x="2006" y="104"/>
                    </a:lnTo>
                    <a:lnTo>
                      <a:pt x="1954" y="110"/>
                    </a:lnTo>
                    <a:lnTo>
                      <a:pt x="1824" y="120"/>
                    </a:lnTo>
                    <a:lnTo>
                      <a:pt x="1666" y="128"/>
                    </a:lnTo>
                    <a:lnTo>
                      <a:pt x="1484" y="136"/>
                    </a:lnTo>
                    <a:lnTo>
                      <a:pt x="1282" y="140"/>
                    </a:lnTo>
                    <a:lnTo>
                      <a:pt x="1066"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5" name="Freeform 230"/>
              <p:cNvSpPr>
                <a:spLocks noChangeArrowheads="1"/>
              </p:cNvSpPr>
              <p:nvPr/>
            </p:nvSpPr>
            <p:spPr bwMode="auto">
              <a:xfrm>
                <a:off x="40" y="2"/>
                <a:ext cx="2146" cy="142"/>
              </a:xfrm>
              <a:custGeom>
                <a:avLst/>
                <a:gdLst>
                  <a:gd name="T0" fmla="*/ 1072 w 2146"/>
                  <a:gd name="T1" fmla="*/ 0 h 142"/>
                  <a:gd name="T2" fmla="*/ 1072 w 2146"/>
                  <a:gd name="T3" fmla="*/ 0 h 142"/>
                  <a:gd name="T4" fmla="*/ 856 w 2146"/>
                  <a:gd name="T5" fmla="*/ 2 h 142"/>
                  <a:gd name="T6" fmla="*/ 656 w 2146"/>
                  <a:gd name="T7" fmla="*/ 6 h 142"/>
                  <a:gd name="T8" fmla="*/ 474 w 2146"/>
                  <a:gd name="T9" fmla="*/ 12 h 142"/>
                  <a:gd name="T10" fmla="*/ 314 w 2146"/>
                  <a:gd name="T11" fmla="*/ 20 h 142"/>
                  <a:gd name="T12" fmla="*/ 184 w 2146"/>
                  <a:gd name="T13" fmla="*/ 32 h 142"/>
                  <a:gd name="T14" fmla="*/ 130 w 2146"/>
                  <a:gd name="T15" fmla="*/ 38 h 142"/>
                  <a:gd name="T16" fmla="*/ 86 w 2146"/>
                  <a:gd name="T17" fmla="*/ 44 h 142"/>
                  <a:gd name="T18" fmla="*/ 48 w 2146"/>
                  <a:gd name="T19" fmla="*/ 50 h 142"/>
                  <a:gd name="T20" fmla="*/ 22 w 2146"/>
                  <a:gd name="T21" fmla="*/ 58 h 142"/>
                  <a:gd name="T22" fmla="*/ 6 w 2146"/>
                  <a:gd name="T23" fmla="*/ 64 h 142"/>
                  <a:gd name="T24" fmla="*/ 2 w 2146"/>
                  <a:gd name="T25" fmla="*/ 68 h 142"/>
                  <a:gd name="T26" fmla="*/ 0 w 2146"/>
                  <a:gd name="T27" fmla="*/ 72 h 142"/>
                  <a:gd name="T28" fmla="*/ 0 w 2146"/>
                  <a:gd name="T29" fmla="*/ 72 h 142"/>
                  <a:gd name="T30" fmla="*/ 2 w 2146"/>
                  <a:gd name="T31" fmla="*/ 76 h 142"/>
                  <a:gd name="T32" fmla="*/ 6 w 2146"/>
                  <a:gd name="T33" fmla="*/ 78 h 142"/>
                  <a:gd name="T34" fmla="*/ 22 w 2146"/>
                  <a:gd name="T35" fmla="*/ 86 h 142"/>
                  <a:gd name="T36" fmla="*/ 48 w 2146"/>
                  <a:gd name="T37" fmla="*/ 92 h 142"/>
                  <a:gd name="T38" fmla="*/ 86 w 2146"/>
                  <a:gd name="T39" fmla="*/ 98 h 142"/>
                  <a:gd name="T40" fmla="*/ 130 w 2146"/>
                  <a:gd name="T41" fmla="*/ 104 h 142"/>
                  <a:gd name="T42" fmla="*/ 184 w 2146"/>
                  <a:gd name="T43" fmla="*/ 110 h 142"/>
                  <a:gd name="T44" fmla="*/ 314 w 2146"/>
                  <a:gd name="T45" fmla="*/ 120 h 142"/>
                  <a:gd name="T46" fmla="*/ 474 w 2146"/>
                  <a:gd name="T47" fmla="*/ 130 h 142"/>
                  <a:gd name="T48" fmla="*/ 656 w 2146"/>
                  <a:gd name="T49" fmla="*/ 136 h 142"/>
                  <a:gd name="T50" fmla="*/ 856 w 2146"/>
                  <a:gd name="T51" fmla="*/ 140 h 142"/>
                  <a:gd name="T52" fmla="*/ 1072 w 2146"/>
                  <a:gd name="T53" fmla="*/ 142 h 142"/>
                  <a:gd name="T54" fmla="*/ 1072 w 2146"/>
                  <a:gd name="T55" fmla="*/ 142 h 142"/>
                  <a:gd name="T56" fmla="*/ 1290 w 2146"/>
                  <a:gd name="T57" fmla="*/ 140 h 142"/>
                  <a:gd name="T58" fmla="*/ 1492 w 2146"/>
                  <a:gd name="T59" fmla="*/ 136 h 142"/>
                  <a:gd name="T60" fmla="*/ 1674 w 2146"/>
                  <a:gd name="T61" fmla="*/ 130 h 142"/>
                  <a:gd name="T62" fmla="*/ 1834 w 2146"/>
                  <a:gd name="T63" fmla="*/ 120 h 142"/>
                  <a:gd name="T64" fmla="*/ 1964 w 2146"/>
                  <a:gd name="T65" fmla="*/ 110 h 142"/>
                  <a:gd name="T66" fmla="*/ 2018 w 2146"/>
                  <a:gd name="T67" fmla="*/ 104 h 142"/>
                  <a:gd name="T68" fmla="*/ 2062 w 2146"/>
                  <a:gd name="T69" fmla="*/ 98 h 142"/>
                  <a:gd name="T70" fmla="*/ 2098 w 2146"/>
                  <a:gd name="T71" fmla="*/ 92 h 142"/>
                  <a:gd name="T72" fmla="*/ 2124 w 2146"/>
                  <a:gd name="T73" fmla="*/ 86 h 142"/>
                  <a:gd name="T74" fmla="*/ 2140 w 2146"/>
                  <a:gd name="T75" fmla="*/ 78 h 142"/>
                  <a:gd name="T76" fmla="*/ 2144 w 2146"/>
                  <a:gd name="T77" fmla="*/ 76 h 142"/>
                  <a:gd name="T78" fmla="*/ 2146 w 2146"/>
                  <a:gd name="T79" fmla="*/ 72 h 142"/>
                  <a:gd name="T80" fmla="*/ 2146 w 2146"/>
                  <a:gd name="T81" fmla="*/ 72 h 142"/>
                  <a:gd name="T82" fmla="*/ 2144 w 2146"/>
                  <a:gd name="T83" fmla="*/ 68 h 142"/>
                  <a:gd name="T84" fmla="*/ 2140 w 2146"/>
                  <a:gd name="T85" fmla="*/ 64 h 142"/>
                  <a:gd name="T86" fmla="*/ 2124 w 2146"/>
                  <a:gd name="T87" fmla="*/ 58 h 142"/>
                  <a:gd name="T88" fmla="*/ 2098 w 2146"/>
                  <a:gd name="T89" fmla="*/ 50 h 142"/>
                  <a:gd name="T90" fmla="*/ 2062 w 2146"/>
                  <a:gd name="T91" fmla="*/ 44 h 142"/>
                  <a:gd name="T92" fmla="*/ 2018 w 2146"/>
                  <a:gd name="T93" fmla="*/ 38 h 142"/>
                  <a:gd name="T94" fmla="*/ 1964 w 2146"/>
                  <a:gd name="T95" fmla="*/ 32 h 142"/>
                  <a:gd name="T96" fmla="*/ 1834 w 2146"/>
                  <a:gd name="T97" fmla="*/ 20 h 142"/>
                  <a:gd name="T98" fmla="*/ 1674 w 2146"/>
                  <a:gd name="T99" fmla="*/ 12 h 142"/>
                  <a:gd name="T100" fmla="*/ 1492 w 2146"/>
                  <a:gd name="T101" fmla="*/ 6 h 142"/>
                  <a:gd name="T102" fmla="*/ 1290 w 2146"/>
                  <a:gd name="T103" fmla="*/ 2 h 142"/>
                  <a:gd name="T104" fmla="*/ 1072 w 2146"/>
                  <a:gd name="T10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6" h="142">
                    <a:moveTo>
                      <a:pt x="1072" y="0"/>
                    </a:moveTo>
                    <a:lnTo>
                      <a:pt x="1072" y="0"/>
                    </a:lnTo>
                    <a:lnTo>
                      <a:pt x="856" y="2"/>
                    </a:lnTo>
                    <a:lnTo>
                      <a:pt x="656" y="6"/>
                    </a:lnTo>
                    <a:lnTo>
                      <a:pt x="474" y="12"/>
                    </a:lnTo>
                    <a:lnTo>
                      <a:pt x="314" y="20"/>
                    </a:lnTo>
                    <a:lnTo>
                      <a:pt x="184" y="32"/>
                    </a:lnTo>
                    <a:lnTo>
                      <a:pt x="130" y="38"/>
                    </a:lnTo>
                    <a:lnTo>
                      <a:pt x="86" y="44"/>
                    </a:lnTo>
                    <a:lnTo>
                      <a:pt x="48" y="50"/>
                    </a:lnTo>
                    <a:lnTo>
                      <a:pt x="22" y="58"/>
                    </a:lnTo>
                    <a:lnTo>
                      <a:pt x="6" y="64"/>
                    </a:lnTo>
                    <a:lnTo>
                      <a:pt x="2" y="68"/>
                    </a:lnTo>
                    <a:lnTo>
                      <a:pt x="0" y="72"/>
                    </a:lnTo>
                    <a:lnTo>
                      <a:pt x="2" y="76"/>
                    </a:lnTo>
                    <a:lnTo>
                      <a:pt x="6" y="78"/>
                    </a:lnTo>
                    <a:lnTo>
                      <a:pt x="22" y="86"/>
                    </a:lnTo>
                    <a:lnTo>
                      <a:pt x="48" y="92"/>
                    </a:lnTo>
                    <a:lnTo>
                      <a:pt x="86" y="98"/>
                    </a:lnTo>
                    <a:lnTo>
                      <a:pt x="130" y="104"/>
                    </a:lnTo>
                    <a:lnTo>
                      <a:pt x="184" y="110"/>
                    </a:lnTo>
                    <a:lnTo>
                      <a:pt x="314" y="120"/>
                    </a:lnTo>
                    <a:lnTo>
                      <a:pt x="474" y="130"/>
                    </a:lnTo>
                    <a:lnTo>
                      <a:pt x="656" y="136"/>
                    </a:lnTo>
                    <a:lnTo>
                      <a:pt x="856" y="140"/>
                    </a:lnTo>
                    <a:lnTo>
                      <a:pt x="1072" y="142"/>
                    </a:lnTo>
                    <a:lnTo>
                      <a:pt x="1290" y="140"/>
                    </a:lnTo>
                    <a:lnTo>
                      <a:pt x="1492" y="136"/>
                    </a:lnTo>
                    <a:lnTo>
                      <a:pt x="1674" y="130"/>
                    </a:lnTo>
                    <a:lnTo>
                      <a:pt x="1834" y="120"/>
                    </a:lnTo>
                    <a:lnTo>
                      <a:pt x="1964" y="110"/>
                    </a:lnTo>
                    <a:lnTo>
                      <a:pt x="2018" y="104"/>
                    </a:lnTo>
                    <a:lnTo>
                      <a:pt x="2062" y="98"/>
                    </a:lnTo>
                    <a:lnTo>
                      <a:pt x="2098" y="92"/>
                    </a:lnTo>
                    <a:lnTo>
                      <a:pt x="2124" y="86"/>
                    </a:lnTo>
                    <a:lnTo>
                      <a:pt x="2140" y="78"/>
                    </a:lnTo>
                    <a:lnTo>
                      <a:pt x="2144" y="76"/>
                    </a:lnTo>
                    <a:lnTo>
                      <a:pt x="2146" y="72"/>
                    </a:lnTo>
                    <a:lnTo>
                      <a:pt x="2144" y="68"/>
                    </a:lnTo>
                    <a:lnTo>
                      <a:pt x="2140" y="64"/>
                    </a:lnTo>
                    <a:lnTo>
                      <a:pt x="2124" y="58"/>
                    </a:lnTo>
                    <a:lnTo>
                      <a:pt x="2098" y="50"/>
                    </a:lnTo>
                    <a:lnTo>
                      <a:pt x="2062" y="44"/>
                    </a:lnTo>
                    <a:lnTo>
                      <a:pt x="2018" y="38"/>
                    </a:lnTo>
                    <a:lnTo>
                      <a:pt x="1964" y="32"/>
                    </a:lnTo>
                    <a:lnTo>
                      <a:pt x="1834" y="20"/>
                    </a:lnTo>
                    <a:lnTo>
                      <a:pt x="1674" y="12"/>
                    </a:lnTo>
                    <a:lnTo>
                      <a:pt x="1492" y="6"/>
                    </a:lnTo>
                    <a:lnTo>
                      <a:pt x="1290" y="2"/>
                    </a:lnTo>
                    <a:lnTo>
                      <a:pt x="10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6" name="Freeform 231"/>
              <p:cNvSpPr>
                <a:spLocks noEditPoints="1" noChangeArrowheads="1"/>
              </p:cNvSpPr>
              <p:nvPr/>
            </p:nvSpPr>
            <p:spPr bwMode="auto">
              <a:xfrm>
                <a:off x="46" y="2"/>
                <a:ext cx="2136" cy="140"/>
              </a:xfrm>
              <a:custGeom>
                <a:avLst/>
                <a:gdLst>
                  <a:gd name="T0" fmla="*/ 1066 w 2136"/>
                  <a:gd name="T1" fmla="*/ 140 h 140"/>
                  <a:gd name="T2" fmla="*/ 654 w 2136"/>
                  <a:gd name="T3" fmla="*/ 136 h 140"/>
                  <a:gd name="T4" fmla="*/ 316 w 2136"/>
                  <a:gd name="T5" fmla="*/ 120 h 140"/>
                  <a:gd name="T6" fmla="*/ 134 w 2136"/>
                  <a:gd name="T7" fmla="*/ 104 h 140"/>
                  <a:gd name="T8" fmla="*/ 52 w 2136"/>
                  <a:gd name="T9" fmla="*/ 92 h 140"/>
                  <a:gd name="T10" fmla="*/ 10 w 2136"/>
                  <a:gd name="T11" fmla="*/ 78 h 140"/>
                  <a:gd name="T12" fmla="*/ 4 w 2136"/>
                  <a:gd name="T13" fmla="*/ 72 h 140"/>
                  <a:gd name="T14" fmla="*/ 6 w 2136"/>
                  <a:gd name="T15" fmla="*/ 68 h 140"/>
                  <a:gd name="T16" fmla="*/ 26 w 2136"/>
                  <a:gd name="T17" fmla="*/ 58 h 140"/>
                  <a:gd name="T18" fmla="*/ 88 w 2136"/>
                  <a:gd name="T19" fmla="*/ 44 h 140"/>
                  <a:gd name="T20" fmla="*/ 186 w 2136"/>
                  <a:gd name="T21" fmla="*/ 32 h 140"/>
                  <a:gd name="T22" fmla="*/ 474 w 2136"/>
                  <a:gd name="T23" fmla="*/ 12 h 140"/>
                  <a:gd name="T24" fmla="*/ 852 w 2136"/>
                  <a:gd name="T25" fmla="*/ 2 h 140"/>
                  <a:gd name="T26" fmla="*/ 1066 w 2136"/>
                  <a:gd name="T27" fmla="*/ 0 h 140"/>
                  <a:gd name="T28" fmla="*/ 1482 w 2136"/>
                  <a:gd name="T29" fmla="*/ 6 h 140"/>
                  <a:gd name="T30" fmla="*/ 1820 w 2136"/>
                  <a:gd name="T31" fmla="*/ 22 h 140"/>
                  <a:gd name="T32" fmla="*/ 2002 w 2136"/>
                  <a:gd name="T33" fmla="*/ 38 h 140"/>
                  <a:gd name="T34" fmla="*/ 2082 w 2136"/>
                  <a:gd name="T35" fmla="*/ 50 h 140"/>
                  <a:gd name="T36" fmla="*/ 2124 w 2136"/>
                  <a:gd name="T37" fmla="*/ 64 h 140"/>
                  <a:gd name="T38" fmla="*/ 2130 w 2136"/>
                  <a:gd name="T39" fmla="*/ 72 h 140"/>
                  <a:gd name="T40" fmla="*/ 2128 w 2136"/>
                  <a:gd name="T41" fmla="*/ 76 h 140"/>
                  <a:gd name="T42" fmla="*/ 2108 w 2136"/>
                  <a:gd name="T43" fmla="*/ 86 h 140"/>
                  <a:gd name="T44" fmla="*/ 2046 w 2136"/>
                  <a:gd name="T45" fmla="*/ 98 h 140"/>
                  <a:gd name="T46" fmla="*/ 1950 w 2136"/>
                  <a:gd name="T47" fmla="*/ 110 h 140"/>
                  <a:gd name="T48" fmla="*/ 1662 w 2136"/>
                  <a:gd name="T49" fmla="*/ 128 h 140"/>
                  <a:gd name="T50" fmla="*/ 1282 w 2136"/>
                  <a:gd name="T51" fmla="*/ 140 h 140"/>
                  <a:gd name="T52" fmla="*/ 1066 w 2136"/>
                  <a:gd name="T53" fmla="*/ 0 h 140"/>
                  <a:gd name="T54" fmla="*/ 852 w 2136"/>
                  <a:gd name="T55" fmla="*/ 2 h 140"/>
                  <a:gd name="T56" fmla="*/ 470 w 2136"/>
                  <a:gd name="T57" fmla="*/ 12 h 140"/>
                  <a:gd name="T58" fmla="*/ 182 w 2136"/>
                  <a:gd name="T59" fmla="*/ 32 h 140"/>
                  <a:gd name="T60" fmla="*/ 84 w 2136"/>
                  <a:gd name="T61" fmla="*/ 44 h 140"/>
                  <a:gd name="T62" fmla="*/ 22 w 2136"/>
                  <a:gd name="T63" fmla="*/ 58 h 140"/>
                  <a:gd name="T64" fmla="*/ 2 w 2136"/>
                  <a:gd name="T65" fmla="*/ 68 h 140"/>
                  <a:gd name="T66" fmla="*/ 0 w 2136"/>
                  <a:gd name="T67" fmla="*/ 72 h 140"/>
                  <a:gd name="T68" fmla="*/ 6 w 2136"/>
                  <a:gd name="T69" fmla="*/ 78 h 140"/>
                  <a:gd name="T70" fmla="*/ 48 w 2136"/>
                  <a:gd name="T71" fmla="*/ 92 h 140"/>
                  <a:gd name="T72" fmla="*/ 128 w 2136"/>
                  <a:gd name="T73" fmla="*/ 104 h 140"/>
                  <a:gd name="T74" fmla="*/ 312 w 2136"/>
                  <a:gd name="T75" fmla="*/ 120 h 140"/>
                  <a:gd name="T76" fmla="*/ 652 w 2136"/>
                  <a:gd name="T77" fmla="*/ 136 h 140"/>
                  <a:gd name="T78" fmla="*/ 1066 w 2136"/>
                  <a:gd name="T79" fmla="*/ 140 h 140"/>
                  <a:gd name="T80" fmla="*/ 1282 w 2136"/>
                  <a:gd name="T81" fmla="*/ 140 h 140"/>
                  <a:gd name="T82" fmla="*/ 1666 w 2136"/>
                  <a:gd name="T83" fmla="*/ 128 h 140"/>
                  <a:gd name="T84" fmla="*/ 1954 w 2136"/>
                  <a:gd name="T85" fmla="*/ 110 h 140"/>
                  <a:gd name="T86" fmla="*/ 2052 w 2136"/>
                  <a:gd name="T87" fmla="*/ 98 h 140"/>
                  <a:gd name="T88" fmla="*/ 2114 w 2136"/>
                  <a:gd name="T89" fmla="*/ 86 h 140"/>
                  <a:gd name="T90" fmla="*/ 2134 w 2136"/>
                  <a:gd name="T91" fmla="*/ 76 h 140"/>
                  <a:gd name="T92" fmla="*/ 2136 w 2136"/>
                  <a:gd name="T93" fmla="*/ 72 h 140"/>
                  <a:gd name="T94" fmla="*/ 2130 w 2136"/>
                  <a:gd name="T95" fmla="*/ 64 h 140"/>
                  <a:gd name="T96" fmla="*/ 2088 w 2136"/>
                  <a:gd name="T97" fmla="*/ 50 h 140"/>
                  <a:gd name="T98" fmla="*/ 2006 w 2136"/>
                  <a:gd name="T99" fmla="*/ 38 h 140"/>
                  <a:gd name="T100" fmla="*/ 1824 w 2136"/>
                  <a:gd name="T101" fmla="*/ 22 h 140"/>
                  <a:gd name="T102" fmla="*/ 1484 w 2136"/>
                  <a:gd name="T103" fmla="*/ 6 h 140"/>
                  <a:gd name="T104" fmla="*/ 1066 w 2136"/>
                  <a:gd name="T10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6" h="140">
                    <a:moveTo>
                      <a:pt x="1066" y="140"/>
                    </a:moveTo>
                    <a:lnTo>
                      <a:pt x="1066" y="140"/>
                    </a:lnTo>
                    <a:lnTo>
                      <a:pt x="852" y="140"/>
                    </a:lnTo>
                    <a:lnTo>
                      <a:pt x="654" y="136"/>
                    </a:lnTo>
                    <a:lnTo>
                      <a:pt x="474" y="128"/>
                    </a:lnTo>
                    <a:lnTo>
                      <a:pt x="316" y="120"/>
                    </a:lnTo>
                    <a:lnTo>
                      <a:pt x="186" y="110"/>
                    </a:lnTo>
                    <a:lnTo>
                      <a:pt x="134" y="104"/>
                    </a:lnTo>
                    <a:lnTo>
                      <a:pt x="88" y="98"/>
                    </a:lnTo>
                    <a:lnTo>
                      <a:pt x="52" y="92"/>
                    </a:lnTo>
                    <a:lnTo>
                      <a:pt x="26" y="86"/>
                    </a:lnTo>
                    <a:lnTo>
                      <a:pt x="10" y="78"/>
                    </a:lnTo>
                    <a:lnTo>
                      <a:pt x="6" y="76"/>
                    </a:lnTo>
                    <a:lnTo>
                      <a:pt x="4" y="72"/>
                    </a:lnTo>
                    <a:lnTo>
                      <a:pt x="6" y="68"/>
                    </a:lnTo>
                    <a:lnTo>
                      <a:pt x="10" y="64"/>
                    </a:lnTo>
                    <a:lnTo>
                      <a:pt x="26" y="58"/>
                    </a:lnTo>
                    <a:lnTo>
                      <a:pt x="52" y="50"/>
                    </a:lnTo>
                    <a:lnTo>
                      <a:pt x="88" y="44"/>
                    </a:lnTo>
                    <a:lnTo>
                      <a:pt x="134" y="38"/>
                    </a:lnTo>
                    <a:lnTo>
                      <a:pt x="186" y="32"/>
                    </a:lnTo>
                    <a:lnTo>
                      <a:pt x="316" y="22"/>
                    </a:lnTo>
                    <a:lnTo>
                      <a:pt x="474" y="12"/>
                    </a:lnTo>
                    <a:lnTo>
                      <a:pt x="654" y="6"/>
                    </a:lnTo>
                    <a:lnTo>
                      <a:pt x="852" y="2"/>
                    </a:lnTo>
                    <a:lnTo>
                      <a:pt x="1066" y="0"/>
                    </a:lnTo>
                    <a:lnTo>
                      <a:pt x="1282" y="2"/>
                    </a:lnTo>
                    <a:lnTo>
                      <a:pt x="1482" y="6"/>
                    </a:lnTo>
                    <a:lnTo>
                      <a:pt x="1662" y="12"/>
                    </a:lnTo>
                    <a:lnTo>
                      <a:pt x="1820" y="22"/>
                    </a:lnTo>
                    <a:lnTo>
                      <a:pt x="1950" y="32"/>
                    </a:lnTo>
                    <a:lnTo>
                      <a:pt x="2002" y="38"/>
                    </a:lnTo>
                    <a:lnTo>
                      <a:pt x="2046" y="44"/>
                    </a:lnTo>
                    <a:lnTo>
                      <a:pt x="2082" y="50"/>
                    </a:lnTo>
                    <a:lnTo>
                      <a:pt x="2108" y="58"/>
                    </a:lnTo>
                    <a:lnTo>
                      <a:pt x="2124" y="64"/>
                    </a:lnTo>
                    <a:lnTo>
                      <a:pt x="2128" y="68"/>
                    </a:lnTo>
                    <a:lnTo>
                      <a:pt x="2130" y="72"/>
                    </a:lnTo>
                    <a:lnTo>
                      <a:pt x="2128" y="76"/>
                    </a:lnTo>
                    <a:lnTo>
                      <a:pt x="2124" y="78"/>
                    </a:lnTo>
                    <a:lnTo>
                      <a:pt x="2108" y="86"/>
                    </a:lnTo>
                    <a:lnTo>
                      <a:pt x="2082" y="92"/>
                    </a:lnTo>
                    <a:lnTo>
                      <a:pt x="2046" y="98"/>
                    </a:lnTo>
                    <a:lnTo>
                      <a:pt x="2002" y="104"/>
                    </a:lnTo>
                    <a:lnTo>
                      <a:pt x="1950" y="110"/>
                    </a:lnTo>
                    <a:lnTo>
                      <a:pt x="1820" y="120"/>
                    </a:lnTo>
                    <a:lnTo>
                      <a:pt x="1662" y="128"/>
                    </a:lnTo>
                    <a:lnTo>
                      <a:pt x="1482" y="136"/>
                    </a:lnTo>
                    <a:lnTo>
                      <a:pt x="1282" y="140"/>
                    </a:lnTo>
                    <a:lnTo>
                      <a:pt x="1066" y="140"/>
                    </a:lnTo>
                    <a:close/>
                    <a:moveTo>
                      <a:pt x="1066" y="0"/>
                    </a:moveTo>
                    <a:lnTo>
                      <a:pt x="1066" y="0"/>
                    </a:lnTo>
                    <a:lnTo>
                      <a:pt x="852" y="2"/>
                    </a:lnTo>
                    <a:lnTo>
                      <a:pt x="652" y="6"/>
                    </a:lnTo>
                    <a:lnTo>
                      <a:pt x="470" y="12"/>
                    </a:lnTo>
                    <a:lnTo>
                      <a:pt x="312" y="22"/>
                    </a:lnTo>
                    <a:lnTo>
                      <a:pt x="182" y="32"/>
                    </a:lnTo>
                    <a:lnTo>
                      <a:pt x="128" y="38"/>
                    </a:lnTo>
                    <a:lnTo>
                      <a:pt x="84" y="44"/>
                    </a:lnTo>
                    <a:lnTo>
                      <a:pt x="48" y="50"/>
                    </a:lnTo>
                    <a:lnTo>
                      <a:pt x="22" y="58"/>
                    </a:lnTo>
                    <a:lnTo>
                      <a:pt x="6" y="64"/>
                    </a:lnTo>
                    <a:lnTo>
                      <a:pt x="2" y="68"/>
                    </a:lnTo>
                    <a:lnTo>
                      <a:pt x="0" y="72"/>
                    </a:lnTo>
                    <a:lnTo>
                      <a:pt x="2" y="76"/>
                    </a:lnTo>
                    <a:lnTo>
                      <a:pt x="6" y="78"/>
                    </a:lnTo>
                    <a:lnTo>
                      <a:pt x="22" y="86"/>
                    </a:lnTo>
                    <a:lnTo>
                      <a:pt x="48" y="92"/>
                    </a:lnTo>
                    <a:lnTo>
                      <a:pt x="84" y="98"/>
                    </a:lnTo>
                    <a:lnTo>
                      <a:pt x="128" y="104"/>
                    </a:lnTo>
                    <a:lnTo>
                      <a:pt x="182" y="110"/>
                    </a:lnTo>
                    <a:lnTo>
                      <a:pt x="312" y="120"/>
                    </a:lnTo>
                    <a:lnTo>
                      <a:pt x="470" y="128"/>
                    </a:lnTo>
                    <a:lnTo>
                      <a:pt x="652" y="136"/>
                    </a:lnTo>
                    <a:lnTo>
                      <a:pt x="852" y="140"/>
                    </a:lnTo>
                    <a:lnTo>
                      <a:pt x="1066" y="140"/>
                    </a:lnTo>
                    <a:lnTo>
                      <a:pt x="1282" y="140"/>
                    </a:lnTo>
                    <a:lnTo>
                      <a:pt x="1484" y="136"/>
                    </a:lnTo>
                    <a:lnTo>
                      <a:pt x="1666" y="128"/>
                    </a:lnTo>
                    <a:lnTo>
                      <a:pt x="1824" y="120"/>
                    </a:lnTo>
                    <a:lnTo>
                      <a:pt x="1954" y="110"/>
                    </a:lnTo>
                    <a:lnTo>
                      <a:pt x="2006" y="104"/>
                    </a:lnTo>
                    <a:lnTo>
                      <a:pt x="2052" y="98"/>
                    </a:lnTo>
                    <a:lnTo>
                      <a:pt x="2088" y="92"/>
                    </a:lnTo>
                    <a:lnTo>
                      <a:pt x="2114" y="86"/>
                    </a:lnTo>
                    <a:lnTo>
                      <a:pt x="2130" y="78"/>
                    </a:lnTo>
                    <a:lnTo>
                      <a:pt x="2134" y="76"/>
                    </a:lnTo>
                    <a:lnTo>
                      <a:pt x="2136" y="72"/>
                    </a:lnTo>
                    <a:lnTo>
                      <a:pt x="2134" y="68"/>
                    </a:lnTo>
                    <a:lnTo>
                      <a:pt x="2130" y="64"/>
                    </a:lnTo>
                    <a:lnTo>
                      <a:pt x="2114" y="58"/>
                    </a:lnTo>
                    <a:lnTo>
                      <a:pt x="2088" y="50"/>
                    </a:lnTo>
                    <a:lnTo>
                      <a:pt x="2052" y="44"/>
                    </a:lnTo>
                    <a:lnTo>
                      <a:pt x="2006" y="38"/>
                    </a:lnTo>
                    <a:lnTo>
                      <a:pt x="1954" y="32"/>
                    </a:lnTo>
                    <a:lnTo>
                      <a:pt x="1824" y="22"/>
                    </a:lnTo>
                    <a:lnTo>
                      <a:pt x="1666" y="12"/>
                    </a:lnTo>
                    <a:lnTo>
                      <a:pt x="1484" y="6"/>
                    </a:lnTo>
                    <a:lnTo>
                      <a:pt x="1282" y="2"/>
                    </a:lnTo>
                    <a:lnTo>
                      <a:pt x="1066" y="0"/>
                    </a:lnTo>
                    <a:close/>
                  </a:path>
                </a:pathLst>
              </a:custGeom>
              <a:solidFill>
                <a:srgbClr val="EFED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7" name="Freeform 232"/>
              <p:cNvSpPr>
                <a:spLocks noChangeArrowheads="1"/>
              </p:cNvSpPr>
              <p:nvPr/>
            </p:nvSpPr>
            <p:spPr bwMode="auto">
              <a:xfrm>
                <a:off x="50" y="2"/>
                <a:ext cx="2126" cy="140"/>
              </a:xfrm>
              <a:custGeom>
                <a:avLst/>
                <a:gdLst>
                  <a:gd name="T0" fmla="*/ 1062 w 2126"/>
                  <a:gd name="T1" fmla="*/ 140 h 140"/>
                  <a:gd name="T2" fmla="*/ 1062 w 2126"/>
                  <a:gd name="T3" fmla="*/ 140 h 140"/>
                  <a:gd name="T4" fmla="*/ 848 w 2126"/>
                  <a:gd name="T5" fmla="*/ 140 h 140"/>
                  <a:gd name="T6" fmla="*/ 650 w 2126"/>
                  <a:gd name="T7" fmla="*/ 136 h 140"/>
                  <a:gd name="T8" fmla="*/ 470 w 2126"/>
                  <a:gd name="T9" fmla="*/ 128 h 140"/>
                  <a:gd name="T10" fmla="*/ 312 w 2126"/>
                  <a:gd name="T11" fmla="*/ 120 h 140"/>
                  <a:gd name="T12" fmla="*/ 182 w 2126"/>
                  <a:gd name="T13" fmla="*/ 110 h 140"/>
                  <a:gd name="T14" fmla="*/ 130 w 2126"/>
                  <a:gd name="T15" fmla="*/ 104 h 140"/>
                  <a:gd name="T16" fmla="*/ 84 w 2126"/>
                  <a:gd name="T17" fmla="*/ 98 h 140"/>
                  <a:gd name="T18" fmla="*/ 48 w 2126"/>
                  <a:gd name="T19" fmla="*/ 92 h 140"/>
                  <a:gd name="T20" fmla="*/ 22 w 2126"/>
                  <a:gd name="T21" fmla="*/ 86 h 140"/>
                  <a:gd name="T22" fmla="*/ 6 w 2126"/>
                  <a:gd name="T23" fmla="*/ 78 h 140"/>
                  <a:gd name="T24" fmla="*/ 2 w 2126"/>
                  <a:gd name="T25" fmla="*/ 76 h 140"/>
                  <a:gd name="T26" fmla="*/ 0 w 2126"/>
                  <a:gd name="T27" fmla="*/ 72 h 140"/>
                  <a:gd name="T28" fmla="*/ 0 w 2126"/>
                  <a:gd name="T29" fmla="*/ 72 h 140"/>
                  <a:gd name="T30" fmla="*/ 2 w 2126"/>
                  <a:gd name="T31" fmla="*/ 68 h 140"/>
                  <a:gd name="T32" fmla="*/ 6 w 2126"/>
                  <a:gd name="T33" fmla="*/ 64 h 140"/>
                  <a:gd name="T34" fmla="*/ 22 w 2126"/>
                  <a:gd name="T35" fmla="*/ 58 h 140"/>
                  <a:gd name="T36" fmla="*/ 48 w 2126"/>
                  <a:gd name="T37" fmla="*/ 50 h 140"/>
                  <a:gd name="T38" fmla="*/ 84 w 2126"/>
                  <a:gd name="T39" fmla="*/ 44 h 140"/>
                  <a:gd name="T40" fmla="*/ 130 w 2126"/>
                  <a:gd name="T41" fmla="*/ 38 h 140"/>
                  <a:gd name="T42" fmla="*/ 182 w 2126"/>
                  <a:gd name="T43" fmla="*/ 32 h 140"/>
                  <a:gd name="T44" fmla="*/ 312 w 2126"/>
                  <a:gd name="T45" fmla="*/ 22 h 140"/>
                  <a:gd name="T46" fmla="*/ 470 w 2126"/>
                  <a:gd name="T47" fmla="*/ 12 h 140"/>
                  <a:gd name="T48" fmla="*/ 650 w 2126"/>
                  <a:gd name="T49" fmla="*/ 6 h 140"/>
                  <a:gd name="T50" fmla="*/ 848 w 2126"/>
                  <a:gd name="T51" fmla="*/ 2 h 140"/>
                  <a:gd name="T52" fmla="*/ 1062 w 2126"/>
                  <a:gd name="T53" fmla="*/ 0 h 140"/>
                  <a:gd name="T54" fmla="*/ 1062 w 2126"/>
                  <a:gd name="T55" fmla="*/ 0 h 140"/>
                  <a:gd name="T56" fmla="*/ 1278 w 2126"/>
                  <a:gd name="T57" fmla="*/ 2 h 140"/>
                  <a:gd name="T58" fmla="*/ 1478 w 2126"/>
                  <a:gd name="T59" fmla="*/ 6 h 140"/>
                  <a:gd name="T60" fmla="*/ 1658 w 2126"/>
                  <a:gd name="T61" fmla="*/ 12 h 140"/>
                  <a:gd name="T62" fmla="*/ 1816 w 2126"/>
                  <a:gd name="T63" fmla="*/ 22 h 140"/>
                  <a:gd name="T64" fmla="*/ 1946 w 2126"/>
                  <a:gd name="T65" fmla="*/ 32 h 140"/>
                  <a:gd name="T66" fmla="*/ 1998 w 2126"/>
                  <a:gd name="T67" fmla="*/ 38 h 140"/>
                  <a:gd name="T68" fmla="*/ 2042 w 2126"/>
                  <a:gd name="T69" fmla="*/ 44 h 140"/>
                  <a:gd name="T70" fmla="*/ 2078 w 2126"/>
                  <a:gd name="T71" fmla="*/ 50 h 140"/>
                  <a:gd name="T72" fmla="*/ 2104 w 2126"/>
                  <a:gd name="T73" fmla="*/ 58 h 140"/>
                  <a:gd name="T74" fmla="*/ 2120 w 2126"/>
                  <a:gd name="T75" fmla="*/ 64 h 140"/>
                  <a:gd name="T76" fmla="*/ 2124 w 2126"/>
                  <a:gd name="T77" fmla="*/ 68 h 140"/>
                  <a:gd name="T78" fmla="*/ 2126 w 2126"/>
                  <a:gd name="T79" fmla="*/ 72 h 140"/>
                  <a:gd name="T80" fmla="*/ 2126 w 2126"/>
                  <a:gd name="T81" fmla="*/ 72 h 140"/>
                  <a:gd name="T82" fmla="*/ 2124 w 2126"/>
                  <a:gd name="T83" fmla="*/ 76 h 140"/>
                  <a:gd name="T84" fmla="*/ 2120 w 2126"/>
                  <a:gd name="T85" fmla="*/ 78 h 140"/>
                  <a:gd name="T86" fmla="*/ 2104 w 2126"/>
                  <a:gd name="T87" fmla="*/ 86 h 140"/>
                  <a:gd name="T88" fmla="*/ 2078 w 2126"/>
                  <a:gd name="T89" fmla="*/ 92 h 140"/>
                  <a:gd name="T90" fmla="*/ 2042 w 2126"/>
                  <a:gd name="T91" fmla="*/ 98 h 140"/>
                  <a:gd name="T92" fmla="*/ 1998 w 2126"/>
                  <a:gd name="T93" fmla="*/ 104 h 140"/>
                  <a:gd name="T94" fmla="*/ 1946 w 2126"/>
                  <a:gd name="T95" fmla="*/ 110 h 140"/>
                  <a:gd name="T96" fmla="*/ 1816 w 2126"/>
                  <a:gd name="T97" fmla="*/ 120 h 140"/>
                  <a:gd name="T98" fmla="*/ 1658 w 2126"/>
                  <a:gd name="T99" fmla="*/ 128 h 140"/>
                  <a:gd name="T100" fmla="*/ 1478 w 2126"/>
                  <a:gd name="T101" fmla="*/ 136 h 140"/>
                  <a:gd name="T102" fmla="*/ 1278 w 2126"/>
                  <a:gd name="T103" fmla="*/ 140 h 140"/>
                  <a:gd name="T104" fmla="*/ 1062 w 2126"/>
                  <a:gd name="T10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6" h="140">
                    <a:moveTo>
                      <a:pt x="1062" y="140"/>
                    </a:moveTo>
                    <a:lnTo>
                      <a:pt x="1062" y="140"/>
                    </a:lnTo>
                    <a:lnTo>
                      <a:pt x="848" y="140"/>
                    </a:lnTo>
                    <a:lnTo>
                      <a:pt x="650" y="136"/>
                    </a:lnTo>
                    <a:lnTo>
                      <a:pt x="470" y="128"/>
                    </a:lnTo>
                    <a:lnTo>
                      <a:pt x="312" y="120"/>
                    </a:lnTo>
                    <a:lnTo>
                      <a:pt x="182" y="110"/>
                    </a:lnTo>
                    <a:lnTo>
                      <a:pt x="130" y="104"/>
                    </a:lnTo>
                    <a:lnTo>
                      <a:pt x="84" y="98"/>
                    </a:lnTo>
                    <a:lnTo>
                      <a:pt x="48" y="92"/>
                    </a:lnTo>
                    <a:lnTo>
                      <a:pt x="22" y="86"/>
                    </a:lnTo>
                    <a:lnTo>
                      <a:pt x="6" y="78"/>
                    </a:lnTo>
                    <a:lnTo>
                      <a:pt x="2" y="76"/>
                    </a:lnTo>
                    <a:lnTo>
                      <a:pt x="0" y="72"/>
                    </a:lnTo>
                    <a:lnTo>
                      <a:pt x="2" y="68"/>
                    </a:lnTo>
                    <a:lnTo>
                      <a:pt x="6" y="64"/>
                    </a:lnTo>
                    <a:lnTo>
                      <a:pt x="22" y="58"/>
                    </a:lnTo>
                    <a:lnTo>
                      <a:pt x="48" y="50"/>
                    </a:lnTo>
                    <a:lnTo>
                      <a:pt x="84" y="44"/>
                    </a:lnTo>
                    <a:lnTo>
                      <a:pt x="130" y="38"/>
                    </a:lnTo>
                    <a:lnTo>
                      <a:pt x="182" y="32"/>
                    </a:lnTo>
                    <a:lnTo>
                      <a:pt x="312" y="22"/>
                    </a:lnTo>
                    <a:lnTo>
                      <a:pt x="470" y="12"/>
                    </a:lnTo>
                    <a:lnTo>
                      <a:pt x="650" y="6"/>
                    </a:lnTo>
                    <a:lnTo>
                      <a:pt x="848" y="2"/>
                    </a:lnTo>
                    <a:lnTo>
                      <a:pt x="1062" y="0"/>
                    </a:lnTo>
                    <a:lnTo>
                      <a:pt x="1278" y="2"/>
                    </a:lnTo>
                    <a:lnTo>
                      <a:pt x="1478" y="6"/>
                    </a:lnTo>
                    <a:lnTo>
                      <a:pt x="1658" y="12"/>
                    </a:lnTo>
                    <a:lnTo>
                      <a:pt x="1816" y="22"/>
                    </a:lnTo>
                    <a:lnTo>
                      <a:pt x="1946" y="32"/>
                    </a:lnTo>
                    <a:lnTo>
                      <a:pt x="1998" y="38"/>
                    </a:lnTo>
                    <a:lnTo>
                      <a:pt x="2042" y="44"/>
                    </a:lnTo>
                    <a:lnTo>
                      <a:pt x="2078" y="50"/>
                    </a:lnTo>
                    <a:lnTo>
                      <a:pt x="2104" y="58"/>
                    </a:lnTo>
                    <a:lnTo>
                      <a:pt x="2120" y="64"/>
                    </a:lnTo>
                    <a:lnTo>
                      <a:pt x="2124" y="68"/>
                    </a:lnTo>
                    <a:lnTo>
                      <a:pt x="2126" y="72"/>
                    </a:lnTo>
                    <a:lnTo>
                      <a:pt x="2124" y="76"/>
                    </a:lnTo>
                    <a:lnTo>
                      <a:pt x="2120" y="78"/>
                    </a:lnTo>
                    <a:lnTo>
                      <a:pt x="2104" y="86"/>
                    </a:lnTo>
                    <a:lnTo>
                      <a:pt x="2078" y="92"/>
                    </a:lnTo>
                    <a:lnTo>
                      <a:pt x="2042" y="98"/>
                    </a:lnTo>
                    <a:lnTo>
                      <a:pt x="1998" y="104"/>
                    </a:lnTo>
                    <a:lnTo>
                      <a:pt x="1946" y="110"/>
                    </a:lnTo>
                    <a:lnTo>
                      <a:pt x="1816" y="120"/>
                    </a:lnTo>
                    <a:lnTo>
                      <a:pt x="1658" y="128"/>
                    </a:lnTo>
                    <a:lnTo>
                      <a:pt x="1478" y="136"/>
                    </a:lnTo>
                    <a:lnTo>
                      <a:pt x="1278" y="140"/>
                    </a:lnTo>
                    <a:lnTo>
                      <a:pt x="1062" y="1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8" name="Freeform 233"/>
              <p:cNvSpPr>
                <a:spLocks noChangeArrowheads="1"/>
              </p:cNvSpPr>
              <p:nvPr/>
            </p:nvSpPr>
            <p:spPr bwMode="auto">
              <a:xfrm>
                <a:off x="46" y="2"/>
                <a:ext cx="2136" cy="140"/>
              </a:xfrm>
              <a:custGeom>
                <a:avLst/>
                <a:gdLst>
                  <a:gd name="T0" fmla="*/ 1066 w 2136"/>
                  <a:gd name="T1" fmla="*/ 0 h 140"/>
                  <a:gd name="T2" fmla="*/ 1066 w 2136"/>
                  <a:gd name="T3" fmla="*/ 0 h 140"/>
                  <a:gd name="T4" fmla="*/ 852 w 2136"/>
                  <a:gd name="T5" fmla="*/ 2 h 140"/>
                  <a:gd name="T6" fmla="*/ 652 w 2136"/>
                  <a:gd name="T7" fmla="*/ 6 h 140"/>
                  <a:gd name="T8" fmla="*/ 470 w 2136"/>
                  <a:gd name="T9" fmla="*/ 12 h 140"/>
                  <a:gd name="T10" fmla="*/ 312 w 2136"/>
                  <a:gd name="T11" fmla="*/ 22 h 140"/>
                  <a:gd name="T12" fmla="*/ 182 w 2136"/>
                  <a:gd name="T13" fmla="*/ 32 h 140"/>
                  <a:gd name="T14" fmla="*/ 128 w 2136"/>
                  <a:gd name="T15" fmla="*/ 38 h 140"/>
                  <a:gd name="T16" fmla="*/ 84 w 2136"/>
                  <a:gd name="T17" fmla="*/ 44 h 140"/>
                  <a:gd name="T18" fmla="*/ 48 w 2136"/>
                  <a:gd name="T19" fmla="*/ 50 h 140"/>
                  <a:gd name="T20" fmla="*/ 22 w 2136"/>
                  <a:gd name="T21" fmla="*/ 58 h 140"/>
                  <a:gd name="T22" fmla="*/ 6 w 2136"/>
                  <a:gd name="T23" fmla="*/ 64 h 140"/>
                  <a:gd name="T24" fmla="*/ 2 w 2136"/>
                  <a:gd name="T25" fmla="*/ 68 h 140"/>
                  <a:gd name="T26" fmla="*/ 0 w 2136"/>
                  <a:gd name="T27" fmla="*/ 72 h 140"/>
                  <a:gd name="T28" fmla="*/ 0 w 2136"/>
                  <a:gd name="T29" fmla="*/ 72 h 140"/>
                  <a:gd name="T30" fmla="*/ 2 w 2136"/>
                  <a:gd name="T31" fmla="*/ 76 h 140"/>
                  <a:gd name="T32" fmla="*/ 6 w 2136"/>
                  <a:gd name="T33" fmla="*/ 78 h 140"/>
                  <a:gd name="T34" fmla="*/ 22 w 2136"/>
                  <a:gd name="T35" fmla="*/ 86 h 140"/>
                  <a:gd name="T36" fmla="*/ 48 w 2136"/>
                  <a:gd name="T37" fmla="*/ 92 h 140"/>
                  <a:gd name="T38" fmla="*/ 84 w 2136"/>
                  <a:gd name="T39" fmla="*/ 98 h 140"/>
                  <a:gd name="T40" fmla="*/ 128 w 2136"/>
                  <a:gd name="T41" fmla="*/ 104 h 140"/>
                  <a:gd name="T42" fmla="*/ 182 w 2136"/>
                  <a:gd name="T43" fmla="*/ 110 h 140"/>
                  <a:gd name="T44" fmla="*/ 312 w 2136"/>
                  <a:gd name="T45" fmla="*/ 120 h 140"/>
                  <a:gd name="T46" fmla="*/ 470 w 2136"/>
                  <a:gd name="T47" fmla="*/ 128 h 140"/>
                  <a:gd name="T48" fmla="*/ 652 w 2136"/>
                  <a:gd name="T49" fmla="*/ 136 h 140"/>
                  <a:gd name="T50" fmla="*/ 852 w 2136"/>
                  <a:gd name="T51" fmla="*/ 140 h 140"/>
                  <a:gd name="T52" fmla="*/ 1066 w 2136"/>
                  <a:gd name="T53" fmla="*/ 140 h 140"/>
                  <a:gd name="T54" fmla="*/ 1066 w 2136"/>
                  <a:gd name="T55" fmla="*/ 140 h 140"/>
                  <a:gd name="T56" fmla="*/ 1282 w 2136"/>
                  <a:gd name="T57" fmla="*/ 140 h 140"/>
                  <a:gd name="T58" fmla="*/ 1484 w 2136"/>
                  <a:gd name="T59" fmla="*/ 136 h 140"/>
                  <a:gd name="T60" fmla="*/ 1666 w 2136"/>
                  <a:gd name="T61" fmla="*/ 128 h 140"/>
                  <a:gd name="T62" fmla="*/ 1824 w 2136"/>
                  <a:gd name="T63" fmla="*/ 120 h 140"/>
                  <a:gd name="T64" fmla="*/ 1954 w 2136"/>
                  <a:gd name="T65" fmla="*/ 110 h 140"/>
                  <a:gd name="T66" fmla="*/ 2006 w 2136"/>
                  <a:gd name="T67" fmla="*/ 104 h 140"/>
                  <a:gd name="T68" fmla="*/ 2052 w 2136"/>
                  <a:gd name="T69" fmla="*/ 98 h 140"/>
                  <a:gd name="T70" fmla="*/ 2088 w 2136"/>
                  <a:gd name="T71" fmla="*/ 92 h 140"/>
                  <a:gd name="T72" fmla="*/ 2114 w 2136"/>
                  <a:gd name="T73" fmla="*/ 86 h 140"/>
                  <a:gd name="T74" fmla="*/ 2130 w 2136"/>
                  <a:gd name="T75" fmla="*/ 78 h 140"/>
                  <a:gd name="T76" fmla="*/ 2134 w 2136"/>
                  <a:gd name="T77" fmla="*/ 76 h 140"/>
                  <a:gd name="T78" fmla="*/ 2136 w 2136"/>
                  <a:gd name="T79" fmla="*/ 72 h 140"/>
                  <a:gd name="T80" fmla="*/ 2136 w 2136"/>
                  <a:gd name="T81" fmla="*/ 72 h 140"/>
                  <a:gd name="T82" fmla="*/ 2134 w 2136"/>
                  <a:gd name="T83" fmla="*/ 68 h 140"/>
                  <a:gd name="T84" fmla="*/ 2130 w 2136"/>
                  <a:gd name="T85" fmla="*/ 64 h 140"/>
                  <a:gd name="T86" fmla="*/ 2114 w 2136"/>
                  <a:gd name="T87" fmla="*/ 58 h 140"/>
                  <a:gd name="T88" fmla="*/ 2088 w 2136"/>
                  <a:gd name="T89" fmla="*/ 50 h 140"/>
                  <a:gd name="T90" fmla="*/ 2052 w 2136"/>
                  <a:gd name="T91" fmla="*/ 44 h 140"/>
                  <a:gd name="T92" fmla="*/ 2006 w 2136"/>
                  <a:gd name="T93" fmla="*/ 38 h 140"/>
                  <a:gd name="T94" fmla="*/ 1954 w 2136"/>
                  <a:gd name="T95" fmla="*/ 32 h 140"/>
                  <a:gd name="T96" fmla="*/ 1824 w 2136"/>
                  <a:gd name="T97" fmla="*/ 22 h 140"/>
                  <a:gd name="T98" fmla="*/ 1666 w 2136"/>
                  <a:gd name="T99" fmla="*/ 12 h 140"/>
                  <a:gd name="T100" fmla="*/ 1484 w 2136"/>
                  <a:gd name="T101" fmla="*/ 6 h 140"/>
                  <a:gd name="T102" fmla="*/ 1282 w 2136"/>
                  <a:gd name="T103" fmla="*/ 2 h 140"/>
                  <a:gd name="T104" fmla="*/ 1066 w 2136"/>
                  <a:gd name="T10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6" h="140">
                    <a:moveTo>
                      <a:pt x="1066" y="0"/>
                    </a:moveTo>
                    <a:lnTo>
                      <a:pt x="1066" y="0"/>
                    </a:lnTo>
                    <a:lnTo>
                      <a:pt x="852" y="2"/>
                    </a:lnTo>
                    <a:lnTo>
                      <a:pt x="652" y="6"/>
                    </a:lnTo>
                    <a:lnTo>
                      <a:pt x="470" y="12"/>
                    </a:lnTo>
                    <a:lnTo>
                      <a:pt x="312" y="22"/>
                    </a:lnTo>
                    <a:lnTo>
                      <a:pt x="182" y="32"/>
                    </a:lnTo>
                    <a:lnTo>
                      <a:pt x="128" y="38"/>
                    </a:lnTo>
                    <a:lnTo>
                      <a:pt x="84" y="44"/>
                    </a:lnTo>
                    <a:lnTo>
                      <a:pt x="48" y="50"/>
                    </a:lnTo>
                    <a:lnTo>
                      <a:pt x="22" y="58"/>
                    </a:lnTo>
                    <a:lnTo>
                      <a:pt x="6" y="64"/>
                    </a:lnTo>
                    <a:lnTo>
                      <a:pt x="2" y="68"/>
                    </a:lnTo>
                    <a:lnTo>
                      <a:pt x="0" y="72"/>
                    </a:lnTo>
                    <a:lnTo>
                      <a:pt x="2" y="76"/>
                    </a:lnTo>
                    <a:lnTo>
                      <a:pt x="6" y="78"/>
                    </a:lnTo>
                    <a:lnTo>
                      <a:pt x="22" y="86"/>
                    </a:lnTo>
                    <a:lnTo>
                      <a:pt x="48" y="92"/>
                    </a:lnTo>
                    <a:lnTo>
                      <a:pt x="84" y="98"/>
                    </a:lnTo>
                    <a:lnTo>
                      <a:pt x="128" y="104"/>
                    </a:lnTo>
                    <a:lnTo>
                      <a:pt x="182" y="110"/>
                    </a:lnTo>
                    <a:lnTo>
                      <a:pt x="312" y="120"/>
                    </a:lnTo>
                    <a:lnTo>
                      <a:pt x="470" y="128"/>
                    </a:lnTo>
                    <a:lnTo>
                      <a:pt x="652" y="136"/>
                    </a:lnTo>
                    <a:lnTo>
                      <a:pt x="852" y="140"/>
                    </a:lnTo>
                    <a:lnTo>
                      <a:pt x="1066" y="140"/>
                    </a:lnTo>
                    <a:lnTo>
                      <a:pt x="1282" y="140"/>
                    </a:lnTo>
                    <a:lnTo>
                      <a:pt x="1484" y="136"/>
                    </a:lnTo>
                    <a:lnTo>
                      <a:pt x="1666" y="128"/>
                    </a:lnTo>
                    <a:lnTo>
                      <a:pt x="1824" y="120"/>
                    </a:lnTo>
                    <a:lnTo>
                      <a:pt x="1954" y="110"/>
                    </a:lnTo>
                    <a:lnTo>
                      <a:pt x="2006" y="104"/>
                    </a:lnTo>
                    <a:lnTo>
                      <a:pt x="2052" y="98"/>
                    </a:lnTo>
                    <a:lnTo>
                      <a:pt x="2088" y="92"/>
                    </a:lnTo>
                    <a:lnTo>
                      <a:pt x="2114" y="86"/>
                    </a:lnTo>
                    <a:lnTo>
                      <a:pt x="2130" y="78"/>
                    </a:lnTo>
                    <a:lnTo>
                      <a:pt x="2134" y="76"/>
                    </a:lnTo>
                    <a:lnTo>
                      <a:pt x="2136" y="72"/>
                    </a:lnTo>
                    <a:lnTo>
                      <a:pt x="2134" y="68"/>
                    </a:lnTo>
                    <a:lnTo>
                      <a:pt x="2130" y="64"/>
                    </a:lnTo>
                    <a:lnTo>
                      <a:pt x="2114" y="58"/>
                    </a:lnTo>
                    <a:lnTo>
                      <a:pt x="2088" y="50"/>
                    </a:lnTo>
                    <a:lnTo>
                      <a:pt x="2052" y="44"/>
                    </a:lnTo>
                    <a:lnTo>
                      <a:pt x="2006" y="38"/>
                    </a:lnTo>
                    <a:lnTo>
                      <a:pt x="1954" y="32"/>
                    </a:lnTo>
                    <a:lnTo>
                      <a:pt x="1824" y="22"/>
                    </a:lnTo>
                    <a:lnTo>
                      <a:pt x="1666" y="12"/>
                    </a:lnTo>
                    <a:lnTo>
                      <a:pt x="1484" y="6"/>
                    </a:lnTo>
                    <a:lnTo>
                      <a:pt x="1282" y="2"/>
                    </a:lnTo>
                    <a:lnTo>
                      <a:pt x="10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29" name="Freeform 234"/>
              <p:cNvSpPr>
                <a:spLocks noEditPoints="1" noChangeArrowheads="1"/>
              </p:cNvSpPr>
              <p:nvPr/>
            </p:nvSpPr>
            <p:spPr bwMode="auto">
              <a:xfrm>
                <a:off x="50" y="2"/>
                <a:ext cx="2126" cy="140"/>
              </a:xfrm>
              <a:custGeom>
                <a:avLst/>
                <a:gdLst>
                  <a:gd name="T0" fmla="*/ 1062 w 2126"/>
                  <a:gd name="T1" fmla="*/ 140 h 140"/>
                  <a:gd name="T2" fmla="*/ 652 w 2126"/>
                  <a:gd name="T3" fmla="*/ 134 h 140"/>
                  <a:gd name="T4" fmla="*/ 316 w 2126"/>
                  <a:gd name="T5" fmla="*/ 120 h 140"/>
                  <a:gd name="T6" fmla="*/ 134 w 2126"/>
                  <a:gd name="T7" fmla="*/ 104 h 140"/>
                  <a:gd name="T8" fmla="*/ 54 w 2126"/>
                  <a:gd name="T9" fmla="*/ 92 h 140"/>
                  <a:gd name="T10" fmla="*/ 12 w 2126"/>
                  <a:gd name="T11" fmla="*/ 78 h 140"/>
                  <a:gd name="T12" fmla="*/ 6 w 2126"/>
                  <a:gd name="T13" fmla="*/ 72 h 140"/>
                  <a:gd name="T14" fmla="*/ 8 w 2126"/>
                  <a:gd name="T15" fmla="*/ 68 h 140"/>
                  <a:gd name="T16" fmla="*/ 28 w 2126"/>
                  <a:gd name="T17" fmla="*/ 58 h 140"/>
                  <a:gd name="T18" fmla="*/ 90 w 2126"/>
                  <a:gd name="T19" fmla="*/ 44 h 140"/>
                  <a:gd name="T20" fmla="*/ 186 w 2126"/>
                  <a:gd name="T21" fmla="*/ 32 h 140"/>
                  <a:gd name="T22" fmla="*/ 472 w 2126"/>
                  <a:gd name="T23" fmla="*/ 14 h 140"/>
                  <a:gd name="T24" fmla="*/ 850 w 2126"/>
                  <a:gd name="T25" fmla="*/ 2 h 140"/>
                  <a:gd name="T26" fmla="*/ 1062 w 2126"/>
                  <a:gd name="T27" fmla="*/ 2 h 140"/>
                  <a:gd name="T28" fmla="*/ 1476 w 2126"/>
                  <a:gd name="T29" fmla="*/ 6 h 140"/>
                  <a:gd name="T30" fmla="*/ 1812 w 2126"/>
                  <a:gd name="T31" fmla="*/ 22 h 140"/>
                  <a:gd name="T32" fmla="*/ 1994 w 2126"/>
                  <a:gd name="T33" fmla="*/ 38 h 140"/>
                  <a:gd name="T34" fmla="*/ 2074 w 2126"/>
                  <a:gd name="T35" fmla="*/ 50 h 140"/>
                  <a:gd name="T36" fmla="*/ 2116 w 2126"/>
                  <a:gd name="T37" fmla="*/ 64 h 140"/>
                  <a:gd name="T38" fmla="*/ 2120 w 2126"/>
                  <a:gd name="T39" fmla="*/ 72 h 140"/>
                  <a:gd name="T40" fmla="*/ 2120 w 2126"/>
                  <a:gd name="T41" fmla="*/ 74 h 140"/>
                  <a:gd name="T42" fmla="*/ 2100 w 2126"/>
                  <a:gd name="T43" fmla="*/ 86 h 140"/>
                  <a:gd name="T44" fmla="*/ 2038 w 2126"/>
                  <a:gd name="T45" fmla="*/ 98 h 140"/>
                  <a:gd name="T46" fmla="*/ 1942 w 2126"/>
                  <a:gd name="T47" fmla="*/ 110 h 140"/>
                  <a:gd name="T48" fmla="*/ 1656 w 2126"/>
                  <a:gd name="T49" fmla="*/ 128 h 140"/>
                  <a:gd name="T50" fmla="*/ 1276 w 2126"/>
                  <a:gd name="T51" fmla="*/ 138 h 140"/>
                  <a:gd name="T52" fmla="*/ 1062 w 2126"/>
                  <a:gd name="T53" fmla="*/ 0 h 140"/>
                  <a:gd name="T54" fmla="*/ 848 w 2126"/>
                  <a:gd name="T55" fmla="*/ 2 h 140"/>
                  <a:gd name="T56" fmla="*/ 470 w 2126"/>
                  <a:gd name="T57" fmla="*/ 12 h 140"/>
                  <a:gd name="T58" fmla="*/ 182 w 2126"/>
                  <a:gd name="T59" fmla="*/ 32 h 140"/>
                  <a:gd name="T60" fmla="*/ 84 w 2126"/>
                  <a:gd name="T61" fmla="*/ 44 h 140"/>
                  <a:gd name="T62" fmla="*/ 22 w 2126"/>
                  <a:gd name="T63" fmla="*/ 58 h 140"/>
                  <a:gd name="T64" fmla="*/ 2 w 2126"/>
                  <a:gd name="T65" fmla="*/ 68 h 140"/>
                  <a:gd name="T66" fmla="*/ 0 w 2126"/>
                  <a:gd name="T67" fmla="*/ 72 h 140"/>
                  <a:gd name="T68" fmla="*/ 6 w 2126"/>
                  <a:gd name="T69" fmla="*/ 78 h 140"/>
                  <a:gd name="T70" fmla="*/ 48 w 2126"/>
                  <a:gd name="T71" fmla="*/ 92 h 140"/>
                  <a:gd name="T72" fmla="*/ 130 w 2126"/>
                  <a:gd name="T73" fmla="*/ 104 h 140"/>
                  <a:gd name="T74" fmla="*/ 312 w 2126"/>
                  <a:gd name="T75" fmla="*/ 120 h 140"/>
                  <a:gd name="T76" fmla="*/ 650 w 2126"/>
                  <a:gd name="T77" fmla="*/ 136 h 140"/>
                  <a:gd name="T78" fmla="*/ 1062 w 2126"/>
                  <a:gd name="T79" fmla="*/ 140 h 140"/>
                  <a:gd name="T80" fmla="*/ 1278 w 2126"/>
                  <a:gd name="T81" fmla="*/ 140 h 140"/>
                  <a:gd name="T82" fmla="*/ 1658 w 2126"/>
                  <a:gd name="T83" fmla="*/ 128 h 140"/>
                  <a:gd name="T84" fmla="*/ 1946 w 2126"/>
                  <a:gd name="T85" fmla="*/ 110 h 140"/>
                  <a:gd name="T86" fmla="*/ 2042 w 2126"/>
                  <a:gd name="T87" fmla="*/ 98 h 140"/>
                  <a:gd name="T88" fmla="*/ 2104 w 2126"/>
                  <a:gd name="T89" fmla="*/ 86 h 140"/>
                  <a:gd name="T90" fmla="*/ 2124 w 2126"/>
                  <a:gd name="T91" fmla="*/ 76 h 140"/>
                  <a:gd name="T92" fmla="*/ 2126 w 2126"/>
                  <a:gd name="T93" fmla="*/ 72 h 140"/>
                  <a:gd name="T94" fmla="*/ 2120 w 2126"/>
                  <a:gd name="T95" fmla="*/ 64 h 140"/>
                  <a:gd name="T96" fmla="*/ 2078 w 2126"/>
                  <a:gd name="T97" fmla="*/ 50 h 140"/>
                  <a:gd name="T98" fmla="*/ 1998 w 2126"/>
                  <a:gd name="T99" fmla="*/ 38 h 140"/>
                  <a:gd name="T100" fmla="*/ 1816 w 2126"/>
                  <a:gd name="T101" fmla="*/ 22 h 140"/>
                  <a:gd name="T102" fmla="*/ 1478 w 2126"/>
                  <a:gd name="T103" fmla="*/ 6 h 140"/>
                  <a:gd name="T104" fmla="*/ 1062 w 2126"/>
                  <a:gd name="T10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6" h="140">
                    <a:moveTo>
                      <a:pt x="1062" y="140"/>
                    </a:moveTo>
                    <a:lnTo>
                      <a:pt x="1062" y="140"/>
                    </a:lnTo>
                    <a:lnTo>
                      <a:pt x="850" y="138"/>
                    </a:lnTo>
                    <a:lnTo>
                      <a:pt x="652" y="134"/>
                    </a:lnTo>
                    <a:lnTo>
                      <a:pt x="472" y="128"/>
                    </a:lnTo>
                    <a:lnTo>
                      <a:pt x="316" y="120"/>
                    </a:lnTo>
                    <a:lnTo>
                      <a:pt x="186" y="110"/>
                    </a:lnTo>
                    <a:lnTo>
                      <a:pt x="134" y="104"/>
                    </a:lnTo>
                    <a:lnTo>
                      <a:pt x="90" y="98"/>
                    </a:lnTo>
                    <a:lnTo>
                      <a:pt x="54" y="92"/>
                    </a:lnTo>
                    <a:lnTo>
                      <a:pt x="28" y="86"/>
                    </a:lnTo>
                    <a:lnTo>
                      <a:pt x="12" y="78"/>
                    </a:lnTo>
                    <a:lnTo>
                      <a:pt x="8" y="74"/>
                    </a:lnTo>
                    <a:lnTo>
                      <a:pt x="6" y="72"/>
                    </a:lnTo>
                    <a:lnTo>
                      <a:pt x="8" y="68"/>
                    </a:lnTo>
                    <a:lnTo>
                      <a:pt x="12" y="64"/>
                    </a:lnTo>
                    <a:lnTo>
                      <a:pt x="28" y="58"/>
                    </a:lnTo>
                    <a:lnTo>
                      <a:pt x="54" y="50"/>
                    </a:lnTo>
                    <a:lnTo>
                      <a:pt x="90" y="44"/>
                    </a:lnTo>
                    <a:lnTo>
                      <a:pt x="134" y="38"/>
                    </a:lnTo>
                    <a:lnTo>
                      <a:pt x="186" y="32"/>
                    </a:lnTo>
                    <a:lnTo>
                      <a:pt x="316" y="22"/>
                    </a:lnTo>
                    <a:lnTo>
                      <a:pt x="472" y="14"/>
                    </a:lnTo>
                    <a:lnTo>
                      <a:pt x="652" y="6"/>
                    </a:lnTo>
                    <a:lnTo>
                      <a:pt x="850" y="2"/>
                    </a:lnTo>
                    <a:lnTo>
                      <a:pt x="1062" y="2"/>
                    </a:lnTo>
                    <a:lnTo>
                      <a:pt x="1276" y="2"/>
                    </a:lnTo>
                    <a:lnTo>
                      <a:pt x="1476" y="6"/>
                    </a:lnTo>
                    <a:lnTo>
                      <a:pt x="1656" y="14"/>
                    </a:lnTo>
                    <a:lnTo>
                      <a:pt x="1812" y="22"/>
                    </a:lnTo>
                    <a:lnTo>
                      <a:pt x="1942" y="32"/>
                    </a:lnTo>
                    <a:lnTo>
                      <a:pt x="1994" y="38"/>
                    </a:lnTo>
                    <a:lnTo>
                      <a:pt x="2038" y="44"/>
                    </a:lnTo>
                    <a:lnTo>
                      <a:pt x="2074" y="50"/>
                    </a:lnTo>
                    <a:lnTo>
                      <a:pt x="2100" y="58"/>
                    </a:lnTo>
                    <a:lnTo>
                      <a:pt x="2116" y="64"/>
                    </a:lnTo>
                    <a:lnTo>
                      <a:pt x="2120" y="68"/>
                    </a:lnTo>
                    <a:lnTo>
                      <a:pt x="2120" y="72"/>
                    </a:lnTo>
                    <a:lnTo>
                      <a:pt x="2120" y="74"/>
                    </a:lnTo>
                    <a:lnTo>
                      <a:pt x="2116" y="78"/>
                    </a:lnTo>
                    <a:lnTo>
                      <a:pt x="2100" y="86"/>
                    </a:lnTo>
                    <a:lnTo>
                      <a:pt x="2074" y="92"/>
                    </a:lnTo>
                    <a:lnTo>
                      <a:pt x="2038" y="98"/>
                    </a:lnTo>
                    <a:lnTo>
                      <a:pt x="1994" y="104"/>
                    </a:lnTo>
                    <a:lnTo>
                      <a:pt x="1942" y="110"/>
                    </a:lnTo>
                    <a:lnTo>
                      <a:pt x="1812" y="120"/>
                    </a:lnTo>
                    <a:lnTo>
                      <a:pt x="1656" y="128"/>
                    </a:lnTo>
                    <a:lnTo>
                      <a:pt x="1476" y="134"/>
                    </a:lnTo>
                    <a:lnTo>
                      <a:pt x="1276" y="138"/>
                    </a:lnTo>
                    <a:lnTo>
                      <a:pt x="1062" y="140"/>
                    </a:lnTo>
                    <a:close/>
                    <a:moveTo>
                      <a:pt x="1062" y="0"/>
                    </a:moveTo>
                    <a:lnTo>
                      <a:pt x="1062" y="0"/>
                    </a:lnTo>
                    <a:lnTo>
                      <a:pt x="848" y="2"/>
                    </a:lnTo>
                    <a:lnTo>
                      <a:pt x="650" y="6"/>
                    </a:lnTo>
                    <a:lnTo>
                      <a:pt x="470" y="12"/>
                    </a:lnTo>
                    <a:lnTo>
                      <a:pt x="312" y="22"/>
                    </a:lnTo>
                    <a:lnTo>
                      <a:pt x="182" y="32"/>
                    </a:lnTo>
                    <a:lnTo>
                      <a:pt x="130" y="38"/>
                    </a:lnTo>
                    <a:lnTo>
                      <a:pt x="84" y="44"/>
                    </a:lnTo>
                    <a:lnTo>
                      <a:pt x="48" y="50"/>
                    </a:lnTo>
                    <a:lnTo>
                      <a:pt x="22" y="58"/>
                    </a:lnTo>
                    <a:lnTo>
                      <a:pt x="6" y="64"/>
                    </a:lnTo>
                    <a:lnTo>
                      <a:pt x="2" y="68"/>
                    </a:lnTo>
                    <a:lnTo>
                      <a:pt x="0" y="72"/>
                    </a:lnTo>
                    <a:lnTo>
                      <a:pt x="2" y="76"/>
                    </a:lnTo>
                    <a:lnTo>
                      <a:pt x="6" y="78"/>
                    </a:lnTo>
                    <a:lnTo>
                      <a:pt x="22" y="86"/>
                    </a:lnTo>
                    <a:lnTo>
                      <a:pt x="48" y="92"/>
                    </a:lnTo>
                    <a:lnTo>
                      <a:pt x="84" y="98"/>
                    </a:lnTo>
                    <a:lnTo>
                      <a:pt x="130" y="104"/>
                    </a:lnTo>
                    <a:lnTo>
                      <a:pt x="182" y="110"/>
                    </a:lnTo>
                    <a:lnTo>
                      <a:pt x="312" y="120"/>
                    </a:lnTo>
                    <a:lnTo>
                      <a:pt x="470" y="128"/>
                    </a:lnTo>
                    <a:lnTo>
                      <a:pt x="650" y="136"/>
                    </a:lnTo>
                    <a:lnTo>
                      <a:pt x="848" y="140"/>
                    </a:lnTo>
                    <a:lnTo>
                      <a:pt x="1062" y="140"/>
                    </a:lnTo>
                    <a:lnTo>
                      <a:pt x="1278" y="140"/>
                    </a:lnTo>
                    <a:lnTo>
                      <a:pt x="1478" y="136"/>
                    </a:lnTo>
                    <a:lnTo>
                      <a:pt x="1658" y="128"/>
                    </a:lnTo>
                    <a:lnTo>
                      <a:pt x="1816" y="120"/>
                    </a:lnTo>
                    <a:lnTo>
                      <a:pt x="1946" y="110"/>
                    </a:lnTo>
                    <a:lnTo>
                      <a:pt x="1998" y="104"/>
                    </a:lnTo>
                    <a:lnTo>
                      <a:pt x="2042" y="98"/>
                    </a:lnTo>
                    <a:lnTo>
                      <a:pt x="2078" y="92"/>
                    </a:lnTo>
                    <a:lnTo>
                      <a:pt x="2104" y="86"/>
                    </a:lnTo>
                    <a:lnTo>
                      <a:pt x="2120" y="78"/>
                    </a:lnTo>
                    <a:lnTo>
                      <a:pt x="2124" y="76"/>
                    </a:lnTo>
                    <a:lnTo>
                      <a:pt x="2126" y="72"/>
                    </a:lnTo>
                    <a:lnTo>
                      <a:pt x="2124" y="68"/>
                    </a:lnTo>
                    <a:lnTo>
                      <a:pt x="2120" y="64"/>
                    </a:lnTo>
                    <a:lnTo>
                      <a:pt x="2104" y="58"/>
                    </a:lnTo>
                    <a:lnTo>
                      <a:pt x="2078" y="50"/>
                    </a:lnTo>
                    <a:lnTo>
                      <a:pt x="2042" y="44"/>
                    </a:lnTo>
                    <a:lnTo>
                      <a:pt x="1998" y="38"/>
                    </a:lnTo>
                    <a:lnTo>
                      <a:pt x="1946" y="32"/>
                    </a:lnTo>
                    <a:lnTo>
                      <a:pt x="1816" y="22"/>
                    </a:lnTo>
                    <a:lnTo>
                      <a:pt x="1658" y="12"/>
                    </a:lnTo>
                    <a:lnTo>
                      <a:pt x="1478" y="6"/>
                    </a:lnTo>
                    <a:lnTo>
                      <a:pt x="1278" y="2"/>
                    </a:lnTo>
                    <a:lnTo>
                      <a:pt x="1062" y="0"/>
                    </a:lnTo>
                    <a:close/>
                  </a:path>
                </a:pathLst>
              </a:custGeom>
              <a:solidFill>
                <a:srgbClr val="EEED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0" name="Freeform 235"/>
              <p:cNvSpPr>
                <a:spLocks noChangeArrowheads="1"/>
              </p:cNvSpPr>
              <p:nvPr/>
            </p:nvSpPr>
            <p:spPr bwMode="auto">
              <a:xfrm>
                <a:off x="56" y="4"/>
                <a:ext cx="2114" cy="138"/>
              </a:xfrm>
              <a:custGeom>
                <a:avLst/>
                <a:gdLst>
                  <a:gd name="T0" fmla="*/ 1056 w 2114"/>
                  <a:gd name="T1" fmla="*/ 138 h 138"/>
                  <a:gd name="T2" fmla="*/ 1056 w 2114"/>
                  <a:gd name="T3" fmla="*/ 138 h 138"/>
                  <a:gd name="T4" fmla="*/ 844 w 2114"/>
                  <a:gd name="T5" fmla="*/ 136 h 138"/>
                  <a:gd name="T6" fmla="*/ 646 w 2114"/>
                  <a:gd name="T7" fmla="*/ 132 h 138"/>
                  <a:gd name="T8" fmla="*/ 466 w 2114"/>
                  <a:gd name="T9" fmla="*/ 126 h 138"/>
                  <a:gd name="T10" fmla="*/ 310 w 2114"/>
                  <a:gd name="T11" fmla="*/ 118 h 138"/>
                  <a:gd name="T12" fmla="*/ 180 w 2114"/>
                  <a:gd name="T13" fmla="*/ 108 h 138"/>
                  <a:gd name="T14" fmla="*/ 128 w 2114"/>
                  <a:gd name="T15" fmla="*/ 102 h 138"/>
                  <a:gd name="T16" fmla="*/ 84 w 2114"/>
                  <a:gd name="T17" fmla="*/ 96 h 138"/>
                  <a:gd name="T18" fmla="*/ 48 w 2114"/>
                  <a:gd name="T19" fmla="*/ 90 h 138"/>
                  <a:gd name="T20" fmla="*/ 22 w 2114"/>
                  <a:gd name="T21" fmla="*/ 84 h 138"/>
                  <a:gd name="T22" fmla="*/ 6 w 2114"/>
                  <a:gd name="T23" fmla="*/ 76 h 138"/>
                  <a:gd name="T24" fmla="*/ 2 w 2114"/>
                  <a:gd name="T25" fmla="*/ 72 h 138"/>
                  <a:gd name="T26" fmla="*/ 0 w 2114"/>
                  <a:gd name="T27" fmla="*/ 70 h 138"/>
                  <a:gd name="T28" fmla="*/ 0 w 2114"/>
                  <a:gd name="T29" fmla="*/ 70 h 138"/>
                  <a:gd name="T30" fmla="*/ 2 w 2114"/>
                  <a:gd name="T31" fmla="*/ 66 h 138"/>
                  <a:gd name="T32" fmla="*/ 6 w 2114"/>
                  <a:gd name="T33" fmla="*/ 62 h 138"/>
                  <a:gd name="T34" fmla="*/ 22 w 2114"/>
                  <a:gd name="T35" fmla="*/ 56 h 138"/>
                  <a:gd name="T36" fmla="*/ 48 w 2114"/>
                  <a:gd name="T37" fmla="*/ 48 h 138"/>
                  <a:gd name="T38" fmla="*/ 84 w 2114"/>
                  <a:gd name="T39" fmla="*/ 42 h 138"/>
                  <a:gd name="T40" fmla="*/ 128 w 2114"/>
                  <a:gd name="T41" fmla="*/ 36 h 138"/>
                  <a:gd name="T42" fmla="*/ 180 w 2114"/>
                  <a:gd name="T43" fmla="*/ 30 h 138"/>
                  <a:gd name="T44" fmla="*/ 310 w 2114"/>
                  <a:gd name="T45" fmla="*/ 20 h 138"/>
                  <a:gd name="T46" fmla="*/ 466 w 2114"/>
                  <a:gd name="T47" fmla="*/ 12 h 138"/>
                  <a:gd name="T48" fmla="*/ 646 w 2114"/>
                  <a:gd name="T49" fmla="*/ 4 h 138"/>
                  <a:gd name="T50" fmla="*/ 844 w 2114"/>
                  <a:gd name="T51" fmla="*/ 0 h 138"/>
                  <a:gd name="T52" fmla="*/ 1056 w 2114"/>
                  <a:gd name="T53" fmla="*/ 0 h 138"/>
                  <a:gd name="T54" fmla="*/ 1056 w 2114"/>
                  <a:gd name="T55" fmla="*/ 0 h 138"/>
                  <a:gd name="T56" fmla="*/ 1270 w 2114"/>
                  <a:gd name="T57" fmla="*/ 0 h 138"/>
                  <a:gd name="T58" fmla="*/ 1470 w 2114"/>
                  <a:gd name="T59" fmla="*/ 4 h 138"/>
                  <a:gd name="T60" fmla="*/ 1650 w 2114"/>
                  <a:gd name="T61" fmla="*/ 12 h 138"/>
                  <a:gd name="T62" fmla="*/ 1806 w 2114"/>
                  <a:gd name="T63" fmla="*/ 20 h 138"/>
                  <a:gd name="T64" fmla="*/ 1936 w 2114"/>
                  <a:gd name="T65" fmla="*/ 30 h 138"/>
                  <a:gd name="T66" fmla="*/ 1988 w 2114"/>
                  <a:gd name="T67" fmla="*/ 36 h 138"/>
                  <a:gd name="T68" fmla="*/ 2032 w 2114"/>
                  <a:gd name="T69" fmla="*/ 42 h 138"/>
                  <a:gd name="T70" fmla="*/ 2068 w 2114"/>
                  <a:gd name="T71" fmla="*/ 48 h 138"/>
                  <a:gd name="T72" fmla="*/ 2094 w 2114"/>
                  <a:gd name="T73" fmla="*/ 56 h 138"/>
                  <a:gd name="T74" fmla="*/ 2110 w 2114"/>
                  <a:gd name="T75" fmla="*/ 62 h 138"/>
                  <a:gd name="T76" fmla="*/ 2114 w 2114"/>
                  <a:gd name="T77" fmla="*/ 66 h 138"/>
                  <a:gd name="T78" fmla="*/ 2114 w 2114"/>
                  <a:gd name="T79" fmla="*/ 70 h 138"/>
                  <a:gd name="T80" fmla="*/ 2114 w 2114"/>
                  <a:gd name="T81" fmla="*/ 70 h 138"/>
                  <a:gd name="T82" fmla="*/ 2114 w 2114"/>
                  <a:gd name="T83" fmla="*/ 72 h 138"/>
                  <a:gd name="T84" fmla="*/ 2110 w 2114"/>
                  <a:gd name="T85" fmla="*/ 76 h 138"/>
                  <a:gd name="T86" fmla="*/ 2094 w 2114"/>
                  <a:gd name="T87" fmla="*/ 84 h 138"/>
                  <a:gd name="T88" fmla="*/ 2068 w 2114"/>
                  <a:gd name="T89" fmla="*/ 90 h 138"/>
                  <a:gd name="T90" fmla="*/ 2032 w 2114"/>
                  <a:gd name="T91" fmla="*/ 96 h 138"/>
                  <a:gd name="T92" fmla="*/ 1988 w 2114"/>
                  <a:gd name="T93" fmla="*/ 102 h 138"/>
                  <a:gd name="T94" fmla="*/ 1936 w 2114"/>
                  <a:gd name="T95" fmla="*/ 108 h 138"/>
                  <a:gd name="T96" fmla="*/ 1806 w 2114"/>
                  <a:gd name="T97" fmla="*/ 118 h 138"/>
                  <a:gd name="T98" fmla="*/ 1650 w 2114"/>
                  <a:gd name="T99" fmla="*/ 126 h 138"/>
                  <a:gd name="T100" fmla="*/ 1470 w 2114"/>
                  <a:gd name="T101" fmla="*/ 132 h 138"/>
                  <a:gd name="T102" fmla="*/ 1270 w 2114"/>
                  <a:gd name="T103" fmla="*/ 136 h 138"/>
                  <a:gd name="T104" fmla="*/ 1056 w 2114"/>
                  <a:gd name="T10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4" h="138">
                    <a:moveTo>
                      <a:pt x="1056" y="138"/>
                    </a:moveTo>
                    <a:lnTo>
                      <a:pt x="1056" y="138"/>
                    </a:lnTo>
                    <a:lnTo>
                      <a:pt x="844" y="136"/>
                    </a:lnTo>
                    <a:lnTo>
                      <a:pt x="646" y="132"/>
                    </a:lnTo>
                    <a:lnTo>
                      <a:pt x="466" y="126"/>
                    </a:lnTo>
                    <a:lnTo>
                      <a:pt x="310" y="118"/>
                    </a:lnTo>
                    <a:lnTo>
                      <a:pt x="180" y="108"/>
                    </a:lnTo>
                    <a:lnTo>
                      <a:pt x="128" y="102"/>
                    </a:lnTo>
                    <a:lnTo>
                      <a:pt x="84" y="96"/>
                    </a:lnTo>
                    <a:lnTo>
                      <a:pt x="48" y="90"/>
                    </a:lnTo>
                    <a:lnTo>
                      <a:pt x="22" y="84"/>
                    </a:lnTo>
                    <a:lnTo>
                      <a:pt x="6" y="76"/>
                    </a:lnTo>
                    <a:lnTo>
                      <a:pt x="2" y="72"/>
                    </a:lnTo>
                    <a:lnTo>
                      <a:pt x="0" y="70"/>
                    </a:lnTo>
                    <a:lnTo>
                      <a:pt x="2" y="66"/>
                    </a:lnTo>
                    <a:lnTo>
                      <a:pt x="6" y="62"/>
                    </a:lnTo>
                    <a:lnTo>
                      <a:pt x="22" y="56"/>
                    </a:lnTo>
                    <a:lnTo>
                      <a:pt x="48" y="48"/>
                    </a:lnTo>
                    <a:lnTo>
                      <a:pt x="84" y="42"/>
                    </a:lnTo>
                    <a:lnTo>
                      <a:pt x="128" y="36"/>
                    </a:lnTo>
                    <a:lnTo>
                      <a:pt x="180" y="30"/>
                    </a:lnTo>
                    <a:lnTo>
                      <a:pt x="310" y="20"/>
                    </a:lnTo>
                    <a:lnTo>
                      <a:pt x="466" y="12"/>
                    </a:lnTo>
                    <a:lnTo>
                      <a:pt x="646" y="4"/>
                    </a:lnTo>
                    <a:lnTo>
                      <a:pt x="844" y="0"/>
                    </a:lnTo>
                    <a:lnTo>
                      <a:pt x="1056" y="0"/>
                    </a:lnTo>
                    <a:lnTo>
                      <a:pt x="1270" y="0"/>
                    </a:lnTo>
                    <a:lnTo>
                      <a:pt x="1470" y="4"/>
                    </a:lnTo>
                    <a:lnTo>
                      <a:pt x="1650" y="12"/>
                    </a:lnTo>
                    <a:lnTo>
                      <a:pt x="1806" y="20"/>
                    </a:lnTo>
                    <a:lnTo>
                      <a:pt x="1936" y="30"/>
                    </a:lnTo>
                    <a:lnTo>
                      <a:pt x="1988" y="36"/>
                    </a:lnTo>
                    <a:lnTo>
                      <a:pt x="2032" y="42"/>
                    </a:lnTo>
                    <a:lnTo>
                      <a:pt x="2068" y="48"/>
                    </a:lnTo>
                    <a:lnTo>
                      <a:pt x="2094" y="56"/>
                    </a:lnTo>
                    <a:lnTo>
                      <a:pt x="2110" y="62"/>
                    </a:lnTo>
                    <a:lnTo>
                      <a:pt x="2114" y="66"/>
                    </a:lnTo>
                    <a:lnTo>
                      <a:pt x="2114" y="70"/>
                    </a:lnTo>
                    <a:lnTo>
                      <a:pt x="2114" y="72"/>
                    </a:lnTo>
                    <a:lnTo>
                      <a:pt x="2110" y="76"/>
                    </a:lnTo>
                    <a:lnTo>
                      <a:pt x="2094" y="84"/>
                    </a:lnTo>
                    <a:lnTo>
                      <a:pt x="2068" y="90"/>
                    </a:lnTo>
                    <a:lnTo>
                      <a:pt x="2032" y="96"/>
                    </a:lnTo>
                    <a:lnTo>
                      <a:pt x="1988" y="102"/>
                    </a:lnTo>
                    <a:lnTo>
                      <a:pt x="1936" y="108"/>
                    </a:lnTo>
                    <a:lnTo>
                      <a:pt x="1806" y="118"/>
                    </a:lnTo>
                    <a:lnTo>
                      <a:pt x="1650" y="126"/>
                    </a:lnTo>
                    <a:lnTo>
                      <a:pt x="1470" y="132"/>
                    </a:lnTo>
                    <a:lnTo>
                      <a:pt x="1270" y="136"/>
                    </a:lnTo>
                    <a:lnTo>
                      <a:pt x="1056"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1" name="Freeform 236"/>
              <p:cNvSpPr>
                <a:spLocks noChangeArrowheads="1"/>
              </p:cNvSpPr>
              <p:nvPr/>
            </p:nvSpPr>
            <p:spPr bwMode="auto">
              <a:xfrm>
                <a:off x="50" y="2"/>
                <a:ext cx="2126" cy="140"/>
              </a:xfrm>
              <a:custGeom>
                <a:avLst/>
                <a:gdLst>
                  <a:gd name="T0" fmla="*/ 1062 w 2126"/>
                  <a:gd name="T1" fmla="*/ 0 h 140"/>
                  <a:gd name="T2" fmla="*/ 1062 w 2126"/>
                  <a:gd name="T3" fmla="*/ 0 h 140"/>
                  <a:gd name="T4" fmla="*/ 848 w 2126"/>
                  <a:gd name="T5" fmla="*/ 2 h 140"/>
                  <a:gd name="T6" fmla="*/ 650 w 2126"/>
                  <a:gd name="T7" fmla="*/ 6 h 140"/>
                  <a:gd name="T8" fmla="*/ 470 w 2126"/>
                  <a:gd name="T9" fmla="*/ 12 h 140"/>
                  <a:gd name="T10" fmla="*/ 312 w 2126"/>
                  <a:gd name="T11" fmla="*/ 22 h 140"/>
                  <a:gd name="T12" fmla="*/ 182 w 2126"/>
                  <a:gd name="T13" fmla="*/ 32 h 140"/>
                  <a:gd name="T14" fmla="*/ 130 w 2126"/>
                  <a:gd name="T15" fmla="*/ 38 h 140"/>
                  <a:gd name="T16" fmla="*/ 84 w 2126"/>
                  <a:gd name="T17" fmla="*/ 44 h 140"/>
                  <a:gd name="T18" fmla="*/ 48 w 2126"/>
                  <a:gd name="T19" fmla="*/ 50 h 140"/>
                  <a:gd name="T20" fmla="*/ 22 w 2126"/>
                  <a:gd name="T21" fmla="*/ 58 h 140"/>
                  <a:gd name="T22" fmla="*/ 6 w 2126"/>
                  <a:gd name="T23" fmla="*/ 64 h 140"/>
                  <a:gd name="T24" fmla="*/ 2 w 2126"/>
                  <a:gd name="T25" fmla="*/ 68 h 140"/>
                  <a:gd name="T26" fmla="*/ 0 w 2126"/>
                  <a:gd name="T27" fmla="*/ 72 h 140"/>
                  <a:gd name="T28" fmla="*/ 0 w 2126"/>
                  <a:gd name="T29" fmla="*/ 72 h 140"/>
                  <a:gd name="T30" fmla="*/ 2 w 2126"/>
                  <a:gd name="T31" fmla="*/ 76 h 140"/>
                  <a:gd name="T32" fmla="*/ 6 w 2126"/>
                  <a:gd name="T33" fmla="*/ 78 h 140"/>
                  <a:gd name="T34" fmla="*/ 22 w 2126"/>
                  <a:gd name="T35" fmla="*/ 86 h 140"/>
                  <a:gd name="T36" fmla="*/ 48 w 2126"/>
                  <a:gd name="T37" fmla="*/ 92 h 140"/>
                  <a:gd name="T38" fmla="*/ 84 w 2126"/>
                  <a:gd name="T39" fmla="*/ 98 h 140"/>
                  <a:gd name="T40" fmla="*/ 130 w 2126"/>
                  <a:gd name="T41" fmla="*/ 104 h 140"/>
                  <a:gd name="T42" fmla="*/ 182 w 2126"/>
                  <a:gd name="T43" fmla="*/ 110 h 140"/>
                  <a:gd name="T44" fmla="*/ 312 w 2126"/>
                  <a:gd name="T45" fmla="*/ 120 h 140"/>
                  <a:gd name="T46" fmla="*/ 470 w 2126"/>
                  <a:gd name="T47" fmla="*/ 128 h 140"/>
                  <a:gd name="T48" fmla="*/ 650 w 2126"/>
                  <a:gd name="T49" fmla="*/ 136 h 140"/>
                  <a:gd name="T50" fmla="*/ 848 w 2126"/>
                  <a:gd name="T51" fmla="*/ 140 h 140"/>
                  <a:gd name="T52" fmla="*/ 1062 w 2126"/>
                  <a:gd name="T53" fmla="*/ 140 h 140"/>
                  <a:gd name="T54" fmla="*/ 1062 w 2126"/>
                  <a:gd name="T55" fmla="*/ 140 h 140"/>
                  <a:gd name="T56" fmla="*/ 1278 w 2126"/>
                  <a:gd name="T57" fmla="*/ 140 h 140"/>
                  <a:gd name="T58" fmla="*/ 1478 w 2126"/>
                  <a:gd name="T59" fmla="*/ 136 h 140"/>
                  <a:gd name="T60" fmla="*/ 1658 w 2126"/>
                  <a:gd name="T61" fmla="*/ 128 h 140"/>
                  <a:gd name="T62" fmla="*/ 1816 w 2126"/>
                  <a:gd name="T63" fmla="*/ 120 h 140"/>
                  <a:gd name="T64" fmla="*/ 1946 w 2126"/>
                  <a:gd name="T65" fmla="*/ 110 h 140"/>
                  <a:gd name="T66" fmla="*/ 1998 w 2126"/>
                  <a:gd name="T67" fmla="*/ 104 h 140"/>
                  <a:gd name="T68" fmla="*/ 2042 w 2126"/>
                  <a:gd name="T69" fmla="*/ 98 h 140"/>
                  <a:gd name="T70" fmla="*/ 2078 w 2126"/>
                  <a:gd name="T71" fmla="*/ 92 h 140"/>
                  <a:gd name="T72" fmla="*/ 2104 w 2126"/>
                  <a:gd name="T73" fmla="*/ 86 h 140"/>
                  <a:gd name="T74" fmla="*/ 2120 w 2126"/>
                  <a:gd name="T75" fmla="*/ 78 h 140"/>
                  <a:gd name="T76" fmla="*/ 2124 w 2126"/>
                  <a:gd name="T77" fmla="*/ 76 h 140"/>
                  <a:gd name="T78" fmla="*/ 2126 w 2126"/>
                  <a:gd name="T79" fmla="*/ 72 h 140"/>
                  <a:gd name="T80" fmla="*/ 2126 w 2126"/>
                  <a:gd name="T81" fmla="*/ 72 h 140"/>
                  <a:gd name="T82" fmla="*/ 2124 w 2126"/>
                  <a:gd name="T83" fmla="*/ 68 h 140"/>
                  <a:gd name="T84" fmla="*/ 2120 w 2126"/>
                  <a:gd name="T85" fmla="*/ 64 h 140"/>
                  <a:gd name="T86" fmla="*/ 2104 w 2126"/>
                  <a:gd name="T87" fmla="*/ 58 h 140"/>
                  <a:gd name="T88" fmla="*/ 2078 w 2126"/>
                  <a:gd name="T89" fmla="*/ 50 h 140"/>
                  <a:gd name="T90" fmla="*/ 2042 w 2126"/>
                  <a:gd name="T91" fmla="*/ 44 h 140"/>
                  <a:gd name="T92" fmla="*/ 1998 w 2126"/>
                  <a:gd name="T93" fmla="*/ 38 h 140"/>
                  <a:gd name="T94" fmla="*/ 1946 w 2126"/>
                  <a:gd name="T95" fmla="*/ 32 h 140"/>
                  <a:gd name="T96" fmla="*/ 1816 w 2126"/>
                  <a:gd name="T97" fmla="*/ 22 h 140"/>
                  <a:gd name="T98" fmla="*/ 1658 w 2126"/>
                  <a:gd name="T99" fmla="*/ 12 h 140"/>
                  <a:gd name="T100" fmla="*/ 1478 w 2126"/>
                  <a:gd name="T101" fmla="*/ 6 h 140"/>
                  <a:gd name="T102" fmla="*/ 1278 w 2126"/>
                  <a:gd name="T103" fmla="*/ 2 h 140"/>
                  <a:gd name="T104" fmla="*/ 1062 w 2126"/>
                  <a:gd name="T10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6" h="140">
                    <a:moveTo>
                      <a:pt x="1062" y="0"/>
                    </a:moveTo>
                    <a:lnTo>
                      <a:pt x="1062" y="0"/>
                    </a:lnTo>
                    <a:lnTo>
                      <a:pt x="848" y="2"/>
                    </a:lnTo>
                    <a:lnTo>
                      <a:pt x="650" y="6"/>
                    </a:lnTo>
                    <a:lnTo>
                      <a:pt x="470" y="12"/>
                    </a:lnTo>
                    <a:lnTo>
                      <a:pt x="312" y="22"/>
                    </a:lnTo>
                    <a:lnTo>
                      <a:pt x="182" y="32"/>
                    </a:lnTo>
                    <a:lnTo>
                      <a:pt x="130" y="38"/>
                    </a:lnTo>
                    <a:lnTo>
                      <a:pt x="84" y="44"/>
                    </a:lnTo>
                    <a:lnTo>
                      <a:pt x="48" y="50"/>
                    </a:lnTo>
                    <a:lnTo>
                      <a:pt x="22" y="58"/>
                    </a:lnTo>
                    <a:lnTo>
                      <a:pt x="6" y="64"/>
                    </a:lnTo>
                    <a:lnTo>
                      <a:pt x="2" y="68"/>
                    </a:lnTo>
                    <a:lnTo>
                      <a:pt x="0" y="72"/>
                    </a:lnTo>
                    <a:lnTo>
                      <a:pt x="2" y="76"/>
                    </a:lnTo>
                    <a:lnTo>
                      <a:pt x="6" y="78"/>
                    </a:lnTo>
                    <a:lnTo>
                      <a:pt x="22" y="86"/>
                    </a:lnTo>
                    <a:lnTo>
                      <a:pt x="48" y="92"/>
                    </a:lnTo>
                    <a:lnTo>
                      <a:pt x="84" y="98"/>
                    </a:lnTo>
                    <a:lnTo>
                      <a:pt x="130" y="104"/>
                    </a:lnTo>
                    <a:lnTo>
                      <a:pt x="182" y="110"/>
                    </a:lnTo>
                    <a:lnTo>
                      <a:pt x="312" y="120"/>
                    </a:lnTo>
                    <a:lnTo>
                      <a:pt x="470" y="128"/>
                    </a:lnTo>
                    <a:lnTo>
                      <a:pt x="650" y="136"/>
                    </a:lnTo>
                    <a:lnTo>
                      <a:pt x="848" y="140"/>
                    </a:lnTo>
                    <a:lnTo>
                      <a:pt x="1062" y="140"/>
                    </a:lnTo>
                    <a:lnTo>
                      <a:pt x="1278" y="140"/>
                    </a:lnTo>
                    <a:lnTo>
                      <a:pt x="1478" y="136"/>
                    </a:lnTo>
                    <a:lnTo>
                      <a:pt x="1658" y="128"/>
                    </a:lnTo>
                    <a:lnTo>
                      <a:pt x="1816" y="120"/>
                    </a:lnTo>
                    <a:lnTo>
                      <a:pt x="1946" y="110"/>
                    </a:lnTo>
                    <a:lnTo>
                      <a:pt x="1998" y="104"/>
                    </a:lnTo>
                    <a:lnTo>
                      <a:pt x="2042" y="98"/>
                    </a:lnTo>
                    <a:lnTo>
                      <a:pt x="2078" y="92"/>
                    </a:lnTo>
                    <a:lnTo>
                      <a:pt x="2104" y="86"/>
                    </a:lnTo>
                    <a:lnTo>
                      <a:pt x="2120" y="78"/>
                    </a:lnTo>
                    <a:lnTo>
                      <a:pt x="2124" y="76"/>
                    </a:lnTo>
                    <a:lnTo>
                      <a:pt x="2126" y="72"/>
                    </a:lnTo>
                    <a:lnTo>
                      <a:pt x="2124" y="68"/>
                    </a:lnTo>
                    <a:lnTo>
                      <a:pt x="2120" y="64"/>
                    </a:lnTo>
                    <a:lnTo>
                      <a:pt x="2104" y="58"/>
                    </a:lnTo>
                    <a:lnTo>
                      <a:pt x="2078" y="50"/>
                    </a:lnTo>
                    <a:lnTo>
                      <a:pt x="2042" y="44"/>
                    </a:lnTo>
                    <a:lnTo>
                      <a:pt x="1998" y="38"/>
                    </a:lnTo>
                    <a:lnTo>
                      <a:pt x="1946" y="32"/>
                    </a:lnTo>
                    <a:lnTo>
                      <a:pt x="1816" y="22"/>
                    </a:lnTo>
                    <a:lnTo>
                      <a:pt x="1658" y="12"/>
                    </a:lnTo>
                    <a:lnTo>
                      <a:pt x="1478" y="6"/>
                    </a:lnTo>
                    <a:lnTo>
                      <a:pt x="1278" y="2"/>
                    </a:lnTo>
                    <a:lnTo>
                      <a:pt x="10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2" name="Freeform 237"/>
              <p:cNvSpPr>
                <a:spLocks noEditPoints="1" noChangeArrowheads="1"/>
              </p:cNvSpPr>
              <p:nvPr/>
            </p:nvSpPr>
            <p:spPr bwMode="auto">
              <a:xfrm>
                <a:off x="56" y="4"/>
                <a:ext cx="2114" cy="138"/>
              </a:xfrm>
              <a:custGeom>
                <a:avLst/>
                <a:gdLst>
                  <a:gd name="T0" fmla="*/ 1056 w 2114"/>
                  <a:gd name="T1" fmla="*/ 138 h 138"/>
                  <a:gd name="T2" fmla="*/ 648 w 2114"/>
                  <a:gd name="T3" fmla="*/ 132 h 138"/>
                  <a:gd name="T4" fmla="*/ 314 w 2114"/>
                  <a:gd name="T5" fmla="*/ 118 h 138"/>
                  <a:gd name="T6" fmla="*/ 132 w 2114"/>
                  <a:gd name="T7" fmla="*/ 102 h 138"/>
                  <a:gd name="T8" fmla="*/ 52 w 2114"/>
                  <a:gd name="T9" fmla="*/ 90 h 138"/>
                  <a:gd name="T10" fmla="*/ 10 w 2114"/>
                  <a:gd name="T11" fmla="*/ 76 h 138"/>
                  <a:gd name="T12" fmla="*/ 6 w 2114"/>
                  <a:gd name="T13" fmla="*/ 70 h 138"/>
                  <a:gd name="T14" fmla="*/ 6 w 2114"/>
                  <a:gd name="T15" fmla="*/ 66 h 138"/>
                  <a:gd name="T16" fmla="*/ 26 w 2114"/>
                  <a:gd name="T17" fmla="*/ 56 h 138"/>
                  <a:gd name="T18" fmla="*/ 88 w 2114"/>
                  <a:gd name="T19" fmla="*/ 42 h 138"/>
                  <a:gd name="T20" fmla="*/ 184 w 2114"/>
                  <a:gd name="T21" fmla="*/ 30 h 138"/>
                  <a:gd name="T22" fmla="*/ 468 w 2114"/>
                  <a:gd name="T23" fmla="*/ 12 h 138"/>
                  <a:gd name="T24" fmla="*/ 844 w 2114"/>
                  <a:gd name="T25" fmla="*/ 0 h 138"/>
                  <a:gd name="T26" fmla="*/ 1056 w 2114"/>
                  <a:gd name="T27" fmla="*/ 0 h 138"/>
                  <a:gd name="T28" fmla="*/ 1468 w 2114"/>
                  <a:gd name="T29" fmla="*/ 4 h 138"/>
                  <a:gd name="T30" fmla="*/ 1802 w 2114"/>
                  <a:gd name="T31" fmla="*/ 20 h 138"/>
                  <a:gd name="T32" fmla="*/ 1984 w 2114"/>
                  <a:gd name="T33" fmla="*/ 36 h 138"/>
                  <a:gd name="T34" fmla="*/ 2062 w 2114"/>
                  <a:gd name="T35" fmla="*/ 48 h 138"/>
                  <a:gd name="T36" fmla="*/ 2104 w 2114"/>
                  <a:gd name="T37" fmla="*/ 62 h 138"/>
                  <a:gd name="T38" fmla="*/ 2110 w 2114"/>
                  <a:gd name="T39" fmla="*/ 70 h 138"/>
                  <a:gd name="T40" fmla="*/ 2108 w 2114"/>
                  <a:gd name="T41" fmla="*/ 72 h 138"/>
                  <a:gd name="T42" fmla="*/ 2088 w 2114"/>
                  <a:gd name="T43" fmla="*/ 84 h 138"/>
                  <a:gd name="T44" fmla="*/ 2028 w 2114"/>
                  <a:gd name="T45" fmla="*/ 96 h 138"/>
                  <a:gd name="T46" fmla="*/ 1930 w 2114"/>
                  <a:gd name="T47" fmla="*/ 108 h 138"/>
                  <a:gd name="T48" fmla="*/ 1646 w 2114"/>
                  <a:gd name="T49" fmla="*/ 126 h 138"/>
                  <a:gd name="T50" fmla="*/ 1270 w 2114"/>
                  <a:gd name="T51" fmla="*/ 136 h 138"/>
                  <a:gd name="T52" fmla="*/ 1056 w 2114"/>
                  <a:gd name="T53" fmla="*/ 0 h 138"/>
                  <a:gd name="T54" fmla="*/ 844 w 2114"/>
                  <a:gd name="T55" fmla="*/ 0 h 138"/>
                  <a:gd name="T56" fmla="*/ 466 w 2114"/>
                  <a:gd name="T57" fmla="*/ 12 h 138"/>
                  <a:gd name="T58" fmla="*/ 180 w 2114"/>
                  <a:gd name="T59" fmla="*/ 30 h 138"/>
                  <a:gd name="T60" fmla="*/ 84 w 2114"/>
                  <a:gd name="T61" fmla="*/ 42 h 138"/>
                  <a:gd name="T62" fmla="*/ 22 w 2114"/>
                  <a:gd name="T63" fmla="*/ 56 h 138"/>
                  <a:gd name="T64" fmla="*/ 2 w 2114"/>
                  <a:gd name="T65" fmla="*/ 66 h 138"/>
                  <a:gd name="T66" fmla="*/ 0 w 2114"/>
                  <a:gd name="T67" fmla="*/ 70 h 138"/>
                  <a:gd name="T68" fmla="*/ 6 w 2114"/>
                  <a:gd name="T69" fmla="*/ 76 h 138"/>
                  <a:gd name="T70" fmla="*/ 48 w 2114"/>
                  <a:gd name="T71" fmla="*/ 90 h 138"/>
                  <a:gd name="T72" fmla="*/ 128 w 2114"/>
                  <a:gd name="T73" fmla="*/ 102 h 138"/>
                  <a:gd name="T74" fmla="*/ 310 w 2114"/>
                  <a:gd name="T75" fmla="*/ 118 h 138"/>
                  <a:gd name="T76" fmla="*/ 646 w 2114"/>
                  <a:gd name="T77" fmla="*/ 132 h 138"/>
                  <a:gd name="T78" fmla="*/ 1056 w 2114"/>
                  <a:gd name="T79" fmla="*/ 138 h 138"/>
                  <a:gd name="T80" fmla="*/ 1270 w 2114"/>
                  <a:gd name="T81" fmla="*/ 136 h 138"/>
                  <a:gd name="T82" fmla="*/ 1650 w 2114"/>
                  <a:gd name="T83" fmla="*/ 126 h 138"/>
                  <a:gd name="T84" fmla="*/ 1936 w 2114"/>
                  <a:gd name="T85" fmla="*/ 108 h 138"/>
                  <a:gd name="T86" fmla="*/ 2032 w 2114"/>
                  <a:gd name="T87" fmla="*/ 96 h 138"/>
                  <a:gd name="T88" fmla="*/ 2094 w 2114"/>
                  <a:gd name="T89" fmla="*/ 84 h 138"/>
                  <a:gd name="T90" fmla="*/ 2114 w 2114"/>
                  <a:gd name="T91" fmla="*/ 72 h 138"/>
                  <a:gd name="T92" fmla="*/ 2114 w 2114"/>
                  <a:gd name="T93" fmla="*/ 70 h 138"/>
                  <a:gd name="T94" fmla="*/ 2110 w 2114"/>
                  <a:gd name="T95" fmla="*/ 62 h 138"/>
                  <a:gd name="T96" fmla="*/ 2068 w 2114"/>
                  <a:gd name="T97" fmla="*/ 48 h 138"/>
                  <a:gd name="T98" fmla="*/ 1988 w 2114"/>
                  <a:gd name="T99" fmla="*/ 36 h 138"/>
                  <a:gd name="T100" fmla="*/ 1806 w 2114"/>
                  <a:gd name="T101" fmla="*/ 20 h 138"/>
                  <a:gd name="T102" fmla="*/ 1470 w 2114"/>
                  <a:gd name="T103" fmla="*/ 4 h 138"/>
                  <a:gd name="T104" fmla="*/ 1056 w 211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4" h="138">
                    <a:moveTo>
                      <a:pt x="1056" y="138"/>
                    </a:moveTo>
                    <a:lnTo>
                      <a:pt x="1056" y="138"/>
                    </a:lnTo>
                    <a:lnTo>
                      <a:pt x="844" y="136"/>
                    </a:lnTo>
                    <a:lnTo>
                      <a:pt x="648" y="132"/>
                    </a:lnTo>
                    <a:lnTo>
                      <a:pt x="468" y="126"/>
                    </a:lnTo>
                    <a:lnTo>
                      <a:pt x="314" y="118"/>
                    </a:lnTo>
                    <a:lnTo>
                      <a:pt x="184" y="108"/>
                    </a:lnTo>
                    <a:lnTo>
                      <a:pt x="132" y="102"/>
                    </a:lnTo>
                    <a:lnTo>
                      <a:pt x="88" y="96"/>
                    </a:lnTo>
                    <a:lnTo>
                      <a:pt x="52" y="90"/>
                    </a:lnTo>
                    <a:lnTo>
                      <a:pt x="26" y="84"/>
                    </a:lnTo>
                    <a:lnTo>
                      <a:pt x="10" y="76"/>
                    </a:lnTo>
                    <a:lnTo>
                      <a:pt x="6" y="72"/>
                    </a:lnTo>
                    <a:lnTo>
                      <a:pt x="6" y="70"/>
                    </a:lnTo>
                    <a:lnTo>
                      <a:pt x="6" y="66"/>
                    </a:lnTo>
                    <a:lnTo>
                      <a:pt x="10" y="62"/>
                    </a:lnTo>
                    <a:lnTo>
                      <a:pt x="26" y="56"/>
                    </a:lnTo>
                    <a:lnTo>
                      <a:pt x="52" y="48"/>
                    </a:lnTo>
                    <a:lnTo>
                      <a:pt x="88" y="42"/>
                    </a:lnTo>
                    <a:lnTo>
                      <a:pt x="132" y="36"/>
                    </a:lnTo>
                    <a:lnTo>
                      <a:pt x="184" y="30"/>
                    </a:lnTo>
                    <a:lnTo>
                      <a:pt x="314" y="20"/>
                    </a:lnTo>
                    <a:lnTo>
                      <a:pt x="468" y="12"/>
                    </a:lnTo>
                    <a:lnTo>
                      <a:pt x="648" y="4"/>
                    </a:lnTo>
                    <a:lnTo>
                      <a:pt x="844" y="0"/>
                    </a:lnTo>
                    <a:lnTo>
                      <a:pt x="1056" y="0"/>
                    </a:lnTo>
                    <a:lnTo>
                      <a:pt x="1270" y="0"/>
                    </a:lnTo>
                    <a:lnTo>
                      <a:pt x="1468" y="4"/>
                    </a:lnTo>
                    <a:lnTo>
                      <a:pt x="1646" y="12"/>
                    </a:lnTo>
                    <a:lnTo>
                      <a:pt x="1802" y="20"/>
                    </a:lnTo>
                    <a:lnTo>
                      <a:pt x="1930" y="30"/>
                    </a:lnTo>
                    <a:lnTo>
                      <a:pt x="1984" y="36"/>
                    </a:lnTo>
                    <a:lnTo>
                      <a:pt x="2028" y="42"/>
                    </a:lnTo>
                    <a:lnTo>
                      <a:pt x="2062" y="48"/>
                    </a:lnTo>
                    <a:lnTo>
                      <a:pt x="2088" y="56"/>
                    </a:lnTo>
                    <a:lnTo>
                      <a:pt x="2104" y="62"/>
                    </a:lnTo>
                    <a:lnTo>
                      <a:pt x="2108" y="66"/>
                    </a:lnTo>
                    <a:lnTo>
                      <a:pt x="2110" y="70"/>
                    </a:lnTo>
                    <a:lnTo>
                      <a:pt x="2108" y="72"/>
                    </a:lnTo>
                    <a:lnTo>
                      <a:pt x="2104" y="76"/>
                    </a:lnTo>
                    <a:lnTo>
                      <a:pt x="2088" y="84"/>
                    </a:lnTo>
                    <a:lnTo>
                      <a:pt x="2062" y="90"/>
                    </a:lnTo>
                    <a:lnTo>
                      <a:pt x="2028" y="96"/>
                    </a:lnTo>
                    <a:lnTo>
                      <a:pt x="1984" y="102"/>
                    </a:lnTo>
                    <a:lnTo>
                      <a:pt x="1930" y="108"/>
                    </a:lnTo>
                    <a:lnTo>
                      <a:pt x="1802" y="118"/>
                    </a:lnTo>
                    <a:lnTo>
                      <a:pt x="1646" y="126"/>
                    </a:lnTo>
                    <a:lnTo>
                      <a:pt x="1468" y="132"/>
                    </a:lnTo>
                    <a:lnTo>
                      <a:pt x="1270" y="136"/>
                    </a:lnTo>
                    <a:lnTo>
                      <a:pt x="1056" y="138"/>
                    </a:lnTo>
                    <a:close/>
                    <a:moveTo>
                      <a:pt x="1056" y="0"/>
                    </a:moveTo>
                    <a:lnTo>
                      <a:pt x="1056" y="0"/>
                    </a:lnTo>
                    <a:lnTo>
                      <a:pt x="844" y="0"/>
                    </a:lnTo>
                    <a:lnTo>
                      <a:pt x="646" y="4"/>
                    </a:lnTo>
                    <a:lnTo>
                      <a:pt x="466" y="12"/>
                    </a:lnTo>
                    <a:lnTo>
                      <a:pt x="310" y="20"/>
                    </a:lnTo>
                    <a:lnTo>
                      <a:pt x="180" y="30"/>
                    </a:lnTo>
                    <a:lnTo>
                      <a:pt x="128" y="36"/>
                    </a:lnTo>
                    <a:lnTo>
                      <a:pt x="84" y="42"/>
                    </a:lnTo>
                    <a:lnTo>
                      <a:pt x="48" y="48"/>
                    </a:lnTo>
                    <a:lnTo>
                      <a:pt x="22" y="56"/>
                    </a:lnTo>
                    <a:lnTo>
                      <a:pt x="6" y="62"/>
                    </a:lnTo>
                    <a:lnTo>
                      <a:pt x="2" y="66"/>
                    </a:lnTo>
                    <a:lnTo>
                      <a:pt x="0" y="70"/>
                    </a:lnTo>
                    <a:lnTo>
                      <a:pt x="2" y="72"/>
                    </a:lnTo>
                    <a:lnTo>
                      <a:pt x="6" y="76"/>
                    </a:lnTo>
                    <a:lnTo>
                      <a:pt x="22" y="84"/>
                    </a:lnTo>
                    <a:lnTo>
                      <a:pt x="48" y="90"/>
                    </a:lnTo>
                    <a:lnTo>
                      <a:pt x="84" y="96"/>
                    </a:lnTo>
                    <a:lnTo>
                      <a:pt x="128" y="102"/>
                    </a:lnTo>
                    <a:lnTo>
                      <a:pt x="180" y="108"/>
                    </a:lnTo>
                    <a:lnTo>
                      <a:pt x="310" y="118"/>
                    </a:lnTo>
                    <a:lnTo>
                      <a:pt x="466" y="126"/>
                    </a:lnTo>
                    <a:lnTo>
                      <a:pt x="646" y="132"/>
                    </a:lnTo>
                    <a:lnTo>
                      <a:pt x="844" y="136"/>
                    </a:lnTo>
                    <a:lnTo>
                      <a:pt x="1056" y="138"/>
                    </a:lnTo>
                    <a:lnTo>
                      <a:pt x="1270" y="136"/>
                    </a:lnTo>
                    <a:lnTo>
                      <a:pt x="1470" y="132"/>
                    </a:lnTo>
                    <a:lnTo>
                      <a:pt x="1650" y="126"/>
                    </a:lnTo>
                    <a:lnTo>
                      <a:pt x="1806" y="118"/>
                    </a:lnTo>
                    <a:lnTo>
                      <a:pt x="1936" y="108"/>
                    </a:lnTo>
                    <a:lnTo>
                      <a:pt x="1988" y="102"/>
                    </a:lnTo>
                    <a:lnTo>
                      <a:pt x="2032" y="96"/>
                    </a:lnTo>
                    <a:lnTo>
                      <a:pt x="2068" y="90"/>
                    </a:lnTo>
                    <a:lnTo>
                      <a:pt x="2094" y="84"/>
                    </a:lnTo>
                    <a:lnTo>
                      <a:pt x="2110" y="76"/>
                    </a:lnTo>
                    <a:lnTo>
                      <a:pt x="2114" y="72"/>
                    </a:lnTo>
                    <a:lnTo>
                      <a:pt x="2114" y="70"/>
                    </a:lnTo>
                    <a:lnTo>
                      <a:pt x="2114" y="66"/>
                    </a:lnTo>
                    <a:lnTo>
                      <a:pt x="2110" y="62"/>
                    </a:lnTo>
                    <a:lnTo>
                      <a:pt x="2094" y="56"/>
                    </a:lnTo>
                    <a:lnTo>
                      <a:pt x="2068" y="48"/>
                    </a:lnTo>
                    <a:lnTo>
                      <a:pt x="2032" y="42"/>
                    </a:lnTo>
                    <a:lnTo>
                      <a:pt x="1988" y="36"/>
                    </a:lnTo>
                    <a:lnTo>
                      <a:pt x="1936" y="30"/>
                    </a:lnTo>
                    <a:lnTo>
                      <a:pt x="1806" y="20"/>
                    </a:lnTo>
                    <a:lnTo>
                      <a:pt x="1650" y="12"/>
                    </a:lnTo>
                    <a:lnTo>
                      <a:pt x="1470" y="4"/>
                    </a:lnTo>
                    <a:lnTo>
                      <a:pt x="1270" y="0"/>
                    </a:lnTo>
                    <a:lnTo>
                      <a:pt x="1056" y="0"/>
                    </a:lnTo>
                    <a:close/>
                  </a:path>
                </a:pathLst>
              </a:custGeom>
              <a:solidFill>
                <a:srgbClr val="EEEC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3" name="Freeform 238"/>
              <p:cNvSpPr>
                <a:spLocks noChangeArrowheads="1"/>
              </p:cNvSpPr>
              <p:nvPr/>
            </p:nvSpPr>
            <p:spPr bwMode="auto">
              <a:xfrm>
                <a:off x="62" y="4"/>
                <a:ext cx="2104" cy="138"/>
              </a:xfrm>
              <a:custGeom>
                <a:avLst/>
                <a:gdLst>
                  <a:gd name="T0" fmla="*/ 1050 w 2104"/>
                  <a:gd name="T1" fmla="*/ 138 h 138"/>
                  <a:gd name="T2" fmla="*/ 1050 w 2104"/>
                  <a:gd name="T3" fmla="*/ 138 h 138"/>
                  <a:gd name="T4" fmla="*/ 838 w 2104"/>
                  <a:gd name="T5" fmla="*/ 136 h 138"/>
                  <a:gd name="T6" fmla="*/ 642 w 2104"/>
                  <a:gd name="T7" fmla="*/ 132 h 138"/>
                  <a:gd name="T8" fmla="*/ 462 w 2104"/>
                  <a:gd name="T9" fmla="*/ 126 h 138"/>
                  <a:gd name="T10" fmla="*/ 308 w 2104"/>
                  <a:gd name="T11" fmla="*/ 118 h 138"/>
                  <a:gd name="T12" fmla="*/ 178 w 2104"/>
                  <a:gd name="T13" fmla="*/ 108 h 138"/>
                  <a:gd name="T14" fmla="*/ 126 w 2104"/>
                  <a:gd name="T15" fmla="*/ 102 h 138"/>
                  <a:gd name="T16" fmla="*/ 82 w 2104"/>
                  <a:gd name="T17" fmla="*/ 96 h 138"/>
                  <a:gd name="T18" fmla="*/ 46 w 2104"/>
                  <a:gd name="T19" fmla="*/ 90 h 138"/>
                  <a:gd name="T20" fmla="*/ 20 w 2104"/>
                  <a:gd name="T21" fmla="*/ 84 h 138"/>
                  <a:gd name="T22" fmla="*/ 4 w 2104"/>
                  <a:gd name="T23" fmla="*/ 76 h 138"/>
                  <a:gd name="T24" fmla="*/ 0 w 2104"/>
                  <a:gd name="T25" fmla="*/ 72 h 138"/>
                  <a:gd name="T26" fmla="*/ 0 w 2104"/>
                  <a:gd name="T27" fmla="*/ 70 h 138"/>
                  <a:gd name="T28" fmla="*/ 0 w 2104"/>
                  <a:gd name="T29" fmla="*/ 70 h 138"/>
                  <a:gd name="T30" fmla="*/ 0 w 2104"/>
                  <a:gd name="T31" fmla="*/ 66 h 138"/>
                  <a:gd name="T32" fmla="*/ 4 w 2104"/>
                  <a:gd name="T33" fmla="*/ 62 h 138"/>
                  <a:gd name="T34" fmla="*/ 20 w 2104"/>
                  <a:gd name="T35" fmla="*/ 56 h 138"/>
                  <a:gd name="T36" fmla="*/ 46 w 2104"/>
                  <a:gd name="T37" fmla="*/ 48 h 138"/>
                  <a:gd name="T38" fmla="*/ 82 w 2104"/>
                  <a:gd name="T39" fmla="*/ 42 h 138"/>
                  <a:gd name="T40" fmla="*/ 126 w 2104"/>
                  <a:gd name="T41" fmla="*/ 36 h 138"/>
                  <a:gd name="T42" fmla="*/ 178 w 2104"/>
                  <a:gd name="T43" fmla="*/ 30 h 138"/>
                  <a:gd name="T44" fmla="*/ 308 w 2104"/>
                  <a:gd name="T45" fmla="*/ 20 h 138"/>
                  <a:gd name="T46" fmla="*/ 462 w 2104"/>
                  <a:gd name="T47" fmla="*/ 12 h 138"/>
                  <a:gd name="T48" fmla="*/ 642 w 2104"/>
                  <a:gd name="T49" fmla="*/ 4 h 138"/>
                  <a:gd name="T50" fmla="*/ 838 w 2104"/>
                  <a:gd name="T51" fmla="*/ 0 h 138"/>
                  <a:gd name="T52" fmla="*/ 1050 w 2104"/>
                  <a:gd name="T53" fmla="*/ 0 h 138"/>
                  <a:gd name="T54" fmla="*/ 1050 w 2104"/>
                  <a:gd name="T55" fmla="*/ 0 h 138"/>
                  <a:gd name="T56" fmla="*/ 1264 w 2104"/>
                  <a:gd name="T57" fmla="*/ 0 h 138"/>
                  <a:gd name="T58" fmla="*/ 1462 w 2104"/>
                  <a:gd name="T59" fmla="*/ 4 h 138"/>
                  <a:gd name="T60" fmla="*/ 1640 w 2104"/>
                  <a:gd name="T61" fmla="*/ 12 h 138"/>
                  <a:gd name="T62" fmla="*/ 1796 w 2104"/>
                  <a:gd name="T63" fmla="*/ 20 h 138"/>
                  <a:gd name="T64" fmla="*/ 1924 w 2104"/>
                  <a:gd name="T65" fmla="*/ 30 h 138"/>
                  <a:gd name="T66" fmla="*/ 1978 w 2104"/>
                  <a:gd name="T67" fmla="*/ 36 h 138"/>
                  <a:gd name="T68" fmla="*/ 2022 w 2104"/>
                  <a:gd name="T69" fmla="*/ 42 h 138"/>
                  <a:gd name="T70" fmla="*/ 2056 w 2104"/>
                  <a:gd name="T71" fmla="*/ 48 h 138"/>
                  <a:gd name="T72" fmla="*/ 2082 w 2104"/>
                  <a:gd name="T73" fmla="*/ 56 h 138"/>
                  <a:gd name="T74" fmla="*/ 2098 w 2104"/>
                  <a:gd name="T75" fmla="*/ 62 h 138"/>
                  <a:gd name="T76" fmla="*/ 2102 w 2104"/>
                  <a:gd name="T77" fmla="*/ 66 h 138"/>
                  <a:gd name="T78" fmla="*/ 2104 w 2104"/>
                  <a:gd name="T79" fmla="*/ 70 h 138"/>
                  <a:gd name="T80" fmla="*/ 2104 w 2104"/>
                  <a:gd name="T81" fmla="*/ 70 h 138"/>
                  <a:gd name="T82" fmla="*/ 2102 w 2104"/>
                  <a:gd name="T83" fmla="*/ 72 h 138"/>
                  <a:gd name="T84" fmla="*/ 2098 w 2104"/>
                  <a:gd name="T85" fmla="*/ 76 h 138"/>
                  <a:gd name="T86" fmla="*/ 2082 w 2104"/>
                  <a:gd name="T87" fmla="*/ 84 h 138"/>
                  <a:gd name="T88" fmla="*/ 2056 w 2104"/>
                  <a:gd name="T89" fmla="*/ 90 h 138"/>
                  <a:gd name="T90" fmla="*/ 2022 w 2104"/>
                  <a:gd name="T91" fmla="*/ 96 h 138"/>
                  <a:gd name="T92" fmla="*/ 1978 w 2104"/>
                  <a:gd name="T93" fmla="*/ 102 h 138"/>
                  <a:gd name="T94" fmla="*/ 1924 w 2104"/>
                  <a:gd name="T95" fmla="*/ 108 h 138"/>
                  <a:gd name="T96" fmla="*/ 1796 w 2104"/>
                  <a:gd name="T97" fmla="*/ 118 h 138"/>
                  <a:gd name="T98" fmla="*/ 1640 w 2104"/>
                  <a:gd name="T99" fmla="*/ 126 h 138"/>
                  <a:gd name="T100" fmla="*/ 1462 w 2104"/>
                  <a:gd name="T101" fmla="*/ 132 h 138"/>
                  <a:gd name="T102" fmla="*/ 1264 w 2104"/>
                  <a:gd name="T103" fmla="*/ 136 h 138"/>
                  <a:gd name="T104" fmla="*/ 1050 w 2104"/>
                  <a:gd name="T10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4" h="138">
                    <a:moveTo>
                      <a:pt x="1050" y="138"/>
                    </a:moveTo>
                    <a:lnTo>
                      <a:pt x="1050" y="138"/>
                    </a:lnTo>
                    <a:lnTo>
                      <a:pt x="838" y="136"/>
                    </a:lnTo>
                    <a:lnTo>
                      <a:pt x="642" y="132"/>
                    </a:lnTo>
                    <a:lnTo>
                      <a:pt x="462" y="126"/>
                    </a:lnTo>
                    <a:lnTo>
                      <a:pt x="308" y="118"/>
                    </a:lnTo>
                    <a:lnTo>
                      <a:pt x="178" y="108"/>
                    </a:lnTo>
                    <a:lnTo>
                      <a:pt x="126" y="102"/>
                    </a:lnTo>
                    <a:lnTo>
                      <a:pt x="82" y="96"/>
                    </a:lnTo>
                    <a:lnTo>
                      <a:pt x="46" y="90"/>
                    </a:lnTo>
                    <a:lnTo>
                      <a:pt x="20" y="84"/>
                    </a:lnTo>
                    <a:lnTo>
                      <a:pt x="4" y="76"/>
                    </a:lnTo>
                    <a:lnTo>
                      <a:pt x="0" y="72"/>
                    </a:lnTo>
                    <a:lnTo>
                      <a:pt x="0" y="70"/>
                    </a:lnTo>
                    <a:lnTo>
                      <a:pt x="0" y="66"/>
                    </a:lnTo>
                    <a:lnTo>
                      <a:pt x="4" y="62"/>
                    </a:lnTo>
                    <a:lnTo>
                      <a:pt x="20" y="56"/>
                    </a:lnTo>
                    <a:lnTo>
                      <a:pt x="46" y="48"/>
                    </a:lnTo>
                    <a:lnTo>
                      <a:pt x="82" y="42"/>
                    </a:lnTo>
                    <a:lnTo>
                      <a:pt x="126" y="36"/>
                    </a:lnTo>
                    <a:lnTo>
                      <a:pt x="178" y="30"/>
                    </a:lnTo>
                    <a:lnTo>
                      <a:pt x="308" y="20"/>
                    </a:lnTo>
                    <a:lnTo>
                      <a:pt x="462" y="12"/>
                    </a:lnTo>
                    <a:lnTo>
                      <a:pt x="642" y="4"/>
                    </a:lnTo>
                    <a:lnTo>
                      <a:pt x="838" y="0"/>
                    </a:lnTo>
                    <a:lnTo>
                      <a:pt x="1050" y="0"/>
                    </a:lnTo>
                    <a:lnTo>
                      <a:pt x="1264" y="0"/>
                    </a:lnTo>
                    <a:lnTo>
                      <a:pt x="1462" y="4"/>
                    </a:lnTo>
                    <a:lnTo>
                      <a:pt x="1640" y="12"/>
                    </a:lnTo>
                    <a:lnTo>
                      <a:pt x="1796" y="20"/>
                    </a:lnTo>
                    <a:lnTo>
                      <a:pt x="1924" y="30"/>
                    </a:lnTo>
                    <a:lnTo>
                      <a:pt x="1978" y="36"/>
                    </a:lnTo>
                    <a:lnTo>
                      <a:pt x="2022" y="42"/>
                    </a:lnTo>
                    <a:lnTo>
                      <a:pt x="2056" y="48"/>
                    </a:lnTo>
                    <a:lnTo>
                      <a:pt x="2082" y="56"/>
                    </a:lnTo>
                    <a:lnTo>
                      <a:pt x="2098" y="62"/>
                    </a:lnTo>
                    <a:lnTo>
                      <a:pt x="2102" y="66"/>
                    </a:lnTo>
                    <a:lnTo>
                      <a:pt x="2104" y="70"/>
                    </a:lnTo>
                    <a:lnTo>
                      <a:pt x="2102" y="72"/>
                    </a:lnTo>
                    <a:lnTo>
                      <a:pt x="2098" y="76"/>
                    </a:lnTo>
                    <a:lnTo>
                      <a:pt x="2082" y="84"/>
                    </a:lnTo>
                    <a:lnTo>
                      <a:pt x="2056" y="90"/>
                    </a:lnTo>
                    <a:lnTo>
                      <a:pt x="2022" y="96"/>
                    </a:lnTo>
                    <a:lnTo>
                      <a:pt x="1978" y="102"/>
                    </a:lnTo>
                    <a:lnTo>
                      <a:pt x="1924" y="108"/>
                    </a:lnTo>
                    <a:lnTo>
                      <a:pt x="1796" y="118"/>
                    </a:lnTo>
                    <a:lnTo>
                      <a:pt x="1640" y="126"/>
                    </a:lnTo>
                    <a:lnTo>
                      <a:pt x="1462" y="132"/>
                    </a:lnTo>
                    <a:lnTo>
                      <a:pt x="1264" y="136"/>
                    </a:lnTo>
                    <a:lnTo>
                      <a:pt x="1050"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4" name="Freeform 239"/>
              <p:cNvSpPr>
                <a:spLocks noChangeArrowheads="1"/>
              </p:cNvSpPr>
              <p:nvPr/>
            </p:nvSpPr>
            <p:spPr bwMode="auto">
              <a:xfrm>
                <a:off x="56" y="4"/>
                <a:ext cx="2114" cy="138"/>
              </a:xfrm>
              <a:custGeom>
                <a:avLst/>
                <a:gdLst>
                  <a:gd name="T0" fmla="*/ 1056 w 2114"/>
                  <a:gd name="T1" fmla="*/ 0 h 138"/>
                  <a:gd name="T2" fmla="*/ 1056 w 2114"/>
                  <a:gd name="T3" fmla="*/ 0 h 138"/>
                  <a:gd name="T4" fmla="*/ 844 w 2114"/>
                  <a:gd name="T5" fmla="*/ 0 h 138"/>
                  <a:gd name="T6" fmla="*/ 646 w 2114"/>
                  <a:gd name="T7" fmla="*/ 4 h 138"/>
                  <a:gd name="T8" fmla="*/ 466 w 2114"/>
                  <a:gd name="T9" fmla="*/ 12 h 138"/>
                  <a:gd name="T10" fmla="*/ 310 w 2114"/>
                  <a:gd name="T11" fmla="*/ 20 h 138"/>
                  <a:gd name="T12" fmla="*/ 180 w 2114"/>
                  <a:gd name="T13" fmla="*/ 30 h 138"/>
                  <a:gd name="T14" fmla="*/ 128 w 2114"/>
                  <a:gd name="T15" fmla="*/ 36 h 138"/>
                  <a:gd name="T16" fmla="*/ 84 w 2114"/>
                  <a:gd name="T17" fmla="*/ 42 h 138"/>
                  <a:gd name="T18" fmla="*/ 48 w 2114"/>
                  <a:gd name="T19" fmla="*/ 48 h 138"/>
                  <a:gd name="T20" fmla="*/ 22 w 2114"/>
                  <a:gd name="T21" fmla="*/ 56 h 138"/>
                  <a:gd name="T22" fmla="*/ 6 w 2114"/>
                  <a:gd name="T23" fmla="*/ 62 h 138"/>
                  <a:gd name="T24" fmla="*/ 2 w 2114"/>
                  <a:gd name="T25" fmla="*/ 66 h 138"/>
                  <a:gd name="T26" fmla="*/ 0 w 2114"/>
                  <a:gd name="T27" fmla="*/ 70 h 138"/>
                  <a:gd name="T28" fmla="*/ 0 w 2114"/>
                  <a:gd name="T29" fmla="*/ 70 h 138"/>
                  <a:gd name="T30" fmla="*/ 2 w 2114"/>
                  <a:gd name="T31" fmla="*/ 72 h 138"/>
                  <a:gd name="T32" fmla="*/ 6 w 2114"/>
                  <a:gd name="T33" fmla="*/ 76 h 138"/>
                  <a:gd name="T34" fmla="*/ 22 w 2114"/>
                  <a:gd name="T35" fmla="*/ 84 h 138"/>
                  <a:gd name="T36" fmla="*/ 48 w 2114"/>
                  <a:gd name="T37" fmla="*/ 90 h 138"/>
                  <a:gd name="T38" fmla="*/ 84 w 2114"/>
                  <a:gd name="T39" fmla="*/ 96 h 138"/>
                  <a:gd name="T40" fmla="*/ 128 w 2114"/>
                  <a:gd name="T41" fmla="*/ 102 h 138"/>
                  <a:gd name="T42" fmla="*/ 180 w 2114"/>
                  <a:gd name="T43" fmla="*/ 108 h 138"/>
                  <a:gd name="T44" fmla="*/ 310 w 2114"/>
                  <a:gd name="T45" fmla="*/ 118 h 138"/>
                  <a:gd name="T46" fmla="*/ 466 w 2114"/>
                  <a:gd name="T47" fmla="*/ 126 h 138"/>
                  <a:gd name="T48" fmla="*/ 646 w 2114"/>
                  <a:gd name="T49" fmla="*/ 132 h 138"/>
                  <a:gd name="T50" fmla="*/ 844 w 2114"/>
                  <a:gd name="T51" fmla="*/ 136 h 138"/>
                  <a:gd name="T52" fmla="*/ 1056 w 2114"/>
                  <a:gd name="T53" fmla="*/ 138 h 138"/>
                  <a:gd name="T54" fmla="*/ 1056 w 2114"/>
                  <a:gd name="T55" fmla="*/ 138 h 138"/>
                  <a:gd name="T56" fmla="*/ 1270 w 2114"/>
                  <a:gd name="T57" fmla="*/ 136 h 138"/>
                  <a:gd name="T58" fmla="*/ 1470 w 2114"/>
                  <a:gd name="T59" fmla="*/ 132 h 138"/>
                  <a:gd name="T60" fmla="*/ 1650 w 2114"/>
                  <a:gd name="T61" fmla="*/ 126 h 138"/>
                  <a:gd name="T62" fmla="*/ 1806 w 2114"/>
                  <a:gd name="T63" fmla="*/ 118 h 138"/>
                  <a:gd name="T64" fmla="*/ 1936 w 2114"/>
                  <a:gd name="T65" fmla="*/ 108 h 138"/>
                  <a:gd name="T66" fmla="*/ 1988 w 2114"/>
                  <a:gd name="T67" fmla="*/ 102 h 138"/>
                  <a:gd name="T68" fmla="*/ 2032 w 2114"/>
                  <a:gd name="T69" fmla="*/ 96 h 138"/>
                  <a:gd name="T70" fmla="*/ 2068 w 2114"/>
                  <a:gd name="T71" fmla="*/ 90 h 138"/>
                  <a:gd name="T72" fmla="*/ 2094 w 2114"/>
                  <a:gd name="T73" fmla="*/ 84 h 138"/>
                  <a:gd name="T74" fmla="*/ 2110 w 2114"/>
                  <a:gd name="T75" fmla="*/ 76 h 138"/>
                  <a:gd name="T76" fmla="*/ 2114 w 2114"/>
                  <a:gd name="T77" fmla="*/ 72 h 138"/>
                  <a:gd name="T78" fmla="*/ 2114 w 2114"/>
                  <a:gd name="T79" fmla="*/ 70 h 138"/>
                  <a:gd name="T80" fmla="*/ 2114 w 2114"/>
                  <a:gd name="T81" fmla="*/ 70 h 138"/>
                  <a:gd name="T82" fmla="*/ 2114 w 2114"/>
                  <a:gd name="T83" fmla="*/ 66 h 138"/>
                  <a:gd name="T84" fmla="*/ 2110 w 2114"/>
                  <a:gd name="T85" fmla="*/ 62 h 138"/>
                  <a:gd name="T86" fmla="*/ 2094 w 2114"/>
                  <a:gd name="T87" fmla="*/ 56 h 138"/>
                  <a:gd name="T88" fmla="*/ 2068 w 2114"/>
                  <a:gd name="T89" fmla="*/ 48 h 138"/>
                  <a:gd name="T90" fmla="*/ 2032 w 2114"/>
                  <a:gd name="T91" fmla="*/ 42 h 138"/>
                  <a:gd name="T92" fmla="*/ 1988 w 2114"/>
                  <a:gd name="T93" fmla="*/ 36 h 138"/>
                  <a:gd name="T94" fmla="*/ 1936 w 2114"/>
                  <a:gd name="T95" fmla="*/ 30 h 138"/>
                  <a:gd name="T96" fmla="*/ 1806 w 2114"/>
                  <a:gd name="T97" fmla="*/ 20 h 138"/>
                  <a:gd name="T98" fmla="*/ 1650 w 2114"/>
                  <a:gd name="T99" fmla="*/ 12 h 138"/>
                  <a:gd name="T100" fmla="*/ 1470 w 2114"/>
                  <a:gd name="T101" fmla="*/ 4 h 138"/>
                  <a:gd name="T102" fmla="*/ 1270 w 2114"/>
                  <a:gd name="T103" fmla="*/ 0 h 138"/>
                  <a:gd name="T104" fmla="*/ 1056 w 211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4" h="138">
                    <a:moveTo>
                      <a:pt x="1056" y="0"/>
                    </a:moveTo>
                    <a:lnTo>
                      <a:pt x="1056" y="0"/>
                    </a:lnTo>
                    <a:lnTo>
                      <a:pt x="844" y="0"/>
                    </a:lnTo>
                    <a:lnTo>
                      <a:pt x="646" y="4"/>
                    </a:lnTo>
                    <a:lnTo>
                      <a:pt x="466" y="12"/>
                    </a:lnTo>
                    <a:lnTo>
                      <a:pt x="310" y="20"/>
                    </a:lnTo>
                    <a:lnTo>
                      <a:pt x="180" y="30"/>
                    </a:lnTo>
                    <a:lnTo>
                      <a:pt x="128" y="36"/>
                    </a:lnTo>
                    <a:lnTo>
                      <a:pt x="84" y="42"/>
                    </a:lnTo>
                    <a:lnTo>
                      <a:pt x="48" y="48"/>
                    </a:lnTo>
                    <a:lnTo>
                      <a:pt x="22" y="56"/>
                    </a:lnTo>
                    <a:lnTo>
                      <a:pt x="6" y="62"/>
                    </a:lnTo>
                    <a:lnTo>
                      <a:pt x="2" y="66"/>
                    </a:lnTo>
                    <a:lnTo>
                      <a:pt x="0" y="70"/>
                    </a:lnTo>
                    <a:lnTo>
                      <a:pt x="2" y="72"/>
                    </a:lnTo>
                    <a:lnTo>
                      <a:pt x="6" y="76"/>
                    </a:lnTo>
                    <a:lnTo>
                      <a:pt x="22" y="84"/>
                    </a:lnTo>
                    <a:lnTo>
                      <a:pt x="48" y="90"/>
                    </a:lnTo>
                    <a:lnTo>
                      <a:pt x="84" y="96"/>
                    </a:lnTo>
                    <a:lnTo>
                      <a:pt x="128" y="102"/>
                    </a:lnTo>
                    <a:lnTo>
                      <a:pt x="180" y="108"/>
                    </a:lnTo>
                    <a:lnTo>
                      <a:pt x="310" y="118"/>
                    </a:lnTo>
                    <a:lnTo>
                      <a:pt x="466" y="126"/>
                    </a:lnTo>
                    <a:lnTo>
                      <a:pt x="646" y="132"/>
                    </a:lnTo>
                    <a:lnTo>
                      <a:pt x="844" y="136"/>
                    </a:lnTo>
                    <a:lnTo>
                      <a:pt x="1056" y="138"/>
                    </a:lnTo>
                    <a:lnTo>
                      <a:pt x="1270" y="136"/>
                    </a:lnTo>
                    <a:lnTo>
                      <a:pt x="1470" y="132"/>
                    </a:lnTo>
                    <a:lnTo>
                      <a:pt x="1650" y="126"/>
                    </a:lnTo>
                    <a:lnTo>
                      <a:pt x="1806" y="118"/>
                    </a:lnTo>
                    <a:lnTo>
                      <a:pt x="1936" y="108"/>
                    </a:lnTo>
                    <a:lnTo>
                      <a:pt x="1988" y="102"/>
                    </a:lnTo>
                    <a:lnTo>
                      <a:pt x="2032" y="96"/>
                    </a:lnTo>
                    <a:lnTo>
                      <a:pt x="2068" y="90"/>
                    </a:lnTo>
                    <a:lnTo>
                      <a:pt x="2094" y="84"/>
                    </a:lnTo>
                    <a:lnTo>
                      <a:pt x="2110" y="76"/>
                    </a:lnTo>
                    <a:lnTo>
                      <a:pt x="2114" y="72"/>
                    </a:lnTo>
                    <a:lnTo>
                      <a:pt x="2114" y="70"/>
                    </a:lnTo>
                    <a:lnTo>
                      <a:pt x="2114" y="66"/>
                    </a:lnTo>
                    <a:lnTo>
                      <a:pt x="2110" y="62"/>
                    </a:lnTo>
                    <a:lnTo>
                      <a:pt x="2094" y="56"/>
                    </a:lnTo>
                    <a:lnTo>
                      <a:pt x="2068" y="48"/>
                    </a:lnTo>
                    <a:lnTo>
                      <a:pt x="2032" y="42"/>
                    </a:lnTo>
                    <a:lnTo>
                      <a:pt x="1988" y="36"/>
                    </a:lnTo>
                    <a:lnTo>
                      <a:pt x="1936" y="30"/>
                    </a:lnTo>
                    <a:lnTo>
                      <a:pt x="1806" y="20"/>
                    </a:lnTo>
                    <a:lnTo>
                      <a:pt x="1650" y="12"/>
                    </a:lnTo>
                    <a:lnTo>
                      <a:pt x="1470" y="4"/>
                    </a:lnTo>
                    <a:lnTo>
                      <a:pt x="1270" y="0"/>
                    </a:lnTo>
                    <a:lnTo>
                      <a:pt x="10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5" name="Freeform 240"/>
              <p:cNvSpPr>
                <a:spLocks noEditPoints="1" noChangeArrowheads="1"/>
              </p:cNvSpPr>
              <p:nvPr/>
            </p:nvSpPr>
            <p:spPr bwMode="auto">
              <a:xfrm>
                <a:off x="62" y="4"/>
                <a:ext cx="2104" cy="138"/>
              </a:xfrm>
              <a:custGeom>
                <a:avLst/>
                <a:gdLst>
                  <a:gd name="T0" fmla="*/ 1050 w 2104"/>
                  <a:gd name="T1" fmla="*/ 138 h 138"/>
                  <a:gd name="T2" fmla="*/ 644 w 2104"/>
                  <a:gd name="T3" fmla="*/ 132 h 138"/>
                  <a:gd name="T4" fmla="*/ 310 w 2104"/>
                  <a:gd name="T5" fmla="*/ 118 h 138"/>
                  <a:gd name="T6" fmla="*/ 130 w 2104"/>
                  <a:gd name="T7" fmla="*/ 102 h 138"/>
                  <a:gd name="T8" fmla="*/ 52 w 2104"/>
                  <a:gd name="T9" fmla="*/ 90 h 138"/>
                  <a:gd name="T10" fmla="*/ 10 w 2104"/>
                  <a:gd name="T11" fmla="*/ 76 h 138"/>
                  <a:gd name="T12" fmla="*/ 4 w 2104"/>
                  <a:gd name="T13" fmla="*/ 70 h 138"/>
                  <a:gd name="T14" fmla="*/ 6 w 2104"/>
                  <a:gd name="T15" fmla="*/ 66 h 138"/>
                  <a:gd name="T16" fmla="*/ 26 w 2104"/>
                  <a:gd name="T17" fmla="*/ 56 h 138"/>
                  <a:gd name="T18" fmla="*/ 86 w 2104"/>
                  <a:gd name="T19" fmla="*/ 42 h 138"/>
                  <a:gd name="T20" fmla="*/ 184 w 2104"/>
                  <a:gd name="T21" fmla="*/ 30 h 138"/>
                  <a:gd name="T22" fmla="*/ 466 w 2104"/>
                  <a:gd name="T23" fmla="*/ 12 h 138"/>
                  <a:gd name="T24" fmla="*/ 840 w 2104"/>
                  <a:gd name="T25" fmla="*/ 2 h 138"/>
                  <a:gd name="T26" fmla="*/ 1050 w 2104"/>
                  <a:gd name="T27" fmla="*/ 0 h 138"/>
                  <a:gd name="T28" fmla="*/ 1460 w 2104"/>
                  <a:gd name="T29" fmla="*/ 6 h 138"/>
                  <a:gd name="T30" fmla="*/ 1792 w 2104"/>
                  <a:gd name="T31" fmla="*/ 20 h 138"/>
                  <a:gd name="T32" fmla="*/ 1972 w 2104"/>
                  <a:gd name="T33" fmla="*/ 36 h 138"/>
                  <a:gd name="T34" fmla="*/ 2052 w 2104"/>
                  <a:gd name="T35" fmla="*/ 48 h 138"/>
                  <a:gd name="T36" fmla="*/ 2094 w 2104"/>
                  <a:gd name="T37" fmla="*/ 62 h 138"/>
                  <a:gd name="T38" fmla="*/ 2098 w 2104"/>
                  <a:gd name="T39" fmla="*/ 70 h 138"/>
                  <a:gd name="T40" fmla="*/ 2098 w 2104"/>
                  <a:gd name="T41" fmla="*/ 72 h 138"/>
                  <a:gd name="T42" fmla="*/ 2078 w 2104"/>
                  <a:gd name="T43" fmla="*/ 84 h 138"/>
                  <a:gd name="T44" fmla="*/ 2016 w 2104"/>
                  <a:gd name="T45" fmla="*/ 96 h 138"/>
                  <a:gd name="T46" fmla="*/ 1920 w 2104"/>
                  <a:gd name="T47" fmla="*/ 108 h 138"/>
                  <a:gd name="T48" fmla="*/ 1638 w 2104"/>
                  <a:gd name="T49" fmla="*/ 126 h 138"/>
                  <a:gd name="T50" fmla="*/ 1262 w 2104"/>
                  <a:gd name="T51" fmla="*/ 136 h 138"/>
                  <a:gd name="T52" fmla="*/ 1050 w 2104"/>
                  <a:gd name="T53" fmla="*/ 0 h 138"/>
                  <a:gd name="T54" fmla="*/ 838 w 2104"/>
                  <a:gd name="T55" fmla="*/ 0 h 138"/>
                  <a:gd name="T56" fmla="*/ 462 w 2104"/>
                  <a:gd name="T57" fmla="*/ 12 h 138"/>
                  <a:gd name="T58" fmla="*/ 178 w 2104"/>
                  <a:gd name="T59" fmla="*/ 30 h 138"/>
                  <a:gd name="T60" fmla="*/ 82 w 2104"/>
                  <a:gd name="T61" fmla="*/ 42 h 138"/>
                  <a:gd name="T62" fmla="*/ 20 w 2104"/>
                  <a:gd name="T63" fmla="*/ 56 h 138"/>
                  <a:gd name="T64" fmla="*/ 0 w 2104"/>
                  <a:gd name="T65" fmla="*/ 66 h 138"/>
                  <a:gd name="T66" fmla="*/ 0 w 2104"/>
                  <a:gd name="T67" fmla="*/ 70 h 138"/>
                  <a:gd name="T68" fmla="*/ 4 w 2104"/>
                  <a:gd name="T69" fmla="*/ 76 h 138"/>
                  <a:gd name="T70" fmla="*/ 46 w 2104"/>
                  <a:gd name="T71" fmla="*/ 90 h 138"/>
                  <a:gd name="T72" fmla="*/ 126 w 2104"/>
                  <a:gd name="T73" fmla="*/ 102 h 138"/>
                  <a:gd name="T74" fmla="*/ 308 w 2104"/>
                  <a:gd name="T75" fmla="*/ 118 h 138"/>
                  <a:gd name="T76" fmla="*/ 642 w 2104"/>
                  <a:gd name="T77" fmla="*/ 132 h 138"/>
                  <a:gd name="T78" fmla="*/ 1050 w 2104"/>
                  <a:gd name="T79" fmla="*/ 138 h 138"/>
                  <a:gd name="T80" fmla="*/ 1264 w 2104"/>
                  <a:gd name="T81" fmla="*/ 136 h 138"/>
                  <a:gd name="T82" fmla="*/ 1640 w 2104"/>
                  <a:gd name="T83" fmla="*/ 126 h 138"/>
                  <a:gd name="T84" fmla="*/ 1924 w 2104"/>
                  <a:gd name="T85" fmla="*/ 108 h 138"/>
                  <a:gd name="T86" fmla="*/ 2022 w 2104"/>
                  <a:gd name="T87" fmla="*/ 96 h 138"/>
                  <a:gd name="T88" fmla="*/ 2082 w 2104"/>
                  <a:gd name="T89" fmla="*/ 84 h 138"/>
                  <a:gd name="T90" fmla="*/ 2102 w 2104"/>
                  <a:gd name="T91" fmla="*/ 72 h 138"/>
                  <a:gd name="T92" fmla="*/ 2104 w 2104"/>
                  <a:gd name="T93" fmla="*/ 70 h 138"/>
                  <a:gd name="T94" fmla="*/ 2098 w 2104"/>
                  <a:gd name="T95" fmla="*/ 62 h 138"/>
                  <a:gd name="T96" fmla="*/ 2056 w 2104"/>
                  <a:gd name="T97" fmla="*/ 48 h 138"/>
                  <a:gd name="T98" fmla="*/ 1978 w 2104"/>
                  <a:gd name="T99" fmla="*/ 36 h 138"/>
                  <a:gd name="T100" fmla="*/ 1796 w 2104"/>
                  <a:gd name="T101" fmla="*/ 20 h 138"/>
                  <a:gd name="T102" fmla="*/ 1462 w 2104"/>
                  <a:gd name="T103" fmla="*/ 4 h 138"/>
                  <a:gd name="T104" fmla="*/ 1050 w 210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4" h="138">
                    <a:moveTo>
                      <a:pt x="1050" y="138"/>
                    </a:moveTo>
                    <a:lnTo>
                      <a:pt x="1050" y="138"/>
                    </a:lnTo>
                    <a:lnTo>
                      <a:pt x="840" y="136"/>
                    </a:lnTo>
                    <a:lnTo>
                      <a:pt x="644" y="132"/>
                    </a:lnTo>
                    <a:lnTo>
                      <a:pt x="466" y="126"/>
                    </a:lnTo>
                    <a:lnTo>
                      <a:pt x="310" y="118"/>
                    </a:lnTo>
                    <a:lnTo>
                      <a:pt x="184" y="108"/>
                    </a:lnTo>
                    <a:lnTo>
                      <a:pt x="130" y="102"/>
                    </a:lnTo>
                    <a:lnTo>
                      <a:pt x="86" y="96"/>
                    </a:lnTo>
                    <a:lnTo>
                      <a:pt x="52" y="90"/>
                    </a:lnTo>
                    <a:lnTo>
                      <a:pt x="26" y="84"/>
                    </a:lnTo>
                    <a:lnTo>
                      <a:pt x="10" y="76"/>
                    </a:lnTo>
                    <a:lnTo>
                      <a:pt x="6" y="72"/>
                    </a:lnTo>
                    <a:lnTo>
                      <a:pt x="4" y="70"/>
                    </a:lnTo>
                    <a:lnTo>
                      <a:pt x="6" y="66"/>
                    </a:lnTo>
                    <a:lnTo>
                      <a:pt x="10" y="62"/>
                    </a:lnTo>
                    <a:lnTo>
                      <a:pt x="26" y="56"/>
                    </a:lnTo>
                    <a:lnTo>
                      <a:pt x="52" y="48"/>
                    </a:lnTo>
                    <a:lnTo>
                      <a:pt x="86" y="42"/>
                    </a:lnTo>
                    <a:lnTo>
                      <a:pt x="130" y="36"/>
                    </a:lnTo>
                    <a:lnTo>
                      <a:pt x="184" y="30"/>
                    </a:lnTo>
                    <a:lnTo>
                      <a:pt x="310" y="20"/>
                    </a:lnTo>
                    <a:lnTo>
                      <a:pt x="466" y="12"/>
                    </a:lnTo>
                    <a:lnTo>
                      <a:pt x="644" y="6"/>
                    </a:lnTo>
                    <a:lnTo>
                      <a:pt x="840" y="2"/>
                    </a:lnTo>
                    <a:lnTo>
                      <a:pt x="1050" y="0"/>
                    </a:lnTo>
                    <a:lnTo>
                      <a:pt x="1262" y="2"/>
                    </a:lnTo>
                    <a:lnTo>
                      <a:pt x="1460" y="6"/>
                    </a:lnTo>
                    <a:lnTo>
                      <a:pt x="1638" y="12"/>
                    </a:lnTo>
                    <a:lnTo>
                      <a:pt x="1792" y="20"/>
                    </a:lnTo>
                    <a:lnTo>
                      <a:pt x="1920" y="30"/>
                    </a:lnTo>
                    <a:lnTo>
                      <a:pt x="1972" y="36"/>
                    </a:lnTo>
                    <a:lnTo>
                      <a:pt x="2016" y="42"/>
                    </a:lnTo>
                    <a:lnTo>
                      <a:pt x="2052" y="48"/>
                    </a:lnTo>
                    <a:lnTo>
                      <a:pt x="2078" y="56"/>
                    </a:lnTo>
                    <a:lnTo>
                      <a:pt x="2094" y="62"/>
                    </a:lnTo>
                    <a:lnTo>
                      <a:pt x="2098" y="66"/>
                    </a:lnTo>
                    <a:lnTo>
                      <a:pt x="2098" y="70"/>
                    </a:lnTo>
                    <a:lnTo>
                      <a:pt x="2098" y="72"/>
                    </a:lnTo>
                    <a:lnTo>
                      <a:pt x="2094" y="76"/>
                    </a:lnTo>
                    <a:lnTo>
                      <a:pt x="2078" y="84"/>
                    </a:lnTo>
                    <a:lnTo>
                      <a:pt x="2052" y="90"/>
                    </a:lnTo>
                    <a:lnTo>
                      <a:pt x="2016" y="96"/>
                    </a:lnTo>
                    <a:lnTo>
                      <a:pt x="1972" y="102"/>
                    </a:lnTo>
                    <a:lnTo>
                      <a:pt x="1920" y="108"/>
                    </a:lnTo>
                    <a:lnTo>
                      <a:pt x="1792" y="118"/>
                    </a:lnTo>
                    <a:lnTo>
                      <a:pt x="1638" y="126"/>
                    </a:lnTo>
                    <a:lnTo>
                      <a:pt x="1460" y="132"/>
                    </a:lnTo>
                    <a:lnTo>
                      <a:pt x="1262" y="136"/>
                    </a:lnTo>
                    <a:lnTo>
                      <a:pt x="1050" y="138"/>
                    </a:lnTo>
                    <a:close/>
                    <a:moveTo>
                      <a:pt x="1050" y="0"/>
                    </a:moveTo>
                    <a:lnTo>
                      <a:pt x="1050" y="0"/>
                    </a:lnTo>
                    <a:lnTo>
                      <a:pt x="838" y="0"/>
                    </a:lnTo>
                    <a:lnTo>
                      <a:pt x="642" y="4"/>
                    </a:lnTo>
                    <a:lnTo>
                      <a:pt x="462" y="12"/>
                    </a:lnTo>
                    <a:lnTo>
                      <a:pt x="308" y="20"/>
                    </a:lnTo>
                    <a:lnTo>
                      <a:pt x="178" y="30"/>
                    </a:lnTo>
                    <a:lnTo>
                      <a:pt x="126" y="36"/>
                    </a:lnTo>
                    <a:lnTo>
                      <a:pt x="82" y="42"/>
                    </a:lnTo>
                    <a:lnTo>
                      <a:pt x="46" y="48"/>
                    </a:lnTo>
                    <a:lnTo>
                      <a:pt x="20" y="56"/>
                    </a:lnTo>
                    <a:lnTo>
                      <a:pt x="4" y="62"/>
                    </a:lnTo>
                    <a:lnTo>
                      <a:pt x="0" y="66"/>
                    </a:lnTo>
                    <a:lnTo>
                      <a:pt x="0" y="70"/>
                    </a:lnTo>
                    <a:lnTo>
                      <a:pt x="0" y="72"/>
                    </a:lnTo>
                    <a:lnTo>
                      <a:pt x="4" y="76"/>
                    </a:lnTo>
                    <a:lnTo>
                      <a:pt x="20" y="84"/>
                    </a:lnTo>
                    <a:lnTo>
                      <a:pt x="46" y="90"/>
                    </a:lnTo>
                    <a:lnTo>
                      <a:pt x="82" y="96"/>
                    </a:lnTo>
                    <a:lnTo>
                      <a:pt x="126" y="102"/>
                    </a:lnTo>
                    <a:lnTo>
                      <a:pt x="178" y="108"/>
                    </a:lnTo>
                    <a:lnTo>
                      <a:pt x="308" y="118"/>
                    </a:lnTo>
                    <a:lnTo>
                      <a:pt x="462" y="126"/>
                    </a:lnTo>
                    <a:lnTo>
                      <a:pt x="642" y="132"/>
                    </a:lnTo>
                    <a:lnTo>
                      <a:pt x="838" y="136"/>
                    </a:lnTo>
                    <a:lnTo>
                      <a:pt x="1050" y="138"/>
                    </a:lnTo>
                    <a:lnTo>
                      <a:pt x="1264" y="136"/>
                    </a:lnTo>
                    <a:lnTo>
                      <a:pt x="1462" y="132"/>
                    </a:lnTo>
                    <a:lnTo>
                      <a:pt x="1640" y="126"/>
                    </a:lnTo>
                    <a:lnTo>
                      <a:pt x="1796" y="118"/>
                    </a:lnTo>
                    <a:lnTo>
                      <a:pt x="1924" y="108"/>
                    </a:lnTo>
                    <a:lnTo>
                      <a:pt x="1978" y="102"/>
                    </a:lnTo>
                    <a:lnTo>
                      <a:pt x="2022" y="96"/>
                    </a:lnTo>
                    <a:lnTo>
                      <a:pt x="2056" y="90"/>
                    </a:lnTo>
                    <a:lnTo>
                      <a:pt x="2082" y="84"/>
                    </a:lnTo>
                    <a:lnTo>
                      <a:pt x="2098" y="76"/>
                    </a:lnTo>
                    <a:lnTo>
                      <a:pt x="2102" y="72"/>
                    </a:lnTo>
                    <a:lnTo>
                      <a:pt x="2104" y="70"/>
                    </a:lnTo>
                    <a:lnTo>
                      <a:pt x="2102" y="66"/>
                    </a:lnTo>
                    <a:lnTo>
                      <a:pt x="2098" y="62"/>
                    </a:lnTo>
                    <a:lnTo>
                      <a:pt x="2082" y="56"/>
                    </a:lnTo>
                    <a:lnTo>
                      <a:pt x="2056" y="48"/>
                    </a:lnTo>
                    <a:lnTo>
                      <a:pt x="2022" y="42"/>
                    </a:lnTo>
                    <a:lnTo>
                      <a:pt x="1978" y="36"/>
                    </a:lnTo>
                    <a:lnTo>
                      <a:pt x="1924" y="30"/>
                    </a:lnTo>
                    <a:lnTo>
                      <a:pt x="1796" y="20"/>
                    </a:lnTo>
                    <a:lnTo>
                      <a:pt x="1640" y="12"/>
                    </a:lnTo>
                    <a:lnTo>
                      <a:pt x="1462" y="4"/>
                    </a:lnTo>
                    <a:lnTo>
                      <a:pt x="1264" y="0"/>
                    </a:lnTo>
                    <a:lnTo>
                      <a:pt x="1050" y="0"/>
                    </a:lnTo>
                    <a:close/>
                  </a:path>
                </a:pathLst>
              </a:custGeom>
              <a:solidFill>
                <a:srgbClr val="EDEC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6" name="Freeform 241"/>
              <p:cNvSpPr>
                <a:spLocks noChangeArrowheads="1"/>
              </p:cNvSpPr>
              <p:nvPr/>
            </p:nvSpPr>
            <p:spPr bwMode="auto">
              <a:xfrm>
                <a:off x="66" y="4"/>
                <a:ext cx="2094" cy="138"/>
              </a:xfrm>
              <a:custGeom>
                <a:avLst/>
                <a:gdLst>
                  <a:gd name="T0" fmla="*/ 1046 w 2094"/>
                  <a:gd name="T1" fmla="*/ 138 h 138"/>
                  <a:gd name="T2" fmla="*/ 1046 w 2094"/>
                  <a:gd name="T3" fmla="*/ 138 h 138"/>
                  <a:gd name="T4" fmla="*/ 836 w 2094"/>
                  <a:gd name="T5" fmla="*/ 136 h 138"/>
                  <a:gd name="T6" fmla="*/ 640 w 2094"/>
                  <a:gd name="T7" fmla="*/ 132 h 138"/>
                  <a:gd name="T8" fmla="*/ 462 w 2094"/>
                  <a:gd name="T9" fmla="*/ 126 h 138"/>
                  <a:gd name="T10" fmla="*/ 306 w 2094"/>
                  <a:gd name="T11" fmla="*/ 118 h 138"/>
                  <a:gd name="T12" fmla="*/ 180 w 2094"/>
                  <a:gd name="T13" fmla="*/ 108 h 138"/>
                  <a:gd name="T14" fmla="*/ 126 w 2094"/>
                  <a:gd name="T15" fmla="*/ 102 h 138"/>
                  <a:gd name="T16" fmla="*/ 82 w 2094"/>
                  <a:gd name="T17" fmla="*/ 96 h 138"/>
                  <a:gd name="T18" fmla="*/ 48 w 2094"/>
                  <a:gd name="T19" fmla="*/ 90 h 138"/>
                  <a:gd name="T20" fmla="*/ 22 w 2094"/>
                  <a:gd name="T21" fmla="*/ 84 h 138"/>
                  <a:gd name="T22" fmla="*/ 6 w 2094"/>
                  <a:gd name="T23" fmla="*/ 76 h 138"/>
                  <a:gd name="T24" fmla="*/ 2 w 2094"/>
                  <a:gd name="T25" fmla="*/ 72 h 138"/>
                  <a:gd name="T26" fmla="*/ 0 w 2094"/>
                  <a:gd name="T27" fmla="*/ 70 h 138"/>
                  <a:gd name="T28" fmla="*/ 0 w 2094"/>
                  <a:gd name="T29" fmla="*/ 70 h 138"/>
                  <a:gd name="T30" fmla="*/ 2 w 2094"/>
                  <a:gd name="T31" fmla="*/ 66 h 138"/>
                  <a:gd name="T32" fmla="*/ 6 w 2094"/>
                  <a:gd name="T33" fmla="*/ 62 h 138"/>
                  <a:gd name="T34" fmla="*/ 22 w 2094"/>
                  <a:gd name="T35" fmla="*/ 56 h 138"/>
                  <a:gd name="T36" fmla="*/ 48 w 2094"/>
                  <a:gd name="T37" fmla="*/ 48 h 138"/>
                  <a:gd name="T38" fmla="*/ 82 w 2094"/>
                  <a:gd name="T39" fmla="*/ 42 h 138"/>
                  <a:gd name="T40" fmla="*/ 126 w 2094"/>
                  <a:gd name="T41" fmla="*/ 36 h 138"/>
                  <a:gd name="T42" fmla="*/ 180 w 2094"/>
                  <a:gd name="T43" fmla="*/ 30 h 138"/>
                  <a:gd name="T44" fmla="*/ 306 w 2094"/>
                  <a:gd name="T45" fmla="*/ 20 h 138"/>
                  <a:gd name="T46" fmla="*/ 462 w 2094"/>
                  <a:gd name="T47" fmla="*/ 12 h 138"/>
                  <a:gd name="T48" fmla="*/ 640 w 2094"/>
                  <a:gd name="T49" fmla="*/ 6 h 138"/>
                  <a:gd name="T50" fmla="*/ 836 w 2094"/>
                  <a:gd name="T51" fmla="*/ 2 h 138"/>
                  <a:gd name="T52" fmla="*/ 1046 w 2094"/>
                  <a:gd name="T53" fmla="*/ 0 h 138"/>
                  <a:gd name="T54" fmla="*/ 1046 w 2094"/>
                  <a:gd name="T55" fmla="*/ 0 h 138"/>
                  <a:gd name="T56" fmla="*/ 1258 w 2094"/>
                  <a:gd name="T57" fmla="*/ 2 h 138"/>
                  <a:gd name="T58" fmla="*/ 1456 w 2094"/>
                  <a:gd name="T59" fmla="*/ 6 h 138"/>
                  <a:gd name="T60" fmla="*/ 1634 w 2094"/>
                  <a:gd name="T61" fmla="*/ 12 h 138"/>
                  <a:gd name="T62" fmla="*/ 1788 w 2094"/>
                  <a:gd name="T63" fmla="*/ 20 h 138"/>
                  <a:gd name="T64" fmla="*/ 1916 w 2094"/>
                  <a:gd name="T65" fmla="*/ 30 h 138"/>
                  <a:gd name="T66" fmla="*/ 1968 w 2094"/>
                  <a:gd name="T67" fmla="*/ 36 h 138"/>
                  <a:gd name="T68" fmla="*/ 2012 w 2094"/>
                  <a:gd name="T69" fmla="*/ 42 h 138"/>
                  <a:gd name="T70" fmla="*/ 2048 w 2094"/>
                  <a:gd name="T71" fmla="*/ 48 h 138"/>
                  <a:gd name="T72" fmla="*/ 2074 w 2094"/>
                  <a:gd name="T73" fmla="*/ 56 h 138"/>
                  <a:gd name="T74" fmla="*/ 2090 w 2094"/>
                  <a:gd name="T75" fmla="*/ 62 h 138"/>
                  <a:gd name="T76" fmla="*/ 2094 w 2094"/>
                  <a:gd name="T77" fmla="*/ 66 h 138"/>
                  <a:gd name="T78" fmla="*/ 2094 w 2094"/>
                  <a:gd name="T79" fmla="*/ 70 h 138"/>
                  <a:gd name="T80" fmla="*/ 2094 w 2094"/>
                  <a:gd name="T81" fmla="*/ 70 h 138"/>
                  <a:gd name="T82" fmla="*/ 2094 w 2094"/>
                  <a:gd name="T83" fmla="*/ 72 h 138"/>
                  <a:gd name="T84" fmla="*/ 2090 w 2094"/>
                  <a:gd name="T85" fmla="*/ 76 h 138"/>
                  <a:gd name="T86" fmla="*/ 2074 w 2094"/>
                  <a:gd name="T87" fmla="*/ 84 h 138"/>
                  <a:gd name="T88" fmla="*/ 2048 w 2094"/>
                  <a:gd name="T89" fmla="*/ 90 h 138"/>
                  <a:gd name="T90" fmla="*/ 2012 w 2094"/>
                  <a:gd name="T91" fmla="*/ 96 h 138"/>
                  <a:gd name="T92" fmla="*/ 1968 w 2094"/>
                  <a:gd name="T93" fmla="*/ 102 h 138"/>
                  <a:gd name="T94" fmla="*/ 1916 w 2094"/>
                  <a:gd name="T95" fmla="*/ 108 h 138"/>
                  <a:gd name="T96" fmla="*/ 1788 w 2094"/>
                  <a:gd name="T97" fmla="*/ 118 h 138"/>
                  <a:gd name="T98" fmla="*/ 1634 w 2094"/>
                  <a:gd name="T99" fmla="*/ 126 h 138"/>
                  <a:gd name="T100" fmla="*/ 1456 w 2094"/>
                  <a:gd name="T101" fmla="*/ 132 h 138"/>
                  <a:gd name="T102" fmla="*/ 1258 w 2094"/>
                  <a:gd name="T103" fmla="*/ 136 h 138"/>
                  <a:gd name="T104" fmla="*/ 1046 w 2094"/>
                  <a:gd name="T10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4" h="138">
                    <a:moveTo>
                      <a:pt x="1046" y="138"/>
                    </a:moveTo>
                    <a:lnTo>
                      <a:pt x="1046" y="138"/>
                    </a:lnTo>
                    <a:lnTo>
                      <a:pt x="836" y="136"/>
                    </a:lnTo>
                    <a:lnTo>
                      <a:pt x="640" y="132"/>
                    </a:lnTo>
                    <a:lnTo>
                      <a:pt x="462" y="126"/>
                    </a:lnTo>
                    <a:lnTo>
                      <a:pt x="306" y="118"/>
                    </a:lnTo>
                    <a:lnTo>
                      <a:pt x="180" y="108"/>
                    </a:lnTo>
                    <a:lnTo>
                      <a:pt x="126" y="102"/>
                    </a:lnTo>
                    <a:lnTo>
                      <a:pt x="82" y="96"/>
                    </a:lnTo>
                    <a:lnTo>
                      <a:pt x="48" y="90"/>
                    </a:lnTo>
                    <a:lnTo>
                      <a:pt x="22" y="84"/>
                    </a:lnTo>
                    <a:lnTo>
                      <a:pt x="6" y="76"/>
                    </a:lnTo>
                    <a:lnTo>
                      <a:pt x="2" y="72"/>
                    </a:lnTo>
                    <a:lnTo>
                      <a:pt x="0" y="70"/>
                    </a:lnTo>
                    <a:lnTo>
                      <a:pt x="2" y="66"/>
                    </a:lnTo>
                    <a:lnTo>
                      <a:pt x="6" y="62"/>
                    </a:lnTo>
                    <a:lnTo>
                      <a:pt x="22" y="56"/>
                    </a:lnTo>
                    <a:lnTo>
                      <a:pt x="48" y="48"/>
                    </a:lnTo>
                    <a:lnTo>
                      <a:pt x="82" y="42"/>
                    </a:lnTo>
                    <a:lnTo>
                      <a:pt x="126" y="36"/>
                    </a:lnTo>
                    <a:lnTo>
                      <a:pt x="180" y="30"/>
                    </a:lnTo>
                    <a:lnTo>
                      <a:pt x="306" y="20"/>
                    </a:lnTo>
                    <a:lnTo>
                      <a:pt x="462" y="12"/>
                    </a:lnTo>
                    <a:lnTo>
                      <a:pt x="640" y="6"/>
                    </a:lnTo>
                    <a:lnTo>
                      <a:pt x="836" y="2"/>
                    </a:lnTo>
                    <a:lnTo>
                      <a:pt x="1046" y="0"/>
                    </a:lnTo>
                    <a:lnTo>
                      <a:pt x="1258" y="2"/>
                    </a:lnTo>
                    <a:lnTo>
                      <a:pt x="1456" y="6"/>
                    </a:lnTo>
                    <a:lnTo>
                      <a:pt x="1634" y="12"/>
                    </a:lnTo>
                    <a:lnTo>
                      <a:pt x="1788" y="20"/>
                    </a:lnTo>
                    <a:lnTo>
                      <a:pt x="1916" y="30"/>
                    </a:lnTo>
                    <a:lnTo>
                      <a:pt x="1968" y="36"/>
                    </a:lnTo>
                    <a:lnTo>
                      <a:pt x="2012" y="42"/>
                    </a:lnTo>
                    <a:lnTo>
                      <a:pt x="2048" y="48"/>
                    </a:lnTo>
                    <a:lnTo>
                      <a:pt x="2074" y="56"/>
                    </a:lnTo>
                    <a:lnTo>
                      <a:pt x="2090" y="62"/>
                    </a:lnTo>
                    <a:lnTo>
                      <a:pt x="2094" y="66"/>
                    </a:lnTo>
                    <a:lnTo>
                      <a:pt x="2094" y="70"/>
                    </a:lnTo>
                    <a:lnTo>
                      <a:pt x="2094" y="72"/>
                    </a:lnTo>
                    <a:lnTo>
                      <a:pt x="2090" y="76"/>
                    </a:lnTo>
                    <a:lnTo>
                      <a:pt x="2074" y="84"/>
                    </a:lnTo>
                    <a:lnTo>
                      <a:pt x="2048" y="90"/>
                    </a:lnTo>
                    <a:lnTo>
                      <a:pt x="2012" y="96"/>
                    </a:lnTo>
                    <a:lnTo>
                      <a:pt x="1968" y="102"/>
                    </a:lnTo>
                    <a:lnTo>
                      <a:pt x="1916" y="108"/>
                    </a:lnTo>
                    <a:lnTo>
                      <a:pt x="1788" y="118"/>
                    </a:lnTo>
                    <a:lnTo>
                      <a:pt x="1634" y="126"/>
                    </a:lnTo>
                    <a:lnTo>
                      <a:pt x="1456" y="132"/>
                    </a:lnTo>
                    <a:lnTo>
                      <a:pt x="1258" y="136"/>
                    </a:lnTo>
                    <a:lnTo>
                      <a:pt x="1046"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7" name="Freeform 242"/>
              <p:cNvSpPr>
                <a:spLocks noChangeArrowheads="1"/>
              </p:cNvSpPr>
              <p:nvPr/>
            </p:nvSpPr>
            <p:spPr bwMode="auto">
              <a:xfrm>
                <a:off x="62" y="4"/>
                <a:ext cx="2104" cy="138"/>
              </a:xfrm>
              <a:custGeom>
                <a:avLst/>
                <a:gdLst>
                  <a:gd name="T0" fmla="*/ 1050 w 2104"/>
                  <a:gd name="T1" fmla="*/ 0 h 138"/>
                  <a:gd name="T2" fmla="*/ 1050 w 2104"/>
                  <a:gd name="T3" fmla="*/ 0 h 138"/>
                  <a:gd name="T4" fmla="*/ 838 w 2104"/>
                  <a:gd name="T5" fmla="*/ 0 h 138"/>
                  <a:gd name="T6" fmla="*/ 642 w 2104"/>
                  <a:gd name="T7" fmla="*/ 4 h 138"/>
                  <a:gd name="T8" fmla="*/ 462 w 2104"/>
                  <a:gd name="T9" fmla="*/ 12 h 138"/>
                  <a:gd name="T10" fmla="*/ 308 w 2104"/>
                  <a:gd name="T11" fmla="*/ 20 h 138"/>
                  <a:gd name="T12" fmla="*/ 178 w 2104"/>
                  <a:gd name="T13" fmla="*/ 30 h 138"/>
                  <a:gd name="T14" fmla="*/ 126 w 2104"/>
                  <a:gd name="T15" fmla="*/ 36 h 138"/>
                  <a:gd name="T16" fmla="*/ 82 w 2104"/>
                  <a:gd name="T17" fmla="*/ 42 h 138"/>
                  <a:gd name="T18" fmla="*/ 46 w 2104"/>
                  <a:gd name="T19" fmla="*/ 48 h 138"/>
                  <a:gd name="T20" fmla="*/ 20 w 2104"/>
                  <a:gd name="T21" fmla="*/ 56 h 138"/>
                  <a:gd name="T22" fmla="*/ 4 w 2104"/>
                  <a:gd name="T23" fmla="*/ 62 h 138"/>
                  <a:gd name="T24" fmla="*/ 0 w 2104"/>
                  <a:gd name="T25" fmla="*/ 66 h 138"/>
                  <a:gd name="T26" fmla="*/ 0 w 2104"/>
                  <a:gd name="T27" fmla="*/ 70 h 138"/>
                  <a:gd name="T28" fmla="*/ 0 w 2104"/>
                  <a:gd name="T29" fmla="*/ 70 h 138"/>
                  <a:gd name="T30" fmla="*/ 0 w 2104"/>
                  <a:gd name="T31" fmla="*/ 72 h 138"/>
                  <a:gd name="T32" fmla="*/ 4 w 2104"/>
                  <a:gd name="T33" fmla="*/ 76 h 138"/>
                  <a:gd name="T34" fmla="*/ 20 w 2104"/>
                  <a:gd name="T35" fmla="*/ 84 h 138"/>
                  <a:gd name="T36" fmla="*/ 46 w 2104"/>
                  <a:gd name="T37" fmla="*/ 90 h 138"/>
                  <a:gd name="T38" fmla="*/ 82 w 2104"/>
                  <a:gd name="T39" fmla="*/ 96 h 138"/>
                  <a:gd name="T40" fmla="*/ 126 w 2104"/>
                  <a:gd name="T41" fmla="*/ 102 h 138"/>
                  <a:gd name="T42" fmla="*/ 178 w 2104"/>
                  <a:gd name="T43" fmla="*/ 108 h 138"/>
                  <a:gd name="T44" fmla="*/ 308 w 2104"/>
                  <a:gd name="T45" fmla="*/ 118 h 138"/>
                  <a:gd name="T46" fmla="*/ 462 w 2104"/>
                  <a:gd name="T47" fmla="*/ 126 h 138"/>
                  <a:gd name="T48" fmla="*/ 642 w 2104"/>
                  <a:gd name="T49" fmla="*/ 132 h 138"/>
                  <a:gd name="T50" fmla="*/ 838 w 2104"/>
                  <a:gd name="T51" fmla="*/ 136 h 138"/>
                  <a:gd name="T52" fmla="*/ 1050 w 2104"/>
                  <a:gd name="T53" fmla="*/ 138 h 138"/>
                  <a:gd name="T54" fmla="*/ 1050 w 2104"/>
                  <a:gd name="T55" fmla="*/ 138 h 138"/>
                  <a:gd name="T56" fmla="*/ 1264 w 2104"/>
                  <a:gd name="T57" fmla="*/ 136 h 138"/>
                  <a:gd name="T58" fmla="*/ 1462 w 2104"/>
                  <a:gd name="T59" fmla="*/ 132 h 138"/>
                  <a:gd name="T60" fmla="*/ 1640 w 2104"/>
                  <a:gd name="T61" fmla="*/ 126 h 138"/>
                  <a:gd name="T62" fmla="*/ 1796 w 2104"/>
                  <a:gd name="T63" fmla="*/ 118 h 138"/>
                  <a:gd name="T64" fmla="*/ 1924 w 2104"/>
                  <a:gd name="T65" fmla="*/ 108 h 138"/>
                  <a:gd name="T66" fmla="*/ 1978 w 2104"/>
                  <a:gd name="T67" fmla="*/ 102 h 138"/>
                  <a:gd name="T68" fmla="*/ 2022 w 2104"/>
                  <a:gd name="T69" fmla="*/ 96 h 138"/>
                  <a:gd name="T70" fmla="*/ 2056 w 2104"/>
                  <a:gd name="T71" fmla="*/ 90 h 138"/>
                  <a:gd name="T72" fmla="*/ 2082 w 2104"/>
                  <a:gd name="T73" fmla="*/ 84 h 138"/>
                  <a:gd name="T74" fmla="*/ 2098 w 2104"/>
                  <a:gd name="T75" fmla="*/ 76 h 138"/>
                  <a:gd name="T76" fmla="*/ 2102 w 2104"/>
                  <a:gd name="T77" fmla="*/ 72 h 138"/>
                  <a:gd name="T78" fmla="*/ 2104 w 2104"/>
                  <a:gd name="T79" fmla="*/ 70 h 138"/>
                  <a:gd name="T80" fmla="*/ 2104 w 2104"/>
                  <a:gd name="T81" fmla="*/ 70 h 138"/>
                  <a:gd name="T82" fmla="*/ 2102 w 2104"/>
                  <a:gd name="T83" fmla="*/ 66 h 138"/>
                  <a:gd name="T84" fmla="*/ 2098 w 2104"/>
                  <a:gd name="T85" fmla="*/ 62 h 138"/>
                  <a:gd name="T86" fmla="*/ 2082 w 2104"/>
                  <a:gd name="T87" fmla="*/ 56 h 138"/>
                  <a:gd name="T88" fmla="*/ 2056 w 2104"/>
                  <a:gd name="T89" fmla="*/ 48 h 138"/>
                  <a:gd name="T90" fmla="*/ 2022 w 2104"/>
                  <a:gd name="T91" fmla="*/ 42 h 138"/>
                  <a:gd name="T92" fmla="*/ 1978 w 2104"/>
                  <a:gd name="T93" fmla="*/ 36 h 138"/>
                  <a:gd name="T94" fmla="*/ 1924 w 2104"/>
                  <a:gd name="T95" fmla="*/ 30 h 138"/>
                  <a:gd name="T96" fmla="*/ 1796 w 2104"/>
                  <a:gd name="T97" fmla="*/ 20 h 138"/>
                  <a:gd name="T98" fmla="*/ 1640 w 2104"/>
                  <a:gd name="T99" fmla="*/ 12 h 138"/>
                  <a:gd name="T100" fmla="*/ 1462 w 2104"/>
                  <a:gd name="T101" fmla="*/ 4 h 138"/>
                  <a:gd name="T102" fmla="*/ 1264 w 2104"/>
                  <a:gd name="T103" fmla="*/ 0 h 138"/>
                  <a:gd name="T104" fmla="*/ 1050 w 210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4" h="138">
                    <a:moveTo>
                      <a:pt x="1050" y="0"/>
                    </a:moveTo>
                    <a:lnTo>
                      <a:pt x="1050" y="0"/>
                    </a:lnTo>
                    <a:lnTo>
                      <a:pt x="838" y="0"/>
                    </a:lnTo>
                    <a:lnTo>
                      <a:pt x="642" y="4"/>
                    </a:lnTo>
                    <a:lnTo>
                      <a:pt x="462" y="12"/>
                    </a:lnTo>
                    <a:lnTo>
                      <a:pt x="308" y="20"/>
                    </a:lnTo>
                    <a:lnTo>
                      <a:pt x="178" y="30"/>
                    </a:lnTo>
                    <a:lnTo>
                      <a:pt x="126" y="36"/>
                    </a:lnTo>
                    <a:lnTo>
                      <a:pt x="82" y="42"/>
                    </a:lnTo>
                    <a:lnTo>
                      <a:pt x="46" y="48"/>
                    </a:lnTo>
                    <a:lnTo>
                      <a:pt x="20" y="56"/>
                    </a:lnTo>
                    <a:lnTo>
                      <a:pt x="4" y="62"/>
                    </a:lnTo>
                    <a:lnTo>
                      <a:pt x="0" y="66"/>
                    </a:lnTo>
                    <a:lnTo>
                      <a:pt x="0" y="70"/>
                    </a:lnTo>
                    <a:lnTo>
                      <a:pt x="0" y="72"/>
                    </a:lnTo>
                    <a:lnTo>
                      <a:pt x="4" y="76"/>
                    </a:lnTo>
                    <a:lnTo>
                      <a:pt x="20" y="84"/>
                    </a:lnTo>
                    <a:lnTo>
                      <a:pt x="46" y="90"/>
                    </a:lnTo>
                    <a:lnTo>
                      <a:pt x="82" y="96"/>
                    </a:lnTo>
                    <a:lnTo>
                      <a:pt x="126" y="102"/>
                    </a:lnTo>
                    <a:lnTo>
                      <a:pt x="178" y="108"/>
                    </a:lnTo>
                    <a:lnTo>
                      <a:pt x="308" y="118"/>
                    </a:lnTo>
                    <a:lnTo>
                      <a:pt x="462" y="126"/>
                    </a:lnTo>
                    <a:lnTo>
                      <a:pt x="642" y="132"/>
                    </a:lnTo>
                    <a:lnTo>
                      <a:pt x="838" y="136"/>
                    </a:lnTo>
                    <a:lnTo>
                      <a:pt x="1050" y="138"/>
                    </a:lnTo>
                    <a:lnTo>
                      <a:pt x="1264" y="136"/>
                    </a:lnTo>
                    <a:lnTo>
                      <a:pt x="1462" y="132"/>
                    </a:lnTo>
                    <a:lnTo>
                      <a:pt x="1640" y="126"/>
                    </a:lnTo>
                    <a:lnTo>
                      <a:pt x="1796" y="118"/>
                    </a:lnTo>
                    <a:lnTo>
                      <a:pt x="1924" y="108"/>
                    </a:lnTo>
                    <a:lnTo>
                      <a:pt x="1978" y="102"/>
                    </a:lnTo>
                    <a:lnTo>
                      <a:pt x="2022" y="96"/>
                    </a:lnTo>
                    <a:lnTo>
                      <a:pt x="2056" y="90"/>
                    </a:lnTo>
                    <a:lnTo>
                      <a:pt x="2082" y="84"/>
                    </a:lnTo>
                    <a:lnTo>
                      <a:pt x="2098" y="76"/>
                    </a:lnTo>
                    <a:lnTo>
                      <a:pt x="2102" y="72"/>
                    </a:lnTo>
                    <a:lnTo>
                      <a:pt x="2104" y="70"/>
                    </a:lnTo>
                    <a:lnTo>
                      <a:pt x="2102" y="66"/>
                    </a:lnTo>
                    <a:lnTo>
                      <a:pt x="2098" y="62"/>
                    </a:lnTo>
                    <a:lnTo>
                      <a:pt x="2082" y="56"/>
                    </a:lnTo>
                    <a:lnTo>
                      <a:pt x="2056" y="48"/>
                    </a:lnTo>
                    <a:lnTo>
                      <a:pt x="2022" y="42"/>
                    </a:lnTo>
                    <a:lnTo>
                      <a:pt x="1978" y="36"/>
                    </a:lnTo>
                    <a:lnTo>
                      <a:pt x="1924" y="30"/>
                    </a:lnTo>
                    <a:lnTo>
                      <a:pt x="1796" y="20"/>
                    </a:lnTo>
                    <a:lnTo>
                      <a:pt x="1640" y="12"/>
                    </a:lnTo>
                    <a:lnTo>
                      <a:pt x="1462" y="4"/>
                    </a:lnTo>
                    <a:lnTo>
                      <a:pt x="1264" y="0"/>
                    </a:lnTo>
                    <a:lnTo>
                      <a:pt x="10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8" name="Freeform 243"/>
              <p:cNvSpPr>
                <a:spLocks noEditPoints="1" noChangeArrowheads="1"/>
              </p:cNvSpPr>
              <p:nvPr/>
            </p:nvSpPr>
            <p:spPr bwMode="auto">
              <a:xfrm>
                <a:off x="66" y="4"/>
                <a:ext cx="2094" cy="138"/>
              </a:xfrm>
              <a:custGeom>
                <a:avLst/>
                <a:gdLst>
                  <a:gd name="T0" fmla="*/ 1046 w 2094"/>
                  <a:gd name="T1" fmla="*/ 138 h 138"/>
                  <a:gd name="T2" fmla="*/ 642 w 2094"/>
                  <a:gd name="T3" fmla="*/ 132 h 138"/>
                  <a:gd name="T4" fmla="*/ 310 w 2094"/>
                  <a:gd name="T5" fmla="*/ 118 h 138"/>
                  <a:gd name="T6" fmla="*/ 132 w 2094"/>
                  <a:gd name="T7" fmla="*/ 102 h 138"/>
                  <a:gd name="T8" fmla="*/ 52 w 2094"/>
                  <a:gd name="T9" fmla="*/ 90 h 138"/>
                  <a:gd name="T10" fmla="*/ 10 w 2094"/>
                  <a:gd name="T11" fmla="*/ 76 h 138"/>
                  <a:gd name="T12" fmla="*/ 6 w 2094"/>
                  <a:gd name="T13" fmla="*/ 70 h 138"/>
                  <a:gd name="T14" fmla="*/ 6 w 2094"/>
                  <a:gd name="T15" fmla="*/ 66 h 138"/>
                  <a:gd name="T16" fmla="*/ 26 w 2094"/>
                  <a:gd name="T17" fmla="*/ 56 h 138"/>
                  <a:gd name="T18" fmla="*/ 88 w 2094"/>
                  <a:gd name="T19" fmla="*/ 42 h 138"/>
                  <a:gd name="T20" fmla="*/ 184 w 2094"/>
                  <a:gd name="T21" fmla="*/ 30 h 138"/>
                  <a:gd name="T22" fmla="*/ 464 w 2094"/>
                  <a:gd name="T23" fmla="*/ 12 h 138"/>
                  <a:gd name="T24" fmla="*/ 836 w 2094"/>
                  <a:gd name="T25" fmla="*/ 2 h 138"/>
                  <a:gd name="T26" fmla="*/ 1046 w 2094"/>
                  <a:gd name="T27" fmla="*/ 0 h 138"/>
                  <a:gd name="T28" fmla="*/ 1454 w 2094"/>
                  <a:gd name="T29" fmla="*/ 6 h 138"/>
                  <a:gd name="T30" fmla="*/ 1786 w 2094"/>
                  <a:gd name="T31" fmla="*/ 20 h 138"/>
                  <a:gd name="T32" fmla="*/ 1964 w 2094"/>
                  <a:gd name="T33" fmla="*/ 36 h 138"/>
                  <a:gd name="T34" fmla="*/ 2044 w 2094"/>
                  <a:gd name="T35" fmla="*/ 48 h 138"/>
                  <a:gd name="T36" fmla="*/ 2084 w 2094"/>
                  <a:gd name="T37" fmla="*/ 62 h 138"/>
                  <a:gd name="T38" fmla="*/ 2090 w 2094"/>
                  <a:gd name="T39" fmla="*/ 70 h 138"/>
                  <a:gd name="T40" fmla="*/ 2088 w 2094"/>
                  <a:gd name="T41" fmla="*/ 72 h 138"/>
                  <a:gd name="T42" fmla="*/ 2068 w 2094"/>
                  <a:gd name="T43" fmla="*/ 82 h 138"/>
                  <a:gd name="T44" fmla="*/ 2008 w 2094"/>
                  <a:gd name="T45" fmla="*/ 96 h 138"/>
                  <a:gd name="T46" fmla="*/ 1912 w 2094"/>
                  <a:gd name="T47" fmla="*/ 108 h 138"/>
                  <a:gd name="T48" fmla="*/ 1632 w 2094"/>
                  <a:gd name="T49" fmla="*/ 126 h 138"/>
                  <a:gd name="T50" fmla="*/ 1258 w 2094"/>
                  <a:gd name="T51" fmla="*/ 136 h 138"/>
                  <a:gd name="T52" fmla="*/ 1046 w 2094"/>
                  <a:gd name="T53" fmla="*/ 0 h 138"/>
                  <a:gd name="T54" fmla="*/ 836 w 2094"/>
                  <a:gd name="T55" fmla="*/ 2 h 138"/>
                  <a:gd name="T56" fmla="*/ 462 w 2094"/>
                  <a:gd name="T57" fmla="*/ 12 h 138"/>
                  <a:gd name="T58" fmla="*/ 180 w 2094"/>
                  <a:gd name="T59" fmla="*/ 30 h 138"/>
                  <a:gd name="T60" fmla="*/ 82 w 2094"/>
                  <a:gd name="T61" fmla="*/ 42 h 138"/>
                  <a:gd name="T62" fmla="*/ 22 w 2094"/>
                  <a:gd name="T63" fmla="*/ 56 h 138"/>
                  <a:gd name="T64" fmla="*/ 2 w 2094"/>
                  <a:gd name="T65" fmla="*/ 66 h 138"/>
                  <a:gd name="T66" fmla="*/ 0 w 2094"/>
                  <a:gd name="T67" fmla="*/ 70 h 138"/>
                  <a:gd name="T68" fmla="*/ 6 w 2094"/>
                  <a:gd name="T69" fmla="*/ 76 h 138"/>
                  <a:gd name="T70" fmla="*/ 48 w 2094"/>
                  <a:gd name="T71" fmla="*/ 90 h 138"/>
                  <a:gd name="T72" fmla="*/ 126 w 2094"/>
                  <a:gd name="T73" fmla="*/ 102 h 138"/>
                  <a:gd name="T74" fmla="*/ 306 w 2094"/>
                  <a:gd name="T75" fmla="*/ 118 h 138"/>
                  <a:gd name="T76" fmla="*/ 640 w 2094"/>
                  <a:gd name="T77" fmla="*/ 132 h 138"/>
                  <a:gd name="T78" fmla="*/ 1046 w 2094"/>
                  <a:gd name="T79" fmla="*/ 138 h 138"/>
                  <a:gd name="T80" fmla="*/ 1258 w 2094"/>
                  <a:gd name="T81" fmla="*/ 136 h 138"/>
                  <a:gd name="T82" fmla="*/ 1634 w 2094"/>
                  <a:gd name="T83" fmla="*/ 126 h 138"/>
                  <a:gd name="T84" fmla="*/ 1916 w 2094"/>
                  <a:gd name="T85" fmla="*/ 108 h 138"/>
                  <a:gd name="T86" fmla="*/ 2012 w 2094"/>
                  <a:gd name="T87" fmla="*/ 96 h 138"/>
                  <a:gd name="T88" fmla="*/ 2074 w 2094"/>
                  <a:gd name="T89" fmla="*/ 84 h 138"/>
                  <a:gd name="T90" fmla="*/ 2094 w 2094"/>
                  <a:gd name="T91" fmla="*/ 72 h 138"/>
                  <a:gd name="T92" fmla="*/ 2094 w 2094"/>
                  <a:gd name="T93" fmla="*/ 70 h 138"/>
                  <a:gd name="T94" fmla="*/ 2090 w 2094"/>
                  <a:gd name="T95" fmla="*/ 62 h 138"/>
                  <a:gd name="T96" fmla="*/ 2048 w 2094"/>
                  <a:gd name="T97" fmla="*/ 48 h 138"/>
                  <a:gd name="T98" fmla="*/ 1968 w 2094"/>
                  <a:gd name="T99" fmla="*/ 36 h 138"/>
                  <a:gd name="T100" fmla="*/ 1788 w 2094"/>
                  <a:gd name="T101" fmla="*/ 20 h 138"/>
                  <a:gd name="T102" fmla="*/ 1456 w 2094"/>
                  <a:gd name="T103" fmla="*/ 6 h 138"/>
                  <a:gd name="T104" fmla="*/ 1046 w 209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4" h="138">
                    <a:moveTo>
                      <a:pt x="1046" y="138"/>
                    </a:moveTo>
                    <a:lnTo>
                      <a:pt x="1046" y="138"/>
                    </a:lnTo>
                    <a:lnTo>
                      <a:pt x="836" y="136"/>
                    </a:lnTo>
                    <a:lnTo>
                      <a:pt x="642" y="132"/>
                    </a:lnTo>
                    <a:lnTo>
                      <a:pt x="464" y="126"/>
                    </a:lnTo>
                    <a:lnTo>
                      <a:pt x="310" y="118"/>
                    </a:lnTo>
                    <a:lnTo>
                      <a:pt x="184" y="108"/>
                    </a:lnTo>
                    <a:lnTo>
                      <a:pt x="132" y="102"/>
                    </a:lnTo>
                    <a:lnTo>
                      <a:pt x="88" y="96"/>
                    </a:lnTo>
                    <a:lnTo>
                      <a:pt x="52" y="90"/>
                    </a:lnTo>
                    <a:lnTo>
                      <a:pt x="26" y="82"/>
                    </a:lnTo>
                    <a:lnTo>
                      <a:pt x="10" y="76"/>
                    </a:lnTo>
                    <a:lnTo>
                      <a:pt x="6" y="72"/>
                    </a:lnTo>
                    <a:lnTo>
                      <a:pt x="6" y="70"/>
                    </a:lnTo>
                    <a:lnTo>
                      <a:pt x="6" y="66"/>
                    </a:lnTo>
                    <a:lnTo>
                      <a:pt x="10" y="62"/>
                    </a:lnTo>
                    <a:lnTo>
                      <a:pt x="26" y="56"/>
                    </a:lnTo>
                    <a:lnTo>
                      <a:pt x="52" y="48"/>
                    </a:lnTo>
                    <a:lnTo>
                      <a:pt x="88" y="42"/>
                    </a:lnTo>
                    <a:lnTo>
                      <a:pt x="132" y="36"/>
                    </a:lnTo>
                    <a:lnTo>
                      <a:pt x="184" y="30"/>
                    </a:lnTo>
                    <a:lnTo>
                      <a:pt x="310" y="20"/>
                    </a:lnTo>
                    <a:lnTo>
                      <a:pt x="464" y="12"/>
                    </a:lnTo>
                    <a:lnTo>
                      <a:pt x="642" y="6"/>
                    </a:lnTo>
                    <a:lnTo>
                      <a:pt x="836" y="2"/>
                    </a:lnTo>
                    <a:lnTo>
                      <a:pt x="1046" y="0"/>
                    </a:lnTo>
                    <a:lnTo>
                      <a:pt x="1258" y="2"/>
                    </a:lnTo>
                    <a:lnTo>
                      <a:pt x="1454" y="6"/>
                    </a:lnTo>
                    <a:lnTo>
                      <a:pt x="1632" y="12"/>
                    </a:lnTo>
                    <a:lnTo>
                      <a:pt x="1786" y="20"/>
                    </a:lnTo>
                    <a:lnTo>
                      <a:pt x="1912" y="30"/>
                    </a:lnTo>
                    <a:lnTo>
                      <a:pt x="1964" y="36"/>
                    </a:lnTo>
                    <a:lnTo>
                      <a:pt x="2008" y="42"/>
                    </a:lnTo>
                    <a:lnTo>
                      <a:pt x="2044" y="48"/>
                    </a:lnTo>
                    <a:lnTo>
                      <a:pt x="2068" y="56"/>
                    </a:lnTo>
                    <a:lnTo>
                      <a:pt x="2084" y="62"/>
                    </a:lnTo>
                    <a:lnTo>
                      <a:pt x="2088" y="66"/>
                    </a:lnTo>
                    <a:lnTo>
                      <a:pt x="2090" y="70"/>
                    </a:lnTo>
                    <a:lnTo>
                      <a:pt x="2088" y="72"/>
                    </a:lnTo>
                    <a:lnTo>
                      <a:pt x="2084" y="76"/>
                    </a:lnTo>
                    <a:lnTo>
                      <a:pt x="2068" y="82"/>
                    </a:lnTo>
                    <a:lnTo>
                      <a:pt x="2044" y="90"/>
                    </a:lnTo>
                    <a:lnTo>
                      <a:pt x="2008" y="96"/>
                    </a:lnTo>
                    <a:lnTo>
                      <a:pt x="1964" y="102"/>
                    </a:lnTo>
                    <a:lnTo>
                      <a:pt x="1912" y="108"/>
                    </a:lnTo>
                    <a:lnTo>
                      <a:pt x="1786" y="118"/>
                    </a:lnTo>
                    <a:lnTo>
                      <a:pt x="1632" y="126"/>
                    </a:lnTo>
                    <a:lnTo>
                      <a:pt x="1454" y="132"/>
                    </a:lnTo>
                    <a:lnTo>
                      <a:pt x="1258" y="136"/>
                    </a:lnTo>
                    <a:lnTo>
                      <a:pt x="1046" y="138"/>
                    </a:lnTo>
                    <a:close/>
                    <a:moveTo>
                      <a:pt x="1046" y="0"/>
                    </a:moveTo>
                    <a:lnTo>
                      <a:pt x="1046" y="0"/>
                    </a:lnTo>
                    <a:lnTo>
                      <a:pt x="836" y="2"/>
                    </a:lnTo>
                    <a:lnTo>
                      <a:pt x="640" y="6"/>
                    </a:lnTo>
                    <a:lnTo>
                      <a:pt x="462" y="12"/>
                    </a:lnTo>
                    <a:lnTo>
                      <a:pt x="306" y="20"/>
                    </a:lnTo>
                    <a:lnTo>
                      <a:pt x="180" y="30"/>
                    </a:lnTo>
                    <a:lnTo>
                      <a:pt x="126" y="36"/>
                    </a:lnTo>
                    <a:lnTo>
                      <a:pt x="82" y="42"/>
                    </a:lnTo>
                    <a:lnTo>
                      <a:pt x="48" y="48"/>
                    </a:lnTo>
                    <a:lnTo>
                      <a:pt x="22" y="56"/>
                    </a:lnTo>
                    <a:lnTo>
                      <a:pt x="6" y="62"/>
                    </a:lnTo>
                    <a:lnTo>
                      <a:pt x="2" y="66"/>
                    </a:lnTo>
                    <a:lnTo>
                      <a:pt x="0" y="70"/>
                    </a:lnTo>
                    <a:lnTo>
                      <a:pt x="2" y="72"/>
                    </a:lnTo>
                    <a:lnTo>
                      <a:pt x="6" y="76"/>
                    </a:lnTo>
                    <a:lnTo>
                      <a:pt x="22" y="84"/>
                    </a:lnTo>
                    <a:lnTo>
                      <a:pt x="48" y="90"/>
                    </a:lnTo>
                    <a:lnTo>
                      <a:pt x="82" y="96"/>
                    </a:lnTo>
                    <a:lnTo>
                      <a:pt x="126" y="102"/>
                    </a:lnTo>
                    <a:lnTo>
                      <a:pt x="180" y="108"/>
                    </a:lnTo>
                    <a:lnTo>
                      <a:pt x="306" y="118"/>
                    </a:lnTo>
                    <a:lnTo>
                      <a:pt x="462" y="126"/>
                    </a:lnTo>
                    <a:lnTo>
                      <a:pt x="640" y="132"/>
                    </a:lnTo>
                    <a:lnTo>
                      <a:pt x="836" y="136"/>
                    </a:lnTo>
                    <a:lnTo>
                      <a:pt x="1046" y="138"/>
                    </a:lnTo>
                    <a:lnTo>
                      <a:pt x="1258" y="136"/>
                    </a:lnTo>
                    <a:lnTo>
                      <a:pt x="1456" y="132"/>
                    </a:lnTo>
                    <a:lnTo>
                      <a:pt x="1634" y="126"/>
                    </a:lnTo>
                    <a:lnTo>
                      <a:pt x="1788" y="118"/>
                    </a:lnTo>
                    <a:lnTo>
                      <a:pt x="1916" y="108"/>
                    </a:lnTo>
                    <a:lnTo>
                      <a:pt x="1968" y="102"/>
                    </a:lnTo>
                    <a:lnTo>
                      <a:pt x="2012" y="96"/>
                    </a:lnTo>
                    <a:lnTo>
                      <a:pt x="2048" y="90"/>
                    </a:lnTo>
                    <a:lnTo>
                      <a:pt x="2074" y="84"/>
                    </a:lnTo>
                    <a:lnTo>
                      <a:pt x="2090" y="76"/>
                    </a:lnTo>
                    <a:lnTo>
                      <a:pt x="2094" y="72"/>
                    </a:lnTo>
                    <a:lnTo>
                      <a:pt x="2094" y="70"/>
                    </a:lnTo>
                    <a:lnTo>
                      <a:pt x="2094" y="66"/>
                    </a:lnTo>
                    <a:lnTo>
                      <a:pt x="2090" y="62"/>
                    </a:lnTo>
                    <a:lnTo>
                      <a:pt x="2074" y="56"/>
                    </a:lnTo>
                    <a:lnTo>
                      <a:pt x="2048" y="48"/>
                    </a:lnTo>
                    <a:lnTo>
                      <a:pt x="2012" y="42"/>
                    </a:lnTo>
                    <a:lnTo>
                      <a:pt x="1968" y="36"/>
                    </a:lnTo>
                    <a:lnTo>
                      <a:pt x="1916" y="30"/>
                    </a:lnTo>
                    <a:lnTo>
                      <a:pt x="1788" y="20"/>
                    </a:lnTo>
                    <a:lnTo>
                      <a:pt x="1634" y="12"/>
                    </a:lnTo>
                    <a:lnTo>
                      <a:pt x="1456" y="6"/>
                    </a:lnTo>
                    <a:lnTo>
                      <a:pt x="1258" y="2"/>
                    </a:lnTo>
                    <a:lnTo>
                      <a:pt x="1046" y="0"/>
                    </a:lnTo>
                    <a:close/>
                  </a:path>
                </a:pathLst>
              </a:custGeom>
              <a:solidFill>
                <a:srgbClr val="EDEB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39" name="Freeform 244"/>
              <p:cNvSpPr>
                <a:spLocks noChangeArrowheads="1"/>
              </p:cNvSpPr>
              <p:nvPr/>
            </p:nvSpPr>
            <p:spPr bwMode="auto">
              <a:xfrm>
                <a:off x="72" y="4"/>
                <a:ext cx="2084" cy="138"/>
              </a:xfrm>
              <a:custGeom>
                <a:avLst/>
                <a:gdLst>
                  <a:gd name="T0" fmla="*/ 1040 w 2084"/>
                  <a:gd name="T1" fmla="*/ 138 h 138"/>
                  <a:gd name="T2" fmla="*/ 1040 w 2084"/>
                  <a:gd name="T3" fmla="*/ 138 h 138"/>
                  <a:gd name="T4" fmla="*/ 830 w 2084"/>
                  <a:gd name="T5" fmla="*/ 136 h 138"/>
                  <a:gd name="T6" fmla="*/ 636 w 2084"/>
                  <a:gd name="T7" fmla="*/ 132 h 138"/>
                  <a:gd name="T8" fmla="*/ 458 w 2084"/>
                  <a:gd name="T9" fmla="*/ 126 h 138"/>
                  <a:gd name="T10" fmla="*/ 304 w 2084"/>
                  <a:gd name="T11" fmla="*/ 118 h 138"/>
                  <a:gd name="T12" fmla="*/ 178 w 2084"/>
                  <a:gd name="T13" fmla="*/ 108 h 138"/>
                  <a:gd name="T14" fmla="*/ 126 w 2084"/>
                  <a:gd name="T15" fmla="*/ 102 h 138"/>
                  <a:gd name="T16" fmla="*/ 82 w 2084"/>
                  <a:gd name="T17" fmla="*/ 96 h 138"/>
                  <a:gd name="T18" fmla="*/ 46 w 2084"/>
                  <a:gd name="T19" fmla="*/ 90 h 138"/>
                  <a:gd name="T20" fmla="*/ 20 w 2084"/>
                  <a:gd name="T21" fmla="*/ 82 h 138"/>
                  <a:gd name="T22" fmla="*/ 4 w 2084"/>
                  <a:gd name="T23" fmla="*/ 76 h 138"/>
                  <a:gd name="T24" fmla="*/ 0 w 2084"/>
                  <a:gd name="T25" fmla="*/ 72 h 138"/>
                  <a:gd name="T26" fmla="*/ 0 w 2084"/>
                  <a:gd name="T27" fmla="*/ 70 h 138"/>
                  <a:gd name="T28" fmla="*/ 0 w 2084"/>
                  <a:gd name="T29" fmla="*/ 70 h 138"/>
                  <a:gd name="T30" fmla="*/ 0 w 2084"/>
                  <a:gd name="T31" fmla="*/ 66 h 138"/>
                  <a:gd name="T32" fmla="*/ 4 w 2084"/>
                  <a:gd name="T33" fmla="*/ 62 h 138"/>
                  <a:gd name="T34" fmla="*/ 20 w 2084"/>
                  <a:gd name="T35" fmla="*/ 56 h 138"/>
                  <a:gd name="T36" fmla="*/ 46 w 2084"/>
                  <a:gd name="T37" fmla="*/ 48 h 138"/>
                  <a:gd name="T38" fmla="*/ 82 w 2084"/>
                  <a:gd name="T39" fmla="*/ 42 h 138"/>
                  <a:gd name="T40" fmla="*/ 126 w 2084"/>
                  <a:gd name="T41" fmla="*/ 36 h 138"/>
                  <a:gd name="T42" fmla="*/ 178 w 2084"/>
                  <a:gd name="T43" fmla="*/ 30 h 138"/>
                  <a:gd name="T44" fmla="*/ 304 w 2084"/>
                  <a:gd name="T45" fmla="*/ 20 h 138"/>
                  <a:gd name="T46" fmla="*/ 458 w 2084"/>
                  <a:gd name="T47" fmla="*/ 12 h 138"/>
                  <a:gd name="T48" fmla="*/ 636 w 2084"/>
                  <a:gd name="T49" fmla="*/ 6 h 138"/>
                  <a:gd name="T50" fmla="*/ 830 w 2084"/>
                  <a:gd name="T51" fmla="*/ 2 h 138"/>
                  <a:gd name="T52" fmla="*/ 1040 w 2084"/>
                  <a:gd name="T53" fmla="*/ 0 h 138"/>
                  <a:gd name="T54" fmla="*/ 1040 w 2084"/>
                  <a:gd name="T55" fmla="*/ 0 h 138"/>
                  <a:gd name="T56" fmla="*/ 1252 w 2084"/>
                  <a:gd name="T57" fmla="*/ 2 h 138"/>
                  <a:gd name="T58" fmla="*/ 1448 w 2084"/>
                  <a:gd name="T59" fmla="*/ 6 h 138"/>
                  <a:gd name="T60" fmla="*/ 1626 w 2084"/>
                  <a:gd name="T61" fmla="*/ 12 h 138"/>
                  <a:gd name="T62" fmla="*/ 1780 w 2084"/>
                  <a:gd name="T63" fmla="*/ 20 h 138"/>
                  <a:gd name="T64" fmla="*/ 1906 w 2084"/>
                  <a:gd name="T65" fmla="*/ 30 h 138"/>
                  <a:gd name="T66" fmla="*/ 1958 w 2084"/>
                  <a:gd name="T67" fmla="*/ 36 h 138"/>
                  <a:gd name="T68" fmla="*/ 2002 w 2084"/>
                  <a:gd name="T69" fmla="*/ 42 h 138"/>
                  <a:gd name="T70" fmla="*/ 2038 w 2084"/>
                  <a:gd name="T71" fmla="*/ 48 h 138"/>
                  <a:gd name="T72" fmla="*/ 2062 w 2084"/>
                  <a:gd name="T73" fmla="*/ 56 h 138"/>
                  <a:gd name="T74" fmla="*/ 2078 w 2084"/>
                  <a:gd name="T75" fmla="*/ 62 h 138"/>
                  <a:gd name="T76" fmla="*/ 2082 w 2084"/>
                  <a:gd name="T77" fmla="*/ 66 h 138"/>
                  <a:gd name="T78" fmla="*/ 2084 w 2084"/>
                  <a:gd name="T79" fmla="*/ 70 h 138"/>
                  <a:gd name="T80" fmla="*/ 2084 w 2084"/>
                  <a:gd name="T81" fmla="*/ 70 h 138"/>
                  <a:gd name="T82" fmla="*/ 2082 w 2084"/>
                  <a:gd name="T83" fmla="*/ 72 h 138"/>
                  <a:gd name="T84" fmla="*/ 2078 w 2084"/>
                  <a:gd name="T85" fmla="*/ 76 h 138"/>
                  <a:gd name="T86" fmla="*/ 2062 w 2084"/>
                  <a:gd name="T87" fmla="*/ 82 h 138"/>
                  <a:gd name="T88" fmla="*/ 2038 w 2084"/>
                  <a:gd name="T89" fmla="*/ 90 h 138"/>
                  <a:gd name="T90" fmla="*/ 2002 w 2084"/>
                  <a:gd name="T91" fmla="*/ 96 h 138"/>
                  <a:gd name="T92" fmla="*/ 1958 w 2084"/>
                  <a:gd name="T93" fmla="*/ 102 h 138"/>
                  <a:gd name="T94" fmla="*/ 1906 w 2084"/>
                  <a:gd name="T95" fmla="*/ 108 h 138"/>
                  <a:gd name="T96" fmla="*/ 1780 w 2084"/>
                  <a:gd name="T97" fmla="*/ 118 h 138"/>
                  <a:gd name="T98" fmla="*/ 1626 w 2084"/>
                  <a:gd name="T99" fmla="*/ 126 h 138"/>
                  <a:gd name="T100" fmla="*/ 1448 w 2084"/>
                  <a:gd name="T101" fmla="*/ 132 h 138"/>
                  <a:gd name="T102" fmla="*/ 1252 w 2084"/>
                  <a:gd name="T103" fmla="*/ 136 h 138"/>
                  <a:gd name="T104" fmla="*/ 1040 w 2084"/>
                  <a:gd name="T10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4" h="138">
                    <a:moveTo>
                      <a:pt x="1040" y="138"/>
                    </a:moveTo>
                    <a:lnTo>
                      <a:pt x="1040" y="138"/>
                    </a:lnTo>
                    <a:lnTo>
                      <a:pt x="830" y="136"/>
                    </a:lnTo>
                    <a:lnTo>
                      <a:pt x="636" y="132"/>
                    </a:lnTo>
                    <a:lnTo>
                      <a:pt x="458" y="126"/>
                    </a:lnTo>
                    <a:lnTo>
                      <a:pt x="304" y="118"/>
                    </a:lnTo>
                    <a:lnTo>
                      <a:pt x="178" y="108"/>
                    </a:lnTo>
                    <a:lnTo>
                      <a:pt x="126" y="102"/>
                    </a:lnTo>
                    <a:lnTo>
                      <a:pt x="82" y="96"/>
                    </a:lnTo>
                    <a:lnTo>
                      <a:pt x="46" y="90"/>
                    </a:lnTo>
                    <a:lnTo>
                      <a:pt x="20" y="82"/>
                    </a:lnTo>
                    <a:lnTo>
                      <a:pt x="4" y="76"/>
                    </a:lnTo>
                    <a:lnTo>
                      <a:pt x="0" y="72"/>
                    </a:lnTo>
                    <a:lnTo>
                      <a:pt x="0" y="70"/>
                    </a:lnTo>
                    <a:lnTo>
                      <a:pt x="0" y="66"/>
                    </a:lnTo>
                    <a:lnTo>
                      <a:pt x="4" y="62"/>
                    </a:lnTo>
                    <a:lnTo>
                      <a:pt x="20" y="56"/>
                    </a:lnTo>
                    <a:lnTo>
                      <a:pt x="46" y="48"/>
                    </a:lnTo>
                    <a:lnTo>
                      <a:pt x="82" y="42"/>
                    </a:lnTo>
                    <a:lnTo>
                      <a:pt x="126" y="36"/>
                    </a:lnTo>
                    <a:lnTo>
                      <a:pt x="178" y="30"/>
                    </a:lnTo>
                    <a:lnTo>
                      <a:pt x="304" y="20"/>
                    </a:lnTo>
                    <a:lnTo>
                      <a:pt x="458" y="12"/>
                    </a:lnTo>
                    <a:lnTo>
                      <a:pt x="636" y="6"/>
                    </a:lnTo>
                    <a:lnTo>
                      <a:pt x="830" y="2"/>
                    </a:lnTo>
                    <a:lnTo>
                      <a:pt x="1040" y="0"/>
                    </a:lnTo>
                    <a:lnTo>
                      <a:pt x="1252" y="2"/>
                    </a:lnTo>
                    <a:lnTo>
                      <a:pt x="1448" y="6"/>
                    </a:lnTo>
                    <a:lnTo>
                      <a:pt x="1626" y="12"/>
                    </a:lnTo>
                    <a:lnTo>
                      <a:pt x="1780" y="20"/>
                    </a:lnTo>
                    <a:lnTo>
                      <a:pt x="1906" y="30"/>
                    </a:lnTo>
                    <a:lnTo>
                      <a:pt x="1958" y="36"/>
                    </a:lnTo>
                    <a:lnTo>
                      <a:pt x="2002" y="42"/>
                    </a:lnTo>
                    <a:lnTo>
                      <a:pt x="2038" y="48"/>
                    </a:lnTo>
                    <a:lnTo>
                      <a:pt x="2062" y="56"/>
                    </a:lnTo>
                    <a:lnTo>
                      <a:pt x="2078" y="62"/>
                    </a:lnTo>
                    <a:lnTo>
                      <a:pt x="2082" y="66"/>
                    </a:lnTo>
                    <a:lnTo>
                      <a:pt x="2084" y="70"/>
                    </a:lnTo>
                    <a:lnTo>
                      <a:pt x="2082" y="72"/>
                    </a:lnTo>
                    <a:lnTo>
                      <a:pt x="2078" y="76"/>
                    </a:lnTo>
                    <a:lnTo>
                      <a:pt x="2062" y="82"/>
                    </a:lnTo>
                    <a:lnTo>
                      <a:pt x="2038" y="90"/>
                    </a:lnTo>
                    <a:lnTo>
                      <a:pt x="2002" y="96"/>
                    </a:lnTo>
                    <a:lnTo>
                      <a:pt x="1958" y="102"/>
                    </a:lnTo>
                    <a:lnTo>
                      <a:pt x="1906" y="108"/>
                    </a:lnTo>
                    <a:lnTo>
                      <a:pt x="1780" y="118"/>
                    </a:lnTo>
                    <a:lnTo>
                      <a:pt x="1626" y="126"/>
                    </a:lnTo>
                    <a:lnTo>
                      <a:pt x="1448" y="132"/>
                    </a:lnTo>
                    <a:lnTo>
                      <a:pt x="1252" y="136"/>
                    </a:lnTo>
                    <a:lnTo>
                      <a:pt x="1040"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0" name="Freeform 245"/>
              <p:cNvSpPr>
                <a:spLocks noChangeArrowheads="1"/>
              </p:cNvSpPr>
              <p:nvPr/>
            </p:nvSpPr>
            <p:spPr bwMode="auto">
              <a:xfrm>
                <a:off x="66" y="4"/>
                <a:ext cx="2094" cy="138"/>
              </a:xfrm>
              <a:custGeom>
                <a:avLst/>
                <a:gdLst>
                  <a:gd name="T0" fmla="*/ 1046 w 2094"/>
                  <a:gd name="T1" fmla="*/ 0 h 138"/>
                  <a:gd name="T2" fmla="*/ 1046 w 2094"/>
                  <a:gd name="T3" fmla="*/ 0 h 138"/>
                  <a:gd name="T4" fmla="*/ 836 w 2094"/>
                  <a:gd name="T5" fmla="*/ 2 h 138"/>
                  <a:gd name="T6" fmla="*/ 640 w 2094"/>
                  <a:gd name="T7" fmla="*/ 6 h 138"/>
                  <a:gd name="T8" fmla="*/ 462 w 2094"/>
                  <a:gd name="T9" fmla="*/ 12 h 138"/>
                  <a:gd name="T10" fmla="*/ 306 w 2094"/>
                  <a:gd name="T11" fmla="*/ 20 h 138"/>
                  <a:gd name="T12" fmla="*/ 180 w 2094"/>
                  <a:gd name="T13" fmla="*/ 30 h 138"/>
                  <a:gd name="T14" fmla="*/ 126 w 2094"/>
                  <a:gd name="T15" fmla="*/ 36 h 138"/>
                  <a:gd name="T16" fmla="*/ 82 w 2094"/>
                  <a:gd name="T17" fmla="*/ 42 h 138"/>
                  <a:gd name="T18" fmla="*/ 48 w 2094"/>
                  <a:gd name="T19" fmla="*/ 48 h 138"/>
                  <a:gd name="T20" fmla="*/ 22 w 2094"/>
                  <a:gd name="T21" fmla="*/ 56 h 138"/>
                  <a:gd name="T22" fmla="*/ 6 w 2094"/>
                  <a:gd name="T23" fmla="*/ 62 h 138"/>
                  <a:gd name="T24" fmla="*/ 2 w 2094"/>
                  <a:gd name="T25" fmla="*/ 66 h 138"/>
                  <a:gd name="T26" fmla="*/ 0 w 2094"/>
                  <a:gd name="T27" fmla="*/ 70 h 138"/>
                  <a:gd name="T28" fmla="*/ 0 w 2094"/>
                  <a:gd name="T29" fmla="*/ 70 h 138"/>
                  <a:gd name="T30" fmla="*/ 2 w 2094"/>
                  <a:gd name="T31" fmla="*/ 72 h 138"/>
                  <a:gd name="T32" fmla="*/ 6 w 2094"/>
                  <a:gd name="T33" fmla="*/ 76 h 138"/>
                  <a:gd name="T34" fmla="*/ 22 w 2094"/>
                  <a:gd name="T35" fmla="*/ 84 h 138"/>
                  <a:gd name="T36" fmla="*/ 48 w 2094"/>
                  <a:gd name="T37" fmla="*/ 90 h 138"/>
                  <a:gd name="T38" fmla="*/ 82 w 2094"/>
                  <a:gd name="T39" fmla="*/ 96 h 138"/>
                  <a:gd name="T40" fmla="*/ 126 w 2094"/>
                  <a:gd name="T41" fmla="*/ 102 h 138"/>
                  <a:gd name="T42" fmla="*/ 180 w 2094"/>
                  <a:gd name="T43" fmla="*/ 108 h 138"/>
                  <a:gd name="T44" fmla="*/ 306 w 2094"/>
                  <a:gd name="T45" fmla="*/ 118 h 138"/>
                  <a:gd name="T46" fmla="*/ 462 w 2094"/>
                  <a:gd name="T47" fmla="*/ 126 h 138"/>
                  <a:gd name="T48" fmla="*/ 640 w 2094"/>
                  <a:gd name="T49" fmla="*/ 132 h 138"/>
                  <a:gd name="T50" fmla="*/ 836 w 2094"/>
                  <a:gd name="T51" fmla="*/ 136 h 138"/>
                  <a:gd name="T52" fmla="*/ 1046 w 2094"/>
                  <a:gd name="T53" fmla="*/ 138 h 138"/>
                  <a:gd name="T54" fmla="*/ 1046 w 2094"/>
                  <a:gd name="T55" fmla="*/ 138 h 138"/>
                  <a:gd name="T56" fmla="*/ 1258 w 2094"/>
                  <a:gd name="T57" fmla="*/ 136 h 138"/>
                  <a:gd name="T58" fmla="*/ 1456 w 2094"/>
                  <a:gd name="T59" fmla="*/ 132 h 138"/>
                  <a:gd name="T60" fmla="*/ 1634 w 2094"/>
                  <a:gd name="T61" fmla="*/ 126 h 138"/>
                  <a:gd name="T62" fmla="*/ 1788 w 2094"/>
                  <a:gd name="T63" fmla="*/ 118 h 138"/>
                  <a:gd name="T64" fmla="*/ 1916 w 2094"/>
                  <a:gd name="T65" fmla="*/ 108 h 138"/>
                  <a:gd name="T66" fmla="*/ 1968 w 2094"/>
                  <a:gd name="T67" fmla="*/ 102 h 138"/>
                  <a:gd name="T68" fmla="*/ 2012 w 2094"/>
                  <a:gd name="T69" fmla="*/ 96 h 138"/>
                  <a:gd name="T70" fmla="*/ 2048 w 2094"/>
                  <a:gd name="T71" fmla="*/ 90 h 138"/>
                  <a:gd name="T72" fmla="*/ 2074 w 2094"/>
                  <a:gd name="T73" fmla="*/ 84 h 138"/>
                  <a:gd name="T74" fmla="*/ 2090 w 2094"/>
                  <a:gd name="T75" fmla="*/ 76 h 138"/>
                  <a:gd name="T76" fmla="*/ 2094 w 2094"/>
                  <a:gd name="T77" fmla="*/ 72 h 138"/>
                  <a:gd name="T78" fmla="*/ 2094 w 2094"/>
                  <a:gd name="T79" fmla="*/ 70 h 138"/>
                  <a:gd name="T80" fmla="*/ 2094 w 2094"/>
                  <a:gd name="T81" fmla="*/ 70 h 138"/>
                  <a:gd name="T82" fmla="*/ 2094 w 2094"/>
                  <a:gd name="T83" fmla="*/ 66 h 138"/>
                  <a:gd name="T84" fmla="*/ 2090 w 2094"/>
                  <a:gd name="T85" fmla="*/ 62 h 138"/>
                  <a:gd name="T86" fmla="*/ 2074 w 2094"/>
                  <a:gd name="T87" fmla="*/ 56 h 138"/>
                  <a:gd name="T88" fmla="*/ 2048 w 2094"/>
                  <a:gd name="T89" fmla="*/ 48 h 138"/>
                  <a:gd name="T90" fmla="*/ 2012 w 2094"/>
                  <a:gd name="T91" fmla="*/ 42 h 138"/>
                  <a:gd name="T92" fmla="*/ 1968 w 2094"/>
                  <a:gd name="T93" fmla="*/ 36 h 138"/>
                  <a:gd name="T94" fmla="*/ 1916 w 2094"/>
                  <a:gd name="T95" fmla="*/ 30 h 138"/>
                  <a:gd name="T96" fmla="*/ 1788 w 2094"/>
                  <a:gd name="T97" fmla="*/ 20 h 138"/>
                  <a:gd name="T98" fmla="*/ 1634 w 2094"/>
                  <a:gd name="T99" fmla="*/ 12 h 138"/>
                  <a:gd name="T100" fmla="*/ 1456 w 2094"/>
                  <a:gd name="T101" fmla="*/ 6 h 138"/>
                  <a:gd name="T102" fmla="*/ 1258 w 2094"/>
                  <a:gd name="T103" fmla="*/ 2 h 138"/>
                  <a:gd name="T104" fmla="*/ 1046 w 209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4" h="138">
                    <a:moveTo>
                      <a:pt x="1046" y="0"/>
                    </a:moveTo>
                    <a:lnTo>
                      <a:pt x="1046" y="0"/>
                    </a:lnTo>
                    <a:lnTo>
                      <a:pt x="836" y="2"/>
                    </a:lnTo>
                    <a:lnTo>
                      <a:pt x="640" y="6"/>
                    </a:lnTo>
                    <a:lnTo>
                      <a:pt x="462" y="12"/>
                    </a:lnTo>
                    <a:lnTo>
                      <a:pt x="306" y="20"/>
                    </a:lnTo>
                    <a:lnTo>
                      <a:pt x="180" y="30"/>
                    </a:lnTo>
                    <a:lnTo>
                      <a:pt x="126" y="36"/>
                    </a:lnTo>
                    <a:lnTo>
                      <a:pt x="82" y="42"/>
                    </a:lnTo>
                    <a:lnTo>
                      <a:pt x="48" y="48"/>
                    </a:lnTo>
                    <a:lnTo>
                      <a:pt x="22" y="56"/>
                    </a:lnTo>
                    <a:lnTo>
                      <a:pt x="6" y="62"/>
                    </a:lnTo>
                    <a:lnTo>
                      <a:pt x="2" y="66"/>
                    </a:lnTo>
                    <a:lnTo>
                      <a:pt x="0" y="70"/>
                    </a:lnTo>
                    <a:lnTo>
                      <a:pt x="2" y="72"/>
                    </a:lnTo>
                    <a:lnTo>
                      <a:pt x="6" y="76"/>
                    </a:lnTo>
                    <a:lnTo>
                      <a:pt x="22" y="84"/>
                    </a:lnTo>
                    <a:lnTo>
                      <a:pt x="48" y="90"/>
                    </a:lnTo>
                    <a:lnTo>
                      <a:pt x="82" y="96"/>
                    </a:lnTo>
                    <a:lnTo>
                      <a:pt x="126" y="102"/>
                    </a:lnTo>
                    <a:lnTo>
                      <a:pt x="180" y="108"/>
                    </a:lnTo>
                    <a:lnTo>
                      <a:pt x="306" y="118"/>
                    </a:lnTo>
                    <a:lnTo>
                      <a:pt x="462" y="126"/>
                    </a:lnTo>
                    <a:lnTo>
                      <a:pt x="640" y="132"/>
                    </a:lnTo>
                    <a:lnTo>
                      <a:pt x="836" y="136"/>
                    </a:lnTo>
                    <a:lnTo>
                      <a:pt x="1046" y="138"/>
                    </a:lnTo>
                    <a:lnTo>
                      <a:pt x="1258" y="136"/>
                    </a:lnTo>
                    <a:lnTo>
                      <a:pt x="1456" y="132"/>
                    </a:lnTo>
                    <a:lnTo>
                      <a:pt x="1634" y="126"/>
                    </a:lnTo>
                    <a:lnTo>
                      <a:pt x="1788" y="118"/>
                    </a:lnTo>
                    <a:lnTo>
                      <a:pt x="1916" y="108"/>
                    </a:lnTo>
                    <a:lnTo>
                      <a:pt x="1968" y="102"/>
                    </a:lnTo>
                    <a:lnTo>
                      <a:pt x="2012" y="96"/>
                    </a:lnTo>
                    <a:lnTo>
                      <a:pt x="2048" y="90"/>
                    </a:lnTo>
                    <a:lnTo>
                      <a:pt x="2074" y="84"/>
                    </a:lnTo>
                    <a:lnTo>
                      <a:pt x="2090" y="76"/>
                    </a:lnTo>
                    <a:lnTo>
                      <a:pt x="2094" y="72"/>
                    </a:lnTo>
                    <a:lnTo>
                      <a:pt x="2094" y="70"/>
                    </a:lnTo>
                    <a:lnTo>
                      <a:pt x="2094" y="66"/>
                    </a:lnTo>
                    <a:lnTo>
                      <a:pt x="2090" y="62"/>
                    </a:lnTo>
                    <a:lnTo>
                      <a:pt x="2074" y="56"/>
                    </a:lnTo>
                    <a:lnTo>
                      <a:pt x="2048" y="48"/>
                    </a:lnTo>
                    <a:lnTo>
                      <a:pt x="2012" y="42"/>
                    </a:lnTo>
                    <a:lnTo>
                      <a:pt x="1968" y="36"/>
                    </a:lnTo>
                    <a:lnTo>
                      <a:pt x="1916" y="30"/>
                    </a:lnTo>
                    <a:lnTo>
                      <a:pt x="1788" y="20"/>
                    </a:lnTo>
                    <a:lnTo>
                      <a:pt x="1634" y="12"/>
                    </a:lnTo>
                    <a:lnTo>
                      <a:pt x="1456" y="6"/>
                    </a:lnTo>
                    <a:lnTo>
                      <a:pt x="1258" y="2"/>
                    </a:lnTo>
                    <a:lnTo>
                      <a:pt x="10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1" name="Freeform 246"/>
              <p:cNvSpPr>
                <a:spLocks noEditPoints="1" noChangeArrowheads="1"/>
              </p:cNvSpPr>
              <p:nvPr/>
            </p:nvSpPr>
            <p:spPr bwMode="auto">
              <a:xfrm>
                <a:off x="72" y="4"/>
                <a:ext cx="2084" cy="138"/>
              </a:xfrm>
              <a:custGeom>
                <a:avLst/>
                <a:gdLst>
                  <a:gd name="T0" fmla="*/ 1040 w 2084"/>
                  <a:gd name="T1" fmla="*/ 136 h 138"/>
                  <a:gd name="T2" fmla="*/ 638 w 2084"/>
                  <a:gd name="T3" fmla="*/ 132 h 138"/>
                  <a:gd name="T4" fmla="*/ 308 w 2084"/>
                  <a:gd name="T5" fmla="*/ 116 h 138"/>
                  <a:gd name="T6" fmla="*/ 130 w 2084"/>
                  <a:gd name="T7" fmla="*/ 102 h 138"/>
                  <a:gd name="T8" fmla="*/ 52 w 2084"/>
                  <a:gd name="T9" fmla="*/ 90 h 138"/>
                  <a:gd name="T10" fmla="*/ 10 w 2084"/>
                  <a:gd name="T11" fmla="*/ 76 h 138"/>
                  <a:gd name="T12" fmla="*/ 4 w 2084"/>
                  <a:gd name="T13" fmla="*/ 70 h 138"/>
                  <a:gd name="T14" fmla="*/ 6 w 2084"/>
                  <a:gd name="T15" fmla="*/ 66 h 138"/>
                  <a:gd name="T16" fmla="*/ 26 w 2084"/>
                  <a:gd name="T17" fmla="*/ 56 h 138"/>
                  <a:gd name="T18" fmla="*/ 86 w 2084"/>
                  <a:gd name="T19" fmla="*/ 42 h 138"/>
                  <a:gd name="T20" fmla="*/ 182 w 2084"/>
                  <a:gd name="T21" fmla="*/ 30 h 138"/>
                  <a:gd name="T22" fmla="*/ 462 w 2084"/>
                  <a:gd name="T23" fmla="*/ 12 h 138"/>
                  <a:gd name="T24" fmla="*/ 832 w 2084"/>
                  <a:gd name="T25" fmla="*/ 2 h 138"/>
                  <a:gd name="T26" fmla="*/ 1040 w 2084"/>
                  <a:gd name="T27" fmla="*/ 0 h 138"/>
                  <a:gd name="T28" fmla="*/ 1446 w 2084"/>
                  <a:gd name="T29" fmla="*/ 6 h 138"/>
                  <a:gd name="T30" fmla="*/ 1776 w 2084"/>
                  <a:gd name="T31" fmla="*/ 20 h 138"/>
                  <a:gd name="T32" fmla="*/ 1954 w 2084"/>
                  <a:gd name="T33" fmla="*/ 36 h 138"/>
                  <a:gd name="T34" fmla="*/ 2032 w 2084"/>
                  <a:gd name="T35" fmla="*/ 48 h 138"/>
                  <a:gd name="T36" fmla="*/ 2074 w 2084"/>
                  <a:gd name="T37" fmla="*/ 62 h 138"/>
                  <a:gd name="T38" fmla="*/ 2078 w 2084"/>
                  <a:gd name="T39" fmla="*/ 70 h 138"/>
                  <a:gd name="T40" fmla="*/ 2078 w 2084"/>
                  <a:gd name="T41" fmla="*/ 72 h 138"/>
                  <a:gd name="T42" fmla="*/ 2058 w 2084"/>
                  <a:gd name="T43" fmla="*/ 82 h 138"/>
                  <a:gd name="T44" fmla="*/ 1998 w 2084"/>
                  <a:gd name="T45" fmla="*/ 96 h 138"/>
                  <a:gd name="T46" fmla="*/ 1902 w 2084"/>
                  <a:gd name="T47" fmla="*/ 106 h 138"/>
                  <a:gd name="T48" fmla="*/ 1622 w 2084"/>
                  <a:gd name="T49" fmla="*/ 126 h 138"/>
                  <a:gd name="T50" fmla="*/ 1250 w 2084"/>
                  <a:gd name="T51" fmla="*/ 136 h 138"/>
                  <a:gd name="T52" fmla="*/ 1040 w 2084"/>
                  <a:gd name="T53" fmla="*/ 0 h 138"/>
                  <a:gd name="T54" fmla="*/ 830 w 2084"/>
                  <a:gd name="T55" fmla="*/ 2 h 138"/>
                  <a:gd name="T56" fmla="*/ 458 w 2084"/>
                  <a:gd name="T57" fmla="*/ 12 h 138"/>
                  <a:gd name="T58" fmla="*/ 178 w 2084"/>
                  <a:gd name="T59" fmla="*/ 30 h 138"/>
                  <a:gd name="T60" fmla="*/ 82 w 2084"/>
                  <a:gd name="T61" fmla="*/ 42 h 138"/>
                  <a:gd name="T62" fmla="*/ 20 w 2084"/>
                  <a:gd name="T63" fmla="*/ 56 h 138"/>
                  <a:gd name="T64" fmla="*/ 0 w 2084"/>
                  <a:gd name="T65" fmla="*/ 66 h 138"/>
                  <a:gd name="T66" fmla="*/ 0 w 2084"/>
                  <a:gd name="T67" fmla="*/ 70 h 138"/>
                  <a:gd name="T68" fmla="*/ 4 w 2084"/>
                  <a:gd name="T69" fmla="*/ 76 h 138"/>
                  <a:gd name="T70" fmla="*/ 46 w 2084"/>
                  <a:gd name="T71" fmla="*/ 90 h 138"/>
                  <a:gd name="T72" fmla="*/ 126 w 2084"/>
                  <a:gd name="T73" fmla="*/ 102 h 138"/>
                  <a:gd name="T74" fmla="*/ 304 w 2084"/>
                  <a:gd name="T75" fmla="*/ 118 h 138"/>
                  <a:gd name="T76" fmla="*/ 636 w 2084"/>
                  <a:gd name="T77" fmla="*/ 132 h 138"/>
                  <a:gd name="T78" fmla="*/ 1040 w 2084"/>
                  <a:gd name="T79" fmla="*/ 138 h 138"/>
                  <a:gd name="T80" fmla="*/ 1252 w 2084"/>
                  <a:gd name="T81" fmla="*/ 136 h 138"/>
                  <a:gd name="T82" fmla="*/ 1626 w 2084"/>
                  <a:gd name="T83" fmla="*/ 126 h 138"/>
                  <a:gd name="T84" fmla="*/ 1906 w 2084"/>
                  <a:gd name="T85" fmla="*/ 108 h 138"/>
                  <a:gd name="T86" fmla="*/ 2002 w 2084"/>
                  <a:gd name="T87" fmla="*/ 96 h 138"/>
                  <a:gd name="T88" fmla="*/ 2062 w 2084"/>
                  <a:gd name="T89" fmla="*/ 82 h 138"/>
                  <a:gd name="T90" fmla="*/ 2082 w 2084"/>
                  <a:gd name="T91" fmla="*/ 72 h 138"/>
                  <a:gd name="T92" fmla="*/ 2084 w 2084"/>
                  <a:gd name="T93" fmla="*/ 70 h 138"/>
                  <a:gd name="T94" fmla="*/ 2078 w 2084"/>
                  <a:gd name="T95" fmla="*/ 62 h 138"/>
                  <a:gd name="T96" fmla="*/ 2038 w 2084"/>
                  <a:gd name="T97" fmla="*/ 48 h 138"/>
                  <a:gd name="T98" fmla="*/ 1958 w 2084"/>
                  <a:gd name="T99" fmla="*/ 36 h 138"/>
                  <a:gd name="T100" fmla="*/ 1780 w 2084"/>
                  <a:gd name="T101" fmla="*/ 20 h 138"/>
                  <a:gd name="T102" fmla="*/ 1448 w 2084"/>
                  <a:gd name="T103" fmla="*/ 6 h 138"/>
                  <a:gd name="T104" fmla="*/ 1040 w 208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4" h="138">
                    <a:moveTo>
                      <a:pt x="1040" y="136"/>
                    </a:moveTo>
                    <a:lnTo>
                      <a:pt x="1040" y="136"/>
                    </a:lnTo>
                    <a:lnTo>
                      <a:pt x="832" y="136"/>
                    </a:lnTo>
                    <a:lnTo>
                      <a:pt x="638" y="132"/>
                    </a:lnTo>
                    <a:lnTo>
                      <a:pt x="462" y="126"/>
                    </a:lnTo>
                    <a:lnTo>
                      <a:pt x="308" y="116"/>
                    </a:lnTo>
                    <a:lnTo>
                      <a:pt x="182" y="106"/>
                    </a:lnTo>
                    <a:lnTo>
                      <a:pt x="130" y="102"/>
                    </a:lnTo>
                    <a:lnTo>
                      <a:pt x="86" y="96"/>
                    </a:lnTo>
                    <a:lnTo>
                      <a:pt x="52" y="90"/>
                    </a:lnTo>
                    <a:lnTo>
                      <a:pt x="26" y="82"/>
                    </a:lnTo>
                    <a:lnTo>
                      <a:pt x="10" y="76"/>
                    </a:lnTo>
                    <a:lnTo>
                      <a:pt x="6" y="72"/>
                    </a:lnTo>
                    <a:lnTo>
                      <a:pt x="4" y="70"/>
                    </a:lnTo>
                    <a:lnTo>
                      <a:pt x="6" y="66"/>
                    </a:lnTo>
                    <a:lnTo>
                      <a:pt x="10" y="62"/>
                    </a:lnTo>
                    <a:lnTo>
                      <a:pt x="26" y="56"/>
                    </a:lnTo>
                    <a:lnTo>
                      <a:pt x="52" y="48"/>
                    </a:lnTo>
                    <a:lnTo>
                      <a:pt x="86" y="42"/>
                    </a:lnTo>
                    <a:lnTo>
                      <a:pt x="130" y="36"/>
                    </a:lnTo>
                    <a:lnTo>
                      <a:pt x="182" y="30"/>
                    </a:lnTo>
                    <a:lnTo>
                      <a:pt x="308" y="20"/>
                    </a:lnTo>
                    <a:lnTo>
                      <a:pt x="462" y="12"/>
                    </a:lnTo>
                    <a:lnTo>
                      <a:pt x="638" y="6"/>
                    </a:lnTo>
                    <a:lnTo>
                      <a:pt x="832" y="2"/>
                    </a:lnTo>
                    <a:lnTo>
                      <a:pt x="1040" y="0"/>
                    </a:lnTo>
                    <a:lnTo>
                      <a:pt x="1250" y="2"/>
                    </a:lnTo>
                    <a:lnTo>
                      <a:pt x="1446" y="6"/>
                    </a:lnTo>
                    <a:lnTo>
                      <a:pt x="1622" y="12"/>
                    </a:lnTo>
                    <a:lnTo>
                      <a:pt x="1776" y="20"/>
                    </a:lnTo>
                    <a:lnTo>
                      <a:pt x="1902" y="30"/>
                    </a:lnTo>
                    <a:lnTo>
                      <a:pt x="1954" y="36"/>
                    </a:lnTo>
                    <a:lnTo>
                      <a:pt x="1998" y="42"/>
                    </a:lnTo>
                    <a:lnTo>
                      <a:pt x="2032" y="48"/>
                    </a:lnTo>
                    <a:lnTo>
                      <a:pt x="2058" y="56"/>
                    </a:lnTo>
                    <a:lnTo>
                      <a:pt x="2074" y="62"/>
                    </a:lnTo>
                    <a:lnTo>
                      <a:pt x="2078" y="66"/>
                    </a:lnTo>
                    <a:lnTo>
                      <a:pt x="2078" y="70"/>
                    </a:lnTo>
                    <a:lnTo>
                      <a:pt x="2078" y="72"/>
                    </a:lnTo>
                    <a:lnTo>
                      <a:pt x="2074" y="76"/>
                    </a:lnTo>
                    <a:lnTo>
                      <a:pt x="2058" y="82"/>
                    </a:lnTo>
                    <a:lnTo>
                      <a:pt x="2032" y="90"/>
                    </a:lnTo>
                    <a:lnTo>
                      <a:pt x="1998" y="96"/>
                    </a:lnTo>
                    <a:lnTo>
                      <a:pt x="1954" y="102"/>
                    </a:lnTo>
                    <a:lnTo>
                      <a:pt x="1902" y="106"/>
                    </a:lnTo>
                    <a:lnTo>
                      <a:pt x="1776" y="116"/>
                    </a:lnTo>
                    <a:lnTo>
                      <a:pt x="1622" y="126"/>
                    </a:lnTo>
                    <a:lnTo>
                      <a:pt x="1446" y="132"/>
                    </a:lnTo>
                    <a:lnTo>
                      <a:pt x="1250" y="136"/>
                    </a:lnTo>
                    <a:lnTo>
                      <a:pt x="1040" y="136"/>
                    </a:lnTo>
                    <a:close/>
                    <a:moveTo>
                      <a:pt x="1040" y="0"/>
                    </a:moveTo>
                    <a:lnTo>
                      <a:pt x="1040" y="0"/>
                    </a:lnTo>
                    <a:lnTo>
                      <a:pt x="830" y="2"/>
                    </a:lnTo>
                    <a:lnTo>
                      <a:pt x="636" y="6"/>
                    </a:lnTo>
                    <a:lnTo>
                      <a:pt x="458" y="12"/>
                    </a:lnTo>
                    <a:lnTo>
                      <a:pt x="304" y="20"/>
                    </a:lnTo>
                    <a:lnTo>
                      <a:pt x="178" y="30"/>
                    </a:lnTo>
                    <a:lnTo>
                      <a:pt x="126" y="36"/>
                    </a:lnTo>
                    <a:lnTo>
                      <a:pt x="82" y="42"/>
                    </a:lnTo>
                    <a:lnTo>
                      <a:pt x="46" y="48"/>
                    </a:lnTo>
                    <a:lnTo>
                      <a:pt x="20" y="56"/>
                    </a:lnTo>
                    <a:lnTo>
                      <a:pt x="4" y="62"/>
                    </a:lnTo>
                    <a:lnTo>
                      <a:pt x="0" y="66"/>
                    </a:lnTo>
                    <a:lnTo>
                      <a:pt x="0" y="70"/>
                    </a:lnTo>
                    <a:lnTo>
                      <a:pt x="0" y="72"/>
                    </a:lnTo>
                    <a:lnTo>
                      <a:pt x="4" y="76"/>
                    </a:lnTo>
                    <a:lnTo>
                      <a:pt x="20" y="82"/>
                    </a:lnTo>
                    <a:lnTo>
                      <a:pt x="46" y="90"/>
                    </a:lnTo>
                    <a:lnTo>
                      <a:pt x="82" y="96"/>
                    </a:lnTo>
                    <a:lnTo>
                      <a:pt x="126" y="102"/>
                    </a:lnTo>
                    <a:lnTo>
                      <a:pt x="178" y="108"/>
                    </a:lnTo>
                    <a:lnTo>
                      <a:pt x="304" y="118"/>
                    </a:lnTo>
                    <a:lnTo>
                      <a:pt x="458" y="126"/>
                    </a:lnTo>
                    <a:lnTo>
                      <a:pt x="636" y="132"/>
                    </a:lnTo>
                    <a:lnTo>
                      <a:pt x="830" y="136"/>
                    </a:lnTo>
                    <a:lnTo>
                      <a:pt x="1040" y="138"/>
                    </a:lnTo>
                    <a:lnTo>
                      <a:pt x="1252" y="136"/>
                    </a:lnTo>
                    <a:lnTo>
                      <a:pt x="1448" y="132"/>
                    </a:lnTo>
                    <a:lnTo>
                      <a:pt x="1626" y="126"/>
                    </a:lnTo>
                    <a:lnTo>
                      <a:pt x="1780" y="118"/>
                    </a:lnTo>
                    <a:lnTo>
                      <a:pt x="1906" y="108"/>
                    </a:lnTo>
                    <a:lnTo>
                      <a:pt x="1958" y="102"/>
                    </a:lnTo>
                    <a:lnTo>
                      <a:pt x="2002" y="96"/>
                    </a:lnTo>
                    <a:lnTo>
                      <a:pt x="2038" y="90"/>
                    </a:lnTo>
                    <a:lnTo>
                      <a:pt x="2062" y="82"/>
                    </a:lnTo>
                    <a:lnTo>
                      <a:pt x="2078" y="76"/>
                    </a:lnTo>
                    <a:lnTo>
                      <a:pt x="2082" y="72"/>
                    </a:lnTo>
                    <a:lnTo>
                      <a:pt x="2084" y="70"/>
                    </a:lnTo>
                    <a:lnTo>
                      <a:pt x="2082" y="66"/>
                    </a:lnTo>
                    <a:lnTo>
                      <a:pt x="2078" y="62"/>
                    </a:lnTo>
                    <a:lnTo>
                      <a:pt x="2062" y="56"/>
                    </a:lnTo>
                    <a:lnTo>
                      <a:pt x="2038" y="48"/>
                    </a:lnTo>
                    <a:lnTo>
                      <a:pt x="2002" y="42"/>
                    </a:lnTo>
                    <a:lnTo>
                      <a:pt x="1958" y="36"/>
                    </a:lnTo>
                    <a:lnTo>
                      <a:pt x="1906" y="30"/>
                    </a:lnTo>
                    <a:lnTo>
                      <a:pt x="1780" y="20"/>
                    </a:lnTo>
                    <a:lnTo>
                      <a:pt x="1626" y="12"/>
                    </a:lnTo>
                    <a:lnTo>
                      <a:pt x="1448" y="6"/>
                    </a:lnTo>
                    <a:lnTo>
                      <a:pt x="1252" y="2"/>
                    </a:lnTo>
                    <a:lnTo>
                      <a:pt x="1040" y="0"/>
                    </a:lnTo>
                    <a:close/>
                  </a:path>
                </a:pathLst>
              </a:custGeom>
              <a:solidFill>
                <a:srgbClr val="ECEBE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2" name="Freeform 247"/>
              <p:cNvSpPr>
                <a:spLocks noChangeArrowheads="1"/>
              </p:cNvSpPr>
              <p:nvPr/>
            </p:nvSpPr>
            <p:spPr bwMode="auto">
              <a:xfrm>
                <a:off x="76" y="4"/>
                <a:ext cx="2074" cy="136"/>
              </a:xfrm>
              <a:custGeom>
                <a:avLst/>
                <a:gdLst>
                  <a:gd name="T0" fmla="*/ 1036 w 2074"/>
                  <a:gd name="T1" fmla="*/ 136 h 136"/>
                  <a:gd name="T2" fmla="*/ 1036 w 2074"/>
                  <a:gd name="T3" fmla="*/ 136 h 136"/>
                  <a:gd name="T4" fmla="*/ 828 w 2074"/>
                  <a:gd name="T5" fmla="*/ 136 h 136"/>
                  <a:gd name="T6" fmla="*/ 634 w 2074"/>
                  <a:gd name="T7" fmla="*/ 132 h 136"/>
                  <a:gd name="T8" fmla="*/ 458 w 2074"/>
                  <a:gd name="T9" fmla="*/ 126 h 136"/>
                  <a:gd name="T10" fmla="*/ 304 w 2074"/>
                  <a:gd name="T11" fmla="*/ 116 h 136"/>
                  <a:gd name="T12" fmla="*/ 178 w 2074"/>
                  <a:gd name="T13" fmla="*/ 106 h 136"/>
                  <a:gd name="T14" fmla="*/ 126 w 2074"/>
                  <a:gd name="T15" fmla="*/ 102 h 136"/>
                  <a:gd name="T16" fmla="*/ 82 w 2074"/>
                  <a:gd name="T17" fmla="*/ 96 h 136"/>
                  <a:gd name="T18" fmla="*/ 48 w 2074"/>
                  <a:gd name="T19" fmla="*/ 90 h 136"/>
                  <a:gd name="T20" fmla="*/ 22 w 2074"/>
                  <a:gd name="T21" fmla="*/ 82 h 136"/>
                  <a:gd name="T22" fmla="*/ 6 w 2074"/>
                  <a:gd name="T23" fmla="*/ 76 h 136"/>
                  <a:gd name="T24" fmla="*/ 2 w 2074"/>
                  <a:gd name="T25" fmla="*/ 72 h 136"/>
                  <a:gd name="T26" fmla="*/ 0 w 2074"/>
                  <a:gd name="T27" fmla="*/ 70 h 136"/>
                  <a:gd name="T28" fmla="*/ 0 w 2074"/>
                  <a:gd name="T29" fmla="*/ 70 h 136"/>
                  <a:gd name="T30" fmla="*/ 2 w 2074"/>
                  <a:gd name="T31" fmla="*/ 66 h 136"/>
                  <a:gd name="T32" fmla="*/ 6 w 2074"/>
                  <a:gd name="T33" fmla="*/ 62 h 136"/>
                  <a:gd name="T34" fmla="*/ 22 w 2074"/>
                  <a:gd name="T35" fmla="*/ 56 h 136"/>
                  <a:gd name="T36" fmla="*/ 48 w 2074"/>
                  <a:gd name="T37" fmla="*/ 48 h 136"/>
                  <a:gd name="T38" fmla="*/ 82 w 2074"/>
                  <a:gd name="T39" fmla="*/ 42 h 136"/>
                  <a:gd name="T40" fmla="*/ 126 w 2074"/>
                  <a:gd name="T41" fmla="*/ 36 h 136"/>
                  <a:gd name="T42" fmla="*/ 178 w 2074"/>
                  <a:gd name="T43" fmla="*/ 30 h 136"/>
                  <a:gd name="T44" fmla="*/ 304 w 2074"/>
                  <a:gd name="T45" fmla="*/ 20 h 136"/>
                  <a:gd name="T46" fmla="*/ 458 w 2074"/>
                  <a:gd name="T47" fmla="*/ 12 h 136"/>
                  <a:gd name="T48" fmla="*/ 634 w 2074"/>
                  <a:gd name="T49" fmla="*/ 6 h 136"/>
                  <a:gd name="T50" fmla="*/ 828 w 2074"/>
                  <a:gd name="T51" fmla="*/ 2 h 136"/>
                  <a:gd name="T52" fmla="*/ 1036 w 2074"/>
                  <a:gd name="T53" fmla="*/ 0 h 136"/>
                  <a:gd name="T54" fmla="*/ 1036 w 2074"/>
                  <a:gd name="T55" fmla="*/ 0 h 136"/>
                  <a:gd name="T56" fmla="*/ 1246 w 2074"/>
                  <a:gd name="T57" fmla="*/ 2 h 136"/>
                  <a:gd name="T58" fmla="*/ 1442 w 2074"/>
                  <a:gd name="T59" fmla="*/ 6 h 136"/>
                  <a:gd name="T60" fmla="*/ 1618 w 2074"/>
                  <a:gd name="T61" fmla="*/ 12 h 136"/>
                  <a:gd name="T62" fmla="*/ 1772 w 2074"/>
                  <a:gd name="T63" fmla="*/ 20 h 136"/>
                  <a:gd name="T64" fmla="*/ 1898 w 2074"/>
                  <a:gd name="T65" fmla="*/ 30 h 136"/>
                  <a:gd name="T66" fmla="*/ 1950 w 2074"/>
                  <a:gd name="T67" fmla="*/ 36 h 136"/>
                  <a:gd name="T68" fmla="*/ 1994 w 2074"/>
                  <a:gd name="T69" fmla="*/ 42 h 136"/>
                  <a:gd name="T70" fmla="*/ 2028 w 2074"/>
                  <a:gd name="T71" fmla="*/ 48 h 136"/>
                  <a:gd name="T72" fmla="*/ 2054 w 2074"/>
                  <a:gd name="T73" fmla="*/ 56 h 136"/>
                  <a:gd name="T74" fmla="*/ 2070 w 2074"/>
                  <a:gd name="T75" fmla="*/ 62 h 136"/>
                  <a:gd name="T76" fmla="*/ 2074 w 2074"/>
                  <a:gd name="T77" fmla="*/ 66 h 136"/>
                  <a:gd name="T78" fmla="*/ 2074 w 2074"/>
                  <a:gd name="T79" fmla="*/ 70 h 136"/>
                  <a:gd name="T80" fmla="*/ 2074 w 2074"/>
                  <a:gd name="T81" fmla="*/ 70 h 136"/>
                  <a:gd name="T82" fmla="*/ 2074 w 2074"/>
                  <a:gd name="T83" fmla="*/ 72 h 136"/>
                  <a:gd name="T84" fmla="*/ 2070 w 2074"/>
                  <a:gd name="T85" fmla="*/ 76 h 136"/>
                  <a:gd name="T86" fmla="*/ 2054 w 2074"/>
                  <a:gd name="T87" fmla="*/ 82 h 136"/>
                  <a:gd name="T88" fmla="*/ 2028 w 2074"/>
                  <a:gd name="T89" fmla="*/ 90 h 136"/>
                  <a:gd name="T90" fmla="*/ 1994 w 2074"/>
                  <a:gd name="T91" fmla="*/ 96 h 136"/>
                  <a:gd name="T92" fmla="*/ 1950 w 2074"/>
                  <a:gd name="T93" fmla="*/ 102 h 136"/>
                  <a:gd name="T94" fmla="*/ 1898 w 2074"/>
                  <a:gd name="T95" fmla="*/ 106 h 136"/>
                  <a:gd name="T96" fmla="*/ 1772 w 2074"/>
                  <a:gd name="T97" fmla="*/ 116 h 136"/>
                  <a:gd name="T98" fmla="*/ 1618 w 2074"/>
                  <a:gd name="T99" fmla="*/ 126 h 136"/>
                  <a:gd name="T100" fmla="*/ 1442 w 2074"/>
                  <a:gd name="T101" fmla="*/ 132 h 136"/>
                  <a:gd name="T102" fmla="*/ 1246 w 2074"/>
                  <a:gd name="T103" fmla="*/ 136 h 136"/>
                  <a:gd name="T104" fmla="*/ 1036 w 2074"/>
                  <a:gd name="T10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4" h="136">
                    <a:moveTo>
                      <a:pt x="1036" y="136"/>
                    </a:moveTo>
                    <a:lnTo>
                      <a:pt x="1036" y="136"/>
                    </a:lnTo>
                    <a:lnTo>
                      <a:pt x="828" y="136"/>
                    </a:lnTo>
                    <a:lnTo>
                      <a:pt x="634" y="132"/>
                    </a:lnTo>
                    <a:lnTo>
                      <a:pt x="458" y="126"/>
                    </a:lnTo>
                    <a:lnTo>
                      <a:pt x="304" y="116"/>
                    </a:lnTo>
                    <a:lnTo>
                      <a:pt x="178" y="106"/>
                    </a:lnTo>
                    <a:lnTo>
                      <a:pt x="126" y="102"/>
                    </a:lnTo>
                    <a:lnTo>
                      <a:pt x="82" y="96"/>
                    </a:lnTo>
                    <a:lnTo>
                      <a:pt x="48" y="90"/>
                    </a:lnTo>
                    <a:lnTo>
                      <a:pt x="22" y="82"/>
                    </a:lnTo>
                    <a:lnTo>
                      <a:pt x="6" y="76"/>
                    </a:lnTo>
                    <a:lnTo>
                      <a:pt x="2" y="72"/>
                    </a:lnTo>
                    <a:lnTo>
                      <a:pt x="0" y="70"/>
                    </a:lnTo>
                    <a:lnTo>
                      <a:pt x="2" y="66"/>
                    </a:lnTo>
                    <a:lnTo>
                      <a:pt x="6" y="62"/>
                    </a:lnTo>
                    <a:lnTo>
                      <a:pt x="22" y="56"/>
                    </a:lnTo>
                    <a:lnTo>
                      <a:pt x="48" y="48"/>
                    </a:lnTo>
                    <a:lnTo>
                      <a:pt x="82" y="42"/>
                    </a:lnTo>
                    <a:lnTo>
                      <a:pt x="126" y="36"/>
                    </a:lnTo>
                    <a:lnTo>
                      <a:pt x="178" y="30"/>
                    </a:lnTo>
                    <a:lnTo>
                      <a:pt x="304" y="20"/>
                    </a:lnTo>
                    <a:lnTo>
                      <a:pt x="458" y="12"/>
                    </a:lnTo>
                    <a:lnTo>
                      <a:pt x="634" y="6"/>
                    </a:lnTo>
                    <a:lnTo>
                      <a:pt x="828" y="2"/>
                    </a:lnTo>
                    <a:lnTo>
                      <a:pt x="1036" y="0"/>
                    </a:lnTo>
                    <a:lnTo>
                      <a:pt x="1246" y="2"/>
                    </a:lnTo>
                    <a:lnTo>
                      <a:pt x="1442" y="6"/>
                    </a:lnTo>
                    <a:lnTo>
                      <a:pt x="1618" y="12"/>
                    </a:lnTo>
                    <a:lnTo>
                      <a:pt x="1772" y="20"/>
                    </a:lnTo>
                    <a:lnTo>
                      <a:pt x="1898" y="30"/>
                    </a:lnTo>
                    <a:lnTo>
                      <a:pt x="1950" y="36"/>
                    </a:lnTo>
                    <a:lnTo>
                      <a:pt x="1994" y="42"/>
                    </a:lnTo>
                    <a:lnTo>
                      <a:pt x="2028" y="48"/>
                    </a:lnTo>
                    <a:lnTo>
                      <a:pt x="2054" y="56"/>
                    </a:lnTo>
                    <a:lnTo>
                      <a:pt x="2070" y="62"/>
                    </a:lnTo>
                    <a:lnTo>
                      <a:pt x="2074" y="66"/>
                    </a:lnTo>
                    <a:lnTo>
                      <a:pt x="2074" y="70"/>
                    </a:lnTo>
                    <a:lnTo>
                      <a:pt x="2074" y="72"/>
                    </a:lnTo>
                    <a:lnTo>
                      <a:pt x="2070" y="76"/>
                    </a:lnTo>
                    <a:lnTo>
                      <a:pt x="2054" y="82"/>
                    </a:lnTo>
                    <a:lnTo>
                      <a:pt x="2028" y="90"/>
                    </a:lnTo>
                    <a:lnTo>
                      <a:pt x="1994" y="96"/>
                    </a:lnTo>
                    <a:lnTo>
                      <a:pt x="1950" y="102"/>
                    </a:lnTo>
                    <a:lnTo>
                      <a:pt x="1898" y="106"/>
                    </a:lnTo>
                    <a:lnTo>
                      <a:pt x="1772" y="116"/>
                    </a:lnTo>
                    <a:lnTo>
                      <a:pt x="1618" y="126"/>
                    </a:lnTo>
                    <a:lnTo>
                      <a:pt x="1442" y="132"/>
                    </a:lnTo>
                    <a:lnTo>
                      <a:pt x="1246" y="136"/>
                    </a:lnTo>
                    <a:lnTo>
                      <a:pt x="1036"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3" name="Freeform 248"/>
              <p:cNvSpPr>
                <a:spLocks noChangeArrowheads="1"/>
              </p:cNvSpPr>
              <p:nvPr/>
            </p:nvSpPr>
            <p:spPr bwMode="auto">
              <a:xfrm>
                <a:off x="72" y="4"/>
                <a:ext cx="2084" cy="138"/>
              </a:xfrm>
              <a:custGeom>
                <a:avLst/>
                <a:gdLst>
                  <a:gd name="T0" fmla="*/ 1040 w 2084"/>
                  <a:gd name="T1" fmla="*/ 0 h 138"/>
                  <a:gd name="T2" fmla="*/ 1040 w 2084"/>
                  <a:gd name="T3" fmla="*/ 0 h 138"/>
                  <a:gd name="T4" fmla="*/ 830 w 2084"/>
                  <a:gd name="T5" fmla="*/ 2 h 138"/>
                  <a:gd name="T6" fmla="*/ 636 w 2084"/>
                  <a:gd name="T7" fmla="*/ 6 h 138"/>
                  <a:gd name="T8" fmla="*/ 458 w 2084"/>
                  <a:gd name="T9" fmla="*/ 12 h 138"/>
                  <a:gd name="T10" fmla="*/ 304 w 2084"/>
                  <a:gd name="T11" fmla="*/ 20 h 138"/>
                  <a:gd name="T12" fmla="*/ 178 w 2084"/>
                  <a:gd name="T13" fmla="*/ 30 h 138"/>
                  <a:gd name="T14" fmla="*/ 126 w 2084"/>
                  <a:gd name="T15" fmla="*/ 36 h 138"/>
                  <a:gd name="T16" fmla="*/ 82 w 2084"/>
                  <a:gd name="T17" fmla="*/ 42 h 138"/>
                  <a:gd name="T18" fmla="*/ 46 w 2084"/>
                  <a:gd name="T19" fmla="*/ 48 h 138"/>
                  <a:gd name="T20" fmla="*/ 20 w 2084"/>
                  <a:gd name="T21" fmla="*/ 56 h 138"/>
                  <a:gd name="T22" fmla="*/ 4 w 2084"/>
                  <a:gd name="T23" fmla="*/ 62 h 138"/>
                  <a:gd name="T24" fmla="*/ 0 w 2084"/>
                  <a:gd name="T25" fmla="*/ 66 h 138"/>
                  <a:gd name="T26" fmla="*/ 0 w 2084"/>
                  <a:gd name="T27" fmla="*/ 70 h 138"/>
                  <a:gd name="T28" fmla="*/ 0 w 2084"/>
                  <a:gd name="T29" fmla="*/ 70 h 138"/>
                  <a:gd name="T30" fmla="*/ 0 w 2084"/>
                  <a:gd name="T31" fmla="*/ 72 h 138"/>
                  <a:gd name="T32" fmla="*/ 4 w 2084"/>
                  <a:gd name="T33" fmla="*/ 76 h 138"/>
                  <a:gd name="T34" fmla="*/ 20 w 2084"/>
                  <a:gd name="T35" fmla="*/ 82 h 138"/>
                  <a:gd name="T36" fmla="*/ 46 w 2084"/>
                  <a:gd name="T37" fmla="*/ 90 h 138"/>
                  <a:gd name="T38" fmla="*/ 82 w 2084"/>
                  <a:gd name="T39" fmla="*/ 96 h 138"/>
                  <a:gd name="T40" fmla="*/ 126 w 2084"/>
                  <a:gd name="T41" fmla="*/ 102 h 138"/>
                  <a:gd name="T42" fmla="*/ 178 w 2084"/>
                  <a:gd name="T43" fmla="*/ 108 h 138"/>
                  <a:gd name="T44" fmla="*/ 304 w 2084"/>
                  <a:gd name="T45" fmla="*/ 118 h 138"/>
                  <a:gd name="T46" fmla="*/ 458 w 2084"/>
                  <a:gd name="T47" fmla="*/ 126 h 138"/>
                  <a:gd name="T48" fmla="*/ 636 w 2084"/>
                  <a:gd name="T49" fmla="*/ 132 h 138"/>
                  <a:gd name="T50" fmla="*/ 830 w 2084"/>
                  <a:gd name="T51" fmla="*/ 136 h 138"/>
                  <a:gd name="T52" fmla="*/ 1040 w 2084"/>
                  <a:gd name="T53" fmla="*/ 138 h 138"/>
                  <a:gd name="T54" fmla="*/ 1040 w 2084"/>
                  <a:gd name="T55" fmla="*/ 138 h 138"/>
                  <a:gd name="T56" fmla="*/ 1252 w 2084"/>
                  <a:gd name="T57" fmla="*/ 136 h 138"/>
                  <a:gd name="T58" fmla="*/ 1448 w 2084"/>
                  <a:gd name="T59" fmla="*/ 132 h 138"/>
                  <a:gd name="T60" fmla="*/ 1626 w 2084"/>
                  <a:gd name="T61" fmla="*/ 126 h 138"/>
                  <a:gd name="T62" fmla="*/ 1780 w 2084"/>
                  <a:gd name="T63" fmla="*/ 118 h 138"/>
                  <a:gd name="T64" fmla="*/ 1906 w 2084"/>
                  <a:gd name="T65" fmla="*/ 108 h 138"/>
                  <a:gd name="T66" fmla="*/ 1958 w 2084"/>
                  <a:gd name="T67" fmla="*/ 102 h 138"/>
                  <a:gd name="T68" fmla="*/ 2002 w 2084"/>
                  <a:gd name="T69" fmla="*/ 96 h 138"/>
                  <a:gd name="T70" fmla="*/ 2038 w 2084"/>
                  <a:gd name="T71" fmla="*/ 90 h 138"/>
                  <a:gd name="T72" fmla="*/ 2062 w 2084"/>
                  <a:gd name="T73" fmla="*/ 82 h 138"/>
                  <a:gd name="T74" fmla="*/ 2078 w 2084"/>
                  <a:gd name="T75" fmla="*/ 76 h 138"/>
                  <a:gd name="T76" fmla="*/ 2082 w 2084"/>
                  <a:gd name="T77" fmla="*/ 72 h 138"/>
                  <a:gd name="T78" fmla="*/ 2084 w 2084"/>
                  <a:gd name="T79" fmla="*/ 70 h 138"/>
                  <a:gd name="T80" fmla="*/ 2084 w 2084"/>
                  <a:gd name="T81" fmla="*/ 70 h 138"/>
                  <a:gd name="T82" fmla="*/ 2082 w 2084"/>
                  <a:gd name="T83" fmla="*/ 66 h 138"/>
                  <a:gd name="T84" fmla="*/ 2078 w 2084"/>
                  <a:gd name="T85" fmla="*/ 62 h 138"/>
                  <a:gd name="T86" fmla="*/ 2062 w 2084"/>
                  <a:gd name="T87" fmla="*/ 56 h 138"/>
                  <a:gd name="T88" fmla="*/ 2038 w 2084"/>
                  <a:gd name="T89" fmla="*/ 48 h 138"/>
                  <a:gd name="T90" fmla="*/ 2002 w 2084"/>
                  <a:gd name="T91" fmla="*/ 42 h 138"/>
                  <a:gd name="T92" fmla="*/ 1958 w 2084"/>
                  <a:gd name="T93" fmla="*/ 36 h 138"/>
                  <a:gd name="T94" fmla="*/ 1906 w 2084"/>
                  <a:gd name="T95" fmla="*/ 30 h 138"/>
                  <a:gd name="T96" fmla="*/ 1780 w 2084"/>
                  <a:gd name="T97" fmla="*/ 20 h 138"/>
                  <a:gd name="T98" fmla="*/ 1626 w 2084"/>
                  <a:gd name="T99" fmla="*/ 12 h 138"/>
                  <a:gd name="T100" fmla="*/ 1448 w 2084"/>
                  <a:gd name="T101" fmla="*/ 6 h 138"/>
                  <a:gd name="T102" fmla="*/ 1252 w 2084"/>
                  <a:gd name="T103" fmla="*/ 2 h 138"/>
                  <a:gd name="T104" fmla="*/ 1040 w 2084"/>
                  <a:gd name="T10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4" h="138">
                    <a:moveTo>
                      <a:pt x="1040" y="0"/>
                    </a:moveTo>
                    <a:lnTo>
                      <a:pt x="1040" y="0"/>
                    </a:lnTo>
                    <a:lnTo>
                      <a:pt x="830" y="2"/>
                    </a:lnTo>
                    <a:lnTo>
                      <a:pt x="636" y="6"/>
                    </a:lnTo>
                    <a:lnTo>
                      <a:pt x="458" y="12"/>
                    </a:lnTo>
                    <a:lnTo>
                      <a:pt x="304" y="20"/>
                    </a:lnTo>
                    <a:lnTo>
                      <a:pt x="178" y="30"/>
                    </a:lnTo>
                    <a:lnTo>
                      <a:pt x="126" y="36"/>
                    </a:lnTo>
                    <a:lnTo>
                      <a:pt x="82" y="42"/>
                    </a:lnTo>
                    <a:lnTo>
                      <a:pt x="46" y="48"/>
                    </a:lnTo>
                    <a:lnTo>
                      <a:pt x="20" y="56"/>
                    </a:lnTo>
                    <a:lnTo>
                      <a:pt x="4" y="62"/>
                    </a:lnTo>
                    <a:lnTo>
                      <a:pt x="0" y="66"/>
                    </a:lnTo>
                    <a:lnTo>
                      <a:pt x="0" y="70"/>
                    </a:lnTo>
                    <a:lnTo>
                      <a:pt x="0" y="72"/>
                    </a:lnTo>
                    <a:lnTo>
                      <a:pt x="4" y="76"/>
                    </a:lnTo>
                    <a:lnTo>
                      <a:pt x="20" y="82"/>
                    </a:lnTo>
                    <a:lnTo>
                      <a:pt x="46" y="90"/>
                    </a:lnTo>
                    <a:lnTo>
                      <a:pt x="82" y="96"/>
                    </a:lnTo>
                    <a:lnTo>
                      <a:pt x="126" y="102"/>
                    </a:lnTo>
                    <a:lnTo>
                      <a:pt x="178" y="108"/>
                    </a:lnTo>
                    <a:lnTo>
                      <a:pt x="304" y="118"/>
                    </a:lnTo>
                    <a:lnTo>
                      <a:pt x="458" y="126"/>
                    </a:lnTo>
                    <a:lnTo>
                      <a:pt x="636" y="132"/>
                    </a:lnTo>
                    <a:lnTo>
                      <a:pt x="830" y="136"/>
                    </a:lnTo>
                    <a:lnTo>
                      <a:pt x="1040" y="138"/>
                    </a:lnTo>
                    <a:lnTo>
                      <a:pt x="1252" y="136"/>
                    </a:lnTo>
                    <a:lnTo>
                      <a:pt x="1448" y="132"/>
                    </a:lnTo>
                    <a:lnTo>
                      <a:pt x="1626" y="126"/>
                    </a:lnTo>
                    <a:lnTo>
                      <a:pt x="1780" y="118"/>
                    </a:lnTo>
                    <a:lnTo>
                      <a:pt x="1906" y="108"/>
                    </a:lnTo>
                    <a:lnTo>
                      <a:pt x="1958" y="102"/>
                    </a:lnTo>
                    <a:lnTo>
                      <a:pt x="2002" y="96"/>
                    </a:lnTo>
                    <a:lnTo>
                      <a:pt x="2038" y="90"/>
                    </a:lnTo>
                    <a:lnTo>
                      <a:pt x="2062" y="82"/>
                    </a:lnTo>
                    <a:lnTo>
                      <a:pt x="2078" y="76"/>
                    </a:lnTo>
                    <a:lnTo>
                      <a:pt x="2082" y="72"/>
                    </a:lnTo>
                    <a:lnTo>
                      <a:pt x="2084" y="70"/>
                    </a:lnTo>
                    <a:lnTo>
                      <a:pt x="2082" y="66"/>
                    </a:lnTo>
                    <a:lnTo>
                      <a:pt x="2078" y="62"/>
                    </a:lnTo>
                    <a:lnTo>
                      <a:pt x="2062" y="56"/>
                    </a:lnTo>
                    <a:lnTo>
                      <a:pt x="2038" y="48"/>
                    </a:lnTo>
                    <a:lnTo>
                      <a:pt x="2002" y="42"/>
                    </a:lnTo>
                    <a:lnTo>
                      <a:pt x="1958" y="36"/>
                    </a:lnTo>
                    <a:lnTo>
                      <a:pt x="1906" y="30"/>
                    </a:lnTo>
                    <a:lnTo>
                      <a:pt x="1780" y="20"/>
                    </a:lnTo>
                    <a:lnTo>
                      <a:pt x="1626" y="12"/>
                    </a:lnTo>
                    <a:lnTo>
                      <a:pt x="1448" y="6"/>
                    </a:lnTo>
                    <a:lnTo>
                      <a:pt x="1252" y="2"/>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4" name="Freeform 249"/>
              <p:cNvSpPr>
                <a:spLocks noEditPoints="1" noChangeArrowheads="1"/>
              </p:cNvSpPr>
              <p:nvPr/>
            </p:nvSpPr>
            <p:spPr bwMode="auto">
              <a:xfrm>
                <a:off x="76" y="4"/>
                <a:ext cx="2074" cy="136"/>
              </a:xfrm>
              <a:custGeom>
                <a:avLst/>
                <a:gdLst>
                  <a:gd name="T0" fmla="*/ 1036 w 2074"/>
                  <a:gd name="T1" fmla="*/ 136 h 136"/>
                  <a:gd name="T2" fmla="*/ 636 w 2074"/>
                  <a:gd name="T3" fmla="*/ 132 h 136"/>
                  <a:gd name="T4" fmla="*/ 308 w 2074"/>
                  <a:gd name="T5" fmla="*/ 116 h 136"/>
                  <a:gd name="T6" fmla="*/ 130 w 2074"/>
                  <a:gd name="T7" fmla="*/ 102 h 136"/>
                  <a:gd name="T8" fmla="*/ 52 w 2074"/>
                  <a:gd name="T9" fmla="*/ 90 h 136"/>
                  <a:gd name="T10" fmla="*/ 12 w 2074"/>
                  <a:gd name="T11" fmla="*/ 76 h 136"/>
                  <a:gd name="T12" fmla="*/ 6 w 2074"/>
                  <a:gd name="T13" fmla="*/ 70 h 136"/>
                  <a:gd name="T14" fmla="*/ 8 w 2074"/>
                  <a:gd name="T15" fmla="*/ 66 h 136"/>
                  <a:gd name="T16" fmla="*/ 26 w 2074"/>
                  <a:gd name="T17" fmla="*/ 56 h 136"/>
                  <a:gd name="T18" fmla="*/ 86 w 2074"/>
                  <a:gd name="T19" fmla="*/ 42 h 136"/>
                  <a:gd name="T20" fmla="*/ 182 w 2074"/>
                  <a:gd name="T21" fmla="*/ 30 h 136"/>
                  <a:gd name="T22" fmla="*/ 460 w 2074"/>
                  <a:gd name="T23" fmla="*/ 12 h 136"/>
                  <a:gd name="T24" fmla="*/ 828 w 2074"/>
                  <a:gd name="T25" fmla="*/ 2 h 136"/>
                  <a:gd name="T26" fmla="*/ 1036 w 2074"/>
                  <a:gd name="T27" fmla="*/ 0 h 136"/>
                  <a:gd name="T28" fmla="*/ 1440 w 2074"/>
                  <a:gd name="T29" fmla="*/ 6 h 136"/>
                  <a:gd name="T30" fmla="*/ 1768 w 2074"/>
                  <a:gd name="T31" fmla="*/ 20 h 136"/>
                  <a:gd name="T32" fmla="*/ 1946 w 2074"/>
                  <a:gd name="T33" fmla="*/ 36 h 136"/>
                  <a:gd name="T34" fmla="*/ 2024 w 2074"/>
                  <a:gd name="T35" fmla="*/ 48 h 136"/>
                  <a:gd name="T36" fmla="*/ 2064 w 2074"/>
                  <a:gd name="T37" fmla="*/ 62 h 136"/>
                  <a:gd name="T38" fmla="*/ 2070 w 2074"/>
                  <a:gd name="T39" fmla="*/ 70 h 136"/>
                  <a:gd name="T40" fmla="*/ 2068 w 2074"/>
                  <a:gd name="T41" fmla="*/ 72 h 136"/>
                  <a:gd name="T42" fmla="*/ 2048 w 2074"/>
                  <a:gd name="T43" fmla="*/ 82 h 136"/>
                  <a:gd name="T44" fmla="*/ 1988 w 2074"/>
                  <a:gd name="T45" fmla="*/ 96 h 136"/>
                  <a:gd name="T46" fmla="*/ 1894 w 2074"/>
                  <a:gd name="T47" fmla="*/ 106 h 136"/>
                  <a:gd name="T48" fmla="*/ 1616 w 2074"/>
                  <a:gd name="T49" fmla="*/ 124 h 136"/>
                  <a:gd name="T50" fmla="*/ 1246 w 2074"/>
                  <a:gd name="T51" fmla="*/ 136 h 136"/>
                  <a:gd name="T52" fmla="*/ 1036 w 2074"/>
                  <a:gd name="T53" fmla="*/ 0 h 136"/>
                  <a:gd name="T54" fmla="*/ 828 w 2074"/>
                  <a:gd name="T55" fmla="*/ 2 h 136"/>
                  <a:gd name="T56" fmla="*/ 458 w 2074"/>
                  <a:gd name="T57" fmla="*/ 12 h 136"/>
                  <a:gd name="T58" fmla="*/ 178 w 2074"/>
                  <a:gd name="T59" fmla="*/ 30 h 136"/>
                  <a:gd name="T60" fmla="*/ 82 w 2074"/>
                  <a:gd name="T61" fmla="*/ 42 h 136"/>
                  <a:gd name="T62" fmla="*/ 22 w 2074"/>
                  <a:gd name="T63" fmla="*/ 56 h 136"/>
                  <a:gd name="T64" fmla="*/ 2 w 2074"/>
                  <a:gd name="T65" fmla="*/ 66 h 136"/>
                  <a:gd name="T66" fmla="*/ 0 w 2074"/>
                  <a:gd name="T67" fmla="*/ 70 h 136"/>
                  <a:gd name="T68" fmla="*/ 6 w 2074"/>
                  <a:gd name="T69" fmla="*/ 76 h 136"/>
                  <a:gd name="T70" fmla="*/ 48 w 2074"/>
                  <a:gd name="T71" fmla="*/ 90 h 136"/>
                  <a:gd name="T72" fmla="*/ 126 w 2074"/>
                  <a:gd name="T73" fmla="*/ 102 h 136"/>
                  <a:gd name="T74" fmla="*/ 304 w 2074"/>
                  <a:gd name="T75" fmla="*/ 116 h 136"/>
                  <a:gd name="T76" fmla="*/ 634 w 2074"/>
                  <a:gd name="T77" fmla="*/ 132 h 136"/>
                  <a:gd name="T78" fmla="*/ 1036 w 2074"/>
                  <a:gd name="T79" fmla="*/ 136 h 136"/>
                  <a:gd name="T80" fmla="*/ 1246 w 2074"/>
                  <a:gd name="T81" fmla="*/ 136 h 136"/>
                  <a:gd name="T82" fmla="*/ 1618 w 2074"/>
                  <a:gd name="T83" fmla="*/ 126 h 136"/>
                  <a:gd name="T84" fmla="*/ 1898 w 2074"/>
                  <a:gd name="T85" fmla="*/ 106 h 136"/>
                  <a:gd name="T86" fmla="*/ 1994 w 2074"/>
                  <a:gd name="T87" fmla="*/ 96 h 136"/>
                  <a:gd name="T88" fmla="*/ 2054 w 2074"/>
                  <a:gd name="T89" fmla="*/ 82 h 136"/>
                  <a:gd name="T90" fmla="*/ 2074 w 2074"/>
                  <a:gd name="T91" fmla="*/ 72 h 136"/>
                  <a:gd name="T92" fmla="*/ 2074 w 2074"/>
                  <a:gd name="T93" fmla="*/ 70 h 136"/>
                  <a:gd name="T94" fmla="*/ 2070 w 2074"/>
                  <a:gd name="T95" fmla="*/ 62 h 136"/>
                  <a:gd name="T96" fmla="*/ 2028 w 2074"/>
                  <a:gd name="T97" fmla="*/ 48 h 136"/>
                  <a:gd name="T98" fmla="*/ 1950 w 2074"/>
                  <a:gd name="T99" fmla="*/ 36 h 136"/>
                  <a:gd name="T100" fmla="*/ 1772 w 2074"/>
                  <a:gd name="T101" fmla="*/ 20 h 136"/>
                  <a:gd name="T102" fmla="*/ 1442 w 2074"/>
                  <a:gd name="T103" fmla="*/ 6 h 136"/>
                  <a:gd name="T104" fmla="*/ 1036 w 2074"/>
                  <a:gd name="T10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4" h="136">
                    <a:moveTo>
                      <a:pt x="1036" y="136"/>
                    </a:moveTo>
                    <a:lnTo>
                      <a:pt x="1036" y="136"/>
                    </a:lnTo>
                    <a:lnTo>
                      <a:pt x="828" y="136"/>
                    </a:lnTo>
                    <a:lnTo>
                      <a:pt x="636" y="132"/>
                    </a:lnTo>
                    <a:lnTo>
                      <a:pt x="460" y="124"/>
                    </a:lnTo>
                    <a:lnTo>
                      <a:pt x="308" y="116"/>
                    </a:lnTo>
                    <a:lnTo>
                      <a:pt x="182" y="106"/>
                    </a:lnTo>
                    <a:lnTo>
                      <a:pt x="130" y="102"/>
                    </a:lnTo>
                    <a:lnTo>
                      <a:pt x="86" y="96"/>
                    </a:lnTo>
                    <a:lnTo>
                      <a:pt x="52" y="90"/>
                    </a:lnTo>
                    <a:lnTo>
                      <a:pt x="26" y="82"/>
                    </a:lnTo>
                    <a:lnTo>
                      <a:pt x="12" y="76"/>
                    </a:lnTo>
                    <a:lnTo>
                      <a:pt x="8" y="72"/>
                    </a:lnTo>
                    <a:lnTo>
                      <a:pt x="6" y="70"/>
                    </a:lnTo>
                    <a:lnTo>
                      <a:pt x="8" y="66"/>
                    </a:lnTo>
                    <a:lnTo>
                      <a:pt x="12" y="62"/>
                    </a:lnTo>
                    <a:lnTo>
                      <a:pt x="26" y="56"/>
                    </a:lnTo>
                    <a:lnTo>
                      <a:pt x="52" y="48"/>
                    </a:lnTo>
                    <a:lnTo>
                      <a:pt x="86" y="42"/>
                    </a:lnTo>
                    <a:lnTo>
                      <a:pt x="130" y="36"/>
                    </a:lnTo>
                    <a:lnTo>
                      <a:pt x="182" y="30"/>
                    </a:lnTo>
                    <a:lnTo>
                      <a:pt x="308" y="20"/>
                    </a:lnTo>
                    <a:lnTo>
                      <a:pt x="460" y="12"/>
                    </a:lnTo>
                    <a:lnTo>
                      <a:pt x="636" y="6"/>
                    </a:lnTo>
                    <a:lnTo>
                      <a:pt x="828" y="2"/>
                    </a:lnTo>
                    <a:lnTo>
                      <a:pt x="1036" y="0"/>
                    </a:lnTo>
                    <a:lnTo>
                      <a:pt x="1246" y="2"/>
                    </a:lnTo>
                    <a:lnTo>
                      <a:pt x="1440" y="6"/>
                    </a:lnTo>
                    <a:lnTo>
                      <a:pt x="1616" y="12"/>
                    </a:lnTo>
                    <a:lnTo>
                      <a:pt x="1768" y="20"/>
                    </a:lnTo>
                    <a:lnTo>
                      <a:pt x="1894" y="30"/>
                    </a:lnTo>
                    <a:lnTo>
                      <a:pt x="1946" y="36"/>
                    </a:lnTo>
                    <a:lnTo>
                      <a:pt x="1988" y="42"/>
                    </a:lnTo>
                    <a:lnTo>
                      <a:pt x="2024" y="48"/>
                    </a:lnTo>
                    <a:lnTo>
                      <a:pt x="2048" y="56"/>
                    </a:lnTo>
                    <a:lnTo>
                      <a:pt x="2064" y="62"/>
                    </a:lnTo>
                    <a:lnTo>
                      <a:pt x="2068" y="66"/>
                    </a:lnTo>
                    <a:lnTo>
                      <a:pt x="2070" y="70"/>
                    </a:lnTo>
                    <a:lnTo>
                      <a:pt x="2068" y="72"/>
                    </a:lnTo>
                    <a:lnTo>
                      <a:pt x="2064" y="76"/>
                    </a:lnTo>
                    <a:lnTo>
                      <a:pt x="2048" y="82"/>
                    </a:lnTo>
                    <a:lnTo>
                      <a:pt x="2024" y="90"/>
                    </a:lnTo>
                    <a:lnTo>
                      <a:pt x="1988" y="96"/>
                    </a:lnTo>
                    <a:lnTo>
                      <a:pt x="1946" y="102"/>
                    </a:lnTo>
                    <a:lnTo>
                      <a:pt x="1894" y="106"/>
                    </a:lnTo>
                    <a:lnTo>
                      <a:pt x="1768" y="116"/>
                    </a:lnTo>
                    <a:lnTo>
                      <a:pt x="1616" y="124"/>
                    </a:lnTo>
                    <a:lnTo>
                      <a:pt x="1440" y="132"/>
                    </a:lnTo>
                    <a:lnTo>
                      <a:pt x="1246" y="136"/>
                    </a:lnTo>
                    <a:lnTo>
                      <a:pt x="1036" y="136"/>
                    </a:lnTo>
                    <a:close/>
                    <a:moveTo>
                      <a:pt x="1036" y="0"/>
                    </a:moveTo>
                    <a:lnTo>
                      <a:pt x="1036" y="0"/>
                    </a:lnTo>
                    <a:lnTo>
                      <a:pt x="828" y="2"/>
                    </a:lnTo>
                    <a:lnTo>
                      <a:pt x="634" y="6"/>
                    </a:lnTo>
                    <a:lnTo>
                      <a:pt x="458" y="12"/>
                    </a:lnTo>
                    <a:lnTo>
                      <a:pt x="304" y="20"/>
                    </a:lnTo>
                    <a:lnTo>
                      <a:pt x="178" y="30"/>
                    </a:lnTo>
                    <a:lnTo>
                      <a:pt x="126" y="36"/>
                    </a:lnTo>
                    <a:lnTo>
                      <a:pt x="82" y="42"/>
                    </a:lnTo>
                    <a:lnTo>
                      <a:pt x="48" y="48"/>
                    </a:lnTo>
                    <a:lnTo>
                      <a:pt x="22" y="56"/>
                    </a:lnTo>
                    <a:lnTo>
                      <a:pt x="6" y="62"/>
                    </a:lnTo>
                    <a:lnTo>
                      <a:pt x="2" y="66"/>
                    </a:lnTo>
                    <a:lnTo>
                      <a:pt x="0" y="70"/>
                    </a:lnTo>
                    <a:lnTo>
                      <a:pt x="2" y="72"/>
                    </a:lnTo>
                    <a:lnTo>
                      <a:pt x="6" y="76"/>
                    </a:lnTo>
                    <a:lnTo>
                      <a:pt x="22" y="82"/>
                    </a:lnTo>
                    <a:lnTo>
                      <a:pt x="48" y="90"/>
                    </a:lnTo>
                    <a:lnTo>
                      <a:pt x="82" y="96"/>
                    </a:lnTo>
                    <a:lnTo>
                      <a:pt x="126" y="102"/>
                    </a:lnTo>
                    <a:lnTo>
                      <a:pt x="178" y="106"/>
                    </a:lnTo>
                    <a:lnTo>
                      <a:pt x="304" y="116"/>
                    </a:lnTo>
                    <a:lnTo>
                      <a:pt x="458" y="126"/>
                    </a:lnTo>
                    <a:lnTo>
                      <a:pt x="634" y="132"/>
                    </a:lnTo>
                    <a:lnTo>
                      <a:pt x="828" y="136"/>
                    </a:lnTo>
                    <a:lnTo>
                      <a:pt x="1036" y="136"/>
                    </a:lnTo>
                    <a:lnTo>
                      <a:pt x="1246" y="136"/>
                    </a:lnTo>
                    <a:lnTo>
                      <a:pt x="1442" y="132"/>
                    </a:lnTo>
                    <a:lnTo>
                      <a:pt x="1618" y="126"/>
                    </a:lnTo>
                    <a:lnTo>
                      <a:pt x="1772" y="116"/>
                    </a:lnTo>
                    <a:lnTo>
                      <a:pt x="1898" y="106"/>
                    </a:lnTo>
                    <a:lnTo>
                      <a:pt x="1950" y="102"/>
                    </a:lnTo>
                    <a:lnTo>
                      <a:pt x="1994" y="96"/>
                    </a:lnTo>
                    <a:lnTo>
                      <a:pt x="2028" y="90"/>
                    </a:lnTo>
                    <a:lnTo>
                      <a:pt x="2054" y="82"/>
                    </a:lnTo>
                    <a:lnTo>
                      <a:pt x="2070" y="76"/>
                    </a:lnTo>
                    <a:lnTo>
                      <a:pt x="2074" y="72"/>
                    </a:lnTo>
                    <a:lnTo>
                      <a:pt x="2074" y="70"/>
                    </a:lnTo>
                    <a:lnTo>
                      <a:pt x="2074" y="66"/>
                    </a:lnTo>
                    <a:lnTo>
                      <a:pt x="2070" y="62"/>
                    </a:lnTo>
                    <a:lnTo>
                      <a:pt x="2054" y="56"/>
                    </a:lnTo>
                    <a:lnTo>
                      <a:pt x="2028" y="48"/>
                    </a:lnTo>
                    <a:lnTo>
                      <a:pt x="1994" y="42"/>
                    </a:lnTo>
                    <a:lnTo>
                      <a:pt x="1950" y="36"/>
                    </a:lnTo>
                    <a:lnTo>
                      <a:pt x="1898" y="30"/>
                    </a:lnTo>
                    <a:lnTo>
                      <a:pt x="1772" y="20"/>
                    </a:lnTo>
                    <a:lnTo>
                      <a:pt x="1618" y="12"/>
                    </a:lnTo>
                    <a:lnTo>
                      <a:pt x="1442" y="6"/>
                    </a:lnTo>
                    <a:lnTo>
                      <a:pt x="1246" y="2"/>
                    </a:lnTo>
                    <a:lnTo>
                      <a:pt x="1036" y="0"/>
                    </a:lnTo>
                    <a:close/>
                  </a:path>
                </a:pathLst>
              </a:custGeom>
              <a:solidFill>
                <a:srgbClr val="ECEAE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5" name="Freeform 250"/>
              <p:cNvSpPr>
                <a:spLocks noChangeArrowheads="1"/>
              </p:cNvSpPr>
              <p:nvPr/>
            </p:nvSpPr>
            <p:spPr bwMode="auto">
              <a:xfrm>
                <a:off x="82" y="4"/>
                <a:ext cx="2064" cy="136"/>
              </a:xfrm>
              <a:custGeom>
                <a:avLst/>
                <a:gdLst>
                  <a:gd name="T0" fmla="*/ 1030 w 2064"/>
                  <a:gd name="T1" fmla="*/ 136 h 136"/>
                  <a:gd name="T2" fmla="*/ 1030 w 2064"/>
                  <a:gd name="T3" fmla="*/ 136 h 136"/>
                  <a:gd name="T4" fmla="*/ 822 w 2064"/>
                  <a:gd name="T5" fmla="*/ 136 h 136"/>
                  <a:gd name="T6" fmla="*/ 630 w 2064"/>
                  <a:gd name="T7" fmla="*/ 132 h 136"/>
                  <a:gd name="T8" fmla="*/ 454 w 2064"/>
                  <a:gd name="T9" fmla="*/ 124 h 136"/>
                  <a:gd name="T10" fmla="*/ 302 w 2064"/>
                  <a:gd name="T11" fmla="*/ 116 h 136"/>
                  <a:gd name="T12" fmla="*/ 176 w 2064"/>
                  <a:gd name="T13" fmla="*/ 106 h 136"/>
                  <a:gd name="T14" fmla="*/ 124 w 2064"/>
                  <a:gd name="T15" fmla="*/ 102 h 136"/>
                  <a:gd name="T16" fmla="*/ 80 w 2064"/>
                  <a:gd name="T17" fmla="*/ 96 h 136"/>
                  <a:gd name="T18" fmla="*/ 46 w 2064"/>
                  <a:gd name="T19" fmla="*/ 90 h 136"/>
                  <a:gd name="T20" fmla="*/ 20 w 2064"/>
                  <a:gd name="T21" fmla="*/ 82 h 136"/>
                  <a:gd name="T22" fmla="*/ 6 w 2064"/>
                  <a:gd name="T23" fmla="*/ 76 h 136"/>
                  <a:gd name="T24" fmla="*/ 2 w 2064"/>
                  <a:gd name="T25" fmla="*/ 72 h 136"/>
                  <a:gd name="T26" fmla="*/ 0 w 2064"/>
                  <a:gd name="T27" fmla="*/ 70 h 136"/>
                  <a:gd name="T28" fmla="*/ 0 w 2064"/>
                  <a:gd name="T29" fmla="*/ 70 h 136"/>
                  <a:gd name="T30" fmla="*/ 2 w 2064"/>
                  <a:gd name="T31" fmla="*/ 66 h 136"/>
                  <a:gd name="T32" fmla="*/ 6 w 2064"/>
                  <a:gd name="T33" fmla="*/ 62 h 136"/>
                  <a:gd name="T34" fmla="*/ 20 w 2064"/>
                  <a:gd name="T35" fmla="*/ 56 h 136"/>
                  <a:gd name="T36" fmla="*/ 46 w 2064"/>
                  <a:gd name="T37" fmla="*/ 48 h 136"/>
                  <a:gd name="T38" fmla="*/ 80 w 2064"/>
                  <a:gd name="T39" fmla="*/ 42 h 136"/>
                  <a:gd name="T40" fmla="*/ 124 w 2064"/>
                  <a:gd name="T41" fmla="*/ 36 h 136"/>
                  <a:gd name="T42" fmla="*/ 176 w 2064"/>
                  <a:gd name="T43" fmla="*/ 30 h 136"/>
                  <a:gd name="T44" fmla="*/ 302 w 2064"/>
                  <a:gd name="T45" fmla="*/ 20 h 136"/>
                  <a:gd name="T46" fmla="*/ 454 w 2064"/>
                  <a:gd name="T47" fmla="*/ 12 h 136"/>
                  <a:gd name="T48" fmla="*/ 630 w 2064"/>
                  <a:gd name="T49" fmla="*/ 6 h 136"/>
                  <a:gd name="T50" fmla="*/ 822 w 2064"/>
                  <a:gd name="T51" fmla="*/ 2 h 136"/>
                  <a:gd name="T52" fmla="*/ 1030 w 2064"/>
                  <a:gd name="T53" fmla="*/ 0 h 136"/>
                  <a:gd name="T54" fmla="*/ 1030 w 2064"/>
                  <a:gd name="T55" fmla="*/ 0 h 136"/>
                  <a:gd name="T56" fmla="*/ 1240 w 2064"/>
                  <a:gd name="T57" fmla="*/ 2 h 136"/>
                  <a:gd name="T58" fmla="*/ 1434 w 2064"/>
                  <a:gd name="T59" fmla="*/ 6 h 136"/>
                  <a:gd name="T60" fmla="*/ 1610 w 2064"/>
                  <a:gd name="T61" fmla="*/ 12 h 136"/>
                  <a:gd name="T62" fmla="*/ 1762 w 2064"/>
                  <a:gd name="T63" fmla="*/ 20 h 136"/>
                  <a:gd name="T64" fmla="*/ 1888 w 2064"/>
                  <a:gd name="T65" fmla="*/ 30 h 136"/>
                  <a:gd name="T66" fmla="*/ 1940 w 2064"/>
                  <a:gd name="T67" fmla="*/ 36 h 136"/>
                  <a:gd name="T68" fmla="*/ 1982 w 2064"/>
                  <a:gd name="T69" fmla="*/ 42 h 136"/>
                  <a:gd name="T70" fmla="*/ 2018 w 2064"/>
                  <a:gd name="T71" fmla="*/ 48 h 136"/>
                  <a:gd name="T72" fmla="*/ 2042 w 2064"/>
                  <a:gd name="T73" fmla="*/ 56 h 136"/>
                  <a:gd name="T74" fmla="*/ 2058 w 2064"/>
                  <a:gd name="T75" fmla="*/ 62 h 136"/>
                  <a:gd name="T76" fmla="*/ 2062 w 2064"/>
                  <a:gd name="T77" fmla="*/ 66 h 136"/>
                  <a:gd name="T78" fmla="*/ 2064 w 2064"/>
                  <a:gd name="T79" fmla="*/ 70 h 136"/>
                  <a:gd name="T80" fmla="*/ 2064 w 2064"/>
                  <a:gd name="T81" fmla="*/ 70 h 136"/>
                  <a:gd name="T82" fmla="*/ 2062 w 2064"/>
                  <a:gd name="T83" fmla="*/ 72 h 136"/>
                  <a:gd name="T84" fmla="*/ 2058 w 2064"/>
                  <a:gd name="T85" fmla="*/ 76 h 136"/>
                  <a:gd name="T86" fmla="*/ 2042 w 2064"/>
                  <a:gd name="T87" fmla="*/ 82 h 136"/>
                  <a:gd name="T88" fmla="*/ 2018 w 2064"/>
                  <a:gd name="T89" fmla="*/ 90 h 136"/>
                  <a:gd name="T90" fmla="*/ 1982 w 2064"/>
                  <a:gd name="T91" fmla="*/ 96 h 136"/>
                  <a:gd name="T92" fmla="*/ 1940 w 2064"/>
                  <a:gd name="T93" fmla="*/ 102 h 136"/>
                  <a:gd name="T94" fmla="*/ 1888 w 2064"/>
                  <a:gd name="T95" fmla="*/ 106 h 136"/>
                  <a:gd name="T96" fmla="*/ 1762 w 2064"/>
                  <a:gd name="T97" fmla="*/ 116 h 136"/>
                  <a:gd name="T98" fmla="*/ 1610 w 2064"/>
                  <a:gd name="T99" fmla="*/ 124 h 136"/>
                  <a:gd name="T100" fmla="*/ 1434 w 2064"/>
                  <a:gd name="T101" fmla="*/ 132 h 136"/>
                  <a:gd name="T102" fmla="*/ 1240 w 2064"/>
                  <a:gd name="T103" fmla="*/ 136 h 136"/>
                  <a:gd name="T104" fmla="*/ 1030 w 2064"/>
                  <a:gd name="T10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4" h="136">
                    <a:moveTo>
                      <a:pt x="1030" y="136"/>
                    </a:moveTo>
                    <a:lnTo>
                      <a:pt x="1030" y="136"/>
                    </a:lnTo>
                    <a:lnTo>
                      <a:pt x="822" y="136"/>
                    </a:lnTo>
                    <a:lnTo>
                      <a:pt x="630" y="132"/>
                    </a:lnTo>
                    <a:lnTo>
                      <a:pt x="454" y="124"/>
                    </a:lnTo>
                    <a:lnTo>
                      <a:pt x="302" y="116"/>
                    </a:lnTo>
                    <a:lnTo>
                      <a:pt x="176" y="106"/>
                    </a:lnTo>
                    <a:lnTo>
                      <a:pt x="124" y="102"/>
                    </a:lnTo>
                    <a:lnTo>
                      <a:pt x="80" y="96"/>
                    </a:lnTo>
                    <a:lnTo>
                      <a:pt x="46" y="90"/>
                    </a:lnTo>
                    <a:lnTo>
                      <a:pt x="20" y="82"/>
                    </a:lnTo>
                    <a:lnTo>
                      <a:pt x="6" y="76"/>
                    </a:lnTo>
                    <a:lnTo>
                      <a:pt x="2" y="72"/>
                    </a:lnTo>
                    <a:lnTo>
                      <a:pt x="0" y="70"/>
                    </a:lnTo>
                    <a:lnTo>
                      <a:pt x="2" y="66"/>
                    </a:lnTo>
                    <a:lnTo>
                      <a:pt x="6" y="62"/>
                    </a:lnTo>
                    <a:lnTo>
                      <a:pt x="20" y="56"/>
                    </a:lnTo>
                    <a:lnTo>
                      <a:pt x="46" y="48"/>
                    </a:lnTo>
                    <a:lnTo>
                      <a:pt x="80" y="42"/>
                    </a:lnTo>
                    <a:lnTo>
                      <a:pt x="124" y="36"/>
                    </a:lnTo>
                    <a:lnTo>
                      <a:pt x="176" y="30"/>
                    </a:lnTo>
                    <a:lnTo>
                      <a:pt x="302" y="20"/>
                    </a:lnTo>
                    <a:lnTo>
                      <a:pt x="454" y="12"/>
                    </a:lnTo>
                    <a:lnTo>
                      <a:pt x="630" y="6"/>
                    </a:lnTo>
                    <a:lnTo>
                      <a:pt x="822" y="2"/>
                    </a:lnTo>
                    <a:lnTo>
                      <a:pt x="1030" y="0"/>
                    </a:lnTo>
                    <a:lnTo>
                      <a:pt x="1240" y="2"/>
                    </a:lnTo>
                    <a:lnTo>
                      <a:pt x="1434" y="6"/>
                    </a:lnTo>
                    <a:lnTo>
                      <a:pt x="1610" y="12"/>
                    </a:lnTo>
                    <a:lnTo>
                      <a:pt x="1762" y="20"/>
                    </a:lnTo>
                    <a:lnTo>
                      <a:pt x="1888" y="30"/>
                    </a:lnTo>
                    <a:lnTo>
                      <a:pt x="1940" y="36"/>
                    </a:lnTo>
                    <a:lnTo>
                      <a:pt x="1982" y="42"/>
                    </a:lnTo>
                    <a:lnTo>
                      <a:pt x="2018" y="48"/>
                    </a:lnTo>
                    <a:lnTo>
                      <a:pt x="2042" y="56"/>
                    </a:lnTo>
                    <a:lnTo>
                      <a:pt x="2058" y="62"/>
                    </a:lnTo>
                    <a:lnTo>
                      <a:pt x="2062" y="66"/>
                    </a:lnTo>
                    <a:lnTo>
                      <a:pt x="2064" y="70"/>
                    </a:lnTo>
                    <a:lnTo>
                      <a:pt x="2062" y="72"/>
                    </a:lnTo>
                    <a:lnTo>
                      <a:pt x="2058" y="76"/>
                    </a:lnTo>
                    <a:lnTo>
                      <a:pt x="2042" y="82"/>
                    </a:lnTo>
                    <a:lnTo>
                      <a:pt x="2018" y="90"/>
                    </a:lnTo>
                    <a:lnTo>
                      <a:pt x="1982" y="96"/>
                    </a:lnTo>
                    <a:lnTo>
                      <a:pt x="1940" y="102"/>
                    </a:lnTo>
                    <a:lnTo>
                      <a:pt x="1888" y="106"/>
                    </a:lnTo>
                    <a:lnTo>
                      <a:pt x="1762" y="116"/>
                    </a:lnTo>
                    <a:lnTo>
                      <a:pt x="1610" y="124"/>
                    </a:lnTo>
                    <a:lnTo>
                      <a:pt x="1434" y="132"/>
                    </a:lnTo>
                    <a:lnTo>
                      <a:pt x="1240" y="136"/>
                    </a:lnTo>
                    <a:lnTo>
                      <a:pt x="1030"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6" name="Freeform 251"/>
              <p:cNvSpPr>
                <a:spLocks noChangeArrowheads="1"/>
              </p:cNvSpPr>
              <p:nvPr/>
            </p:nvSpPr>
            <p:spPr bwMode="auto">
              <a:xfrm>
                <a:off x="76" y="4"/>
                <a:ext cx="2074" cy="136"/>
              </a:xfrm>
              <a:custGeom>
                <a:avLst/>
                <a:gdLst>
                  <a:gd name="T0" fmla="*/ 1036 w 2074"/>
                  <a:gd name="T1" fmla="*/ 0 h 136"/>
                  <a:gd name="T2" fmla="*/ 1036 w 2074"/>
                  <a:gd name="T3" fmla="*/ 0 h 136"/>
                  <a:gd name="T4" fmla="*/ 828 w 2074"/>
                  <a:gd name="T5" fmla="*/ 2 h 136"/>
                  <a:gd name="T6" fmla="*/ 634 w 2074"/>
                  <a:gd name="T7" fmla="*/ 6 h 136"/>
                  <a:gd name="T8" fmla="*/ 458 w 2074"/>
                  <a:gd name="T9" fmla="*/ 12 h 136"/>
                  <a:gd name="T10" fmla="*/ 304 w 2074"/>
                  <a:gd name="T11" fmla="*/ 20 h 136"/>
                  <a:gd name="T12" fmla="*/ 178 w 2074"/>
                  <a:gd name="T13" fmla="*/ 30 h 136"/>
                  <a:gd name="T14" fmla="*/ 126 w 2074"/>
                  <a:gd name="T15" fmla="*/ 36 h 136"/>
                  <a:gd name="T16" fmla="*/ 82 w 2074"/>
                  <a:gd name="T17" fmla="*/ 42 h 136"/>
                  <a:gd name="T18" fmla="*/ 48 w 2074"/>
                  <a:gd name="T19" fmla="*/ 48 h 136"/>
                  <a:gd name="T20" fmla="*/ 22 w 2074"/>
                  <a:gd name="T21" fmla="*/ 56 h 136"/>
                  <a:gd name="T22" fmla="*/ 6 w 2074"/>
                  <a:gd name="T23" fmla="*/ 62 h 136"/>
                  <a:gd name="T24" fmla="*/ 2 w 2074"/>
                  <a:gd name="T25" fmla="*/ 66 h 136"/>
                  <a:gd name="T26" fmla="*/ 0 w 2074"/>
                  <a:gd name="T27" fmla="*/ 70 h 136"/>
                  <a:gd name="T28" fmla="*/ 0 w 2074"/>
                  <a:gd name="T29" fmla="*/ 70 h 136"/>
                  <a:gd name="T30" fmla="*/ 2 w 2074"/>
                  <a:gd name="T31" fmla="*/ 72 h 136"/>
                  <a:gd name="T32" fmla="*/ 6 w 2074"/>
                  <a:gd name="T33" fmla="*/ 76 h 136"/>
                  <a:gd name="T34" fmla="*/ 22 w 2074"/>
                  <a:gd name="T35" fmla="*/ 82 h 136"/>
                  <a:gd name="T36" fmla="*/ 48 w 2074"/>
                  <a:gd name="T37" fmla="*/ 90 h 136"/>
                  <a:gd name="T38" fmla="*/ 82 w 2074"/>
                  <a:gd name="T39" fmla="*/ 96 h 136"/>
                  <a:gd name="T40" fmla="*/ 126 w 2074"/>
                  <a:gd name="T41" fmla="*/ 102 h 136"/>
                  <a:gd name="T42" fmla="*/ 178 w 2074"/>
                  <a:gd name="T43" fmla="*/ 106 h 136"/>
                  <a:gd name="T44" fmla="*/ 304 w 2074"/>
                  <a:gd name="T45" fmla="*/ 116 h 136"/>
                  <a:gd name="T46" fmla="*/ 458 w 2074"/>
                  <a:gd name="T47" fmla="*/ 126 h 136"/>
                  <a:gd name="T48" fmla="*/ 634 w 2074"/>
                  <a:gd name="T49" fmla="*/ 132 h 136"/>
                  <a:gd name="T50" fmla="*/ 828 w 2074"/>
                  <a:gd name="T51" fmla="*/ 136 h 136"/>
                  <a:gd name="T52" fmla="*/ 1036 w 2074"/>
                  <a:gd name="T53" fmla="*/ 136 h 136"/>
                  <a:gd name="T54" fmla="*/ 1036 w 2074"/>
                  <a:gd name="T55" fmla="*/ 136 h 136"/>
                  <a:gd name="T56" fmla="*/ 1246 w 2074"/>
                  <a:gd name="T57" fmla="*/ 136 h 136"/>
                  <a:gd name="T58" fmla="*/ 1442 w 2074"/>
                  <a:gd name="T59" fmla="*/ 132 h 136"/>
                  <a:gd name="T60" fmla="*/ 1618 w 2074"/>
                  <a:gd name="T61" fmla="*/ 126 h 136"/>
                  <a:gd name="T62" fmla="*/ 1772 w 2074"/>
                  <a:gd name="T63" fmla="*/ 116 h 136"/>
                  <a:gd name="T64" fmla="*/ 1898 w 2074"/>
                  <a:gd name="T65" fmla="*/ 106 h 136"/>
                  <a:gd name="T66" fmla="*/ 1950 w 2074"/>
                  <a:gd name="T67" fmla="*/ 102 h 136"/>
                  <a:gd name="T68" fmla="*/ 1994 w 2074"/>
                  <a:gd name="T69" fmla="*/ 96 h 136"/>
                  <a:gd name="T70" fmla="*/ 2028 w 2074"/>
                  <a:gd name="T71" fmla="*/ 90 h 136"/>
                  <a:gd name="T72" fmla="*/ 2054 w 2074"/>
                  <a:gd name="T73" fmla="*/ 82 h 136"/>
                  <a:gd name="T74" fmla="*/ 2070 w 2074"/>
                  <a:gd name="T75" fmla="*/ 76 h 136"/>
                  <a:gd name="T76" fmla="*/ 2074 w 2074"/>
                  <a:gd name="T77" fmla="*/ 72 h 136"/>
                  <a:gd name="T78" fmla="*/ 2074 w 2074"/>
                  <a:gd name="T79" fmla="*/ 70 h 136"/>
                  <a:gd name="T80" fmla="*/ 2074 w 2074"/>
                  <a:gd name="T81" fmla="*/ 70 h 136"/>
                  <a:gd name="T82" fmla="*/ 2074 w 2074"/>
                  <a:gd name="T83" fmla="*/ 66 h 136"/>
                  <a:gd name="T84" fmla="*/ 2070 w 2074"/>
                  <a:gd name="T85" fmla="*/ 62 h 136"/>
                  <a:gd name="T86" fmla="*/ 2054 w 2074"/>
                  <a:gd name="T87" fmla="*/ 56 h 136"/>
                  <a:gd name="T88" fmla="*/ 2028 w 2074"/>
                  <a:gd name="T89" fmla="*/ 48 h 136"/>
                  <a:gd name="T90" fmla="*/ 1994 w 2074"/>
                  <a:gd name="T91" fmla="*/ 42 h 136"/>
                  <a:gd name="T92" fmla="*/ 1950 w 2074"/>
                  <a:gd name="T93" fmla="*/ 36 h 136"/>
                  <a:gd name="T94" fmla="*/ 1898 w 2074"/>
                  <a:gd name="T95" fmla="*/ 30 h 136"/>
                  <a:gd name="T96" fmla="*/ 1772 w 2074"/>
                  <a:gd name="T97" fmla="*/ 20 h 136"/>
                  <a:gd name="T98" fmla="*/ 1618 w 2074"/>
                  <a:gd name="T99" fmla="*/ 12 h 136"/>
                  <a:gd name="T100" fmla="*/ 1442 w 2074"/>
                  <a:gd name="T101" fmla="*/ 6 h 136"/>
                  <a:gd name="T102" fmla="*/ 1246 w 2074"/>
                  <a:gd name="T103" fmla="*/ 2 h 136"/>
                  <a:gd name="T104" fmla="*/ 1036 w 2074"/>
                  <a:gd name="T10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4" h="136">
                    <a:moveTo>
                      <a:pt x="1036" y="0"/>
                    </a:moveTo>
                    <a:lnTo>
                      <a:pt x="1036" y="0"/>
                    </a:lnTo>
                    <a:lnTo>
                      <a:pt x="828" y="2"/>
                    </a:lnTo>
                    <a:lnTo>
                      <a:pt x="634" y="6"/>
                    </a:lnTo>
                    <a:lnTo>
                      <a:pt x="458" y="12"/>
                    </a:lnTo>
                    <a:lnTo>
                      <a:pt x="304" y="20"/>
                    </a:lnTo>
                    <a:lnTo>
                      <a:pt x="178" y="30"/>
                    </a:lnTo>
                    <a:lnTo>
                      <a:pt x="126" y="36"/>
                    </a:lnTo>
                    <a:lnTo>
                      <a:pt x="82" y="42"/>
                    </a:lnTo>
                    <a:lnTo>
                      <a:pt x="48" y="48"/>
                    </a:lnTo>
                    <a:lnTo>
                      <a:pt x="22" y="56"/>
                    </a:lnTo>
                    <a:lnTo>
                      <a:pt x="6" y="62"/>
                    </a:lnTo>
                    <a:lnTo>
                      <a:pt x="2" y="66"/>
                    </a:lnTo>
                    <a:lnTo>
                      <a:pt x="0" y="70"/>
                    </a:lnTo>
                    <a:lnTo>
                      <a:pt x="2" y="72"/>
                    </a:lnTo>
                    <a:lnTo>
                      <a:pt x="6" y="76"/>
                    </a:lnTo>
                    <a:lnTo>
                      <a:pt x="22" y="82"/>
                    </a:lnTo>
                    <a:lnTo>
                      <a:pt x="48" y="90"/>
                    </a:lnTo>
                    <a:lnTo>
                      <a:pt x="82" y="96"/>
                    </a:lnTo>
                    <a:lnTo>
                      <a:pt x="126" y="102"/>
                    </a:lnTo>
                    <a:lnTo>
                      <a:pt x="178" y="106"/>
                    </a:lnTo>
                    <a:lnTo>
                      <a:pt x="304" y="116"/>
                    </a:lnTo>
                    <a:lnTo>
                      <a:pt x="458" y="126"/>
                    </a:lnTo>
                    <a:lnTo>
                      <a:pt x="634" y="132"/>
                    </a:lnTo>
                    <a:lnTo>
                      <a:pt x="828" y="136"/>
                    </a:lnTo>
                    <a:lnTo>
                      <a:pt x="1036" y="136"/>
                    </a:lnTo>
                    <a:lnTo>
                      <a:pt x="1246" y="136"/>
                    </a:lnTo>
                    <a:lnTo>
                      <a:pt x="1442" y="132"/>
                    </a:lnTo>
                    <a:lnTo>
                      <a:pt x="1618" y="126"/>
                    </a:lnTo>
                    <a:lnTo>
                      <a:pt x="1772" y="116"/>
                    </a:lnTo>
                    <a:lnTo>
                      <a:pt x="1898" y="106"/>
                    </a:lnTo>
                    <a:lnTo>
                      <a:pt x="1950" y="102"/>
                    </a:lnTo>
                    <a:lnTo>
                      <a:pt x="1994" y="96"/>
                    </a:lnTo>
                    <a:lnTo>
                      <a:pt x="2028" y="90"/>
                    </a:lnTo>
                    <a:lnTo>
                      <a:pt x="2054" y="82"/>
                    </a:lnTo>
                    <a:lnTo>
                      <a:pt x="2070" y="76"/>
                    </a:lnTo>
                    <a:lnTo>
                      <a:pt x="2074" y="72"/>
                    </a:lnTo>
                    <a:lnTo>
                      <a:pt x="2074" y="70"/>
                    </a:lnTo>
                    <a:lnTo>
                      <a:pt x="2074" y="66"/>
                    </a:lnTo>
                    <a:lnTo>
                      <a:pt x="2070" y="62"/>
                    </a:lnTo>
                    <a:lnTo>
                      <a:pt x="2054" y="56"/>
                    </a:lnTo>
                    <a:lnTo>
                      <a:pt x="2028" y="48"/>
                    </a:lnTo>
                    <a:lnTo>
                      <a:pt x="1994" y="42"/>
                    </a:lnTo>
                    <a:lnTo>
                      <a:pt x="1950" y="36"/>
                    </a:lnTo>
                    <a:lnTo>
                      <a:pt x="1898" y="30"/>
                    </a:lnTo>
                    <a:lnTo>
                      <a:pt x="1772" y="20"/>
                    </a:lnTo>
                    <a:lnTo>
                      <a:pt x="1618" y="12"/>
                    </a:lnTo>
                    <a:lnTo>
                      <a:pt x="1442" y="6"/>
                    </a:lnTo>
                    <a:lnTo>
                      <a:pt x="1246" y="2"/>
                    </a:lnTo>
                    <a:lnTo>
                      <a:pt x="10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7" name="Freeform 252"/>
              <p:cNvSpPr>
                <a:spLocks noEditPoints="1" noChangeArrowheads="1"/>
              </p:cNvSpPr>
              <p:nvPr/>
            </p:nvSpPr>
            <p:spPr bwMode="auto">
              <a:xfrm>
                <a:off x="82" y="4"/>
                <a:ext cx="2064" cy="136"/>
              </a:xfrm>
              <a:custGeom>
                <a:avLst/>
                <a:gdLst>
                  <a:gd name="T0" fmla="*/ 1030 w 2064"/>
                  <a:gd name="T1" fmla="*/ 136 h 136"/>
                  <a:gd name="T2" fmla="*/ 632 w 2064"/>
                  <a:gd name="T3" fmla="*/ 130 h 136"/>
                  <a:gd name="T4" fmla="*/ 306 w 2064"/>
                  <a:gd name="T5" fmla="*/ 116 h 136"/>
                  <a:gd name="T6" fmla="*/ 128 w 2064"/>
                  <a:gd name="T7" fmla="*/ 100 h 136"/>
                  <a:gd name="T8" fmla="*/ 50 w 2064"/>
                  <a:gd name="T9" fmla="*/ 90 h 136"/>
                  <a:gd name="T10" fmla="*/ 10 w 2064"/>
                  <a:gd name="T11" fmla="*/ 76 h 136"/>
                  <a:gd name="T12" fmla="*/ 4 w 2064"/>
                  <a:gd name="T13" fmla="*/ 70 h 136"/>
                  <a:gd name="T14" fmla="*/ 6 w 2064"/>
                  <a:gd name="T15" fmla="*/ 66 h 136"/>
                  <a:gd name="T16" fmla="*/ 26 w 2064"/>
                  <a:gd name="T17" fmla="*/ 56 h 136"/>
                  <a:gd name="T18" fmla="*/ 86 w 2064"/>
                  <a:gd name="T19" fmla="*/ 42 h 136"/>
                  <a:gd name="T20" fmla="*/ 180 w 2064"/>
                  <a:gd name="T21" fmla="*/ 32 h 136"/>
                  <a:gd name="T22" fmla="*/ 458 w 2064"/>
                  <a:gd name="T23" fmla="*/ 12 h 136"/>
                  <a:gd name="T24" fmla="*/ 824 w 2064"/>
                  <a:gd name="T25" fmla="*/ 2 h 136"/>
                  <a:gd name="T26" fmla="*/ 1030 w 2064"/>
                  <a:gd name="T27" fmla="*/ 2 h 136"/>
                  <a:gd name="T28" fmla="*/ 1432 w 2064"/>
                  <a:gd name="T29" fmla="*/ 6 h 136"/>
                  <a:gd name="T30" fmla="*/ 1758 w 2064"/>
                  <a:gd name="T31" fmla="*/ 22 h 136"/>
                  <a:gd name="T32" fmla="*/ 1934 w 2064"/>
                  <a:gd name="T33" fmla="*/ 36 h 136"/>
                  <a:gd name="T34" fmla="*/ 2012 w 2064"/>
                  <a:gd name="T35" fmla="*/ 50 h 136"/>
                  <a:gd name="T36" fmla="*/ 2054 w 2064"/>
                  <a:gd name="T37" fmla="*/ 62 h 136"/>
                  <a:gd name="T38" fmla="*/ 2058 w 2064"/>
                  <a:gd name="T39" fmla="*/ 70 h 136"/>
                  <a:gd name="T40" fmla="*/ 2056 w 2064"/>
                  <a:gd name="T41" fmla="*/ 72 h 136"/>
                  <a:gd name="T42" fmla="*/ 2038 w 2064"/>
                  <a:gd name="T43" fmla="*/ 82 h 136"/>
                  <a:gd name="T44" fmla="*/ 1978 w 2064"/>
                  <a:gd name="T45" fmla="*/ 96 h 136"/>
                  <a:gd name="T46" fmla="*/ 1884 w 2064"/>
                  <a:gd name="T47" fmla="*/ 106 h 136"/>
                  <a:gd name="T48" fmla="*/ 1606 w 2064"/>
                  <a:gd name="T49" fmla="*/ 124 h 136"/>
                  <a:gd name="T50" fmla="*/ 1238 w 2064"/>
                  <a:gd name="T51" fmla="*/ 134 h 136"/>
                  <a:gd name="T52" fmla="*/ 1030 w 2064"/>
                  <a:gd name="T53" fmla="*/ 0 h 136"/>
                  <a:gd name="T54" fmla="*/ 822 w 2064"/>
                  <a:gd name="T55" fmla="*/ 2 h 136"/>
                  <a:gd name="T56" fmla="*/ 454 w 2064"/>
                  <a:gd name="T57" fmla="*/ 12 h 136"/>
                  <a:gd name="T58" fmla="*/ 176 w 2064"/>
                  <a:gd name="T59" fmla="*/ 30 h 136"/>
                  <a:gd name="T60" fmla="*/ 80 w 2064"/>
                  <a:gd name="T61" fmla="*/ 42 h 136"/>
                  <a:gd name="T62" fmla="*/ 20 w 2064"/>
                  <a:gd name="T63" fmla="*/ 56 h 136"/>
                  <a:gd name="T64" fmla="*/ 2 w 2064"/>
                  <a:gd name="T65" fmla="*/ 66 h 136"/>
                  <a:gd name="T66" fmla="*/ 0 w 2064"/>
                  <a:gd name="T67" fmla="*/ 70 h 136"/>
                  <a:gd name="T68" fmla="*/ 6 w 2064"/>
                  <a:gd name="T69" fmla="*/ 76 h 136"/>
                  <a:gd name="T70" fmla="*/ 46 w 2064"/>
                  <a:gd name="T71" fmla="*/ 90 h 136"/>
                  <a:gd name="T72" fmla="*/ 124 w 2064"/>
                  <a:gd name="T73" fmla="*/ 102 h 136"/>
                  <a:gd name="T74" fmla="*/ 302 w 2064"/>
                  <a:gd name="T75" fmla="*/ 116 h 136"/>
                  <a:gd name="T76" fmla="*/ 630 w 2064"/>
                  <a:gd name="T77" fmla="*/ 132 h 136"/>
                  <a:gd name="T78" fmla="*/ 1030 w 2064"/>
                  <a:gd name="T79" fmla="*/ 136 h 136"/>
                  <a:gd name="T80" fmla="*/ 1240 w 2064"/>
                  <a:gd name="T81" fmla="*/ 136 h 136"/>
                  <a:gd name="T82" fmla="*/ 1610 w 2064"/>
                  <a:gd name="T83" fmla="*/ 124 h 136"/>
                  <a:gd name="T84" fmla="*/ 1888 w 2064"/>
                  <a:gd name="T85" fmla="*/ 106 h 136"/>
                  <a:gd name="T86" fmla="*/ 1982 w 2064"/>
                  <a:gd name="T87" fmla="*/ 96 h 136"/>
                  <a:gd name="T88" fmla="*/ 2042 w 2064"/>
                  <a:gd name="T89" fmla="*/ 82 h 136"/>
                  <a:gd name="T90" fmla="*/ 2062 w 2064"/>
                  <a:gd name="T91" fmla="*/ 72 h 136"/>
                  <a:gd name="T92" fmla="*/ 2064 w 2064"/>
                  <a:gd name="T93" fmla="*/ 70 h 136"/>
                  <a:gd name="T94" fmla="*/ 2058 w 2064"/>
                  <a:gd name="T95" fmla="*/ 62 h 136"/>
                  <a:gd name="T96" fmla="*/ 2018 w 2064"/>
                  <a:gd name="T97" fmla="*/ 48 h 136"/>
                  <a:gd name="T98" fmla="*/ 1940 w 2064"/>
                  <a:gd name="T99" fmla="*/ 36 h 136"/>
                  <a:gd name="T100" fmla="*/ 1762 w 2064"/>
                  <a:gd name="T101" fmla="*/ 20 h 136"/>
                  <a:gd name="T102" fmla="*/ 1434 w 2064"/>
                  <a:gd name="T103" fmla="*/ 6 h 136"/>
                  <a:gd name="T104" fmla="*/ 1030 w 2064"/>
                  <a:gd name="T10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4" h="136">
                    <a:moveTo>
                      <a:pt x="1030" y="136"/>
                    </a:moveTo>
                    <a:lnTo>
                      <a:pt x="1030" y="136"/>
                    </a:lnTo>
                    <a:lnTo>
                      <a:pt x="824" y="134"/>
                    </a:lnTo>
                    <a:lnTo>
                      <a:pt x="632" y="130"/>
                    </a:lnTo>
                    <a:lnTo>
                      <a:pt x="458" y="124"/>
                    </a:lnTo>
                    <a:lnTo>
                      <a:pt x="306" y="116"/>
                    </a:lnTo>
                    <a:lnTo>
                      <a:pt x="180" y="106"/>
                    </a:lnTo>
                    <a:lnTo>
                      <a:pt x="128" y="100"/>
                    </a:lnTo>
                    <a:lnTo>
                      <a:pt x="86" y="96"/>
                    </a:lnTo>
                    <a:lnTo>
                      <a:pt x="50" y="90"/>
                    </a:lnTo>
                    <a:lnTo>
                      <a:pt x="26" y="82"/>
                    </a:lnTo>
                    <a:lnTo>
                      <a:pt x="10" y="76"/>
                    </a:lnTo>
                    <a:lnTo>
                      <a:pt x="6" y="72"/>
                    </a:lnTo>
                    <a:lnTo>
                      <a:pt x="4" y="70"/>
                    </a:lnTo>
                    <a:lnTo>
                      <a:pt x="6" y="66"/>
                    </a:lnTo>
                    <a:lnTo>
                      <a:pt x="10" y="62"/>
                    </a:lnTo>
                    <a:lnTo>
                      <a:pt x="26" y="56"/>
                    </a:lnTo>
                    <a:lnTo>
                      <a:pt x="50" y="50"/>
                    </a:lnTo>
                    <a:lnTo>
                      <a:pt x="86" y="42"/>
                    </a:lnTo>
                    <a:lnTo>
                      <a:pt x="128" y="36"/>
                    </a:lnTo>
                    <a:lnTo>
                      <a:pt x="180" y="32"/>
                    </a:lnTo>
                    <a:lnTo>
                      <a:pt x="306" y="22"/>
                    </a:lnTo>
                    <a:lnTo>
                      <a:pt x="458" y="12"/>
                    </a:lnTo>
                    <a:lnTo>
                      <a:pt x="632" y="6"/>
                    </a:lnTo>
                    <a:lnTo>
                      <a:pt x="824" y="2"/>
                    </a:lnTo>
                    <a:lnTo>
                      <a:pt x="1030" y="2"/>
                    </a:lnTo>
                    <a:lnTo>
                      <a:pt x="1238" y="2"/>
                    </a:lnTo>
                    <a:lnTo>
                      <a:pt x="1432" y="6"/>
                    </a:lnTo>
                    <a:lnTo>
                      <a:pt x="1606" y="12"/>
                    </a:lnTo>
                    <a:lnTo>
                      <a:pt x="1758" y="22"/>
                    </a:lnTo>
                    <a:lnTo>
                      <a:pt x="1884" y="32"/>
                    </a:lnTo>
                    <a:lnTo>
                      <a:pt x="1934" y="36"/>
                    </a:lnTo>
                    <a:lnTo>
                      <a:pt x="1978" y="42"/>
                    </a:lnTo>
                    <a:lnTo>
                      <a:pt x="2012" y="50"/>
                    </a:lnTo>
                    <a:lnTo>
                      <a:pt x="2038" y="56"/>
                    </a:lnTo>
                    <a:lnTo>
                      <a:pt x="2054" y="62"/>
                    </a:lnTo>
                    <a:lnTo>
                      <a:pt x="2056" y="66"/>
                    </a:lnTo>
                    <a:lnTo>
                      <a:pt x="2058" y="70"/>
                    </a:lnTo>
                    <a:lnTo>
                      <a:pt x="2056" y="72"/>
                    </a:lnTo>
                    <a:lnTo>
                      <a:pt x="2054" y="76"/>
                    </a:lnTo>
                    <a:lnTo>
                      <a:pt x="2038" y="82"/>
                    </a:lnTo>
                    <a:lnTo>
                      <a:pt x="2012" y="90"/>
                    </a:lnTo>
                    <a:lnTo>
                      <a:pt x="1978" y="96"/>
                    </a:lnTo>
                    <a:lnTo>
                      <a:pt x="1934" y="100"/>
                    </a:lnTo>
                    <a:lnTo>
                      <a:pt x="1884" y="106"/>
                    </a:lnTo>
                    <a:lnTo>
                      <a:pt x="1758" y="116"/>
                    </a:lnTo>
                    <a:lnTo>
                      <a:pt x="1606" y="124"/>
                    </a:lnTo>
                    <a:lnTo>
                      <a:pt x="1432" y="130"/>
                    </a:lnTo>
                    <a:lnTo>
                      <a:pt x="1238" y="134"/>
                    </a:lnTo>
                    <a:lnTo>
                      <a:pt x="1030" y="136"/>
                    </a:lnTo>
                    <a:close/>
                    <a:moveTo>
                      <a:pt x="1030" y="0"/>
                    </a:moveTo>
                    <a:lnTo>
                      <a:pt x="1030" y="0"/>
                    </a:lnTo>
                    <a:lnTo>
                      <a:pt x="822" y="2"/>
                    </a:lnTo>
                    <a:lnTo>
                      <a:pt x="630" y="6"/>
                    </a:lnTo>
                    <a:lnTo>
                      <a:pt x="454" y="12"/>
                    </a:lnTo>
                    <a:lnTo>
                      <a:pt x="302" y="20"/>
                    </a:lnTo>
                    <a:lnTo>
                      <a:pt x="176" y="30"/>
                    </a:lnTo>
                    <a:lnTo>
                      <a:pt x="124" y="36"/>
                    </a:lnTo>
                    <a:lnTo>
                      <a:pt x="80" y="42"/>
                    </a:lnTo>
                    <a:lnTo>
                      <a:pt x="46" y="48"/>
                    </a:lnTo>
                    <a:lnTo>
                      <a:pt x="20" y="56"/>
                    </a:lnTo>
                    <a:lnTo>
                      <a:pt x="6" y="62"/>
                    </a:lnTo>
                    <a:lnTo>
                      <a:pt x="2" y="66"/>
                    </a:lnTo>
                    <a:lnTo>
                      <a:pt x="0" y="70"/>
                    </a:lnTo>
                    <a:lnTo>
                      <a:pt x="2" y="72"/>
                    </a:lnTo>
                    <a:lnTo>
                      <a:pt x="6" y="76"/>
                    </a:lnTo>
                    <a:lnTo>
                      <a:pt x="20" y="82"/>
                    </a:lnTo>
                    <a:lnTo>
                      <a:pt x="46" y="90"/>
                    </a:lnTo>
                    <a:lnTo>
                      <a:pt x="80" y="96"/>
                    </a:lnTo>
                    <a:lnTo>
                      <a:pt x="124" y="102"/>
                    </a:lnTo>
                    <a:lnTo>
                      <a:pt x="176" y="106"/>
                    </a:lnTo>
                    <a:lnTo>
                      <a:pt x="302" y="116"/>
                    </a:lnTo>
                    <a:lnTo>
                      <a:pt x="454" y="124"/>
                    </a:lnTo>
                    <a:lnTo>
                      <a:pt x="630" y="132"/>
                    </a:lnTo>
                    <a:lnTo>
                      <a:pt x="822" y="136"/>
                    </a:lnTo>
                    <a:lnTo>
                      <a:pt x="1030" y="136"/>
                    </a:lnTo>
                    <a:lnTo>
                      <a:pt x="1240" y="136"/>
                    </a:lnTo>
                    <a:lnTo>
                      <a:pt x="1434" y="132"/>
                    </a:lnTo>
                    <a:lnTo>
                      <a:pt x="1610" y="124"/>
                    </a:lnTo>
                    <a:lnTo>
                      <a:pt x="1762" y="116"/>
                    </a:lnTo>
                    <a:lnTo>
                      <a:pt x="1888" y="106"/>
                    </a:lnTo>
                    <a:lnTo>
                      <a:pt x="1940" y="102"/>
                    </a:lnTo>
                    <a:lnTo>
                      <a:pt x="1982" y="96"/>
                    </a:lnTo>
                    <a:lnTo>
                      <a:pt x="2018" y="90"/>
                    </a:lnTo>
                    <a:lnTo>
                      <a:pt x="2042" y="82"/>
                    </a:lnTo>
                    <a:lnTo>
                      <a:pt x="2058" y="76"/>
                    </a:lnTo>
                    <a:lnTo>
                      <a:pt x="2062" y="72"/>
                    </a:lnTo>
                    <a:lnTo>
                      <a:pt x="2064" y="70"/>
                    </a:lnTo>
                    <a:lnTo>
                      <a:pt x="2062" y="66"/>
                    </a:lnTo>
                    <a:lnTo>
                      <a:pt x="2058" y="62"/>
                    </a:lnTo>
                    <a:lnTo>
                      <a:pt x="2042" y="56"/>
                    </a:lnTo>
                    <a:lnTo>
                      <a:pt x="2018" y="48"/>
                    </a:lnTo>
                    <a:lnTo>
                      <a:pt x="1982" y="42"/>
                    </a:lnTo>
                    <a:lnTo>
                      <a:pt x="1940" y="36"/>
                    </a:lnTo>
                    <a:lnTo>
                      <a:pt x="1888" y="30"/>
                    </a:lnTo>
                    <a:lnTo>
                      <a:pt x="1762" y="20"/>
                    </a:lnTo>
                    <a:lnTo>
                      <a:pt x="1610" y="12"/>
                    </a:lnTo>
                    <a:lnTo>
                      <a:pt x="1434" y="6"/>
                    </a:lnTo>
                    <a:lnTo>
                      <a:pt x="1240" y="2"/>
                    </a:lnTo>
                    <a:lnTo>
                      <a:pt x="1030" y="0"/>
                    </a:lnTo>
                    <a:close/>
                  </a:path>
                </a:pathLst>
              </a:custGeom>
              <a:solidFill>
                <a:srgbClr val="EBEA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8" name="Freeform 253"/>
              <p:cNvSpPr>
                <a:spLocks noChangeArrowheads="1"/>
              </p:cNvSpPr>
              <p:nvPr/>
            </p:nvSpPr>
            <p:spPr bwMode="auto">
              <a:xfrm>
                <a:off x="86" y="6"/>
                <a:ext cx="2054" cy="134"/>
              </a:xfrm>
              <a:custGeom>
                <a:avLst/>
                <a:gdLst>
                  <a:gd name="T0" fmla="*/ 1026 w 2054"/>
                  <a:gd name="T1" fmla="*/ 134 h 134"/>
                  <a:gd name="T2" fmla="*/ 1026 w 2054"/>
                  <a:gd name="T3" fmla="*/ 134 h 134"/>
                  <a:gd name="T4" fmla="*/ 820 w 2054"/>
                  <a:gd name="T5" fmla="*/ 132 h 134"/>
                  <a:gd name="T6" fmla="*/ 628 w 2054"/>
                  <a:gd name="T7" fmla="*/ 128 h 134"/>
                  <a:gd name="T8" fmla="*/ 454 w 2054"/>
                  <a:gd name="T9" fmla="*/ 122 h 134"/>
                  <a:gd name="T10" fmla="*/ 302 w 2054"/>
                  <a:gd name="T11" fmla="*/ 114 h 134"/>
                  <a:gd name="T12" fmla="*/ 176 w 2054"/>
                  <a:gd name="T13" fmla="*/ 104 h 134"/>
                  <a:gd name="T14" fmla="*/ 124 w 2054"/>
                  <a:gd name="T15" fmla="*/ 98 h 134"/>
                  <a:gd name="T16" fmla="*/ 82 w 2054"/>
                  <a:gd name="T17" fmla="*/ 94 h 134"/>
                  <a:gd name="T18" fmla="*/ 46 w 2054"/>
                  <a:gd name="T19" fmla="*/ 88 h 134"/>
                  <a:gd name="T20" fmla="*/ 22 w 2054"/>
                  <a:gd name="T21" fmla="*/ 80 h 134"/>
                  <a:gd name="T22" fmla="*/ 6 w 2054"/>
                  <a:gd name="T23" fmla="*/ 74 h 134"/>
                  <a:gd name="T24" fmla="*/ 2 w 2054"/>
                  <a:gd name="T25" fmla="*/ 70 h 134"/>
                  <a:gd name="T26" fmla="*/ 0 w 2054"/>
                  <a:gd name="T27" fmla="*/ 68 h 134"/>
                  <a:gd name="T28" fmla="*/ 0 w 2054"/>
                  <a:gd name="T29" fmla="*/ 68 h 134"/>
                  <a:gd name="T30" fmla="*/ 2 w 2054"/>
                  <a:gd name="T31" fmla="*/ 64 h 134"/>
                  <a:gd name="T32" fmla="*/ 6 w 2054"/>
                  <a:gd name="T33" fmla="*/ 60 h 134"/>
                  <a:gd name="T34" fmla="*/ 22 w 2054"/>
                  <a:gd name="T35" fmla="*/ 54 h 134"/>
                  <a:gd name="T36" fmla="*/ 46 w 2054"/>
                  <a:gd name="T37" fmla="*/ 48 h 134"/>
                  <a:gd name="T38" fmla="*/ 82 w 2054"/>
                  <a:gd name="T39" fmla="*/ 40 h 134"/>
                  <a:gd name="T40" fmla="*/ 124 w 2054"/>
                  <a:gd name="T41" fmla="*/ 34 h 134"/>
                  <a:gd name="T42" fmla="*/ 176 w 2054"/>
                  <a:gd name="T43" fmla="*/ 30 h 134"/>
                  <a:gd name="T44" fmla="*/ 302 w 2054"/>
                  <a:gd name="T45" fmla="*/ 20 h 134"/>
                  <a:gd name="T46" fmla="*/ 454 w 2054"/>
                  <a:gd name="T47" fmla="*/ 10 h 134"/>
                  <a:gd name="T48" fmla="*/ 628 w 2054"/>
                  <a:gd name="T49" fmla="*/ 4 h 134"/>
                  <a:gd name="T50" fmla="*/ 820 w 2054"/>
                  <a:gd name="T51" fmla="*/ 0 h 134"/>
                  <a:gd name="T52" fmla="*/ 1026 w 2054"/>
                  <a:gd name="T53" fmla="*/ 0 h 134"/>
                  <a:gd name="T54" fmla="*/ 1026 w 2054"/>
                  <a:gd name="T55" fmla="*/ 0 h 134"/>
                  <a:gd name="T56" fmla="*/ 1234 w 2054"/>
                  <a:gd name="T57" fmla="*/ 0 h 134"/>
                  <a:gd name="T58" fmla="*/ 1428 w 2054"/>
                  <a:gd name="T59" fmla="*/ 4 h 134"/>
                  <a:gd name="T60" fmla="*/ 1602 w 2054"/>
                  <a:gd name="T61" fmla="*/ 10 h 134"/>
                  <a:gd name="T62" fmla="*/ 1754 w 2054"/>
                  <a:gd name="T63" fmla="*/ 20 h 134"/>
                  <a:gd name="T64" fmla="*/ 1880 w 2054"/>
                  <a:gd name="T65" fmla="*/ 30 h 134"/>
                  <a:gd name="T66" fmla="*/ 1930 w 2054"/>
                  <a:gd name="T67" fmla="*/ 34 h 134"/>
                  <a:gd name="T68" fmla="*/ 1974 w 2054"/>
                  <a:gd name="T69" fmla="*/ 40 h 134"/>
                  <a:gd name="T70" fmla="*/ 2008 w 2054"/>
                  <a:gd name="T71" fmla="*/ 48 h 134"/>
                  <a:gd name="T72" fmla="*/ 2034 w 2054"/>
                  <a:gd name="T73" fmla="*/ 54 h 134"/>
                  <a:gd name="T74" fmla="*/ 2050 w 2054"/>
                  <a:gd name="T75" fmla="*/ 60 h 134"/>
                  <a:gd name="T76" fmla="*/ 2052 w 2054"/>
                  <a:gd name="T77" fmla="*/ 64 h 134"/>
                  <a:gd name="T78" fmla="*/ 2054 w 2054"/>
                  <a:gd name="T79" fmla="*/ 68 h 134"/>
                  <a:gd name="T80" fmla="*/ 2054 w 2054"/>
                  <a:gd name="T81" fmla="*/ 68 h 134"/>
                  <a:gd name="T82" fmla="*/ 2052 w 2054"/>
                  <a:gd name="T83" fmla="*/ 70 h 134"/>
                  <a:gd name="T84" fmla="*/ 2050 w 2054"/>
                  <a:gd name="T85" fmla="*/ 74 h 134"/>
                  <a:gd name="T86" fmla="*/ 2034 w 2054"/>
                  <a:gd name="T87" fmla="*/ 80 h 134"/>
                  <a:gd name="T88" fmla="*/ 2008 w 2054"/>
                  <a:gd name="T89" fmla="*/ 88 h 134"/>
                  <a:gd name="T90" fmla="*/ 1974 w 2054"/>
                  <a:gd name="T91" fmla="*/ 94 h 134"/>
                  <a:gd name="T92" fmla="*/ 1930 w 2054"/>
                  <a:gd name="T93" fmla="*/ 98 h 134"/>
                  <a:gd name="T94" fmla="*/ 1880 w 2054"/>
                  <a:gd name="T95" fmla="*/ 104 h 134"/>
                  <a:gd name="T96" fmla="*/ 1754 w 2054"/>
                  <a:gd name="T97" fmla="*/ 114 h 134"/>
                  <a:gd name="T98" fmla="*/ 1602 w 2054"/>
                  <a:gd name="T99" fmla="*/ 122 h 134"/>
                  <a:gd name="T100" fmla="*/ 1428 w 2054"/>
                  <a:gd name="T101" fmla="*/ 128 h 134"/>
                  <a:gd name="T102" fmla="*/ 1234 w 2054"/>
                  <a:gd name="T103" fmla="*/ 132 h 134"/>
                  <a:gd name="T104" fmla="*/ 1026 w 2054"/>
                  <a:gd name="T10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4" h="134">
                    <a:moveTo>
                      <a:pt x="1026" y="134"/>
                    </a:moveTo>
                    <a:lnTo>
                      <a:pt x="1026" y="134"/>
                    </a:lnTo>
                    <a:lnTo>
                      <a:pt x="820" y="132"/>
                    </a:lnTo>
                    <a:lnTo>
                      <a:pt x="628" y="128"/>
                    </a:lnTo>
                    <a:lnTo>
                      <a:pt x="454" y="122"/>
                    </a:lnTo>
                    <a:lnTo>
                      <a:pt x="302" y="114"/>
                    </a:lnTo>
                    <a:lnTo>
                      <a:pt x="176" y="104"/>
                    </a:lnTo>
                    <a:lnTo>
                      <a:pt x="124" y="98"/>
                    </a:lnTo>
                    <a:lnTo>
                      <a:pt x="82" y="94"/>
                    </a:lnTo>
                    <a:lnTo>
                      <a:pt x="46" y="88"/>
                    </a:lnTo>
                    <a:lnTo>
                      <a:pt x="22" y="80"/>
                    </a:lnTo>
                    <a:lnTo>
                      <a:pt x="6" y="74"/>
                    </a:lnTo>
                    <a:lnTo>
                      <a:pt x="2" y="70"/>
                    </a:lnTo>
                    <a:lnTo>
                      <a:pt x="0" y="68"/>
                    </a:lnTo>
                    <a:lnTo>
                      <a:pt x="2" y="64"/>
                    </a:lnTo>
                    <a:lnTo>
                      <a:pt x="6" y="60"/>
                    </a:lnTo>
                    <a:lnTo>
                      <a:pt x="22" y="54"/>
                    </a:lnTo>
                    <a:lnTo>
                      <a:pt x="46" y="48"/>
                    </a:lnTo>
                    <a:lnTo>
                      <a:pt x="82" y="40"/>
                    </a:lnTo>
                    <a:lnTo>
                      <a:pt x="124" y="34"/>
                    </a:lnTo>
                    <a:lnTo>
                      <a:pt x="176" y="30"/>
                    </a:lnTo>
                    <a:lnTo>
                      <a:pt x="302" y="20"/>
                    </a:lnTo>
                    <a:lnTo>
                      <a:pt x="454" y="10"/>
                    </a:lnTo>
                    <a:lnTo>
                      <a:pt x="628" y="4"/>
                    </a:lnTo>
                    <a:lnTo>
                      <a:pt x="820" y="0"/>
                    </a:lnTo>
                    <a:lnTo>
                      <a:pt x="1026" y="0"/>
                    </a:lnTo>
                    <a:lnTo>
                      <a:pt x="1234" y="0"/>
                    </a:lnTo>
                    <a:lnTo>
                      <a:pt x="1428" y="4"/>
                    </a:lnTo>
                    <a:lnTo>
                      <a:pt x="1602" y="10"/>
                    </a:lnTo>
                    <a:lnTo>
                      <a:pt x="1754" y="20"/>
                    </a:lnTo>
                    <a:lnTo>
                      <a:pt x="1880" y="30"/>
                    </a:lnTo>
                    <a:lnTo>
                      <a:pt x="1930" y="34"/>
                    </a:lnTo>
                    <a:lnTo>
                      <a:pt x="1974" y="40"/>
                    </a:lnTo>
                    <a:lnTo>
                      <a:pt x="2008" y="48"/>
                    </a:lnTo>
                    <a:lnTo>
                      <a:pt x="2034" y="54"/>
                    </a:lnTo>
                    <a:lnTo>
                      <a:pt x="2050" y="60"/>
                    </a:lnTo>
                    <a:lnTo>
                      <a:pt x="2052" y="64"/>
                    </a:lnTo>
                    <a:lnTo>
                      <a:pt x="2054" y="68"/>
                    </a:lnTo>
                    <a:lnTo>
                      <a:pt x="2052" y="70"/>
                    </a:lnTo>
                    <a:lnTo>
                      <a:pt x="2050" y="74"/>
                    </a:lnTo>
                    <a:lnTo>
                      <a:pt x="2034" y="80"/>
                    </a:lnTo>
                    <a:lnTo>
                      <a:pt x="2008" y="88"/>
                    </a:lnTo>
                    <a:lnTo>
                      <a:pt x="1974" y="94"/>
                    </a:lnTo>
                    <a:lnTo>
                      <a:pt x="1930" y="98"/>
                    </a:lnTo>
                    <a:lnTo>
                      <a:pt x="1880" y="104"/>
                    </a:lnTo>
                    <a:lnTo>
                      <a:pt x="1754" y="114"/>
                    </a:lnTo>
                    <a:lnTo>
                      <a:pt x="1602" y="122"/>
                    </a:lnTo>
                    <a:lnTo>
                      <a:pt x="1428" y="128"/>
                    </a:lnTo>
                    <a:lnTo>
                      <a:pt x="1234" y="132"/>
                    </a:lnTo>
                    <a:lnTo>
                      <a:pt x="1026"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49" name="Freeform 254"/>
              <p:cNvSpPr>
                <a:spLocks noChangeArrowheads="1"/>
              </p:cNvSpPr>
              <p:nvPr/>
            </p:nvSpPr>
            <p:spPr bwMode="auto">
              <a:xfrm>
                <a:off x="82" y="4"/>
                <a:ext cx="2064" cy="136"/>
              </a:xfrm>
              <a:custGeom>
                <a:avLst/>
                <a:gdLst>
                  <a:gd name="T0" fmla="*/ 1030 w 2064"/>
                  <a:gd name="T1" fmla="*/ 0 h 136"/>
                  <a:gd name="T2" fmla="*/ 1030 w 2064"/>
                  <a:gd name="T3" fmla="*/ 0 h 136"/>
                  <a:gd name="T4" fmla="*/ 822 w 2064"/>
                  <a:gd name="T5" fmla="*/ 2 h 136"/>
                  <a:gd name="T6" fmla="*/ 630 w 2064"/>
                  <a:gd name="T7" fmla="*/ 6 h 136"/>
                  <a:gd name="T8" fmla="*/ 454 w 2064"/>
                  <a:gd name="T9" fmla="*/ 12 h 136"/>
                  <a:gd name="T10" fmla="*/ 302 w 2064"/>
                  <a:gd name="T11" fmla="*/ 20 h 136"/>
                  <a:gd name="T12" fmla="*/ 176 w 2064"/>
                  <a:gd name="T13" fmla="*/ 30 h 136"/>
                  <a:gd name="T14" fmla="*/ 124 w 2064"/>
                  <a:gd name="T15" fmla="*/ 36 h 136"/>
                  <a:gd name="T16" fmla="*/ 80 w 2064"/>
                  <a:gd name="T17" fmla="*/ 42 h 136"/>
                  <a:gd name="T18" fmla="*/ 46 w 2064"/>
                  <a:gd name="T19" fmla="*/ 48 h 136"/>
                  <a:gd name="T20" fmla="*/ 20 w 2064"/>
                  <a:gd name="T21" fmla="*/ 56 h 136"/>
                  <a:gd name="T22" fmla="*/ 6 w 2064"/>
                  <a:gd name="T23" fmla="*/ 62 h 136"/>
                  <a:gd name="T24" fmla="*/ 2 w 2064"/>
                  <a:gd name="T25" fmla="*/ 66 h 136"/>
                  <a:gd name="T26" fmla="*/ 0 w 2064"/>
                  <a:gd name="T27" fmla="*/ 70 h 136"/>
                  <a:gd name="T28" fmla="*/ 0 w 2064"/>
                  <a:gd name="T29" fmla="*/ 70 h 136"/>
                  <a:gd name="T30" fmla="*/ 2 w 2064"/>
                  <a:gd name="T31" fmla="*/ 72 h 136"/>
                  <a:gd name="T32" fmla="*/ 6 w 2064"/>
                  <a:gd name="T33" fmla="*/ 76 h 136"/>
                  <a:gd name="T34" fmla="*/ 20 w 2064"/>
                  <a:gd name="T35" fmla="*/ 82 h 136"/>
                  <a:gd name="T36" fmla="*/ 46 w 2064"/>
                  <a:gd name="T37" fmla="*/ 90 h 136"/>
                  <a:gd name="T38" fmla="*/ 80 w 2064"/>
                  <a:gd name="T39" fmla="*/ 96 h 136"/>
                  <a:gd name="T40" fmla="*/ 124 w 2064"/>
                  <a:gd name="T41" fmla="*/ 102 h 136"/>
                  <a:gd name="T42" fmla="*/ 176 w 2064"/>
                  <a:gd name="T43" fmla="*/ 106 h 136"/>
                  <a:gd name="T44" fmla="*/ 302 w 2064"/>
                  <a:gd name="T45" fmla="*/ 116 h 136"/>
                  <a:gd name="T46" fmla="*/ 454 w 2064"/>
                  <a:gd name="T47" fmla="*/ 124 h 136"/>
                  <a:gd name="T48" fmla="*/ 630 w 2064"/>
                  <a:gd name="T49" fmla="*/ 132 h 136"/>
                  <a:gd name="T50" fmla="*/ 822 w 2064"/>
                  <a:gd name="T51" fmla="*/ 136 h 136"/>
                  <a:gd name="T52" fmla="*/ 1030 w 2064"/>
                  <a:gd name="T53" fmla="*/ 136 h 136"/>
                  <a:gd name="T54" fmla="*/ 1030 w 2064"/>
                  <a:gd name="T55" fmla="*/ 136 h 136"/>
                  <a:gd name="T56" fmla="*/ 1240 w 2064"/>
                  <a:gd name="T57" fmla="*/ 136 h 136"/>
                  <a:gd name="T58" fmla="*/ 1434 w 2064"/>
                  <a:gd name="T59" fmla="*/ 132 h 136"/>
                  <a:gd name="T60" fmla="*/ 1610 w 2064"/>
                  <a:gd name="T61" fmla="*/ 124 h 136"/>
                  <a:gd name="T62" fmla="*/ 1762 w 2064"/>
                  <a:gd name="T63" fmla="*/ 116 h 136"/>
                  <a:gd name="T64" fmla="*/ 1888 w 2064"/>
                  <a:gd name="T65" fmla="*/ 106 h 136"/>
                  <a:gd name="T66" fmla="*/ 1940 w 2064"/>
                  <a:gd name="T67" fmla="*/ 102 h 136"/>
                  <a:gd name="T68" fmla="*/ 1982 w 2064"/>
                  <a:gd name="T69" fmla="*/ 96 h 136"/>
                  <a:gd name="T70" fmla="*/ 2018 w 2064"/>
                  <a:gd name="T71" fmla="*/ 90 h 136"/>
                  <a:gd name="T72" fmla="*/ 2042 w 2064"/>
                  <a:gd name="T73" fmla="*/ 82 h 136"/>
                  <a:gd name="T74" fmla="*/ 2058 w 2064"/>
                  <a:gd name="T75" fmla="*/ 76 h 136"/>
                  <a:gd name="T76" fmla="*/ 2062 w 2064"/>
                  <a:gd name="T77" fmla="*/ 72 h 136"/>
                  <a:gd name="T78" fmla="*/ 2064 w 2064"/>
                  <a:gd name="T79" fmla="*/ 70 h 136"/>
                  <a:gd name="T80" fmla="*/ 2064 w 2064"/>
                  <a:gd name="T81" fmla="*/ 70 h 136"/>
                  <a:gd name="T82" fmla="*/ 2062 w 2064"/>
                  <a:gd name="T83" fmla="*/ 66 h 136"/>
                  <a:gd name="T84" fmla="*/ 2058 w 2064"/>
                  <a:gd name="T85" fmla="*/ 62 h 136"/>
                  <a:gd name="T86" fmla="*/ 2042 w 2064"/>
                  <a:gd name="T87" fmla="*/ 56 h 136"/>
                  <a:gd name="T88" fmla="*/ 2018 w 2064"/>
                  <a:gd name="T89" fmla="*/ 48 h 136"/>
                  <a:gd name="T90" fmla="*/ 1982 w 2064"/>
                  <a:gd name="T91" fmla="*/ 42 h 136"/>
                  <a:gd name="T92" fmla="*/ 1940 w 2064"/>
                  <a:gd name="T93" fmla="*/ 36 h 136"/>
                  <a:gd name="T94" fmla="*/ 1888 w 2064"/>
                  <a:gd name="T95" fmla="*/ 30 h 136"/>
                  <a:gd name="T96" fmla="*/ 1762 w 2064"/>
                  <a:gd name="T97" fmla="*/ 20 h 136"/>
                  <a:gd name="T98" fmla="*/ 1610 w 2064"/>
                  <a:gd name="T99" fmla="*/ 12 h 136"/>
                  <a:gd name="T100" fmla="*/ 1434 w 2064"/>
                  <a:gd name="T101" fmla="*/ 6 h 136"/>
                  <a:gd name="T102" fmla="*/ 1240 w 2064"/>
                  <a:gd name="T103" fmla="*/ 2 h 136"/>
                  <a:gd name="T104" fmla="*/ 1030 w 2064"/>
                  <a:gd name="T10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4" h="136">
                    <a:moveTo>
                      <a:pt x="1030" y="0"/>
                    </a:moveTo>
                    <a:lnTo>
                      <a:pt x="1030" y="0"/>
                    </a:lnTo>
                    <a:lnTo>
                      <a:pt x="822" y="2"/>
                    </a:lnTo>
                    <a:lnTo>
                      <a:pt x="630" y="6"/>
                    </a:lnTo>
                    <a:lnTo>
                      <a:pt x="454" y="12"/>
                    </a:lnTo>
                    <a:lnTo>
                      <a:pt x="302" y="20"/>
                    </a:lnTo>
                    <a:lnTo>
                      <a:pt x="176" y="30"/>
                    </a:lnTo>
                    <a:lnTo>
                      <a:pt x="124" y="36"/>
                    </a:lnTo>
                    <a:lnTo>
                      <a:pt x="80" y="42"/>
                    </a:lnTo>
                    <a:lnTo>
                      <a:pt x="46" y="48"/>
                    </a:lnTo>
                    <a:lnTo>
                      <a:pt x="20" y="56"/>
                    </a:lnTo>
                    <a:lnTo>
                      <a:pt x="6" y="62"/>
                    </a:lnTo>
                    <a:lnTo>
                      <a:pt x="2" y="66"/>
                    </a:lnTo>
                    <a:lnTo>
                      <a:pt x="0" y="70"/>
                    </a:lnTo>
                    <a:lnTo>
                      <a:pt x="2" y="72"/>
                    </a:lnTo>
                    <a:lnTo>
                      <a:pt x="6" y="76"/>
                    </a:lnTo>
                    <a:lnTo>
                      <a:pt x="20" y="82"/>
                    </a:lnTo>
                    <a:lnTo>
                      <a:pt x="46" y="90"/>
                    </a:lnTo>
                    <a:lnTo>
                      <a:pt x="80" y="96"/>
                    </a:lnTo>
                    <a:lnTo>
                      <a:pt x="124" y="102"/>
                    </a:lnTo>
                    <a:lnTo>
                      <a:pt x="176" y="106"/>
                    </a:lnTo>
                    <a:lnTo>
                      <a:pt x="302" y="116"/>
                    </a:lnTo>
                    <a:lnTo>
                      <a:pt x="454" y="124"/>
                    </a:lnTo>
                    <a:lnTo>
                      <a:pt x="630" y="132"/>
                    </a:lnTo>
                    <a:lnTo>
                      <a:pt x="822" y="136"/>
                    </a:lnTo>
                    <a:lnTo>
                      <a:pt x="1030" y="136"/>
                    </a:lnTo>
                    <a:lnTo>
                      <a:pt x="1240" y="136"/>
                    </a:lnTo>
                    <a:lnTo>
                      <a:pt x="1434" y="132"/>
                    </a:lnTo>
                    <a:lnTo>
                      <a:pt x="1610" y="124"/>
                    </a:lnTo>
                    <a:lnTo>
                      <a:pt x="1762" y="116"/>
                    </a:lnTo>
                    <a:lnTo>
                      <a:pt x="1888" y="106"/>
                    </a:lnTo>
                    <a:lnTo>
                      <a:pt x="1940" y="102"/>
                    </a:lnTo>
                    <a:lnTo>
                      <a:pt x="1982" y="96"/>
                    </a:lnTo>
                    <a:lnTo>
                      <a:pt x="2018" y="90"/>
                    </a:lnTo>
                    <a:lnTo>
                      <a:pt x="2042" y="82"/>
                    </a:lnTo>
                    <a:lnTo>
                      <a:pt x="2058" y="76"/>
                    </a:lnTo>
                    <a:lnTo>
                      <a:pt x="2062" y="72"/>
                    </a:lnTo>
                    <a:lnTo>
                      <a:pt x="2064" y="70"/>
                    </a:lnTo>
                    <a:lnTo>
                      <a:pt x="2062" y="66"/>
                    </a:lnTo>
                    <a:lnTo>
                      <a:pt x="2058" y="62"/>
                    </a:lnTo>
                    <a:lnTo>
                      <a:pt x="2042" y="56"/>
                    </a:lnTo>
                    <a:lnTo>
                      <a:pt x="2018" y="48"/>
                    </a:lnTo>
                    <a:lnTo>
                      <a:pt x="1982" y="42"/>
                    </a:lnTo>
                    <a:lnTo>
                      <a:pt x="1940" y="36"/>
                    </a:lnTo>
                    <a:lnTo>
                      <a:pt x="1888" y="30"/>
                    </a:lnTo>
                    <a:lnTo>
                      <a:pt x="1762" y="20"/>
                    </a:lnTo>
                    <a:lnTo>
                      <a:pt x="1610" y="12"/>
                    </a:lnTo>
                    <a:lnTo>
                      <a:pt x="1434" y="6"/>
                    </a:lnTo>
                    <a:lnTo>
                      <a:pt x="1240" y="2"/>
                    </a:lnTo>
                    <a:lnTo>
                      <a:pt x="10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0" name="Freeform 255"/>
              <p:cNvSpPr>
                <a:spLocks noEditPoints="1" noChangeArrowheads="1"/>
              </p:cNvSpPr>
              <p:nvPr/>
            </p:nvSpPr>
            <p:spPr bwMode="auto">
              <a:xfrm>
                <a:off x="86" y="6"/>
                <a:ext cx="2054" cy="134"/>
              </a:xfrm>
              <a:custGeom>
                <a:avLst/>
                <a:gdLst>
                  <a:gd name="T0" fmla="*/ 1026 w 2054"/>
                  <a:gd name="T1" fmla="*/ 134 h 134"/>
                  <a:gd name="T2" fmla="*/ 630 w 2054"/>
                  <a:gd name="T3" fmla="*/ 128 h 134"/>
                  <a:gd name="T4" fmla="*/ 304 w 2054"/>
                  <a:gd name="T5" fmla="*/ 114 h 134"/>
                  <a:gd name="T6" fmla="*/ 130 w 2054"/>
                  <a:gd name="T7" fmla="*/ 98 h 134"/>
                  <a:gd name="T8" fmla="*/ 52 w 2054"/>
                  <a:gd name="T9" fmla="*/ 86 h 134"/>
                  <a:gd name="T10" fmla="*/ 12 w 2054"/>
                  <a:gd name="T11" fmla="*/ 74 h 134"/>
                  <a:gd name="T12" fmla="*/ 6 w 2054"/>
                  <a:gd name="T13" fmla="*/ 68 h 134"/>
                  <a:gd name="T14" fmla="*/ 8 w 2054"/>
                  <a:gd name="T15" fmla="*/ 64 h 134"/>
                  <a:gd name="T16" fmla="*/ 26 w 2054"/>
                  <a:gd name="T17" fmla="*/ 54 h 134"/>
                  <a:gd name="T18" fmla="*/ 86 w 2054"/>
                  <a:gd name="T19" fmla="*/ 40 h 134"/>
                  <a:gd name="T20" fmla="*/ 180 w 2054"/>
                  <a:gd name="T21" fmla="*/ 30 h 134"/>
                  <a:gd name="T22" fmla="*/ 456 w 2054"/>
                  <a:gd name="T23" fmla="*/ 12 h 134"/>
                  <a:gd name="T24" fmla="*/ 820 w 2054"/>
                  <a:gd name="T25" fmla="*/ 0 h 134"/>
                  <a:gd name="T26" fmla="*/ 1026 w 2054"/>
                  <a:gd name="T27" fmla="*/ 0 h 134"/>
                  <a:gd name="T28" fmla="*/ 1426 w 2054"/>
                  <a:gd name="T29" fmla="*/ 4 h 134"/>
                  <a:gd name="T30" fmla="*/ 1750 w 2054"/>
                  <a:gd name="T31" fmla="*/ 20 h 134"/>
                  <a:gd name="T32" fmla="*/ 1926 w 2054"/>
                  <a:gd name="T33" fmla="*/ 34 h 134"/>
                  <a:gd name="T34" fmla="*/ 2004 w 2054"/>
                  <a:gd name="T35" fmla="*/ 48 h 134"/>
                  <a:gd name="T36" fmla="*/ 2044 w 2054"/>
                  <a:gd name="T37" fmla="*/ 60 h 134"/>
                  <a:gd name="T38" fmla="*/ 2050 w 2054"/>
                  <a:gd name="T39" fmla="*/ 68 h 134"/>
                  <a:gd name="T40" fmla="*/ 2048 w 2054"/>
                  <a:gd name="T41" fmla="*/ 70 h 134"/>
                  <a:gd name="T42" fmla="*/ 2028 w 2054"/>
                  <a:gd name="T43" fmla="*/ 80 h 134"/>
                  <a:gd name="T44" fmla="*/ 1970 w 2054"/>
                  <a:gd name="T45" fmla="*/ 94 h 134"/>
                  <a:gd name="T46" fmla="*/ 1876 w 2054"/>
                  <a:gd name="T47" fmla="*/ 104 h 134"/>
                  <a:gd name="T48" fmla="*/ 1600 w 2054"/>
                  <a:gd name="T49" fmla="*/ 122 h 134"/>
                  <a:gd name="T50" fmla="*/ 1234 w 2054"/>
                  <a:gd name="T51" fmla="*/ 132 h 134"/>
                  <a:gd name="T52" fmla="*/ 1026 w 2054"/>
                  <a:gd name="T53" fmla="*/ 0 h 134"/>
                  <a:gd name="T54" fmla="*/ 820 w 2054"/>
                  <a:gd name="T55" fmla="*/ 0 h 134"/>
                  <a:gd name="T56" fmla="*/ 454 w 2054"/>
                  <a:gd name="T57" fmla="*/ 10 h 134"/>
                  <a:gd name="T58" fmla="*/ 176 w 2054"/>
                  <a:gd name="T59" fmla="*/ 30 h 134"/>
                  <a:gd name="T60" fmla="*/ 82 w 2054"/>
                  <a:gd name="T61" fmla="*/ 40 h 134"/>
                  <a:gd name="T62" fmla="*/ 22 w 2054"/>
                  <a:gd name="T63" fmla="*/ 54 h 134"/>
                  <a:gd name="T64" fmla="*/ 2 w 2054"/>
                  <a:gd name="T65" fmla="*/ 64 h 134"/>
                  <a:gd name="T66" fmla="*/ 0 w 2054"/>
                  <a:gd name="T67" fmla="*/ 68 h 134"/>
                  <a:gd name="T68" fmla="*/ 6 w 2054"/>
                  <a:gd name="T69" fmla="*/ 74 h 134"/>
                  <a:gd name="T70" fmla="*/ 46 w 2054"/>
                  <a:gd name="T71" fmla="*/ 88 h 134"/>
                  <a:gd name="T72" fmla="*/ 124 w 2054"/>
                  <a:gd name="T73" fmla="*/ 98 h 134"/>
                  <a:gd name="T74" fmla="*/ 302 w 2054"/>
                  <a:gd name="T75" fmla="*/ 114 h 134"/>
                  <a:gd name="T76" fmla="*/ 628 w 2054"/>
                  <a:gd name="T77" fmla="*/ 128 h 134"/>
                  <a:gd name="T78" fmla="*/ 1026 w 2054"/>
                  <a:gd name="T79" fmla="*/ 134 h 134"/>
                  <a:gd name="T80" fmla="*/ 1234 w 2054"/>
                  <a:gd name="T81" fmla="*/ 132 h 134"/>
                  <a:gd name="T82" fmla="*/ 1602 w 2054"/>
                  <a:gd name="T83" fmla="*/ 122 h 134"/>
                  <a:gd name="T84" fmla="*/ 1880 w 2054"/>
                  <a:gd name="T85" fmla="*/ 104 h 134"/>
                  <a:gd name="T86" fmla="*/ 1974 w 2054"/>
                  <a:gd name="T87" fmla="*/ 94 h 134"/>
                  <a:gd name="T88" fmla="*/ 2034 w 2054"/>
                  <a:gd name="T89" fmla="*/ 80 h 134"/>
                  <a:gd name="T90" fmla="*/ 2052 w 2054"/>
                  <a:gd name="T91" fmla="*/ 70 h 134"/>
                  <a:gd name="T92" fmla="*/ 2054 w 2054"/>
                  <a:gd name="T93" fmla="*/ 68 h 134"/>
                  <a:gd name="T94" fmla="*/ 2050 w 2054"/>
                  <a:gd name="T95" fmla="*/ 60 h 134"/>
                  <a:gd name="T96" fmla="*/ 2008 w 2054"/>
                  <a:gd name="T97" fmla="*/ 48 h 134"/>
                  <a:gd name="T98" fmla="*/ 1930 w 2054"/>
                  <a:gd name="T99" fmla="*/ 34 h 134"/>
                  <a:gd name="T100" fmla="*/ 1754 w 2054"/>
                  <a:gd name="T101" fmla="*/ 20 h 134"/>
                  <a:gd name="T102" fmla="*/ 1428 w 2054"/>
                  <a:gd name="T103" fmla="*/ 4 h 134"/>
                  <a:gd name="T104" fmla="*/ 1026 w 2054"/>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4" h="134">
                    <a:moveTo>
                      <a:pt x="1026" y="134"/>
                    </a:moveTo>
                    <a:lnTo>
                      <a:pt x="1026" y="134"/>
                    </a:lnTo>
                    <a:lnTo>
                      <a:pt x="820" y="132"/>
                    </a:lnTo>
                    <a:lnTo>
                      <a:pt x="630" y="128"/>
                    </a:lnTo>
                    <a:lnTo>
                      <a:pt x="456" y="122"/>
                    </a:lnTo>
                    <a:lnTo>
                      <a:pt x="304" y="114"/>
                    </a:lnTo>
                    <a:lnTo>
                      <a:pt x="180" y="104"/>
                    </a:lnTo>
                    <a:lnTo>
                      <a:pt x="130" y="98"/>
                    </a:lnTo>
                    <a:lnTo>
                      <a:pt x="86" y="94"/>
                    </a:lnTo>
                    <a:lnTo>
                      <a:pt x="52" y="86"/>
                    </a:lnTo>
                    <a:lnTo>
                      <a:pt x="26" y="80"/>
                    </a:lnTo>
                    <a:lnTo>
                      <a:pt x="12" y="74"/>
                    </a:lnTo>
                    <a:lnTo>
                      <a:pt x="8" y="70"/>
                    </a:lnTo>
                    <a:lnTo>
                      <a:pt x="6" y="68"/>
                    </a:lnTo>
                    <a:lnTo>
                      <a:pt x="8" y="64"/>
                    </a:lnTo>
                    <a:lnTo>
                      <a:pt x="12" y="60"/>
                    </a:lnTo>
                    <a:lnTo>
                      <a:pt x="26" y="54"/>
                    </a:lnTo>
                    <a:lnTo>
                      <a:pt x="52" y="48"/>
                    </a:lnTo>
                    <a:lnTo>
                      <a:pt x="86" y="40"/>
                    </a:lnTo>
                    <a:lnTo>
                      <a:pt x="130" y="34"/>
                    </a:lnTo>
                    <a:lnTo>
                      <a:pt x="180" y="30"/>
                    </a:lnTo>
                    <a:lnTo>
                      <a:pt x="304" y="20"/>
                    </a:lnTo>
                    <a:lnTo>
                      <a:pt x="456" y="12"/>
                    </a:lnTo>
                    <a:lnTo>
                      <a:pt x="630" y="4"/>
                    </a:lnTo>
                    <a:lnTo>
                      <a:pt x="820" y="0"/>
                    </a:lnTo>
                    <a:lnTo>
                      <a:pt x="1026" y="0"/>
                    </a:lnTo>
                    <a:lnTo>
                      <a:pt x="1234" y="0"/>
                    </a:lnTo>
                    <a:lnTo>
                      <a:pt x="1426" y="4"/>
                    </a:lnTo>
                    <a:lnTo>
                      <a:pt x="1600" y="12"/>
                    </a:lnTo>
                    <a:lnTo>
                      <a:pt x="1750" y="20"/>
                    </a:lnTo>
                    <a:lnTo>
                      <a:pt x="1876" y="30"/>
                    </a:lnTo>
                    <a:lnTo>
                      <a:pt x="1926" y="34"/>
                    </a:lnTo>
                    <a:lnTo>
                      <a:pt x="1970" y="40"/>
                    </a:lnTo>
                    <a:lnTo>
                      <a:pt x="2004" y="48"/>
                    </a:lnTo>
                    <a:lnTo>
                      <a:pt x="2028" y="54"/>
                    </a:lnTo>
                    <a:lnTo>
                      <a:pt x="2044" y="60"/>
                    </a:lnTo>
                    <a:lnTo>
                      <a:pt x="2048" y="64"/>
                    </a:lnTo>
                    <a:lnTo>
                      <a:pt x="2050" y="68"/>
                    </a:lnTo>
                    <a:lnTo>
                      <a:pt x="2048" y="70"/>
                    </a:lnTo>
                    <a:lnTo>
                      <a:pt x="2044" y="74"/>
                    </a:lnTo>
                    <a:lnTo>
                      <a:pt x="2028" y="80"/>
                    </a:lnTo>
                    <a:lnTo>
                      <a:pt x="2004" y="86"/>
                    </a:lnTo>
                    <a:lnTo>
                      <a:pt x="1970" y="94"/>
                    </a:lnTo>
                    <a:lnTo>
                      <a:pt x="1926" y="98"/>
                    </a:lnTo>
                    <a:lnTo>
                      <a:pt x="1876" y="104"/>
                    </a:lnTo>
                    <a:lnTo>
                      <a:pt x="1750" y="114"/>
                    </a:lnTo>
                    <a:lnTo>
                      <a:pt x="1600" y="122"/>
                    </a:lnTo>
                    <a:lnTo>
                      <a:pt x="1426" y="128"/>
                    </a:lnTo>
                    <a:lnTo>
                      <a:pt x="1234" y="132"/>
                    </a:lnTo>
                    <a:lnTo>
                      <a:pt x="1026" y="134"/>
                    </a:lnTo>
                    <a:close/>
                    <a:moveTo>
                      <a:pt x="1026" y="0"/>
                    </a:moveTo>
                    <a:lnTo>
                      <a:pt x="1026" y="0"/>
                    </a:lnTo>
                    <a:lnTo>
                      <a:pt x="820" y="0"/>
                    </a:lnTo>
                    <a:lnTo>
                      <a:pt x="628" y="4"/>
                    </a:lnTo>
                    <a:lnTo>
                      <a:pt x="454" y="10"/>
                    </a:lnTo>
                    <a:lnTo>
                      <a:pt x="302" y="20"/>
                    </a:lnTo>
                    <a:lnTo>
                      <a:pt x="176" y="30"/>
                    </a:lnTo>
                    <a:lnTo>
                      <a:pt x="124" y="34"/>
                    </a:lnTo>
                    <a:lnTo>
                      <a:pt x="82" y="40"/>
                    </a:lnTo>
                    <a:lnTo>
                      <a:pt x="46" y="48"/>
                    </a:lnTo>
                    <a:lnTo>
                      <a:pt x="22" y="54"/>
                    </a:lnTo>
                    <a:lnTo>
                      <a:pt x="6" y="60"/>
                    </a:lnTo>
                    <a:lnTo>
                      <a:pt x="2" y="64"/>
                    </a:lnTo>
                    <a:lnTo>
                      <a:pt x="0" y="68"/>
                    </a:lnTo>
                    <a:lnTo>
                      <a:pt x="2" y="70"/>
                    </a:lnTo>
                    <a:lnTo>
                      <a:pt x="6" y="74"/>
                    </a:lnTo>
                    <a:lnTo>
                      <a:pt x="22" y="80"/>
                    </a:lnTo>
                    <a:lnTo>
                      <a:pt x="46" y="88"/>
                    </a:lnTo>
                    <a:lnTo>
                      <a:pt x="82" y="94"/>
                    </a:lnTo>
                    <a:lnTo>
                      <a:pt x="124" y="98"/>
                    </a:lnTo>
                    <a:lnTo>
                      <a:pt x="176" y="104"/>
                    </a:lnTo>
                    <a:lnTo>
                      <a:pt x="302" y="114"/>
                    </a:lnTo>
                    <a:lnTo>
                      <a:pt x="454" y="122"/>
                    </a:lnTo>
                    <a:lnTo>
                      <a:pt x="628" y="128"/>
                    </a:lnTo>
                    <a:lnTo>
                      <a:pt x="820" y="132"/>
                    </a:lnTo>
                    <a:lnTo>
                      <a:pt x="1026" y="134"/>
                    </a:lnTo>
                    <a:lnTo>
                      <a:pt x="1234" y="132"/>
                    </a:lnTo>
                    <a:lnTo>
                      <a:pt x="1428" y="128"/>
                    </a:lnTo>
                    <a:lnTo>
                      <a:pt x="1602" y="122"/>
                    </a:lnTo>
                    <a:lnTo>
                      <a:pt x="1754" y="114"/>
                    </a:lnTo>
                    <a:lnTo>
                      <a:pt x="1880" y="104"/>
                    </a:lnTo>
                    <a:lnTo>
                      <a:pt x="1930" y="98"/>
                    </a:lnTo>
                    <a:lnTo>
                      <a:pt x="1974" y="94"/>
                    </a:lnTo>
                    <a:lnTo>
                      <a:pt x="2008" y="88"/>
                    </a:lnTo>
                    <a:lnTo>
                      <a:pt x="2034" y="80"/>
                    </a:lnTo>
                    <a:lnTo>
                      <a:pt x="2050" y="74"/>
                    </a:lnTo>
                    <a:lnTo>
                      <a:pt x="2052" y="70"/>
                    </a:lnTo>
                    <a:lnTo>
                      <a:pt x="2054" y="68"/>
                    </a:lnTo>
                    <a:lnTo>
                      <a:pt x="2052" y="64"/>
                    </a:lnTo>
                    <a:lnTo>
                      <a:pt x="2050" y="60"/>
                    </a:lnTo>
                    <a:lnTo>
                      <a:pt x="2034" y="54"/>
                    </a:lnTo>
                    <a:lnTo>
                      <a:pt x="2008" y="48"/>
                    </a:lnTo>
                    <a:lnTo>
                      <a:pt x="1974" y="40"/>
                    </a:lnTo>
                    <a:lnTo>
                      <a:pt x="1930" y="34"/>
                    </a:lnTo>
                    <a:lnTo>
                      <a:pt x="1880" y="30"/>
                    </a:lnTo>
                    <a:lnTo>
                      <a:pt x="1754" y="20"/>
                    </a:lnTo>
                    <a:lnTo>
                      <a:pt x="1602" y="10"/>
                    </a:lnTo>
                    <a:lnTo>
                      <a:pt x="1428" y="4"/>
                    </a:lnTo>
                    <a:lnTo>
                      <a:pt x="1234" y="0"/>
                    </a:lnTo>
                    <a:lnTo>
                      <a:pt x="1026" y="0"/>
                    </a:lnTo>
                    <a:close/>
                  </a:path>
                </a:pathLst>
              </a:custGeom>
              <a:solidFill>
                <a:srgbClr val="EBE9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1" name="Freeform 256"/>
              <p:cNvSpPr>
                <a:spLocks noChangeArrowheads="1"/>
              </p:cNvSpPr>
              <p:nvPr/>
            </p:nvSpPr>
            <p:spPr bwMode="auto">
              <a:xfrm>
                <a:off x="92" y="6"/>
                <a:ext cx="2044" cy="134"/>
              </a:xfrm>
              <a:custGeom>
                <a:avLst/>
                <a:gdLst>
                  <a:gd name="T0" fmla="*/ 1020 w 2044"/>
                  <a:gd name="T1" fmla="*/ 134 h 134"/>
                  <a:gd name="T2" fmla="*/ 1020 w 2044"/>
                  <a:gd name="T3" fmla="*/ 134 h 134"/>
                  <a:gd name="T4" fmla="*/ 814 w 2044"/>
                  <a:gd name="T5" fmla="*/ 132 h 134"/>
                  <a:gd name="T6" fmla="*/ 624 w 2044"/>
                  <a:gd name="T7" fmla="*/ 128 h 134"/>
                  <a:gd name="T8" fmla="*/ 450 w 2044"/>
                  <a:gd name="T9" fmla="*/ 122 h 134"/>
                  <a:gd name="T10" fmla="*/ 298 w 2044"/>
                  <a:gd name="T11" fmla="*/ 114 h 134"/>
                  <a:gd name="T12" fmla="*/ 174 w 2044"/>
                  <a:gd name="T13" fmla="*/ 104 h 134"/>
                  <a:gd name="T14" fmla="*/ 124 w 2044"/>
                  <a:gd name="T15" fmla="*/ 98 h 134"/>
                  <a:gd name="T16" fmla="*/ 80 w 2044"/>
                  <a:gd name="T17" fmla="*/ 94 h 134"/>
                  <a:gd name="T18" fmla="*/ 46 w 2044"/>
                  <a:gd name="T19" fmla="*/ 86 h 134"/>
                  <a:gd name="T20" fmla="*/ 20 w 2044"/>
                  <a:gd name="T21" fmla="*/ 80 h 134"/>
                  <a:gd name="T22" fmla="*/ 6 w 2044"/>
                  <a:gd name="T23" fmla="*/ 74 h 134"/>
                  <a:gd name="T24" fmla="*/ 2 w 2044"/>
                  <a:gd name="T25" fmla="*/ 70 h 134"/>
                  <a:gd name="T26" fmla="*/ 0 w 2044"/>
                  <a:gd name="T27" fmla="*/ 68 h 134"/>
                  <a:gd name="T28" fmla="*/ 0 w 2044"/>
                  <a:gd name="T29" fmla="*/ 68 h 134"/>
                  <a:gd name="T30" fmla="*/ 2 w 2044"/>
                  <a:gd name="T31" fmla="*/ 64 h 134"/>
                  <a:gd name="T32" fmla="*/ 6 w 2044"/>
                  <a:gd name="T33" fmla="*/ 60 h 134"/>
                  <a:gd name="T34" fmla="*/ 20 w 2044"/>
                  <a:gd name="T35" fmla="*/ 54 h 134"/>
                  <a:gd name="T36" fmla="*/ 46 w 2044"/>
                  <a:gd name="T37" fmla="*/ 48 h 134"/>
                  <a:gd name="T38" fmla="*/ 80 w 2044"/>
                  <a:gd name="T39" fmla="*/ 40 h 134"/>
                  <a:gd name="T40" fmla="*/ 124 w 2044"/>
                  <a:gd name="T41" fmla="*/ 34 h 134"/>
                  <a:gd name="T42" fmla="*/ 174 w 2044"/>
                  <a:gd name="T43" fmla="*/ 30 h 134"/>
                  <a:gd name="T44" fmla="*/ 298 w 2044"/>
                  <a:gd name="T45" fmla="*/ 20 h 134"/>
                  <a:gd name="T46" fmla="*/ 450 w 2044"/>
                  <a:gd name="T47" fmla="*/ 12 h 134"/>
                  <a:gd name="T48" fmla="*/ 624 w 2044"/>
                  <a:gd name="T49" fmla="*/ 4 h 134"/>
                  <a:gd name="T50" fmla="*/ 814 w 2044"/>
                  <a:gd name="T51" fmla="*/ 0 h 134"/>
                  <a:gd name="T52" fmla="*/ 1020 w 2044"/>
                  <a:gd name="T53" fmla="*/ 0 h 134"/>
                  <a:gd name="T54" fmla="*/ 1020 w 2044"/>
                  <a:gd name="T55" fmla="*/ 0 h 134"/>
                  <a:gd name="T56" fmla="*/ 1228 w 2044"/>
                  <a:gd name="T57" fmla="*/ 0 h 134"/>
                  <a:gd name="T58" fmla="*/ 1420 w 2044"/>
                  <a:gd name="T59" fmla="*/ 4 h 134"/>
                  <a:gd name="T60" fmla="*/ 1594 w 2044"/>
                  <a:gd name="T61" fmla="*/ 12 h 134"/>
                  <a:gd name="T62" fmla="*/ 1744 w 2044"/>
                  <a:gd name="T63" fmla="*/ 20 h 134"/>
                  <a:gd name="T64" fmla="*/ 1870 w 2044"/>
                  <a:gd name="T65" fmla="*/ 30 h 134"/>
                  <a:gd name="T66" fmla="*/ 1920 w 2044"/>
                  <a:gd name="T67" fmla="*/ 34 h 134"/>
                  <a:gd name="T68" fmla="*/ 1964 w 2044"/>
                  <a:gd name="T69" fmla="*/ 40 h 134"/>
                  <a:gd name="T70" fmla="*/ 1998 w 2044"/>
                  <a:gd name="T71" fmla="*/ 48 h 134"/>
                  <a:gd name="T72" fmla="*/ 2022 w 2044"/>
                  <a:gd name="T73" fmla="*/ 54 h 134"/>
                  <a:gd name="T74" fmla="*/ 2038 w 2044"/>
                  <a:gd name="T75" fmla="*/ 60 h 134"/>
                  <a:gd name="T76" fmla="*/ 2042 w 2044"/>
                  <a:gd name="T77" fmla="*/ 64 h 134"/>
                  <a:gd name="T78" fmla="*/ 2044 w 2044"/>
                  <a:gd name="T79" fmla="*/ 68 h 134"/>
                  <a:gd name="T80" fmla="*/ 2044 w 2044"/>
                  <a:gd name="T81" fmla="*/ 68 h 134"/>
                  <a:gd name="T82" fmla="*/ 2042 w 2044"/>
                  <a:gd name="T83" fmla="*/ 70 h 134"/>
                  <a:gd name="T84" fmla="*/ 2038 w 2044"/>
                  <a:gd name="T85" fmla="*/ 74 h 134"/>
                  <a:gd name="T86" fmla="*/ 2022 w 2044"/>
                  <a:gd name="T87" fmla="*/ 80 h 134"/>
                  <a:gd name="T88" fmla="*/ 1998 w 2044"/>
                  <a:gd name="T89" fmla="*/ 86 h 134"/>
                  <a:gd name="T90" fmla="*/ 1964 w 2044"/>
                  <a:gd name="T91" fmla="*/ 94 h 134"/>
                  <a:gd name="T92" fmla="*/ 1920 w 2044"/>
                  <a:gd name="T93" fmla="*/ 98 h 134"/>
                  <a:gd name="T94" fmla="*/ 1870 w 2044"/>
                  <a:gd name="T95" fmla="*/ 104 h 134"/>
                  <a:gd name="T96" fmla="*/ 1744 w 2044"/>
                  <a:gd name="T97" fmla="*/ 114 h 134"/>
                  <a:gd name="T98" fmla="*/ 1594 w 2044"/>
                  <a:gd name="T99" fmla="*/ 122 h 134"/>
                  <a:gd name="T100" fmla="*/ 1420 w 2044"/>
                  <a:gd name="T101" fmla="*/ 128 h 134"/>
                  <a:gd name="T102" fmla="*/ 1228 w 2044"/>
                  <a:gd name="T103" fmla="*/ 132 h 134"/>
                  <a:gd name="T104" fmla="*/ 1020 w 2044"/>
                  <a:gd name="T10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4" h="134">
                    <a:moveTo>
                      <a:pt x="1020" y="134"/>
                    </a:moveTo>
                    <a:lnTo>
                      <a:pt x="1020" y="134"/>
                    </a:lnTo>
                    <a:lnTo>
                      <a:pt x="814" y="132"/>
                    </a:lnTo>
                    <a:lnTo>
                      <a:pt x="624" y="128"/>
                    </a:lnTo>
                    <a:lnTo>
                      <a:pt x="450" y="122"/>
                    </a:lnTo>
                    <a:lnTo>
                      <a:pt x="298" y="114"/>
                    </a:lnTo>
                    <a:lnTo>
                      <a:pt x="174" y="104"/>
                    </a:lnTo>
                    <a:lnTo>
                      <a:pt x="124" y="98"/>
                    </a:lnTo>
                    <a:lnTo>
                      <a:pt x="80" y="94"/>
                    </a:lnTo>
                    <a:lnTo>
                      <a:pt x="46" y="86"/>
                    </a:lnTo>
                    <a:lnTo>
                      <a:pt x="20" y="80"/>
                    </a:lnTo>
                    <a:lnTo>
                      <a:pt x="6" y="74"/>
                    </a:lnTo>
                    <a:lnTo>
                      <a:pt x="2" y="70"/>
                    </a:lnTo>
                    <a:lnTo>
                      <a:pt x="0" y="68"/>
                    </a:lnTo>
                    <a:lnTo>
                      <a:pt x="2" y="64"/>
                    </a:lnTo>
                    <a:lnTo>
                      <a:pt x="6" y="60"/>
                    </a:lnTo>
                    <a:lnTo>
                      <a:pt x="20" y="54"/>
                    </a:lnTo>
                    <a:lnTo>
                      <a:pt x="46" y="48"/>
                    </a:lnTo>
                    <a:lnTo>
                      <a:pt x="80" y="40"/>
                    </a:lnTo>
                    <a:lnTo>
                      <a:pt x="124" y="34"/>
                    </a:lnTo>
                    <a:lnTo>
                      <a:pt x="174" y="30"/>
                    </a:lnTo>
                    <a:lnTo>
                      <a:pt x="298" y="20"/>
                    </a:lnTo>
                    <a:lnTo>
                      <a:pt x="450" y="12"/>
                    </a:lnTo>
                    <a:lnTo>
                      <a:pt x="624" y="4"/>
                    </a:lnTo>
                    <a:lnTo>
                      <a:pt x="814" y="0"/>
                    </a:lnTo>
                    <a:lnTo>
                      <a:pt x="1020" y="0"/>
                    </a:lnTo>
                    <a:lnTo>
                      <a:pt x="1228" y="0"/>
                    </a:lnTo>
                    <a:lnTo>
                      <a:pt x="1420" y="4"/>
                    </a:lnTo>
                    <a:lnTo>
                      <a:pt x="1594" y="12"/>
                    </a:lnTo>
                    <a:lnTo>
                      <a:pt x="1744" y="20"/>
                    </a:lnTo>
                    <a:lnTo>
                      <a:pt x="1870" y="30"/>
                    </a:lnTo>
                    <a:lnTo>
                      <a:pt x="1920" y="34"/>
                    </a:lnTo>
                    <a:lnTo>
                      <a:pt x="1964" y="40"/>
                    </a:lnTo>
                    <a:lnTo>
                      <a:pt x="1998" y="48"/>
                    </a:lnTo>
                    <a:lnTo>
                      <a:pt x="2022" y="54"/>
                    </a:lnTo>
                    <a:lnTo>
                      <a:pt x="2038" y="60"/>
                    </a:lnTo>
                    <a:lnTo>
                      <a:pt x="2042" y="64"/>
                    </a:lnTo>
                    <a:lnTo>
                      <a:pt x="2044" y="68"/>
                    </a:lnTo>
                    <a:lnTo>
                      <a:pt x="2042" y="70"/>
                    </a:lnTo>
                    <a:lnTo>
                      <a:pt x="2038" y="74"/>
                    </a:lnTo>
                    <a:lnTo>
                      <a:pt x="2022" y="80"/>
                    </a:lnTo>
                    <a:lnTo>
                      <a:pt x="1998" y="86"/>
                    </a:lnTo>
                    <a:lnTo>
                      <a:pt x="1964" y="94"/>
                    </a:lnTo>
                    <a:lnTo>
                      <a:pt x="1920" y="98"/>
                    </a:lnTo>
                    <a:lnTo>
                      <a:pt x="1870" y="104"/>
                    </a:lnTo>
                    <a:lnTo>
                      <a:pt x="1744" y="114"/>
                    </a:lnTo>
                    <a:lnTo>
                      <a:pt x="1594" y="122"/>
                    </a:lnTo>
                    <a:lnTo>
                      <a:pt x="1420" y="128"/>
                    </a:lnTo>
                    <a:lnTo>
                      <a:pt x="1228" y="132"/>
                    </a:lnTo>
                    <a:lnTo>
                      <a:pt x="1020"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2" name="Freeform 257"/>
              <p:cNvSpPr>
                <a:spLocks noChangeArrowheads="1"/>
              </p:cNvSpPr>
              <p:nvPr/>
            </p:nvSpPr>
            <p:spPr bwMode="auto">
              <a:xfrm>
                <a:off x="86" y="6"/>
                <a:ext cx="2054" cy="134"/>
              </a:xfrm>
              <a:custGeom>
                <a:avLst/>
                <a:gdLst>
                  <a:gd name="T0" fmla="*/ 1026 w 2054"/>
                  <a:gd name="T1" fmla="*/ 0 h 134"/>
                  <a:gd name="T2" fmla="*/ 1026 w 2054"/>
                  <a:gd name="T3" fmla="*/ 0 h 134"/>
                  <a:gd name="T4" fmla="*/ 820 w 2054"/>
                  <a:gd name="T5" fmla="*/ 0 h 134"/>
                  <a:gd name="T6" fmla="*/ 628 w 2054"/>
                  <a:gd name="T7" fmla="*/ 4 h 134"/>
                  <a:gd name="T8" fmla="*/ 454 w 2054"/>
                  <a:gd name="T9" fmla="*/ 10 h 134"/>
                  <a:gd name="T10" fmla="*/ 302 w 2054"/>
                  <a:gd name="T11" fmla="*/ 20 h 134"/>
                  <a:gd name="T12" fmla="*/ 176 w 2054"/>
                  <a:gd name="T13" fmla="*/ 30 h 134"/>
                  <a:gd name="T14" fmla="*/ 124 w 2054"/>
                  <a:gd name="T15" fmla="*/ 34 h 134"/>
                  <a:gd name="T16" fmla="*/ 82 w 2054"/>
                  <a:gd name="T17" fmla="*/ 40 h 134"/>
                  <a:gd name="T18" fmla="*/ 46 w 2054"/>
                  <a:gd name="T19" fmla="*/ 48 h 134"/>
                  <a:gd name="T20" fmla="*/ 22 w 2054"/>
                  <a:gd name="T21" fmla="*/ 54 h 134"/>
                  <a:gd name="T22" fmla="*/ 6 w 2054"/>
                  <a:gd name="T23" fmla="*/ 60 h 134"/>
                  <a:gd name="T24" fmla="*/ 2 w 2054"/>
                  <a:gd name="T25" fmla="*/ 64 h 134"/>
                  <a:gd name="T26" fmla="*/ 0 w 2054"/>
                  <a:gd name="T27" fmla="*/ 68 h 134"/>
                  <a:gd name="T28" fmla="*/ 0 w 2054"/>
                  <a:gd name="T29" fmla="*/ 68 h 134"/>
                  <a:gd name="T30" fmla="*/ 2 w 2054"/>
                  <a:gd name="T31" fmla="*/ 70 h 134"/>
                  <a:gd name="T32" fmla="*/ 6 w 2054"/>
                  <a:gd name="T33" fmla="*/ 74 h 134"/>
                  <a:gd name="T34" fmla="*/ 22 w 2054"/>
                  <a:gd name="T35" fmla="*/ 80 h 134"/>
                  <a:gd name="T36" fmla="*/ 46 w 2054"/>
                  <a:gd name="T37" fmla="*/ 88 h 134"/>
                  <a:gd name="T38" fmla="*/ 82 w 2054"/>
                  <a:gd name="T39" fmla="*/ 94 h 134"/>
                  <a:gd name="T40" fmla="*/ 124 w 2054"/>
                  <a:gd name="T41" fmla="*/ 98 h 134"/>
                  <a:gd name="T42" fmla="*/ 176 w 2054"/>
                  <a:gd name="T43" fmla="*/ 104 h 134"/>
                  <a:gd name="T44" fmla="*/ 302 w 2054"/>
                  <a:gd name="T45" fmla="*/ 114 h 134"/>
                  <a:gd name="T46" fmla="*/ 454 w 2054"/>
                  <a:gd name="T47" fmla="*/ 122 h 134"/>
                  <a:gd name="T48" fmla="*/ 628 w 2054"/>
                  <a:gd name="T49" fmla="*/ 128 h 134"/>
                  <a:gd name="T50" fmla="*/ 820 w 2054"/>
                  <a:gd name="T51" fmla="*/ 132 h 134"/>
                  <a:gd name="T52" fmla="*/ 1026 w 2054"/>
                  <a:gd name="T53" fmla="*/ 134 h 134"/>
                  <a:gd name="T54" fmla="*/ 1026 w 2054"/>
                  <a:gd name="T55" fmla="*/ 134 h 134"/>
                  <a:gd name="T56" fmla="*/ 1234 w 2054"/>
                  <a:gd name="T57" fmla="*/ 132 h 134"/>
                  <a:gd name="T58" fmla="*/ 1428 w 2054"/>
                  <a:gd name="T59" fmla="*/ 128 h 134"/>
                  <a:gd name="T60" fmla="*/ 1602 w 2054"/>
                  <a:gd name="T61" fmla="*/ 122 h 134"/>
                  <a:gd name="T62" fmla="*/ 1754 w 2054"/>
                  <a:gd name="T63" fmla="*/ 114 h 134"/>
                  <a:gd name="T64" fmla="*/ 1880 w 2054"/>
                  <a:gd name="T65" fmla="*/ 104 h 134"/>
                  <a:gd name="T66" fmla="*/ 1930 w 2054"/>
                  <a:gd name="T67" fmla="*/ 98 h 134"/>
                  <a:gd name="T68" fmla="*/ 1974 w 2054"/>
                  <a:gd name="T69" fmla="*/ 94 h 134"/>
                  <a:gd name="T70" fmla="*/ 2008 w 2054"/>
                  <a:gd name="T71" fmla="*/ 88 h 134"/>
                  <a:gd name="T72" fmla="*/ 2034 w 2054"/>
                  <a:gd name="T73" fmla="*/ 80 h 134"/>
                  <a:gd name="T74" fmla="*/ 2050 w 2054"/>
                  <a:gd name="T75" fmla="*/ 74 h 134"/>
                  <a:gd name="T76" fmla="*/ 2052 w 2054"/>
                  <a:gd name="T77" fmla="*/ 70 h 134"/>
                  <a:gd name="T78" fmla="*/ 2054 w 2054"/>
                  <a:gd name="T79" fmla="*/ 68 h 134"/>
                  <a:gd name="T80" fmla="*/ 2054 w 2054"/>
                  <a:gd name="T81" fmla="*/ 68 h 134"/>
                  <a:gd name="T82" fmla="*/ 2052 w 2054"/>
                  <a:gd name="T83" fmla="*/ 64 h 134"/>
                  <a:gd name="T84" fmla="*/ 2050 w 2054"/>
                  <a:gd name="T85" fmla="*/ 60 h 134"/>
                  <a:gd name="T86" fmla="*/ 2034 w 2054"/>
                  <a:gd name="T87" fmla="*/ 54 h 134"/>
                  <a:gd name="T88" fmla="*/ 2008 w 2054"/>
                  <a:gd name="T89" fmla="*/ 48 h 134"/>
                  <a:gd name="T90" fmla="*/ 1974 w 2054"/>
                  <a:gd name="T91" fmla="*/ 40 h 134"/>
                  <a:gd name="T92" fmla="*/ 1930 w 2054"/>
                  <a:gd name="T93" fmla="*/ 34 h 134"/>
                  <a:gd name="T94" fmla="*/ 1880 w 2054"/>
                  <a:gd name="T95" fmla="*/ 30 h 134"/>
                  <a:gd name="T96" fmla="*/ 1754 w 2054"/>
                  <a:gd name="T97" fmla="*/ 20 h 134"/>
                  <a:gd name="T98" fmla="*/ 1602 w 2054"/>
                  <a:gd name="T99" fmla="*/ 10 h 134"/>
                  <a:gd name="T100" fmla="*/ 1428 w 2054"/>
                  <a:gd name="T101" fmla="*/ 4 h 134"/>
                  <a:gd name="T102" fmla="*/ 1234 w 2054"/>
                  <a:gd name="T103" fmla="*/ 0 h 134"/>
                  <a:gd name="T104" fmla="*/ 1026 w 2054"/>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4" h="134">
                    <a:moveTo>
                      <a:pt x="1026" y="0"/>
                    </a:moveTo>
                    <a:lnTo>
                      <a:pt x="1026" y="0"/>
                    </a:lnTo>
                    <a:lnTo>
                      <a:pt x="820" y="0"/>
                    </a:lnTo>
                    <a:lnTo>
                      <a:pt x="628" y="4"/>
                    </a:lnTo>
                    <a:lnTo>
                      <a:pt x="454" y="10"/>
                    </a:lnTo>
                    <a:lnTo>
                      <a:pt x="302" y="20"/>
                    </a:lnTo>
                    <a:lnTo>
                      <a:pt x="176" y="30"/>
                    </a:lnTo>
                    <a:lnTo>
                      <a:pt x="124" y="34"/>
                    </a:lnTo>
                    <a:lnTo>
                      <a:pt x="82" y="40"/>
                    </a:lnTo>
                    <a:lnTo>
                      <a:pt x="46" y="48"/>
                    </a:lnTo>
                    <a:lnTo>
                      <a:pt x="22" y="54"/>
                    </a:lnTo>
                    <a:lnTo>
                      <a:pt x="6" y="60"/>
                    </a:lnTo>
                    <a:lnTo>
                      <a:pt x="2" y="64"/>
                    </a:lnTo>
                    <a:lnTo>
                      <a:pt x="0" y="68"/>
                    </a:lnTo>
                    <a:lnTo>
                      <a:pt x="2" y="70"/>
                    </a:lnTo>
                    <a:lnTo>
                      <a:pt x="6" y="74"/>
                    </a:lnTo>
                    <a:lnTo>
                      <a:pt x="22" y="80"/>
                    </a:lnTo>
                    <a:lnTo>
                      <a:pt x="46" y="88"/>
                    </a:lnTo>
                    <a:lnTo>
                      <a:pt x="82" y="94"/>
                    </a:lnTo>
                    <a:lnTo>
                      <a:pt x="124" y="98"/>
                    </a:lnTo>
                    <a:lnTo>
                      <a:pt x="176" y="104"/>
                    </a:lnTo>
                    <a:lnTo>
                      <a:pt x="302" y="114"/>
                    </a:lnTo>
                    <a:lnTo>
                      <a:pt x="454" y="122"/>
                    </a:lnTo>
                    <a:lnTo>
                      <a:pt x="628" y="128"/>
                    </a:lnTo>
                    <a:lnTo>
                      <a:pt x="820" y="132"/>
                    </a:lnTo>
                    <a:lnTo>
                      <a:pt x="1026" y="134"/>
                    </a:lnTo>
                    <a:lnTo>
                      <a:pt x="1234" y="132"/>
                    </a:lnTo>
                    <a:lnTo>
                      <a:pt x="1428" y="128"/>
                    </a:lnTo>
                    <a:lnTo>
                      <a:pt x="1602" y="122"/>
                    </a:lnTo>
                    <a:lnTo>
                      <a:pt x="1754" y="114"/>
                    </a:lnTo>
                    <a:lnTo>
                      <a:pt x="1880" y="104"/>
                    </a:lnTo>
                    <a:lnTo>
                      <a:pt x="1930" y="98"/>
                    </a:lnTo>
                    <a:lnTo>
                      <a:pt x="1974" y="94"/>
                    </a:lnTo>
                    <a:lnTo>
                      <a:pt x="2008" y="88"/>
                    </a:lnTo>
                    <a:lnTo>
                      <a:pt x="2034" y="80"/>
                    </a:lnTo>
                    <a:lnTo>
                      <a:pt x="2050" y="74"/>
                    </a:lnTo>
                    <a:lnTo>
                      <a:pt x="2052" y="70"/>
                    </a:lnTo>
                    <a:lnTo>
                      <a:pt x="2054" y="68"/>
                    </a:lnTo>
                    <a:lnTo>
                      <a:pt x="2052" y="64"/>
                    </a:lnTo>
                    <a:lnTo>
                      <a:pt x="2050" y="60"/>
                    </a:lnTo>
                    <a:lnTo>
                      <a:pt x="2034" y="54"/>
                    </a:lnTo>
                    <a:lnTo>
                      <a:pt x="2008" y="48"/>
                    </a:lnTo>
                    <a:lnTo>
                      <a:pt x="1974" y="40"/>
                    </a:lnTo>
                    <a:lnTo>
                      <a:pt x="1930" y="34"/>
                    </a:lnTo>
                    <a:lnTo>
                      <a:pt x="1880" y="30"/>
                    </a:lnTo>
                    <a:lnTo>
                      <a:pt x="1754" y="20"/>
                    </a:lnTo>
                    <a:lnTo>
                      <a:pt x="1602" y="10"/>
                    </a:lnTo>
                    <a:lnTo>
                      <a:pt x="1428" y="4"/>
                    </a:lnTo>
                    <a:lnTo>
                      <a:pt x="1234" y="0"/>
                    </a:lnTo>
                    <a:lnTo>
                      <a:pt x="10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3" name="Freeform 258"/>
              <p:cNvSpPr>
                <a:spLocks noEditPoints="1" noChangeArrowheads="1"/>
              </p:cNvSpPr>
              <p:nvPr/>
            </p:nvSpPr>
            <p:spPr bwMode="auto">
              <a:xfrm>
                <a:off x="92" y="6"/>
                <a:ext cx="2044" cy="134"/>
              </a:xfrm>
              <a:custGeom>
                <a:avLst/>
                <a:gdLst>
                  <a:gd name="T0" fmla="*/ 1020 w 2044"/>
                  <a:gd name="T1" fmla="*/ 134 h 134"/>
                  <a:gd name="T2" fmla="*/ 626 w 2044"/>
                  <a:gd name="T3" fmla="*/ 128 h 134"/>
                  <a:gd name="T4" fmla="*/ 302 w 2044"/>
                  <a:gd name="T5" fmla="*/ 114 h 134"/>
                  <a:gd name="T6" fmla="*/ 128 w 2044"/>
                  <a:gd name="T7" fmla="*/ 98 h 134"/>
                  <a:gd name="T8" fmla="*/ 50 w 2044"/>
                  <a:gd name="T9" fmla="*/ 86 h 134"/>
                  <a:gd name="T10" fmla="*/ 10 w 2044"/>
                  <a:gd name="T11" fmla="*/ 74 h 134"/>
                  <a:gd name="T12" fmla="*/ 6 w 2044"/>
                  <a:gd name="T13" fmla="*/ 68 h 134"/>
                  <a:gd name="T14" fmla="*/ 6 w 2044"/>
                  <a:gd name="T15" fmla="*/ 64 h 134"/>
                  <a:gd name="T16" fmla="*/ 26 w 2044"/>
                  <a:gd name="T17" fmla="*/ 54 h 134"/>
                  <a:gd name="T18" fmla="*/ 84 w 2044"/>
                  <a:gd name="T19" fmla="*/ 40 h 134"/>
                  <a:gd name="T20" fmla="*/ 178 w 2044"/>
                  <a:gd name="T21" fmla="*/ 30 h 134"/>
                  <a:gd name="T22" fmla="*/ 452 w 2044"/>
                  <a:gd name="T23" fmla="*/ 12 h 134"/>
                  <a:gd name="T24" fmla="*/ 816 w 2044"/>
                  <a:gd name="T25" fmla="*/ 2 h 134"/>
                  <a:gd name="T26" fmla="*/ 1020 w 2044"/>
                  <a:gd name="T27" fmla="*/ 0 h 134"/>
                  <a:gd name="T28" fmla="*/ 1418 w 2044"/>
                  <a:gd name="T29" fmla="*/ 6 h 134"/>
                  <a:gd name="T30" fmla="*/ 1742 w 2044"/>
                  <a:gd name="T31" fmla="*/ 20 h 134"/>
                  <a:gd name="T32" fmla="*/ 1916 w 2044"/>
                  <a:gd name="T33" fmla="*/ 36 h 134"/>
                  <a:gd name="T34" fmla="*/ 1992 w 2044"/>
                  <a:gd name="T35" fmla="*/ 48 h 134"/>
                  <a:gd name="T36" fmla="*/ 2032 w 2044"/>
                  <a:gd name="T37" fmla="*/ 60 h 134"/>
                  <a:gd name="T38" fmla="*/ 2038 w 2044"/>
                  <a:gd name="T39" fmla="*/ 68 h 134"/>
                  <a:gd name="T40" fmla="*/ 2036 w 2044"/>
                  <a:gd name="T41" fmla="*/ 70 h 134"/>
                  <a:gd name="T42" fmla="*/ 2018 w 2044"/>
                  <a:gd name="T43" fmla="*/ 80 h 134"/>
                  <a:gd name="T44" fmla="*/ 1958 w 2044"/>
                  <a:gd name="T45" fmla="*/ 92 h 134"/>
                  <a:gd name="T46" fmla="*/ 1866 w 2044"/>
                  <a:gd name="T47" fmla="*/ 104 h 134"/>
                  <a:gd name="T48" fmla="*/ 1590 w 2044"/>
                  <a:gd name="T49" fmla="*/ 122 h 134"/>
                  <a:gd name="T50" fmla="*/ 1226 w 2044"/>
                  <a:gd name="T51" fmla="*/ 132 h 134"/>
                  <a:gd name="T52" fmla="*/ 1020 w 2044"/>
                  <a:gd name="T53" fmla="*/ 0 h 134"/>
                  <a:gd name="T54" fmla="*/ 814 w 2044"/>
                  <a:gd name="T55" fmla="*/ 0 h 134"/>
                  <a:gd name="T56" fmla="*/ 450 w 2044"/>
                  <a:gd name="T57" fmla="*/ 12 h 134"/>
                  <a:gd name="T58" fmla="*/ 174 w 2044"/>
                  <a:gd name="T59" fmla="*/ 30 h 134"/>
                  <a:gd name="T60" fmla="*/ 80 w 2044"/>
                  <a:gd name="T61" fmla="*/ 40 h 134"/>
                  <a:gd name="T62" fmla="*/ 20 w 2044"/>
                  <a:gd name="T63" fmla="*/ 54 h 134"/>
                  <a:gd name="T64" fmla="*/ 2 w 2044"/>
                  <a:gd name="T65" fmla="*/ 64 h 134"/>
                  <a:gd name="T66" fmla="*/ 0 w 2044"/>
                  <a:gd name="T67" fmla="*/ 68 h 134"/>
                  <a:gd name="T68" fmla="*/ 6 w 2044"/>
                  <a:gd name="T69" fmla="*/ 74 h 134"/>
                  <a:gd name="T70" fmla="*/ 46 w 2044"/>
                  <a:gd name="T71" fmla="*/ 86 h 134"/>
                  <a:gd name="T72" fmla="*/ 124 w 2044"/>
                  <a:gd name="T73" fmla="*/ 98 h 134"/>
                  <a:gd name="T74" fmla="*/ 298 w 2044"/>
                  <a:gd name="T75" fmla="*/ 114 h 134"/>
                  <a:gd name="T76" fmla="*/ 624 w 2044"/>
                  <a:gd name="T77" fmla="*/ 128 h 134"/>
                  <a:gd name="T78" fmla="*/ 1020 w 2044"/>
                  <a:gd name="T79" fmla="*/ 134 h 134"/>
                  <a:gd name="T80" fmla="*/ 1228 w 2044"/>
                  <a:gd name="T81" fmla="*/ 132 h 134"/>
                  <a:gd name="T82" fmla="*/ 1594 w 2044"/>
                  <a:gd name="T83" fmla="*/ 122 h 134"/>
                  <a:gd name="T84" fmla="*/ 1870 w 2044"/>
                  <a:gd name="T85" fmla="*/ 104 h 134"/>
                  <a:gd name="T86" fmla="*/ 1964 w 2044"/>
                  <a:gd name="T87" fmla="*/ 94 h 134"/>
                  <a:gd name="T88" fmla="*/ 2022 w 2044"/>
                  <a:gd name="T89" fmla="*/ 80 h 134"/>
                  <a:gd name="T90" fmla="*/ 2042 w 2044"/>
                  <a:gd name="T91" fmla="*/ 70 h 134"/>
                  <a:gd name="T92" fmla="*/ 2044 w 2044"/>
                  <a:gd name="T93" fmla="*/ 68 h 134"/>
                  <a:gd name="T94" fmla="*/ 2038 w 2044"/>
                  <a:gd name="T95" fmla="*/ 60 h 134"/>
                  <a:gd name="T96" fmla="*/ 1998 w 2044"/>
                  <a:gd name="T97" fmla="*/ 48 h 134"/>
                  <a:gd name="T98" fmla="*/ 1920 w 2044"/>
                  <a:gd name="T99" fmla="*/ 34 h 134"/>
                  <a:gd name="T100" fmla="*/ 1744 w 2044"/>
                  <a:gd name="T101" fmla="*/ 20 h 134"/>
                  <a:gd name="T102" fmla="*/ 1420 w 2044"/>
                  <a:gd name="T103" fmla="*/ 4 h 134"/>
                  <a:gd name="T104" fmla="*/ 1020 w 2044"/>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4" h="134">
                    <a:moveTo>
                      <a:pt x="1020" y="134"/>
                    </a:moveTo>
                    <a:lnTo>
                      <a:pt x="1020" y="134"/>
                    </a:lnTo>
                    <a:lnTo>
                      <a:pt x="816" y="132"/>
                    </a:lnTo>
                    <a:lnTo>
                      <a:pt x="626" y="128"/>
                    </a:lnTo>
                    <a:lnTo>
                      <a:pt x="452" y="122"/>
                    </a:lnTo>
                    <a:lnTo>
                      <a:pt x="302" y="114"/>
                    </a:lnTo>
                    <a:lnTo>
                      <a:pt x="178" y="104"/>
                    </a:lnTo>
                    <a:lnTo>
                      <a:pt x="128" y="98"/>
                    </a:lnTo>
                    <a:lnTo>
                      <a:pt x="84" y="92"/>
                    </a:lnTo>
                    <a:lnTo>
                      <a:pt x="50" y="86"/>
                    </a:lnTo>
                    <a:lnTo>
                      <a:pt x="26" y="80"/>
                    </a:lnTo>
                    <a:lnTo>
                      <a:pt x="10" y="74"/>
                    </a:lnTo>
                    <a:lnTo>
                      <a:pt x="6" y="70"/>
                    </a:lnTo>
                    <a:lnTo>
                      <a:pt x="6" y="68"/>
                    </a:lnTo>
                    <a:lnTo>
                      <a:pt x="6" y="64"/>
                    </a:lnTo>
                    <a:lnTo>
                      <a:pt x="10" y="60"/>
                    </a:lnTo>
                    <a:lnTo>
                      <a:pt x="26" y="54"/>
                    </a:lnTo>
                    <a:lnTo>
                      <a:pt x="50" y="48"/>
                    </a:lnTo>
                    <a:lnTo>
                      <a:pt x="84" y="40"/>
                    </a:lnTo>
                    <a:lnTo>
                      <a:pt x="128" y="36"/>
                    </a:lnTo>
                    <a:lnTo>
                      <a:pt x="178" y="30"/>
                    </a:lnTo>
                    <a:lnTo>
                      <a:pt x="302" y="20"/>
                    </a:lnTo>
                    <a:lnTo>
                      <a:pt x="452" y="12"/>
                    </a:lnTo>
                    <a:lnTo>
                      <a:pt x="626" y="6"/>
                    </a:lnTo>
                    <a:lnTo>
                      <a:pt x="816" y="2"/>
                    </a:lnTo>
                    <a:lnTo>
                      <a:pt x="1020" y="0"/>
                    </a:lnTo>
                    <a:lnTo>
                      <a:pt x="1226" y="2"/>
                    </a:lnTo>
                    <a:lnTo>
                      <a:pt x="1418" y="6"/>
                    </a:lnTo>
                    <a:lnTo>
                      <a:pt x="1590" y="12"/>
                    </a:lnTo>
                    <a:lnTo>
                      <a:pt x="1742" y="20"/>
                    </a:lnTo>
                    <a:lnTo>
                      <a:pt x="1866" y="30"/>
                    </a:lnTo>
                    <a:lnTo>
                      <a:pt x="1916" y="36"/>
                    </a:lnTo>
                    <a:lnTo>
                      <a:pt x="1958" y="40"/>
                    </a:lnTo>
                    <a:lnTo>
                      <a:pt x="1992" y="48"/>
                    </a:lnTo>
                    <a:lnTo>
                      <a:pt x="2018" y="54"/>
                    </a:lnTo>
                    <a:lnTo>
                      <a:pt x="2032" y="60"/>
                    </a:lnTo>
                    <a:lnTo>
                      <a:pt x="2036" y="64"/>
                    </a:lnTo>
                    <a:lnTo>
                      <a:pt x="2038" y="68"/>
                    </a:lnTo>
                    <a:lnTo>
                      <a:pt x="2036" y="70"/>
                    </a:lnTo>
                    <a:lnTo>
                      <a:pt x="2032" y="74"/>
                    </a:lnTo>
                    <a:lnTo>
                      <a:pt x="2018" y="80"/>
                    </a:lnTo>
                    <a:lnTo>
                      <a:pt x="1992" y="86"/>
                    </a:lnTo>
                    <a:lnTo>
                      <a:pt x="1958" y="92"/>
                    </a:lnTo>
                    <a:lnTo>
                      <a:pt x="1916" y="98"/>
                    </a:lnTo>
                    <a:lnTo>
                      <a:pt x="1866" y="104"/>
                    </a:lnTo>
                    <a:lnTo>
                      <a:pt x="1742" y="114"/>
                    </a:lnTo>
                    <a:lnTo>
                      <a:pt x="1590" y="122"/>
                    </a:lnTo>
                    <a:lnTo>
                      <a:pt x="1418" y="128"/>
                    </a:lnTo>
                    <a:lnTo>
                      <a:pt x="1226" y="132"/>
                    </a:lnTo>
                    <a:lnTo>
                      <a:pt x="1020" y="134"/>
                    </a:lnTo>
                    <a:close/>
                    <a:moveTo>
                      <a:pt x="1020" y="0"/>
                    </a:moveTo>
                    <a:lnTo>
                      <a:pt x="1020" y="0"/>
                    </a:lnTo>
                    <a:lnTo>
                      <a:pt x="814" y="0"/>
                    </a:lnTo>
                    <a:lnTo>
                      <a:pt x="624" y="4"/>
                    </a:lnTo>
                    <a:lnTo>
                      <a:pt x="450" y="12"/>
                    </a:lnTo>
                    <a:lnTo>
                      <a:pt x="298" y="20"/>
                    </a:lnTo>
                    <a:lnTo>
                      <a:pt x="174" y="30"/>
                    </a:lnTo>
                    <a:lnTo>
                      <a:pt x="124" y="34"/>
                    </a:lnTo>
                    <a:lnTo>
                      <a:pt x="80" y="40"/>
                    </a:lnTo>
                    <a:lnTo>
                      <a:pt x="46" y="48"/>
                    </a:lnTo>
                    <a:lnTo>
                      <a:pt x="20" y="54"/>
                    </a:lnTo>
                    <a:lnTo>
                      <a:pt x="6" y="60"/>
                    </a:lnTo>
                    <a:lnTo>
                      <a:pt x="2" y="64"/>
                    </a:lnTo>
                    <a:lnTo>
                      <a:pt x="0" y="68"/>
                    </a:lnTo>
                    <a:lnTo>
                      <a:pt x="2" y="70"/>
                    </a:lnTo>
                    <a:lnTo>
                      <a:pt x="6" y="74"/>
                    </a:lnTo>
                    <a:lnTo>
                      <a:pt x="20" y="80"/>
                    </a:lnTo>
                    <a:lnTo>
                      <a:pt x="46" y="86"/>
                    </a:lnTo>
                    <a:lnTo>
                      <a:pt x="80" y="94"/>
                    </a:lnTo>
                    <a:lnTo>
                      <a:pt x="124" y="98"/>
                    </a:lnTo>
                    <a:lnTo>
                      <a:pt x="174" y="104"/>
                    </a:lnTo>
                    <a:lnTo>
                      <a:pt x="298" y="114"/>
                    </a:lnTo>
                    <a:lnTo>
                      <a:pt x="450" y="122"/>
                    </a:lnTo>
                    <a:lnTo>
                      <a:pt x="624" y="128"/>
                    </a:lnTo>
                    <a:lnTo>
                      <a:pt x="814" y="132"/>
                    </a:lnTo>
                    <a:lnTo>
                      <a:pt x="1020" y="134"/>
                    </a:lnTo>
                    <a:lnTo>
                      <a:pt x="1228" y="132"/>
                    </a:lnTo>
                    <a:lnTo>
                      <a:pt x="1420" y="128"/>
                    </a:lnTo>
                    <a:lnTo>
                      <a:pt x="1594" y="122"/>
                    </a:lnTo>
                    <a:lnTo>
                      <a:pt x="1744" y="114"/>
                    </a:lnTo>
                    <a:lnTo>
                      <a:pt x="1870" y="104"/>
                    </a:lnTo>
                    <a:lnTo>
                      <a:pt x="1920" y="98"/>
                    </a:lnTo>
                    <a:lnTo>
                      <a:pt x="1964" y="94"/>
                    </a:lnTo>
                    <a:lnTo>
                      <a:pt x="1998" y="86"/>
                    </a:lnTo>
                    <a:lnTo>
                      <a:pt x="2022" y="80"/>
                    </a:lnTo>
                    <a:lnTo>
                      <a:pt x="2038" y="74"/>
                    </a:lnTo>
                    <a:lnTo>
                      <a:pt x="2042" y="70"/>
                    </a:lnTo>
                    <a:lnTo>
                      <a:pt x="2044" y="68"/>
                    </a:lnTo>
                    <a:lnTo>
                      <a:pt x="2042" y="64"/>
                    </a:lnTo>
                    <a:lnTo>
                      <a:pt x="2038" y="60"/>
                    </a:lnTo>
                    <a:lnTo>
                      <a:pt x="2022" y="54"/>
                    </a:lnTo>
                    <a:lnTo>
                      <a:pt x="1998" y="48"/>
                    </a:lnTo>
                    <a:lnTo>
                      <a:pt x="1964" y="40"/>
                    </a:lnTo>
                    <a:lnTo>
                      <a:pt x="1920" y="34"/>
                    </a:lnTo>
                    <a:lnTo>
                      <a:pt x="1870" y="30"/>
                    </a:lnTo>
                    <a:lnTo>
                      <a:pt x="1744" y="20"/>
                    </a:lnTo>
                    <a:lnTo>
                      <a:pt x="1594" y="12"/>
                    </a:lnTo>
                    <a:lnTo>
                      <a:pt x="1420" y="4"/>
                    </a:lnTo>
                    <a:lnTo>
                      <a:pt x="1228" y="0"/>
                    </a:lnTo>
                    <a:lnTo>
                      <a:pt x="1020" y="0"/>
                    </a:lnTo>
                    <a:close/>
                  </a:path>
                </a:pathLst>
              </a:custGeom>
              <a:solidFill>
                <a:srgbClr val="EAE9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4" name="Freeform 259"/>
              <p:cNvSpPr>
                <a:spLocks noChangeArrowheads="1"/>
              </p:cNvSpPr>
              <p:nvPr/>
            </p:nvSpPr>
            <p:spPr bwMode="auto">
              <a:xfrm>
                <a:off x="98" y="6"/>
                <a:ext cx="2032" cy="134"/>
              </a:xfrm>
              <a:custGeom>
                <a:avLst/>
                <a:gdLst>
                  <a:gd name="T0" fmla="*/ 1014 w 2032"/>
                  <a:gd name="T1" fmla="*/ 134 h 134"/>
                  <a:gd name="T2" fmla="*/ 1014 w 2032"/>
                  <a:gd name="T3" fmla="*/ 134 h 134"/>
                  <a:gd name="T4" fmla="*/ 810 w 2032"/>
                  <a:gd name="T5" fmla="*/ 132 h 134"/>
                  <a:gd name="T6" fmla="*/ 620 w 2032"/>
                  <a:gd name="T7" fmla="*/ 128 h 134"/>
                  <a:gd name="T8" fmla="*/ 446 w 2032"/>
                  <a:gd name="T9" fmla="*/ 122 h 134"/>
                  <a:gd name="T10" fmla="*/ 296 w 2032"/>
                  <a:gd name="T11" fmla="*/ 114 h 134"/>
                  <a:gd name="T12" fmla="*/ 172 w 2032"/>
                  <a:gd name="T13" fmla="*/ 104 h 134"/>
                  <a:gd name="T14" fmla="*/ 122 w 2032"/>
                  <a:gd name="T15" fmla="*/ 98 h 134"/>
                  <a:gd name="T16" fmla="*/ 78 w 2032"/>
                  <a:gd name="T17" fmla="*/ 92 h 134"/>
                  <a:gd name="T18" fmla="*/ 44 w 2032"/>
                  <a:gd name="T19" fmla="*/ 86 h 134"/>
                  <a:gd name="T20" fmla="*/ 20 w 2032"/>
                  <a:gd name="T21" fmla="*/ 80 h 134"/>
                  <a:gd name="T22" fmla="*/ 4 w 2032"/>
                  <a:gd name="T23" fmla="*/ 74 h 134"/>
                  <a:gd name="T24" fmla="*/ 0 w 2032"/>
                  <a:gd name="T25" fmla="*/ 70 h 134"/>
                  <a:gd name="T26" fmla="*/ 0 w 2032"/>
                  <a:gd name="T27" fmla="*/ 68 h 134"/>
                  <a:gd name="T28" fmla="*/ 0 w 2032"/>
                  <a:gd name="T29" fmla="*/ 68 h 134"/>
                  <a:gd name="T30" fmla="*/ 0 w 2032"/>
                  <a:gd name="T31" fmla="*/ 64 h 134"/>
                  <a:gd name="T32" fmla="*/ 4 w 2032"/>
                  <a:gd name="T33" fmla="*/ 60 h 134"/>
                  <a:gd name="T34" fmla="*/ 20 w 2032"/>
                  <a:gd name="T35" fmla="*/ 54 h 134"/>
                  <a:gd name="T36" fmla="*/ 44 w 2032"/>
                  <a:gd name="T37" fmla="*/ 48 h 134"/>
                  <a:gd name="T38" fmla="*/ 78 w 2032"/>
                  <a:gd name="T39" fmla="*/ 40 h 134"/>
                  <a:gd name="T40" fmla="*/ 122 w 2032"/>
                  <a:gd name="T41" fmla="*/ 36 h 134"/>
                  <a:gd name="T42" fmla="*/ 172 w 2032"/>
                  <a:gd name="T43" fmla="*/ 30 h 134"/>
                  <a:gd name="T44" fmla="*/ 296 w 2032"/>
                  <a:gd name="T45" fmla="*/ 20 h 134"/>
                  <a:gd name="T46" fmla="*/ 446 w 2032"/>
                  <a:gd name="T47" fmla="*/ 12 h 134"/>
                  <a:gd name="T48" fmla="*/ 620 w 2032"/>
                  <a:gd name="T49" fmla="*/ 6 h 134"/>
                  <a:gd name="T50" fmla="*/ 810 w 2032"/>
                  <a:gd name="T51" fmla="*/ 2 h 134"/>
                  <a:gd name="T52" fmla="*/ 1014 w 2032"/>
                  <a:gd name="T53" fmla="*/ 0 h 134"/>
                  <a:gd name="T54" fmla="*/ 1014 w 2032"/>
                  <a:gd name="T55" fmla="*/ 0 h 134"/>
                  <a:gd name="T56" fmla="*/ 1220 w 2032"/>
                  <a:gd name="T57" fmla="*/ 2 h 134"/>
                  <a:gd name="T58" fmla="*/ 1412 w 2032"/>
                  <a:gd name="T59" fmla="*/ 6 h 134"/>
                  <a:gd name="T60" fmla="*/ 1584 w 2032"/>
                  <a:gd name="T61" fmla="*/ 12 h 134"/>
                  <a:gd name="T62" fmla="*/ 1736 w 2032"/>
                  <a:gd name="T63" fmla="*/ 20 h 134"/>
                  <a:gd name="T64" fmla="*/ 1860 w 2032"/>
                  <a:gd name="T65" fmla="*/ 30 h 134"/>
                  <a:gd name="T66" fmla="*/ 1910 w 2032"/>
                  <a:gd name="T67" fmla="*/ 36 h 134"/>
                  <a:gd name="T68" fmla="*/ 1952 w 2032"/>
                  <a:gd name="T69" fmla="*/ 40 h 134"/>
                  <a:gd name="T70" fmla="*/ 1986 w 2032"/>
                  <a:gd name="T71" fmla="*/ 48 h 134"/>
                  <a:gd name="T72" fmla="*/ 2012 w 2032"/>
                  <a:gd name="T73" fmla="*/ 54 h 134"/>
                  <a:gd name="T74" fmla="*/ 2026 w 2032"/>
                  <a:gd name="T75" fmla="*/ 60 h 134"/>
                  <a:gd name="T76" fmla="*/ 2030 w 2032"/>
                  <a:gd name="T77" fmla="*/ 64 h 134"/>
                  <a:gd name="T78" fmla="*/ 2032 w 2032"/>
                  <a:gd name="T79" fmla="*/ 68 h 134"/>
                  <a:gd name="T80" fmla="*/ 2032 w 2032"/>
                  <a:gd name="T81" fmla="*/ 68 h 134"/>
                  <a:gd name="T82" fmla="*/ 2030 w 2032"/>
                  <a:gd name="T83" fmla="*/ 70 h 134"/>
                  <a:gd name="T84" fmla="*/ 2026 w 2032"/>
                  <a:gd name="T85" fmla="*/ 74 h 134"/>
                  <a:gd name="T86" fmla="*/ 2012 w 2032"/>
                  <a:gd name="T87" fmla="*/ 80 h 134"/>
                  <a:gd name="T88" fmla="*/ 1986 w 2032"/>
                  <a:gd name="T89" fmla="*/ 86 h 134"/>
                  <a:gd name="T90" fmla="*/ 1952 w 2032"/>
                  <a:gd name="T91" fmla="*/ 92 h 134"/>
                  <a:gd name="T92" fmla="*/ 1910 w 2032"/>
                  <a:gd name="T93" fmla="*/ 98 h 134"/>
                  <a:gd name="T94" fmla="*/ 1860 w 2032"/>
                  <a:gd name="T95" fmla="*/ 104 h 134"/>
                  <a:gd name="T96" fmla="*/ 1736 w 2032"/>
                  <a:gd name="T97" fmla="*/ 114 h 134"/>
                  <a:gd name="T98" fmla="*/ 1584 w 2032"/>
                  <a:gd name="T99" fmla="*/ 122 h 134"/>
                  <a:gd name="T100" fmla="*/ 1412 w 2032"/>
                  <a:gd name="T101" fmla="*/ 128 h 134"/>
                  <a:gd name="T102" fmla="*/ 1220 w 2032"/>
                  <a:gd name="T103" fmla="*/ 132 h 134"/>
                  <a:gd name="T104" fmla="*/ 1014 w 2032"/>
                  <a:gd name="T10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2" h="134">
                    <a:moveTo>
                      <a:pt x="1014" y="134"/>
                    </a:moveTo>
                    <a:lnTo>
                      <a:pt x="1014" y="134"/>
                    </a:lnTo>
                    <a:lnTo>
                      <a:pt x="810" y="132"/>
                    </a:lnTo>
                    <a:lnTo>
                      <a:pt x="620" y="128"/>
                    </a:lnTo>
                    <a:lnTo>
                      <a:pt x="446" y="122"/>
                    </a:lnTo>
                    <a:lnTo>
                      <a:pt x="296" y="114"/>
                    </a:lnTo>
                    <a:lnTo>
                      <a:pt x="172" y="104"/>
                    </a:lnTo>
                    <a:lnTo>
                      <a:pt x="122" y="98"/>
                    </a:lnTo>
                    <a:lnTo>
                      <a:pt x="78" y="92"/>
                    </a:lnTo>
                    <a:lnTo>
                      <a:pt x="44" y="86"/>
                    </a:lnTo>
                    <a:lnTo>
                      <a:pt x="20" y="80"/>
                    </a:lnTo>
                    <a:lnTo>
                      <a:pt x="4" y="74"/>
                    </a:lnTo>
                    <a:lnTo>
                      <a:pt x="0" y="70"/>
                    </a:lnTo>
                    <a:lnTo>
                      <a:pt x="0" y="68"/>
                    </a:lnTo>
                    <a:lnTo>
                      <a:pt x="0" y="64"/>
                    </a:lnTo>
                    <a:lnTo>
                      <a:pt x="4" y="60"/>
                    </a:lnTo>
                    <a:lnTo>
                      <a:pt x="20" y="54"/>
                    </a:lnTo>
                    <a:lnTo>
                      <a:pt x="44" y="48"/>
                    </a:lnTo>
                    <a:lnTo>
                      <a:pt x="78" y="40"/>
                    </a:lnTo>
                    <a:lnTo>
                      <a:pt x="122" y="36"/>
                    </a:lnTo>
                    <a:lnTo>
                      <a:pt x="172" y="30"/>
                    </a:lnTo>
                    <a:lnTo>
                      <a:pt x="296" y="20"/>
                    </a:lnTo>
                    <a:lnTo>
                      <a:pt x="446" y="12"/>
                    </a:lnTo>
                    <a:lnTo>
                      <a:pt x="620" y="6"/>
                    </a:lnTo>
                    <a:lnTo>
                      <a:pt x="810" y="2"/>
                    </a:lnTo>
                    <a:lnTo>
                      <a:pt x="1014" y="0"/>
                    </a:lnTo>
                    <a:lnTo>
                      <a:pt x="1220" y="2"/>
                    </a:lnTo>
                    <a:lnTo>
                      <a:pt x="1412" y="6"/>
                    </a:lnTo>
                    <a:lnTo>
                      <a:pt x="1584" y="12"/>
                    </a:lnTo>
                    <a:lnTo>
                      <a:pt x="1736" y="20"/>
                    </a:lnTo>
                    <a:lnTo>
                      <a:pt x="1860" y="30"/>
                    </a:lnTo>
                    <a:lnTo>
                      <a:pt x="1910" y="36"/>
                    </a:lnTo>
                    <a:lnTo>
                      <a:pt x="1952" y="40"/>
                    </a:lnTo>
                    <a:lnTo>
                      <a:pt x="1986" y="48"/>
                    </a:lnTo>
                    <a:lnTo>
                      <a:pt x="2012" y="54"/>
                    </a:lnTo>
                    <a:lnTo>
                      <a:pt x="2026" y="60"/>
                    </a:lnTo>
                    <a:lnTo>
                      <a:pt x="2030" y="64"/>
                    </a:lnTo>
                    <a:lnTo>
                      <a:pt x="2032" y="68"/>
                    </a:lnTo>
                    <a:lnTo>
                      <a:pt x="2030" y="70"/>
                    </a:lnTo>
                    <a:lnTo>
                      <a:pt x="2026" y="74"/>
                    </a:lnTo>
                    <a:lnTo>
                      <a:pt x="2012" y="80"/>
                    </a:lnTo>
                    <a:lnTo>
                      <a:pt x="1986" y="86"/>
                    </a:lnTo>
                    <a:lnTo>
                      <a:pt x="1952" y="92"/>
                    </a:lnTo>
                    <a:lnTo>
                      <a:pt x="1910" y="98"/>
                    </a:lnTo>
                    <a:lnTo>
                      <a:pt x="1860" y="104"/>
                    </a:lnTo>
                    <a:lnTo>
                      <a:pt x="1736" y="114"/>
                    </a:lnTo>
                    <a:lnTo>
                      <a:pt x="1584" y="122"/>
                    </a:lnTo>
                    <a:lnTo>
                      <a:pt x="1412" y="128"/>
                    </a:lnTo>
                    <a:lnTo>
                      <a:pt x="1220" y="132"/>
                    </a:lnTo>
                    <a:lnTo>
                      <a:pt x="1014"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5" name="Freeform 260"/>
              <p:cNvSpPr>
                <a:spLocks noChangeArrowheads="1"/>
              </p:cNvSpPr>
              <p:nvPr/>
            </p:nvSpPr>
            <p:spPr bwMode="auto">
              <a:xfrm>
                <a:off x="92" y="6"/>
                <a:ext cx="2044" cy="134"/>
              </a:xfrm>
              <a:custGeom>
                <a:avLst/>
                <a:gdLst>
                  <a:gd name="T0" fmla="*/ 1020 w 2044"/>
                  <a:gd name="T1" fmla="*/ 0 h 134"/>
                  <a:gd name="T2" fmla="*/ 1020 w 2044"/>
                  <a:gd name="T3" fmla="*/ 0 h 134"/>
                  <a:gd name="T4" fmla="*/ 814 w 2044"/>
                  <a:gd name="T5" fmla="*/ 0 h 134"/>
                  <a:gd name="T6" fmla="*/ 624 w 2044"/>
                  <a:gd name="T7" fmla="*/ 4 h 134"/>
                  <a:gd name="T8" fmla="*/ 450 w 2044"/>
                  <a:gd name="T9" fmla="*/ 12 h 134"/>
                  <a:gd name="T10" fmla="*/ 298 w 2044"/>
                  <a:gd name="T11" fmla="*/ 20 h 134"/>
                  <a:gd name="T12" fmla="*/ 174 w 2044"/>
                  <a:gd name="T13" fmla="*/ 30 h 134"/>
                  <a:gd name="T14" fmla="*/ 124 w 2044"/>
                  <a:gd name="T15" fmla="*/ 34 h 134"/>
                  <a:gd name="T16" fmla="*/ 80 w 2044"/>
                  <a:gd name="T17" fmla="*/ 40 h 134"/>
                  <a:gd name="T18" fmla="*/ 46 w 2044"/>
                  <a:gd name="T19" fmla="*/ 48 h 134"/>
                  <a:gd name="T20" fmla="*/ 20 w 2044"/>
                  <a:gd name="T21" fmla="*/ 54 h 134"/>
                  <a:gd name="T22" fmla="*/ 6 w 2044"/>
                  <a:gd name="T23" fmla="*/ 60 h 134"/>
                  <a:gd name="T24" fmla="*/ 2 w 2044"/>
                  <a:gd name="T25" fmla="*/ 64 h 134"/>
                  <a:gd name="T26" fmla="*/ 0 w 2044"/>
                  <a:gd name="T27" fmla="*/ 68 h 134"/>
                  <a:gd name="T28" fmla="*/ 0 w 2044"/>
                  <a:gd name="T29" fmla="*/ 68 h 134"/>
                  <a:gd name="T30" fmla="*/ 2 w 2044"/>
                  <a:gd name="T31" fmla="*/ 70 h 134"/>
                  <a:gd name="T32" fmla="*/ 6 w 2044"/>
                  <a:gd name="T33" fmla="*/ 74 h 134"/>
                  <a:gd name="T34" fmla="*/ 20 w 2044"/>
                  <a:gd name="T35" fmla="*/ 80 h 134"/>
                  <a:gd name="T36" fmla="*/ 46 w 2044"/>
                  <a:gd name="T37" fmla="*/ 86 h 134"/>
                  <a:gd name="T38" fmla="*/ 80 w 2044"/>
                  <a:gd name="T39" fmla="*/ 94 h 134"/>
                  <a:gd name="T40" fmla="*/ 124 w 2044"/>
                  <a:gd name="T41" fmla="*/ 98 h 134"/>
                  <a:gd name="T42" fmla="*/ 174 w 2044"/>
                  <a:gd name="T43" fmla="*/ 104 h 134"/>
                  <a:gd name="T44" fmla="*/ 298 w 2044"/>
                  <a:gd name="T45" fmla="*/ 114 h 134"/>
                  <a:gd name="T46" fmla="*/ 450 w 2044"/>
                  <a:gd name="T47" fmla="*/ 122 h 134"/>
                  <a:gd name="T48" fmla="*/ 624 w 2044"/>
                  <a:gd name="T49" fmla="*/ 128 h 134"/>
                  <a:gd name="T50" fmla="*/ 814 w 2044"/>
                  <a:gd name="T51" fmla="*/ 132 h 134"/>
                  <a:gd name="T52" fmla="*/ 1020 w 2044"/>
                  <a:gd name="T53" fmla="*/ 134 h 134"/>
                  <a:gd name="T54" fmla="*/ 1020 w 2044"/>
                  <a:gd name="T55" fmla="*/ 134 h 134"/>
                  <a:gd name="T56" fmla="*/ 1228 w 2044"/>
                  <a:gd name="T57" fmla="*/ 132 h 134"/>
                  <a:gd name="T58" fmla="*/ 1420 w 2044"/>
                  <a:gd name="T59" fmla="*/ 128 h 134"/>
                  <a:gd name="T60" fmla="*/ 1594 w 2044"/>
                  <a:gd name="T61" fmla="*/ 122 h 134"/>
                  <a:gd name="T62" fmla="*/ 1744 w 2044"/>
                  <a:gd name="T63" fmla="*/ 114 h 134"/>
                  <a:gd name="T64" fmla="*/ 1870 w 2044"/>
                  <a:gd name="T65" fmla="*/ 104 h 134"/>
                  <a:gd name="T66" fmla="*/ 1920 w 2044"/>
                  <a:gd name="T67" fmla="*/ 98 h 134"/>
                  <a:gd name="T68" fmla="*/ 1964 w 2044"/>
                  <a:gd name="T69" fmla="*/ 94 h 134"/>
                  <a:gd name="T70" fmla="*/ 1998 w 2044"/>
                  <a:gd name="T71" fmla="*/ 86 h 134"/>
                  <a:gd name="T72" fmla="*/ 2022 w 2044"/>
                  <a:gd name="T73" fmla="*/ 80 h 134"/>
                  <a:gd name="T74" fmla="*/ 2038 w 2044"/>
                  <a:gd name="T75" fmla="*/ 74 h 134"/>
                  <a:gd name="T76" fmla="*/ 2042 w 2044"/>
                  <a:gd name="T77" fmla="*/ 70 h 134"/>
                  <a:gd name="T78" fmla="*/ 2044 w 2044"/>
                  <a:gd name="T79" fmla="*/ 68 h 134"/>
                  <a:gd name="T80" fmla="*/ 2044 w 2044"/>
                  <a:gd name="T81" fmla="*/ 68 h 134"/>
                  <a:gd name="T82" fmla="*/ 2042 w 2044"/>
                  <a:gd name="T83" fmla="*/ 64 h 134"/>
                  <a:gd name="T84" fmla="*/ 2038 w 2044"/>
                  <a:gd name="T85" fmla="*/ 60 h 134"/>
                  <a:gd name="T86" fmla="*/ 2022 w 2044"/>
                  <a:gd name="T87" fmla="*/ 54 h 134"/>
                  <a:gd name="T88" fmla="*/ 1998 w 2044"/>
                  <a:gd name="T89" fmla="*/ 48 h 134"/>
                  <a:gd name="T90" fmla="*/ 1964 w 2044"/>
                  <a:gd name="T91" fmla="*/ 40 h 134"/>
                  <a:gd name="T92" fmla="*/ 1920 w 2044"/>
                  <a:gd name="T93" fmla="*/ 34 h 134"/>
                  <a:gd name="T94" fmla="*/ 1870 w 2044"/>
                  <a:gd name="T95" fmla="*/ 30 h 134"/>
                  <a:gd name="T96" fmla="*/ 1744 w 2044"/>
                  <a:gd name="T97" fmla="*/ 20 h 134"/>
                  <a:gd name="T98" fmla="*/ 1594 w 2044"/>
                  <a:gd name="T99" fmla="*/ 12 h 134"/>
                  <a:gd name="T100" fmla="*/ 1420 w 2044"/>
                  <a:gd name="T101" fmla="*/ 4 h 134"/>
                  <a:gd name="T102" fmla="*/ 1228 w 2044"/>
                  <a:gd name="T103" fmla="*/ 0 h 134"/>
                  <a:gd name="T104" fmla="*/ 1020 w 2044"/>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4" h="134">
                    <a:moveTo>
                      <a:pt x="1020" y="0"/>
                    </a:moveTo>
                    <a:lnTo>
                      <a:pt x="1020" y="0"/>
                    </a:lnTo>
                    <a:lnTo>
                      <a:pt x="814" y="0"/>
                    </a:lnTo>
                    <a:lnTo>
                      <a:pt x="624" y="4"/>
                    </a:lnTo>
                    <a:lnTo>
                      <a:pt x="450" y="12"/>
                    </a:lnTo>
                    <a:lnTo>
                      <a:pt x="298" y="20"/>
                    </a:lnTo>
                    <a:lnTo>
                      <a:pt x="174" y="30"/>
                    </a:lnTo>
                    <a:lnTo>
                      <a:pt x="124" y="34"/>
                    </a:lnTo>
                    <a:lnTo>
                      <a:pt x="80" y="40"/>
                    </a:lnTo>
                    <a:lnTo>
                      <a:pt x="46" y="48"/>
                    </a:lnTo>
                    <a:lnTo>
                      <a:pt x="20" y="54"/>
                    </a:lnTo>
                    <a:lnTo>
                      <a:pt x="6" y="60"/>
                    </a:lnTo>
                    <a:lnTo>
                      <a:pt x="2" y="64"/>
                    </a:lnTo>
                    <a:lnTo>
                      <a:pt x="0" y="68"/>
                    </a:lnTo>
                    <a:lnTo>
                      <a:pt x="2" y="70"/>
                    </a:lnTo>
                    <a:lnTo>
                      <a:pt x="6" y="74"/>
                    </a:lnTo>
                    <a:lnTo>
                      <a:pt x="20" y="80"/>
                    </a:lnTo>
                    <a:lnTo>
                      <a:pt x="46" y="86"/>
                    </a:lnTo>
                    <a:lnTo>
                      <a:pt x="80" y="94"/>
                    </a:lnTo>
                    <a:lnTo>
                      <a:pt x="124" y="98"/>
                    </a:lnTo>
                    <a:lnTo>
                      <a:pt x="174" y="104"/>
                    </a:lnTo>
                    <a:lnTo>
                      <a:pt x="298" y="114"/>
                    </a:lnTo>
                    <a:lnTo>
                      <a:pt x="450" y="122"/>
                    </a:lnTo>
                    <a:lnTo>
                      <a:pt x="624" y="128"/>
                    </a:lnTo>
                    <a:lnTo>
                      <a:pt x="814" y="132"/>
                    </a:lnTo>
                    <a:lnTo>
                      <a:pt x="1020" y="134"/>
                    </a:lnTo>
                    <a:lnTo>
                      <a:pt x="1228" y="132"/>
                    </a:lnTo>
                    <a:lnTo>
                      <a:pt x="1420" y="128"/>
                    </a:lnTo>
                    <a:lnTo>
                      <a:pt x="1594" y="122"/>
                    </a:lnTo>
                    <a:lnTo>
                      <a:pt x="1744" y="114"/>
                    </a:lnTo>
                    <a:lnTo>
                      <a:pt x="1870" y="104"/>
                    </a:lnTo>
                    <a:lnTo>
                      <a:pt x="1920" y="98"/>
                    </a:lnTo>
                    <a:lnTo>
                      <a:pt x="1964" y="94"/>
                    </a:lnTo>
                    <a:lnTo>
                      <a:pt x="1998" y="86"/>
                    </a:lnTo>
                    <a:lnTo>
                      <a:pt x="2022" y="80"/>
                    </a:lnTo>
                    <a:lnTo>
                      <a:pt x="2038" y="74"/>
                    </a:lnTo>
                    <a:lnTo>
                      <a:pt x="2042" y="70"/>
                    </a:lnTo>
                    <a:lnTo>
                      <a:pt x="2044" y="68"/>
                    </a:lnTo>
                    <a:lnTo>
                      <a:pt x="2042" y="64"/>
                    </a:lnTo>
                    <a:lnTo>
                      <a:pt x="2038" y="60"/>
                    </a:lnTo>
                    <a:lnTo>
                      <a:pt x="2022" y="54"/>
                    </a:lnTo>
                    <a:lnTo>
                      <a:pt x="1998" y="48"/>
                    </a:lnTo>
                    <a:lnTo>
                      <a:pt x="1964" y="40"/>
                    </a:lnTo>
                    <a:lnTo>
                      <a:pt x="1920" y="34"/>
                    </a:lnTo>
                    <a:lnTo>
                      <a:pt x="1870" y="30"/>
                    </a:lnTo>
                    <a:lnTo>
                      <a:pt x="1744" y="20"/>
                    </a:lnTo>
                    <a:lnTo>
                      <a:pt x="1594" y="12"/>
                    </a:lnTo>
                    <a:lnTo>
                      <a:pt x="1420" y="4"/>
                    </a:lnTo>
                    <a:lnTo>
                      <a:pt x="1228" y="0"/>
                    </a:lnTo>
                    <a:lnTo>
                      <a:pt x="10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6" name="Freeform 261"/>
              <p:cNvSpPr>
                <a:spLocks noEditPoints="1" noChangeArrowheads="1"/>
              </p:cNvSpPr>
              <p:nvPr/>
            </p:nvSpPr>
            <p:spPr bwMode="auto">
              <a:xfrm>
                <a:off x="98" y="6"/>
                <a:ext cx="2032" cy="134"/>
              </a:xfrm>
              <a:custGeom>
                <a:avLst/>
                <a:gdLst>
                  <a:gd name="T0" fmla="*/ 1014 w 2032"/>
                  <a:gd name="T1" fmla="*/ 134 h 134"/>
                  <a:gd name="T2" fmla="*/ 622 w 2032"/>
                  <a:gd name="T3" fmla="*/ 128 h 134"/>
                  <a:gd name="T4" fmla="*/ 300 w 2032"/>
                  <a:gd name="T5" fmla="*/ 114 h 134"/>
                  <a:gd name="T6" fmla="*/ 126 w 2032"/>
                  <a:gd name="T7" fmla="*/ 98 h 134"/>
                  <a:gd name="T8" fmla="*/ 50 w 2032"/>
                  <a:gd name="T9" fmla="*/ 86 h 134"/>
                  <a:gd name="T10" fmla="*/ 10 w 2032"/>
                  <a:gd name="T11" fmla="*/ 74 h 134"/>
                  <a:gd name="T12" fmla="*/ 4 w 2032"/>
                  <a:gd name="T13" fmla="*/ 68 h 134"/>
                  <a:gd name="T14" fmla="*/ 6 w 2032"/>
                  <a:gd name="T15" fmla="*/ 64 h 134"/>
                  <a:gd name="T16" fmla="*/ 24 w 2032"/>
                  <a:gd name="T17" fmla="*/ 54 h 134"/>
                  <a:gd name="T18" fmla="*/ 84 w 2032"/>
                  <a:gd name="T19" fmla="*/ 42 h 134"/>
                  <a:gd name="T20" fmla="*/ 176 w 2032"/>
                  <a:gd name="T21" fmla="*/ 30 h 134"/>
                  <a:gd name="T22" fmla="*/ 450 w 2032"/>
                  <a:gd name="T23" fmla="*/ 12 h 134"/>
                  <a:gd name="T24" fmla="*/ 810 w 2032"/>
                  <a:gd name="T25" fmla="*/ 2 h 134"/>
                  <a:gd name="T26" fmla="*/ 1014 w 2032"/>
                  <a:gd name="T27" fmla="*/ 0 h 134"/>
                  <a:gd name="T28" fmla="*/ 1410 w 2032"/>
                  <a:gd name="T29" fmla="*/ 6 h 134"/>
                  <a:gd name="T30" fmla="*/ 1732 w 2032"/>
                  <a:gd name="T31" fmla="*/ 20 h 134"/>
                  <a:gd name="T32" fmla="*/ 1906 w 2032"/>
                  <a:gd name="T33" fmla="*/ 36 h 134"/>
                  <a:gd name="T34" fmla="*/ 1982 w 2032"/>
                  <a:gd name="T35" fmla="*/ 48 h 134"/>
                  <a:gd name="T36" fmla="*/ 2022 w 2032"/>
                  <a:gd name="T37" fmla="*/ 60 h 134"/>
                  <a:gd name="T38" fmla="*/ 2026 w 2032"/>
                  <a:gd name="T39" fmla="*/ 68 h 134"/>
                  <a:gd name="T40" fmla="*/ 2026 w 2032"/>
                  <a:gd name="T41" fmla="*/ 70 h 134"/>
                  <a:gd name="T42" fmla="*/ 2006 w 2032"/>
                  <a:gd name="T43" fmla="*/ 80 h 134"/>
                  <a:gd name="T44" fmla="*/ 1948 w 2032"/>
                  <a:gd name="T45" fmla="*/ 92 h 134"/>
                  <a:gd name="T46" fmla="*/ 1854 w 2032"/>
                  <a:gd name="T47" fmla="*/ 104 h 134"/>
                  <a:gd name="T48" fmla="*/ 1582 w 2032"/>
                  <a:gd name="T49" fmla="*/ 122 h 134"/>
                  <a:gd name="T50" fmla="*/ 1220 w 2032"/>
                  <a:gd name="T51" fmla="*/ 132 h 134"/>
                  <a:gd name="T52" fmla="*/ 1014 w 2032"/>
                  <a:gd name="T53" fmla="*/ 0 h 134"/>
                  <a:gd name="T54" fmla="*/ 810 w 2032"/>
                  <a:gd name="T55" fmla="*/ 2 h 134"/>
                  <a:gd name="T56" fmla="*/ 446 w 2032"/>
                  <a:gd name="T57" fmla="*/ 12 h 134"/>
                  <a:gd name="T58" fmla="*/ 172 w 2032"/>
                  <a:gd name="T59" fmla="*/ 30 h 134"/>
                  <a:gd name="T60" fmla="*/ 78 w 2032"/>
                  <a:gd name="T61" fmla="*/ 40 h 134"/>
                  <a:gd name="T62" fmla="*/ 20 w 2032"/>
                  <a:gd name="T63" fmla="*/ 54 h 134"/>
                  <a:gd name="T64" fmla="*/ 0 w 2032"/>
                  <a:gd name="T65" fmla="*/ 64 h 134"/>
                  <a:gd name="T66" fmla="*/ 0 w 2032"/>
                  <a:gd name="T67" fmla="*/ 68 h 134"/>
                  <a:gd name="T68" fmla="*/ 4 w 2032"/>
                  <a:gd name="T69" fmla="*/ 74 h 134"/>
                  <a:gd name="T70" fmla="*/ 44 w 2032"/>
                  <a:gd name="T71" fmla="*/ 86 h 134"/>
                  <a:gd name="T72" fmla="*/ 122 w 2032"/>
                  <a:gd name="T73" fmla="*/ 98 h 134"/>
                  <a:gd name="T74" fmla="*/ 296 w 2032"/>
                  <a:gd name="T75" fmla="*/ 114 h 134"/>
                  <a:gd name="T76" fmla="*/ 620 w 2032"/>
                  <a:gd name="T77" fmla="*/ 128 h 134"/>
                  <a:gd name="T78" fmla="*/ 1014 w 2032"/>
                  <a:gd name="T79" fmla="*/ 134 h 134"/>
                  <a:gd name="T80" fmla="*/ 1220 w 2032"/>
                  <a:gd name="T81" fmla="*/ 132 h 134"/>
                  <a:gd name="T82" fmla="*/ 1584 w 2032"/>
                  <a:gd name="T83" fmla="*/ 122 h 134"/>
                  <a:gd name="T84" fmla="*/ 1860 w 2032"/>
                  <a:gd name="T85" fmla="*/ 104 h 134"/>
                  <a:gd name="T86" fmla="*/ 1952 w 2032"/>
                  <a:gd name="T87" fmla="*/ 92 h 134"/>
                  <a:gd name="T88" fmla="*/ 2012 w 2032"/>
                  <a:gd name="T89" fmla="*/ 80 h 134"/>
                  <a:gd name="T90" fmla="*/ 2030 w 2032"/>
                  <a:gd name="T91" fmla="*/ 70 h 134"/>
                  <a:gd name="T92" fmla="*/ 2032 w 2032"/>
                  <a:gd name="T93" fmla="*/ 68 h 134"/>
                  <a:gd name="T94" fmla="*/ 2026 w 2032"/>
                  <a:gd name="T95" fmla="*/ 60 h 134"/>
                  <a:gd name="T96" fmla="*/ 1986 w 2032"/>
                  <a:gd name="T97" fmla="*/ 48 h 134"/>
                  <a:gd name="T98" fmla="*/ 1910 w 2032"/>
                  <a:gd name="T99" fmla="*/ 36 h 134"/>
                  <a:gd name="T100" fmla="*/ 1736 w 2032"/>
                  <a:gd name="T101" fmla="*/ 20 h 134"/>
                  <a:gd name="T102" fmla="*/ 1412 w 2032"/>
                  <a:gd name="T103" fmla="*/ 6 h 134"/>
                  <a:gd name="T104" fmla="*/ 1014 w 2032"/>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2" h="134">
                    <a:moveTo>
                      <a:pt x="1014" y="134"/>
                    </a:moveTo>
                    <a:lnTo>
                      <a:pt x="1014" y="134"/>
                    </a:lnTo>
                    <a:lnTo>
                      <a:pt x="810" y="132"/>
                    </a:lnTo>
                    <a:lnTo>
                      <a:pt x="622" y="128"/>
                    </a:lnTo>
                    <a:lnTo>
                      <a:pt x="450" y="122"/>
                    </a:lnTo>
                    <a:lnTo>
                      <a:pt x="300" y="114"/>
                    </a:lnTo>
                    <a:lnTo>
                      <a:pt x="176" y="104"/>
                    </a:lnTo>
                    <a:lnTo>
                      <a:pt x="126" y="98"/>
                    </a:lnTo>
                    <a:lnTo>
                      <a:pt x="84" y="92"/>
                    </a:lnTo>
                    <a:lnTo>
                      <a:pt x="50" y="86"/>
                    </a:lnTo>
                    <a:lnTo>
                      <a:pt x="24" y="80"/>
                    </a:lnTo>
                    <a:lnTo>
                      <a:pt x="10" y="74"/>
                    </a:lnTo>
                    <a:lnTo>
                      <a:pt x="6" y="70"/>
                    </a:lnTo>
                    <a:lnTo>
                      <a:pt x="4" y="68"/>
                    </a:lnTo>
                    <a:lnTo>
                      <a:pt x="6" y="64"/>
                    </a:lnTo>
                    <a:lnTo>
                      <a:pt x="10" y="60"/>
                    </a:lnTo>
                    <a:lnTo>
                      <a:pt x="24" y="54"/>
                    </a:lnTo>
                    <a:lnTo>
                      <a:pt x="50" y="48"/>
                    </a:lnTo>
                    <a:lnTo>
                      <a:pt x="84" y="42"/>
                    </a:lnTo>
                    <a:lnTo>
                      <a:pt x="126" y="36"/>
                    </a:lnTo>
                    <a:lnTo>
                      <a:pt x="176" y="30"/>
                    </a:lnTo>
                    <a:lnTo>
                      <a:pt x="300" y="20"/>
                    </a:lnTo>
                    <a:lnTo>
                      <a:pt x="450" y="12"/>
                    </a:lnTo>
                    <a:lnTo>
                      <a:pt x="622" y="6"/>
                    </a:lnTo>
                    <a:lnTo>
                      <a:pt x="810" y="2"/>
                    </a:lnTo>
                    <a:lnTo>
                      <a:pt x="1014" y="0"/>
                    </a:lnTo>
                    <a:lnTo>
                      <a:pt x="1220" y="2"/>
                    </a:lnTo>
                    <a:lnTo>
                      <a:pt x="1410" y="6"/>
                    </a:lnTo>
                    <a:lnTo>
                      <a:pt x="1582" y="12"/>
                    </a:lnTo>
                    <a:lnTo>
                      <a:pt x="1732" y="20"/>
                    </a:lnTo>
                    <a:lnTo>
                      <a:pt x="1854" y="30"/>
                    </a:lnTo>
                    <a:lnTo>
                      <a:pt x="1906" y="36"/>
                    </a:lnTo>
                    <a:lnTo>
                      <a:pt x="1948" y="42"/>
                    </a:lnTo>
                    <a:lnTo>
                      <a:pt x="1982" y="48"/>
                    </a:lnTo>
                    <a:lnTo>
                      <a:pt x="2006" y="54"/>
                    </a:lnTo>
                    <a:lnTo>
                      <a:pt x="2022" y="60"/>
                    </a:lnTo>
                    <a:lnTo>
                      <a:pt x="2026" y="64"/>
                    </a:lnTo>
                    <a:lnTo>
                      <a:pt x="2026" y="68"/>
                    </a:lnTo>
                    <a:lnTo>
                      <a:pt x="2026" y="70"/>
                    </a:lnTo>
                    <a:lnTo>
                      <a:pt x="2022" y="74"/>
                    </a:lnTo>
                    <a:lnTo>
                      <a:pt x="2006" y="80"/>
                    </a:lnTo>
                    <a:lnTo>
                      <a:pt x="1982" y="86"/>
                    </a:lnTo>
                    <a:lnTo>
                      <a:pt x="1948" y="92"/>
                    </a:lnTo>
                    <a:lnTo>
                      <a:pt x="1906" y="98"/>
                    </a:lnTo>
                    <a:lnTo>
                      <a:pt x="1854" y="104"/>
                    </a:lnTo>
                    <a:lnTo>
                      <a:pt x="1732" y="114"/>
                    </a:lnTo>
                    <a:lnTo>
                      <a:pt x="1582" y="122"/>
                    </a:lnTo>
                    <a:lnTo>
                      <a:pt x="1410" y="128"/>
                    </a:lnTo>
                    <a:lnTo>
                      <a:pt x="1220" y="132"/>
                    </a:lnTo>
                    <a:lnTo>
                      <a:pt x="1014" y="134"/>
                    </a:lnTo>
                    <a:close/>
                    <a:moveTo>
                      <a:pt x="1014" y="0"/>
                    </a:moveTo>
                    <a:lnTo>
                      <a:pt x="1014" y="0"/>
                    </a:lnTo>
                    <a:lnTo>
                      <a:pt x="810" y="2"/>
                    </a:lnTo>
                    <a:lnTo>
                      <a:pt x="620" y="6"/>
                    </a:lnTo>
                    <a:lnTo>
                      <a:pt x="446" y="12"/>
                    </a:lnTo>
                    <a:lnTo>
                      <a:pt x="296" y="20"/>
                    </a:lnTo>
                    <a:lnTo>
                      <a:pt x="172" y="30"/>
                    </a:lnTo>
                    <a:lnTo>
                      <a:pt x="122" y="36"/>
                    </a:lnTo>
                    <a:lnTo>
                      <a:pt x="78" y="40"/>
                    </a:lnTo>
                    <a:lnTo>
                      <a:pt x="44" y="48"/>
                    </a:lnTo>
                    <a:lnTo>
                      <a:pt x="20" y="54"/>
                    </a:lnTo>
                    <a:lnTo>
                      <a:pt x="4" y="60"/>
                    </a:lnTo>
                    <a:lnTo>
                      <a:pt x="0" y="64"/>
                    </a:lnTo>
                    <a:lnTo>
                      <a:pt x="0" y="68"/>
                    </a:lnTo>
                    <a:lnTo>
                      <a:pt x="0" y="70"/>
                    </a:lnTo>
                    <a:lnTo>
                      <a:pt x="4" y="74"/>
                    </a:lnTo>
                    <a:lnTo>
                      <a:pt x="20" y="80"/>
                    </a:lnTo>
                    <a:lnTo>
                      <a:pt x="44" y="86"/>
                    </a:lnTo>
                    <a:lnTo>
                      <a:pt x="78" y="92"/>
                    </a:lnTo>
                    <a:lnTo>
                      <a:pt x="122" y="98"/>
                    </a:lnTo>
                    <a:lnTo>
                      <a:pt x="172" y="104"/>
                    </a:lnTo>
                    <a:lnTo>
                      <a:pt x="296" y="114"/>
                    </a:lnTo>
                    <a:lnTo>
                      <a:pt x="446" y="122"/>
                    </a:lnTo>
                    <a:lnTo>
                      <a:pt x="620" y="128"/>
                    </a:lnTo>
                    <a:lnTo>
                      <a:pt x="810" y="132"/>
                    </a:lnTo>
                    <a:lnTo>
                      <a:pt x="1014" y="134"/>
                    </a:lnTo>
                    <a:lnTo>
                      <a:pt x="1220" y="132"/>
                    </a:lnTo>
                    <a:lnTo>
                      <a:pt x="1412" y="128"/>
                    </a:lnTo>
                    <a:lnTo>
                      <a:pt x="1584" y="122"/>
                    </a:lnTo>
                    <a:lnTo>
                      <a:pt x="1736" y="114"/>
                    </a:lnTo>
                    <a:lnTo>
                      <a:pt x="1860" y="104"/>
                    </a:lnTo>
                    <a:lnTo>
                      <a:pt x="1910" y="98"/>
                    </a:lnTo>
                    <a:lnTo>
                      <a:pt x="1952" y="92"/>
                    </a:lnTo>
                    <a:lnTo>
                      <a:pt x="1986" y="86"/>
                    </a:lnTo>
                    <a:lnTo>
                      <a:pt x="2012" y="80"/>
                    </a:lnTo>
                    <a:lnTo>
                      <a:pt x="2026" y="74"/>
                    </a:lnTo>
                    <a:lnTo>
                      <a:pt x="2030" y="70"/>
                    </a:lnTo>
                    <a:lnTo>
                      <a:pt x="2032" y="68"/>
                    </a:lnTo>
                    <a:lnTo>
                      <a:pt x="2030" y="64"/>
                    </a:lnTo>
                    <a:lnTo>
                      <a:pt x="2026" y="60"/>
                    </a:lnTo>
                    <a:lnTo>
                      <a:pt x="2012" y="54"/>
                    </a:lnTo>
                    <a:lnTo>
                      <a:pt x="1986" y="48"/>
                    </a:lnTo>
                    <a:lnTo>
                      <a:pt x="1952" y="40"/>
                    </a:lnTo>
                    <a:lnTo>
                      <a:pt x="1910" y="36"/>
                    </a:lnTo>
                    <a:lnTo>
                      <a:pt x="1860" y="30"/>
                    </a:lnTo>
                    <a:lnTo>
                      <a:pt x="1736" y="20"/>
                    </a:lnTo>
                    <a:lnTo>
                      <a:pt x="1584" y="12"/>
                    </a:lnTo>
                    <a:lnTo>
                      <a:pt x="1412" y="6"/>
                    </a:lnTo>
                    <a:lnTo>
                      <a:pt x="1220" y="2"/>
                    </a:lnTo>
                    <a:lnTo>
                      <a:pt x="1014" y="0"/>
                    </a:lnTo>
                    <a:close/>
                  </a:path>
                </a:pathLst>
              </a:custGeom>
              <a:solidFill>
                <a:srgbClr val="EAE8E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7" name="Freeform 262"/>
              <p:cNvSpPr>
                <a:spLocks noChangeArrowheads="1"/>
              </p:cNvSpPr>
              <p:nvPr/>
            </p:nvSpPr>
            <p:spPr bwMode="auto">
              <a:xfrm>
                <a:off x="102" y="6"/>
                <a:ext cx="2022" cy="134"/>
              </a:xfrm>
              <a:custGeom>
                <a:avLst/>
                <a:gdLst>
                  <a:gd name="T0" fmla="*/ 1010 w 2022"/>
                  <a:gd name="T1" fmla="*/ 134 h 134"/>
                  <a:gd name="T2" fmla="*/ 1010 w 2022"/>
                  <a:gd name="T3" fmla="*/ 134 h 134"/>
                  <a:gd name="T4" fmla="*/ 806 w 2022"/>
                  <a:gd name="T5" fmla="*/ 132 h 134"/>
                  <a:gd name="T6" fmla="*/ 618 w 2022"/>
                  <a:gd name="T7" fmla="*/ 128 h 134"/>
                  <a:gd name="T8" fmla="*/ 446 w 2022"/>
                  <a:gd name="T9" fmla="*/ 122 h 134"/>
                  <a:gd name="T10" fmla="*/ 296 w 2022"/>
                  <a:gd name="T11" fmla="*/ 114 h 134"/>
                  <a:gd name="T12" fmla="*/ 172 w 2022"/>
                  <a:gd name="T13" fmla="*/ 104 h 134"/>
                  <a:gd name="T14" fmla="*/ 122 w 2022"/>
                  <a:gd name="T15" fmla="*/ 98 h 134"/>
                  <a:gd name="T16" fmla="*/ 80 w 2022"/>
                  <a:gd name="T17" fmla="*/ 92 h 134"/>
                  <a:gd name="T18" fmla="*/ 46 w 2022"/>
                  <a:gd name="T19" fmla="*/ 86 h 134"/>
                  <a:gd name="T20" fmla="*/ 20 w 2022"/>
                  <a:gd name="T21" fmla="*/ 80 h 134"/>
                  <a:gd name="T22" fmla="*/ 6 w 2022"/>
                  <a:gd name="T23" fmla="*/ 74 h 134"/>
                  <a:gd name="T24" fmla="*/ 2 w 2022"/>
                  <a:gd name="T25" fmla="*/ 70 h 134"/>
                  <a:gd name="T26" fmla="*/ 0 w 2022"/>
                  <a:gd name="T27" fmla="*/ 68 h 134"/>
                  <a:gd name="T28" fmla="*/ 0 w 2022"/>
                  <a:gd name="T29" fmla="*/ 68 h 134"/>
                  <a:gd name="T30" fmla="*/ 2 w 2022"/>
                  <a:gd name="T31" fmla="*/ 64 h 134"/>
                  <a:gd name="T32" fmla="*/ 6 w 2022"/>
                  <a:gd name="T33" fmla="*/ 60 h 134"/>
                  <a:gd name="T34" fmla="*/ 20 w 2022"/>
                  <a:gd name="T35" fmla="*/ 54 h 134"/>
                  <a:gd name="T36" fmla="*/ 46 w 2022"/>
                  <a:gd name="T37" fmla="*/ 48 h 134"/>
                  <a:gd name="T38" fmla="*/ 80 w 2022"/>
                  <a:gd name="T39" fmla="*/ 42 h 134"/>
                  <a:gd name="T40" fmla="*/ 122 w 2022"/>
                  <a:gd name="T41" fmla="*/ 36 h 134"/>
                  <a:gd name="T42" fmla="*/ 172 w 2022"/>
                  <a:gd name="T43" fmla="*/ 30 h 134"/>
                  <a:gd name="T44" fmla="*/ 296 w 2022"/>
                  <a:gd name="T45" fmla="*/ 20 h 134"/>
                  <a:gd name="T46" fmla="*/ 446 w 2022"/>
                  <a:gd name="T47" fmla="*/ 12 h 134"/>
                  <a:gd name="T48" fmla="*/ 618 w 2022"/>
                  <a:gd name="T49" fmla="*/ 6 h 134"/>
                  <a:gd name="T50" fmla="*/ 806 w 2022"/>
                  <a:gd name="T51" fmla="*/ 2 h 134"/>
                  <a:gd name="T52" fmla="*/ 1010 w 2022"/>
                  <a:gd name="T53" fmla="*/ 0 h 134"/>
                  <a:gd name="T54" fmla="*/ 1010 w 2022"/>
                  <a:gd name="T55" fmla="*/ 0 h 134"/>
                  <a:gd name="T56" fmla="*/ 1216 w 2022"/>
                  <a:gd name="T57" fmla="*/ 2 h 134"/>
                  <a:gd name="T58" fmla="*/ 1406 w 2022"/>
                  <a:gd name="T59" fmla="*/ 6 h 134"/>
                  <a:gd name="T60" fmla="*/ 1578 w 2022"/>
                  <a:gd name="T61" fmla="*/ 12 h 134"/>
                  <a:gd name="T62" fmla="*/ 1728 w 2022"/>
                  <a:gd name="T63" fmla="*/ 20 h 134"/>
                  <a:gd name="T64" fmla="*/ 1850 w 2022"/>
                  <a:gd name="T65" fmla="*/ 30 h 134"/>
                  <a:gd name="T66" fmla="*/ 1902 w 2022"/>
                  <a:gd name="T67" fmla="*/ 36 h 134"/>
                  <a:gd name="T68" fmla="*/ 1944 w 2022"/>
                  <a:gd name="T69" fmla="*/ 42 h 134"/>
                  <a:gd name="T70" fmla="*/ 1978 w 2022"/>
                  <a:gd name="T71" fmla="*/ 48 h 134"/>
                  <a:gd name="T72" fmla="*/ 2002 w 2022"/>
                  <a:gd name="T73" fmla="*/ 54 h 134"/>
                  <a:gd name="T74" fmla="*/ 2018 w 2022"/>
                  <a:gd name="T75" fmla="*/ 60 h 134"/>
                  <a:gd name="T76" fmla="*/ 2022 w 2022"/>
                  <a:gd name="T77" fmla="*/ 64 h 134"/>
                  <a:gd name="T78" fmla="*/ 2022 w 2022"/>
                  <a:gd name="T79" fmla="*/ 68 h 134"/>
                  <a:gd name="T80" fmla="*/ 2022 w 2022"/>
                  <a:gd name="T81" fmla="*/ 68 h 134"/>
                  <a:gd name="T82" fmla="*/ 2022 w 2022"/>
                  <a:gd name="T83" fmla="*/ 70 h 134"/>
                  <a:gd name="T84" fmla="*/ 2018 w 2022"/>
                  <a:gd name="T85" fmla="*/ 74 h 134"/>
                  <a:gd name="T86" fmla="*/ 2002 w 2022"/>
                  <a:gd name="T87" fmla="*/ 80 h 134"/>
                  <a:gd name="T88" fmla="*/ 1978 w 2022"/>
                  <a:gd name="T89" fmla="*/ 86 h 134"/>
                  <a:gd name="T90" fmla="*/ 1944 w 2022"/>
                  <a:gd name="T91" fmla="*/ 92 h 134"/>
                  <a:gd name="T92" fmla="*/ 1902 w 2022"/>
                  <a:gd name="T93" fmla="*/ 98 h 134"/>
                  <a:gd name="T94" fmla="*/ 1850 w 2022"/>
                  <a:gd name="T95" fmla="*/ 104 h 134"/>
                  <a:gd name="T96" fmla="*/ 1728 w 2022"/>
                  <a:gd name="T97" fmla="*/ 114 h 134"/>
                  <a:gd name="T98" fmla="*/ 1578 w 2022"/>
                  <a:gd name="T99" fmla="*/ 122 h 134"/>
                  <a:gd name="T100" fmla="*/ 1406 w 2022"/>
                  <a:gd name="T101" fmla="*/ 128 h 134"/>
                  <a:gd name="T102" fmla="*/ 1216 w 2022"/>
                  <a:gd name="T103" fmla="*/ 132 h 134"/>
                  <a:gd name="T104" fmla="*/ 1010 w 2022"/>
                  <a:gd name="T10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2" h="134">
                    <a:moveTo>
                      <a:pt x="1010" y="134"/>
                    </a:moveTo>
                    <a:lnTo>
                      <a:pt x="1010" y="134"/>
                    </a:lnTo>
                    <a:lnTo>
                      <a:pt x="806" y="132"/>
                    </a:lnTo>
                    <a:lnTo>
                      <a:pt x="618" y="128"/>
                    </a:lnTo>
                    <a:lnTo>
                      <a:pt x="446" y="122"/>
                    </a:lnTo>
                    <a:lnTo>
                      <a:pt x="296" y="114"/>
                    </a:lnTo>
                    <a:lnTo>
                      <a:pt x="172" y="104"/>
                    </a:lnTo>
                    <a:lnTo>
                      <a:pt x="122" y="98"/>
                    </a:lnTo>
                    <a:lnTo>
                      <a:pt x="80" y="92"/>
                    </a:lnTo>
                    <a:lnTo>
                      <a:pt x="46" y="86"/>
                    </a:lnTo>
                    <a:lnTo>
                      <a:pt x="20" y="80"/>
                    </a:lnTo>
                    <a:lnTo>
                      <a:pt x="6" y="74"/>
                    </a:lnTo>
                    <a:lnTo>
                      <a:pt x="2" y="70"/>
                    </a:lnTo>
                    <a:lnTo>
                      <a:pt x="0" y="68"/>
                    </a:lnTo>
                    <a:lnTo>
                      <a:pt x="2" y="64"/>
                    </a:lnTo>
                    <a:lnTo>
                      <a:pt x="6" y="60"/>
                    </a:lnTo>
                    <a:lnTo>
                      <a:pt x="20" y="54"/>
                    </a:lnTo>
                    <a:lnTo>
                      <a:pt x="46" y="48"/>
                    </a:lnTo>
                    <a:lnTo>
                      <a:pt x="80" y="42"/>
                    </a:lnTo>
                    <a:lnTo>
                      <a:pt x="122" y="36"/>
                    </a:lnTo>
                    <a:lnTo>
                      <a:pt x="172" y="30"/>
                    </a:lnTo>
                    <a:lnTo>
                      <a:pt x="296" y="20"/>
                    </a:lnTo>
                    <a:lnTo>
                      <a:pt x="446" y="12"/>
                    </a:lnTo>
                    <a:lnTo>
                      <a:pt x="618" y="6"/>
                    </a:lnTo>
                    <a:lnTo>
                      <a:pt x="806" y="2"/>
                    </a:lnTo>
                    <a:lnTo>
                      <a:pt x="1010" y="0"/>
                    </a:lnTo>
                    <a:lnTo>
                      <a:pt x="1216" y="2"/>
                    </a:lnTo>
                    <a:lnTo>
                      <a:pt x="1406" y="6"/>
                    </a:lnTo>
                    <a:lnTo>
                      <a:pt x="1578" y="12"/>
                    </a:lnTo>
                    <a:lnTo>
                      <a:pt x="1728" y="20"/>
                    </a:lnTo>
                    <a:lnTo>
                      <a:pt x="1850" y="30"/>
                    </a:lnTo>
                    <a:lnTo>
                      <a:pt x="1902" y="36"/>
                    </a:lnTo>
                    <a:lnTo>
                      <a:pt x="1944" y="42"/>
                    </a:lnTo>
                    <a:lnTo>
                      <a:pt x="1978" y="48"/>
                    </a:lnTo>
                    <a:lnTo>
                      <a:pt x="2002" y="54"/>
                    </a:lnTo>
                    <a:lnTo>
                      <a:pt x="2018" y="60"/>
                    </a:lnTo>
                    <a:lnTo>
                      <a:pt x="2022" y="64"/>
                    </a:lnTo>
                    <a:lnTo>
                      <a:pt x="2022" y="68"/>
                    </a:lnTo>
                    <a:lnTo>
                      <a:pt x="2022" y="70"/>
                    </a:lnTo>
                    <a:lnTo>
                      <a:pt x="2018" y="74"/>
                    </a:lnTo>
                    <a:lnTo>
                      <a:pt x="2002" y="80"/>
                    </a:lnTo>
                    <a:lnTo>
                      <a:pt x="1978" y="86"/>
                    </a:lnTo>
                    <a:lnTo>
                      <a:pt x="1944" y="92"/>
                    </a:lnTo>
                    <a:lnTo>
                      <a:pt x="1902" y="98"/>
                    </a:lnTo>
                    <a:lnTo>
                      <a:pt x="1850" y="104"/>
                    </a:lnTo>
                    <a:lnTo>
                      <a:pt x="1728" y="114"/>
                    </a:lnTo>
                    <a:lnTo>
                      <a:pt x="1578" y="122"/>
                    </a:lnTo>
                    <a:lnTo>
                      <a:pt x="1406" y="128"/>
                    </a:lnTo>
                    <a:lnTo>
                      <a:pt x="1216" y="132"/>
                    </a:lnTo>
                    <a:lnTo>
                      <a:pt x="1010"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8" name="Freeform 263"/>
              <p:cNvSpPr>
                <a:spLocks noChangeArrowheads="1"/>
              </p:cNvSpPr>
              <p:nvPr/>
            </p:nvSpPr>
            <p:spPr bwMode="auto">
              <a:xfrm>
                <a:off x="98" y="6"/>
                <a:ext cx="2032" cy="134"/>
              </a:xfrm>
              <a:custGeom>
                <a:avLst/>
                <a:gdLst>
                  <a:gd name="T0" fmla="*/ 1014 w 2032"/>
                  <a:gd name="T1" fmla="*/ 0 h 134"/>
                  <a:gd name="T2" fmla="*/ 1014 w 2032"/>
                  <a:gd name="T3" fmla="*/ 0 h 134"/>
                  <a:gd name="T4" fmla="*/ 810 w 2032"/>
                  <a:gd name="T5" fmla="*/ 2 h 134"/>
                  <a:gd name="T6" fmla="*/ 620 w 2032"/>
                  <a:gd name="T7" fmla="*/ 6 h 134"/>
                  <a:gd name="T8" fmla="*/ 446 w 2032"/>
                  <a:gd name="T9" fmla="*/ 12 h 134"/>
                  <a:gd name="T10" fmla="*/ 296 w 2032"/>
                  <a:gd name="T11" fmla="*/ 20 h 134"/>
                  <a:gd name="T12" fmla="*/ 172 w 2032"/>
                  <a:gd name="T13" fmla="*/ 30 h 134"/>
                  <a:gd name="T14" fmla="*/ 122 w 2032"/>
                  <a:gd name="T15" fmla="*/ 36 h 134"/>
                  <a:gd name="T16" fmla="*/ 78 w 2032"/>
                  <a:gd name="T17" fmla="*/ 40 h 134"/>
                  <a:gd name="T18" fmla="*/ 44 w 2032"/>
                  <a:gd name="T19" fmla="*/ 48 h 134"/>
                  <a:gd name="T20" fmla="*/ 20 w 2032"/>
                  <a:gd name="T21" fmla="*/ 54 h 134"/>
                  <a:gd name="T22" fmla="*/ 4 w 2032"/>
                  <a:gd name="T23" fmla="*/ 60 h 134"/>
                  <a:gd name="T24" fmla="*/ 0 w 2032"/>
                  <a:gd name="T25" fmla="*/ 64 h 134"/>
                  <a:gd name="T26" fmla="*/ 0 w 2032"/>
                  <a:gd name="T27" fmla="*/ 68 h 134"/>
                  <a:gd name="T28" fmla="*/ 0 w 2032"/>
                  <a:gd name="T29" fmla="*/ 68 h 134"/>
                  <a:gd name="T30" fmla="*/ 0 w 2032"/>
                  <a:gd name="T31" fmla="*/ 70 h 134"/>
                  <a:gd name="T32" fmla="*/ 4 w 2032"/>
                  <a:gd name="T33" fmla="*/ 74 h 134"/>
                  <a:gd name="T34" fmla="*/ 20 w 2032"/>
                  <a:gd name="T35" fmla="*/ 80 h 134"/>
                  <a:gd name="T36" fmla="*/ 44 w 2032"/>
                  <a:gd name="T37" fmla="*/ 86 h 134"/>
                  <a:gd name="T38" fmla="*/ 78 w 2032"/>
                  <a:gd name="T39" fmla="*/ 92 h 134"/>
                  <a:gd name="T40" fmla="*/ 122 w 2032"/>
                  <a:gd name="T41" fmla="*/ 98 h 134"/>
                  <a:gd name="T42" fmla="*/ 172 w 2032"/>
                  <a:gd name="T43" fmla="*/ 104 h 134"/>
                  <a:gd name="T44" fmla="*/ 296 w 2032"/>
                  <a:gd name="T45" fmla="*/ 114 h 134"/>
                  <a:gd name="T46" fmla="*/ 446 w 2032"/>
                  <a:gd name="T47" fmla="*/ 122 h 134"/>
                  <a:gd name="T48" fmla="*/ 620 w 2032"/>
                  <a:gd name="T49" fmla="*/ 128 h 134"/>
                  <a:gd name="T50" fmla="*/ 810 w 2032"/>
                  <a:gd name="T51" fmla="*/ 132 h 134"/>
                  <a:gd name="T52" fmla="*/ 1014 w 2032"/>
                  <a:gd name="T53" fmla="*/ 134 h 134"/>
                  <a:gd name="T54" fmla="*/ 1014 w 2032"/>
                  <a:gd name="T55" fmla="*/ 134 h 134"/>
                  <a:gd name="T56" fmla="*/ 1220 w 2032"/>
                  <a:gd name="T57" fmla="*/ 132 h 134"/>
                  <a:gd name="T58" fmla="*/ 1412 w 2032"/>
                  <a:gd name="T59" fmla="*/ 128 h 134"/>
                  <a:gd name="T60" fmla="*/ 1584 w 2032"/>
                  <a:gd name="T61" fmla="*/ 122 h 134"/>
                  <a:gd name="T62" fmla="*/ 1736 w 2032"/>
                  <a:gd name="T63" fmla="*/ 114 h 134"/>
                  <a:gd name="T64" fmla="*/ 1860 w 2032"/>
                  <a:gd name="T65" fmla="*/ 104 h 134"/>
                  <a:gd name="T66" fmla="*/ 1910 w 2032"/>
                  <a:gd name="T67" fmla="*/ 98 h 134"/>
                  <a:gd name="T68" fmla="*/ 1952 w 2032"/>
                  <a:gd name="T69" fmla="*/ 92 h 134"/>
                  <a:gd name="T70" fmla="*/ 1986 w 2032"/>
                  <a:gd name="T71" fmla="*/ 86 h 134"/>
                  <a:gd name="T72" fmla="*/ 2012 w 2032"/>
                  <a:gd name="T73" fmla="*/ 80 h 134"/>
                  <a:gd name="T74" fmla="*/ 2026 w 2032"/>
                  <a:gd name="T75" fmla="*/ 74 h 134"/>
                  <a:gd name="T76" fmla="*/ 2030 w 2032"/>
                  <a:gd name="T77" fmla="*/ 70 h 134"/>
                  <a:gd name="T78" fmla="*/ 2032 w 2032"/>
                  <a:gd name="T79" fmla="*/ 68 h 134"/>
                  <a:gd name="T80" fmla="*/ 2032 w 2032"/>
                  <a:gd name="T81" fmla="*/ 68 h 134"/>
                  <a:gd name="T82" fmla="*/ 2030 w 2032"/>
                  <a:gd name="T83" fmla="*/ 64 h 134"/>
                  <a:gd name="T84" fmla="*/ 2026 w 2032"/>
                  <a:gd name="T85" fmla="*/ 60 h 134"/>
                  <a:gd name="T86" fmla="*/ 2012 w 2032"/>
                  <a:gd name="T87" fmla="*/ 54 h 134"/>
                  <a:gd name="T88" fmla="*/ 1986 w 2032"/>
                  <a:gd name="T89" fmla="*/ 48 h 134"/>
                  <a:gd name="T90" fmla="*/ 1952 w 2032"/>
                  <a:gd name="T91" fmla="*/ 40 h 134"/>
                  <a:gd name="T92" fmla="*/ 1910 w 2032"/>
                  <a:gd name="T93" fmla="*/ 36 h 134"/>
                  <a:gd name="T94" fmla="*/ 1860 w 2032"/>
                  <a:gd name="T95" fmla="*/ 30 h 134"/>
                  <a:gd name="T96" fmla="*/ 1736 w 2032"/>
                  <a:gd name="T97" fmla="*/ 20 h 134"/>
                  <a:gd name="T98" fmla="*/ 1584 w 2032"/>
                  <a:gd name="T99" fmla="*/ 12 h 134"/>
                  <a:gd name="T100" fmla="*/ 1412 w 2032"/>
                  <a:gd name="T101" fmla="*/ 6 h 134"/>
                  <a:gd name="T102" fmla="*/ 1220 w 2032"/>
                  <a:gd name="T103" fmla="*/ 2 h 134"/>
                  <a:gd name="T104" fmla="*/ 1014 w 2032"/>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2" h="134">
                    <a:moveTo>
                      <a:pt x="1014" y="0"/>
                    </a:moveTo>
                    <a:lnTo>
                      <a:pt x="1014" y="0"/>
                    </a:lnTo>
                    <a:lnTo>
                      <a:pt x="810" y="2"/>
                    </a:lnTo>
                    <a:lnTo>
                      <a:pt x="620" y="6"/>
                    </a:lnTo>
                    <a:lnTo>
                      <a:pt x="446" y="12"/>
                    </a:lnTo>
                    <a:lnTo>
                      <a:pt x="296" y="20"/>
                    </a:lnTo>
                    <a:lnTo>
                      <a:pt x="172" y="30"/>
                    </a:lnTo>
                    <a:lnTo>
                      <a:pt x="122" y="36"/>
                    </a:lnTo>
                    <a:lnTo>
                      <a:pt x="78" y="40"/>
                    </a:lnTo>
                    <a:lnTo>
                      <a:pt x="44" y="48"/>
                    </a:lnTo>
                    <a:lnTo>
                      <a:pt x="20" y="54"/>
                    </a:lnTo>
                    <a:lnTo>
                      <a:pt x="4" y="60"/>
                    </a:lnTo>
                    <a:lnTo>
                      <a:pt x="0" y="64"/>
                    </a:lnTo>
                    <a:lnTo>
                      <a:pt x="0" y="68"/>
                    </a:lnTo>
                    <a:lnTo>
                      <a:pt x="0" y="70"/>
                    </a:lnTo>
                    <a:lnTo>
                      <a:pt x="4" y="74"/>
                    </a:lnTo>
                    <a:lnTo>
                      <a:pt x="20" y="80"/>
                    </a:lnTo>
                    <a:lnTo>
                      <a:pt x="44" y="86"/>
                    </a:lnTo>
                    <a:lnTo>
                      <a:pt x="78" y="92"/>
                    </a:lnTo>
                    <a:lnTo>
                      <a:pt x="122" y="98"/>
                    </a:lnTo>
                    <a:lnTo>
                      <a:pt x="172" y="104"/>
                    </a:lnTo>
                    <a:lnTo>
                      <a:pt x="296" y="114"/>
                    </a:lnTo>
                    <a:lnTo>
                      <a:pt x="446" y="122"/>
                    </a:lnTo>
                    <a:lnTo>
                      <a:pt x="620" y="128"/>
                    </a:lnTo>
                    <a:lnTo>
                      <a:pt x="810" y="132"/>
                    </a:lnTo>
                    <a:lnTo>
                      <a:pt x="1014" y="134"/>
                    </a:lnTo>
                    <a:lnTo>
                      <a:pt x="1220" y="132"/>
                    </a:lnTo>
                    <a:lnTo>
                      <a:pt x="1412" y="128"/>
                    </a:lnTo>
                    <a:lnTo>
                      <a:pt x="1584" y="122"/>
                    </a:lnTo>
                    <a:lnTo>
                      <a:pt x="1736" y="114"/>
                    </a:lnTo>
                    <a:lnTo>
                      <a:pt x="1860" y="104"/>
                    </a:lnTo>
                    <a:lnTo>
                      <a:pt x="1910" y="98"/>
                    </a:lnTo>
                    <a:lnTo>
                      <a:pt x="1952" y="92"/>
                    </a:lnTo>
                    <a:lnTo>
                      <a:pt x="1986" y="86"/>
                    </a:lnTo>
                    <a:lnTo>
                      <a:pt x="2012" y="80"/>
                    </a:lnTo>
                    <a:lnTo>
                      <a:pt x="2026" y="74"/>
                    </a:lnTo>
                    <a:lnTo>
                      <a:pt x="2030" y="70"/>
                    </a:lnTo>
                    <a:lnTo>
                      <a:pt x="2032" y="68"/>
                    </a:lnTo>
                    <a:lnTo>
                      <a:pt x="2030" y="64"/>
                    </a:lnTo>
                    <a:lnTo>
                      <a:pt x="2026" y="60"/>
                    </a:lnTo>
                    <a:lnTo>
                      <a:pt x="2012" y="54"/>
                    </a:lnTo>
                    <a:lnTo>
                      <a:pt x="1986" y="48"/>
                    </a:lnTo>
                    <a:lnTo>
                      <a:pt x="1952" y="40"/>
                    </a:lnTo>
                    <a:lnTo>
                      <a:pt x="1910" y="36"/>
                    </a:lnTo>
                    <a:lnTo>
                      <a:pt x="1860" y="30"/>
                    </a:lnTo>
                    <a:lnTo>
                      <a:pt x="1736" y="20"/>
                    </a:lnTo>
                    <a:lnTo>
                      <a:pt x="1584" y="12"/>
                    </a:lnTo>
                    <a:lnTo>
                      <a:pt x="1412" y="6"/>
                    </a:lnTo>
                    <a:lnTo>
                      <a:pt x="1220" y="2"/>
                    </a:lnTo>
                    <a:lnTo>
                      <a:pt x="10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59" name="Freeform 264"/>
              <p:cNvSpPr>
                <a:spLocks noEditPoints="1" noChangeArrowheads="1"/>
              </p:cNvSpPr>
              <p:nvPr/>
            </p:nvSpPr>
            <p:spPr bwMode="auto">
              <a:xfrm>
                <a:off x="102" y="6"/>
                <a:ext cx="2022" cy="134"/>
              </a:xfrm>
              <a:custGeom>
                <a:avLst/>
                <a:gdLst>
                  <a:gd name="T0" fmla="*/ 1010 w 2022"/>
                  <a:gd name="T1" fmla="*/ 134 h 134"/>
                  <a:gd name="T2" fmla="*/ 620 w 2022"/>
                  <a:gd name="T3" fmla="*/ 128 h 134"/>
                  <a:gd name="T4" fmla="*/ 300 w 2022"/>
                  <a:gd name="T5" fmla="*/ 114 h 134"/>
                  <a:gd name="T6" fmla="*/ 126 w 2022"/>
                  <a:gd name="T7" fmla="*/ 98 h 134"/>
                  <a:gd name="T8" fmla="*/ 50 w 2022"/>
                  <a:gd name="T9" fmla="*/ 86 h 134"/>
                  <a:gd name="T10" fmla="*/ 10 w 2022"/>
                  <a:gd name="T11" fmla="*/ 74 h 134"/>
                  <a:gd name="T12" fmla="*/ 6 w 2022"/>
                  <a:gd name="T13" fmla="*/ 68 h 134"/>
                  <a:gd name="T14" fmla="*/ 6 w 2022"/>
                  <a:gd name="T15" fmla="*/ 64 h 134"/>
                  <a:gd name="T16" fmla="*/ 26 w 2022"/>
                  <a:gd name="T17" fmla="*/ 54 h 134"/>
                  <a:gd name="T18" fmla="*/ 84 w 2022"/>
                  <a:gd name="T19" fmla="*/ 42 h 134"/>
                  <a:gd name="T20" fmla="*/ 176 w 2022"/>
                  <a:gd name="T21" fmla="*/ 30 h 134"/>
                  <a:gd name="T22" fmla="*/ 448 w 2022"/>
                  <a:gd name="T23" fmla="*/ 12 h 134"/>
                  <a:gd name="T24" fmla="*/ 808 w 2022"/>
                  <a:gd name="T25" fmla="*/ 2 h 134"/>
                  <a:gd name="T26" fmla="*/ 1010 w 2022"/>
                  <a:gd name="T27" fmla="*/ 0 h 134"/>
                  <a:gd name="T28" fmla="*/ 1404 w 2022"/>
                  <a:gd name="T29" fmla="*/ 6 h 134"/>
                  <a:gd name="T30" fmla="*/ 1724 w 2022"/>
                  <a:gd name="T31" fmla="*/ 20 h 134"/>
                  <a:gd name="T32" fmla="*/ 1896 w 2022"/>
                  <a:gd name="T33" fmla="*/ 36 h 134"/>
                  <a:gd name="T34" fmla="*/ 1972 w 2022"/>
                  <a:gd name="T35" fmla="*/ 48 h 134"/>
                  <a:gd name="T36" fmla="*/ 2012 w 2022"/>
                  <a:gd name="T37" fmla="*/ 60 h 134"/>
                  <a:gd name="T38" fmla="*/ 2018 w 2022"/>
                  <a:gd name="T39" fmla="*/ 68 h 134"/>
                  <a:gd name="T40" fmla="*/ 2016 w 2022"/>
                  <a:gd name="T41" fmla="*/ 70 h 134"/>
                  <a:gd name="T42" fmla="*/ 1998 w 2022"/>
                  <a:gd name="T43" fmla="*/ 80 h 134"/>
                  <a:gd name="T44" fmla="*/ 1940 w 2022"/>
                  <a:gd name="T45" fmla="*/ 92 h 134"/>
                  <a:gd name="T46" fmla="*/ 1846 w 2022"/>
                  <a:gd name="T47" fmla="*/ 104 h 134"/>
                  <a:gd name="T48" fmla="*/ 1576 w 2022"/>
                  <a:gd name="T49" fmla="*/ 122 h 134"/>
                  <a:gd name="T50" fmla="*/ 1214 w 2022"/>
                  <a:gd name="T51" fmla="*/ 132 h 134"/>
                  <a:gd name="T52" fmla="*/ 1010 w 2022"/>
                  <a:gd name="T53" fmla="*/ 0 h 134"/>
                  <a:gd name="T54" fmla="*/ 806 w 2022"/>
                  <a:gd name="T55" fmla="*/ 2 h 134"/>
                  <a:gd name="T56" fmla="*/ 446 w 2022"/>
                  <a:gd name="T57" fmla="*/ 12 h 134"/>
                  <a:gd name="T58" fmla="*/ 172 w 2022"/>
                  <a:gd name="T59" fmla="*/ 30 h 134"/>
                  <a:gd name="T60" fmla="*/ 80 w 2022"/>
                  <a:gd name="T61" fmla="*/ 42 h 134"/>
                  <a:gd name="T62" fmla="*/ 20 w 2022"/>
                  <a:gd name="T63" fmla="*/ 54 h 134"/>
                  <a:gd name="T64" fmla="*/ 2 w 2022"/>
                  <a:gd name="T65" fmla="*/ 64 h 134"/>
                  <a:gd name="T66" fmla="*/ 0 w 2022"/>
                  <a:gd name="T67" fmla="*/ 68 h 134"/>
                  <a:gd name="T68" fmla="*/ 6 w 2022"/>
                  <a:gd name="T69" fmla="*/ 74 h 134"/>
                  <a:gd name="T70" fmla="*/ 46 w 2022"/>
                  <a:gd name="T71" fmla="*/ 86 h 134"/>
                  <a:gd name="T72" fmla="*/ 122 w 2022"/>
                  <a:gd name="T73" fmla="*/ 98 h 134"/>
                  <a:gd name="T74" fmla="*/ 296 w 2022"/>
                  <a:gd name="T75" fmla="*/ 114 h 134"/>
                  <a:gd name="T76" fmla="*/ 618 w 2022"/>
                  <a:gd name="T77" fmla="*/ 128 h 134"/>
                  <a:gd name="T78" fmla="*/ 1010 w 2022"/>
                  <a:gd name="T79" fmla="*/ 134 h 134"/>
                  <a:gd name="T80" fmla="*/ 1216 w 2022"/>
                  <a:gd name="T81" fmla="*/ 132 h 134"/>
                  <a:gd name="T82" fmla="*/ 1578 w 2022"/>
                  <a:gd name="T83" fmla="*/ 122 h 134"/>
                  <a:gd name="T84" fmla="*/ 1850 w 2022"/>
                  <a:gd name="T85" fmla="*/ 104 h 134"/>
                  <a:gd name="T86" fmla="*/ 1944 w 2022"/>
                  <a:gd name="T87" fmla="*/ 92 h 134"/>
                  <a:gd name="T88" fmla="*/ 2002 w 2022"/>
                  <a:gd name="T89" fmla="*/ 80 h 134"/>
                  <a:gd name="T90" fmla="*/ 2022 w 2022"/>
                  <a:gd name="T91" fmla="*/ 70 h 134"/>
                  <a:gd name="T92" fmla="*/ 2022 w 2022"/>
                  <a:gd name="T93" fmla="*/ 68 h 134"/>
                  <a:gd name="T94" fmla="*/ 2018 w 2022"/>
                  <a:gd name="T95" fmla="*/ 60 h 134"/>
                  <a:gd name="T96" fmla="*/ 1978 w 2022"/>
                  <a:gd name="T97" fmla="*/ 48 h 134"/>
                  <a:gd name="T98" fmla="*/ 1902 w 2022"/>
                  <a:gd name="T99" fmla="*/ 36 h 134"/>
                  <a:gd name="T100" fmla="*/ 1728 w 2022"/>
                  <a:gd name="T101" fmla="*/ 20 h 134"/>
                  <a:gd name="T102" fmla="*/ 1406 w 2022"/>
                  <a:gd name="T103" fmla="*/ 6 h 134"/>
                  <a:gd name="T104" fmla="*/ 1010 w 2022"/>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2" h="134">
                    <a:moveTo>
                      <a:pt x="1010" y="134"/>
                    </a:moveTo>
                    <a:lnTo>
                      <a:pt x="1010" y="134"/>
                    </a:lnTo>
                    <a:lnTo>
                      <a:pt x="808" y="132"/>
                    </a:lnTo>
                    <a:lnTo>
                      <a:pt x="620" y="128"/>
                    </a:lnTo>
                    <a:lnTo>
                      <a:pt x="448" y="122"/>
                    </a:lnTo>
                    <a:lnTo>
                      <a:pt x="300" y="114"/>
                    </a:lnTo>
                    <a:lnTo>
                      <a:pt x="176" y="104"/>
                    </a:lnTo>
                    <a:lnTo>
                      <a:pt x="126" y="98"/>
                    </a:lnTo>
                    <a:lnTo>
                      <a:pt x="84" y="92"/>
                    </a:lnTo>
                    <a:lnTo>
                      <a:pt x="50" y="86"/>
                    </a:lnTo>
                    <a:lnTo>
                      <a:pt x="26" y="80"/>
                    </a:lnTo>
                    <a:lnTo>
                      <a:pt x="10" y="74"/>
                    </a:lnTo>
                    <a:lnTo>
                      <a:pt x="6" y="70"/>
                    </a:lnTo>
                    <a:lnTo>
                      <a:pt x="6" y="68"/>
                    </a:lnTo>
                    <a:lnTo>
                      <a:pt x="6" y="64"/>
                    </a:lnTo>
                    <a:lnTo>
                      <a:pt x="10" y="60"/>
                    </a:lnTo>
                    <a:lnTo>
                      <a:pt x="26" y="54"/>
                    </a:lnTo>
                    <a:lnTo>
                      <a:pt x="50" y="48"/>
                    </a:lnTo>
                    <a:lnTo>
                      <a:pt x="84" y="42"/>
                    </a:lnTo>
                    <a:lnTo>
                      <a:pt x="126" y="36"/>
                    </a:lnTo>
                    <a:lnTo>
                      <a:pt x="176" y="30"/>
                    </a:lnTo>
                    <a:lnTo>
                      <a:pt x="300" y="20"/>
                    </a:lnTo>
                    <a:lnTo>
                      <a:pt x="448" y="12"/>
                    </a:lnTo>
                    <a:lnTo>
                      <a:pt x="620" y="6"/>
                    </a:lnTo>
                    <a:lnTo>
                      <a:pt x="808" y="2"/>
                    </a:lnTo>
                    <a:lnTo>
                      <a:pt x="1010" y="0"/>
                    </a:lnTo>
                    <a:lnTo>
                      <a:pt x="1214" y="2"/>
                    </a:lnTo>
                    <a:lnTo>
                      <a:pt x="1404" y="6"/>
                    </a:lnTo>
                    <a:lnTo>
                      <a:pt x="1576" y="12"/>
                    </a:lnTo>
                    <a:lnTo>
                      <a:pt x="1724" y="20"/>
                    </a:lnTo>
                    <a:lnTo>
                      <a:pt x="1846" y="30"/>
                    </a:lnTo>
                    <a:lnTo>
                      <a:pt x="1896" y="36"/>
                    </a:lnTo>
                    <a:lnTo>
                      <a:pt x="1940" y="42"/>
                    </a:lnTo>
                    <a:lnTo>
                      <a:pt x="1972" y="48"/>
                    </a:lnTo>
                    <a:lnTo>
                      <a:pt x="1998" y="54"/>
                    </a:lnTo>
                    <a:lnTo>
                      <a:pt x="2012" y="60"/>
                    </a:lnTo>
                    <a:lnTo>
                      <a:pt x="2016" y="64"/>
                    </a:lnTo>
                    <a:lnTo>
                      <a:pt x="2018" y="68"/>
                    </a:lnTo>
                    <a:lnTo>
                      <a:pt x="2016" y="70"/>
                    </a:lnTo>
                    <a:lnTo>
                      <a:pt x="2012" y="74"/>
                    </a:lnTo>
                    <a:lnTo>
                      <a:pt x="1998" y="80"/>
                    </a:lnTo>
                    <a:lnTo>
                      <a:pt x="1972" y="86"/>
                    </a:lnTo>
                    <a:lnTo>
                      <a:pt x="1940" y="92"/>
                    </a:lnTo>
                    <a:lnTo>
                      <a:pt x="1896" y="98"/>
                    </a:lnTo>
                    <a:lnTo>
                      <a:pt x="1846" y="104"/>
                    </a:lnTo>
                    <a:lnTo>
                      <a:pt x="1724" y="114"/>
                    </a:lnTo>
                    <a:lnTo>
                      <a:pt x="1576" y="122"/>
                    </a:lnTo>
                    <a:lnTo>
                      <a:pt x="1404" y="128"/>
                    </a:lnTo>
                    <a:lnTo>
                      <a:pt x="1214" y="132"/>
                    </a:lnTo>
                    <a:lnTo>
                      <a:pt x="1010" y="134"/>
                    </a:lnTo>
                    <a:close/>
                    <a:moveTo>
                      <a:pt x="1010" y="0"/>
                    </a:moveTo>
                    <a:lnTo>
                      <a:pt x="1010" y="0"/>
                    </a:lnTo>
                    <a:lnTo>
                      <a:pt x="806" y="2"/>
                    </a:lnTo>
                    <a:lnTo>
                      <a:pt x="618" y="6"/>
                    </a:lnTo>
                    <a:lnTo>
                      <a:pt x="446" y="12"/>
                    </a:lnTo>
                    <a:lnTo>
                      <a:pt x="296" y="20"/>
                    </a:lnTo>
                    <a:lnTo>
                      <a:pt x="172" y="30"/>
                    </a:lnTo>
                    <a:lnTo>
                      <a:pt x="122" y="36"/>
                    </a:lnTo>
                    <a:lnTo>
                      <a:pt x="80" y="42"/>
                    </a:lnTo>
                    <a:lnTo>
                      <a:pt x="46" y="48"/>
                    </a:lnTo>
                    <a:lnTo>
                      <a:pt x="20" y="54"/>
                    </a:lnTo>
                    <a:lnTo>
                      <a:pt x="6" y="60"/>
                    </a:lnTo>
                    <a:lnTo>
                      <a:pt x="2" y="64"/>
                    </a:lnTo>
                    <a:lnTo>
                      <a:pt x="0" y="68"/>
                    </a:lnTo>
                    <a:lnTo>
                      <a:pt x="2" y="70"/>
                    </a:lnTo>
                    <a:lnTo>
                      <a:pt x="6" y="74"/>
                    </a:lnTo>
                    <a:lnTo>
                      <a:pt x="20" y="80"/>
                    </a:lnTo>
                    <a:lnTo>
                      <a:pt x="46" y="86"/>
                    </a:lnTo>
                    <a:lnTo>
                      <a:pt x="80" y="92"/>
                    </a:lnTo>
                    <a:lnTo>
                      <a:pt x="122" y="98"/>
                    </a:lnTo>
                    <a:lnTo>
                      <a:pt x="172" y="104"/>
                    </a:lnTo>
                    <a:lnTo>
                      <a:pt x="296" y="114"/>
                    </a:lnTo>
                    <a:lnTo>
                      <a:pt x="446" y="122"/>
                    </a:lnTo>
                    <a:lnTo>
                      <a:pt x="618" y="128"/>
                    </a:lnTo>
                    <a:lnTo>
                      <a:pt x="806" y="132"/>
                    </a:lnTo>
                    <a:lnTo>
                      <a:pt x="1010" y="134"/>
                    </a:lnTo>
                    <a:lnTo>
                      <a:pt x="1216" y="132"/>
                    </a:lnTo>
                    <a:lnTo>
                      <a:pt x="1406" y="128"/>
                    </a:lnTo>
                    <a:lnTo>
                      <a:pt x="1578" y="122"/>
                    </a:lnTo>
                    <a:lnTo>
                      <a:pt x="1728" y="114"/>
                    </a:lnTo>
                    <a:lnTo>
                      <a:pt x="1850" y="104"/>
                    </a:lnTo>
                    <a:lnTo>
                      <a:pt x="1902" y="98"/>
                    </a:lnTo>
                    <a:lnTo>
                      <a:pt x="1944" y="92"/>
                    </a:lnTo>
                    <a:lnTo>
                      <a:pt x="1978" y="86"/>
                    </a:lnTo>
                    <a:lnTo>
                      <a:pt x="2002" y="80"/>
                    </a:lnTo>
                    <a:lnTo>
                      <a:pt x="2018" y="74"/>
                    </a:lnTo>
                    <a:lnTo>
                      <a:pt x="2022" y="70"/>
                    </a:lnTo>
                    <a:lnTo>
                      <a:pt x="2022" y="68"/>
                    </a:lnTo>
                    <a:lnTo>
                      <a:pt x="2022" y="64"/>
                    </a:lnTo>
                    <a:lnTo>
                      <a:pt x="2018" y="60"/>
                    </a:lnTo>
                    <a:lnTo>
                      <a:pt x="2002" y="54"/>
                    </a:lnTo>
                    <a:lnTo>
                      <a:pt x="1978" y="48"/>
                    </a:lnTo>
                    <a:lnTo>
                      <a:pt x="1944" y="42"/>
                    </a:lnTo>
                    <a:lnTo>
                      <a:pt x="1902" y="36"/>
                    </a:lnTo>
                    <a:lnTo>
                      <a:pt x="1850" y="30"/>
                    </a:lnTo>
                    <a:lnTo>
                      <a:pt x="1728" y="20"/>
                    </a:lnTo>
                    <a:lnTo>
                      <a:pt x="1578" y="12"/>
                    </a:lnTo>
                    <a:lnTo>
                      <a:pt x="1406" y="6"/>
                    </a:lnTo>
                    <a:lnTo>
                      <a:pt x="1216" y="2"/>
                    </a:lnTo>
                    <a:lnTo>
                      <a:pt x="1010" y="0"/>
                    </a:lnTo>
                    <a:close/>
                  </a:path>
                </a:pathLst>
              </a:custGeom>
              <a:solidFill>
                <a:srgbClr val="E9E8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0" name="Freeform 265"/>
              <p:cNvSpPr>
                <a:spLocks noChangeArrowheads="1"/>
              </p:cNvSpPr>
              <p:nvPr/>
            </p:nvSpPr>
            <p:spPr bwMode="auto">
              <a:xfrm>
                <a:off x="108" y="6"/>
                <a:ext cx="2012" cy="134"/>
              </a:xfrm>
              <a:custGeom>
                <a:avLst/>
                <a:gdLst>
                  <a:gd name="T0" fmla="*/ 1004 w 2012"/>
                  <a:gd name="T1" fmla="*/ 134 h 134"/>
                  <a:gd name="T2" fmla="*/ 1004 w 2012"/>
                  <a:gd name="T3" fmla="*/ 134 h 134"/>
                  <a:gd name="T4" fmla="*/ 802 w 2012"/>
                  <a:gd name="T5" fmla="*/ 132 h 134"/>
                  <a:gd name="T6" fmla="*/ 614 w 2012"/>
                  <a:gd name="T7" fmla="*/ 128 h 134"/>
                  <a:gd name="T8" fmla="*/ 442 w 2012"/>
                  <a:gd name="T9" fmla="*/ 122 h 134"/>
                  <a:gd name="T10" fmla="*/ 294 w 2012"/>
                  <a:gd name="T11" fmla="*/ 114 h 134"/>
                  <a:gd name="T12" fmla="*/ 170 w 2012"/>
                  <a:gd name="T13" fmla="*/ 104 h 134"/>
                  <a:gd name="T14" fmla="*/ 120 w 2012"/>
                  <a:gd name="T15" fmla="*/ 98 h 134"/>
                  <a:gd name="T16" fmla="*/ 78 w 2012"/>
                  <a:gd name="T17" fmla="*/ 92 h 134"/>
                  <a:gd name="T18" fmla="*/ 44 w 2012"/>
                  <a:gd name="T19" fmla="*/ 86 h 134"/>
                  <a:gd name="T20" fmla="*/ 20 w 2012"/>
                  <a:gd name="T21" fmla="*/ 80 h 134"/>
                  <a:gd name="T22" fmla="*/ 4 w 2012"/>
                  <a:gd name="T23" fmla="*/ 74 h 134"/>
                  <a:gd name="T24" fmla="*/ 0 w 2012"/>
                  <a:gd name="T25" fmla="*/ 70 h 134"/>
                  <a:gd name="T26" fmla="*/ 0 w 2012"/>
                  <a:gd name="T27" fmla="*/ 68 h 134"/>
                  <a:gd name="T28" fmla="*/ 0 w 2012"/>
                  <a:gd name="T29" fmla="*/ 68 h 134"/>
                  <a:gd name="T30" fmla="*/ 0 w 2012"/>
                  <a:gd name="T31" fmla="*/ 64 h 134"/>
                  <a:gd name="T32" fmla="*/ 4 w 2012"/>
                  <a:gd name="T33" fmla="*/ 60 h 134"/>
                  <a:gd name="T34" fmla="*/ 20 w 2012"/>
                  <a:gd name="T35" fmla="*/ 54 h 134"/>
                  <a:gd name="T36" fmla="*/ 44 w 2012"/>
                  <a:gd name="T37" fmla="*/ 48 h 134"/>
                  <a:gd name="T38" fmla="*/ 78 w 2012"/>
                  <a:gd name="T39" fmla="*/ 42 h 134"/>
                  <a:gd name="T40" fmla="*/ 120 w 2012"/>
                  <a:gd name="T41" fmla="*/ 36 h 134"/>
                  <a:gd name="T42" fmla="*/ 170 w 2012"/>
                  <a:gd name="T43" fmla="*/ 30 h 134"/>
                  <a:gd name="T44" fmla="*/ 294 w 2012"/>
                  <a:gd name="T45" fmla="*/ 20 h 134"/>
                  <a:gd name="T46" fmla="*/ 442 w 2012"/>
                  <a:gd name="T47" fmla="*/ 12 h 134"/>
                  <a:gd name="T48" fmla="*/ 614 w 2012"/>
                  <a:gd name="T49" fmla="*/ 6 h 134"/>
                  <a:gd name="T50" fmla="*/ 802 w 2012"/>
                  <a:gd name="T51" fmla="*/ 2 h 134"/>
                  <a:gd name="T52" fmla="*/ 1004 w 2012"/>
                  <a:gd name="T53" fmla="*/ 0 h 134"/>
                  <a:gd name="T54" fmla="*/ 1004 w 2012"/>
                  <a:gd name="T55" fmla="*/ 0 h 134"/>
                  <a:gd name="T56" fmla="*/ 1208 w 2012"/>
                  <a:gd name="T57" fmla="*/ 2 h 134"/>
                  <a:gd name="T58" fmla="*/ 1398 w 2012"/>
                  <a:gd name="T59" fmla="*/ 6 h 134"/>
                  <a:gd name="T60" fmla="*/ 1570 w 2012"/>
                  <a:gd name="T61" fmla="*/ 12 h 134"/>
                  <a:gd name="T62" fmla="*/ 1718 w 2012"/>
                  <a:gd name="T63" fmla="*/ 20 h 134"/>
                  <a:gd name="T64" fmla="*/ 1840 w 2012"/>
                  <a:gd name="T65" fmla="*/ 30 h 134"/>
                  <a:gd name="T66" fmla="*/ 1890 w 2012"/>
                  <a:gd name="T67" fmla="*/ 36 h 134"/>
                  <a:gd name="T68" fmla="*/ 1934 w 2012"/>
                  <a:gd name="T69" fmla="*/ 42 h 134"/>
                  <a:gd name="T70" fmla="*/ 1966 w 2012"/>
                  <a:gd name="T71" fmla="*/ 48 h 134"/>
                  <a:gd name="T72" fmla="*/ 1992 w 2012"/>
                  <a:gd name="T73" fmla="*/ 54 h 134"/>
                  <a:gd name="T74" fmla="*/ 2006 w 2012"/>
                  <a:gd name="T75" fmla="*/ 60 h 134"/>
                  <a:gd name="T76" fmla="*/ 2010 w 2012"/>
                  <a:gd name="T77" fmla="*/ 64 h 134"/>
                  <a:gd name="T78" fmla="*/ 2012 w 2012"/>
                  <a:gd name="T79" fmla="*/ 68 h 134"/>
                  <a:gd name="T80" fmla="*/ 2012 w 2012"/>
                  <a:gd name="T81" fmla="*/ 68 h 134"/>
                  <a:gd name="T82" fmla="*/ 2010 w 2012"/>
                  <a:gd name="T83" fmla="*/ 70 h 134"/>
                  <a:gd name="T84" fmla="*/ 2006 w 2012"/>
                  <a:gd name="T85" fmla="*/ 74 h 134"/>
                  <a:gd name="T86" fmla="*/ 1992 w 2012"/>
                  <a:gd name="T87" fmla="*/ 80 h 134"/>
                  <a:gd name="T88" fmla="*/ 1966 w 2012"/>
                  <a:gd name="T89" fmla="*/ 86 h 134"/>
                  <a:gd name="T90" fmla="*/ 1934 w 2012"/>
                  <a:gd name="T91" fmla="*/ 92 h 134"/>
                  <a:gd name="T92" fmla="*/ 1890 w 2012"/>
                  <a:gd name="T93" fmla="*/ 98 h 134"/>
                  <a:gd name="T94" fmla="*/ 1840 w 2012"/>
                  <a:gd name="T95" fmla="*/ 104 h 134"/>
                  <a:gd name="T96" fmla="*/ 1718 w 2012"/>
                  <a:gd name="T97" fmla="*/ 114 h 134"/>
                  <a:gd name="T98" fmla="*/ 1570 w 2012"/>
                  <a:gd name="T99" fmla="*/ 122 h 134"/>
                  <a:gd name="T100" fmla="*/ 1398 w 2012"/>
                  <a:gd name="T101" fmla="*/ 128 h 134"/>
                  <a:gd name="T102" fmla="*/ 1208 w 2012"/>
                  <a:gd name="T103" fmla="*/ 132 h 134"/>
                  <a:gd name="T104" fmla="*/ 1004 w 2012"/>
                  <a:gd name="T10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2" h="134">
                    <a:moveTo>
                      <a:pt x="1004" y="134"/>
                    </a:moveTo>
                    <a:lnTo>
                      <a:pt x="1004" y="134"/>
                    </a:lnTo>
                    <a:lnTo>
                      <a:pt x="802" y="132"/>
                    </a:lnTo>
                    <a:lnTo>
                      <a:pt x="614" y="128"/>
                    </a:lnTo>
                    <a:lnTo>
                      <a:pt x="442" y="122"/>
                    </a:lnTo>
                    <a:lnTo>
                      <a:pt x="294" y="114"/>
                    </a:lnTo>
                    <a:lnTo>
                      <a:pt x="170" y="104"/>
                    </a:lnTo>
                    <a:lnTo>
                      <a:pt x="120" y="98"/>
                    </a:lnTo>
                    <a:lnTo>
                      <a:pt x="78" y="92"/>
                    </a:lnTo>
                    <a:lnTo>
                      <a:pt x="44" y="86"/>
                    </a:lnTo>
                    <a:lnTo>
                      <a:pt x="20" y="80"/>
                    </a:lnTo>
                    <a:lnTo>
                      <a:pt x="4" y="74"/>
                    </a:lnTo>
                    <a:lnTo>
                      <a:pt x="0" y="70"/>
                    </a:lnTo>
                    <a:lnTo>
                      <a:pt x="0" y="68"/>
                    </a:lnTo>
                    <a:lnTo>
                      <a:pt x="0" y="64"/>
                    </a:lnTo>
                    <a:lnTo>
                      <a:pt x="4" y="60"/>
                    </a:lnTo>
                    <a:lnTo>
                      <a:pt x="20" y="54"/>
                    </a:lnTo>
                    <a:lnTo>
                      <a:pt x="44" y="48"/>
                    </a:lnTo>
                    <a:lnTo>
                      <a:pt x="78" y="42"/>
                    </a:lnTo>
                    <a:lnTo>
                      <a:pt x="120" y="36"/>
                    </a:lnTo>
                    <a:lnTo>
                      <a:pt x="170" y="30"/>
                    </a:lnTo>
                    <a:lnTo>
                      <a:pt x="294" y="20"/>
                    </a:lnTo>
                    <a:lnTo>
                      <a:pt x="442" y="12"/>
                    </a:lnTo>
                    <a:lnTo>
                      <a:pt x="614" y="6"/>
                    </a:lnTo>
                    <a:lnTo>
                      <a:pt x="802" y="2"/>
                    </a:lnTo>
                    <a:lnTo>
                      <a:pt x="1004" y="0"/>
                    </a:lnTo>
                    <a:lnTo>
                      <a:pt x="1208" y="2"/>
                    </a:lnTo>
                    <a:lnTo>
                      <a:pt x="1398" y="6"/>
                    </a:lnTo>
                    <a:lnTo>
                      <a:pt x="1570" y="12"/>
                    </a:lnTo>
                    <a:lnTo>
                      <a:pt x="1718" y="20"/>
                    </a:lnTo>
                    <a:lnTo>
                      <a:pt x="1840" y="30"/>
                    </a:lnTo>
                    <a:lnTo>
                      <a:pt x="1890" y="36"/>
                    </a:lnTo>
                    <a:lnTo>
                      <a:pt x="1934" y="42"/>
                    </a:lnTo>
                    <a:lnTo>
                      <a:pt x="1966" y="48"/>
                    </a:lnTo>
                    <a:lnTo>
                      <a:pt x="1992" y="54"/>
                    </a:lnTo>
                    <a:lnTo>
                      <a:pt x="2006" y="60"/>
                    </a:lnTo>
                    <a:lnTo>
                      <a:pt x="2010" y="64"/>
                    </a:lnTo>
                    <a:lnTo>
                      <a:pt x="2012" y="68"/>
                    </a:lnTo>
                    <a:lnTo>
                      <a:pt x="2010" y="70"/>
                    </a:lnTo>
                    <a:lnTo>
                      <a:pt x="2006" y="74"/>
                    </a:lnTo>
                    <a:lnTo>
                      <a:pt x="1992" y="80"/>
                    </a:lnTo>
                    <a:lnTo>
                      <a:pt x="1966" y="86"/>
                    </a:lnTo>
                    <a:lnTo>
                      <a:pt x="1934" y="92"/>
                    </a:lnTo>
                    <a:lnTo>
                      <a:pt x="1890" y="98"/>
                    </a:lnTo>
                    <a:lnTo>
                      <a:pt x="1840" y="104"/>
                    </a:lnTo>
                    <a:lnTo>
                      <a:pt x="1718" y="114"/>
                    </a:lnTo>
                    <a:lnTo>
                      <a:pt x="1570" y="122"/>
                    </a:lnTo>
                    <a:lnTo>
                      <a:pt x="1398" y="128"/>
                    </a:lnTo>
                    <a:lnTo>
                      <a:pt x="1208" y="132"/>
                    </a:lnTo>
                    <a:lnTo>
                      <a:pt x="1004"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1" name="Freeform 266"/>
              <p:cNvSpPr>
                <a:spLocks noChangeArrowheads="1"/>
              </p:cNvSpPr>
              <p:nvPr/>
            </p:nvSpPr>
            <p:spPr bwMode="auto">
              <a:xfrm>
                <a:off x="102" y="6"/>
                <a:ext cx="2022" cy="134"/>
              </a:xfrm>
              <a:custGeom>
                <a:avLst/>
                <a:gdLst>
                  <a:gd name="T0" fmla="*/ 1010 w 2022"/>
                  <a:gd name="T1" fmla="*/ 0 h 134"/>
                  <a:gd name="T2" fmla="*/ 1010 w 2022"/>
                  <a:gd name="T3" fmla="*/ 0 h 134"/>
                  <a:gd name="T4" fmla="*/ 806 w 2022"/>
                  <a:gd name="T5" fmla="*/ 2 h 134"/>
                  <a:gd name="T6" fmla="*/ 618 w 2022"/>
                  <a:gd name="T7" fmla="*/ 6 h 134"/>
                  <a:gd name="T8" fmla="*/ 446 w 2022"/>
                  <a:gd name="T9" fmla="*/ 12 h 134"/>
                  <a:gd name="T10" fmla="*/ 296 w 2022"/>
                  <a:gd name="T11" fmla="*/ 20 h 134"/>
                  <a:gd name="T12" fmla="*/ 172 w 2022"/>
                  <a:gd name="T13" fmla="*/ 30 h 134"/>
                  <a:gd name="T14" fmla="*/ 122 w 2022"/>
                  <a:gd name="T15" fmla="*/ 36 h 134"/>
                  <a:gd name="T16" fmla="*/ 80 w 2022"/>
                  <a:gd name="T17" fmla="*/ 42 h 134"/>
                  <a:gd name="T18" fmla="*/ 46 w 2022"/>
                  <a:gd name="T19" fmla="*/ 48 h 134"/>
                  <a:gd name="T20" fmla="*/ 20 w 2022"/>
                  <a:gd name="T21" fmla="*/ 54 h 134"/>
                  <a:gd name="T22" fmla="*/ 6 w 2022"/>
                  <a:gd name="T23" fmla="*/ 60 h 134"/>
                  <a:gd name="T24" fmla="*/ 2 w 2022"/>
                  <a:gd name="T25" fmla="*/ 64 h 134"/>
                  <a:gd name="T26" fmla="*/ 0 w 2022"/>
                  <a:gd name="T27" fmla="*/ 68 h 134"/>
                  <a:gd name="T28" fmla="*/ 0 w 2022"/>
                  <a:gd name="T29" fmla="*/ 68 h 134"/>
                  <a:gd name="T30" fmla="*/ 2 w 2022"/>
                  <a:gd name="T31" fmla="*/ 70 h 134"/>
                  <a:gd name="T32" fmla="*/ 6 w 2022"/>
                  <a:gd name="T33" fmla="*/ 74 h 134"/>
                  <a:gd name="T34" fmla="*/ 20 w 2022"/>
                  <a:gd name="T35" fmla="*/ 80 h 134"/>
                  <a:gd name="T36" fmla="*/ 46 w 2022"/>
                  <a:gd name="T37" fmla="*/ 86 h 134"/>
                  <a:gd name="T38" fmla="*/ 80 w 2022"/>
                  <a:gd name="T39" fmla="*/ 92 h 134"/>
                  <a:gd name="T40" fmla="*/ 122 w 2022"/>
                  <a:gd name="T41" fmla="*/ 98 h 134"/>
                  <a:gd name="T42" fmla="*/ 172 w 2022"/>
                  <a:gd name="T43" fmla="*/ 104 h 134"/>
                  <a:gd name="T44" fmla="*/ 296 w 2022"/>
                  <a:gd name="T45" fmla="*/ 114 h 134"/>
                  <a:gd name="T46" fmla="*/ 446 w 2022"/>
                  <a:gd name="T47" fmla="*/ 122 h 134"/>
                  <a:gd name="T48" fmla="*/ 618 w 2022"/>
                  <a:gd name="T49" fmla="*/ 128 h 134"/>
                  <a:gd name="T50" fmla="*/ 806 w 2022"/>
                  <a:gd name="T51" fmla="*/ 132 h 134"/>
                  <a:gd name="T52" fmla="*/ 1010 w 2022"/>
                  <a:gd name="T53" fmla="*/ 134 h 134"/>
                  <a:gd name="T54" fmla="*/ 1010 w 2022"/>
                  <a:gd name="T55" fmla="*/ 134 h 134"/>
                  <a:gd name="T56" fmla="*/ 1216 w 2022"/>
                  <a:gd name="T57" fmla="*/ 132 h 134"/>
                  <a:gd name="T58" fmla="*/ 1406 w 2022"/>
                  <a:gd name="T59" fmla="*/ 128 h 134"/>
                  <a:gd name="T60" fmla="*/ 1578 w 2022"/>
                  <a:gd name="T61" fmla="*/ 122 h 134"/>
                  <a:gd name="T62" fmla="*/ 1728 w 2022"/>
                  <a:gd name="T63" fmla="*/ 114 h 134"/>
                  <a:gd name="T64" fmla="*/ 1850 w 2022"/>
                  <a:gd name="T65" fmla="*/ 104 h 134"/>
                  <a:gd name="T66" fmla="*/ 1902 w 2022"/>
                  <a:gd name="T67" fmla="*/ 98 h 134"/>
                  <a:gd name="T68" fmla="*/ 1944 w 2022"/>
                  <a:gd name="T69" fmla="*/ 92 h 134"/>
                  <a:gd name="T70" fmla="*/ 1978 w 2022"/>
                  <a:gd name="T71" fmla="*/ 86 h 134"/>
                  <a:gd name="T72" fmla="*/ 2002 w 2022"/>
                  <a:gd name="T73" fmla="*/ 80 h 134"/>
                  <a:gd name="T74" fmla="*/ 2018 w 2022"/>
                  <a:gd name="T75" fmla="*/ 74 h 134"/>
                  <a:gd name="T76" fmla="*/ 2022 w 2022"/>
                  <a:gd name="T77" fmla="*/ 70 h 134"/>
                  <a:gd name="T78" fmla="*/ 2022 w 2022"/>
                  <a:gd name="T79" fmla="*/ 68 h 134"/>
                  <a:gd name="T80" fmla="*/ 2022 w 2022"/>
                  <a:gd name="T81" fmla="*/ 68 h 134"/>
                  <a:gd name="T82" fmla="*/ 2022 w 2022"/>
                  <a:gd name="T83" fmla="*/ 64 h 134"/>
                  <a:gd name="T84" fmla="*/ 2018 w 2022"/>
                  <a:gd name="T85" fmla="*/ 60 h 134"/>
                  <a:gd name="T86" fmla="*/ 2002 w 2022"/>
                  <a:gd name="T87" fmla="*/ 54 h 134"/>
                  <a:gd name="T88" fmla="*/ 1978 w 2022"/>
                  <a:gd name="T89" fmla="*/ 48 h 134"/>
                  <a:gd name="T90" fmla="*/ 1944 w 2022"/>
                  <a:gd name="T91" fmla="*/ 42 h 134"/>
                  <a:gd name="T92" fmla="*/ 1902 w 2022"/>
                  <a:gd name="T93" fmla="*/ 36 h 134"/>
                  <a:gd name="T94" fmla="*/ 1850 w 2022"/>
                  <a:gd name="T95" fmla="*/ 30 h 134"/>
                  <a:gd name="T96" fmla="*/ 1728 w 2022"/>
                  <a:gd name="T97" fmla="*/ 20 h 134"/>
                  <a:gd name="T98" fmla="*/ 1578 w 2022"/>
                  <a:gd name="T99" fmla="*/ 12 h 134"/>
                  <a:gd name="T100" fmla="*/ 1406 w 2022"/>
                  <a:gd name="T101" fmla="*/ 6 h 134"/>
                  <a:gd name="T102" fmla="*/ 1216 w 2022"/>
                  <a:gd name="T103" fmla="*/ 2 h 134"/>
                  <a:gd name="T104" fmla="*/ 1010 w 2022"/>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2" h="134">
                    <a:moveTo>
                      <a:pt x="1010" y="0"/>
                    </a:moveTo>
                    <a:lnTo>
                      <a:pt x="1010" y="0"/>
                    </a:lnTo>
                    <a:lnTo>
                      <a:pt x="806" y="2"/>
                    </a:lnTo>
                    <a:lnTo>
                      <a:pt x="618" y="6"/>
                    </a:lnTo>
                    <a:lnTo>
                      <a:pt x="446" y="12"/>
                    </a:lnTo>
                    <a:lnTo>
                      <a:pt x="296" y="20"/>
                    </a:lnTo>
                    <a:lnTo>
                      <a:pt x="172" y="30"/>
                    </a:lnTo>
                    <a:lnTo>
                      <a:pt x="122" y="36"/>
                    </a:lnTo>
                    <a:lnTo>
                      <a:pt x="80" y="42"/>
                    </a:lnTo>
                    <a:lnTo>
                      <a:pt x="46" y="48"/>
                    </a:lnTo>
                    <a:lnTo>
                      <a:pt x="20" y="54"/>
                    </a:lnTo>
                    <a:lnTo>
                      <a:pt x="6" y="60"/>
                    </a:lnTo>
                    <a:lnTo>
                      <a:pt x="2" y="64"/>
                    </a:lnTo>
                    <a:lnTo>
                      <a:pt x="0" y="68"/>
                    </a:lnTo>
                    <a:lnTo>
                      <a:pt x="2" y="70"/>
                    </a:lnTo>
                    <a:lnTo>
                      <a:pt x="6" y="74"/>
                    </a:lnTo>
                    <a:lnTo>
                      <a:pt x="20" y="80"/>
                    </a:lnTo>
                    <a:lnTo>
                      <a:pt x="46" y="86"/>
                    </a:lnTo>
                    <a:lnTo>
                      <a:pt x="80" y="92"/>
                    </a:lnTo>
                    <a:lnTo>
                      <a:pt x="122" y="98"/>
                    </a:lnTo>
                    <a:lnTo>
                      <a:pt x="172" y="104"/>
                    </a:lnTo>
                    <a:lnTo>
                      <a:pt x="296" y="114"/>
                    </a:lnTo>
                    <a:lnTo>
                      <a:pt x="446" y="122"/>
                    </a:lnTo>
                    <a:lnTo>
                      <a:pt x="618" y="128"/>
                    </a:lnTo>
                    <a:lnTo>
                      <a:pt x="806" y="132"/>
                    </a:lnTo>
                    <a:lnTo>
                      <a:pt x="1010" y="134"/>
                    </a:lnTo>
                    <a:lnTo>
                      <a:pt x="1216" y="132"/>
                    </a:lnTo>
                    <a:lnTo>
                      <a:pt x="1406" y="128"/>
                    </a:lnTo>
                    <a:lnTo>
                      <a:pt x="1578" y="122"/>
                    </a:lnTo>
                    <a:lnTo>
                      <a:pt x="1728" y="114"/>
                    </a:lnTo>
                    <a:lnTo>
                      <a:pt x="1850" y="104"/>
                    </a:lnTo>
                    <a:lnTo>
                      <a:pt x="1902" y="98"/>
                    </a:lnTo>
                    <a:lnTo>
                      <a:pt x="1944" y="92"/>
                    </a:lnTo>
                    <a:lnTo>
                      <a:pt x="1978" y="86"/>
                    </a:lnTo>
                    <a:lnTo>
                      <a:pt x="2002" y="80"/>
                    </a:lnTo>
                    <a:lnTo>
                      <a:pt x="2018" y="74"/>
                    </a:lnTo>
                    <a:lnTo>
                      <a:pt x="2022" y="70"/>
                    </a:lnTo>
                    <a:lnTo>
                      <a:pt x="2022" y="68"/>
                    </a:lnTo>
                    <a:lnTo>
                      <a:pt x="2022" y="64"/>
                    </a:lnTo>
                    <a:lnTo>
                      <a:pt x="2018" y="60"/>
                    </a:lnTo>
                    <a:lnTo>
                      <a:pt x="2002" y="54"/>
                    </a:lnTo>
                    <a:lnTo>
                      <a:pt x="1978" y="48"/>
                    </a:lnTo>
                    <a:lnTo>
                      <a:pt x="1944" y="42"/>
                    </a:lnTo>
                    <a:lnTo>
                      <a:pt x="1902" y="36"/>
                    </a:lnTo>
                    <a:lnTo>
                      <a:pt x="1850" y="30"/>
                    </a:lnTo>
                    <a:lnTo>
                      <a:pt x="1728" y="20"/>
                    </a:lnTo>
                    <a:lnTo>
                      <a:pt x="1578" y="12"/>
                    </a:lnTo>
                    <a:lnTo>
                      <a:pt x="1406" y="6"/>
                    </a:lnTo>
                    <a:lnTo>
                      <a:pt x="1216" y="2"/>
                    </a:lnTo>
                    <a:lnTo>
                      <a:pt x="10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2" name="Freeform 267"/>
              <p:cNvSpPr>
                <a:spLocks noEditPoints="1" noChangeArrowheads="1"/>
              </p:cNvSpPr>
              <p:nvPr/>
            </p:nvSpPr>
            <p:spPr bwMode="auto">
              <a:xfrm>
                <a:off x="108" y="6"/>
                <a:ext cx="2012" cy="134"/>
              </a:xfrm>
              <a:custGeom>
                <a:avLst/>
                <a:gdLst>
                  <a:gd name="T0" fmla="*/ 1004 w 2012"/>
                  <a:gd name="T1" fmla="*/ 132 h 134"/>
                  <a:gd name="T2" fmla="*/ 616 w 2012"/>
                  <a:gd name="T3" fmla="*/ 128 h 134"/>
                  <a:gd name="T4" fmla="*/ 298 w 2012"/>
                  <a:gd name="T5" fmla="*/ 114 h 134"/>
                  <a:gd name="T6" fmla="*/ 126 w 2012"/>
                  <a:gd name="T7" fmla="*/ 98 h 134"/>
                  <a:gd name="T8" fmla="*/ 50 w 2012"/>
                  <a:gd name="T9" fmla="*/ 86 h 134"/>
                  <a:gd name="T10" fmla="*/ 10 w 2012"/>
                  <a:gd name="T11" fmla="*/ 74 h 134"/>
                  <a:gd name="T12" fmla="*/ 4 w 2012"/>
                  <a:gd name="T13" fmla="*/ 68 h 134"/>
                  <a:gd name="T14" fmla="*/ 6 w 2012"/>
                  <a:gd name="T15" fmla="*/ 64 h 134"/>
                  <a:gd name="T16" fmla="*/ 24 w 2012"/>
                  <a:gd name="T17" fmla="*/ 54 h 134"/>
                  <a:gd name="T18" fmla="*/ 84 w 2012"/>
                  <a:gd name="T19" fmla="*/ 42 h 134"/>
                  <a:gd name="T20" fmla="*/ 176 w 2012"/>
                  <a:gd name="T21" fmla="*/ 30 h 134"/>
                  <a:gd name="T22" fmla="*/ 446 w 2012"/>
                  <a:gd name="T23" fmla="*/ 12 h 134"/>
                  <a:gd name="T24" fmla="*/ 802 w 2012"/>
                  <a:gd name="T25" fmla="*/ 2 h 134"/>
                  <a:gd name="T26" fmla="*/ 1004 w 2012"/>
                  <a:gd name="T27" fmla="*/ 0 h 134"/>
                  <a:gd name="T28" fmla="*/ 1396 w 2012"/>
                  <a:gd name="T29" fmla="*/ 6 h 134"/>
                  <a:gd name="T30" fmla="*/ 1714 w 2012"/>
                  <a:gd name="T31" fmla="*/ 20 h 134"/>
                  <a:gd name="T32" fmla="*/ 1886 w 2012"/>
                  <a:gd name="T33" fmla="*/ 36 h 134"/>
                  <a:gd name="T34" fmla="*/ 1962 w 2012"/>
                  <a:gd name="T35" fmla="*/ 48 h 134"/>
                  <a:gd name="T36" fmla="*/ 2002 w 2012"/>
                  <a:gd name="T37" fmla="*/ 60 h 134"/>
                  <a:gd name="T38" fmla="*/ 2006 w 2012"/>
                  <a:gd name="T39" fmla="*/ 68 h 134"/>
                  <a:gd name="T40" fmla="*/ 2006 w 2012"/>
                  <a:gd name="T41" fmla="*/ 70 h 134"/>
                  <a:gd name="T42" fmla="*/ 1986 w 2012"/>
                  <a:gd name="T43" fmla="*/ 80 h 134"/>
                  <a:gd name="T44" fmla="*/ 1928 w 2012"/>
                  <a:gd name="T45" fmla="*/ 92 h 134"/>
                  <a:gd name="T46" fmla="*/ 1836 w 2012"/>
                  <a:gd name="T47" fmla="*/ 104 h 134"/>
                  <a:gd name="T48" fmla="*/ 1566 w 2012"/>
                  <a:gd name="T49" fmla="*/ 122 h 134"/>
                  <a:gd name="T50" fmla="*/ 1206 w 2012"/>
                  <a:gd name="T51" fmla="*/ 132 h 134"/>
                  <a:gd name="T52" fmla="*/ 1004 w 2012"/>
                  <a:gd name="T53" fmla="*/ 0 h 134"/>
                  <a:gd name="T54" fmla="*/ 802 w 2012"/>
                  <a:gd name="T55" fmla="*/ 2 h 134"/>
                  <a:gd name="T56" fmla="*/ 442 w 2012"/>
                  <a:gd name="T57" fmla="*/ 12 h 134"/>
                  <a:gd name="T58" fmla="*/ 170 w 2012"/>
                  <a:gd name="T59" fmla="*/ 30 h 134"/>
                  <a:gd name="T60" fmla="*/ 78 w 2012"/>
                  <a:gd name="T61" fmla="*/ 42 h 134"/>
                  <a:gd name="T62" fmla="*/ 20 w 2012"/>
                  <a:gd name="T63" fmla="*/ 54 h 134"/>
                  <a:gd name="T64" fmla="*/ 0 w 2012"/>
                  <a:gd name="T65" fmla="*/ 64 h 134"/>
                  <a:gd name="T66" fmla="*/ 0 w 2012"/>
                  <a:gd name="T67" fmla="*/ 68 h 134"/>
                  <a:gd name="T68" fmla="*/ 4 w 2012"/>
                  <a:gd name="T69" fmla="*/ 74 h 134"/>
                  <a:gd name="T70" fmla="*/ 44 w 2012"/>
                  <a:gd name="T71" fmla="*/ 86 h 134"/>
                  <a:gd name="T72" fmla="*/ 120 w 2012"/>
                  <a:gd name="T73" fmla="*/ 98 h 134"/>
                  <a:gd name="T74" fmla="*/ 294 w 2012"/>
                  <a:gd name="T75" fmla="*/ 114 h 134"/>
                  <a:gd name="T76" fmla="*/ 614 w 2012"/>
                  <a:gd name="T77" fmla="*/ 128 h 134"/>
                  <a:gd name="T78" fmla="*/ 1004 w 2012"/>
                  <a:gd name="T79" fmla="*/ 134 h 134"/>
                  <a:gd name="T80" fmla="*/ 1208 w 2012"/>
                  <a:gd name="T81" fmla="*/ 132 h 134"/>
                  <a:gd name="T82" fmla="*/ 1570 w 2012"/>
                  <a:gd name="T83" fmla="*/ 122 h 134"/>
                  <a:gd name="T84" fmla="*/ 1840 w 2012"/>
                  <a:gd name="T85" fmla="*/ 104 h 134"/>
                  <a:gd name="T86" fmla="*/ 1934 w 2012"/>
                  <a:gd name="T87" fmla="*/ 92 h 134"/>
                  <a:gd name="T88" fmla="*/ 1992 w 2012"/>
                  <a:gd name="T89" fmla="*/ 80 h 134"/>
                  <a:gd name="T90" fmla="*/ 2010 w 2012"/>
                  <a:gd name="T91" fmla="*/ 70 h 134"/>
                  <a:gd name="T92" fmla="*/ 2012 w 2012"/>
                  <a:gd name="T93" fmla="*/ 68 h 134"/>
                  <a:gd name="T94" fmla="*/ 2006 w 2012"/>
                  <a:gd name="T95" fmla="*/ 60 h 134"/>
                  <a:gd name="T96" fmla="*/ 1966 w 2012"/>
                  <a:gd name="T97" fmla="*/ 48 h 134"/>
                  <a:gd name="T98" fmla="*/ 1890 w 2012"/>
                  <a:gd name="T99" fmla="*/ 36 h 134"/>
                  <a:gd name="T100" fmla="*/ 1718 w 2012"/>
                  <a:gd name="T101" fmla="*/ 20 h 134"/>
                  <a:gd name="T102" fmla="*/ 1398 w 2012"/>
                  <a:gd name="T103" fmla="*/ 6 h 134"/>
                  <a:gd name="T104" fmla="*/ 1004 w 2012"/>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2" h="134">
                    <a:moveTo>
                      <a:pt x="1004" y="132"/>
                    </a:moveTo>
                    <a:lnTo>
                      <a:pt x="1004" y="132"/>
                    </a:lnTo>
                    <a:lnTo>
                      <a:pt x="802" y="132"/>
                    </a:lnTo>
                    <a:lnTo>
                      <a:pt x="616" y="128"/>
                    </a:lnTo>
                    <a:lnTo>
                      <a:pt x="446" y="122"/>
                    </a:lnTo>
                    <a:lnTo>
                      <a:pt x="298" y="114"/>
                    </a:lnTo>
                    <a:lnTo>
                      <a:pt x="176" y="104"/>
                    </a:lnTo>
                    <a:lnTo>
                      <a:pt x="126" y="98"/>
                    </a:lnTo>
                    <a:lnTo>
                      <a:pt x="84" y="92"/>
                    </a:lnTo>
                    <a:lnTo>
                      <a:pt x="50" y="86"/>
                    </a:lnTo>
                    <a:lnTo>
                      <a:pt x="24" y="80"/>
                    </a:lnTo>
                    <a:lnTo>
                      <a:pt x="10" y="74"/>
                    </a:lnTo>
                    <a:lnTo>
                      <a:pt x="6" y="70"/>
                    </a:lnTo>
                    <a:lnTo>
                      <a:pt x="4" y="68"/>
                    </a:lnTo>
                    <a:lnTo>
                      <a:pt x="6" y="64"/>
                    </a:lnTo>
                    <a:lnTo>
                      <a:pt x="10" y="60"/>
                    </a:lnTo>
                    <a:lnTo>
                      <a:pt x="24" y="54"/>
                    </a:lnTo>
                    <a:lnTo>
                      <a:pt x="50" y="48"/>
                    </a:lnTo>
                    <a:lnTo>
                      <a:pt x="84" y="42"/>
                    </a:lnTo>
                    <a:lnTo>
                      <a:pt x="126" y="36"/>
                    </a:lnTo>
                    <a:lnTo>
                      <a:pt x="176" y="30"/>
                    </a:lnTo>
                    <a:lnTo>
                      <a:pt x="298" y="20"/>
                    </a:lnTo>
                    <a:lnTo>
                      <a:pt x="446" y="12"/>
                    </a:lnTo>
                    <a:lnTo>
                      <a:pt x="616" y="6"/>
                    </a:lnTo>
                    <a:lnTo>
                      <a:pt x="802" y="2"/>
                    </a:lnTo>
                    <a:lnTo>
                      <a:pt x="1004" y="0"/>
                    </a:lnTo>
                    <a:lnTo>
                      <a:pt x="1206" y="2"/>
                    </a:lnTo>
                    <a:lnTo>
                      <a:pt x="1396" y="6"/>
                    </a:lnTo>
                    <a:lnTo>
                      <a:pt x="1566" y="12"/>
                    </a:lnTo>
                    <a:lnTo>
                      <a:pt x="1714" y="20"/>
                    </a:lnTo>
                    <a:lnTo>
                      <a:pt x="1836" y="30"/>
                    </a:lnTo>
                    <a:lnTo>
                      <a:pt x="1886" y="36"/>
                    </a:lnTo>
                    <a:lnTo>
                      <a:pt x="1928" y="42"/>
                    </a:lnTo>
                    <a:lnTo>
                      <a:pt x="1962" y="48"/>
                    </a:lnTo>
                    <a:lnTo>
                      <a:pt x="1986" y="54"/>
                    </a:lnTo>
                    <a:lnTo>
                      <a:pt x="2002" y="60"/>
                    </a:lnTo>
                    <a:lnTo>
                      <a:pt x="2006" y="64"/>
                    </a:lnTo>
                    <a:lnTo>
                      <a:pt x="2006" y="68"/>
                    </a:lnTo>
                    <a:lnTo>
                      <a:pt x="2006" y="70"/>
                    </a:lnTo>
                    <a:lnTo>
                      <a:pt x="2002" y="74"/>
                    </a:lnTo>
                    <a:lnTo>
                      <a:pt x="1986" y="80"/>
                    </a:lnTo>
                    <a:lnTo>
                      <a:pt x="1962" y="86"/>
                    </a:lnTo>
                    <a:lnTo>
                      <a:pt x="1928" y="92"/>
                    </a:lnTo>
                    <a:lnTo>
                      <a:pt x="1886" y="98"/>
                    </a:lnTo>
                    <a:lnTo>
                      <a:pt x="1836" y="104"/>
                    </a:lnTo>
                    <a:lnTo>
                      <a:pt x="1714" y="114"/>
                    </a:lnTo>
                    <a:lnTo>
                      <a:pt x="1566" y="122"/>
                    </a:lnTo>
                    <a:lnTo>
                      <a:pt x="1396" y="128"/>
                    </a:lnTo>
                    <a:lnTo>
                      <a:pt x="1206" y="132"/>
                    </a:lnTo>
                    <a:lnTo>
                      <a:pt x="1004" y="132"/>
                    </a:lnTo>
                    <a:close/>
                    <a:moveTo>
                      <a:pt x="1004" y="0"/>
                    </a:moveTo>
                    <a:lnTo>
                      <a:pt x="1004" y="0"/>
                    </a:lnTo>
                    <a:lnTo>
                      <a:pt x="802" y="2"/>
                    </a:lnTo>
                    <a:lnTo>
                      <a:pt x="614" y="6"/>
                    </a:lnTo>
                    <a:lnTo>
                      <a:pt x="442" y="12"/>
                    </a:lnTo>
                    <a:lnTo>
                      <a:pt x="294" y="20"/>
                    </a:lnTo>
                    <a:lnTo>
                      <a:pt x="170" y="30"/>
                    </a:lnTo>
                    <a:lnTo>
                      <a:pt x="120" y="36"/>
                    </a:lnTo>
                    <a:lnTo>
                      <a:pt x="78" y="42"/>
                    </a:lnTo>
                    <a:lnTo>
                      <a:pt x="44" y="48"/>
                    </a:lnTo>
                    <a:lnTo>
                      <a:pt x="20" y="54"/>
                    </a:lnTo>
                    <a:lnTo>
                      <a:pt x="4" y="60"/>
                    </a:lnTo>
                    <a:lnTo>
                      <a:pt x="0" y="64"/>
                    </a:lnTo>
                    <a:lnTo>
                      <a:pt x="0" y="68"/>
                    </a:lnTo>
                    <a:lnTo>
                      <a:pt x="0" y="70"/>
                    </a:lnTo>
                    <a:lnTo>
                      <a:pt x="4" y="74"/>
                    </a:lnTo>
                    <a:lnTo>
                      <a:pt x="20" y="80"/>
                    </a:lnTo>
                    <a:lnTo>
                      <a:pt x="44" y="86"/>
                    </a:lnTo>
                    <a:lnTo>
                      <a:pt x="78" y="92"/>
                    </a:lnTo>
                    <a:lnTo>
                      <a:pt x="120" y="98"/>
                    </a:lnTo>
                    <a:lnTo>
                      <a:pt x="170" y="104"/>
                    </a:lnTo>
                    <a:lnTo>
                      <a:pt x="294" y="114"/>
                    </a:lnTo>
                    <a:lnTo>
                      <a:pt x="442" y="122"/>
                    </a:lnTo>
                    <a:lnTo>
                      <a:pt x="614" y="128"/>
                    </a:lnTo>
                    <a:lnTo>
                      <a:pt x="802" y="132"/>
                    </a:lnTo>
                    <a:lnTo>
                      <a:pt x="1004" y="134"/>
                    </a:lnTo>
                    <a:lnTo>
                      <a:pt x="1208" y="132"/>
                    </a:lnTo>
                    <a:lnTo>
                      <a:pt x="1398" y="128"/>
                    </a:lnTo>
                    <a:lnTo>
                      <a:pt x="1570" y="122"/>
                    </a:lnTo>
                    <a:lnTo>
                      <a:pt x="1718" y="114"/>
                    </a:lnTo>
                    <a:lnTo>
                      <a:pt x="1840" y="104"/>
                    </a:lnTo>
                    <a:lnTo>
                      <a:pt x="1890" y="98"/>
                    </a:lnTo>
                    <a:lnTo>
                      <a:pt x="1934" y="92"/>
                    </a:lnTo>
                    <a:lnTo>
                      <a:pt x="1966" y="86"/>
                    </a:lnTo>
                    <a:lnTo>
                      <a:pt x="1992" y="80"/>
                    </a:lnTo>
                    <a:lnTo>
                      <a:pt x="2006" y="74"/>
                    </a:lnTo>
                    <a:lnTo>
                      <a:pt x="2010" y="70"/>
                    </a:lnTo>
                    <a:lnTo>
                      <a:pt x="2012" y="68"/>
                    </a:lnTo>
                    <a:lnTo>
                      <a:pt x="2010" y="64"/>
                    </a:lnTo>
                    <a:lnTo>
                      <a:pt x="2006" y="60"/>
                    </a:lnTo>
                    <a:lnTo>
                      <a:pt x="1992" y="54"/>
                    </a:lnTo>
                    <a:lnTo>
                      <a:pt x="1966" y="48"/>
                    </a:lnTo>
                    <a:lnTo>
                      <a:pt x="1934" y="42"/>
                    </a:lnTo>
                    <a:lnTo>
                      <a:pt x="1890" y="36"/>
                    </a:lnTo>
                    <a:lnTo>
                      <a:pt x="1840" y="30"/>
                    </a:lnTo>
                    <a:lnTo>
                      <a:pt x="1718" y="20"/>
                    </a:lnTo>
                    <a:lnTo>
                      <a:pt x="1570" y="12"/>
                    </a:lnTo>
                    <a:lnTo>
                      <a:pt x="1398" y="6"/>
                    </a:lnTo>
                    <a:lnTo>
                      <a:pt x="1208" y="2"/>
                    </a:lnTo>
                    <a:lnTo>
                      <a:pt x="1004" y="0"/>
                    </a:lnTo>
                    <a:close/>
                  </a:path>
                </a:pathLst>
              </a:custGeom>
              <a:solidFill>
                <a:srgbClr val="E9E7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3" name="Freeform 268"/>
              <p:cNvSpPr>
                <a:spLocks noChangeArrowheads="1"/>
              </p:cNvSpPr>
              <p:nvPr/>
            </p:nvSpPr>
            <p:spPr bwMode="auto">
              <a:xfrm>
                <a:off x="112" y="6"/>
                <a:ext cx="2002" cy="132"/>
              </a:xfrm>
              <a:custGeom>
                <a:avLst/>
                <a:gdLst>
                  <a:gd name="T0" fmla="*/ 1000 w 2002"/>
                  <a:gd name="T1" fmla="*/ 132 h 132"/>
                  <a:gd name="T2" fmla="*/ 1000 w 2002"/>
                  <a:gd name="T3" fmla="*/ 132 h 132"/>
                  <a:gd name="T4" fmla="*/ 798 w 2002"/>
                  <a:gd name="T5" fmla="*/ 132 h 132"/>
                  <a:gd name="T6" fmla="*/ 612 w 2002"/>
                  <a:gd name="T7" fmla="*/ 128 h 132"/>
                  <a:gd name="T8" fmla="*/ 442 w 2002"/>
                  <a:gd name="T9" fmla="*/ 122 h 132"/>
                  <a:gd name="T10" fmla="*/ 294 w 2002"/>
                  <a:gd name="T11" fmla="*/ 114 h 132"/>
                  <a:gd name="T12" fmla="*/ 172 w 2002"/>
                  <a:gd name="T13" fmla="*/ 104 h 132"/>
                  <a:gd name="T14" fmla="*/ 122 w 2002"/>
                  <a:gd name="T15" fmla="*/ 98 h 132"/>
                  <a:gd name="T16" fmla="*/ 80 w 2002"/>
                  <a:gd name="T17" fmla="*/ 92 h 132"/>
                  <a:gd name="T18" fmla="*/ 46 w 2002"/>
                  <a:gd name="T19" fmla="*/ 86 h 132"/>
                  <a:gd name="T20" fmla="*/ 20 w 2002"/>
                  <a:gd name="T21" fmla="*/ 80 h 132"/>
                  <a:gd name="T22" fmla="*/ 6 w 2002"/>
                  <a:gd name="T23" fmla="*/ 74 h 132"/>
                  <a:gd name="T24" fmla="*/ 2 w 2002"/>
                  <a:gd name="T25" fmla="*/ 70 h 132"/>
                  <a:gd name="T26" fmla="*/ 0 w 2002"/>
                  <a:gd name="T27" fmla="*/ 68 h 132"/>
                  <a:gd name="T28" fmla="*/ 0 w 2002"/>
                  <a:gd name="T29" fmla="*/ 68 h 132"/>
                  <a:gd name="T30" fmla="*/ 2 w 2002"/>
                  <a:gd name="T31" fmla="*/ 64 h 132"/>
                  <a:gd name="T32" fmla="*/ 6 w 2002"/>
                  <a:gd name="T33" fmla="*/ 60 h 132"/>
                  <a:gd name="T34" fmla="*/ 20 w 2002"/>
                  <a:gd name="T35" fmla="*/ 54 h 132"/>
                  <a:gd name="T36" fmla="*/ 46 w 2002"/>
                  <a:gd name="T37" fmla="*/ 48 h 132"/>
                  <a:gd name="T38" fmla="*/ 80 w 2002"/>
                  <a:gd name="T39" fmla="*/ 42 h 132"/>
                  <a:gd name="T40" fmla="*/ 122 w 2002"/>
                  <a:gd name="T41" fmla="*/ 36 h 132"/>
                  <a:gd name="T42" fmla="*/ 172 w 2002"/>
                  <a:gd name="T43" fmla="*/ 30 h 132"/>
                  <a:gd name="T44" fmla="*/ 294 w 2002"/>
                  <a:gd name="T45" fmla="*/ 20 h 132"/>
                  <a:gd name="T46" fmla="*/ 442 w 2002"/>
                  <a:gd name="T47" fmla="*/ 12 h 132"/>
                  <a:gd name="T48" fmla="*/ 612 w 2002"/>
                  <a:gd name="T49" fmla="*/ 6 h 132"/>
                  <a:gd name="T50" fmla="*/ 798 w 2002"/>
                  <a:gd name="T51" fmla="*/ 2 h 132"/>
                  <a:gd name="T52" fmla="*/ 1000 w 2002"/>
                  <a:gd name="T53" fmla="*/ 0 h 132"/>
                  <a:gd name="T54" fmla="*/ 1000 w 2002"/>
                  <a:gd name="T55" fmla="*/ 0 h 132"/>
                  <a:gd name="T56" fmla="*/ 1202 w 2002"/>
                  <a:gd name="T57" fmla="*/ 2 h 132"/>
                  <a:gd name="T58" fmla="*/ 1392 w 2002"/>
                  <a:gd name="T59" fmla="*/ 6 h 132"/>
                  <a:gd name="T60" fmla="*/ 1562 w 2002"/>
                  <a:gd name="T61" fmla="*/ 12 h 132"/>
                  <a:gd name="T62" fmla="*/ 1710 w 2002"/>
                  <a:gd name="T63" fmla="*/ 20 h 132"/>
                  <a:gd name="T64" fmla="*/ 1832 w 2002"/>
                  <a:gd name="T65" fmla="*/ 30 h 132"/>
                  <a:gd name="T66" fmla="*/ 1882 w 2002"/>
                  <a:gd name="T67" fmla="*/ 36 h 132"/>
                  <a:gd name="T68" fmla="*/ 1924 w 2002"/>
                  <a:gd name="T69" fmla="*/ 42 h 132"/>
                  <a:gd name="T70" fmla="*/ 1958 w 2002"/>
                  <a:gd name="T71" fmla="*/ 48 h 132"/>
                  <a:gd name="T72" fmla="*/ 1982 w 2002"/>
                  <a:gd name="T73" fmla="*/ 54 h 132"/>
                  <a:gd name="T74" fmla="*/ 1998 w 2002"/>
                  <a:gd name="T75" fmla="*/ 60 h 132"/>
                  <a:gd name="T76" fmla="*/ 2002 w 2002"/>
                  <a:gd name="T77" fmla="*/ 64 h 132"/>
                  <a:gd name="T78" fmla="*/ 2002 w 2002"/>
                  <a:gd name="T79" fmla="*/ 68 h 132"/>
                  <a:gd name="T80" fmla="*/ 2002 w 2002"/>
                  <a:gd name="T81" fmla="*/ 68 h 132"/>
                  <a:gd name="T82" fmla="*/ 2002 w 2002"/>
                  <a:gd name="T83" fmla="*/ 70 h 132"/>
                  <a:gd name="T84" fmla="*/ 1998 w 2002"/>
                  <a:gd name="T85" fmla="*/ 74 h 132"/>
                  <a:gd name="T86" fmla="*/ 1982 w 2002"/>
                  <a:gd name="T87" fmla="*/ 80 h 132"/>
                  <a:gd name="T88" fmla="*/ 1958 w 2002"/>
                  <a:gd name="T89" fmla="*/ 86 h 132"/>
                  <a:gd name="T90" fmla="*/ 1924 w 2002"/>
                  <a:gd name="T91" fmla="*/ 92 h 132"/>
                  <a:gd name="T92" fmla="*/ 1882 w 2002"/>
                  <a:gd name="T93" fmla="*/ 98 h 132"/>
                  <a:gd name="T94" fmla="*/ 1832 w 2002"/>
                  <a:gd name="T95" fmla="*/ 104 h 132"/>
                  <a:gd name="T96" fmla="*/ 1710 w 2002"/>
                  <a:gd name="T97" fmla="*/ 114 h 132"/>
                  <a:gd name="T98" fmla="*/ 1562 w 2002"/>
                  <a:gd name="T99" fmla="*/ 122 h 132"/>
                  <a:gd name="T100" fmla="*/ 1392 w 2002"/>
                  <a:gd name="T101" fmla="*/ 128 h 132"/>
                  <a:gd name="T102" fmla="*/ 1202 w 2002"/>
                  <a:gd name="T103" fmla="*/ 132 h 132"/>
                  <a:gd name="T104" fmla="*/ 1000 w 2002"/>
                  <a:gd name="T10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2" h="132">
                    <a:moveTo>
                      <a:pt x="1000" y="132"/>
                    </a:moveTo>
                    <a:lnTo>
                      <a:pt x="1000" y="132"/>
                    </a:lnTo>
                    <a:lnTo>
                      <a:pt x="798" y="132"/>
                    </a:lnTo>
                    <a:lnTo>
                      <a:pt x="612" y="128"/>
                    </a:lnTo>
                    <a:lnTo>
                      <a:pt x="442" y="122"/>
                    </a:lnTo>
                    <a:lnTo>
                      <a:pt x="294" y="114"/>
                    </a:lnTo>
                    <a:lnTo>
                      <a:pt x="172" y="104"/>
                    </a:lnTo>
                    <a:lnTo>
                      <a:pt x="122" y="98"/>
                    </a:lnTo>
                    <a:lnTo>
                      <a:pt x="80" y="92"/>
                    </a:lnTo>
                    <a:lnTo>
                      <a:pt x="46" y="86"/>
                    </a:lnTo>
                    <a:lnTo>
                      <a:pt x="20" y="80"/>
                    </a:lnTo>
                    <a:lnTo>
                      <a:pt x="6" y="74"/>
                    </a:lnTo>
                    <a:lnTo>
                      <a:pt x="2" y="70"/>
                    </a:lnTo>
                    <a:lnTo>
                      <a:pt x="0" y="68"/>
                    </a:lnTo>
                    <a:lnTo>
                      <a:pt x="2" y="64"/>
                    </a:lnTo>
                    <a:lnTo>
                      <a:pt x="6" y="60"/>
                    </a:lnTo>
                    <a:lnTo>
                      <a:pt x="20" y="54"/>
                    </a:lnTo>
                    <a:lnTo>
                      <a:pt x="46" y="48"/>
                    </a:lnTo>
                    <a:lnTo>
                      <a:pt x="80" y="42"/>
                    </a:lnTo>
                    <a:lnTo>
                      <a:pt x="122" y="36"/>
                    </a:lnTo>
                    <a:lnTo>
                      <a:pt x="172" y="30"/>
                    </a:lnTo>
                    <a:lnTo>
                      <a:pt x="294" y="20"/>
                    </a:lnTo>
                    <a:lnTo>
                      <a:pt x="442" y="12"/>
                    </a:lnTo>
                    <a:lnTo>
                      <a:pt x="612" y="6"/>
                    </a:lnTo>
                    <a:lnTo>
                      <a:pt x="798" y="2"/>
                    </a:lnTo>
                    <a:lnTo>
                      <a:pt x="1000" y="0"/>
                    </a:lnTo>
                    <a:lnTo>
                      <a:pt x="1202" y="2"/>
                    </a:lnTo>
                    <a:lnTo>
                      <a:pt x="1392" y="6"/>
                    </a:lnTo>
                    <a:lnTo>
                      <a:pt x="1562" y="12"/>
                    </a:lnTo>
                    <a:lnTo>
                      <a:pt x="1710" y="20"/>
                    </a:lnTo>
                    <a:lnTo>
                      <a:pt x="1832" y="30"/>
                    </a:lnTo>
                    <a:lnTo>
                      <a:pt x="1882" y="36"/>
                    </a:lnTo>
                    <a:lnTo>
                      <a:pt x="1924" y="42"/>
                    </a:lnTo>
                    <a:lnTo>
                      <a:pt x="1958" y="48"/>
                    </a:lnTo>
                    <a:lnTo>
                      <a:pt x="1982" y="54"/>
                    </a:lnTo>
                    <a:lnTo>
                      <a:pt x="1998" y="60"/>
                    </a:lnTo>
                    <a:lnTo>
                      <a:pt x="2002" y="64"/>
                    </a:lnTo>
                    <a:lnTo>
                      <a:pt x="2002" y="68"/>
                    </a:lnTo>
                    <a:lnTo>
                      <a:pt x="2002" y="70"/>
                    </a:lnTo>
                    <a:lnTo>
                      <a:pt x="1998" y="74"/>
                    </a:lnTo>
                    <a:lnTo>
                      <a:pt x="1982" y="80"/>
                    </a:lnTo>
                    <a:lnTo>
                      <a:pt x="1958" y="86"/>
                    </a:lnTo>
                    <a:lnTo>
                      <a:pt x="1924" y="92"/>
                    </a:lnTo>
                    <a:lnTo>
                      <a:pt x="1882" y="98"/>
                    </a:lnTo>
                    <a:lnTo>
                      <a:pt x="1832" y="104"/>
                    </a:lnTo>
                    <a:lnTo>
                      <a:pt x="1710" y="114"/>
                    </a:lnTo>
                    <a:lnTo>
                      <a:pt x="1562" y="122"/>
                    </a:lnTo>
                    <a:lnTo>
                      <a:pt x="1392" y="128"/>
                    </a:lnTo>
                    <a:lnTo>
                      <a:pt x="1202" y="132"/>
                    </a:lnTo>
                    <a:lnTo>
                      <a:pt x="1000" y="1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4" name="Freeform 269"/>
              <p:cNvSpPr>
                <a:spLocks noChangeArrowheads="1"/>
              </p:cNvSpPr>
              <p:nvPr/>
            </p:nvSpPr>
            <p:spPr bwMode="auto">
              <a:xfrm>
                <a:off x="108" y="6"/>
                <a:ext cx="2012" cy="134"/>
              </a:xfrm>
              <a:custGeom>
                <a:avLst/>
                <a:gdLst>
                  <a:gd name="T0" fmla="*/ 1004 w 2012"/>
                  <a:gd name="T1" fmla="*/ 0 h 134"/>
                  <a:gd name="T2" fmla="*/ 1004 w 2012"/>
                  <a:gd name="T3" fmla="*/ 0 h 134"/>
                  <a:gd name="T4" fmla="*/ 802 w 2012"/>
                  <a:gd name="T5" fmla="*/ 2 h 134"/>
                  <a:gd name="T6" fmla="*/ 614 w 2012"/>
                  <a:gd name="T7" fmla="*/ 6 h 134"/>
                  <a:gd name="T8" fmla="*/ 442 w 2012"/>
                  <a:gd name="T9" fmla="*/ 12 h 134"/>
                  <a:gd name="T10" fmla="*/ 294 w 2012"/>
                  <a:gd name="T11" fmla="*/ 20 h 134"/>
                  <a:gd name="T12" fmla="*/ 170 w 2012"/>
                  <a:gd name="T13" fmla="*/ 30 h 134"/>
                  <a:gd name="T14" fmla="*/ 120 w 2012"/>
                  <a:gd name="T15" fmla="*/ 36 h 134"/>
                  <a:gd name="T16" fmla="*/ 78 w 2012"/>
                  <a:gd name="T17" fmla="*/ 42 h 134"/>
                  <a:gd name="T18" fmla="*/ 44 w 2012"/>
                  <a:gd name="T19" fmla="*/ 48 h 134"/>
                  <a:gd name="T20" fmla="*/ 20 w 2012"/>
                  <a:gd name="T21" fmla="*/ 54 h 134"/>
                  <a:gd name="T22" fmla="*/ 4 w 2012"/>
                  <a:gd name="T23" fmla="*/ 60 h 134"/>
                  <a:gd name="T24" fmla="*/ 0 w 2012"/>
                  <a:gd name="T25" fmla="*/ 64 h 134"/>
                  <a:gd name="T26" fmla="*/ 0 w 2012"/>
                  <a:gd name="T27" fmla="*/ 68 h 134"/>
                  <a:gd name="T28" fmla="*/ 0 w 2012"/>
                  <a:gd name="T29" fmla="*/ 68 h 134"/>
                  <a:gd name="T30" fmla="*/ 0 w 2012"/>
                  <a:gd name="T31" fmla="*/ 70 h 134"/>
                  <a:gd name="T32" fmla="*/ 4 w 2012"/>
                  <a:gd name="T33" fmla="*/ 74 h 134"/>
                  <a:gd name="T34" fmla="*/ 20 w 2012"/>
                  <a:gd name="T35" fmla="*/ 80 h 134"/>
                  <a:gd name="T36" fmla="*/ 44 w 2012"/>
                  <a:gd name="T37" fmla="*/ 86 h 134"/>
                  <a:gd name="T38" fmla="*/ 78 w 2012"/>
                  <a:gd name="T39" fmla="*/ 92 h 134"/>
                  <a:gd name="T40" fmla="*/ 120 w 2012"/>
                  <a:gd name="T41" fmla="*/ 98 h 134"/>
                  <a:gd name="T42" fmla="*/ 170 w 2012"/>
                  <a:gd name="T43" fmla="*/ 104 h 134"/>
                  <a:gd name="T44" fmla="*/ 294 w 2012"/>
                  <a:gd name="T45" fmla="*/ 114 h 134"/>
                  <a:gd name="T46" fmla="*/ 442 w 2012"/>
                  <a:gd name="T47" fmla="*/ 122 h 134"/>
                  <a:gd name="T48" fmla="*/ 614 w 2012"/>
                  <a:gd name="T49" fmla="*/ 128 h 134"/>
                  <a:gd name="T50" fmla="*/ 802 w 2012"/>
                  <a:gd name="T51" fmla="*/ 132 h 134"/>
                  <a:gd name="T52" fmla="*/ 1004 w 2012"/>
                  <a:gd name="T53" fmla="*/ 134 h 134"/>
                  <a:gd name="T54" fmla="*/ 1004 w 2012"/>
                  <a:gd name="T55" fmla="*/ 134 h 134"/>
                  <a:gd name="T56" fmla="*/ 1208 w 2012"/>
                  <a:gd name="T57" fmla="*/ 132 h 134"/>
                  <a:gd name="T58" fmla="*/ 1398 w 2012"/>
                  <a:gd name="T59" fmla="*/ 128 h 134"/>
                  <a:gd name="T60" fmla="*/ 1570 w 2012"/>
                  <a:gd name="T61" fmla="*/ 122 h 134"/>
                  <a:gd name="T62" fmla="*/ 1718 w 2012"/>
                  <a:gd name="T63" fmla="*/ 114 h 134"/>
                  <a:gd name="T64" fmla="*/ 1840 w 2012"/>
                  <a:gd name="T65" fmla="*/ 104 h 134"/>
                  <a:gd name="T66" fmla="*/ 1890 w 2012"/>
                  <a:gd name="T67" fmla="*/ 98 h 134"/>
                  <a:gd name="T68" fmla="*/ 1934 w 2012"/>
                  <a:gd name="T69" fmla="*/ 92 h 134"/>
                  <a:gd name="T70" fmla="*/ 1966 w 2012"/>
                  <a:gd name="T71" fmla="*/ 86 h 134"/>
                  <a:gd name="T72" fmla="*/ 1992 w 2012"/>
                  <a:gd name="T73" fmla="*/ 80 h 134"/>
                  <a:gd name="T74" fmla="*/ 2006 w 2012"/>
                  <a:gd name="T75" fmla="*/ 74 h 134"/>
                  <a:gd name="T76" fmla="*/ 2010 w 2012"/>
                  <a:gd name="T77" fmla="*/ 70 h 134"/>
                  <a:gd name="T78" fmla="*/ 2012 w 2012"/>
                  <a:gd name="T79" fmla="*/ 68 h 134"/>
                  <a:gd name="T80" fmla="*/ 2012 w 2012"/>
                  <a:gd name="T81" fmla="*/ 68 h 134"/>
                  <a:gd name="T82" fmla="*/ 2010 w 2012"/>
                  <a:gd name="T83" fmla="*/ 64 h 134"/>
                  <a:gd name="T84" fmla="*/ 2006 w 2012"/>
                  <a:gd name="T85" fmla="*/ 60 h 134"/>
                  <a:gd name="T86" fmla="*/ 1992 w 2012"/>
                  <a:gd name="T87" fmla="*/ 54 h 134"/>
                  <a:gd name="T88" fmla="*/ 1966 w 2012"/>
                  <a:gd name="T89" fmla="*/ 48 h 134"/>
                  <a:gd name="T90" fmla="*/ 1934 w 2012"/>
                  <a:gd name="T91" fmla="*/ 42 h 134"/>
                  <a:gd name="T92" fmla="*/ 1890 w 2012"/>
                  <a:gd name="T93" fmla="*/ 36 h 134"/>
                  <a:gd name="T94" fmla="*/ 1840 w 2012"/>
                  <a:gd name="T95" fmla="*/ 30 h 134"/>
                  <a:gd name="T96" fmla="*/ 1718 w 2012"/>
                  <a:gd name="T97" fmla="*/ 20 h 134"/>
                  <a:gd name="T98" fmla="*/ 1570 w 2012"/>
                  <a:gd name="T99" fmla="*/ 12 h 134"/>
                  <a:gd name="T100" fmla="*/ 1398 w 2012"/>
                  <a:gd name="T101" fmla="*/ 6 h 134"/>
                  <a:gd name="T102" fmla="*/ 1208 w 2012"/>
                  <a:gd name="T103" fmla="*/ 2 h 134"/>
                  <a:gd name="T104" fmla="*/ 1004 w 2012"/>
                  <a:gd name="T10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2" h="134">
                    <a:moveTo>
                      <a:pt x="1004" y="0"/>
                    </a:moveTo>
                    <a:lnTo>
                      <a:pt x="1004" y="0"/>
                    </a:lnTo>
                    <a:lnTo>
                      <a:pt x="802" y="2"/>
                    </a:lnTo>
                    <a:lnTo>
                      <a:pt x="614" y="6"/>
                    </a:lnTo>
                    <a:lnTo>
                      <a:pt x="442" y="12"/>
                    </a:lnTo>
                    <a:lnTo>
                      <a:pt x="294" y="20"/>
                    </a:lnTo>
                    <a:lnTo>
                      <a:pt x="170" y="30"/>
                    </a:lnTo>
                    <a:lnTo>
                      <a:pt x="120" y="36"/>
                    </a:lnTo>
                    <a:lnTo>
                      <a:pt x="78" y="42"/>
                    </a:lnTo>
                    <a:lnTo>
                      <a:pt x="44" y="48"/>
                    </a:lnTo>
                    <a:lnTo>
                      <a:pt x="20" y="54"/>
                    </a:lnTo>
                    <a:lnTo>
                      <a:pt x="4" y="60"/>
                    </a:lnTo>
                    <a:lnTo>
                      <a:pt x="0" y="64"/>
                    </a:lnTo>
                    <a:lnTo>
                      <a:pt x="0" y="68"/>
                    </a:lnTo>
                    <a:lnTo>
                      <a:pt x="0" y="70"/>
                    </a:lnTo>
                    <a:lnTo>
                      <a:pt x="4" y="74"/>
                    </a:lnTo>
                    <a:lnTo>
                      <a:pt x="20" y="80"/>
                    </a:lnTo>
                    <a:lnTo>
                      <a:pt x="44" y="86"/>
                    </a:lnTo>
                    <a:lnTo>
                      <a:pt x="78" y="92"/>
                    </a:lnTo>
                    <a:lnTo>
                      <a:pt x="120" y="98"/>
                    </a:lnTo>
                    <a:lnTo>
                      <a:pt x="170" y="104"/>
                    </a:lnTo>
                    <a:lnTo>
                      <a:pt x="294" y="114"/>
                    </a:lnTo>
                    <a:lnTo>
                      <a:pt x="442" y="122"/>
                    </a:lnTo>
                    <a:lnTo>
                      <a:pt x="614" y="128"/>
                    </a:lnTo>
                    <a:lnTo>
                      <a:pt x="802" y="132"/>
                    </a:lnTo>
                    <a:lnTo>
                      <a:pt x="1004" y="134"/>
                    </a:lnTo>
                    <a:lnTo>
                      <a:pt x="1208" y="132"/>
                    </a:lnTo>
                    <a:lnTo>
                      <a:pt x="1398" y="128"/>
                    </a:lnTo>
                    <a:lnTo>
                      <a:pt x="1570" y="122"/>
                    </a:lnTo>
                    <a:lnTo>
                      <a:pt x="1718" y="114"/>
                    </a:lnTo>
                    <a:lnTo>
                      <a:pt x="1840" y="104"/>
                    </a:lnTo>
                    <a:lnTo>
                      <a:pt x="1890" y="98"/>
                    </a:lnTo>
                    <a:lnTo>
                      <a:pt x="1934" y="92"/>
                    </a:lnTo>
                    <a:lnTo>
                      <a:pt x="1966" y="86"/>
                    </a:lnTo>
                    <a:lnTo>
                      <a:pt x="1992" y="80"/>
                    </a:lnTo>
                    <a:lnTo>
                      <a:pt x="2006" y="74"/>
                    </a:lnTo>
                    <a:lnTo>
                      <a:pt x="2010" y="70"/>
                    </a:lnTo>
                    <a:lnTo>
                      <a:pt x="2012" y="68"/>
                    </a:lnTo>
                    <a:lnTo>
                      <a:pt x="2010" y="64"/>
                    </a:lnTo>
                    <a:lnTo>
                      <a:pt x="2006" y="60"/>
                    </a:lnTo>
                    <a:lnTo>
                      <a:pt x="1992" y="54"/>
                    </a:lnTo>
                    <a:lnTo>
                      <a:pt x="1966" y="48"/>
                    </a:lnTo>
                    <a:lnTo>
                      <a:pt x="1934" y="42"/>
                    </a:lnTo>
                    <a:lnTo>
                      <a:pt x="1890" y="36"/>
                    </a:lnTo>
                    <a:lnTo>
                      <a:pt x="1840" y="30"/>
                    </a:lnTo>
                    <a:lnTo>
                      <a:pt x="1718" y="20"/>
                    </a:lnTo>
                    <a:lnTo>
                      <a:pt x="1570" y="12"/>
                    </a:lnTo>
                    <a:lnTo>
                      <a:pt x="1398" y="6"/>
                    </a:lnTo>
                    <a:lnTo>
                      <a:pt x="1208" y="2"/>
                    </a:lnTo>
                    <a:lnTo>
                      <a:pt x="10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5" name="Freeform 270"/>
              <p:cNvSpPr>
                <a:spLocks noEditPoints="1" noChangeArrowheads="1"/>
              </p:cNvSpPr>
              <p:nvPr/>
            </p:nvSpPr>
            <p:spPr bwMode="auto">
              <a:xfrm>
                <a:off x="112" y="6"/>
                <a:ext cx="2002" cy="132"/>
              </a:xfrm>
              <a:custGeom>
                <a:avLst/>
                <a:gdLst>
                  <a:gd name="T0" fmla="*/ 1000 w 2002"/>
                  <a:gd name="T1" fmla="*/ 132 h 132"/>
                  <a:gd name="T2" fmla="*/ 612 w 2002"/>
                  <a:gd name="T3" fmla="*/ 128 h 132"/>
                  <a:gd name="T4" fmla="*/ 296 w 2002"/>
                  <a:gd name="T5" fmla="*/ 114 h 132"/>
                  <a:gd name="T6" fmla="*/ 126 w 2002"/>
                  <a:gd name="T7" fmla="*/ 98 h 132"/>
                  <a:gd name="T8" fmla="*/ 50 w 2002"/>
                  <a:gd name="T9" fmla="*/ 86 h 132"/>
                  <a:gd name="T10" fmla="*/ 10 w 2002"/>
                  <a:gd name="T11" fmla="*/ 74 h 132"/>
                  <a:gd name="T12" fmla="*/ 6 w 2002"/>
                  <a:gd name="T13" fmla="*/ 68 h 132"/>
                  <a:gd name="T14" fmla="*/ 6 w 2002"/>
                  <a:gd name="T15" fmla="*/ 64 h 132"/>
                  <a:gd name="T16" fmla="*/ 26 w 2002"/>
                  <a:gd name="T17" fmla="*/ 54 h 132"/>
                  <a:gd name="T18" fmla="*/ 84 w 2002"/>
                  <a:gd name="T19" fmla="*/ 42 h 132"/>
                  <a:gd name="T20" fmla="*/ 176 w 2002"/>
                  <a:gd name="T21" fmla="*/ 30 h 132"/>
                  <a:gd name="T22" fmla="*/ 444 w 2002"/>
                  <a:gd name="T23" fmla="*/ 12 h 132"/>
                  <a:gd name="T24" fmla="*/ 800 w 2002"/>
                  <a:gd name="T25" fmla="*/ 2 h 132"/>
                  <a:gd name="T26" fmla="*/ 1000 w 2002"/>
                  <a:gd name="T27" fmla="*/ 2 h 132"/>
                  <a:gd name="T28" fmla="*/ 1390 w 2002"/>
                  <a:gd name="T29" fmla="*/ 6 h 132"/>
                  <a:gd name="T30" fmla="*/ 1706 w 2002"/>
                  <a:gd name="T31" fmla="*/ 20 h 132"/>
                  <a:gd name="T32" fmla="*/ 1878 w 2002"/>
                  <a:gd name="T33" fmla="*/ 36 h 132"/>
                  <a:gd name="T34" fmla="*/ 1954 w 2002"/>
                  <a:gd name="T35" fmla="*/ 48 h 132"/>
                  <a:gd name="T36" fmla="*/ 1992 w 2002"/>
                  <a:gd name="T37" fmla="*/ 60 h 132"/>
                  <a:gd name="T38" fmla="*/ 1998 w 2002"/>
                  <a:gd name="T39" fmla="*/ 68 h 132"/>
                  <a:gd name="T40" fmla="*/ 1996 w 2002"/>
                  <a:gd name="T41" fmla="*/ 70 h 132"/>
                  <a:gd name="T42" fmla="*/ 1978 w 2002"/>
                  <a:gd name="T43" fmla="*/ 80 h 132"/>
                  <a:gd name="T44" fmla="*/ 1920 w 2002"/>
                  <a:gd name="T45" fmla="*/ 92 h 132"/>
                  <a:gd name="T46" fmla="*/ 1828 w 2002"/>
                  <a:gd name="T47" fmla="*/ 104 h 132"/>
                  <a:gd name="T48" fmla="*/ 1560 w 2002"/>
                  <a:gd name="T49" fmla="*/ 122 h 132"/>
                  <a:gd name="T50" fmla="*/ 1202 w 2002"/>
                  <a:gd name="T51" fmla="*/ 130 h 132"/>
                  <a:gd name="T52" fmla="*/ 1000 w 2002"/>
                  <a:gd name="T53" fmla="*/ 0 h 132"/>
                  <a:gd name="T54" fmla="*/ 798 w 2002"/>
                  <a:gd name="T55" fmla="*/ 2 h 132"/>
                  <a:gd name="T56" fmla="*/ 442 w 2002"/>
                  <a:gd name="T57" fmla="*/ 12 h 132"/>
                  <a:gd name="T58" fmla="*/ 172 w 2002"/>
                  <a:gd name="T59" fmla="*/ 30 h 132"/>
                  <a:gd name="T60" fmla="*/ 80 w 2002"/>
                  <a:gd name="T61" fmla="*/ 42 h 132"/>
                  <a:gd name="T62" fmla="*/ 20 w 2002"/>
                  <a:gd name="T63" fmla="*/ 54 h 132"/>
                  <a:gd name="T64" fmla="*/ 2 w 2002"/>
                  <a:gd name="T65" fmla="*/ 64 h 132"/>
                  <a:gd name="T66" fmla="*/ 0 w 2002"/>
                  <a:gd name="T67" fmla="*/ 68 h 132"/>
                  <a:gd name="T68" fmla="*/ 6 w 2002"/>
                  <a:gd name="T69" fmla="*/ 74 h 132"/>
                  <a:gd name="T70" fmla="*/ 46 w 2002"/>
                  <a:gd name="T71" fmla="*/ 86 h 132"/>
                  <a:gd name="T72" fmla="*/ 122 w 2002"/>
                  <a:gd name="T73" fmla="*/ 98 h 132"/>
                  <a:gd name="T74" fmla="*/ 294 w 2002"/>
                  <a:gd name="T75" fmla="*/ 114 h 132"/>
                  <a:gd name="T76" fmla="*/ 612 w 2002"/>
                  <a:gd name="T77" fmla="*/ 128 h 132"/>
                  <a:gd name="T78" fmla="*/ 1000 w 2002"/>
                  <a:gd name="T79" fmla="*/ 132 h 132"/>
                  <a:gd name="T80" fmla="*/ 1202 w 2002"/>
                  <a:gd name="T81" fmla="*/ 132 h 132"/>
                  <a:gd name="T82" fmla="*/ 1562 w 2002"/>
                  <a:gd name="T83" fmla="*/ 122 h 132"/>
                  <a:gd name="T84" fmla="*/ 1832 w 2002"/>
                  <a:gd name="T85" fmla="*/ 104 h 132"/>
                  <a:gd name="T86" fmla="*/ 1924 w 2002"/>
                  <a:gd name="T87" fmla="*/ 92 h 132"/>
                  <a:gd name="T88" fmla="*/ 1982 w 2002"/>
                  <a:gd name="T89" fmla="*/ 80 h 132"/>
                  <a:gd name="T90" fmla="*/ 2002 w 2002"/>
                  <a:gd name="T91" fmla="*/ 70 h 132"/>
                  <a:gd name="T92" fmla="*/ 2002 w 2002"/>
                  <a:gd name="T93" fmla="*/ 68 h 132"/>
                  <a:gd name="T94" fmla="*/ 1998 w 2002"/>
                  <a:gd name="T95" fmla="*/ 60 h 132"/>
                  <a:gd name="T96" fmla="*/ 1958 w 2002"/>
                  <a:gd name="T97" fmla="*/ 48 h 132"/>
                  <a:gd name="T98" fmla="*/ 1882 w 2002"/>
                  <a:gd name="T99" fmla="*/ 36 h 132"/>
                  <a:gd name="T100" fmla="*/ 1710 w 2002"/>
                  <a:gd name="T101" fmla="*/ 20 h 132"/>
                  <a:gd name="T102" fmla="*/ 1392 w 2002"/>
                  <a:gd name="T103" fmla="*/ 6 h 132"/>
                  <a:gd name="T104" fmla="*/ 1000 w 2002"/>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2" h="132">
                    <a:moveTo>
                      <a:pt x="1000" y="132"/>
                    </a:moveTo>
                    <a:lnTo>
                      <a:pt x="1000" y="132"/>
                    </a:lnTo>
                    <a:lnTo>
                      <a:pt x="800" y="130"/>
                    </a:lnTo>
                    <a:lnTo>
                      <a:pt x="612" y="128"/>
                    </a:lnTo>
                    <a:lnTo>
                      <a:pt x="444" y="122"/>
                    </a:lnTo>
                    <a:lnTo>
                      <a:pt x="296" y="114"/>
                    </a:lnTo>
                    <a:lnTo>
                      <a:pt x="176" y="104"/>
                    </a:lnTo>
                    <a:lnTo>
                      <a:pt x="126" y="98"/>
                    </a:lnTo>
                    <a:lnTo>
                      <a:pt x="84" y="92"/>
                    </a:lnTo>
                    <a:lnTo>
                      <a:pt x="50" y="86"/>
                    </a:lnTo>
                    <a:lnTo>
                      <a:pt x="26" y="80"/>
                    </a:lnTo>
                    <a:lnTo>
                      <a:pt x="10" y="74"/>
                    </a:lnTo>
                    <a:lnTo>
                      <a:pt x="6" y="70"/>
                    </a:lnTo>
                    <a:lnTo>
                      <a:pt x="6" y="68"/>
                    </a:lnTo>
                    <a:lnTo>
                      <a:pt x="6" y="64"/>
                    </a:lnTo>
                    <a:lnTo>
                      <a:pt x="10" y="60"/>
                    </a:lnTo>
                    <a:lnTo>
                      <a:pt x="26" y="54"/>
                    </a:lnTo>
                    <a:lnTo>
                      <a:pt x="50" y="48"/>
                    </a:lnTo>
                    <a:lnTo>
                      <a:pt x="84" y="42"/>
                    </a:lnTo>
                    <a:lnTo>
                      <a:pt x="126" y="36"/>
                    </a:lnTo>
                    <a:lnTo>
                      <a:pt x="176" y="30"/>
                    </a:lnTo>
                    <a:lnTo>
                      <a:pt x="296" y="20"/>
                    </a:lnTo>
                    <a:lnTo>
                      <a:pt x="444" y="12"/>
                    </a:lnTo>
                    <a:lnTo>
                      <a:pt x="612" y="6"/>
                    </a:lnTo>
                    <a:lnTo>
                      <a:pt x="800" y="2"/>
                    </a:lnTo>
                    <a:lnTo>
                      <a:pt x="1000" y="2"/>
                    </a:lnTo>
                    <a:lnTo>
                      <a:pt x="1202" y="2"/>
                    </a:lnTo>
                    <a:lnTo>
                      <a:pt x="1390" y="6"/>
                    </a:lnTo>
                    <a:lnTo>
                      <a:pt x="1560" y="12"/>
                    </a:lnTo>
                    <a:lnTo>
                      <a:pt x="1706" y="20"/>
                    </a:lnTo>
                    <a:lnTo>
                      <a:pt x="1828" y="30"/>
                    </a:lnTo>
                    <a:lnTo>
                      <a:pt x="1878" y="36"/>
                    </a:lnTo>
                    <a:lnTo>
                      <a:pt x="1920" y="42"/>
                    </a:lnTo>
                    <a:lnTo>
                      <a:pt x="1954" y="48"/>
                    </a:lnTo>
                    <a:lnTo>
                      <a:pt x="1978" y="54"/>
                    </a:lnTo>
                    <a:lnTo>
                      <a:pt x="1992" y="60"/>
                    </a:lnTo>
                    <a:lnTo>
                      <a:pt x="1996" y="64"/>
                    </a:lnTo>
                    <a:lnTo>
                      <a:pt x="1998" y="68"/>
                    </a:lnTo>
                    <a:lnTo>
                      <a:pt x="1996" y="70"/>
                    </a:lnTo>
                    <a:lnTo>
                      <a:pt x="1992" y="74"/>
                    </a:lnTo>
                    <a:lnTo>
                      <a:pt x="1978" y="80"/>
                    </a:lnTo>
                    <a:lnTo>
                      <a:pt x="1954" y="86"/>
                    </a:lnTo>
                    <a:lnTo>
                      <a:pt x="1920" y="92"/>
                    </a:lnTo>
                    <a:lnTo>
                      <a:pt x="1878" y="98"/>
                    </a:lnTo>
                    <a:lnTo>
                      <a:pt x="1828" y="104"/>
                    </a:lnTo>
                    <a:lnTo>
                      <a:pt x="1706" y="114"/>
                    </a:lnTo>
                    <a:lnTo>
                      <a:pt x="1560" y="122"/>
                    </a:lnTo>
                    <a:lnTo>
                      <a:pt x="1390" y="128"/>
                    </a:lnTo>
                    <a:lnTo>
                      <a:pt x="1202" y="130"/>
                    </a:lnTo>
                    <a:lnTo>
                      <a:pt x="1000" y="132"/>
                    </a:lnTo>
                    <a:close/>
                    <a:moveTo>
                      <a:pt x="1000" y="0"/>
                    </a:moveTo>
                    <a:lnTo>
                      <a:pt x="1000" y="0"/>
                    </a:lnTo>
                    <a:lnTo>
                      <a:pt x="798" y="2"/>
                    </a:lnTo>
                    <a:lnTo>
                      <a:pt x="612" y="6"/>
                    </a:lnTo>
                    <a:lnTo>
                      <a:pt x="442" y="12"/>
                    </a:lnTo>
                    <a:lnTo>
                      <a:pt x="294" y="20"/>
                    </a:lnTo>
                    <a:lnTo>
                      <a:pt x="172" y="30"/>
                    </a:lnTo>
                    <a:lnTo>
                      <a:pt x="122" y="36"/>
                    </a:lnTo>
                    <a:lnTo>
                      <a:pt x="80" y="42"/>
                    </a:lnTo>
                    <a:lnTo>
                      <a:pt x="46" y="48"/>
                    </a:lnTo>
                    <a:lnTo>
                      <a:pt x="20" y="54"/>
                    </a:lnTo>
                    <a:lnTo>
                      <a:pt x="6" y="60"/>
                    </a:lnTo>
                    <a:lnTo>
                      <a:pt x="2" y="64"/>
                    </a:lnTo>
                    <a:lnTo>
                      <a:pt x="0" y="68"/>
                    </a:lnTo>
                    <a:lnTo>
                      <a:pt x="2" y="70"/>
                    </a:lnTo>
                    <a:lnTo>
                      <a:pt x="6" y="74"/>
                    </a:lnTo>
                    <a:lnTo>
                      <a:pt x="20" y="80"/>
                    </a:lnTo>
                    <a:lnTo>
                      <a:pt x="46" y="86"/>
                    </a:lnTo>
                    <a:lnTo>
                      <a:pt x="80" y="92"/>
                    </a:lnTo>
                    <a:lnTo>
                      <a:pt x="122" y="98"/>
                    </a:lnTo>
                    <a:lnTo>
                      <a:pt x="172" y="104"/>
                    </a:lnTo>
                    <a:lnTo>
                      <a:pt x="294" y="114"/>
                    </a:lnTo>
                    <a:lnTo>
                      <a:pt x="442" y="122"/>
                    </a:lnTo>
                    <a:lnTo>
                      <a:pt x="612" y="128"/>
                    </a:lnTo>
                    <a:lnTo>
                      <a:pt x="798" y="132"/>
                    </a:lnTo>
                    <a:lnTo>
                      <a:pt x="1000" y="132"/>
                    </a:lnTo>
                    <a:lnTo>
                      <a:pt x="1202" y="132"/>
                    </a:lnTo>
                    <a:lnTo>
                      <a:pt x="1392" y="128"/>
                    </a:lnTo>
                    <a:lnTo>
                      <a:pt x="1562" y="122"/>
                    </a:lnTo>
                    <a:lnTo>
                      <a:pt x="1710" y="114"/>
                    </a:lnTo>
                    <a:lnTo>
                      <a:pt x="1832" y="104"/>
                    </a:lnTo>
                    <a:lnTo>
                      <a:pt x="1882" y="98"/>
                    </a:lnTo>
                    <a:lnTo>
                      <a:pt x="1924" y="92"/>
                    </a:lnTo>
                    <a:lnTo>
                      <a:pt x="1958" y="86"/>
                    </a:lnTo>
                    <a:lnTo>
                      <a:pt x="1982" y="80"/>
                    </a:lnTo>
                    <a:lnTo>
                      <a:pt x="1998" y="74"/>
                    </a:lnTo>
                    <a:lnTo>
                      <a:pt x="2002" y="70"/>
                    </a:lnTo>
                    <a:lnTo>
                      <a:pt x="2002" y="68"/>
                    </a:lnTo>
                    <a:lnTo>
                      <a:pt x="2002" y="64"/>
                    </a:lnTo>
                    <a:lnTo>
                      <a:pt x="1998" y="60"/>
                    </a:lnTo>
                    <a:lnTo>
                      <a:pt x="1982" y="54"/>
                    </a:lnTo>
                    <a:lnTo>
                      <a:pt x="1958" y="48"/>
                    </a:lnTo>
                    <a:lnTo>
                      <a:pt x="1924" y="42"/>
                    </a:lnTo>
                    <a:lnTo>
                      <a:pt x="1882" y="36"/>
                    </a:lnTo>
                    <a:lnTo>
                      <a:pt x="1832" y="30"/>
                    </a:lnTo>
                    <a:lnTo>
                      <a:pt x="1710" y="20"/>
                    </a:lnTo>
                    <a:lnTo>
                      <a:pt x="1562" y="12"/>
                    </a:lnTo>
                    <a:lnTo>
                      <a:pt x="1392" y="6"/>
                    </a:lnTo>
                    <a:lnTo>
                      <a:pt x="1202" y="2"/>
                    </a:lnTo>
                    <a:lnTo>
                      <a:pt x="1000"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6" name="Freeform 271"/>
              <p:cNvSpPr>
                <a:spLocks noChangeArrowheads="1"/>
              </p:cNvSpPr>
              <p:nvPr/>
            </p:nvSpPr>
            <p:spPr bwMode="auto">
              <a:xfrm>
                <a:off x="118" y="8"/>
                <a:ext cx="1992" cy="130"/>
              </a:xfrm>
              <a:custGeom>
                <a:avLst/>
                <a:gdLst>
                  <a:gd name="T0" fmla="*/ 994 w 1992"/>
                  <a:gd name="T1" fmla="*/ 130 h 130"/>
                  <a:gd name="T2" fmla="*/ 994 w 1992"/>
                  <a:gd name="T3" fmla="*/ 130 h 130"/>
                  <a:gd name="T4" fmla="*/ 794 w 1992"/>
                  <a:gd name="T5" fmla="*/ 128 h 130"/>
                  <a:gd name="T6" fmla="*/ 606 w 1992"/>
                  <a:gd name="T7" fmla="*/ 126 h 130"/>
                  <a:gd name="T8" fmla="*/ 438 w 1992"/>
                  <a:gd name="T9" fmla="*/ 120 h 130"/>
                  <a:gd name="T10" fmla="*/ 290 w 1992"/>
                  <a:gd name="T11" fmla="*/ 112 h 130"/>
                  <a:gd name="T12" fmla="*/ 170 w 1992"/>
                  <a:gd name="T13" fmla="*/ 102 h 130"/>
                  <a:gd name="T14" fmla="*/ 120 w 1992"/>
                  <a:gd name="T15" fmla="*/ 96 h 130"/>
                  <a:gd name="T16" fmla="*/ 78 w 1992"/>
                  <a:gd name="T17" fmla="*/ 90 h 130"/>
                  <a:gd name="T18" fmla="*/ 44 w 1992"/>
                  <a:gd name="T19" fmla="*/ 84 h 130"/>
                  <a:gd name="T20" fmla="*/ 20 w 1992"/>
                  <a:gd name="T21" fmla="*/ 78 h 130"/>
                  <a:gd name="T22" fmla="*/ 4 w 1992"/>
                  <a:gd name="T23" fmla="*/ 72 h 130"/>
                  <a:gd name="T24" fmla="*/ 0 w 1992"/>
                  <a:gd name="T25" fmla="*/ 68 h 130"/>
                  <a:gd name="T26" fmla="*/ 0 w 1992"/>
                  <a:gd name="T27" fmla="*/ 66 h 130"/>
                  <a:gd name="T28" fmla="*/ 0 w 1992"/>
                  <a:gd name="T29" fmla="*/ 66 h 130"/>
                  <a:gd name="T30" fmla="*/ 0 w 1992"/>
                  <a:gd name="T31" fmla="*/ 62 h 130"/>
                  <a:gd name="T32" fmla="*/ 4 w 1992"/>
                  <a:gd name="T33" fmla="*/ 58 h 130"/>
                  <a:gd name="T34" fmla="*/ 20 w 1992"/>
                  <a:gd name="T35" fmla="*/ 52 h 130"/>
                  <a:gd name="T36" fmla="*/ 44 w 1992"/>
                  <a:gd name="T37" fmla="*/ 46 h 130"/>
                  <a:gd name="T38" fmla="*/ 78 w 1992"/>
                  <a:gd name="T39" fmla="*/ 40 h 130"/>
                  <a:gd name="T40" fmla="*/ 120 w 1992"/>
                  <a:gd name="T41" fmla="*/ 34 h 130"/>
                  <a:gd name="T42" fmla="*/ 170 w 1992"/>
                  <a:gd name="T43" fmla="*/ 28 h 130"/>
                  <a:gd name="T44" fmla="*/ 290 w 1992"/>
                  <a:gd name="T45" fmla="*/ 18 h 130"/>
                  <a:gd name="T46" fmla="*/ 438 w 1992"/>
                  <a:gd name="T47" fmla="*/ 10 h 130"/>
                  <a:gd name="T48" fmla="*/ 606 w 1992"/>
                  <a:gd name="T49" fmla="*/ 4 h 130"/>
                  <a:gd name="T50" fmla="*/ 794 w 1992"/>
                  <a:gd name="T51" fmla="*/ 0 h 130"/>
                  <a:gd name="T52" fmla="*/ 994 w 1992"/>
                  <a:gd name="T53" fmla="*/ 0 h 130"/>
                  <a:gd name="T54" fmla="*/ 994 w 1992"/>
                  <a:gd name="T55" fmla="*/ 0 h 130"/>
                  <a:gd name="T56" fmla="*/ 1196 w 1992"/>
                  <a:gd name="T57" fmla="*/ 0 h 130"/>
                  <a:gd name="T58" fmla="*/ 1384 w 1992"/>
                  <a:gd name="T59" fmla="*/ 4 h 130"/>
                  <a:gd name="T60" fmla="*/ 1554 w 1992"/>
                  <a:gd name="T61" fmla="*/ 10 h 130"/>
                  <a:gd name="T62" fmla="*/ 1700 w 1992"/>
                  <a:gd name="T63" fmla="*/ 18 h 130"/>
                  <a:gd name="T64" fmla="*/ 1822 w 1992"/>
                  <a:gd name="T65" fmla="*/ 28 h 130"/>
                  <a:gd name="T66" fmla="*/ 1872 w 1992"/>
                  <a:gd name="T67" fmla="*/ 34 h 130"/>
                  <a:gd name="T68" fmla="*/ 1914 w 1992"/>
                  <a:gd name="T69" fmla="*/ 40 h 130"/>
                  <a:gd name="T70" fmla="*/ 1948 w 1992"/>
                  <a:gd name="T71" fmla="*/ 46 h 130"/>
                  <a:gd name="T72" fmla="*/ 1972 w 1992"/>
                  <a:gd name="T73" fmla="*/ 52 h 130"/>
                  <a:gd name="T74" fmla="*/ 1986 w 1992"/>
                  <a:gd name="T75" fmla="*/ 58 h 130"/>
                  <a:gd name="T76" fmla="*/ 1990 w 1992"/>
                  <a:gd name="T77" fmla="*/ 62 h 130"/>
                  <a:gd name="T78" fmla="*/ 1992 w 1992"/>
                  <a:gd name="T79" fmla="*/ 66 h 130"/>
                  <a:gd name="T80" fmla="*/ 1992 w 1992"/>
                  <a:gd name="T81" fmla="*/ 66 h 130"/>
                  <a:gd name="T82" fmla="*/ 1990 w 1992"/>
                  <a:gd name="T83" fmla="*/ 68 h 130"/>
                  <a:gd name="T84" fmla="*/ 1986 w 1992"/>
                  <a:gd name="T85" fmla="*/ 72 h 130"/>
                  <a:gd name="T86" fmla="*/ 1972 w 1992"/>
                  <a:gd name="T87" fmla="*/ 78 h 130"/>
                  <a:gd name="T88" fmla="*/ 1948 w 1992"/>
                  <a:gd name="T89" fmla="*/ 84 h 130"/>
                  <a:gd name="T90" fmla="*/ 1914 w 1992"/>
                  <a:gd name="T91" fmla="*/ 90 h 130"/>
                  <a:gd name="T92" fmla="*/ 1872 w 1992"/>
                  <a:gd name="T93" fmla="*/ 96 h 130"/>
                  <a:gd name="T94" fmla="*/ 1822 w 1992"/>
                  <a:gd name="T95" fmla="*/ 102 h 130"/>
                  <a:gd name="T96" fmla="*/ 1700 w 1992"/>
                  <a:gd name="T97" fmla="*/ 112 h 130"/>
                  <a:gd name="T98" fmla="*/ 1554 w 1992"/>
                  <a:gd name="T99" fmla="*/ 120 h 130"/>
                  <a:gd name="T100" fmla="*/ 1384 w 1992"/>
                  <a:gd name="T101" fmla="*/ 126 h 130"/>
                  <a:gd name="T102" fmla="*/ 1196 w 1992"/>
                  <a:gd name="T103" fmla="*/ 128 h 130"/>
                  <a:gd name="T104" fmla="*/ 994 w 1992"/>
                  <a:gd name="T10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2" h="130">
                    <a:moveTo>
                      <a:pt x="994" y="130"/>
                    </a:moveTo>
                    <a:lnTo>
                      <a:pt x="994" y="130"/>
                    </a:lnTo>
                    <a:lnTo>
                      <a:pt x="794" y="128"/>
                    </a:lnTo>
                    <a:lnTo>
                      <a:pt x="606" y="126"/>
                    </a:lnTo>
                    <a:lnTo>
                      <a:pt x="438" y="120"/>
                    </a:lnTo>
                    <a:lnTo>
                      <a:pt x="290" y="112"/>
                    </a:lnTo>
                    <a:lnTo>
                      <a:pt x="170" y="102"/>
                    </a:lnTo>
                    <a:lnTo>
                      <a:pt x="120" y="96"/>
                    </a:lnTo>
                    <a:lnTo>
                      <a:pt x="78" y="90"/>
                    </a:lnTo>
                    <a:lnTo>
                      <a:pt x="44" y="84"/>
                    </a:lnTo>
                    <a:lnTo>
                      <a:pt x="20" y="78"/>
                    </a:lnTo>
                    <a:lnTo>
                      <a:pt x="4" y="72"/>
                    </a:lnTo>
                    <a:lnTo>
                      <a:pt x="0" y="68"/>
                    </a:lnTo>
                    <a:lnTo>
                      <a:pt x="0" y="66"/>
                    </a:lnTo>
                    <a:lnTo>
                      <a:pt x="0" y="62"/>
                    </a:lnTo>
                    <a:lnTo>
                      <a:pt x="4" y="58"/>
                    </a:lnTo>
                    <a:lnTo>
                      <a:pt x="20" y="52"/>
                    </a:lnTo>
                    <a:lnTo>
                      <a:pt x="44" y="46"/>
                    </a:lnTo>
                    <a:lnTo>
                      <a:pt x="78" y="40"/>
                    </a:lnTo>
                    <a:lnTo>
                      <a:pt x="120" y="34"/>
                    </a:lnTo>
                    <a:lnTo>
                      <a:pt x="170" y="28"/>
                    </a:lnTo>
                    <a:lnTo>
                      <a:pt x="290" y="18"/>
                    </a:lnTo>
                    <a:lnTo>
                      <a:pt x="438" y="10"/>
                    </a:lnTo>
                    <a:lnTo>
                      <a:pt x="606" y="4"/>
                    </a:lnTo>
                    <a:lnTo>
                      <a:pt x="794" y="0"/>
                    </a:lnTo>
                    <a:lnTo>
                      <a:pt x="994" y="0"/>
                    </a:lnTo>
                    <a:lnTo>
                      <a:pt x="1196" y="0"/>
                    </a:lnTo>
                    <a:lnTo>
                      <a:pt x="1384" y="4"/>
                    </a:lnTo>
                    <a:lnTo>
                      <a:pt x="1554" y="10"/>
                    </a:lnTo>
                    <a:lnTo>
                      <a:pt x="1700" y="18"/>
                    </a:lnTo>
                    <a:lnTo>
                      <a:pt x="1822" y="28"/>
                    </a:lnTo>
                    <a:lnTo>
                      <a:pt x="1872" y="34"/>
                    </a:lnTo>
                    <a:lnTo>
                      <a:pt x="1914" y="40"/>
                    </a:lnTo>
                    <a:lnTo>
                      <a:pt x="1948" y="46"/>
                    </a:lnTo>
                    <a:lnTo>
                      <a:pt x="1972" y="52"/>
                    </a:lnTo>
                    <a:lnTo>
                      <a:pt x="1986" y="58"/>
                    </a:lnTo>
                    <a:lnTo>
                      <a:pt x="1990" y="62"/>
                    </a:lnTo>
                    <a:lnTo>
                      <a:pt x="1992" y="66"/>
                    </a:lnTo>
                    <a:lnTo>
                      <a:pt x="1990" y="68"/>
                    </a:lnTo>
                    <a:lnTo>
                      <a:pt x="1986" y="72"/>
                    </a:lnTo>
                    <a:lnTo>
                      <a:pt x="1972" y="78"/>
                    </a:lnTo>
                    <a:lnTo>
                      <a:pt x="1948" y="84"/>
                    </a:lnTo>
                    <a:lnTo>
                      <a:pt x="1914" y="90"/>
                    </a:lnTo>
                    <a:lnTo>
                      <a:pt x="1872" y="96"/>
                    </a:lnTo>
                    <a:lnTo>
                      <a:pt x="1822" y="102"/>
                    </a:lnTo>
                    <a:lnTo>
                      <a:pt x="1700" y="112"/>
                    </a:lnTo>
                    <a:lnTo>
                      <a:pt x="1554" y="120"/>
                    </a:lnTo>
                    <a:lnTo>
                      <a:pt x="1384" y="126"/>
                    </a:lnTo>
                    <a:lnTo>
                      <a:pt x="1196" y="128"/>
                    </a:lnTo>
                    <a:lnTo>
                      <a:pt x="994"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7" name="Freeform 272"/>
              <p:cNvSpPr>
                <a:spLocks noChangeArrowheads="1"/>
              </p:cNvSpPr>
              <p:nvPr/>
            </p:nvSpPr>
            <p:spPr bwMode="auto">
              <a:xfrm>
                <a:off x="112" y="6"/>
                <a:ext cx="2002" cy="132"/>
              </a:xfrm>
              <a:custGeom>
                <a:avLst/>
                <a:gdLst>
                  <a:gd name="T0" fmla="*/ 1000 w 2002"/>
                  <a:gd name="T1" fmla="*/ 0 h 132"/>
                  <a:gd name="T2" fmla="*/ 1000 w 2002"/>
                  <a:gd name="T3" fmla="*/ 0 h 132"/>
                  <a:gd name="T4" fmla="*/ 798 w 2002"/>
                  <a:gd name="T5" fmla="*/ 2 h 132"/>
                  <a:gd name="T6" fmla="*/ 612 w 2002"/>
                  <a:gd name="T7" fmla="*/ 6 h 132"/>
                  <a:gd name="T8" fmla="*/ 442 w 2002"/>
                  <a:gd name="T9" fmla="*/ 12 h 132"/>
                  <a:gd name="T10" fmla="*/ 294 w 2002"/>
                  <a:gd name="T11" fmla="*/ 20 h 132"/>
                  <a:gd name="T12" fmla="*/ 172 w 2002"/>
                  <a:gd name="T13" fmla="*/ 30 h 132"/>
                  <a:gd name="T14" fmla="*/ 122 w 2002"/>
                  <a:gd name="T15" fmla="*/ 36 h 132"/>
                  <a:gd name="T16" fmla="*/ 80 w 2002"/>
                  <a:gd name="T17" fmla="*/ 42 h 132"/>
                  <a:gd name="T18" fmla="*/ 46 w 2002"/>
                  <a:gd name="T19" fmla="*/ 48 h 132"/>
                  <a:gd name="T20" fmla="*/ 20 w 2002"/>
                  <a:gd name="T21" fmla="*/ 54 h 132"/>
                  <a:gd name="T22" fmla="*/ 6 w 2002"/>
                  <a:gd name="T23" fmla="*/ 60 h 132"/>
                  <a:gd name="T24" fmla="*/ 2 w 2002"/>
                  <a:gd name="T25" fmla="*/ 64 h 132"/>
                  <a:gd name="T26" fmla="*/ 0 w 2002"/>
                  <a:gd name="T27" fmla="*/ 68 h 132"/>
                  <a:gd name="T28" fmla="*/ 0 w 2002"/>
                  <a:gd name="T29" fmla="*/ 68 h 132"/>
                  <a:gd name="T30" fmla="*/ 2 w 2002"/>
                  <a:gd name="T31" fmla="*/ 70 h 132"/>
                  <a:gd name="T32" fmla="*/ 6 w 2002"/>
                  <a:gd name="T33" fmla="*/ 74 h 132"/>
                  <a:gd name="T34" fmla="*/ 20 w 2002"/>
                  <a:gd name="T35" fmla="*/ 80 h 132"/>
                  <a:gd name="T36" fmla="*/ 46 w 2002"/>
                  <a:gd name="T37" fmla="*/ 86 h 132"/>
                  <a:gd name="T38" fmla="*/ 80 w 2002"/>
                  <a:gd name="T39" fmla="*/ 92 h 132"/>
                  <a:gd name="T40" fmla="*/ 122 w 2002"/>
                  <a:gd name="T41" fmla="*/ 98 h 132"/>
                  <a:gd name="T42" fmla="*/ 172 w 2002"/>
                  <a:gd name="T43" fmla="*/ 104 h 132"/>
                  <a:gd name="T44" fmla="*/ 294 w 2002"/>
                  <a:gd name="T45" fmla="*/ 114 h 132"/>
                  <a:gd name="T46" fmla="*/ 442 w 2002"/>
                  <a:gd name="T47" fmla="*/ 122 h 132"/>
                  <a:gd name="T48" fmla="*/ 612 w 2002"/>
                  <a:gd name="T49" fmla="*/ 128 h 132"/>
                  <a:gd name="T50" fmla="*/ 798 w 2002"/>
                  <a:gd name="T51" fmla="*/ 132 h 132"/>
                  <a:gd name="T52" fmla="*/ 1000 w 2002"/>
                  <a:gd name="T53" fmla="*/ 132 h 132"/>
                  <a:gd name="T54" fmla="*/ 1000 w 2002"/>
                  <a:gd name="T55" fmla="*/ 132 h 132"/>
                  <a:gd name="T56" fmla="*/ 1202 w 2002"/>
                  <a:gd name="T57" fmla="*/ 132 h 132"/>
                  <a:gd name="T58" fmla="*/ 1392 w 2002"/>
                  <a:gd name="T59" fmla="*/ 128 h 132"/>
                  <a:gd name="T60" fmla="*/ 1562 w 2002"/>
                  <a:gd name="T61" fmla="*/ 122 h 132"/>
                  <a:gd name="T62" fmla="*/ 1710 w 2002"/>
                  <a:gd name="T63" fmla="*/ 114 h 132"/>
                  <a:gd name="T64" fmla="*/ 1832 w 2002"/>
                  <a:gd name="T65" fmla="*/ 104 h 132"/>
                  <a:gd name="T66" fmla="*/ 1882 w 2002"/>
                  <a:gd name="T67" fmla="*/ 98 h 132"/>
                  <a:gd name="T68" fmla="*/ 1924 w 2002"/>
                  <a:gd name="T69" fmla="*/ 92 h 132"/>
                  <a:gd name="T70" fmla="*/ 1958 w 2002"/>
                  <a:gd name="T71" fmla="*/ 86 h 132"/>
                  <a:gd name="T72" fmla="*/ 1982 w 2002"/>
                  <a:gd name="T73" fmla="*/ 80 h 132"/>
                  <a:gd name="T74" fmla="*/ 1998 w 2002"/>
                  <a:gd name="T75" fmla="*/ 74 h 132"/>
                  <a:gd name="T76" fmla="*/ 2002 w 2002"/>
                  <a:gd name="T77" fmla="*/ 70 h 132"/>
                  <a:gd name="T78" fmla="*/ 2002 w 2002"/>
                  <a:gd name="T79" fmla="*/ 68 h 132"/>
                  <a:gd name="T80" fmla="*/ 2002 w 2002"/>
                  <a:gd name="T81" fmla="*/ 68 h 132"/>
                  <a:gd name="T82" fmla="*/ 2002 w 2002"/>
                  <a:gd name="T83" fmla="*/ 64 h 132"/>
                  <a:gd name="T84" fmla="*/ 1998 w 2002"/>
                  <a:gd name="T85" fmla="*/ 60 h 132"/>
                  <a:gd name="T86" fmla="*/ 1982 w 2002"/>
                  <a:gd name="T87" fmla="*/ 54 h 132"/>
                  <a:gd name="T88" fmla="*/ 1958 w 2002"/>
                  <a:gd name="T89" fmla="*/ 48 h 132"/>
                  <a:gd name="T90" fmla="*/ 1924 w 2002"/>
                  <a:gd name="T91" fmla="*/ 42 h 132"/>
                  <a:gd name="T92" fmla="*/ 1882 w 2002"/>
                  <a:gd name="T93" fmla="*/ 36 h 132"/>
                  <a:gd name="T94" fmla="*/ 1832 w 2002"/>
                  <a:gd name="T95" fmla="*/ 30 h 132"/>
                  <a:gd name="T96" fmla="*/ 1710 w 2002"/>
                  <a:gd name="T97" fmla="*/ 20 h 132"/>
                  <a:gd name="T98" fmla="*/ 1562 w 2002"/>
                  <a:gd name="T99" fmla="*/ 12 h 132"/>
                  <a:gd name="T100" fmla="*/ 1392 w 2002"/>
                  <a:gd name="T101" fmla="*/ 6 h 132"/>
                  <a:gd name="T102" fmla="*/ 1202 w 2002"/>
                  <a:gd name="T103" fmla="*/ 2 h 132"/>
                  <a:gd name="T104" fmla="*/ 1000 w 2002"/>
                  <a:gd name="T10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2" h="132">
                    <a:moveTo>
                      <a:pt x="1000" y="0"/>
                    </a:moveTo>
                    <a:lnTo>
                      <a:pt x="1000" y="0"/>
                    </a:lnTo>
                    <a:lnTo>
                      <a:pt x="798" y="2"/>
                    </a:lnTo>
                    <a:lnTo>
                      <a:pt x="612" y="6"/>
                    </a:lnTo>
                    <a:lnTo>
                      <a:pt x="442" y="12"/>
                    </a:lnTo>
                    <a:lnTo>
                      <a:pt x="294" y="20"/>
                    </a:lnTo>
                    <a:lnTo>
                      <a:pt x="172" y="30"/>
                    </a:lnTo>
                    <a:lnTo>
                      <a:pt x="122" y="36"/>
                    </a:lnTo>
                    <a:lnTo>
                      <a:pt x="80" y="42"/>
                    </a:lnTo>
                    <a:lnTo>
                      <a:pt x="46" y="48"/>
                    </a:lnTo>
                    <a:lnTo>
                      <a:pt x="20" y="54"/>
                    </a:lnTo>
                    <a:lnTo>
                      <a:pt x="6" y="60"/>
                    </a:lnTo>
                    <a:lnTo>
                      <a:pt x="2" y="64"/>
                    </a:lnTo>
                    <a:lnTo>
                      <a:pt x="0" y="68"/>
                    </a:lnTo>
                    <a:lnTo>
                      <a:pt x="2" y="70"/>
                    </a:lnTo>
                    <a:lnTo>
                      <a:pt x="6" y="74"/>
                    </a:lnTo>
                    <a:lnTo>
                      <a:pt x="20" y="80"/>
                    </a:lnTo>
                    <a:lnTo>
                      <a:pt x="46" y="86"/>
                    </a:lnTo>
                    <a:lnTo>
                      <a:pt x="80" y="92"/>
                    </a:lnTo>
                    <a:lnTo>
                      <a:pt x="122" y="98"/>
                    </a:lnTo>
                    <a:lnTo>
                      <a:pt x="172" y="104"/>
                    </a:lnTo>
                    <a:lnTo>
                      <a:pt x="294" y="114"/>
                    </a:lnTo>
                    <a:lnTo>
                      <a:pt x="442" y="122"/>
                    </a:lnTo>
                    <a:lnTo>
                      <a:pt x="612" y="128"/>
                    </a:lnTo>
                    <a:lnTo>
                      <a:pt x="798" y="132"/>
                    </a:lnTo>
                    <a:lnTo>
                      <a:pt x="1000" y="132"/>
                    </a:lnTo>
                    <a:lnTo>
                      <a:pt x="1202" y="132"/>
                    </a:lnTo>
                    <a:lnTo>
                      <a:pt x="1392" y="128"/>
                    </a:lnTo>
                    <a:lnTo>
                      <a:pt x="1562" y="122"/>
                    </a:lnTo>
                    <a:lnTo>
                      <a:pt x="1710" y="114"/>
                    </a:lnTo>
                    <a:lnTo>
                      <a:pt x="1832" y="104"/>
                    </a:lnTo>
                    <a:lnTo>
                      <a:pt x="1882" y="98"/>
                    </a:lnTo>
                    <a:lnTo>
                      <a:pt x="1924" y="92"/>
                    </a:lnTo>
                    <a:lnTo>
                      <a:pt x="1958" y="86"/>
                    </a:lnTo>
                    <a:lnTo>
                      <a:pt x="1982" y="80"/>
                    </a:lnTo>
                    <a:lnTo>
                      <a:pt x="1998" y="74"/>
                    </a:lnTo>
                    <a:lnTo>
                      <a:pt x="2002" y="70"/>
                    </a:lnTo>
                    <a:lnTo>
                      <a:pt x="2002" y="68"/>
                    </a:lnTo>
                    <a:lnTo>
                      <a:pt x="2002" y="64"/>
                    </a:lnTo>
                    <a:lnTo>
                      <a:pt x="1998" y="60"/>
                    </a:lnTo>
                    <a:lnTo>
                      <a:pt x="1982" y="54"/>
                    </a:lnTo>
                    <a:lnTo>
                      <a:pt x="1958" y="48"/>
                    </a:lnTo>
                    <a:lnTo>
                      <a:pt x="1924" y="42"/>
                    </a:lnTo>
                    <a:lnTo>
                      <a:pt x="1882" y="36"/>
                    </a:lnTo>
                    <a:lnTo>
                      <a:pt x="1832" y="30"/>
                    </a:lnTo>
                    <a:lnTo>
                      <a:pt x="1710" y="20"/>
                    </a:lnTo>
                    <a:lnTo>
                      <a:pt x="1562" y="12"/>
                    </a:lnTo>
                    <a:lnTo>
                      <a:pt x="1392" y="6"/>
                    </a:lnTo>
                    <a:lnTo>
                      <a:pt x="1202" y="2"/>
                    </a:lnTo>
                    <a:lnTo>
                      <a:pt x="10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8" name="Freeform 273"/>
              <p:cNvSpPr>
                <a:spLocks noEditPoints="1" noChangeArrowheads="1"/>
              </p:cNvSpPr>
              <p:nvPr/>
            </p:nvSpPr>
            <p:spPr bwMode="auto">
              <a:xfrm>
                <a:off x="118" y="8"/>
                <a:ext cx="1992" cy="130"/>
              </a:xfrm>
              <a:custGeom>
                <a:avLst/>
                <a:gdLst>
                  <a:gd name="T0" fmla="*/ 994 w 1992"/>
                  <a:gd name="T1" fmla="*/ 130 h 130"/>
                  <a:gd name="T2" fmla="*/ 608 w 1992"/>
                  <a:gd name="T3" fmla="*/ 124 h 130"/>
                  <a:gd name="T4" fmla="*/ 294 w 1992"/>
                  <a:gd name="T5" fmla="*/ 110 h 130"/>
                  <a:gd name="T6" fmla="*/ 124 w 1992"/>
                  <a:gd name="T7" fmla="*/ 96 h 130"/>
                  <a:gd name="T8" fmla="*/ 50 w 1992"/>
                  <a:gd name="T9" fmla="*/ 84 h 130"/>
                  <a:gd name="T10" fmla="*/ 10 w 1992"/>
                  <a:gd name="T11" fmla="*/ 72 h 130"/>
                  <a:gd name="T12" fmla="*/ 4 w 1992"/>
                  <a:gd name="T13" fmla="*/ 66 h 130"/>
                  <a:gd name="T14" fmla="*/ 6 w 1992"/>
                  <a:gd name="T15" fmla="*/ 62 h 130"/>
                  <a:gd name="T16" fmla="*/ 24 w 1992"/>
                  <a:gd name="T17" fmla="*/ 52 h 130"/>
                  <a:gd name="T18" fmla="*/ 82 w 1992"/>
                  <a:gd name="T19" fmla="*/ 40 h 130"/>
                  <a:gd name="T20" fmla="*/ 174 w 1992"/>
                  <a:gd name="T21" fmla="*/ 28 h 130"/>
                  <a:gd name="T22" fmla="*/ 440 w 1992"/>
                  <a:gd name="T23" fmla="*/ 10 h 130"/>
                  <a:gd name="T24" fmla="*/ 794 w 1992"/>
                  <a:gd name="T25" fmla="*/ 0 h 130"/>
                  <a:gd name="T26" fmla="*/ 994 w 1992"/>
                  <a:gd name="T27" fmla="*/ 0 h 130"/>
                  <a:gd name="T28" fmla="*/ 1382 w 1992"/>
                  <a:gd name="T29" fmla="*/ 4 h 130"/>
                  <a:gd name="T30" fmla="*/ 1698 w 1992"/>
                  <a:gd name="T31" fmla="*/ 18 h 130"/>
                  <a:gd name="T32" fmla="*/ 1868 w 1992"/>
                  <a:gd name="T33" fmla="*/ 34 h 130"/>
                  <a:gd name="T34" fmla="*/ 1942 w 1992"/>
                  <a:gd name="T35" fmla="*/ 46 h 130"/>
                  <a:gd name="T36" fmla="*/ 1982 w 1992"/>
                  <a:gd name="T37" fmla="*/ 58 h 130"/>
                  <a:gd name="T38" fmla="*/ 1986 w 1992"/>
                  <a:gd name="T39" fmla="*/ 66 h 130"/>
                  <a:gd name="T40" fmla="*/ 1986 w 1992"/>
                  <a:gd name="T41" fmla="*/ 68 h 130"/>
                  <a:gd name="T42" fmla="*/ 1966 w 1992"/>
                  <a:gd name="T43" fmla="*/ 78 h 130"/>
                  <a:gd name="T44" fmla="*/ 1910 w 1992"/>
                  <a:gd name="T45" fmla="*/ 90 h 130"/>
                  <a:gd name="T46" fmla="*/ 1818 w 1992"/>
                  <a:gd name="T47" fmla="*/ 102 h 130"/>
                  <a:gd name="T48" fmla="*/ 1550 w 1992"/>
                  <a:gd name="T49" fmla="*/ 118 h 130"/>
                  <a:gd name="T50" fmla="*/ 1194 w 1992"/>
                  <a:gd name="T51" fmla="*/ 128 h 130"/>
                  <a:gd name="T52" fmla="*/ 994 w 1992"/>
                  <a:gd name="T53" fmla="*/ 0 h 130"/>
                  <a:gd name="T54" fmla="*/ 794 w 1992"/>
                  <a:gd name="T55" fmla="*/ 0 h 130"/>
                  <a:gd name="T56" fmla="*/ 438 w 1992"/>
                  <a:gd name="T57" fmla="*/ 10 h 130"/>
                  <a:gd name="T58" fmla="*/ 170 w 1992"/>
                  <a:gd name="T59" fmla="*/ 28 h 130"/>
                  <a:gd name="T60" fmla="*/ 78 w 1992"/>
                  <a:gd name="T61" fmla="*/ 40 h 130"/>
                  <a:gd name="T62" fmla="*/ 20 w 1992"/>
                  <a:gd name="T63" fmla="*/ 52 h 130"/>
                  <a:gd name="T64" fmla="*/ 0 w 1992"/>
                  <a:gd name="T65" fmla="*/ 62 h 130"/>
                  <a:gd name="T66" fmla="*/ 0 w 1992"/>
                  <a:gd name="T67" fmla="*/ 66 h 130"/>
                  <a:gd name="T68" fmla="*/ 4 w 1992"/>
                  <a:gd name="T69" fmla="*/ 72 h 130"/>
                  <a:gd name="T70" fmla="*/ 44 w 1992"/>
                  <a:gd name="T71" fmla="*/ 84 h 130"/>
                  <a:gd name="T72" fmla="*/ 120 w 1992"/>
                  <a:gd name="T73" fmla="*/ 96 h 130"/>
                  <a:gd name="T74" fmla="*/ 290 w 1992"/>
                  <a:gd name="T75" fmla="*/ 112 h 130"/>
                  <a:gd name="T76" fmla="*/ 606 w 1992"/>
                  <a:gd name="T77" fmla="*/ 126 h 130"/>
                  <a:gd name="T78" fmla="*/ 994 w 1992"/>
                  <a:gd name="T79" fmla="*/ 130 h 130"/>
                  <a:gd name="T80" fmla="*/ 1196 w 1992"/>
                  <a:gd name="T81" fmla="*/ 128 h 130"/>
                  <a:gd name="T82" fmla="*/ 1554 w 1992"/>
                  <a:gd name="T83" fmla="*/ 120 h 130"/>
                  <a:gd name="T84" fmla="*/ 1822 w 1992"/>
                  <a:gd name="T85" fmla="*/ 102 h 130"/>
                  <a:gd name="T86" fmla="*/ 1914 w 1992"/>
                  <a:gd name="T87" fmla="*/ 90 h 130"/>
                  <a:gd name="T88" fmla="*/ 1972 w 1992"/>
                  <a:gd name="T89" fmla="*/ 78 h 130"/>
                  <a:gd name="T90" fmla="*/ 1990 w 1992"/>
                  <a:gd name="T91" fmla="*/ 68 h 130"/>
                  <a:gd name="T92" fmla="*/ 1992 w 1992"/>
                  <a:gd name="T93" fmla="*/ 66 h 130"/>
                  <a:gd name="T94" fmla="*/ 1986 w 1992"/>
                  <a:gd name="T95" fmla="*/ 58 h 130"/>
                  <a:gd name="T96" fmla="*/ 1948 w 1992"/>
                  <a:gd name="T97" fmla="*/ 46 h 130"/>
                  <a:gd name="T98" fmla="*/ 1872 w 1992"/>
                  <a:gd name="T99" fmla="*/ 34 h 130"/>
                  <a:gd name="T100" fmla="*/ 1700 w 1992"/>
                  <a:gd name="T101" fmla="*/ 18 h 130"/>
                  <a:gd name="T102" fmla="*/ 1384 w 1992"/>
                  <a:gd name="T103" fmla="*/ 4 h 130"/>
                  <a:gd name="T104" fmla="*/ 994 w 199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2" h="130">
                    <a:moveTo>
                      <a:pt x="994" y="130"/>
                    </a:moveTo>
                    <a:lnTo>
                      <a:pt x="994" y="130"/>
                    </a:lnTo>
                    <a:lnTo>
                      <a:pt x="794" y="128"/>
                    </a:lnTo>
                    <a:lnTo>
                      <a:pt x="608" y="124"/>
                    </a:lnTo>
                    <a:lnTo>
                      <a:pt x="440" y="118"/>
                    </a:lnTo>
                    <a:lnTo>
                      <a:pt x="294" y="110"/>
                    </a:lnTo>
                    <a:lnTo>
                      <a:pt x="174" y="102"/>
                    </a:lnTo>
                    <a:lnTo>
                      <a:pt x="124" y="96"/>
                    </a:lnTo>
                    <a:lnTo>
                      <a:pt x="82" y="90"/>
                    </a:lnTo>
                    <a:lnTo>
                      <a:pt x="50" y="84"/>
                    </a:lnTo>
                    <a:lnTo>
                      <a:pt x="24" y="78"/>
                    </a:lnTo>
                    <a:lnTo>
                      <a:pt x="10" y="72"/>
                    </a:lnTo>
                    <a:lnTo>
                      <a:pt x="6" y="68"/>
                    </a:lnTo>
                    <a:lnTo>
                      <a:pt x="4" y="66"/>
                    </a:lnTo>
                    <a:lnTo>
                      <a:pt x="6" y="62"/>
                    </a:lnTo>
                    <a:lnTo>
                      <a:pt x="10" y="58"/>
                    </a:lnTo>
                    <a:lnTo>
                      <a:pt x="24" y="52"/>
                    </a:lnTo>
                    <a:lnTo>
                      <a:pt x="50" y="46"/>
                    </a:lnTo>
                    <a:lnTo>
                      <a:pt x="82" y="40"/>
                    </a:lnTo>
                    <a:lnTo>
                      <a:pt x="124" y="34"/>
                    </a:lnTo>
                    <a:lnTo>
                      <a:pt x="174" y="28"/>
                    </a:lnTo>
                    <a:lnTo>
                      <a:pt x="294" y="18"/>
                    </a:lnTo>
                    <a:lnTo>
                      <a:pt x="440" y="10"/>
                    </a:lnTo>
                    <a:lnTo>
                      <a:pt x="608" y="4"/>
                    </a:lnTo>
                    <a:lnTo>
                      <a:pt x="794" y="0"/>
                    </a:lnTo>
                    <a:lnTo>
                      <a:pt x="994" y="0"/>
                    </a:lnTo>
                    <a:lnTo>
                      <a:pt x="1194" y="0"/>
                    </a:lnTo>
                    <a:lnTo>
                      <a:pt x="1382" y="4"/>
                    </a:lnTo>
                    <a:lnTo>
                      <a:pt x="1550" y="10"/>
                    </a:lnTo>
                    <a:lnTo>
                      <a:pt x="1698" y="18"/>
                    </a:lnTo>
                    <a:lnTo>
                      <a:pt x="1818" y="28"/>
                    </a:lnTo>
                    <a:lnTo>
                      <a:pt x="1868" y="34"/>
                    </a:lnTo>
                    <a:lnTo>
                      <a:pt x="1910" y="40"/>
                    </a:lnTo>
                    <a:lnTo>
                      <a:pt x="1942" y="46"/>
                    </a:lnTo>
                    <a:lnTo>
                      <a:pt x="1966" y="52"/>
                    </a:lnTo>
                    <a:lnTo>
                      <a:pt x="1982" y="58"/>
                    </a:lnTo>
                    <a:lnTo>
                      <a:pt x="1986" y="62"/>
                    </a:lnTo>
                    <a:lnTo>
                      <a:pt x="1986" y="66"/>
                    </a:lnTo>
                    <a:lnTo>
                      <a:pt x="1986" y="68"/>
                    </a:lnTo>
                    <a:lnTo>
                      <a:pt x="1982" y="72"/>
                    </a:lnTo>
                    <a:lnTo>
                      <a:pt x="1966" y="78"/>
                    </a:lnTo>
                    <a:lnTo>
                      <a:pt x="1942" y="84"/>
                    </a:lnTo>
                    <a:lnTo>
                      <a:pt x="1910" y="90"/>
                    </a:lnTo>
                    <a:lnTo>
                      <a:pt x="1868" y="96"/>
                    </a:lnTo>
                    <a:lnTo>
                      <a:pt x="1818" y="102"/>
                    </a:lnTo>
                    <a:lnTo>
                      <a:pt x="1698" y="110"/>
                    </a:lnTo>
                    <a:lnTo>
                      <a:pt x="1550" y="118"/>
                    </a:lnTo>
                    <a:lnTo>
                      <a:pt x="1382" y="124"/>
                    </a:lnTo>
                    <a:lnTo>
                      <a:pt x="1194" y="128"/>
                    </a:lnTo>
                    <a:lnTo>
                      <a:pt x="994" y="130"/>
                    </a:lnTo>
                    <a:close/>
                    <a:moveTo>
                      <a:pt x="994" y="0"/>
                    </a:moveTo>
                    <a:lnTo>
                      <a:pt x="994" y="0"/>
                    </a:lnTo>
                    <a:lnTo>
                      <a:pt x="794" y="0"/>
                    </a:lnTo>
                    <a:lnTo>
                      <a:pt x="606" y="4"/>
                    </a:lnTo>
                    <a:lnTo>
                      <a:pt x="438" y="10"/>
                    </a:lnTo>
                    <a:lnTo>
                      <a:pt x="290" y="18"/>
                    </a:lnTo>
                    <a:lnTo>
                      <a:pt x="170" y="28"/>
                    </a:lnTo>
                    <a:lnTo>
                      <a:pt x="120" y="34"/>
                    </a:lnTo>
                    <a:lnTo>
                      <a:pt x="78" y="40"/>
                    </a:lnTo>
                    <a:lnTo>
                      <a:pt x="44" y="46"/>
                    </a:lnTo>
                    <a:lnTo>
                      <a:pt x="20" y="52"/>
                    </a:lnTo>
                    <a:lnTo>
                      <a:pt x="4" y="58"/>
                    </a:lnTo>
                    <a:lnTo>
                      <a:pt x="0" y="62"/>
                    </a:lnTo>
                    <a:lnTo>
                      <a:pt x="0" y="66"/>
                    </a:lnTo>
                    <a:lnTo>
                      <a:pt x="0" y="68"/>
                    </a:lnTo>
                    <a:lnTo>
                      <a:pt x="4" y="72"/>
                    </a:lnTo>
                    <a:lnTo>
                      <a:pt x="20" y="78"/>
                    </a:lnTo>
                    <a:lnTo>
                      <a:pt x="44" y="84"/>
                    </a:lnTo>
                    <a:lnTo>
                      <a:pt x="78" y="90"/>
                    </a:lnTo>
                    <a:lnTo>
                      <a:pt x="120" y="96"/>
                    </a:lnTo>
                    <a:lnTo>
                      <a:pt x="170" y="102"/>
                    </a:lnTo>
                    <a:lnTo>
                      <a:pt x="290" y="112"/>
                    </a:lnTo>
                    <a:lnTo>
                      <a:pt x="438" y="120"/>
                    </a:lnTo>
                    <a:lnTo>
                      <a:pt x="606" y="126"/>
                    </a:lnTo>
                    <a:lnTo>
                      <a:pt x="794" y="128"/>
                    </a:lnTo>
                    <a:lnTo>
                      <a:pt x="994" y="130"/>
                    </a:lnTo>
                    <a:lnTo>
                      <a:pt x="1196" y="128"/>
                    </a:lnTo>
                    <a:lnTo>
                      <a:pt x="1384" y="126"/>
                    </a:lnTo>
                    <a:lnTo>
                      <a:pt x="1554" y="120"/>
                    </a:lnTo>
                    <a:lnTo>
                      <a:pt x="1700" y="112"/>
                    </a:lnTo>
                    <a:lnTo>
                      <a:pt x="1822" y="102"/>
                    </a:lnTo>
                    <a:lnTo>
                      <a:pt x="1872" y="96"/>
                    </a:lnTo>
                    <a:lnTo>
                      <a:pt x="1914" y="90"/>
                    </a:lnTo>
                    <a:lnTo>
                      <a:pt x="1948" y="84"/>
                    </a:lnTo>
                    <a:lnTo>
                      <a:pt x="1972" y="78"/>
                    </a:lnTo>
                    <a:lnTo>
                      <a:pt x="1986" y="72"/>
                    </a:lnTo>
                    <a:lnTo>
                      <a:pt x="1990" y="68"/>
                    </a:lnTo>
                    <a:lnTo>
                      <a:pt x="1992" y="66"/>
                    </a:lnTo>
                    <a:lnTo>
                      <a:pt x="1990" y="62"/>
                    </a:lnTo>
                    <a:lnTo>
                      <a:pt x="1986" y="58"/>
                    </a:lnTo>
                    <a:lnTo>
                      <a:pt x="1972" y="52"/>
                    </a:lnTo>
                    <a:lnTo>
                      <a:pt x="1948" y="46"/>
                    </a:lnTo>
                    <a:lnTo>
                      <a:pt x="1914" y="40"/>
                    </a:lnTo>
                    <a:lnTo>
                      <a:pt x="1872" y="34"/>
                    </a:lnTo>
                    <a:lnTo>
                      <a:pt x="1822" y="28"/>
                    </a:lnTo>
                    <a:lnTo>
                      <a:pt x="1700" y="18"/>
                    </a:lnTo>
                    <a:lnTo>
                      <a:pt x="1554" y="10"/>
                    </a:lnTo>
                    <a:lnTo>
                      <a:pt x="1384" y="4"/>
                    </a:lnTo>
                    <a:lnTo>
                      <a:pt x="1196" y="0"/>
                    </a:lnTo>
                    <a:lnTo>
                      <a:pt x="994" y="0"/>
                    </a:lnTo>
                    <a:close/>
                  </a:path>
                </a:pathLst>
              </a:custGeom>
              <a:solidFill>
                <a:srgbClr val="E8E6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69" name="Freeform 274"/>
              <p:cNvSpPr>
                <a:spLocks noChangeArrowheads="1"/>
              </p:cNvSpPr>
              <p:nvPr/>
            </p:nvSpPr>
            <p:spPr bwMode="auto">
              <a:xfrm>
                <a:off x="122" y="8"/>
                <a:ext cx="1982" cy="130"/>
              </a:xfrm>
              <a:custGeom>
                <a:avLst/>
                <a:gdLst>
                  <a:gd name="T0" fmla="*/ 990 w 1982"/>
                  <a:gd name="T1" fmla="*/ 130 h 130"/>
                  <a:gd name="T2" fmla="*/ 990 w 1982"/>
                  <a:gd name="T3" fmla="*/ 130 h 130"/>
                  <a:gd name="T4" fmla="*/ 790 w 1982"/>
                  <a:gd name="T5" fmla="*/ 128 h 130"/>
                  <a:gd name="T6" fmla="*/ 604 w 1982"/>
                  <a:gd name="T7" fmla="*/ 124 h 130"/>
                  <a:gd name="T8" fmla="*/ 436 w 1982"/>
                  <a:gd name="T9" fmla="*/ 118 h 130"/>
                  <a:gd name="T10" fmla="*/ 290 w 1982"/>
                  <a:gd name="T11" fmla="*/ 110 h 130"/>
                  <a:gd name="T12" fmla="*/ 170 w 1982"/>
                  <a:gd name="T13" fmla="*/ 102 h 130"/>
                  <a:gd name="T14" fmla="*/ 120 w 1982"/>
                  <a:gd name="T15" fmla="*/ 96 h 130"/>
                  <a:gd name="T16" fmla="*/ 78 w 1982"/>
                  <a:gd name="T17" fmla="*/ 90 h 130"/>
                  <a:gd name="T18" fmla="*/ 46 w 1982"/>
                  <a:gd name="T19" fmla="*/ 84 h 130"/>
                  <a:gd name="T20" fmla="*/ 20 w 1982"/>
                  <a:gd name="T21" fmla="*/ 78 h 130"/>
                  <a:gd name="T22" fmla="*/ 6 w 1982"/>
                  <a:gd name="T23" fmla="*/ 72 h 130"/>
                  <a:gd name="T24" fmla="*/ 2 w 1982"/>
                  <a:gd name="T25" fmla="*/ 68 h 130"/>
                  <a:gd name="T26" fmla="*/ 0 w 1982"/>
                  <a:gd name="T27" fmla="*/ 66 h 130"/>
                  <a:gd name="T28" fmla="*/ 0 w 1982"/>
                  <a:gd name="T29" fmla="*/ 66 h 130"/>
                  <a:gd name="T30" fmla="*/ 2 w 1982"/>
                  <a:gd name="T31" fmla="*/ 62 h 130"/>
                  <a:gd name="T32" fmla="*/ 6 w 1982"/>
                  <a:gd name="T33" fmla="*/ 58 h 130"/>
                  <a:gd name="T34" fmla="*/ 20 w 1982"/>
                  <a:gd name="T35" fmla="*/ 52 h 130"/>
                  <a:gd name="T36" fmla="*/ 46 w 1982"/>
                  <a:gd name="T37" fmla="*/ 46 h 130"/>
                  <a:gd name="T38" fmla="*/ 78 w 1982"/>
                  <a:gd name="T39" fmla="*/ 40 h 130"/>
                  <a:gd name="T40" fmla="*/ 120 w 1982"/>
                  <a:gd name="T41" fmla="*/ 34 h 130"/>
                  <a:gd name="T42" fmla="*/ 170 w 1982"/>
                  <a:gd name="T43" fmla="*/ 28 h 130"/>
                  <a:gd name="T44" fmla="*/ 290 w 1982"/>
                  <a:gd name="T45" fmla="*/ 18 h 130"/>
                  <a:gd name="T46" fmla="*/ 436 w 1982"/>
                  <a:gd name="T47" fmla="*/ 10 h 130"/>
                  <a:gd name="T48" fmla="*/ 604 w 1982"/>
                  <a:gd name="T49" fmla="*/ 4 h 130"/>
                  <a:gd name="T50" fmla="*/ 790 w 1982"/>
                  <a:gd name="T51" fmla="*/ 0 h 130"/>
                  <a:gd name="T52" fmla="*/ 990 w 1982"/>
                  <a:gd name="T53" fmla="*/ 0 h 130"/>
                  <a:gd name="T54" fmla="*/ 990 w 1982"/>
                  <a:gd name="T55" fmla="*/ 0 h 130"/>
                  <a:gd name="T56" fmla="*/ 1190 w 1982"/>
                  <a:gd name="T57" fmla="*/ 0 h 130"/>
                  <a:gd name="T58" fmla="*/ 1378 w 1982"/>
                  <a:gd name="T59" fmla="*/ 4 h 130"/>
                  <a:gd name="T60" fmla="*/ 1546 w 1982"/>
                  <a:gd name="T61" fmla="*/ 10 h 130"/>
                  <a:gd name="T62" fmla="*/ 1694 w 1982"/>
                  <a:gd name="T63" fmla="*/ 18 h 130"/>
                  <a:gd name="T64" fmla="*/ 1814 w 1982"/>
                  <a:gd name="T65" fmla="*/ 28 h 130"/>
                  <a:gd name="T66" fmla="*/ 1864 w 1982"/>
                  <a:gd name="T67" fmla="*/ 34 h 130"/>
                  <a:gd name="T68" fmla="*/ 1906 w 1982"/>
                  <a:gd name="T69" fmla="*/ 40 h 130"/>
                  <a:gd name="T70" fmla="*/ 1938 w 1982"/>
                  <a:gd name="T71" fmla="*/ 46 h 130"/>
                  <a:gd name="T72" fmla="*/ 1962 w 1982"/>
                  <a:gd name="T73" fmla="*/ 52 h 130"/>
                  <a:gd name="T74" fmla="*/ 1978 w 1982"/>
                  <a:gd name="T75" fmla="*/ 58 h 130"/>
                  <a:gd name="T76" fmla="*/ 1982 w 1982"/>
                  <a:gd name="T77" fmla="*/ 62 h 130"/>
                  <a:gd name="T78" fmla="*/ 1982 w 1982"/>
                  <a:gd name="T79" fmla="*/ 66 h 130"/>
                  <a:gd name="T80" fmla="*/ 1982 w 1982"/>
                  <a:gd name="T81" fmla="*/ 66 h 130"/>
                  <a:gd name="T82" fmla="*/ 1982 w 1982"/>
                  <a:gd name="T83" fmla="*/ 68 h 130"/>
                  <a:gd name="T84" fmla="*/ 1978 w 1982"/>
                  <a:gd name="T85" fmla="*/ 72 h 130"/>
                  <a:gd name="T86" fmla="*/ 1962 w 1982"/>
                  <a:gd name="T87" fmla="*/ 78 h 130"/>
                  <a:gd name="T88" fmla="*/ 1938 w 1982"/>
                  <a:gd name="T89" fmla="*/ 84 h 130"/>
                  <a:gd name="T90" fmla="*/ 1906 w 1982"/>
                  <a:gd name="T91" fmla="*/ 90 h 130"/>
                  <a:gd name="T92" fmla="*/ 1864 w 1982"/>
                  <a:gd name="T93" fmla="*/ 96 h 130"/>
                  <a:gd name="T94" fmla="*/ 1814 w 1982"/>
                  <a:gd name="T95" fmla="*/ 102 h 130"/>
                  <a:gd name="T96" fmla="*/ 1694 w 1982"/>
                  <a:gd name="T97" fmla="*/ 110 h 130"/>
                  <a:gd name="T98" fmla="*/ 1546 w 1982"/>
                  <a:gd name="T99" fmla="*/ 118 h 130"/>
                  <a:gd name="T100" fmla="*/ 1378 w 1982"/>
                  <a:gd name="T101" fmla="*/ 124 h 130"/>
                  <a:gd name="T102" fmla="*/ 1190 w 1982"/>
                  <a:gd name="T103" fmla="*/ 128 h 130"/>
                  <a:gd name="T104" fmla="*/ 990 w 1982"/>
                  <a:gd name="T10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2" h="130">
                    <a:moveTo>
                      <a:pt x="990" y="130"/>
                    </a:moveTo>
                    <a:lnTo>
                      <a:pt x="990" y="130"/>
                    </a:lnTo>
                    <a:lnTo>
                      <a:pt x="790" y="128"/>
                    </a:lnTo>
                    <a:lnTo>
                      <a:pt x="604" y="124"/>
                    </a:lnTo>
                    <a:lnTo>
                      <a:pt x="436" y="118"/>
                    </a:lnTo>
                    <a:lnTo>
                      <a:pt x="290" y="110"/>
                    </a:lnTo>
                    <a:lnTo>
                      <a:pt x="170" y="102"/>
                    </a:lnTo>
                    <a:lnTo>
                      <a:pt x="120" y="96"/>
                    </a:lnTo>
                    <a:lnTo>
                      <a:pt x="78" y="90"/>
                    </a:lnTo>
                    <a:lnTo>
                      <a:pt x="46" y="84"/>
                    </a:lnTo>
                    <a:lnTo>
                      <a:pt x="20" y="78"/>
                    </a:lnTo>
                    <a:lnTo>
                      <a:pt x="6" y="72"/>
                    </a:lnTo>
                    <a:lnTo>
                      <a:pt x="2" y="68"/>
                    </a:lnTo>
                    <a:lnTo>
                      <a:pt x="0" y="66"/>
                    </a:lnTo>
                    <a:lnTo>
                      <a:pt x="2" y="62"/>
                    </a:lnTo>
                    <a:lnTo>
                      <a:pt x="6" y="58"/>
                    </a:lnTo>
                    <a:lnTo>
                      <a:pt x="20" y="52"/>
                    </a:lnTo>
                    <a:lnTo>
                      <a:pt x="46" y="46"/>
                    </a:lnTo>
                    <a:lnTo>
                      <a:pt x="78" y="40"/>
                    </a:lnTo>
                    <a:lnTo>
                      <a:pt x="120" y="34"/>
                    </a:lnTo>
                    <a:lnTo>
                      <a:pt x="170" y="28"/>
                    </a:lnTo>
                    <a:lnTo>
                      <a:pt x="290" y="18"/>
                    </a:lnTo>
                    <a:lnTo>
                      <a:pt x="436" y="10"/>
                    </a:lnTo>
                    <a:lnTo>
                      <a:pt x="604" y="4"/>
                    </a:lnTo>
                    <a:lnTo>
                      <a:pt x="790" y="0"/>
                    </a:lnTo>
                    <a:lnTo>
                      <a:pt x="990" y="0"/>
                    </a:lnTo>
                    <a:lnTo>
                      <a:pt x="1190" y="0"/>
                    </a:lnTo>
                    <a:lnTo>
                      <a:pt x="1378" y="4"/>
                    </a:lnTo>
                    <a:lnTo>
                      <a:pt x="1546" y="10"/>
                    </a:lnTo>
                    <a:lnTo>
                      <a:pt x="1694" y="18"/>
                    </a:lnTo>
                    <a:lnTo>
                      <a:pt x="1814" y="28"/>
                    </a:lnTo>
                    <a:lnTo>
                      <a:pt x="1864" y="34"/>
                    </a:lnTo>
                    <a:lnTo>
                      <a:pt x="1906" y="40"/>
                    </a:lnTo>
                    <a:lnTo>
                      <a:pt x="1938" y="46"/>
                    </a:lnTo>
                    <a:lnTo>
                      <a:pt x="1962" y="52"/>
                    </a:lnTo>
                    <a:lnTo>
                      <a:pt x="1978" y="58"/>
                    </a:lnTo>
                    <a:lnTo>
                      <a:pt x="1982" y="62"/>
                    </a:lnTo>
                    <a:lnTo>
                      <a:pt x="1982" y="66"/>
                    </a:lnTo>
                    <a:lnTo>
                      <a:pt x="1982" y="68"/>
                    </a:lnTo>
                    <a:lnTo>
                      <a:pt x="1978" y="72"/>
                    </a:lnTo>
                    <a:lnTo>
                      <a:pt x="1962" y="78"/>
                    </a:lnTo>
                    <a:lnTo>
                      <a:pt x="1938" y="84"/>
                    </a:lnTo>
                    <a:lnTo>
                      <a:pt x="1906" y="90"/>
                    </a:lnTo>
                    <a:lnTo>
                      <a:pt x="1864" y="96"/>
                    </a:lnTo>
                    <a:lnTo>
                      <a:pt x="1814" y="102"/>
                    </a:lnTo>
                    <a:lnTo>
                      <a:pt x="1694" y="110"/>
                    </a:lnTo>
                    <a:lnTo>
                      <a:pt x="1546" y="118"/>
                    </a:lnTo>
                    <a:lnTo>
                      <a:pt x="1378" y="124"/>
                    </a:lnTo>
                    <a:lnTo>
                      <a:pt x="1190" y="128"/>
                    </a:lnTo>
                    <a:lnTo>
                      <a:pt x="99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0" name="Freeform 275"/>
              <p:cNvSpPr>
                <a:spLocks noChangeArrowheads="1"/>
              </p:cNvSpPr>
              <p:nvPr/>
            </p:nvSpPr>
            <p:spPr bwMode="auto">
              <a:xfrm>
                <a:off x="118" y="8"/>
                <a:ext cx="1992" cy="130"/>
              </a:xfrm>
              <a:custGeom>
                <a:avLst/>
                <a:gdLst>
                  <a:gd name="T0" fmla="*/ 994 w 1992"/>
                  <a:gd name="T1" fmla="*/ 0 h 130"/>
                  <a:gd name="T2" fmla="*/ 994 w 1992"/>
                  <a:gd name="T3" fmla="*/ 0 h 130"/>
                  <a:gd name="T4" fmla="*/ 794 w 1992"/>
                  <a:gd name="T5" fmla="*/ 0 h 130"/>
                  <a:gd name="T6" fmla="*/ 606 w 1992"/>
                  <a:gd name="T7" fmla="*/ 4 h 130"/>
                  <a:gd name="T8" fmla="*/ 438 w 1992"/>
                  <a:gd name="T9" fmla="*/ 10 h 130"/>
                  <a:gd name="T10" fmla="*/ 290 w 1992"/>
                  <a:gd name="T11" fmla="*/ 18 h 130"/>
                  <a:gd name="T12" fmla="*/ 170 w 1992"/>
                  <a:gd name="T13" fmla="*/ 28 h 130"/>
                  <a:gd name="T14" fmla="*/ 120 w 1992"/>
                  <a:gd name="T15" fmla="*/ 34 h 130"/>
                  <a:gd name="T16" fmla="*/ 78 w 1992"/>
                  <a:gd name="T17" fmla="*/ 40 h 130"/>
                  <a:gd name="T18" fmla="*/ 44 w 1992"/>
                  <a:gd name="T19" fmla="*/ 46 h 130"/>
                  <a:gd name="T20" fmla="*/ 20 w 1992"/>
                  <a:gd name="T21" fmla="*/ 52 h 130"/>
                  <a:gd name="T22" fmla="*/ 4 w 1992"/>
                  <a:gd name="T23" fmla="*/ 58 h 130"/>
                  <a:gd name="T24" fmla="*/ 0 w 1992"/>
                  <a:gd name="T25" fmla="*/ 62 h 130"/>
                  <a:gd name="T26" fmla="*/ 0 w 1992"/>
                  <a:gd name="T27" fmla="*/ 66 h 130"/>
                  <a:gd name="T28" fmla="*/ 0 w 1992"/>
                  <a:gd name="T29" fmla="*/ 66 h 130"/>
                  <a:gd name="T30" fmla="*/ 0 w 1992"/>
                  <a:gd name="T31" fmla="*/ 68 h 130"/>
                  <a:gd name="T32" fmla="*/ 4 w 1992"/>
                  <a:gd name="T33" fmla="*/ 72 h 130"/>
                  <a:gd name="T34" fmla="*/ 20 w 1992"/>
                  <a:gd name="T35" fmla="*/ 78 h 130"/>
                  <a:gd name="T36" fmla="*/ 44 w 1992"/>
                  <a:gd name="T37" fmla="*/ 84 h 130"/>
                  <a:gd name="T38" fmla="*/ 78 w 1992"/>
                  <a:gd name="T39" fmla="*/ 90 h 130"/>
                  <a:gd name="T40" fmla="*/ 120 w 1992"/>
                  <a:gd name="T41" fmla="*/ 96 h 130"/>
                  <a:gd name="T42" fmla="*/ 170 w 1992"/>
                  <a:gd name="T43" fmla="*/ 102 h 130"/>
                  <a:gd name="T44" fmla="*/ 290 w 1992"/>
                  <a:gd name="T45" fmla="*/ 112 h 130"/>
                  <a:gd name="T46" fmla="*/ 438 w 1992"/>
                  <a:gd name="T47" fmla="*/ 120 h 130"/>
                  <a:gd name="T48" fmla="*/ 606 w 1992"/>
                  <a:gd name="T49" fmla="*/ 126 h 130"/>
                  <a:gd name="T50" fmla="*/ 794 w 1992"/>
                  <a:gd name="T51" fmla="*/ 128 h 130"/>
                  <a:gd name="T52" fmla="*/ 994 w 1992"/>
                  <a:gd name="T53" fmla="*/ 130 h 130"/>
                  <a:gd name="T54" fmla="*/ 994 w 1992"/>
                  <a:gd name="T55" fmla="*/ 130 h 130"/>
                  <a:gd name="T56" fmla="*/ 1196 w 1992"/>
                  <a:gd name="T57" fmla="*/ 128 h 130"/>
                  <a:gd name="T58" fmla="*/ 1384 w 1992"/>
                  <a:gd name="T59" fmla="*/ 126 h 130"/>
                  <a:gd name="T60" fmla="*/ 1554 w 1992"/>
                  <a:gd name="T61" fmla="*/ 120 h 130"/>
                  <a:gd name="T62" fmla="*/ 1700 w 1992"/>
                  <a:gd name="T63" fmla="*/ 112 h 130"/>
                  <a:gd name="T64" fmla="*/ 1822 w 1992"/>
                  <a:gd name="T65" fmla="*/ 102 h 130"/>
                  <a:gd name="T66" fmla="*/ 1872 w 1992"/>
                  <a:gd name="T67" fmla="*/ 96 h 130"/>
                  <a:gd name="T68" fmla="*/ 1914 w 1992"/>
                  <a:gd name="T69" fmla="*/ 90 h 130"/>
                  <a:gd name="T70" fmla="*/ 1948 w 1992"/>
                  <a:gd name="T71" fmla="*/ 84 h 130"/>
                  <a:gd name="T72" fmla="*/ 1972 w 1992"/>
                  <a:gd name="T73" fmla="*/ 78 h 130"/>
                  <a:gd name="T74" fmla="*/ 1986 w 1992"/>
                  <a:gd name="T75" fmla="*/ 72 h 130"/>
                  <a:gd name="T76" fmla="*/ 1990 w 1992"/>
                  <a:gd name="T77" fmla="*/ 68 h 130"/>
                  <a:gd name="T78" fmla="*/ 1992 w 1992"/>
                  <a:gd name="T79" fmla="*/ 66 h 130"/>
                  <a:gd name="T80" fmla="*/ 1992 w 1992"/>
                  <a:gd name="T81" fmla="*/ 66 h 130"/>
                  <a:gd name="T82" fmla="*/ 1990 w 1992"/>
                  <a:gd name="T83" fmla="*/ 62 h 130"/>
                  <a:gd name="T84" fmla="*/ 1986 w 1992"/>
                  <a:gd name="T85" fmla="*/ 58 h 130"/>
                  <a:gd name="T86" fmla="*/ 1972 w 1992"/>
                  <a:gd name="T87" fmla="*/ 52 h 130"/>
                  <a:gd name="T88" fmla="*/ 1948 w 1992"/>
                  <a:gd name="T89" fmla="*/ 46 h 130"/>
                  <a:gd name="T90" fmla="*/ 1914 w 1992"/>
                  <a:gd name="T91" fmla="*/ 40 h 130"/>
                  <a:gd name="T92" fmla="*/ 1872 w 1992"/>
                  <a:gd name="T93" fmla="*/ 34 h 130"/>
                  <a:gd name="T94" fmla="*/ 1822 w 1992"/>
                  <a:gd name="T95" fmla="*/ 28 h 130"/>
                  <a:gd name="T96" fmla="*/ 1700 w 1992"/>
                  <a:gd name="T97" fmla="*/ 18 h 130"/>
                  <a:gd name="T98" fmla="*/ 1554 w 1992"/>
                  <a:gd name="T99" fmla="*/ 10 h 130"/>
                  <a:gd name="T100" fmla="*/ 1384 w 1992"/>
                  <a:gd name="T101" fmla="*/ 4 h 130"/>
                  <a:gd name="T102" fmla="*/ 1196 w 1992"/>
                  <a:gd name="T103" fmla="*/ 0 h 130"/>
                  <a:gd name="T104" fmla="*/ 994 w 199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2" h="130">
                    <a:moveTo>
                      <a:pt x="994" y="0"/>
                    </a:moveTo>
                    <a:lnTo>
                      <a:pt x="994" y="0"/>
                    </a:lnTo>
                    <a:lnTo>
                      <a:pt x="794" y="0"/>
                    </a:lnTo>
                    <a:lnTo>
                      <a:pt x="606" y="4"/>
                    </a:lnTo>
                    <a:lnTo>
                      <a:pt x="438" y="10"/>
                    </a:lnTo>
                    <a:lnTo>
                      <a:pt x="290" y="18"/>
                    </a:lnTo>
                    <a:lnTo>
                      <a:pt x="170" y="28"/>
                    </a:lnTo>
                    <a:lnTo>
                      <a:pt x="120" y="34"/>
                    </a:lnTo>
                    <a:lnTo>
                      <a:pt x="78" y="40"/>
                    </a:lnTo>
                    <a:lnTo>
                      <a:pt x="44" y="46"/>
                    </a:lnTo>
                    <a:lnTo>
                      <a:pt x="20" y="52"/>
                    </a:lnTo>
                    <a:lnTo>
                      <a:pt x="4" y="58"/>
                    </a:lnTo>
                    <a:lnTo>
                      <a:pt x="0" y="62"/>
                    </a:lnTo>
                    <a:lnTo>
                      <a:pt x="0" y="66"/>
                    </a:lnTo>
                    <a:lnTo>
                      <a:pt x="0" y="68"/>
                    </a:lnTo>
                    <a:lnTo>
                      <a:pt x="4" y="72"/>
                    </a:lnTo>
                    <a:lnTo>
                      <a:pt x="20" y="78"/>
                    </a:lnTo>
                    <a:lnTo>
                      <a:pt x="44" y="84"/>
                    </a:lnTo>
                    <a:lnTo>
                      <a:pt x="78" y="90"/>
                    </a:lnTo>
                    <a:lnTo>
                      <a:pt x="120" y="96"/>
                    </a:lnTo>
                    <a:lnTo>
                      <a:pt x="170" y="102"/>
                    </a:lnTo>
                    <a:lnTo>
                      <a:pt x="290" y="112"/>
                    </a:lnTo>
                    <a:lnTo>
                      <a:pt x="438" y="120"/>
                    </a:lnTo>
                    <a:lnTo>
                      <a:pt x="606" y="126"/>
                    </a:lnTo>
                    <a:lnTo>
                      <a:pt x="794" y="128"/>
                    </a:lnTo>
                    <a:lnTo>
                      <a:pt x="994" y="130"/>
                    </a:lnTo>
                    <a:lnTo>
                      <a:pt x="1196" y="128"/>
                    </a:lnTo>
                    <a:lnTo>
                      <a:pt x="1384" y="126"/>
                    </a:lnTo>
                    <a:lnTo>
                      <a:pt x="1554" y="120"/>
                    </a:lnTo>
                    <a:lnTo>
                      <a:pt x="1700" y="112"/>
                    </a:lnTo>
                    <a:lnTo>
                      <a:pt x="1822" y="102"/>
                    </a:lnTo>
                    <a:lnTo>
                      <a:pt x="1872" y="96"/>
                    </a:lnTo>
                    <a:lnTo>
                      <a:pt x="1914" y="90"/>
                    </a:lnTo>
                    <a:lnTo>
                      <a:pt x="1948" y="84"/>
                    </a:lnTo>
                    <a:lnTo>
                      <a:pt x="1972" y="78"/>
                    </a:lnTo>
                    <a:lnTo>
                      <a:pt x="1986" y="72"/>
                    </a:lnTo>
                    <a:lnTo>
                      <a:pt x="1990" y="68"/>
                    </a:lnTo>
                    <a:lnTo>
                      <a:pt x="1992" y="66"/>
                    </a:lnTo>
                    <a:lnTo>
                      <a:pt x="1990" y="62"/>
                    </a:lnTo>
                    <a:lnTo>
                      <a:pt x="1986" y="58"/>
                    </a:lnTo>
                    <a:lnTo>
                      <a:pt x="1972" y="52"/>
                    </a:lnTo>
                    <a:lnTo>
                      <a:pt x="1948" y="46"/>
                    </a:lnTo>
                    <a:lnTo>
                      <a:pt x="1914" y="40"/>
                    </a:lnTo>
                    <a:lnTo>
                      <a:pt x="1872" y="34"/>
                    </a:lnTo>
                    <a:lnTo>
                      <a:pt x="1822" y="28"/>
                    </a:lnTo>
                    <a:lnTo>
                      <a:pt x="1700" y="18"/>
                    </a:lnTo>
                    <a:lnTo>
                      <a:pt x="1554" y="10"/>
                    </a:lnTo>
                    <a:lnTo>
                      <a:pt x="1384" y="4"/>
                    </a:lnTo>
                    <a:lnTo>
                      <a:pt x="1196" y="0"/>
                    </a:lnTo>
                    <a:lnTo>
                      <a:pt x="9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1" name="Freeform 276"/>
              <p:cNvSpPr>
                <a:spLocks noEditPoints="1" noChangeArrowheads="1"/>
              </p:cNvSpPr>
              <p:nvPr/>
            </p:nvSpPr>
            <p:spPr bwMode="auto">
              <a:xfrm>
                <a:off x="122" y="8"/>
                <a:ext cx="1982" cy="130"/>
              </a:xfrm>
              <a:custGeom>
                <a:avLst/>
                <a:gdLst>
                  <a:gd name="T0" fmla="*/ 990 w 1982"/>
                  <a:gd name="T1" fmla="*/ 130 h 130"/>
                  <a:gd name="T2" fmla="*/ 606 w 1982"/>
                  <a:gd name="T3" fmla="*/ 124 h 130"/>
                  <a:gd name="T4" fmla="*/ 294 w 1982"/>
                  <a:gd name="T5" fmla="*/ 110 h 130"/>
                  <a:gd name="T6" fmla="*/ 124 w 1982"/>
                  <a:gd name="T7" fmla="*/ 96 h 130"/>
                  <a:gd name="T8" fmla="*/ 50 w 1982"/>
                  <a:gd name="T9" fmla="*/ 84 h 130"/>
                  <a:gd name="T10" fmla="*/ 10 w 1982"/>
                  <a:gd name="T11" fmla="*/ 72 h 130"/>
                  <a:gd name="T12" fmla="*/ 6 w 1982"/>
                  <a:gd name="T13" fmla="*/ 66 h 130"/>
                  <a:gd name="T14" fmla="*/ 8 w 1982"/>
                  <a:gd name="T15" fmla="*/ 62 h 130"/>
                  <a:gd name="T16" fmla="*/ 26 w 1982"/>
                  <a:gd name="T17" fmla="*/ 52 h 130"/>
                  <a:gd name="T18" fmla="*/ 84 w 1982"/>
                  <a:gd name="T19" fmla="*/ 40 h 130"/>
                  <a:gd name="T20" fmla="*/ 174 w 1982"/>
                  <a:gd name="T21" fmla="*/ 28 h 130"/>
                  <a:gd name="T22" fmla="*/ 440 w 1982"/>
                  <a:gd name="T23" fmla="*/ 12 h 130"/>
                  <a:gd name="T24" fmla="*/ 792 w 1982"/>
                  <a:gd name="T25" fmla="*/ 2 h 130"/>
                  <a:gd name="T26" fmla="*/ 990 w 1982"/>
                  <a:gd name="T27" fmla="*/ 0 h 130"/>
                  <a:gd name="T28" fmla="*/ 1376 w 1982"/>
                  <a:gd name="T29" fmla="*/ 6 h 130"/>
                  <a:gd name="T30" fmla="*/ 1690 w 1982"/>
                  <a:gd name="T31" fmla="*/ 18 h 130"/>
                  <a:gd name="T32" fmla="*/ 1860 w 1982"/>
                  <a:gd name="T33" fmla="*/ 34 h 130"/>
                  <a:gd name="T34" fmla="*/ 1934 w 1982"/>
                  <a:gd name="T35" fmla="*/ 46 h 130"/>
                  <a:gd name="T36" fmla="*/ 1972 w 1982"/>
                  <a:gd name="T37" fmla="*/ 58 h 130"/>
                  <a:gd name="T38" fmla="*/ 1978 w 1982"/>
                  <a:gd name="T39" fmla="*/ 66 h 130"/>
                  <a:gd name="T40" fmla="*/ 1976 w 1982"/>
                  <a:gd name="T41" fmla="*/ 68 h 130"/>
                  <a:gd name="T42" fmla="*/ 1958 w 1982"/>
                  <a:gd name="T43" fmla="*/ 78 h 130"/>
                  <a:gd name="T44" fmla="*/ 1900 w 1982"/>
                  <a:gd name="T45" fmla="*/ 90 h 130"/>
                  <a:gd name="T46" fmla="*/ 1810 w 1982"/>
                  <a:gd name="T47" fmla="*/ 102 h 130"/>
                  <a:gd name="T48" fmla="*/ 1544 w 1982"/>
                  <a:gd name="T49" fmla="*/ 118 h 130"/>
                  <a:gd name="T50" fmla="*/ 1190 w 1982"/>
                  <a:gd name="T51" fmla="*/ 128 h 130"/>
                  <a:gd name="T52" fmla="*/ 990 w 1982"/>
                  <a:gd name="T53" fmla="*/ 0 h 130"/>
                  <a:gd name="T54" fmla="*/ 790 w 1982"/>
                  <a:gd name="T55" fmla="*/ 0 h 130"/>
                  <a:gd name="T56" fmla="*/ 436 w 1982"/>
                  <a:gd name="T57" fmla="*/ 10 h 130"/>
                  <a:gd name="T58" fmla="*/ 170 w 1982"/>
                  <a:gd name="T59" fmla="*/ 28 h 130"/>
                  <a:gd name="T60" fmla="*/ 78 w 1982"/>
                  <a:gd name="T61" fmla="*/ 40 h 130"/>
                  <a:gd name="T62" fmla="*/ 20 w 1982"/>
                  <a:gd name="T63" fmla="*/ 52 h 130"/>
                  <a:gd name="T64" fmla="*/ 2 w 1982"/>
                  <a:gd name="T65" fmla="*/ 62 h 130"/>
                  <a:gd name="T66" fmla="*/ 0 w 1982"/>
                  <a:gd name="T67" fmla="*/ 66 h 130"/>
                  <a:gd name="T68" fmla="*/ 6 w 1982"/>
                  <a:gd name="T69" fmla="*/ 72 h 130"/>
                  <a:gd name="T70" fmla="*/ 46 w 1982"/>
                  <a:gd name="T71" fmla="*/ 84 h 130"/>
                  <a:gd name="T72" fmla="*/ 120 w 1982"/>
                  <a:gd name="T73" fmla="*/ 96 h 130"/>
                  <a:gd name="T74" fmla="*/ 290 w 1982"/>
                  <a:gd name="T75" fmla="*/ 110 h 130"/>
                  <a:gd name="T76" fmla="*/ 604 w 1982"/>
                  <a:gd name="T77" fmla="*/ 124 h 130"/>
                  <a:gd name="T78" fmla="*/ 990 w 1982"/>
                  <a:gd name="T79" fmla="*/ 130 h 130"/>
                  <a:gd name="T80" fmla="*/ 1190 w 1982"/>
                  <a:gd name="T81" fmla="*/ 128 h 130"/>
                  <a:gd name="T82" fmla="*/ 1546 w 1982"/>
                  <a:gd name="T83" fmla="*/ 118 h 130"/>
                  <a:gd name="T84" fmla="*/ 1814 w 1982"/>
                  <a:gd name="T85" fmla="*/ 102 h 130"/>
                  <a:gd name="T86" fmla="*/ 1906 w 1982"/>
                  <a:gd name="T87" fmla="*/ 90 h 130"/>
                  <a:gd name="T88" fmla="*/ 1962 w 1982"/>
                  <a:gd name="T89" fmla="*/ 78 h 130"/>
                  <a:gd name="T90" fmla="*/ 1982 w 1982"/>
                  <a:gd name="T91" fmla="*/ 68 h 130"/>
                  <a:gd name="T92" fmla="*/ 1982 w 1982"/>
                  <a:gd name="T93" fmla="*/ 66 h 130"/>
                  <a:gd name="T94" fmla="*/ 1978 w 1982"/>
                  <a:gd name="T95" fmla="*/ 58 h 130"/>
                  <a:gd name="T96" fmla="*/ 1938 w 1982"/>
                  <a:gd name="T97" fmla="*/ 46 h 130"/>
                  <a:gd name="T98" fmla="*/ 1864 w 1982"/>
                  <a:gd name="T99" fmla="*/ 34 h 130"/>
                  <a:gd name="T100" fmla="*/ 1694 w 1982"/>
                  <a:gd name="T101" fmla="*/ 18 h 130"/>
                  <a:gd name="T102" fmla="*/ 1378 w 1982"/>
                  <a:gd name="T103" fmla="*/ 4 h 130"/>
                  <a:gd name="T104" fmla="*/ 990 w 198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2" h="130">
                    <a:moveTo>
                      <a:pt x="990" y="130"/>
                    </a:moveTo>
                    <a:lnTo>
                      <a:pt x="990" y="130"/>
                    </a:lnTo>
                    <a:lnTo>
                      <a:pt x="792" y="128"/>
                    </a:lnTo>
                    <a:lnTo>
                      <a:pt x="606" y="124"/>
                    </a:lnTo>
                    <a:lnTo>
                      <a:pt x="440" y="118"/>
                    </a:lnTo>
                    <a:lnTo>
                      <a:pt x="294" y="110"/>
                    </a:lnTo>
                    <a:lnTo>
                      <a:pt x="174" y="102"/>
                    </a:lnTo>
                    <a:lnTo>
                      <a:pt x="124" y="96"/>
                    </a:lnTo>
                    <a:lnTo>
                      <a:pt x="84" y="90"/>
                    </a:lnTo>
                    <a:lnTo>
                      <a:pt x="50" y="84"/>
                    </a:lnTo>
                    <a:lnTo>
                      <a:pt x="26" y="78"/>
                    </a:lnTo>
                    <a:lnTo>
                      <a:pt x="10" y="72"/>
                    </a:lnTo>
                    <a:lnTo>
                      <a:pt x="8" y="68"/>
                    </a:lnTo>
                    <a:lnTo>
                      <a:pt x="6" y="66"/>
                    </a:lnTo>
                    <a:lnTo>
                      <a:pt x="8" y="62"/>
                    </a:lnTo>
                    <a:lnTo>
                      <a:pt x="10" y="58"/>
                    </a:lnTo>
                    <a:lnTo>
                      <a:pt x="26" y="52"/>
                    </a:lnTo>
                    <a:lnTo>
                      <a:pt x="50" y="46"/>
                    </a:lnTo>
                    <a:lnTo>
                      <a:pt x="84" y="40"/>
                    </a:lnTo>
                    <a:lnTo>
                      <a:pt x="124" y="34"/>
                    </a:lnTo>
                    <a:lnTo>
                      <a:pt x="174" y="28"/>
                    </a:lnTo>
                    <a:lnTo>
                      <a:pt x="294" y="18"/>
                    </a:lnTo>
                    <a:lnTo>
                      <a:pt x="440" y="12"/>
                    </a:lnTo>
                    <a:lnTo>
                      <a:pt x="606" y="6"/>
                    </a:lnTo>
                    <a:lnTo>
                      <a:pt x="792" y="2"/>
                    </a:lnTo>
                    <a:lnTo>
                      <a:pt x="990" y="0"/>
                    </a:lnTo>
                    <a:lnTo>
                      <a:pt x="1190" y="2"/>
                    </a:lnTo>
                    <a:lnTo>
                      <a:pt x="1376" y="6"/>
                    </a:lnTo>
                    <a:lnTo>
                      <a:pt x="1544" y="12"/>
                    </a:lnTo>
                    <a:lnTo>
                      <a:pt x="1690" y="18"/>
                    </a:lnTo>
                    <a:lnTo>
                      <a:pt x="1810" y="28"/>
                    </a:lnTo>
                    <a:lnTo>
                      <a:pt x="1860" y="34"/>
                    </a:lnTo>
                    <a:lnTo>
                      <a:pt x="1900" y="40"/>
                    </a:lnTo>
                    <a:lnTo>
                      <a:pt x="1934" y="46"/>
                    </a:lnTo>
                    <a:lnTo>
                      <a:pt x="1958" y="52"/>
                    </a:lnTo>
                    <a:lnTo>
                      <a:pt x="1972" y="58"/>
                    </a:lnTo>
                    <a:lnTo>
                      <a:pt x="1976" y="62"/>
                    </a:lnTo>
                    <a:lnTo>
                      <a:pt x="1978" y="66"/>
                    </a:lnTo>
                    <a:lnTo>
                      <a:pt x="1976" y="68"/>
                    </a:lnTo>
                    <a:lnTo>
                      <a:pt x="1972" y="72"/>
                    </a:lnTo>
                    <a:lnTo>
                      <a:pt x="1958" y="78"/>
                    </a:lnTo>
                    <a:lnTo>
                      <a:pt x="1934" y="84"/>
                    </a:lnTo>
                    <a:lnTo>
                      <a:pt x="1900" y="90"/>
                    </a:lnTo>
                    <a:lnTo>
                      <a:pt x="1860" y="96"/>
                    </a:lnTo>
                    <a:lnTo>
                      <a:pt x="1810" y="102"/>
                    </a:lnTo>
                    <a:lnTo>
                      <a:pt x="1690" y="110"/>
                    </a:lnTo>
                    <a:lnTo>
                      <a:pt x="1544" y="118"/>
                    </a:lnTo>
                    <a:lnTo>
                      <a:pt x="1376" y="124"/>
                    </a:lnTo>
                    <a:lnTo>
                      <a:pt x="1190" y="128"/>
                    </a:lnTo>
                    <a:lnTo>
                      <a:pt x="990" y="130"/>
                    </a:lnTo>
                    <a:close/>
                    <a:moveTo>
                      <a:pt x="990" y="0"/>
                    </a:moveTo>
                    <a:lnTo>
                      <a:pt x="990" y="0"/>
                    </a:lnTo>
                    <a:lnTo>
                      <a:pt x="790" y="0"/>
                    </a:lnTo>
                    <a:lnTo>
                      <a:pt x="604" y="4"/>
                    </a:lnTo>
                    <a:lnTo>
                      <a:pt x="436" y="10"/>
                    </a:lnTo>
                    <a:lnTo>
                      <a:pt x="290" y="18"/>
                    </a:lnTo>
                    <a:lnTo>
                      <a:pt x="170" y="28"/>
                    </a:lnTo>
                    <a:lnTo>
                      <a:pt x="120" y="34"/>
                    </a:lnTo>
                    <a:lnTo>
                      <a:pt x="78" y="40"/>
                    </a:lnTo>
                    <a:lnTo>
                      <a:pt x="46" y="46"/>
                    </a:lnTo>
                    <a:lnTo>
                      <a:pt x="20" y="52"/>
                    </a:lnTo>
                    <a:lnTo>
                      <a:pt x="6" y="58"/>
                    </a:lnTo>
                    <a:lnTo>
                      <a:pt x="2" y="62"/>
                    </a:lnTo>
                    <a:lnTo>
                      <a:pt x="0" y="66"/>
                    </a:lnTo>
                    <a:lnTo>
                      <a:pt x="2" y="68"/>
                    </a:lnTo>
                    <a:lnTo>
                      <a:pt x="6" y="72"/>
                    </a:lnTo>
                    <a:lnTo>
                      <a:pt x="20" y="78"/>
                    </a:lnTo>
                    <a:lnTo>
                      <a:pt x="46" y="84"/>
                    </a:lnTo>
                    <a:lnTo>
                      <a:pt x="78" y="90"/>
                    </a:lnTo>
                    <a:lnTo>
                      <a:pt x="120" y="96"/>
                    </a:lnTo>
                    <a:lnTo>
                      <a:pt x="170" y="102"/>
                    </a:lnTo>
                    <a:lnTo>
                      <a:pt x="290" y="110"/>
                    </a:lnTo>
                    <a:lnTo>
                      <a:pt x="436" y="118"/>
                    </a:lnTo>
                    <a:lnTo>
                      <a:pt x="604" y="124"/>
                    </a:lnTo>
                    <a:lnTo>
                      <a:pt x="790" y="128"/>
                    </a:lnTo>
                    <a:lnTo>
                      <a:pt x="990" y="130"/>
                    </a:lnTo>
                    <a:lnTo>
                      <a:pt x="1190" y="128"/>
                    </a:lnTo>
                    <a:lnTo>
                      <a:pt x="1378" y="124"/>
                    </a:lnTo>
                    <a:lnTo>
                      <a:pt x="1546" y="118"/>
                    </a:lnTo>
                    <a:lnTo>
                      <a:pt x="1694" y="110"/>
                    </a:lnTo>
                    <a:lnTo>
                      <a:pt x="1814" y="102"/>
                    </a:lnTo>
                    <a:lnTo>
                      <a:pt x="1864" y="96"/>
                    </a:lnTo>
                    <a:lnTo>
                      <a:pt x="1906" y="90"/>
                    </a:lnTo>
                    <a:lnTo>
                      <a:pt x="1938" y="84"/>
                    </a:lnTo>
                    <a:lnTo>
                      <a:pt x="1962" y="78"/>
                    </a:lnTo>
                    <a:lnTo>
                      <a:pt x="1978" y="72"/>
                    </a:lnTo>
                    <a:lnTo>
                      <a:pt x="1982" y="68"/>
                    </a:lnTo>
                    <a:lnTo>
                      <a:pt x="1982" y="66"/>
                    </a:lnTo>
                    <a:lnTo>
                      <a:pt x="1982" y="62"/>
                    </a:lnTo>
                    <a:lnTo>
                      <a:pt x="1978" y="58"/>
                    </a:lnTo>
                    <a:lnTo>
                      <a:pt x="1962" y="52"/>
                    </a:lnTo>
                    <a:lnTo>
                      <a:pt x="1938" y="46"/>
                    </a:lnTo>
                    <a:lnTo>
                      <a:pt x="1906" y="40"/>
                    </a:lnTo>
                    <a:lnTo>
                      <a:pt x="1864" y="34"/>
                    </a:lnTo>
                    <a:lnTo>
                      <a:pt x="1814" y="28"/>
                    </a:lnTo>
                    <a:lnTo>
                      <a:pt x="1694" y="18"/>
                    </a:lnTo>
                    <a:lnTo>
                      <a:pt x="1546" y="10"/>
                    </a:lnTo>
                    <a:lnTo>
                      <a:pt x="1378" y="4"/>
                    </a:lnTo>
                    <a:lnTo>
                      <a:pt x="1190" y="0"/>
                    </a:lnTo>
                    <a:lnTo>
                      <a:pt x="990" y="0"/>
                    </a:lnTo>
                    <a:close/>
                  </a:path>
                </a:pathLst>
              </a:custGeom>
              <a:solidFill>
                <a:srgbClr val="E7E5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2" name="Freeform 277"/>
              <p:cNvSpPr>
                <a:spLocks noChangeArrowheads="1"/>
              </p:cNvSpPr>
              <p:nvPr/>
            </p:nvSpPr>
            <p:spPr bwMode="auto">
              <a:xfrm>
                <a:off x="128" y="8"/>
                <a:ext cx="1972" cy="130"/>
              </a:xfrm>
              <a:custGeom>
                <a:avLst/>
                <a:gdLst>
                  <a:gd name="T0" fmla="*/ 984 w 1972"/>
                  <a:gd name="T1" fmla="*/ 130 h 130"/>
                  <a:gd name="T2" fmla="*/ 984 w 1972"/>
                  <a:gd name="T3" fmla="*/ 130 h 130"/>
                  <a:gd name="T4" fmla="*/ 786 w 1972"/>
                  <a:gd name="T5" fmla="*/ 128 h 130"/>
                  <a:gd name="T6" fmla="*/ 600 w 1972"/>
                  <a:gd name="T7" fmla="*/ 124 h 130"/>
                  <a:gd name="T8" fmla="*/ 434 w 1972"/>
                  <a:gd name="T9" fmla="*/ 118 h 130"/>
                  <a:gd name="T10" fmla="*/ 288 w 1972"/>
                  <a:gd name="T11" fmla="*/ 110 h 130"/>
                  <a:gd name="T12" fmla="*/ 168 w 1972"/>
                  <a:gd name="T13" fmla="*/ 102 h 130"/>
                  <a:gd name="T14" fmla="*/ 118 w 1972"/>
                  <a:gd name="T15" fmla="*/ 96 h 130"/>
                  <a:gd name="T16" fmla="*/ 78 w 1972"/>
                  <a:gd name="T17" fmla="*/ 90 h 130"/>
                  <a:gd name="T18" fmla="*/ 44 w 1972"/>
                  <a:gd name="T19" fmla="*/ 84 h 130"/>
                  <a:gd name="T20" fmla="*/ 20 w 1972"/>
                  <a:gd name="T21" fmla="*/ 78 h 130"/>
                  <a:gd name="T22" fmla="*/ 4 w 1972"/>
                  <a:gd name="T23" fmla="*/ 72 h 130"/>
                  <a:gd name="T24" fmla="*/ 2 w 1972"/>
                  <a:gd name="T25" fmla="*/ 68 h 130"/>
                  <a:gd name="T26" fmla="*/ 0 w 1972"/>
                  <a:gd name="T27" fmla="*/ 66 h 130"/>
                  <a:gd name="T28" fmla="*/ 0 w 1972"/>
                  <a:gd name="T29" fmla="*/ 66 h 130"/>
                  <a:gd name="T30" fmla="*/ 2 w 1972"/>
                  <a:gd name="T31" fmla="*/ 62 h 130"/>
                  <a:gd name="T32" fmla="*/ 4 w 1972"/>
                  <a:gd name="T33" fmla="*/ 58 h 130"/>
                  <a:gd name="T34" fmla="*/ 20 w 1972"/>
                  <a:gd name="T35" fmla="*/ 52 h 130"/>
                  <a:gd name="T36" fmla="*/ 44 w 1972"/>
                  <a:gd name="T37" fmla="*/ 46 h 130"/>
                  <a:gd name="T38" fmla="*/ 78 w 1972"/>
                  <a:gd name="T39" fmla="*/ 40 h 130"/>
                  <a:gd name="T40" fmla="*/ 118 w 1972"/>
                  <a:gd name="T41" fmla="*/ 34 h 130"/>
                  <a:gd name="T42" fmla="*/ 168 w 1972"/>
                  <a:gd name="T43" fmla="*/ 28 h 130"/>
                  <a:gd name="T44" fmla="*/ 288 w 1972"/>
                  <a:gd name="T45" fmla="*/ 18 h 130"/>
                  <a:gd name="T46" fmla="*/ 434 w 1972"/>
                  <a:gd name="T47" fmla="*/ 12 h 130"/>
                  <a:gd name="T48" fmla="*/ 600 w 1972"/>
                  <a:gd name="T49" fmla="*/ 6 h 130"/>
                  <a:gd name="T50" fmla="*/ 786 w 1972"/>
                  <a:gd name="T51" fmla="*/ 2 h 130"/>
                  <a:gd name="T52" fmla="*/ 984 w 1972"/>
                  <a:gd name="T53" fmla="*/ 0 h 130"/>
                  <a:gd name="T54" fmla="*/ 984 w 1972"/>
                  <a:gd name="T55" fmla="*/ 0 h 130"/>
                  <a:gd name="T56" fmla="*/ 1184 w 1972"/>
                  <a:gd name="T57" fmla="*/ 2 h 130"/>
                  <a:gd name="T58" fmla="*/ 1370 w 1972"/>
                  <a:gd name="T59" fmla="*/ 6 h 130"/>
                  <a:gd name="T60" fmla="*/ 1538 w 1972"/>
                  <a:gd name="T61" fmla="*/ 12 h 130"/>
                  <a:gd name="T62" fmla="*/ 1684 w 1972"/>
                  <a:gd name="T63" fmla="*/ 18 h 130"/>
                  <a:gd name="T64" fmla="*/ 1804 w 1972"/>
                  <a:gd name="T65" fmla="*/ 28 h 130"/>
                  <a:gd name="T66" fmla="*/ 1854 w 1972"/>
                  <a:gd name="T67" fmla="*/ 34 h 130"/>
                  <a:gd name="T68" fmla="*/ 1894 w 1972"/>
                  <a:gd name="T69" fmla="*/ 40 h 130"/>
                  <a:gd name="T70" fmla="*/ 1928 w 1972"/>
                  <a:gd name="T71" fmla="*/ 46 h 130"/>
                  <a:gd name="T72" fmla="*/ 1952 w 1972"/>
                  <a:gd name="T73" fmla="*/ 52 h 130"/>
                  <a:gd name="T74" fmla="*/ 1966 w 1972"/>
                  <a:gd name="T75" fmla="*/ 58 h 130"/>
                  <a:gd name="T76" fmla="*/ 1970 w 1972"/>
                  <a:gd name="T77" fmla="*/ 62 h 130"/>
                  <a:gd name="T78" fmla="*/ 1972 w 1972"/>
                  <a:gd name="T79" fmla="*/ 66 h 130"/>
                  <a:gd name="T80" fmla="*/ 1972 w 1972"/>
                  <a:gd name="T81" fmla="*/ 66 h 130"/>
                  <a:gd name="T82" fmla="*/ 1970 w 1972"/>
                  <a:gd name="T83" fmla="*/ 68 h 130"/>
                  <a:gd name="T84" fmla="*/ 1966 w 1972"/>
                  <a:gd name="T85" fmla="*/ 72 h 130"/>
                  <a:gd name="T86" fmla="*/ 1952 w 1972"/>
                  <a:gd name="T87" fmla="*/ 78 h 130"/>
                  <a:gd name="T88" fmla="*/ 1928 w 1972"/>
                  <a:gd name="T89" fmla="*/ 84 h 130"/>
                  <a:gd name="T90" fmla="*/ 1894 w 1972"/>
                  <a:gd name="T91" fmla="*/ 90 h 130"/>
                  <a:gd name="T92" fmla="*/ 1854 w 1972"/>
                  <a:gd name="T93" fmla="*/ 96 h 130"/>
                  <a:gd name="T94" fmla="*/ 1804 w 1972"/>
                  <a:gd name="T95" fmla="*/ 102 h 130"/>
                  <a:gd name="T96" fmla="*/ 1684 w 1972"/>
                  <a:gd name="T97" fmla="*/ 110 h 130"/>
                  <a:gd name="T98" fmla="*/ 1538 w 1972"/>
                  <a:gd name="T99" fmla="*/ 118 h 130"/>
                  <a:gd name="T100" fmla="*/ 1370 w 1972"/>
                  <a:gd name="T101" fmla="*/ 124 h 130"/>
                  <a:gd name="T102" fmla="*/ 1184 w 1972"/>
                  <a:gd name="T103" fmla="*/ 128 h 130"/>
                  <a:gd name="T104" fmla="*/ 984 w 1972"/>
                  <a:gd name="T10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2" h="130">
                    <a:moveTo>
                      <a:pt x="984" y="130"/>
                    </a:moveTo>
                    <a:lnTo>
                      <a:pt x="984" y="130"/>
                    </a:lnTo>
                    <a:lnTo>
                      <a:pt x="786" y="128"/>
                    </a:lnTo>
                    <a:lnTo>
                      <a:pt x="600" y="124"/>
                    </a:lnTo>
                    <a:lnTo>
                      <a:pt x="434" y="118"/>
                    </a:lnTo>
                    <a:lnTo>
                      <a:pt x="288" y="110"/>
                    </a:lnTo>
                    <a:lnTo>
                      <a:pt x="168" y="102"/>
                    </a:lnTo>
                    <a:lnTo>
                      <a:pt x="118" y="96"/>
                    </a:lnTo>
                    <a:lnTo>
                      <a:pt x="78" y="90"/>
                    </a:lnTo>
                    <a:lnTo>
                      <a:pt x="44" y="84"/>
                    </a:lnTo>
                    <a:lnTo>
                      <a:pt x="20" y="78"/>
                    </a:lnTo>
                    <a:lnTo>
                      <a:pt x="4" y="72"/>
                    </a:lnTo>
                    <a:lnTo>
                      <a:pt x="2" y="68"/>
                    </a:lnTo>
                    <a:lnTo>
                      <a:pt x="0" y="66"/>
                    </a:lnTo>
                    <a:lnTo>
                      <a:pt x="2" y="62"/>
                    </a:lnTo>
                    <a:lnTo>
                      <a:pt x="4" y="58"/>
                    </a:lnTo>
                    <a:lnTo>
                      <a:pt x="20" y="52"/>
                    </a:lnTo>
                    <a:lnTo>
                      <a:pt x="44" y="46"/>
                    </a:lnTo>
                    <a:lnTo>
                      <a:pt x="78" y="40"/>
                    </a:lnTo>
                    <a:lnTo>
                      <a:pt x="118" y="34"/>
                    </a:lnTo>
                    <a:lnTo>
                      <a:pt x="168" y="28"/>
                    </a:lnTo>
                    <a:lnTo>
                      <a:pt x="288" y="18"/>
                    </a:lnTo>
                    <a:lnTo>
                      <a:pt x="434" y="12"/>
                    </a:lnTo>
                    <a:lnTo>
                      <a:pt x="600" y="6"/>
                    </a:lnTo>
                    <a:lnTo>
                      <a:pt x="786" y="2"/>
                    </a:lnTo>
                    <a:lnTo>
                      <a:pt x="984" y="0"/>
                    </a:lnTo>
                    <a:lnTo>
                      <a:pt x="1184" y="2"/>
                    </a:lnTo>
                    <a:lnTo>
                      <a:pt x="1370" y="6"/>
                    </a:lnTo>
                    <a:lnTo>
                      <a:pt x="1538" y="12"/>
                    </a:lnTo>
                    <a:lnTo>
                      <a:pt x="1684" y="18"/>
                    </a:lnTo>
                    <a:lnTo>
                      <a:pt x="1804" y="28"/>
                    </a:lnTo>
                    <a:lnTo>
                      <a:pt x="1854" y="34"/>
                    </a:lnTo>
                    <a:lnTo>
                      <a:pt x="1894" y="40"/>
                    </a:lnTo>
                    <a:lnTo>
                      <a:pt x="1928" y="46"/>
                    </a:lnTo>
                    <a:lnTo>
                      <a:pt x="1952" y="52"/>
                    </a:lnTo>
                    <a:lnTo>
                      <a:pt x="1966" y="58"/>
                    </a:lnTo>
                    <a:lnTo>
                      <a:pt x="1970" y="62"/>
                    </a:lnTo>
                    <a:lnTo>
                      <a:pt x="1972" y="66"/>
                    </a:lnTo>
                    <a:lnTo>
                      <a:pt x="1970" y="68"/>
                    </a:lnTo>
                    <a:lnTo>
                      <a:pt x="1966" y="72"/>
                    </a:lnTo>
                    <a:lnTo>
                      <a:pt x="1952" y="78"/>
                    </a:lnTo>
                    <a:lnTo>
                      <a:pt x="1928" y="84"/>
                    </a:lnTo>
                    <a:lnTo>
                      <a:pt x="1894" y="90"/>
                    </a:lnTo>
                    <a:lnTo>
                      <a:pt x="1854" y="96"/>
                    </a:lnTo>
                    <a:lnTo>
                      <a:pt x="1804" y="102"/>
                    </a:lnTo>
                    <a:lnTo>
                      <a:pt x="1684" y="110"/>
                    </a:lnTo>
                    <a:lnTo>
                      <a:pt x="1538" y="118"/>
                    </a:lnTo>
                    <a:lnTo>
                      <a:pt x="1370" y="124"/>
                    </a:lnTo>
                    <a:lnTo>
                      <a:pt x="1184" y="128"/>
                    </a:lnTo>
                    <a:lnTo>
                      <a:pt x="984"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3" name="Freeform 278"/>
              <p:cNvSpPr>
                <a:spLocks noChangeArrowheads="1"/>
              </p:cNvSpPr>
              <p:nvPr/>
            </p:nvSpPr>
            <p:spPr bwMode="auto">
              <a:xfrm>
                <a:off x="122" y="8"/>
                <a:ext cx="1982" cy="130"/>
              </a:xfrm>
              <a:custGeom>
                <a:avLst/>
                <a:gdLst>
                  <a:gd name="T0" fmla="*/ 990 w 1982"/>
                  <a:gd name="T1" fmla="*/ 0 h 130"/>
                  <a:gd name="T2" fmla="*/ 990 w 1982"/>
                  <a:gd name="T3" fmla="*/ 0 h 130"/>
                  <a:gd name="T4" fmla="*/ 790 w 1982"/>
                  <a:gd name="T5" fmla="*/ 0 h 130"/>
                  <a:gd name="T6" fmla="*/ 604 w 1982"/>
                  <a:gd name="T7" fmla="*/ 4 h 130"/>
                  <a:gd name="T8" fmla="*/ 436 w 1982"/>
                  <a:gd name="T9" fmla="*/ 10 h 130"/>
                  <a:gd name="T10" fmla="*/ 290 w 1982"/>
                  <a:gd name="T11" fmla="*/ 18 h 130"/>
                  <a:gd name="T12" fmla="*/ 170 w 1982"/>
                  <a:gd name="T13" fmla="*/ 28 h 130"/>
                  <a:gd name="T14" fmla="*/ 120 w 1982"/>
                  <a:gd name="T15" fmla="*/ 34 h 130"/>
                  <a:gd name="T16" fmla="*/ 78 w 1982"/>
                  <a:gd name="T17" fmla="*/ 40 h 130"/>
                  <a:gd name="T18" fmla="*/ 46 w 1982"/>
                  <a:gd name="T19" fmla="*/ 46 h 130"/>
                  <a:gd name="T20" fmla="*/ 20 w 1982"/>
                  <a:gd name="T21" fmla="*/ 52 h 130"/>
                  <a:gd name="T22" fmla="*/ 6 w 1982"/>
                  <a:gd name="T23" fmla="*/ 58 h 130"/>
                  <a:gd name="T24" fmla="*/ 2 w 1982"/>
                  <a:gd name="T25" fmla="*/ 62 h 130"/>
                  <a:gd name="T26" fmla="*/ 0 w 1982"/>
                  <a:gd name="T27" fmla="*/ 66 h 130"/>
                  <a:gd name="T28" fmla="*/ 0 w 1982"/>
                  <a:gd name="T29" fmla="*/ 66 h 130"/>
                  <a:gd name="T30" fmla="*/ 2 w 1982"/>
                  <a:gd name="T31" fmla="*/ 68 h 130"/>
                  <a:gd name="T32" fmla="*/ 6 w 1982"/>
                  <a:gd name="T33" fmla="*/ 72 h 130"/>
                  <a:gd name="T34" fmla="*/ 20 w 1982"/>
                  <a:gd name="T35" fmla="*/ 78 h 130"/>
                  <a:gd name="T36" fmla="*/ 46 w 1982"/>
                  <a:gd name="T37" fmla="*/ 84 h 130"/>
                  <a:gd name="T38" fmla="*/ 78 w 1982"/>
                  <a:gd name="T39" fmla="*/ 90 h 130"/>
                  <a:gd name="T40" fmla="*/ 120 w 1982"/>
                  <a:gd name="T41" fmla="*/ 96 h 130"/>
                  <a:gd name="T42" fmla="*/ 170 w 1982"/>
                  <a:gd name="T43" fmla="*/ 102 h 130"/>
                  <a:gd name="T44" fmla="*/ 290 w 1982"/>
                  <a:gd name="T45" fmla="*/ 110 h 130"/>
                  <a:gd name="T46" fmla="*/ 436 w 1982"/>
                  <a:gd name="T47" fmla="*/ 118 h 130"/>
                  <a:gd name="T48" fmla="*/ 604 w 1982"/>
                  <a:gd name="T49" fmla="*/ 124 h 130"/>
                  <a:gd name="T50" fmla="*/ 790 w 1982"/>
                  <a:gd name="T51" fmla="*/ 128 h 130"/>
                  <a:gd name="T52" fmla="*/ 990 w 1982"/>
                  <a:gd name="T53" fmla="*/ 130 h 130"/>
                  <a:gd name="T54" fmla="*/ 990 w 1982"/>
                  <a:gd name="T55" fmla="*/ 130 h 130"/>
                  <a:gd name="T56" fmla="*/ 1190 w 1982"/>
                  <a:gd name="T57" fmla="*/ 128 h 130"/>
                  <a:gd name="T58" fmla="*/ 1378 w 1982"/>
                  <a:gd name="T59" fmla="*/ 124 h 130"/>
                  <a:gd name="T60" fmla="*/ 1546 w 1982"/>
                  <a:gd name="T61" fmla="*/ 118 h 130"/>
                  <a:gd name="T62" fmla="*/ 1694 w 1982"/>
                  <a:gd name="T63" fmla="*/ 110 h 130"/>
                  <a:gd name="T64" fmla="*/ 1814 w 1982"/>
                  <a:gd name="T65" fmla="*/ 102 h 130"/>
                  <a:gd name="T66" fmla="*/ 1864 w 1982"/>
                  <a:gd name="T67" fmla="*/ 96 h 130"/>
                  <a:gd name="T68" fmla="*/ 1906 w 1982"/>
                  <a:gd name="T69" fmla="*/ 90 h 130"/>
                  <a:gd name="T70" fmla="*/ 1938 w 1982"/>
                  <a:gd name="T71" fmla="*/ 84 h 130"/>
                  <a:gd name="T72" fmla="*/ 1962 w 1982"/>
                  <a:gd name="T73" fmla="*/ 78 h 130"/>
                  <a:gd name="T74" fmla="*/ 1978 w 1982"/>
                  <a:gd name="T75" fmla="*/ 72 h 130"/>
                  <a:gd name="T76" fmla="*/ 1982 w 1982"/>
                  <a:gd name="T77" fmla="*/ 68 h 130"/>
                  <a:gd name="T78" fmla="*/ 1982 w 1982"/>
                  <a:gd name="T79" fmla="*/ 66 h 130"/>
                  <a:gd name="T80" fmla="*/ 1982 w 1982"/>
                  <a:gd name="T81" fmla="*/ 66 h 130"/>
                  <a:gd name="T82" fmla="*/ 1982 w 1982"/>
                  <a:gd name="T83" fmla="*/ 62 h 130"/>
                  <a:gd name="T84" fmla="*/ 1978 w 1982"/>
                  <a:gd name="T85" fmla="*/ 58 h 130"/>
                  <a:gd name="T86" fmla="*/ 1962 w 1982"/>
                  <a:gd name="T87" fmla="*/ 52 h 130"/>
                  <a:gd name="T88" fmla="*/ 1938 w 1982"/>
                  <a:gd name="T89" fmla="*/ 46 h 130"/>
                  <a:gd name="T90" fmla="*/ 1906 w 1982"/>
                  <a:gd name="T91" fmla="*/ 40 h 130"/>
                  <a:gd name="T92" fmla="*/ 1864 w 1982"/>
                  <a:gd name="T93" fmla="*/ 34 h 130"/>
                  <a:gd name="T94" fmla="*/ 1814 w 1982"/>
                  <a:gd name="T95" fmla="*/ 28 h 130"/>
                  <a:gd name="T96" fmla="*/ 1694 w 1982"/>
                  <a:gd name="T97" fmla="*/ 18 h 130"/>
                  <a:gd name="T98" fmla="*/ 1546 w 1982"/>
                  <a:gd name="T99" fmla="*/ 10 h 130"/>
                  <a:gd name="T100" fmla="*/ 1378 w 1982"/>
                  <a:gd name="T101" fmla="*/ 4 h 130"/>
                  <a:gd name="T102" fmla="*/ 1190 w 1982"/>
                  <a:gd name="T103" fmla="*/ 0 h 130"/>
                  <a:gd name="T104" fmla="*/ 990 w 198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2" h="130">
                    <a:moveTo>
                      <a:pt x="990" y="0"/>
                    </a:moveTo>
                    <a:lnTo>
                      <a:pt x="990" y="0"/>
                    </a:lnTo>
                    <a:lnTo>
                      <a:pt x="790" y="0"/>
                    </a:lnTo>
                    <a:lnTo>
                      <a:pt x="604" y="4"/>
                    </a:lnTo>
                    <a:lnTo>
                      <a:pt x="436" y="10"/>
                    </a:lnTo>
                    <a:lnTo>
                      <a:pt x="290" y="18"/>
                    </a:lnTo>
                    <a:lnTo>
                      <a:pt x="170" y="28"/>
                    </a:lnTo>
                    <a:lnTo>
                      <a:pt x="120" y="34"/>
                    </a:lnTo>
                    <a:lnTo>
                      <a:pt x="78" y="40"/>
                    </a:lnTo>
                    <a:lnTo>
                      <a:pt x="46" y="46"/>
                    </a:lnTo>
                    <a:lnTo>
                      <a:pt x="20" y="52"/>
                    </a:lnTo>
                    <a:lnTo>
                      <a:pt x="6" y="58"/>
                    </a:lnTo>
                    <a:lnTo>
                      <a:pt x="2" y="62"/>
                    </a:lnTo>
                    <a:lnTo>
                      <a:pt x="0" y="66"/>
                    </a:lnTo>
                    <a:lnTo>
                      <a:pt x="2" y="68"/>
                    </a:lnTo>
                    <a:lnTo>
                      <a:pt x="6" y="72"/>
                    </a:lnTo>
                    <a:lnTo>
                      <a:pt x="20" y="78"/>
                    </a:lnTo>
                    <a:lnTo>
                      <a:pt x="46" y="84"/>
                    </a:lnTo>
                    <a:lnTo>
                      <a:pt x="78" y="90"/>
                    </a:lnTo>
                    <a:lnTo>
                      <a:pt x="120" y="96"/>
                    </a:lnTo>
                    <a:lnTo>
                      <a:pt x="170" y="102"/>
                    </a:lnTo>
                    <a:lnTo>
                      <a:pt x="290" y="110"/>
                    </a:lnTo>
                    <a:lnTo>
                      <a:pt x="436" y="118"/>
                    </a:lnTo>
                    <a:lnTo>
                      <a:pt x="604" y="124"/>
                    </a:lnTo>
                    <a:lnTo>
                      <a:pt x="790" y="128"/>
                    </a:lnTo>
                    <a:lnTo>
                      <a:pt x="990" y="130"/>
                    </a:lnTo>
                    <a:lnTo>
                      <a:pt x="1190" y="128"/>
                    </a:lnTo>
                    <a:lnTo>
                      <a:pt x="1378" y="124"/>
                    </a:lnTo>
                    <a:lnTo>
                      <a:pt x="1546" y="118"/>
                    </a:lnTo>
                    <a:lnTo>
                      <a:pt x="1694" y="110"/>
                    </a:lnTo>
                    <a:lnTo>
                      <a:pt x="1814" y="102"/>
                    </a:lnTo>
                    <a:lnTo>
                      <a:pt x="1864" y="96"/>
                    </a:lnTo>
                    <a:lnTo>
                      <a:pt x="1906" y="90"/>
                    </a:lnTo>
                    <a:lnTo>
                      <a:pt x="1938" y="84"/>
                    </a:lnTo>
                    <a:lnTo>
                      <a:pt x="1962" y="78"/>
                    </a:lnTo>
                    <a:lnTo>
                      <a:pt x="1978" y="72"/>
                    </a:lnTo>
                    <a:lnTo>
                      <a:pt x="1982" y="68"/>
                    </a:lnTo>
                    <a:lnTo>
                      <a:pt x="1982" y="66"/>
                    </a:lnTo>
                    <a:lnTo>
                      <a:pt x="1982" y="62"/>
                    </a:lnTo>
                    <a:lnTo>
                      <a:pt x="1978" y="58"/>
                    </a:lnTo>
                    <a:lnTo>
                      <a:pt x="1962" y="52"/>
                    </a:lnTo>
                    <a:lnTo>
                      <a:pt x="1938" y="46"/>
                    </a:lnTo>
                    <a:lnTo>
                      <a:pt x="1906" y="40"/>
                    </a:lnTo>
                    <a:lnTo>
                      <a:pt x="1864" y="34"/>
                    </a:lnTo>
                    <a:lnTo>
                      <a:pt x="1814" y="28"/>
                    </a:lnTo>
                    <a:lnTo>
                      <a:pt x="1694" y="18"/>
                    </a:lnTo>
                    <a:lnTo>
                      <a:pt x="1546" y="10"/>
                    </a:lnTo>
                    <a:lnTo>
                      <a:pt x="1378" y="4"/>
                    </a:lnTo>
                    <a:lnTo>
                      <a:pt x="1190" y="0"/>
                    </a:lnTo>
                    <a:lnTo>
                      <a:pt x="9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4" name="Freeform 279"/>
              <p:cNvSpPr>
                <a:spLocks noEditPoints="1" noChangeArrowheads="1"/>
              </p:cNvSpPr>
              <p:nvPr/>
            </p:nvSpPr>
            <p:spPr bwMode="auto">
              <a:xfrm>
                <a:off x="128" y="8"/>
                <a:ext cx="1972" cy="130"/>
              </a:xfrm>
              <a:custGeom>
                <a:avLst/>
                <a:gdLst>
                  <a:gd name="T0" fmla="*/ 984 w 1972"/>
                  <a:gd name="T1" fmla="*/ 130 h 130"/>
                  <a:gd name="T2" fmla="*/ 602 w 1972"/>
                  <a:gd name="T3" fmla="*/ 124 h 130"/>
                  <a:gd name="T4" fmla="*/ 292 w 1972"/>
                  <a:gd name="T5" fmla="*/ 110 h 130"/>
                  <a:gd name="T6" fmla="*/ 124 w 1972"/>
                  <a:gd name="T7" fmla="*/ 96 h 130"/>
                  <a:gd name="T8" fmla="*/ 48 w 1972"/>
                  <a:gd name="T9" fmla="*/ 84 h 130"/>
                  <a:gd name="T10" fmla="*/ 10 w 1972"/>
                  <a:gd name="T11" fmla="*/ 72 h 130"/>
                  <a:gd name="T12" fmla="*/ 4 w 1972"/>
                  <a:gd name="T13" fmla="*/ 66 h 130"/>
                  <a:gd name="T14" fmla="*/ 6 w 1972"/>
                  <a:gd name="T15" fmla="*/ 62 h 130"/>
                  <a:gd name="T16" fmla="*/ 24 w 1972"/>
                  <a:gd name="T17" fmla="*/ 52 h 130"/>
                  <a:gd name="T18" fmla="*/ 82 w 1972"/>
                  <a:gd name="T19" fmla="*/ 40 h 130"/>
                  <a:gd name="T20" fmla="*/ 172 w 1972"/>
                  <a:gd name="T21" fmla="*/ 28 h 130"/>
                  <a:gd name="T22" fmla="*/ 436 w 1972"/>
                  <a:gd name="T23" fmla="*/ 12 h 130"/>
                  <a:gd name="T24" fmla="*/ 786 w 1972"/>
                  <a:gd name="T25" fmla="*/ 2 h 130"/>
                  <a:gd name="T26" fmla="*/ 984 w 1972"/>
                  <a:gd name="T27" fmla="*/ 0 h 130"/>
                  <a:gd name="T28" fmla="*/ 1368 w 1972"/>
                  <a:gd name="T29" fmla="*/ 6 h 130"/>
                  <a:gd name="T30" fmla="*/ 1680 w 1972"/>
                  <a:gd name="T31" fmla="*/ 20 h 130"/>
                  <a:gd name="T32" fmla="*/ 1848 w 1972"/>
                  <a:gd name="T33" fmla="*/ 34 h 130"/>
                  <a:gd name="T34" fmla="*/ 1922 w 1972"/>
                  <a:gd name="T35" fmla="*/ 46 h 130"/>
                  <a:gd name="T36" fmla="*/ 1962 w 1972"/>
                  <a:gd name="T37" fmla="*/ 58 h 130"/>
                  <a:gd name="T38" fmla="*/ 1966 w 1972"/>
                  <a:gd name="T39" fmla="*/ 66 h 130"/>
                  <a:gd name="T40" fmla="*/ 1966 w 1972"/>
                  <a:gd name="T41" fmla="*/ 68 h 130"/>
                  <a:gd name="T42" fmla="*/ 1946 w 1972"/>
                  <a:gd name="T43" fmla="*/ 78 h 130"/>
                  <a:gd name="T44" fmla="*/ 1890 w 1972"/>
                  <a:gd name="T45" fmla="*/ 90 h 130"/>
                  <a:gd name="T46" fmla="*/ 1800 w 1972"/>
                  <a:gd name="T47" fmla="*/ 100 h 130"/>
                  <a:gd name="T48" fmla="*/ 1534 w 1972"/>
                  <a:gd name="T49" fmla="*/ 118 h 130"/>
                  <a:gd name="T50" fmla="*/ 1182 w 1972"/>
                  <a:gd name="T51" fmla="*/ 128 h 130"/>
                  <a:gd name="T52" fmla="*/ 984 w 1972"/>
                  <a:gd name="T53" fmla="*/ 0 h 130"/>
                  <a:gd name="T54" fmla="*/ 786 w 1972"/>
                  <a:gd name="T55" fmla="*/ 2 h 130"/>
                  <a:gd name="T56" fmla="*/ 434 w 1972"/>
                  <a:gd name="T57" fmla="*/ 12 h 130"/>
                  <a:gd name="T58" fmla="*/ 168 w 1972"/>
                  <a:gd name="T59" fmla="*/ 28 h 130"/>
                  <a:gd name="T60" fmla="*/ 78 w 1972"/>
                  <a:gd name="T61" fmla="*/ 40 h 130"/>
                  <a:gd name="T62" fmla="*/ 20 w 1972"/>
                  <a:gd name="T63" fmla="*/ 52 h 130"/>
                  <a:gd name="T64" fmla="*/ 2 w 1972"/>
                  <a:gd name="T65" fmla="*/ 62 h 130"/>
                  <a:gd name="T66" fmla="*/ 0 w 1972"/>
                  <a:gd name="T67" fmla="*/ 66 h 130"/>
                  <a:gd name="T68" fmla="*/ 4 w 1972"/>
                  <a:gd name="T69" fmla="*/ 72 h 130"/>
                  <a:gd name="T70" fmla="*/ 44 w 1972"/>
                  <a:gd name="T71" fmla="*/ 84 h 130"/>
                  <a:gd name="T72" fmla="*/ 118 w 1972"/>
                  <a:gd name="T73" fmla="*/ 96 h 130"/>
                  <a:gd name="T74" fmla="*/ 288 w 1972"/>
                  <a:gd name="T75" fmla="*/ 110 h 130"/>
                  <a:gd name="T76" fmla="*/ 600 w 1972"/>
                  <a:gd name="T77" fmla="*/ 124 h 130"/>
                  <a:gd name="T78" fmla="*/ 984 w 1972"/>
                  <a:gd name="T79" fmla="*/ 130 h 130"/>
                  <a:gd name="T80" fmla="*/ 1184 w 1972"/>
                  <a:gd name="T81" fmla="*/ 128 h 130"/>
                  <a:gd name="T82" fmla="*/ 1538 w 1972"/>
                  <a:gd name="T83" fmla="*/ 118 h 130"/>
                  <a:gd name="T84" fmla="*/ 1804 w 1972"/>
                  <a:gd name="T85" fmla="*/ 102 h 130"/>
                  <a:gd name="T86" fmla="*/ 1894 w 1972"/>
                  <a:gd name="T87" fmla="*/ 90 h 130"/>
                  <a:gd name="T88" fmla="*/ 1952 w 1972"/>
                  <a:gd name="T89" fmla="*/ 78 h 130"/>
                  <a:gd name="T90" fmla="*/ 1970 w 1972"/>
                  <a:gd name="T91" fmla="*/ 68 h 130"/>
                  <a:gd name="T92" fmla="*/ 1972 w 1972"/>
                  <a:gd name="T93" fmla="*/ 66 h 130"/>
                  <a:gd name="T94" fmla="*/ 1966 w 1972"/>
                  <a:gd name="T95" fmla="*/ 58 h 130"/>
                  <a:gd name="T96" fmla="*/ 1928 w 1972"/>
                  <a:gd name="T97" fmla="*/ 46 h 130"/>
                  <a:gd name="T98" fmla="*/ 1854 w 1972"/>
                  <a:gd name="T99" fmla="*/ 34 h 130"/>
                  <a:gd name="T100" fmla="*/ 1684 w 1972"/>
                  <a:gd name="T101" fmla="*/ 18 h 130"/>
                  <a:gd name="T102" fmla="*/ 1370 w 1972"/>
                  <a:gd name="T103" fmla="*/ 6 h 130"/>
                  <a:gd name="T104" fmla="*/ 984 w 197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2" h="130">
                    <a:moveTo>
                      <a:pt x="984" y="130"/>
                    </a:moveTo>
                    <a:lnTo>
                      <a:pt x="984" y="130"/>
                    </a:lnTo>
                    <a:lnTo>
                      <a:pt x="786" y="128"/>
                    </a:lnTo>
                    <a:lnTo>
                      <a:pt x="602" y="124"/>
                    </a:lnTo>
                    <a:lnTo>
                      <a:pt x="436" y="118"/>
                    </a:lnTo>
                    <a:lnTo>
                      <a:pt x="292" y="110"/>
                    </a:lnTo>
                    <a:lnTo>
                      <a:pt x="172" y="100"/>
                    </a:lnTo>
                    <a:lnTo>
                      <a:pt x="124" y="96"/>
                    </a:lnTo>
                    <a:lnTo>
                      <a:pt x="82" y="90"/>
                    </a:lnTo>
                    <a:lnTo>
                      <a:pt x="48" y="84"/>
                    </a:lnTo>
                    <a:lnTo>
                      <a:pt x="24" y="78"/>
                    </a:lnTo>
                    <a:lnTo>
                      <a:pt x="10" y="72"/>
                    </a:lnTo>
                    <a:lnTo>
                      <a:pt x="6" y="68"/>
                    </a:lnTo>
                    <a:lnTo>
                      <a:pt x="4" y="66"/>
                    </a:lnTo>
                    <a:lnTo>
                      <a:pt x="6" y="62"/>
                    </a:lnTo>
                    <a:lnTo>
                      <a:pt x="10" y="58"/>
                    </a:lnTo>
                    <a:lnTo>
                      <a:pt x="24" y="52"/>
                    </a:lnTo>
                    <a:lnTo>
                      <a:pt x="48" y="46"/>
                    </a:lnTo>
                    <a:lnTo>
                      <a:pt x="82" y="40"/>
                    </a:lnTo>
                    <a:lnTo>
                      <a:pt x="124" y="34"/>
                    </a:lnTo>
                    <a:lnTo>
                      <a:pt x="172" y="28"/>
                    </a:lnTo>
                    <a:lnTo>
                      <a:pt x="292" y="20"/>
                    </a:lnTo>
                    <a:lnTo>
                      <a:pt x="436" y="12"/>
                    </a:lnTo>
                    <a:lnTo>
                      <a:pt x="602" y="6"/>
                    </a:lnTo>
                    <a:lnTo>
                      <a:pt x="786" y="2"/>
                    </a:lnTo>
                    <a:lnTo>
                      <a:pt x="984" y="0"/>
                    </a:lnTo>
                    <a:lnTo>
                      <a:pt x="1182" y="2"/>
                    </a:lnTo>
                    <a:lnTo>
                      <a:pt x="1368" y="6"/>
                    </a:lnTo>
                    <a:lnTo>
                      <a:pt x="1534" y="12"/>
                    </a:lnTo>
                    <a:lnTo>
                      <a:pt x="1680" y="20"/>
                    </a:lnTo>
                    <a:lnTo>
                      <a:pt x="1800" y="28"/>
                    </a:lnTo>
                    <a:lnTo>
                      <a:pt x="1848" y="34"/>
                    </a:lnTo>
                    <a:lnTo>
                      <a:pt x="1890" y="40"/>
                    </a:lnTo>
                    <a:lnTo>
                      <a:pt x="1922" y="46"/>
                    </a:lnTo>
                    <a:lnTo>
                      <a:pt x="1946" y="52"/>
                    </a:lnTo>
                    <a:lnTo>
                      <a:pt x="1962" y="58"/>
                    </a:lnTo>
                    <a:lnTo>
                      <a:pt x="1966" y="62"/>
                    </a:lnTo>
                    <a:lnTo>
                      <a:pt x="1966" y="66"/>
                    </a:lnTo>
                    <a:lnTo>
                      <a:pt x="1966" y="68"/>
                    </a:lnTo>
                    <a:lnTo>
                      <a:pt x="1962" y="72"/>
                    </a:lnTo>
                    <a:lnTo>
                      <a:pt x="1946" y="78"/>
                    </a:lnTo>
                    <a:lnTo>
                      <a:pt x="1922" y="84"/>
                    </a:lnTo>
                    <a:lnTo>
                      <a:pt x="1890" y="90"/>
                    </a:lnTo>
                    <a:lnTo>
                      <a:pt x="1848" y="96"/>
                    </a:lnTo>
                    <a:lnTo>
                      <a:pt x="1800" y="100"/>
                    </a:lnTo>
                    <a:lnTo>
                      <a:pt x="1680" y="110"/>
                    </a:lnTo>
                    <a:lnTo>
                      <a:pt x="1534" y="118"/>
                    </a:lnTo>
                    <a:lnTo>
                      <a:pt x="1368" y="124"/>
                    </a:lnTo>
                    <a:lnTo>
                      <a:pt x="1182" y="128"/>
                    </a:lnTo>
                    <a:lnTo>
                      <a:pt x="984" y="130"/>
                    </a:lnTo>
                    <a:close/>
                    <a:moveTo>
                      <a:pt x="984" y="0"/>
                    </a:moveTo>
                    <a:lnTo>
                      <a:pt x="984" y="0"/>
                    </a:lnTo>
                    <a:lnTo>
                      <a:pt x="786" y="2"/>
                    </a:lnTo>
                    <a:lnTo>
                      <a:pt x="600" y="6"/>
                    </a:lnTo>
                    <a:lnTo>
                      <a:pt x="434" y="12"/>
                    </a:lnTo>
                    <a:lnTo>
                      <a:pt x="288" y="18"/>
                    </a:lnTo>
                    <a:lnTo>
                      <a:pt x="168" y="28"/>
                    </a:lnTo>
                    <a:lnTo>
                      <a:pt x="118" y="34"/>
                    </a:lnTo>
                    <a:lnTo>
                      <a:pt x="78" y="40"/>
                    </a:lnTo>
                    <a:lnTo>
                      <a:pt x="44" y="46"/>
                    </a:lnTo>
                    <a:lnTo>
                      <a:pt x="20" y="52"/>
                    </a:lnTo>
                    <a:lnTo>
                      <a:pt x="4" y="58"/>
                    </a:lnTo>
                    <a:lnTo>
                      <a:pt x="2" y="62"/>
                    </a:lnTo>
                    <a:lnTo>
                      <a:pt x="0" y="66"/>
                    </a:lnTo>
                    <a:lnTo>
                      <a:pt x="2" y="68"/>
                    </a:lnTo>
                    <a:lnTo>
                      <a:pt x="4" y="72"/>
                    </a:lnTo>
                    <a:lnTo>
                      <a:pt x="20" y="78"/>
                    </a:lnTo>
                    <a:lnTo>
                      <a:pt x="44" y="84"/>
                    </a:lnTo>
                    <a:lnTo>
                      <a:pt x="78" y="90"/>
                    </a:lnTo>
                    <a:lnTo>
                      <a:pt x="118" y="96"/>
                    </a:lnTo>
                    <a:lnTo>
                      <a:pt x="168" y="102"/>
                    </a:lnTo>
                    <a:lnTo>
                      <a:pt x="288" y="110"/>
                    </a:lnTo>
                    <a:lnTo>
                      <a:pt x="434" y="118"/>
                    </a:lnTo>
                    <a:lnTo>
                      <a:pt x="600" y="124"/>
                    </a:lnTo>
                    <a:lnTo>
                      <a:pt x="786" y="128"/>
                    </a:lnTo>
                    <a:lnTo>
                      <a:pt x="984" y="130"/>
                    </a:lnTo>
                    <a:lnTo>
                      <a:pt x="1184" y="128"/>
                    </a:lnTo>
                    <a:lnTo>
                      <a:pt x="1370" y="124"/>
                    </a:lnTo>
                    <a:lnTo>
                      <a:pt x="1538" y="118"/>
                    </a:lnTo>
                    <a:lnTo>
                      <a:pt x="1684" y="110"/>
                    </a:lnTo>
                    <a:lnTo>
                      <a:pt x="1804" y="102"/>
                    </a:lnTo>
                    <a:lnTo>
                      <a:pt x="1854" y="96"/>
                    </a:lnTo>
                    <a:lnTo>
                      <a:pt x="1894" y="90"/>
                    </a:lnTo>
                    <a:lnTo>
                      <a:pt x="1928" y="84"/>
                    </a:lnTo>
                    <a:lnTo>
                      <a:pt x="1952" y="78"/>
                    </a:lnTo>
                    <a:lnTo>
                      <a:pt x="1966" y="72"/>
                    </a:lnTo>
                    <a:lnTo>
                      <a:pt x="1970" y="68"/>
                    </a:lnTo>
                    <a:lnTo>
                      <a:pt x="1972" y="66"/>
                    </a:lnTo>
                    <a:lnTo>
                      <a:pt x="1970" y="62"/>
                    </a:lnTo>
                    <a:lnTo>
                      <a:pt x="1966" y="58"/>
                    </a:lnTo>
                    <a:lnTo>
                      <a:pt x="1952" y="52"/>
                    </a:lnTo>
                    <a:lnTo>
                      <a:pt x="1928" y="46"/>
                    </a:lnTo>
                    <a:lnTo>
                      <a:pt x="1894" y="40"/>
                    </a:lnTo>
                    <a:lnTo>
                      <a:pt x="1854" y="34"/>
                    </a:lnTo>
                    <a:lnTo>
                      <a:pt x="1804" y="28"/>
                    </a:lnTo>
                    <a:lnTo>
                      <a:pt x="1684" y="18"/>
                    </a:lnTo>
                    <a:lnTo>
                      <a:pt x="1538" y="12"/>
                    </a:lnTo>
                    <a:lnTo>
                      <a:pt x="1370" y="6"/>
                    </a:lnTo>
                    <a:lnTo>
                      <a:pt x="1184" y="2"/>
                    </a:lnTo>
                    <a:lnTo>
                      <a:pt x="984" y="0"/>
                    </a:lnTo>
                    <a:close/>
                  </a:path>
                </a:pathLst>
              </a:custGeom>
              <a:solidFill>
                <a:srgbClr val="E7E5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5" name="Freeform 280"/>
              <p:cNvSpPr>
                <a:spLocks noChangeArrowheads="1"/>
              </p:cNvSpPr>
              <p:nvPr/>
            </p:nvSpPr>
            <p:spPr bwMode="auto">
              <a:xfrm>
                <a:off x="132" y="8"/>
                <a:ext cx="1962" cy="130"/>
              </a:xfrm>
              <a:custGeom>
                <a:avLst/>
                <a:gdLst>
                  <a:gd name="T0" fmla="*/ 980 w 1962"/>
                  <a:gd name="T1" fmla="*/ 130 h 130"/>
                  <a:gd name="T2" fmla="*/ 980 w 1962"/>
                  <a:gd name="T3" fmla="*/ 130 h 130"/>
                  <a:gd name="T4" fmla="*/ 782 w 1962"/>
                  <a:gd name="T5" fmla="*/ 128 h 130"/>
                  <a:gd name="T6" fmla="*/ 598 w 1962"/>
                  <a:gd name="T7" fmla="*/ 124 h 130"/>
                  <a:gd name="T8" fmla="*/ 432 w 1962"/>
                  <a:gd name="T9" fmla="*/ 118 h 130"/>
                  <a:gd name="T10" fmla="*/ 288 w 1962"/>
                  <a:gd name="T11" fmla="*/ 110 h 130"/>
                  <a:gd name="T12" fmla="*/ 168 w 1962"/>
                  <a:gd name="T13" fmla="*/ 100 h 130"/>
                  <a:gd name="T14" fmla="*/ 120 w 1962"/>
                  <a:gd name="T15" fmla="*/ 96 h 130"/>
                  <a:gd name="T16" fmla="*/ 78 w 1962"/>
                  <a:gd name="T17" fmla="*/ 90 h 130"/>
                  <a:gd name="T18" fmla="*/ 44 w 1962"/>
                  <a:gd name="T19" fmla="*/ 84 h 130"/>
                  <a:gd name="T20" fmla="*/ 20 w 1962"/>
                  <a:gd name="T21" fmla="*/ 78 h 130"/>
                  <a:gd name="T22" fmla="*/ 6 w 1962"/>
                  <a:gd name="T23" fmla="*/ 72 h 130"/>
                  <a:gd name="T24" fmla="*/ 2 w 1962"/>
                  <a:gd name="T25" fmla="*/ 68 h 130"/>
                  <a:gd name="T26" fmla="*/ 0 w 1962"/>
                  <a:gd name="T27" fmla="*/ 66 h 130"/>
                  <a:gd name="T28" fmla="*/ 0 w 1962"/>
                  <a:gd name="T29" fmla="*/ 66 h 130"/>
                  <a:gd name="T30" fmla="*/ 2 w 1962"/>
                  <a:gd name="T31" fmla="*/ 62 h 130"/>
                  <a:gd name="T32" fmla="*/ 6 w 1962"/>
                  <a:gd name="T33" fmla="*/ 58 h 130"/>
                  <a:gd name="T34" fmla="*/ 20 w 1962"/>
                  <a:gd name="T35" fmla="*/ 52 h 130"/>
                  <a:gd name="T36" fmla="*/ 44 w 1962"/>
                  <a:gd name="T37" fmla="*/ 46 h 130"/>
                  <a:gd name="T38" fmla="*/ 78 w 1962"/>
                  <a:gd name="T39" fmla="*/ 40 h 130"/>
                  <a:gd name="T40" fmla="*/ 120 w 1962"/>
                  <a:gd name="T41" fmla="*/ 34 h 130"/>
                  <a:gd name="T42" fmla="*/ 168 w 1962"/>
                  <a:gd name="T43" fmla="*/ 28 h 130"/>
                  <a:gd name="T44" fmla="*/ 288 w 1962"/>
                  <a:gd name="T45" fmla="*/ 20 h 130"/>
                  <a:gd name="T46" fmla="*/ 432 w 1962"/>
                  <a:gd name="T47" fmla="*/ 12 h 130"/>
                  <a:gd name="T48" fmla="*/ 598 w 1962"/>
                  <a:gd name="T49" fmla="*/ 6 h 130"/>
                  <a:gd name="T50" fmla="*/ 782 w 1962"/>
                  <a:gd name="T51" fmla="*/ 2 h 130"/>
                  <a:gd name="T52" fmla="*/ 980 w 1962"/>
                  <a:gd name="T53" fmla="*/ 0 h 130"/>
                  <a:gd name="T54" fmla="*/ 980 w 1962"/>
                  <a:gd name="T55" fmla="*/ 0 h 130"/>
                  <a:gd name="T56" fmla="*/ 1178 w 1962"/>
                  <a:gd name="T57" fmla="*/ 2 h 130"/>
                  <a:gd name="T58" fmla="*/ 1364 w 1962"/>
                  <a:gd name="T59" fmla="*/ 6 h 130"/>
                  <a:gd name="T60" fmla="*/ 1530 w 1962"/>
                  <a:gd name="T61" fmla="*/ 12 h 130"/>
                  <a:gd name="T62" fmla="*/ 1676 w 1962"/>
                  <a:gd name="T63" fmla="*/ 20 h 130"/>
                  <a:gd name="T64" fmla="*/ 1796 w 1962"/>
                  <a:gd name="T65" fmla="*/ 28 h 130"/>
                  <a:gd name="T66" fmla="*/ 1844 w 1962"/>
                  <a:gd name="T67" fmla="*/ 34 h 130"/>
                  <a:gd name="T68" fmla="*/ 1886 w 1962"/>
                  <a:gd name="T69" fmla="*/ 40 h 130"/>
                  <a:gd name="T70" fmla="*/ 1918 w 1962"/>
                  <a:gd name="T71" fmla="*/ 46 h 130"/>
                  <a:gd name="T72" fmla="*/ 1942 w 1962"/>
                  <a:gd name="T73" fmla="*/ 52 h 130"/>
                  <a:gd name="T74" fmla="*/ 1958 w 1962"/>
                  <a:gd name="T75" fmla="*/ 58 h 130"/>
                  <a:gd name="T76" fmla="*/ 1962 w 1962"/>
                  <a:gd name="T77" fmla="*/ 62 h 130"/>
                  <a:gd name="T78" fmla="*/ 1962 w 1962"/>
                  <a:gd name="T79" fmla="*/ 66 h 130"/>
                  <a:gd name="T80" fmla="*/ 1962 w 1962"/>
                  <a:gd name="T81" fmla="*/ 66 h 130"/>
                  <a:gd name="T82" fmla="*/ 1962 w 1962"/>
                  <a:gd name="T83" fmla="*/ 68 h 130"/>
                  <a:gd name="T84" fmla="*/ 1958 w 1962"/>
                  <a:gd name="T85" fmla="*/ 72 h 130"/>
                  <a:gd name="T86" fmla="*/ 1942 w 1962"/>
                  <a:gd name="T87" fmla="*/ 78 h 130"/>
                  <a:gd name="T88" fmla="*/ 1918 w 1962"/>
                  <a:gd name="T89" fmla="*/ 84 h 130"/>
                  <a:gd name="T90" fmla="*/ 1886 w 1962"/>
                  <a:gd name="T91" fmla="*/ 90 h 130"/>
                  <a:gd name="T92" fmla="*/ 1844 w 1962"/>
                  <a:gd name="T93" fmla="*/ 96 h 130"/>
                  <a:gd name="T94" fmla="*/ 1796 w 1962"/>
                  <a:gd name="T95" fmla="*/ 100 h 130"/>
                  <a:gd name="T96" fmla="*/ 1676 w 1962"/>
                  <a:gd name="T97" fmla="*/ 110 h 130"/>
                  <a:gd name="T98" fmla="*/ 1530 w 1962"/>
                  <a:gd name="T99" fmla="*/ 118 h 130"/>
                  <a:gd name="T100" fmla="*/ 1364 w 1962"/>
                  <a:gd name="T101" fmla="*/ 124 h 130"/>
                  <a:gd name="T102" fmla="*/ 1178 w 1962"/>
                  <a:gd name="T103" fmla="*/ 128 h 130"/>
                  <a:gd name="T104" fmla="*/ 980 w 1962"/>
                  <a:gd name="T10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2" h="130">
                    <a:moveTo>
                      <a:pt x="980" y="130"/>
                    </a:moveTo>
                    <a:lnTo>
                      <a:pt x="980" y="130"/>
                    </a:lnTo>
                    <a:lnTo>
                      <a:pt x="782" y="128"/>
                    </a:lnTo>
                    <a:lnTo>
                      <a:pt x="598" y="124"/>
                    </a:lnTo>
                    <a:lnTo>
                      <a:pt x="432" y="118"/>
                    </a:lnTo>
                    <a:lnTo>
                      <a:pt x="288" y="110"/>
                    </a:lnTo>
                    <a:lnTo>
                      <a:pt x="168" y="100"/>
                    </a:lnTo>
                    <a:lnTo>
                      <a:pt x="120" y="96"/>
                    </a:lnTo>
                    <a:lnTo>
                      <a:pt x="78" y="90"/>
                    </a:lnTo>
                    <a:lnTo>
                      <a:pt x="44" y="84"/>
                    </a:lnTo>
                    <a:lnTo>
                      <a:pt x="20" y="78"/>
                    </a:lnTo>
                    <a:lnTo>
                      <a:pt x="6" y="72"/>
                    </a:lnTo>
                    <a:lnTo>
                      <a:pt x="2" y="68"/>
                    </a:lnTo>
                    <a:lnTo>
                      <a:pt x="0" y="66"/>
                    </a:lnTo>
                    <a:lnTo>
                      <a:pt x="2" y="62"/>
                    </a:lnTo>
                    <a:lnTo>
                      <a:pt x="6" y="58"/>
                    </a:lnTo>
                    <a:lnTo>
                      <a:pt x="20" y="52"/>
                    </a:lnTo>
                    <a:lnTo>
                      <a:pt x="44" y="46"/>
                    </a:lnTo>
                    <a:lnTo>
                      <a:pt x="78" y="40"/>
                    </a:lnTo>
                    <a:lnTo>
                      <a:pt x="120" y="34"/>
                    </a:lnTo>
                    <a:lnTo>
                      <a:pt x="168" y="28"/>
                    </a:lnTo>
                    <a:lnTo>
                      <a:pt x="288" y="20"/>
                    </a:lnTo>
                    <a:lnTo>
                      <a:pt x="432" y="12"/>
                    </a:lnTo>
                    <a:lnTo>
                      <a:pt x="598" y="6"/>
                    </a:lnTo>
                    <a:lnTo>
                      <a:pt x="782" y="2"/>
                    </a:lnTo>
                    <a:lnTo>
                      <a:pt x="980" y="0"/>
                    </a:lnTo>
                    <a:lnTo>
                      <a:pt x="1178" y="2"/>
                    </a:lnTo>
                    <a:lnTo>
                      <a:pt x="1364" y="6"/>
                    </a:lnTo>
                    <a:lnTo>
                      <a:pt x="1530" y="12"/>
                    </a:lnTo>
                    <a:lnTo>
                      <a:pt x="1676" y="20"/>
                    </a:lnTo>
                    <a:lnTo>
                      <a:pt x="1796" y="28"/>
                    </a:lnTo>
                    <a:lnTo>
                      <a:pt x="1844" y="34"/>
                    </a:lnTo>
                    <a:lnTo>
                      <a:pt x="1886" y="40"/>
                    </a:lnTo>
                    <a:lnTo>
                      <a:pt x="1918" y="46"/>
                    </a:lnTo>
                    <a:lnTo>
                      <a:pt x="1942" y="52"/>
                    </a:lnTo>
                    <a:lnTo>
                      <a:pt x="1958" y="58"/>
                    </a:lnTo>
                    <a:lnTo>
                      <a:pt x="1962" y="62"/>
                    </a:lnTo>
                    <a:lnTo>
                      <a:pt x="1962" y="66"/>
                    </a:lnTo>
                    <a:lnTo>
                      <a:pt x="1962" y="68"/>
                    </a:lnTo>
                    <a:lnTo>
                      <a:pt x="1958" y="72"/>
                    </a:lnTo>
                    <a:lnTo>
                      <a:pt x="1942" y="78"/>
                    </a:lnTo>
                    <a:lnTo>
                      <a:pt x="1918" y="84"/>
                    </a:lnTo>
                    <a:lnTo>
                      <a:pt x="1886" y="90"/>
                    </a:lnTo>
                    <a:lnTo>
                      <a:pt x="1844" y="96"/>
                    </a:lnTo>
                    <a:lnTo>
                      <a:pt x="1796" y="100"/>
                    </a:lnTo>
                    <a:lnTo>
                      <a:pt x="1676" y="110"/>
                    </a:lnTo>
                    <a:lnTo>
                      <a:pt x="1530" y="118"/>
                    </a:lnTo>
                    <a:lnTo>
                      <a:pt x="1364" y="124"/>
                    </a:lnTo>
                    <a:lnTo>
                      <a:pt x="1178" y="128"/>
                    </a:lnTo>
                    <a:lnTo>
                      <a:pt x="98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6" name="Freeform 281"/>
              <p:cNvSpPr>
                <a:spLocks noChangeArrowheads="1"/>
              </p:cNvSpPr>
              <p:nvPr/>
            </p:nvSpPr>
            <p:spPr bwMode="auto">
              <a:xfrm>
                <a:off x="128" y="8"/>
                <a:ext cx="1972" cy="130"/>
              </a:xfrm>
              <a:custGeom>
                <a:avLst/>
                <a:gdLst>
                  <a:gd name="T0" fmla="*/ 984 w 1972"/>
                  <a:gd name="T1" fmla="*/ 0 h 130"/>
                  <a:gd name="T2" fmla="*/ 984 w 1972"/>
                  <a:gd name="T3" fmla="*/ 0 h 130"/>
                  <a:gd name="T4" fmla="*/ 786 w 1972"/>
                  <a:gd name="T5" fmla="*/ 2 h 130"/>
                  <a:gd name="T6" fmla="*/ 600 w 1972"/>
                  <a:gd name="T7" fmla="*/ 6 h 130"/>
                  <a:gd name="T8" fmla="*/ 434 w 1972"/>
                  <a:gd name="T9" fmla="*/ 12 h 130"/>
                  <a:gd name="T10" fmla="*/ 288 w 1972"/>
                  <a:gd name="T11" fmla="*/ 18 h 130"/>
                  <a:gd name="T12" fmla="*/ 168 w 1972"/>
                  <a:gd name="T13" fmla="*/ 28 h 130"/>
                  <a:gd name="T14" fmla="*/ 118 w 1972"/>
                  <a:gd name="T15" fmla="*/ 34 h 130"/>
                  <a:gd name="T16" fmla="*/ 78 w 1972"/>
                  <a:gd name="T17" fmla="*/ 40 h 130"/>
                  <a:gd name="T18" fmla="*/ 44 w 1972"/>
                  <a:gd name="T19" fmla="*/ 46 h 130"/>
                  <a:gd name="T20" fmla="*/ 20 w 1972"/>
                  <a:gd name="T21" fmla="*/ 52 h 130"/>
                  <a:gd name="T22" fmla="*/ 4 w 1972"/>
                  <a:gd name="T23" fmla="*/ 58 h 130"/>
                  <a:gd name="T24" fmla="*/ 2 w 1972"/>
                  <a:gd name="T25" fmla="*/ 62 h 130"/>
                  <a:gd name="T26" fmla="*/ 0 w 1972"/>
                  <a:gd name="T27" fmla="*/ 66 h 130"/>
                  <a:gd name="T28" fmla="*/ 0 w 1972"/>
                  <a:gd name="T29" fmla="*/ 66 h 130"/>
                  <a:gd name="T30" fmla="*/ 2 w 1972"/>
                  <a:gd name="T31" fmla="*/ 68 h 130"/>
                  <a:gd name="T32" fmla="*/ 4 w 1972"/>
                  <a:gd name="T33" fmla="*/ 72 h 130"/>
                  <a:gd name="T34" fmla="*/ 20 w 1972"/>
                  <a:gd name="T35" fmla="*/ 78 h 130"/>
                  <a:gd name="T36" fmla="*/ 44 w 1972"/>
                  <a:gd name="T37" fmla="*/ 84 h 130"/>
                  <a:gd name="T38" fmla="*/ 78 w 1972"/>
                  <a:gd name="T39" fmla="*/ 90 h 130"/>
                  <a:gd name="T40" fmla="*/ 118 w 1972"/>
                  <a:gd name="T41" fmla="*/ 96 h 130"/>
                  <a:gd name="T42" fmla="*/ 168 w 1972"/>
                  <a:gd name="T43" fmla="*/ 102 h 130"/>
                  <a:gd name="T44" fmla="*/ 288 w 1972"/>
                  <a:gd name="T45" fmla="*/ 110 h 130"/>
                  <a:gd name="T46" fmla="*/ 434 w 1972"/>
                  <a:gd name="T47" fmla="*/ 118 h 130"/>
                  <a:gd name="T48" fmla="*/ 600 w 1972"/>
                  <a:gd name="T49" fmla="*/ 124 h 130"/>
                  <a:gd name="T50" fmla="*/ 786 w 1972"/>
                  <a:gd name="T51" fmla="*/ 128 h 130"/>
                  <a:gd name="T52" fmla="*/ 984 w 1972"/>
                  <a:gd name="T53" fmla="*/ 130 h 130"/>
                  <a:gd name="T54" fmla="*/ 984 w 1972"/>
                  <a:gd name="T55" fmla="*/ 130 h 130"/>
                  <a:gd name="T56" fmla="*/ 1184 w 1972"/>
                  <a:gd name="T57" fmla="*/ 128 h 130"/>
                  <a:gd name="T58" fmla="*/ 1370 w 1972"/>
                  <a:gd name="T59" fmla="*/ 124 h 130"/>
                  <a:gd name="T60" fmla="*/ 1538 w 1972"/>
                  <a:gd name="T61" fmla="*/ 118 h 130"/>
                  <a:gd name="T62" fmla="*/ 1684 w 1972"/>
                  <a:gd name="T63" fmla="*/ 110 h 130"/>
                  <a:gd name="T64" fmla="*/ 1804 w 1972"/>
                  <a:gd name="T65" fmla="*/ 102 h 130"/>
                  <a:gd name="T66" fmla="*/ 1854 w 1972"/>
                  <a:gd name="T67" fmla="*/ 96 h 130"/>
                  <a:gd name="T68" fmla="*/ 1894 w 1972"/>
                  <a:gd name="T69" fmla="*/ 90 h 130"/>
                  <a:gd name="T70" fmla="*/ 1928 w 1972"/>
                  <a:gd name="T71" fmla="*/ 84 h 130"/>
                  <a:gd name="T72" fmla="*/ 1952 w 1972"/>
                  <a:gd name="T73" fmla="*/ 78 h 130"/>
                  <a:gd name="T74" fmla="*/ 1966 w 1972"/>
                  <a:gd name="T75" fmla="*/ 72 h 130"/>
                  <a:gd name="T76" fmla="*/ 1970 w 1972"/>
                  <a:gd name="T77" fmla="*/ 68 h 130"/>
                  <a:gd name="T78" fmla="*/ 1972 w 1972"/>
                  <a:gd name="T79" fmla="*/ 66 h 130"/>
                  <a:gd name="T80" fmla="*/ 1972 w 1972"/>
                  <a:gd name="T81" fmla="*/ 66 h 130"/>
                  <a:gd name="T82" fmla="*/ 1970 w 1972"/>
                  <a:gd name="T83" fmla="*/ 62 h 130"/>
                  <a:gd name="T84" fmla="*/ 1966 w 1972"/>
                  <a:gd name="T85" fmla="*/ 58 h 130"/>
                  <a:gd name="T86" fmla="*/ 1952 w 1972"/>
                  <a:gd name="T87" fmla="*/ 52 h 130"/>
                  <a:gd name="T88" fmla="*/ 1928 w 1972"/>
                  <a:gd name="T89" fmla="*/ 46 h 130"/>
                  <a:gd name="T90" fmla="*/ 1894 w 1972"/>
                  <a:gd name="T91" fmla="*/ 40 h 130"/>
                  <a:gd name="T92" fmla="*/ 1854 w 1972"/>
                  <a:gd name="T93" fmla="*/ 34 h 130"/>
                  <a:gd name="T94" fmla="*/ 1804 w 1972"/>
                  <a:gd name="T95" fmla="*/ 28 h 130"/>
                  <a:gd name="T96" fmla="*/ 1684 w 1972"/>
                  <a:gd name="T97" fmla="*/ 18 h 130"/>
                  <a:gd name="T98" fmla="*/ 1538 w 1972"/>
                  <a:gd name="T99" fmla="*/ 12 h 130"/>
                  <a:gd name="T100" fmla="*/ 1370 w 1972"/>
                  <a:gd name="T101" fmla="*/ 6 h 130"/>
                  <a:gd name="T102" fmla="*/ 1184 w 1972"/>
                  <a:gd name="T103" fmla="*/ 2 h 130"/>
                  <a:gd name="T104" fmla="*/ 984 w 197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2" h="130">
                    <a:moveTo>
                      <a:pt x="984" y="0"/>
                    </a:moveTo>
                    <a:lnTo>
                      <a:pt x="984" y="0"/>
                    </a:lnTo>
                    <a:lnTo>
                      <a:pt x="786" y="2"/>
                    </a:lnTo>
                    <a:lnTo>
                      <a:pt x="600" y="6"/>
                    </a:lnTo>
                    <a:lnTo>
                      <a:pt x="434" y="12"/>
                    </a:lnTo>
                    <a:lnTo>
                      <a:pt x="288" y="18"/>
                    </a:lnTo>
                    <a:lnTo>
                      <a:pt x="168" y="28"/>
                    </a:lnTo>
                    <a:lnTo>
                      <a:pt x="118" y="34"/>
                    </a:lnTo>
                    <a:lnTo>
                      <a:pt x="78" y="40"/>
                    </a:lnTo>
                    <a:lnTo>
                      <a:pt x="44" y="46"/>
                    </a:lnTo>
                    <a:lnTo>
                      <a:pt x="20" y="52"/>
                    </a:lnTo>
                    <a:lnTo>
                      <a:pt x="4" y="58"/>
                    </a:lnTo>
                    <a:lnTo>
                      <a:pt x="2" y="62"/>
                    </a:lnTo>
                    <a:lnTo>
                      <a:pt x="0" y="66"/>
                    </a:lnTo>
                    <a:lnTo>
                      <a:pt x="2" y="68"/>
                    </a:lnTo>
                    <a:lnTo>
                      <a:pt x="4" y="72"/>
                    </a:lnTo>
                    <a:lnTo>
                      <a:pt x="20" y="78"/>
                    </a:lnTo>
                    <a:lnTo>
                      <a:pt x="44" y="84"/>
                    </a:lnTo>
                    <a:lnTo>
                      <a:pt x="78" y="90"/>
                    </a:lnTo>
                    <a:lnTo>
                      <a:pt x="118" y="96"/>
                    </a:lnTo>
                    <a:lnTo>
                      <a:pt x="168" y="102"/>
                    </a:lnTo>
                    <a:lnTo>
                      <a:pt x="288" y="110"/>
                    </a:lnTo>
                    <a:lnTo>
                      <a:pt x="434" y="118"/>
                    </a:lnTo>
                    <a:lnTo>
                      <a:pt x="600" y="124"/>
                    </a:lnTo>
                    <a:lnTo>
                      <a:pt x="786" y="128"/>
                    </a:lnTo>
                    <a:lnTo>
                      <a:pt x="984" y="130"/>
                    </a:lnTo>
                    <a:lnTo>
                      <a:pt x="1184" y="128"/>
                    </a:lnTo>
                    <a:lnTo>
                      <a:pt x="1370" y="124"/>
                    </a:lnTo>
                    <a:lnTo>
                      <a:pt x="1538" y="118"/>
                    </a:lnTo>
                    <a:lnTo>
                      <a:pt x="1684" y="110"/>
                    </a:lnTo>
                    <a:lnTo>
                      <a:pt x="1804" y="102"/>
                    </a:lnTo>
                    <a:lnTo>
                      <a:pt x="1854" y="96"/>
                    </a:lnTo>
                    <a:lnTo>
                      <a:pt x="1894" y="90"/>
                    </a:lnTo>
                    <a:lnTo>
                      <a:pt x="1928" y="84"/>
                    </a:lnTo>
                    <a:lnTo>
                      <a:pt x="1952" y="78"/>
                    </a:lnTo>
                    <a:lnTo>
                      <a:pt x="1966" y="72"/>
                    </a:lnTo>
                    <a:lnTo>
                      <a:pt x="1970" y="68"/>
                    </a:lnTo>
                    <a:lnTo>
                      <a:pt x="1972" y="66"/>
                    </a:lnTo>
                    <a:lnTo>
                      <a:pt x="1970" y="62"/>
                    </a:lnTo>
                    <a:lnTo>
                      <a:pt x="1966" y="58"/>
                    </a:lnTo>
                    <a:lnTo>
                      <a:pt x="1952" y="52"/>
                    </a:lnTo>
                    <a:lnTo>
                      <a:pt x="1928" y="46"/>
                    </a:lnTo>
                    <a:lnTo>
                      <a:pt x="1894" y="40"/>
                    </a:lnTo>
                    <a:lnTo>
                      <a:pt x="1854" y="34"/>
                    </a:lnTo>
                    <a:lnTo>
                      <a:pt x="1804" y="28"/>
                    </a:lnTo>
                    <a:lnTo>
                      <a:pt x="1684" y="18"/>
                    </a:lnTo>
                    <a:lnTo>
                      <a:pt x="1538" y="12"/>
                    </a:lnTo>
                    <a:lnTo>
                      <a:pt x="1370" y="6"/>
                    </a:lnTo>
                    <a:lnTo>
                      <a:pt x="1184" y="2"/>
                    </a:lnTo>
                    <a:lnTo>
                      <a:pt x="9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7" name="Freeform 282"/>
              <p:cNvSpPr>
                <a:spLocks noEditPoints="1" noChangeArrowheads="1"/>
              </p:cNvSpPr>
              <p:nvPr/>
            </p:nvSpPr>
            <p:spPr bwMode="auto">
              <a:xfrm>
                <a:off x="132" y="8"/>
                <a:ext cx="1962" cy="130"/>
              </a:xfrm>
              <a:custGeom>
                <a:avLst/>
                <a:gdLst>
                  <a:gd name="T0" fmla="*/ 980 w 1962"/>
                  <a:gd name="T1" fmla="*/ 130 h 130"/>
                  <a:gd name="T2" fmla="*/ 600 w 1962"/>
                  <a:gd name="T3" fmla="*/ 124 h 130"/>
                  <a:gd name="T4" fmla="*/ 292 w 1962"/>
                  <a:gd name="T5" fmla="*/ 110 h 130"/>
                  <a:gd name="T6" fmla="*/ 124 w 1962"/>
                  <a:gd name="T7" fmla="*/ 96 h 130"/>
                  <a:gd name="T8" fmla="*/ 50 w 1962"/>
                  <a:gd name="T9" fmla="*/ 84 h 130"/>
                  <a:gd name="T10" fmla="*/ 12 w 1962"/>
                  <a:gd name="T11" fmla="*/ 72 h 130"/>
                  <a:gd name="T12" fmla="*/ 6 w 1962"/>
                  <a:gd name="T13" fmla="*/ 66 h 130"/>
                  <a:gd name="T14" fmla="*/ 8 w 1962"/>
                  <a:gd name="T15" fmla="*/ 62 h 130"/>
                  <a:gd name="T16" fmla="*/ 26 w 1962"/>
                  <a:gd name="T17" fmla="*/ 52 h 130"/>
                  <a:gd name="T18" fmla="*/ 82 w 1962"/>
                  <a:gd name="T19" fmla="*/ 40 h 130"/>
                  <a:gd name="T20" fmla="*/ 172 w 1962"/>
                  <a:gd name="T21" fmla="*/ 30 h 130"/>
                  <a:gd name="T22" fmla="*/ 436 w 1962"/>
                  <a:gd name="T23" fmla="*/ 12 h 130"/>
                  <a:gd name="T24" fmla="*/ 784 w 1962"/>
                  <a:gd name="T25" fmla="*/ 2 h 130"/>
                  <a:gd name="T26" fmla="*/ 980 w 1962"/>
                  <a:gd name="T27" fmla="*/ 0 h 130"/>
                  <a:gd name="T28" fmla="*/ 1362 w 1962"/>
                  <a:gd name="T29" fmla="*/ 6 h 130"/>
                  <a:gd name="T30" fmla="*/ 1672 w 1962"/>
                  <a:gd name="T31" fmla="*/ 20 h 130"/>
                  <a:gd name="T32" fmla="*/ 1840 w 1962"/>
                  <a:gd name="T33" fmla="*/ 34 h 130"/>
                  <a:gd name="T34" fmla="*/ 1914 w 1962"/>
                  <a:gd name="T35" fmla="*/ 46 h 130"/>
                  <a:gd name="T36" fmla="*/ 1952 w 1962"/>
                  <a:gd name="T37" fmla="*/ 58 h 130"/>
                  <a:gd name="T38" fmla="*/ 1958 w 1962"/>
                  <a:gd name="T39" fmla="*/ 66 h 130"/>
                  <a:gd name="T40" fmla="*/ 1956 w 1962"/>
                  <a:gd name="T41" fmla="*/ 68 h 130"/>
                  <a:gd name="T42" fmla="*/ 1938 w 1962"/>
                  <a:gd name="T43" fmla="*/ 78 h 130"/>
                  <a:gd name="T44" fmla="*/ 1880 w 1962"/>
                  <a:gd name="T45" fmla="*/ 90 h 130"/>
                  <a:gd name="T46" fmla="*/ 1792 w 1962"/>
                  <a:gd name="T47" fmla="*/ 100 h 130"/>
                  <a:gd name="T48" fmla="*/ 1528 w 1962"/>
                  <a:gd name="T49" fmla="*/ 118 h 130"/>
                  <a:gd name="T50" fmla="*/ 1178 w 1962"/>
                  <a:gd name="T51" fmla="*/ 128 h 130"/>
                  <a:gd name="T52" fmla="*/ 980 w 1962"/>
                  <a:gd name="T53" fmla="*/ 0 h 130"/>
                  <a:gd name="T54" fmla="*/ 782 w 1962"/>
                  <a:gd name="T55" fmla="*/ 2 h 130"/>
                  <a:gd name="T56" fmla="*/ 432 w 1962"/>
                  <a:gd name="T57" fmla="*/ 12 h 130"/>
                  <a:gd name="T58" fmla="*/ 168 w 1962"/>
                  <a:gd name="T59" fmla="*/ 28 h 130"/>
                  <a:gd name="T60" fmla="*/ 78 w 1962"/>
                  <a:gd name="T61" fmla="*/ 40 h 130"/>
                  <a:gd name="T62" fmla="*/ 20 w 1962"/>
                  <a:gd name="T63" fmla="*/ 52 h 130"/>
                  <a:gd name="T64" fmla="*/ 2 w 1962"/>
                  <a:gd name="T65" fmla="*/ 62 h 130"/>
                  <a:gd name="T66" fmla="*/ 0 w 1962"/>
                  <a:gd name="T67" fmla="*/ 66 h 130"/>
                  <a:gd name="T68" fmla="*/ 6 w 1962"/>
                  <a:gd name="T69" fmla="*/ 72 h 130"/>
                  <a:gd name="T70" fmla="*/ 44 w 1962"/>
                  <a:gd name="T71" fmla="*/ 84 h 130"/>
                  <a:gd name="T72" fmla="*/ 120 w 1962"/>
                  <a:gd name="T73" fmla="*/ 96 h 130"/>
                  <a:gd name="T74" fmla="*/ 288 w 1962"/>
                  <a:gd name="T75" fmla="*/ 110 h 130"/>
                  <a:gd name="T76" fmla="*/ 598 w 1962"/>
                  <a:gd name="T77" fmla="*/ 124 h 130"/>
                  <a:gd name="T78" fmla="*/ 980 w 1962"/>
                  <a:gd name="T79" fmla="*/ 130 h 130"/>
                  <a:gd name="T80" fmla="*/ 1178 w 1962"/>
                  <a:gd name="T81" fmla="*/ 128 h 130"/>
                  <a:gd name="T82" fmla="*/ 1530 w 1962"/>
                  <a:gd name="T83" fmla="*/ 118 h 130"/>
                  <a:gd name="T84" fmla="*/ 1796 w 1962"/>
                  <a:gd name="T85" fmla="*/ 100 h 130"/>
                  <a:gd name="T86" fmla="*/ 1886 w 1962"/>
                  <a:gd name="T87" fmla="*/ 90 h 130"/>
                  <a:gd name="T88" fmla="*/ 1942 w 1962"/>
                  <a:gd name="T89" fmla="*/ 78 h 130"/>
                  <a:gd name="T90" fmla="*/ 1962 w 1962"/>
                  <a:gd name="T91" fmla="*/ 68 h 130"/>
                  <a:gd name="T92" fmla="*/ 1962 w 1962"/>
                  <a:gd name="T93" fmla="*/ 66 h 130"/>
                  <a:gd name="T94" fmla="*/ 1958 w 1962"/>
                  <a:gd name="T95" fmla="*/ 58 h 130"/>
                  <a:gd name="T96" fmla="*/ 1918 w 1962"/>
                  <a:gd name="T97" fmla="*/ 46 h 130"/>
                  <a:gd name="T98" fmla="*/ 1844 w 1962"/>
                  <a:gd name="T99" fmla="*/ 34 h 130"/>
                  <a:gd name="T100" fmla="*/ 1676 w 1962"/>
                  <a:gd name="T101" fmla="*/ 20 h 130"/>
                  <a:gd name="T102" fmla="*/ 1364 w 1962"/>
                  <a:gd name="T103" fmla="*/ 6 h 130"/>
                  <a:gd name="T104" fmla="*/ 980 w 196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2" h="130">
                    <a:moveTo>
                      <a:pt x="980" y="130"/>
                    </a:moveTo>
                    <a:lnTo>
                      <a:pt x="980" y="130"/>
                    </a:lnTo>
                    <a:lnTo>
                      <a:pt x="784" y="128"/>
                    </a:lnTo>
                    <a:lnTo>
                      <a:pt x="600" y="124"/>
                    </a:lnTo>
                    <a:lnTo>
                      <a:pt x="436" y="118"/>
                    </a:lnTo>
                    <a:lnTo>
                      <a:pt x="292" y="110"/>
                    </a:lnTo>
                    <a:lnTo>
                      <a:pt x="172" y="100"/>
                    </a:lnTo>
                    <a:lnTo>
                      <a:pt x="124" y="96"/>
                    </a:lnTo>
                    <a:lnTo>
                      <a:pt x="82" y="90"/>
                    </a:lnTo>
                    <a:lnTo>
                      <a:pt x="50" y="84"/>
                    </a:lnTo>
                    <a:lnTo>
                      <a:pt x="26" y="78"/>
                    </a:lnTo>
                    <a:lnTo>
                      <a:pt x="12" y="72"/>
                    </a:lnTo>
                    <a:lnTo>
                      <a:pt x="8" y="68"/>
                    </a:lnTo>
                    <a:lnTo>
                      <a:pt x="6" y="66"/>
                    </a:lnTo>
                    <a:lnTo>
                      <a:pt x="8" y="62"/>
                    </a:lnTo>
                    <a:lnTo>
                      <a:pt x="12" y="58"/>
                    </a:lnTo>
                    <a:lnTo>
                      <a:pt x="26" y="52"/>
                    </a:lnTo>
                    <a:lnTo>
                      <a:pt x="50" y="46"/>
                    </a:lnTo>
                    <a:lnTo>
                      <a:pt x="82" y="40"/>
                    </a:lnTo>
                    <a:lnTo>
                      <a:pt x="124" y="34"/>
                    </a:lnTo>
                    <a:lnTo>
                      <a:pt x="172" y="30"/>
                    </a:lnTo>
                    <a:lnTo>
                      <a:pt x="292" y="20"/>
                    </a:lnTo>
                    <a:lnTo>
                      <a:pt x="436" y="12"/>
                    </a:lnTo>
                    <a:lnTo>
                      <a:pt x="600" y="6"/>
                    </a:lnTo>
                    <a:lnTo>
                      <a:pt x="784" y="2"/>
                    </a:lnTo>
                    <a:lnTo>
                      <a:pt x="980" y="0"/>
                    </a:lnTo>
                    <a:lnTo>
                      <a:pt x="1178" y="2"/>
                    </a:lnTo>
                    <a:lnTo>
                      <a:pt x="1362" y="6"/>
                    </a:lnTo>
                    <a:lnTo>
                      <a:pt x="1528" y="12"/>
                    </a:lnTo>
                    <a:lnTo>
                      <a:pt x="1672" y="20"/>
                    </a:lnTo>
                    <a:lnTo>
                      <a:pt x="1792" y="30"/>
                    </a:lnTo>
                    <a:lnTo>
                      <a:pt x="1840" y="34"/>
                    </a:lnTo>
                    <a:lnTo>
                      <a:pt x="1880" y="40"/>
                    </a:lnTo>
                    <a:lnTo>
                      <a:pt x="1914" y="46"/>
                    </a:lnTo>
                    <a:lnTo>
                      <a:pt x="1938" y="52"/>
                    </a:lnTo>
                    <a:lnTo>
                      <a:pt x="1952" y="58"/>
                    </a:lnTo>
                    <a:lnTo>
                      <a:pt x="1956" y="62"/>
                    </a:lnTo>
                    <a:lnTo>
                      <a:pt x="1958" y="66"/>
                    </a:lnTo>
                    <a:lnTo>
                      <a:pt x="1956" y="68"/>
                    </a:lnTo>
                    <a:lnTo>
                      <a:pt x="1952" y="72"/>
                    </a:lnTo>
                    <a:lnTo>
                      <a:pt x="1938" y="78"/>
                    </a:lnTo>
                    <a:lnTo>
                      <a:pt x="1914" y="84"/>
                    </a:lnTo>
                    <a:lnTo>
                      <a:pt x="1880" y="90"/>
                    </a:lnTo>
                    <a:lnTo>
                      <a:pt x="1840" y="96"/>
                    </a:lnTo>
                    <a:lnTo>
                      <a:pt x="1792" y="100"/>
                    </a:lnTo>
                    <a:lnTo>
                      <a:pt x="1672" y="110"/>
                    </a:lnTo>
                    <a:lnTo>
                      <a:pt x="1528" y="118"/>
                    </a:lnTo>
                    <a:lnTo>
                      <a:pt x="1362" y="124"/>
                    </a:lnTo>
                    <a:lnTo>
                      <a:pt x="1178" y="128"/>
                    </a:lnTo>
                    <a:lnTo>
                      <a:pt x="980" y="130"/>
                    </a:lnTo>
                    <a:close/>
                    <a:moveTo>
                      <a:pt x="980" y="0"/>
                    </a:moveTo>
                    <a:lnTo>
                      <a:pt x="980" y="0"/>
                    </a:lnTo>
                    <a:lnTo>
                      <a:pt x="782" y="2"/>
                    </a:lnTo>
                    <a:lnTo>
                      <a:pt x="598" y="6"/>
                    </a:lnTo>
                    <a:lnTo>
                      <a:pt x="432" y="12"/>
                    </a:lnTo>
                    <a:lnTo>
                      <a:pt x="288" y="20"/>
                    </a:lnTo>
                    <a:lnTo>
                      <a:pt x="168" y="28"/>
                    </a:lnTo>
                    <a:lnTo>
                      <a:pt x="120" y="34"/>
                    </a:lnTo>
                    <a:lnTo>
                      <a:pt x="78" y="40"/>
                    </a:lnTo>
                    <a:lnTo>
                      <a:pt x="44" y="46"/>
                    </a:lnTo>
                    <a:lnTo>
                      <a:pt x="20" y="52"/>
                    </a:lnTo>
                    <a:lnTo>
                      <a:pt x="6" y="58"/>
                    </a:lnTo>
                    <a:lnTo>
                      <a:pt x="2" y="62"/>
                    </a:lnTo>
                    <a:lnTo>
                      <a:pt x="0" y="66"/>
                    </a:lnTo>
                    <a:lnTo>
                      <a:pt x="2" y="68"/>
                    </a:lnTo>
                    <a:lnTo>
                      <a:pt x="6" y="72"/>
                    </a:lnTo>
                    <a:lnTo>
                      <a:pt x="20" y="78"/>
                    </a:lnTo>
                    <a:lnTo>
                      <a:pt x="44" y="84"/>
                    </a:lnTo>
                    <a:lnTo>
                      <a:pt x="78" y="90"/>
                    </a:lnTo>
                    <a:lnTo>
                      <a:pt x="120" y="96"/>
                    </a:lnTo>
                    <a:lnTo>
                      <a:pt x="168" y="100"/>
                    </a:lnTo>
                    <a:lnTo>
                      <a:pt x="288" y="110"/>
                    </a:lnTo>
                    <a:lnTo>
                      <a:pt x="432" y="118"/>
                    </a:lnTo>
                    <a:lnTo>
                      <a:pt x="598" y="124"/>
                    </a:lnTo>
                    <a:lnTo>
                      <a:pt x="782" y="128"/>
                    </a:lnTo>
                    <a:lnTo>
                      <a:pt x="980" y="130"/>
                    </a:lnTo>
                    <a:lnTo>
                      <a:pt x="1178" y="128"/>
                    </a:lnTo>
                    <a:lnTo>
                      <a:pt x="1364" y="124"/>
                    </a:lnTo>
                    <a:lnTo>
                      <a:pt x="1530" y="118"/>
                    </a:lnTo>
                    <a:lnTo>
                      <a:pt x="1676" y="110"/>
                    </a:lnTo>
                    <a:lnTo>
                      <a:pt x="1796" y="100"/>
                    </a:lnTo>
                    <a:lnTo>
                      <a:pt x="1844" y="96"/>
                    </a:lnTo>
                    <a:lnTo>
                      <a:pt x="1886" y="90"/>
                    </a:lnTo>
                    <a:lnTo>
                      <a:pt x="1918" y="84"/>
                    </a:lnTo>
                    <a:lnTo>
                      <a:pt x="1942" y="78"/>
                    </a:lnTo>
                    <a:lnTo>
                      <a:pt x="1958" y="72"/>
                    </a:lnTo>
                    <a:lnTo>
                      <a:pt x="1962" y="68"/>
                    </a:lnTo>
                    <a:lnTo>
                      <a:pt x="1962" y="66"/>
                    </a:lnTo>
                    <a:lnTo>
                      <a:pt x="1962" y="62"/>
                    </a:lnTo>
                    <a:lnTo>
                      <a:pt x="1958" y="58"/>
                    </a:lnTo>
                    <a:lnTo>
                      <a:pt x="1942" y="52"/>
                    </a:lnTo>
                    <a:lnTo>
                      <a:pt x="1918" y="46"/>
                    </a:lnTo>
                    <a:lnTo>
                      <a:pt x="1886" y="40"/>
                    </a:lnTo>
                    <a:lnTo>
                      <a:pt x="1844" y="34"/>
                    </a:lnTo>
                    <a:lnTo>
                      <a:pt x="1796" y="28"/>
                    </a:lnTo>
                    <a:lnTo>
                      <a:pt x="1676" y="20"/>
                    </a:lnTo>
                    <a:lnTo>
                      <a:pt x="1530" y="12"/>
                    </a:lnTo>
                    <a:lnTo>
                      <a:pt x="1364" y="6"/>
                    </a:lnTo>
                    <a:lnTo>
                      <a:pt x="1178" y="2"/>
                    </a:lnTo>
                    <a:lnTo>
                      <a:pt x="980" y="0"/>
                    </a:lnTo>
                    <a:close/>
                  </a:path>
                </a:pathLst>
              </a:custGeom>
              <a:solidFill>
                <a:srgbClr val="E6E4E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8" name="Freeform 283"/>
              <p:cNvSpPr>
                <a:spLocks noChangeArrowheads="1"/>
              </p:cNvSpPr>
              <p:nvPr/>
            </p:nvSpPr>
            <p:spPr bwMode="auto">
              <a:xfrm>
                <a:off x="138" y="8"/>
                <a:ext cx="1952" cy="130"/>
              </a:xfrm>
              <a:custGeom>
                <a:avLst/>
                <a:gdLst>
                  <a:gd name="T0" fmla="*/ 974 w 1952"/>
                  <a:gd name="T1" fmla="*/ 130 h 130"/>
                  <a:gd name="T2" fmla="*/ 974 w 1952"/>
                  <a:gd name="T3" fmla="*/ 130 h 130"/>
                  <a:gd name="T4" fmla="*/ 778 w 1952"/>
                  <a:gd name="T5" fmla="*/ 128 h 130"/>
                  <a:gd name="T6" fmla="*/ 594 w 1952"/>
                  <a:gd name="T7" fmla="*/ 124 h 130"/>
                  <a:gd name="T8" fmla="*/ 430 w 1952"/>
                  <a:gd name="T9" fmla="*/ 118 h 130"/>
                  <a:gd name="T10" fmla="*/ 286 w 1952"/>
                  <a:gd name="T11" fmla="*/ 110 h 130"/>
                  <a:gd name="T12" fmla="*/ 166 w 1952"/>
                  <a:gd name="T13" fmla="*/ 100 h 130"/>
                  <a:gd name="T14" fmla="*/ 118 w 1952"/>
                  <a:gd name="T15" fmla="*/ 96 h 130"/>
                  <a:gd name="T16" fmla="*/ 76 w 1952"/>
                  <a:gd name="T17" fmla="*/ 90 h 130"/>
                  <a:gd name="T18" fmla="*/ 44 w 1952"/>
                  <a:gd name="T19" fmla="*/ 84 h 130"/>
                  <a:gd name="T20" fmla="*/ 20 w 1952"/>
                  <a:gd name="T21" fmla="*/ 78 h 130"/>
                  <a:gd name="T22" fmla="*/ 6 w 1952"/>
                  <a:gd name="T23" fmla="*/ 72 h 130"/>
                  <a:gd name="T24" fmla="*/ 2 w 1952"/>
                  <a:gd name="T25" fmla="*/ 68 h 130"/>
                  <a:gd name="T26" fmla="*/ 0 w 1952"/>
                  <a:gd name="T27" fmla="*/ 66 h 130"/>
                  <a:gd name="T28" fmla="*/ 0 w 1952"/>
                  <a:gd name="T29" fmla="*/ 66 h 130"/>
                  <a:gd name="T30" fmla="*/ 2 w 1952"/>
                  <a:gd name="T31" fmla="*/ 62 h 130"/>
                  <a:gd name="T32" fmla="*/ 6 w 1952"/>
                  <a:gd name="T33" fmla="*/ 58 h 130"/>
                  <a:gd name="T34" fmla="*/ 20 w 1952"/>
                  <a:gd name="T35" fmla="*/ 52 h 130"/>
                  <a:gd name="T36" fmla="*/ 44 w 1952"/>
                  <a:gd name="T37" fmla="*/ 46 h 130"/>
                  <a:gd name="T38" fmla="*/ 76 w 1952"/>
                  <a:gd name="T39" fmla="*/ 40 h 130"/>
                  <a:gd name="T40" fmla="*/ 118 w 1952"/>
                  <a:gd name="T41" fmla="*/ 34 h 130"/>
                  <a:gd name="T42" fmla="*/ 166 w 1952"/>
                  <a:gd name="T43" fmla="*/ 30 h 130"/>
                  <a:gd name="T44" fmla="*/ 286 w 1952"/>
                  <a:gd name="T45" fmla="*/ 20 h 130"/>
                  <a:gd name="T46" fmla="*/ 430 w 1952"/>
                  <a:gd name="T47" fmla="*/ 12 h 130"/>
                  <a:gd name="T48" fmla="*/ 594 w 1952"/>
                  <a:gd name="T49" fmla="*/ 6 h 130"/>
                  <a:gd name="T50" fmla="*/ 778 w 1952"/>
                  <a:gd name="T51" fmla="*/ 2 h 130"/>
                  <a:gd name="T52" fmla="*/ 974 w 1952"/>
                  <a:gd name="T53" fmla="*/ 0 h 130"/>
                  <a:gd name="T54" fmla="*/ 974 w 1952"/>
                  <a:gd name="T55" fmla="*/ 0 h 130"/>
                  <a:gd name="T56" fmla="*/ 1172 w 1952"/>
                  <a:gd name="T57" fmla="*/ 2 h 130"/>
                  <a:gd name="T58" fmla="*/ 1356 w 1952"/>
                  <a:gd name="T59" fmla="*/ 6 h 130"/>
                  <a:gd name="T60" fmla="*/ 1522 w 1952"/>
                  <a:gd name="T61" fmla="*/ 12 h 130"/>
                  <a:gd name="T62" fmla="*/ 1666 w 1952"/>
                  <a:gd name="T63" fmla="*/ 20 h 130"/>
                  <a:gd name="T64" fmla="*/ 1786 w 1952"/>
                  <a:gd name="T65" fmla="*/ 30 h 130"/>
                  <a:gd name="T66" fmla="*/ 1834 w 1952"/>
                  <a:gd name="T67" fmla="*/ 34 h 130"/>
                  <a:gd name="T68" fmla="*/ 1874 w 1952"/>
                  <a:gd name="T69" fmla="*/ 40 h 130"/>
                  <a:gd name="T70" fmla="*/ 1908 w 1952"/>
                  <a:gd name="T71" fmla="*/ 46 h 130"/>
                  <a:gd name="T72" fmla="*/ 1932 w 1952"/>
                  <a:gd name="T73" fmla="*/ 52 h 130"/>
                  <a:gd name="T74" fmla="*/ 1946 w 1952"/>
                  <a:gd name="T75" fmla="*/ 58 h 130"/>
                  <a:gd name="T76" fmla="*/ 1950 w 1952"/>
                  <a:gd name="T77" fmla="*/ 62 h 130"/>
                  <a:gd name="T78" fmla="*/ 1952 w 1952"/>
                  <a:gd name="T79" fmla="*/ 66 h 130"/>
                  <a:gd name="T80" fmla="*/ 1952 w 1952"/>
                  <a:gd name="T81" fmla="*/ 66 h 130"/>
                  <a:gd name="T82" fmla="*/ 1950 w 1952"/>
                  <a:gd name="T83" fmla="*/ 68 h 130"/>
                  <a:gd name="T84" fmla="*/ 1946 w 1952"/>
                  <a:gd name="T85" fmla="*/ 72 h 130"/>
                  <a:gd name="T86" fmla="*/ 1932 w 1952"/>
                  <a:gd name="T87" fmla="*/ 78 h 130"/>
                  <a:gd name="T88" fmla="*/ 1908 w 1952"/>
                  <a:gd name="T89" fmla="*/ 84 h 130"/>
                  <a:gd name="T90" fmla="*/ 1874 w 1952"/>
                  <a:gd name="T91" fmla="*/ 90 h 130"/>
                  <a:gd name="T92" fmla="*/ 1834 w 1952"/>
                  <a:gd name="T93" fmla="*/ 96 h 130"/>
                  <a:gd name="T94" fmla="*/ 1786 w 1952"/>
                  <a:gd name="T95" fmla="*/ 100 h 130"/>
                  <a:gd name="T96" fmla="*/ 1666 w 1952"/>
                  <a:gd name="T97" fmla="*/ 110 h 130"/>
                  <a:gd name="T98" fmla="*/ 1522 w 1952"/>
                  <a:gd name="T99" fmla="*/ 118 h 130"/>
                  <a:gd name="T100" fmla="*/ 1356 w 1952"/>
                  <a:gd name="T101" fmla="*/ 124 h 130"/>
                  <a:gd name="T102" fmla="*/ 1172 w 1952"/>
                  <a:gd name="T103" fmla="*/ 128 h 130"/>
                  <a:gd name="T104" fmla="*/ 974 w 1952"/>
                  <a:gd name="T10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2" h="130">
                    <a:moveTo>
                      <a:pt x="974" y="130"/>
                    </a:moveTo>
                    <a:lnTo>
                      <a:pt x="974" y="130"/>
                    </a:lnTo>
                    <a:lnTo>
                      <a:pt x="778" y="128"/>
                    </a:lnTo>
                    <a:lnTo>
                      <a:pt x="594" y="124"/>
                    </a:lnTo>
                    <a:lnTo>
                      <a:pt x="430" y="118"/>
                    </a:lnTo>
                    <a:lnTo>
                      <a:pt x="286" y="110"/>
                    </a:lnTo>
                    <a:lnTo>
                      <a:pt x="166" y="100"/>
                    </a:lnTo>
                    <a:lnTo>
                      <a:pt x="118" y="96"/>
                    </a:lnTo>
                    <a:lnTo>
                      <a:pt x="76" y="90"/>
                    </a:lnTo>
                    <a:lnTo>
                      <a:pt x="44" y="84"/>
                    </a:lnTo>
                    <a:lnTo>
                      <a:pt x="20" y="78"/>
                    </a:lnTo>
                    <a:lnTo>
                      <a:pt x="6" y="72"/>
                    </a:lnTo>
                    <a:lnTo>
                      <a:pt x="2" y="68"/>
                    </a:lnTo>
                    <a:lnTo>
                      <a:pt x="0" y="66"/>
                    </a:lnTo>
                    <a:lnTo>
                      <a:pt x="2" y="62"/>
                    </a:lnTo>
                    <a:lnTo>
                      <a:pt x="6" y="58"/>
                    </a:lnTo>
                    <a:lnTo>
                      <a:pt x="20" y="52"/>
                    </a:lnTo>
                    <a:lnTo>
                      <a:pt x="44" y="46"/>
                    </a:lnTo>
                    <a:lnTo>
                      <a:pt x="76" y="40"/>
                    </a:lnTo>
                    <a:lnTo>
                      <a:pt x="118" y="34"/>
                    </a:lnTo>
                    <a:lnTo>
                      <a:pt x="166" y="30"/>
                    </a:lnTo>
                    <a:lnTo>
                      <a:pt x="286" y="20"/>
                    </a:lnTo>
                    <a:lnTo>
                      <a:pt x="430" y="12"/>
                    </a:lnTo>
                    <a:lnTo>
                      <a:pt x="594" y="6"/>
                    </a:lnTo>
                    <a:lnTo>
                      <a:pt x="778" y="2"/>
                    </a:lnTo>
                    <a:lnTo>
                      <a:pt x="974" y="0"/>
                    </a:lnTo>
                    <a:lnTo>
                      <a:pt x="1172" y="2"/>
                    </a:lnTo>
                    <a:lnTo>
                      <a:pt x="1356" y="6"/>
                    </a:lnTo>
                    <a:lnTo>
                      <a:pt x="1522" y="12"/>
                    </a:lnTo>
                    <a:lnTo>
                      <a:pt x="1666" y="20"/>
                    </a:lnTo>
                    <a:lnTo>
                      <a:pt x="1786" y="30"/>
                    </a:lnTo>
                    <a:lnTo>
                      <a:pt x="1834" y="34"/>
                    </a:lnTo>
                    <a:lnTo>
                      <a:pt x="1874" y="40"/>
                    </a:lnTo>
                    <a:lnTo>
                      <a:pt x="1908" y="46"/>
                    </a:lnTo>
                    <a:lnTo>
                      <a:pt x="1932" y="52"/>
                    </a:lnTo>
                    <a:lnTo>
                      <a:pt x="1946" y="58"/>
                    </a:lnTo>
                    <a:lnTo>
                      <a:pt x="1950" y="62"/>
                    </a:lnTo>
                    <a:lnTo>
                      <a:pt x="1952" y="66"/>
                    </a:lnTo>
                    <a:lnTo>
                      <a:pt x="1950" y="68"/>
                    </a:lnTo>
                    <a:lnTo>
                      <a:pt x="1946" y="72"/>
                    </a:lnTo>
                    <a:lnTo>
                      <a:pt x="1932" y="78"/>
                    </a:lnTo>
                    <a:lnTo>
                      <a:pt x="1908" y="84"/>
                    </a:lnTo>
                    <a:lnTo>
                      <a:pt x="1874" y="90"/>
                    </a:lnTo>
                    <a:lnTo>
                      <a:pt x="1834" y="96"/>
                    </a:lnTo>
                    <a:lnTo>
                      <a:pt x="1786" y="100"/>
                    </a:lnTo>
                    <a:lnTo>
                      <a:pt x="1666" y="110"/>
                    </a:lnTo>
                    <a:lnTo>
                      <a:pt x="1522" y="118"/>
                    </a:lnTo>
                    <a:lnTo>
                      <a:pt x="1356" y="124"/>
                    </a:lnTo>
                    <a:lnTo>
                      <a:pt x="1172" y="128"/>
                    </a:lnTo>
                    <a:lnTo>
                      <a:pt x="974"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79" name="Freeform 284"/>
              <p:cNvSpPr>
                <a:spLocks noChangeArrowheads="1"/>
              </p:cNvSpPr>
              <p:nvPr/>
            </p:nvSpPr>
            <p:spPr bwMode="auto">
              <a:xfrm>
                <a:off x="132" y="8"/>
                <a:ext cx="1962" cy="130"/>
              </a:xfrm>
              <a:custGeom>
                <a:avLst/>
                <a:gdLst>
                  <a:gd name="T0" fmla="*/ 980 w 1962"/>
                  <a:gd name="T1" fmla="*/ 0 h 130"/>
                  <a:gd name="T2" fmla="*/ 980 w 1962"/>
                  <a:gd name="T3" fmla="*/ 0 h 130"/>
                  <a:gd name="T4" fmla="*/ 782 w 1962"/>
                  <a:gd name="T5" fmla="*/ 2 h 130"/>
                  <a:gd name="T6" fmla="*/ 598 w 1962"/>
                  <a:gd name="T7" fmla="*/ 6 h 130"/>
                  <a:gd name="T8" fmla="*/ 432 w 1962"/>
                  <a:gd name="T9" fmla="*/ 12 h 130"/>
                  <a:gd name="T10" fmla="*/ 288 w 1962"/>
                  <a:gd name="T11" fmla="*/ 20 h 130"/>
                  <a:gd name="T12" fmla="*/ 168 w 1962"/>
                  <a:gd name="T13" fmla="*/ 28 h 130"/>
                  <a:gd name="T14" fmla="*/ 120 w 1962"/>
                  <a:gd name="T15" fmla="*/ 34 h 130"/>
                  <a:gd name="T16" fmla="*/ 78 w 1962"/>
                  <a:gd name="T17" fmla="*/ 40 h 130"/>
                  <a:gd name="T18" fmla="*/ 44 w 1962"/>
                  <a:gd name="T19" fmla="*/ 46 h 130"/>
                  <a:gd name="T20" fmla="*/ 20 w 1962"/>
                  <a:gd name="T21" fmla="*/ 52 h 130"/>
                  <a:gd name="T22" fmla="*/ 6 w 1962"/>
                  <a:gd name="T23" fmla="*/ 58 h 130"/>
                  <a:gd name="T24" fmla="*/ 2 w 1962"/>
                  <a:gd name="T25" fmla="*/ 62 h 130"/>
                  <a:gd name="T26" fmla="*/ 0 w 1962"/>
                  <a:gd name="T27" fmla="*/ 66 h 130"/>
                  <a:gd name="T28" fmla="*/ 0 w 1962"/>
                  <a:gd name="T29" fmla="*/ 66 h 130"/>
                  <a:gd name="T30" fmla="*/ 2 w 1962"/>
                  <a:gd name="T31" fmla="*/ 68 h 130"/>
                  <a:gd name="T32" fmla="*/ 6 w 1962"/>
                  <a:gd name="T33" fmla="*/ 72 h 130"/>
                  <a:gd name="T34" fmla="*/ 20 w 1962"/>
                  <a:gd name="T35" fmla="*/ 78 h 130"/>
                  <a:gd name="T36" fmla="*/ 44 w 1962"/>
                  <a:gd name="T37" fmla="*/ 84 h 130"/>
                  <a:gd name="T38" fmla="*/ 78 w 1962"/>
                  <a:gd name="T39" fmla="*/ 90 h 130"/>
                  <a:gd name="T40" fmla="*/ 120 w 1962"/>
                  <a:gd name="T41" fmla="*/ 96 h 130"/>
                  <a:gd name="T42" fmla="*/ 168 w 1962"/>
                  <a:gd name="T43" fmla="*/ 100 h 130"/>
                  <a:gd name="T44" fmla="*/ 288 w 1962"/>
                  <a:gd name="T45" fmla="*/ 110 h 130"/>
                  <a:gd name="T46" fmla="*/ 432 w 1962"/>
                  <a:gd name="T47" fmla="*/ 118 h 130"/>
                  <a:gd name="T48" fmla="*/ 598 w 1962"/>
                  <a:gd name="T49" fmla="*/ 124 h 130"/>
                  <a:gd name="T50" fmla="*/ 782 w 1962"/>
                  <a:gd name="T51" fmla="*/ 128 h 130"/>
                  <a:gd name="T52" fmla="*/ 980 w 1962"/>
                  <a:gd name="T53" fmla="*/ 130 h 130"/>
                  <a:gd name="T54" fmla="*/ 980 w 1962"/>
                  <a:gd name="T55" fmla="*/ 130 h 130"/>
                  <a:gd name="T56" fmla="*/ 1178 w 1962"/>
                  <a:gd name="T57" fmla="*/ 128 h 130"/>
                  <a:gd name="T58" fmla="*/ 1364 w 1962"/>
                  <a:gd name="T59" fmla="*/ 124 h 130"/>
                  <a:gd name="T60" fmla="*/ 1530 w 1962"/>
                  <a:gd name="T61" fmla="*/ 118 h 130"/>
                  <a:gd name="T62" fmla="*/ 1676 w 1962"/>
                  <a:gd name="T63" fmla="*/ 110 h 130"/>
                  <a:gd name="T64" fmla="*/ 1796 w 1962"/>
                  <a:gd name="T65" fmla="*/ 100 h 130"/>
                  <a:gd name="T66" fmla="*/ 1844 w 1962"/>
                  <a:gd name="T67" fmla="*/ 96 h 130"/>
                  <a:gd name="T68" fmla="*/ 1886 w 1962"/>
                  <a:gd name="T69" fmla="*/ 90 h 130"/>
                  <a:gd name="T70" fmla="*/ 1918 w 1962"/>
                  <a:gd name="T71" fmla="*/ 84 h 130"/>
                  <a:gd name="T72" fmla="*/ 1942 w 1962"/>
                  <a:gd name="T73" fmla="*/ 78 h 130"/>
                  <a:gd name="T74" fmla="*/ 1958 w 1962"/>
                  <a:gd name="T75" fmla="*/ 72 h 130"/>
                  <a:gd name="T76" fmla="*/ 1962 w 1962"/>
                  <a:gd name="T77" fmla="*/ 68 h 130"/>
                  <a:gd name="T78" fmla="*/ 1962 w 1962"/>
                  <a:gd name="T79" fmla="*/ 66 h 130"/>
                  <a:gd name="T80" fmla="*/ 1962 w 1962"/>
                  <a:gd name="T81" fmla="*/ 66 h 130"/>
                  <a:gd name="T82" fmla="*/ 1962 w 1962"/>
                  <a:gd name="T83" fmla="*/ 62 h 130"/>
                  <a:gd name="T84" fmla="*/ 1958 w 1962"/>
                  <a:gd name="T85" fmla="*/ 58 h 130"/>
                  <a:gd name="T86" fmla="*/ 1942 w 1962"/>
                  <a:gd name="T87" fmla="*/ 52 h 130"/>
                  <a:gd name="T88" fmla="*/ 1918 w 1962"/>
                  <a:gd name="T89" fmla="*/ 46 h 130"/>
                  <a:gd name="T90" fmla="*/ 1886 w 1962"/>
                  <a:gd name="T91" fmla="*/ 40 h 130"/>
                  <a:gd name="T92" fmla="*/ 1844 w 1962"/>
                  <a:gd name="T93" fmla="*/ 34 h 130"/>
                  <a:gd name="T94" fmla="*/ 1796 w 1962"/>
                  <a:gd name="T95" fmla="*/ 28 h 130"/>
                  <a:gd name="T96" fmla="*/ 1676 w 1962"/>
                  <a:gd name="T97" fmla="*/ 20 h 130"/>
                  <a:gd name="T98" fmla="*/ 1530 w 1962"/>
                  <a:gd name="T99" fmla="*/ 12 h 130"/>
                  <a:gd name="T100" fmla="*/ 1364 w 1962"/>
                  <a:gd name="T101" fmla="*/ 6 h 130"/>
                  <a:gd name="T102" fmla="*/ 1178 w 1962"/>
                  <a:gd name="T103" fmla="*/ 2 h 130"/>
                  <a:gd name="T104" fmla="*/ 980 w 196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2" h="130">
                    <a:moveTo>
                      <a:pt x="980" y="0"/>
                    </a:moveTo>
                    <a:lnTo>
                      <a:pt x="980" y="0"/>
                    </a:lnTo>
                    <a:lnTo>
                      <a:pt x="782" y="2"/>
                    </a:lnTo>
                    <a:lnTo>
                      <a:pt x="598" y="6"/>
                    </a:lnTo>
                    <a:lnTo>
                      <a:pt x="432" y="12"/>
                    </a:lnTo>
                    <a:lnTo>
                      <a:pt x="288" y="20"/>
                    </a:lnTo>
                    <a:lnTo>
                      <a:pt x="168" y="28"/>
                    </a:lnTo>
                    <a:lnTo>
                      <a:pt x="120" y="34"/>
                    </a:lnTo>
                    <a:lnTo>
                      <a:pt x="78" y="40"/>
                    </a:lnTo>
                    <a:lnTo>
                      <a:pt x="44" y="46"/>
                    </a:lnTo>
                    <a:lnTo>
                      <a:pt x="20" y="52"/>
                    </a:lnTo>
                    <a:lnTo>
                      <a:pt x="6" y="58"/>
                    </a:lnTo>
                    <a:lnTo>
                      <a:pt x="2" y="62"/>
                    </a:lnTo>
                    <a:lnTo>
                      <a:pt x="0" y="66"/>
                    </a:lnTo>
                    <a:lnTo>
                      <a:pt x="2" y="68"/>
                    </a:lnTo>
                    <a:lnTo>
                      <a:pt x="6" y="72"/>
                    </a:lnTo>
                    <a:lnTo>
                      <a:pt x="20" y="78"/>
                    </a:lnTo>
                    <a:lnTo>
                      <a:pt x="44" y="84"/>
                    </a:lnTo>
                    <a:lnTo>
                      <a:pt x="78" y="90"/>
                    </a:lnTo>
                    <a:lnTo>
                      <a:pt x="120" y="96"/>
                    </a:lnTo>
                    <a:lnTo>
                      <a:pt x="168" y="100"/>
                    </a:lnTo>
                    <a:lnTo>
                      <a:pt x="288" y="110"/>
                    </a:lnTo>
                    <a:lnTo>
                      <a:pt x="432" y="118"/>
                    </a:lnTo>
                    <a:lnTo>
                      <a:pt x="598" y="124"/>
                    </a:lnTo>
                    <a:lnTo>
                      <a:pt x="782" y="128"/>
                    </a:lnTo>
                    <a:lnTo>
                      <a:pt x="980" y="130"/>
                    </a:lnTo>
                    <a:lnTo>
                      <a:pt x="1178" y="128"/>
                    </a:lnTo>
                    <a:lnTo>
                      <a:pt x="1364" y="124"/>
                    </a:lnTo>
                    <a:lnTo>
                      <a:pt x="1530" y="118"/>
                    </a:lnTo>
                    <a:lnTo>
                      <a:pt x="1676" y="110"/>
                    </a:lnTo>
                    <a:lnTo>
                      <a:pt x="1796" y="100"/>
                    </a:lnTo>
                    <a:lnTo>
                      <a:pt x="1844" y="96"/>
                    </a:lnTo>
                    <a:lnTo>
                      <a:pt x="1886" y="90"/>
                    </a:lnTo>
                    <a:lnTo>
                      <a:pt x="1918" y="84"/>
                    </a:lnTo>
                    <a:lnTo>
                      <a:pt x="1942" y="78"/>
                    </a:lnTo>
                    <a:lnTo>
                      <a:pt x="1958" y="72"/>
                    </a:lnTo>
                    <a:lnTo>
                      <a:pt x="1962" y="68"/>
                    </a:lnTo>
                    <a:lnTo>
                      <a:pt x="1962" y="66"/>
                    </a:lnTo>
                    <a:lnTo>
                      <a:pt x="1962" y="62"/>
                    </a:lnTo>
                    <a:lnTo>
                      <a:pt x="1958" y="58"/>
                    </a:lnTo>
                    <a:lnTo>
                      <a:pt x="1942" y="52"/>
                    </a:lnTo>
                    <a:lnTo>
                      <a:pt x="1918" y="46"/>
                    </a:lnTo>
                    <a:lnTo>
                      <a:pt x="1886" y="40"/>
                    </a:lnTo>
                    <a:lnTo>
                      <a:pt x="1844" y="34"/>
                    </a:lnTo>
                    <a:lnTo>
                      <a:pt x="1796" y="28"/>
                    </a:lnTo>
                    <a:lnTo>
                      <a:pt x="1676" y="20"/>
                    </a:lnTo>
                    <a:lnTo>
                      <a:pt x="1530" y="12"/>
                    </a:lnTo>
                    <a:lnTo>
                      <a:pt x="1364" y="6"/>
                    </a:lnTo>
                    <a:lnTo>
                      <a:pt x="1178" y="2"/>
                    </a:lnTo>
                    <a:lnTo>
                      <a:pt x="9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0" name="Freeform 285"/>
              <p:cNvSpPr>
                <a:spLocks noEditPoints="1" noChangeArrowheads="1"/>
              </p:cNvSpPr>
              <p:nvPr/>
            </p:nvSpPr>
            <p:spPr bwMode="auto">
              <a:xfrm>
                <a:off x="138" y="8"/>
                <a:ext cx="1952" cy="130"/>
              </a:xfrm>
              <a:custGeom>
                <a:avLst/>
                <a:gdLst>
                  <a:gd name="T0" fmla="*/ 974 w 1952"/>
                  <a:gd name="T1" fmla="*/ 128 h 130"/>
                  <a:gd name="T2" fmla="*/ 596 w 1952"/>
                  <a:gd name="T3" fmla="*/ 124 h 130"/>
                  <a:gd name="T4" fmla="*/ 288 w 1952"/>
                  <a:gd name="T5" fmla="*/ 110 h 130"/>
                  <a:gd name="T6" fmla="*/ 122 w 1952"/>
                  <a:gd name="T7" fmla="*/ 96 h 130"/>
                  <a:gd name="T8" fmla="*/ 48 w 1952"/>
                  <a:gd name="T9" fmla="*/ 84 h 130"/>
                  <a:gd name="T10" fmla="*/ 10 w 1952"/>
                  <a:gd name="T11" fmla="*/ 72 h 130"/>
                  <a:gd name="T12" fmla="*/ 6 w 1952"/>
                  <a:gd name="T13" fmla="*/ 66 h 130"/>
                  <a:gd name="T14" fmla="*/ 6 w 1952"/>
                  <a:gd name="T15" fmla="*/ 62 h 130"/>
                  <a:gd name="T16" fmla="*/ 24 w 1952"/>
                  <a:gd name="T17" fmla="*/ 52 h 130"/>
                  <a:gd name="T18" fmla="*/ 82 w 1952"/>
                  <a:gd name="T19" fmla="*/ 40 h 130"/>
                  <a:gd name="T20" fmla="*/ 170 w 1952"/>
                  <a:gd name="T21" fmla="*/ 30 h 130"/>
                  <a:gd name="T22" fmla="*/ 432 w 1952"/>
                  <a:gd name="T23" fmla="*/ 12 h 130"/>
                  <a:gd name="T24" fmla="*/ 778 w 1952"/>
                  <a:gd name="T25" fmla="*/ 2 h 130"/>
                  <a:gd name="T26" fmla="*/ 974 w 1952"/>
                  <a:gd name="T27" fmla="*/ 0 h 130"/>
                  <a:gd name="T28" fmla="*/ 1354 w 1952"/>
                  <a:gd name="T29" fmla="*/ 6 h 130"/>
                  <a:gd name="T30" fmla="*/ 1662 w 1952"/>
                  <a:gd name="T31" fmla="*/ 20 h 130"/>
                  <a:gd name="T32" fmla="*/ 1830 w 1952"/>
                  <a:gd name="T33" fmla="*/ 34 h 130"/>
                  <a:gd name="T34" fmla="*/ 1902 w 1952"/>
                  <a:gd name="T35" fmla="*/ 46 h 130"/>
                  <a:gd name="T36" fmla="*/ 1942 w 1952"/>
                  <a:gd name="T37" fmla="*/ 58 h 130"/>
                  <a:gd name="T38" fmla="*/ 1946 w 1952"/>
                  <a:gd name="T39" fmla="*/ 66 h 130"/>
                  <a:gd name="T40" fmla="*/ 1944 w 1952"/>
                  <a:gd name="T41" fmla="*/ 68 h 130"/>
                  <a:gd name="T42" fmla="*/ 1926 w 1952"/>
                  <a:gd name="T43" fmla="*/ 78 h 130"/>
                  <a:gd name="T44" fmla="*/ 1870 w 1952"/>
                  <a:gd name="T45" fmla="*/ 90 h 130"/>
                  <a:gd name="T46" fmla="*/ 1782 w 1952"/>
                  <a:gd name="T47" fmla="*/ 100 h 130"/>
                  <a:gd name="T48" fmla="*/ 1520 w 1952"/>
                  <a:gd name="T49" fmla="*/ 118 h 130"/>
                  <a:gd name="T50" fmla="*/ 1170 w 1952"/>
                  <a:gd name="T51" fmla="*/ 128 h 130"/>
                  <a:gd name="T52" fmla="*/ 974 w 1952"/>
                  <a:gd name="T53" fmla="*/ 0 h 130"/>
                  <a:gd name="T54" fmla="*/ 778 w 1952"/>
                  <a:gd name="T55" fmla="*/ 2 h 130"/>
                  <a:gd name="T56" fmla="*/ 430 w 1952"/>
                  <a:gd name="T57" fmla="*/ 12 h 130"/>
                  <a:gd name="T58" fmla="*/ 166 w 1952"/>
                  <a:gd name="T59" fmla="*/ 30 h 130"/>
                  <a:gd name="T60" fmla="*/ 76 w 1952"/>
                  <a:gd name="T61" fmla="*/ 40 h 130"/>
                  <a:gd name="T62" fmla="*/ 20 w 1952"/>
                  <a:gd name="T63" fmla="*/ 52 h 130"/>
                  <a:gd name="T64" fmla="*/ 2 w 1952"/>
                  <a:gd name="T65" fmla="*/ 62 h 130"/>
                  <a:gd name="T66" fmla="*/ 0 w 1952"/>
                  <a:gd name="T67" fmla="*/ 66 h 130"/>
                  <a:gd name="T68" fmla="*/ 6 w 1952"/>
                  <a:gd name="T69" fmla="*/ 72 h 130"/>
                  <a:gd name="T70" fmla="*/ 44 w 1952"/>
                  <a:gd name="T71" fmla="*/ 84 h 130"/>
                  <a:gd name="T72" fmla="*/ 118 w 1952"/>
                  <a:gd name="T73" fmla="*/ 96 h 130"/>
                  <a:gd name="T74" fmla="*/ 286 w 1952"/>
                  <a:gd name="T75" fmla="*/ 110 h 130"/>
                  <a:gd name="T76" fmla="*/ 594 w 1952"/>
                  <a:gd name="T77" fmla="*/ 124 h 130"/>
                  <a:gd name="T78" fmla="*/ 974 w 1952"/>
                  <a:gd name="T79" fmla="*/ 130 h 130"/>
                  <a:gd name="T80" fmla="*/ 1172 w 1952"/>
                  <a:gd name="T81" fmla="*/ 128 h 130"/>
                  <a:gd name="T82" fmla="*/ 1522 w 1952"/>
                  <a:gd name="T83" fmla="*/ 118 h 130"/>
                  <a:gd name="T84" fmla="*/ 1786 w 1952"/>
                  <a:gd name="T85" fmla="*/ 100 h 130"/>
                  <a:gd name="T86" fmla="*/ 1874 w 1952"/>
                  <a:gd name="T87" fmla="*/ 90 h 130"/>
                  <a:gd name="T88" fmla="*/ 1932 w 1952"/>
                  <a:gd name="T89" fmla="*/ 78 h 130"/>
                  <a:gd name="T90" fmla="*/ 1950 w 1952"/>
                  <a:gd name="T91" fmla="*/ 68 h 130"/>
                  <a:gd name="T92" fmla="*/ 1952 w 1952"/>
                  <a:gd name="T93" fmla="*/ 66 h 130"/>
                  <a:gd name="T94" fmla="*/ 1946 w 1952"/>
                  <a:gd name="T95" fmla="*/ 58 h 130"/>
                  <a:gd name="T96" fmla="*/ 1908 w 1952"/>
                  <a:gd name="T97" fmla="*/ 46 h 130"/>
                  <a:gd name="T98" fmla="*/ 1834 w 1952"/>
                  <a:gd name="T99" fmla="*/ 34 h 130"/>
                  <a:gd name="T100" fmla="*/ 1666 w 1952"/>
                  <a:gd name="T101" fmla="*/ 20 h 130"/>
                  <a:gd name="T102" fmla="*/ 1356 w 1952"/>
                  <a:gd name="T103" fmla="*/ 6 h 130"/>
                  <a:gd name="T104" fmla="*/ 974 w 195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2" h="130">
                    <a:moveTo>
                      <a:pt x="974" y="128"/>
                    </a:moveTo>
                    <a:lnTo>
                      <a:pt x="974" y="128"/>
                    </a:lnTo>
                    <a:lnTo>
                      <a:pt x="778" y="128"/>
                    </a:lnTo>
                    <a:lnTo>
                      <a:pt x="596" y="124"/>
                    </a:lnTo>
                    <a:lnTo>
                      <a:pt x="432" y="118"/>
                    </a:lnTo>
                    <a:lnTo>
                      <a:pt x="288" y="110"/>
                    </a:lnTo>
                    <a:lnTo>
                      <a:pt x="170" y="100"/>
                    </a:lnTo>
                    <a:lnTo>
                      <a:pt x="122" y="96"/>
                    </a:lnTo>
                    <a:lnTo>
                      <a:pt x="82" y="90"/>
                    </a:lnTo>
                    <a:lnTo>
                      <a:pt x="48" y="84"/>
                    </a:lnTo>
                    <a:lnTo>
                      <a:pt x="24" y="78"/>
                    </a:lnTo>
                    <a:lnTo>
                      <a:pt x="10" y="72"/>
                    </a:lnTo>
                    <a:lnTo>
                      <a:pt x="6" y="68"/>
                    </a:lnTo>
                    <a:lnTo>
                      <a:pt x="6" y="66"/>
                    </a:lnTo>
                    <a:lnTo>
                      <a:pt x="6" y="62"/>
                    </a:lnTo>
                    <a:lnTo>
                      <a:pt x="10" y="58"/>
                    </a:lnTo>
                    <a:lnTo>
                      <a:pt x="24" y="52"/>
                    </a:lnTo>
                    <a:lnTo>
                      <a:pt x="48" y="46"/>
                    </a:lnTo>
                    <a:lnTo>
                      <a:pt x="82" y="40"/>
                    </a:lnTo>
                    <a:lnTo>
                      <a:pt x="122" y="34"/>
                    </a:lnTo>
                    <a:lnTo>
                      <a:pt x="170" y="30"/>
                    </a:lnTo>
                    <a:lnTo>
                      <a:pt x="288" y="20"/>
                    </a:lnTo>
                    <a:lnTo>
                      <a:pt x="432" y="12"/>
                    </a:lnTo>
                    <a:lnTo>
                      <a:pt x="596" y="6"/>
                    </a:lnTo>
                    <a:lnTo>
                      <a:pt x="778" y="2"/>
                    </a:lnTo>
                    <a:lnTo>
                      <a:pt x="974" y="0"/>
                    </a:lnTo>
                    <a:lnTo>
                      <a:pt x="1170" y="2"/>
                    </a:lnTo>
                    <a:lnTo>
                      <a:pt x="1354" y="6"/>
                    </a:lnTo>
                    <a:lnTo>
                      <a:pt x="1520" y="12"/>
                    </a:lnTo>
                    <a:lnTo>
                      <a:pt x="1662" y="20"/>
                    </a:lnTo>
                    <a:lnTo>
                      <a:pt x="1782" y="30"/>
                    </a:lnTo>
                    <a:lnTo>
                      <a:pt x="1830" y="34"/>
                    </a:lnTo>
                    <a:lnTo>
                      <a:pt x="1870" y="40"/>
                    </a:lnTo>
                    <a:lnTo>
                      <a:pt x="1902" y="46"/>
                    </a:lnTo>
                    <a:lnTo>
                      <a:pt x="1926" y="52"/>
                    </a:lnTo>
                    <a:lnTo>
                      <a:pt x="1942" y="58"/>
                    </a:lnTo>
                    <a:lnTo>
                      <a:pt x="1944" y="62"/>
                    </a:lnTo>
                    <a:lnTo>
                      <a:pt x="1946" y="66"/>
                    </a:lnTo>
                    <a:lnTo>
                      <a:pt x="1944" y="68"/>
                    </a:lnTo>
                    <a:lnTo>
                      <a:pt x="1942" y="72"/>
                    </a:lnTo>
                    <a:lnTo>
                      <a:pt x="1926" y="78"/>
                    </a:lnTo>
                    <a:lnTo>
                      <a:pt x="1902" y="84"/>
                    </a:lnTo>
                    <a:lnTo>
                      <a:pt x="1870" y="90"/>
                    </a:lnTo>
                    <a:lnTo>
                      <a:pt x="1830" y="96"/>
                    </a:lnTo>
                    <a:lnTo>
                      <a:pt x="1782" y="100"/>
                    </a:lnTo>
                    <a:lnTo>
                      <a:pt x="1662" y="110"/>
                    </a:lnTo>
                    <a:lnTo>
                      <a:pt x="1520" y="118"/>
                    </a:lnTo>
                    <a:lnTo>
                      <a:pt x="1354" y="124"/>
                    </a:lnTo>
                    <a:lnTo>
                      <a:pt x="1170" y="128"/>
                    </a:lnTo>
                    <a:lnTo>
                      <a:pt x="974" y="128"/>
                    </a:lnTo>
                    <a:close/>
                    <a:moveTo>
                      <a:pt x="974" y="0"/>
                    </a:moveTo>
                    <a:lnTo>
                      <a:pt x="974" y="0"/>
                    </a:lnTo>
                    <a:lnTo>
                      <a:pt x="778" y="2"/>
                    </a:lnTo>
                    <a:lnTo>
                      <a:pt x="594" y="6"/>
                    </a:lnTo>
                    <a:lnTo>
                      <a:pt x="430" y="12"/>
                    </a:lnTo>
                    <a:lnTo>
                      <a:pt x="286" y="20"/>
                    </a:lnTo>
                    <a:lnTo>
                      <a:pt x="166" y="30"/>
                    </a:lnTo>
                    <a:lnTo>
                      <a:pt x="118" y="34"/>
                    </a:lnTo>
                    <a:lnTo>
                      <a:pt x="76" y="40"/>
                    </a:lnTo>
                    <a:lnTo>
                      <a:pt x="44" y="46"/>
                    </a:lnTo>
                    <a:lnTo>
                      <a:pt x="20" y="52"/>
                    </a:lnTo>
                    <a:lnTo>
                      <a:pt x="6" y="58"/>
                    </a:lnTo>
                    <a:lnTo>
                      <a:pt x="2" y="62"/>
                    </a:lnTo>
                    <a:lnTo>
                      <a:pt x="0" y="66"/>
                    </a:lnTo>
                    <a:lnTo>
                      <a:pt x="2" y="68"/>
                    </a:lnTo>
                    <a:lnTo>
                      <a:pt x="6" y="72"/>
                    </a:lnTo>
                    <a:lnTo>
                      <a:pt x="20" y="78"/>
                    </a:lnTo>
                    <a:lnTo>
                      <a:pt x="44" y="84"/>
                    </a:lnTo>
                    <a:lnTo>
                      <a:pt x="76" y="90"/>
                    </a:lnTo>
                    <a:lnTo>
                      <a:pt x="118" y="96"/>
                    </a:lnTo>
                    <a:lnTo>
                      <a:pt x="166" y="100"/>
                    </a:lnTo>
                    <a:lnTo>
                      <a:pt x="286" y="110"/>
                    </a:lnTo>
                    <a:lnTo>
                      <a:pt x="430" y="118"/>
                    </a:lnTo>
                    <a:lnTo>
                      <a:pt x="594" y="124"/>
                    </a:lnTo>
                    <a:lnTo>
                      <a:pt x="778" y="128"/>
                    </a:lnTo>
                    <a:lnTo>
                      <a:pt x="974" y="130"/>
                    </a:lnTo>
                    <a:lnTo>
                      <a:pt x="1172" y="128"/>
                    </a:lnTo>
                    <a:lnTo>
                      <a:pt x="1356" y="124"/>
                    </a:lnTo>
                    <a:lnTo>
                      <a:pt x="1522" y="118"/>
                    </a:lnTo>
                    <a:lnTo>
                      <a:pt x="1666" y="110"/>
                    </a:lnTo>
                    <a:lnTo>
                      <a:pt x="1786" y="100"/>
                    </a:lnTo>
                    <a:lnTo>
                      <a:pt x="1834" y="96"/>
                    </a:lnTo>
                    <a:lnTo>
                      <a:pt x="1874" y="90"/>
                    </a:lnTo>
                    <a:lnTo>
                      <a:pt x="1908" y="84"/>
                    </a:lnTo>
                    <a:lnTo>
                      <a:pt x="1932" y="78"/>
                    </a:lnTo>
                    <a:lnTo>
                      <a:pt x="1946" y="72"/>
                    </a:lnTo>
                    <a:lnTo>
                      <a:pt x="1950" y="68"/>
                    </a:lnTo>
                    <a:lnTo>
                      <a:pt x="1952" y="66"/>
                    </a:lnTo>
                    <a:lnTo>
                      <a:pt x="1950" y="62"/>
                    </a:lnTo>
                    <a:lnTo>
                      <a:pt x="1946" y="58"/>
                    </a:lnTo>
                    <a:lnTo>
                      <a:pt x="1932" y="52"/>
                    </a:lnTo>
                    <a:lnTo>
                      <a:pt x="1908" y="46"/>
                    </a:lnTo>
                    <a:lnTo>
                      <a:pt x="1874" y="40"/>
                    </a:lnTo>
                    <a:lnTo>
                      <a:pt x="1834" y="34"/>
                    </a:lnTo>
                    <a:lnTo>
                      <a:pt x="1786" y="30"/>
                    </a:lnTo>
                    <a:lnTo>
                      <a:pt x="1666" y="20"/>
                    </a:lnTo>
                    <a:lnTo>
                      <a:pt x="1522" y="12"/>
                    </a:lnTo>
                    <a:lnTo>
                      <a:pt x="1356" y="6"/>
                    </a:lnTo>
                    <a:lnTo>
                      <a:pt x="1172" y="2"/>
                    </a:lnTo>
                    <a:lnTo>
                      <a:pt x="974" y="0"/>
                    </a:lnTo>
                    <a:close/>
                  </a:path>
                </a:pathLst>
              </a:custGeom>
              <a:solidFill>
                <a:srgbClr val="E6E4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1" name="Freeform 286"/>
              <p:cNvSpPr>
                <a:spLocks noChangeArrowheads="1"/>
              </p:cNvSpPr>
              <p:nvPr/>
            </p:nvSpPr>
            <p:spPr bwMode="auto">
              <a:xfrm>
                <a:off x="144" y="8"/>
                <a:ext cx="1940" cy="128"/>
              </a:xfrm>
              <a:custGeom>
                <a:avLst/>
                <a:gdLst>
                  <a:gd name="T0" fmla="*/ 968 w 1940"/>
                  <a:gd name="T1" fmla="*/ 128 h 128"/>
                  <a:gd name="T2" fmla="*/ 968 w 1940"/>
                  <a:gd name="T3" fmla="*/ 128 h 128"/>
                  <a:gd name="T4" fmla="*/ 772 w 1940"/>
                  <a:gd name="T5" fmla="*/ 128 h 128"/>
                  <a:gd name="T6" fmla="*/ 590 w 1940"/>
                  <a:gd name="T7" fmla="*/ 124 h 128"/>
                  <a:gd name="T8" fmla="*/ 426 w 1940"/>
                  <a:gd name="T9" fmla="*/ 118 h 128"/>
                  <a:gd name="T10" fmla="*/ 282 w 1940"/>
                  <a:gd name="T11" fmla="*/ 110 h 128"/>
                  <a:gd name="T12" fmla="*/ 164 w 1940"/>
                  <a:gd name="T13" fmla="*/ 100 h 128"/>
                  <a:gd name="T14" fmla="*/ 116 w 1940"/>
                  <a:gd name="T15" fmla="*/ 96 h 128"/>
                  <a:gd name="T16" fmla="*/ 76 w 1940"/>
                  <a:gd name="T17" fmla="*/ 90 h 128"/>
                  <a:gd name="T18" fmla="*/ 42 w 1940"/>
                  <a:gd name="T19" fmla="*/ 84 h 128"/>
                  <a:gd name="T20" fmla="*/ 18 w 1940"/>
                  <a:gd name="T21" fmla="*/ 78 h 128"/>
                  <a:gd name="T22" fmla="*/ 4 w 1940"/>
                  <a:gd name="T23" fmla="*/ 72 h 128"/>
                  <a:gd name="T24" fmla="*/ 0 w 1940"/>
                  <a:gd name="T25" fmla="*/ 68 h 128"/>
                  <a:gd name="T26" fmla="*/ 0 w 1940"/>
                  <a:gd name="T27" fmla="*/ 66 h 128"/>
                  <a:gd name="T28" fmla="*/ 0 w 1940"/>
                  <a:gd name="T29" fmla="*/ 66 h 128"/>
                  <a:gd name="T30" fmla="*/ 0 w 1940"/>
                  <a:gd name="T31" fmla="*/ 62 h 128"/>
                  <a:gd name="T32" fmla="*/ 4 w 1940"/>
                  <a:gd name="T33" fmla="*/ 58 h 128"/>
                  <a:gd name="T34" fmla="*/ 18 w 1940"/>
                  <a:gd name="T35" fmla="*/ 52 h 128"/>
                  <a:gd name="T36" fmla="*/ 42 w 1940"/>
                  <a:gd name="T37" fmla="*/ 46 h 128"/>
                  <a:gd name="T38" fmla="*/ 76 w 1940"/>
                  <a:gd name="T39" fmla="*/ 40 h 128"/>
                  <a:gd name="T40" fmla="*/ 116 w 1940"/>
                  <a:gd name="T41" fmla="*/ 34 h 128"/>
                  <a:gd name="T42" fmla="*/ 164 w 1940"/>
                  <a:gd name="T43" fmla="*/ 30 h 128"/>
                  <a:gd name="T44" fmla="*/ 282 w 1940"/>
                  <a:gd name="T45" fmla="*/ 20 h 128"/>
                  <a:gd name="T46" fmla="*/ 426 w 1940"/>
                  <a:gd name="T47" fmla="*/ 12 h 128"/>
                  <a:gd name="T48" fmla="*/ 590 w 1940"/>
                  <a:gd name="T49" fmla="*/ 6 h 128"/>
                  <a:gd name="T50" fmla="*/ 772 w 1940"/>
                  <a:gd name="T51" fmla="*/ 2 h 128"/>
                  <a:gd name="T52" fmla="*/ 968 w 1940"/>
                  <a:gd name="T53" fmla="*/ 0 h 128"/>
                  <a:gd name="T54" fmla="*/ 968 w 1940"/>
                  <a:gd name="T55" fmla="*/ 0 h 128"/>
                  <a:gd name="T56" fmla="*/ 1164 w 1940"/>
                  <a:gd name="T57" fmla="*/ 2 h 128"/>
                  <a:gd name="T58" fmla="*/ 1348 w 1940"/>
                  <a:gd name="T59" fmla="*/ 6 h 128"/>
                  <a:gd name="T60" fmla="*/ 1514 w 1940"/>
                  <a:gd name="T61" fmla="*/ 12 h 128"/>
                  <a:gd name="T62" fmla="*/ 1656 w 1940"/>
                  <a:gd name="T63" fmla="*/ 20 h 128"/>
                  <a:gd name="T64" fmla="*/ 1776 w 1940"/>
                  <a:gd name="T65" fmla="*/ 30 h 128"/>
                  <a:gd name="T66" fmla="*/ 1824 w 1940"/>
                  <a:gd name="T67" fmla="*/ 34 h 128"/>
                  <a:gd name="T68" fmla="*/ 1864 w 1940"/>
                  <a:gd name="T69" fmla="*/ 40 h 128"/>
                  <a:gd name="T70" fmla="*/ 1896 w 1940"/>
                  <a:gd name="T71" fmla="*/ 46 h 128"/>
                  <a:gd name="T72" fmla="*/ 1920 w 1940"/>
                  <a:gd name="T73" fmla="*/ 52 h 128"/>
                  <a:gd name="T74" fmla="*/ 1936 w 1940"/>
                  <a:gd name="T75" fmla="*/ 58 h 128"/>
                  <a:gd name="T76" fmla="*/ 1938 w 1940"/>
                  <a:gd name="T77" fmla="*/ 62 h 128"/>
                  <a:gd name="T78" fmla="*/ 1940 w 1940"/>
                  <a:gd name="T79" fmla="*/ 66 h 128"/>
                  <a:gd name="T80" fmla="*/ 1940 w 1940"/>
                  <a:gd name="T81" fmla="*/ 66 h 128"/>
                  <a:gd name="T82" fmla="*/ 1938 w 1940"/>
                  <a:gd name="T83" fmla="*/ 68 h 128"/>
                  <a:gd name="T84" fmla="*/ 1936 w 1940"/>
                  <a:gd name="T85" fmla="*/ 72 h 128"/>
                  <a:gd name="T86" fmla="*/ 1920 w 1940"/>
                  <a:gd name="T87" fmla="*/ 78 h 128"/>
                  <a:gd name="T88" fmla="*/ 1896 w 1940"/>
                  <a:gd name="T89" fmla="*/ 84 h 128"/>
                  <a:gd name="T90" fmla="*/ 1864 w 1940"/>
                  <a:gd name="T91" fmla="*/ 90 h 128"/>
                  <a:gd name="T92" fmla="*/ 1824 w 1940"/>
                  <a:gd name="T93" fmla="*/ 96 h 128"/>
                  <a:gd name="T94" fmla="*/ 1776 w 1940"/>
                  <a:gd name="T95" fmla="*/ 100 h 128"/>
                  <a:gd name="T96" fmla="*/ 1656 w 1940"/>
                  <a:gd name="T97" fmla="*/ 110 h 128"/>
                  <a:gd name="T98" fmla="*/ 1514 w 1940"/>
                  <a:gd name="T99" fmla="*/ 118 h 128"/>
                  <a:gd name="T100" fmla="*/ 1348 w 1940"/>
                  <a:gd name="T101" fmla="*/ 124 h 128"/>
                  <a:gd name="T102" fmla="*/ 1164 w 1940"/>
                  <a:gd name="T103" fmla="*/ 128 h 128"/>
                  <a:gd name="T104" fmla="*/ 968 w 1940"/>
                  <a:gd name="T10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128">
                    <a:moveTo>
                      <a:pt x="968" y="128"/>
                    </a:moveTo>
                    <a:lnTo>
                      <a:pt x="968" y="128"/>
                    </a:lnTo>
                    <a:lnTo>
                      <a:pt x="772" y="128"/>
                    </a:lnTo>
                    <a:lnTo>
                      <a:pt x="590" y="124"/>
                    </a:lnTo>
                    <a:lnTo>
                      <a:pt x="426" y="118"/>
                    </a:lnTo>
                    <a:lnTo>
                      <a:pt x="282" y="110"/>
                    </a:lnTo>
                    <a:lnTo>
                      <a:pt x="164" y="100"/>
                    </a:lnTo>
                    <a:lnTo>
                      <a:pt x="116" y="96"/>
                    </a:lnTo>
                    <a:lnTo>
                      <a:pt x="76" y="90"/>
                    </a:lnTo>
                    <a:lnTo>
                      <a:pt x="42" y="84"/>
                    </a:lnTo>
                    <a:lnTo>
                      <a:pt x="18" y="78"/>
                    </a:lnTo>
                    <a:lnTo>
                      <a:pt x="4" y="72"/>
                    </a:lnTo>
                    <a:lnTo>
                      <a:pt x="0" y="68"/>
                    </a:lnTo>
                    <a:lnTo>
                      <a:pt x="0" y="66"/>
                    </a:lnTo>
                    <a:lnTo>
                      <a:pt x="0" y="62"/>
                    </a:lnTo>
                    <a:lnTo>
                      <a:pt x="4" y="58"/>
                    </a:lnTo>
                    <a:lnTo>
                      <a:pt x="18" y="52"/>
                    </a:lnTo>
                    <a:lnTo>
                      <a:pt x="42" y="46"/>
                    </a:lnTo>
                    <a:lnTo>
                      <a:pt x="76" y="40"/>
                    </a:lnTo>
                    <a:lnTo>
                      <a:pt x="116" y="34"/>
                    </a:lnTo>
                    <a:lnTo>
                      <a:pt x="164" y="30"/>
                    </a:lnTo>
                    <a:lnTo>
                      <a:pt x="282" y="20"/>
                    </a:lnTo>
                    <a:lnTo>
                      <a:pt x="426" y="12"/>
                    </a:lnTo>
                    <a:lnTo>
                      <a:pt x="590" y="6"/>
                    </a:lnTo>
                    <a:lnTo>
                      <a:pt x="772" y="2"/>
                    </a:lnTo>
                    <a:lnTo>
                      <a:pt x="968" y="0"/>
                    </a:lnTo>
                    <a:lnTo>
                      <a:pt x="1164" y="2"/>
                    </a:lnTo>
                    <a:lnTo>
                      <a:pt x="1348" y="6"/>
                    </a:lnTo>
                    <a:lnTo>
                      <a:pt x="1514" y="12"/>
                    </a:lnTo>
                    <a:lnTo>
                      <a:pt x="1656" y="20"/>
                    </a:lnTo>
                    <a:lnTo>
                      <a:pt x="1776" y="30"/>
                    </a:lnTo>
                    <a:lnTo>
                      <a:pt x="1824" y="34"/>
                    </a:lnTo>
                    <a:lnTo>
                      <a:pt x="1864" y="40"/>
                    </a:lnTo>
                    <a:lnTo>
                      <a:pt x="1896" y="46"/>
                    </a:lnTo>
                    <a:lnTo>
                      <a:pt x="1920" y="52"/>
                    </a:lnTo>
                    <a:lnTo>
                      <a:pt x="1936" y="58"/>
                    </a:lnTo>
                    <a:lnTo>
                      <a:pt x="1938" y="62"/>
                    </a:lnTo>
                    <a:lnTo>
                      <a:pt x="1940" y="66"/>
                    </a:lnTo>
                    <a:lnTo>
                      <a:pt x="1938" y="68"/>
                    </a:lnTo>
                    <a:lnTo>
                      <a:pt x="1936" y="72"/>
                    </a:lnTo>
                    <a:lnTo>
                      <a:pt x="1920" y="78"/>
                    </a:lnTo>
                    <a:lnTo>
                      <a:pt x="1896" y="84"/>
                    </a:lnTo>
                    <a:lnTo>
                      <a:pt x="1864" y="90"/>
                    </a:lnTo>
                    <a:lnTo>
                      <a:pt x="1824" y="96"/>
                    </a:lnTo>
                    <a:lnTo>
                      <a:pt x="1776" y="100"/>
                    </a:lnTo>
                    <a:lnTo>
                      <a:pt x="1656" y="110"/>
                    </a:lnTo>
                    <a:lnTo>
                      <a:pt x="1514" y="118"/>
                    </a:lnTo>
                    <a:lnTo>
                      <a:pt x="1348" y="124"/>
                    </a:lnTo>
                    <a:lnTo>
                      <a:pt x="1164" y="128"/>
                    </a:lnTo>
                    <a:lnTo>
                      <a:pt x="968"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2" name="Freeform 287"/>
              <p:cNvSpPr>
                <a:spLocks noChangeArrowheads="1"/>
              </p:cNvSpPr>
              <p:nvPr/>
            </p:nvSpPr>
            <p:spPr bwMode="auto">
              <a:xfrm>
                <a:off x="138" y="8"/>
                <a:ext cx="1952" cy="130"/>
              </a:xfrm>
              <a:custGeom>
                <a:avLst/>
                <a:gdLst>
                  <a:gd name="T0" fmla="*/ 974 w 1952"/>
                  <a:gd name="T1" fmla="*/ 0 h 130"/>
                  <a:gd name="T2" fmla="*/ 974 w 1952"/>
                  <a:gd name="T3" fmla="*/ 0 h 130"/>
                  <a:gd name="T4" fmla="*/ 778 w 1952"/>
                  <a:gd name="T5" fmla="*/ 2 h 130"/>
                  <a:gd name="T6" fmla="*/ 594 w 1952"/>
                  <a:gd name="T7" fmla="*/ 6 h 130"/>
                  <a:gd name="T8" fmla="*/ 430 w 1952"/>
                  <a:gd name="T9" fmla="*/ 12 h 130"/>
                  <a:gd name="T10" fmla="*/ 286 w 1952"/>
                  <a:gd name="T11" fmla="*/ 20 h 130"/>
                  <a:gd name="T12" fmla="*/ 166 w 1952"/>
                  <a:gd name="T13" fmla="*/ 30 h 130"/>
                  <a:gd name="T14" fmla="*/ 118 w 1952"/>
                  <a:gd name="T15" fmla="*/ 34 h 130"/>
                  <a:gd name="T16" fmla="*/ 76 w 1952"/>
                  <a:gd name="T17" fmla="*/ 40 h 130"/>
                  <a:gd name="T18" fmla="*/ 44 w 1952"/>
                  <a:gd name="T19" fmla="*/ 46 h 130"/>
                  <a:gd name="T20" fmla="*/ 20 w 1952"/>
                  <a:gd name="T21" fmla="*/ 52 h 130"/>
                  <a:gd name="T22" fmla="*/ 6 w 1952"/>
                  <a:gd name="T23" fmla="*/ 58 h 130"/>
                  <a:gd name="T24" fmla="*/ 2 w 1952"/>
                  <a:gd name="T25" fmla="*/ 62 h 130"/>
                  <a:gd name="T26" fmla="*/ 0 w 1952"/>
                  <a:gd name="T27" fmla="*/ 66 h 130"/>
                  <a:gd name="T28" fmla="*/ 0 w 1952"/>
                  <a:gd name="T29" fmla="*/ 66 h 130"/>
                  <a:gd name="T30" fmla="*/ 2 w 1952"/>
                  <a:gd name="T31" fmla="*/ 68 h 130"/>
                  <a:gd name="T32" fmla="*/ 6 w 1952"/>
                  <a:gd name="T33" fmla="*/ 72 h 130"/>
                  <a:gd name="T34" fmla="*/ 20 w 1952"/>
                  <a:gd name="T35" fmla="*/ 78 h 130"/>
                  <a:gd name="T36" fmla="*/ 44 w 1952"/>
                  <a:gd name="T37" fmla="*/ 84 h 130"/>
                  <a:gd name="T38" fmla="*/ 76 w 1952"/>
                  <a:gd name="T39" fmla="*/ 90 h 130"/>
                  <a:gd name="T40" fmla="*/ 118 w 1952"/>
                  <a:gd name="T41" fmla="*/ 96 h 130"/>
                  <a:gd name="T42" fmla="*/ 166 w 1952"/>
                  <a:gd name="T43" fmla="*/ 100 h 130"/>
                  <a:gd name="T44" fmla="*/ 286 w 1952"/>
                  <a:gd name="T45" fmla="*/ 110 h 130"/>
                  <a:gd name="T46" fmla="*/ 430 w 1952"/>
                  <a:gd name="T47" fmla="*/ 118 h 130"/>
                  <a:gd name="T48" fmla="*/ 594 w 1952"/>
                  <a:gd name="T49" fmla="*/ 124 h 130"/>
                  <a:gd name="T50" fmla="*/ 778 w 1952"/>
                  <a:gd name="T51" fmla="*/ 128 h 130"/>
                  <a:gd name="T52" fmla="*/ 974 w 1952"/>
                  <a:gd name="T53" fmla="*/ 130 h 130"/>
                  <a:gd name="T54" fmla="*/ 974 w 1952"/>
                  <a:gd name="T55" fmla="*/ 130 h 130"/>
                  <a:gd name="T56" fmla="*/ 1172 w 1952"/>
                  <a:gd name="T57" fmla="*/ 128 h 130"/>
                  <a:gd name="T58" fmla="*/ 1356 w 1952"/>
                  <a:gd name="T59" fmla="*/ 124 h 130"/>
                  <a:gd name="T60" fmla="*/ 1522 w 1952"/>
                  <a:gd name="T61" fmla="*/ 118 h 130"/>
                  <a:gd name="T62" fmla="*/ 1666 w 1952"/>
                  <a:gd name="T63" fmla="*/ 110 h 130"/>
                  <a:gd name="T64" fmla="*/ 1786 w 1952"/>
                  <a:gd name="T65" fmla="*/ 100 h 130"/>
                  <a:gd name="T66" fmla="*/ 1834 w 1952"/>
                  <a:gd name="T67" fmla="*/ 96 h 130"/>
                  <a:gd name="T68" fmla="*/ 1874 w 1952"/>
                  <a:gd name="T69" fmla="*/ 90 h 130"/>
                  <a:gd name="T70" fmla="*/ 1908 w 1952"/>
                  <a:gd name="T71" fmla="*/ 84 h 130"/>
                  <a:gd name="T72" fmla="*/ 1932 w 1952"/>
                  <a:gd name="T73" fmla="*/ 78 h 130"/>
                  <a:gd name="T74" fmla="*/ 1946 w 1952"/>
                  <a:gd name="T75" fmla="*/ 72 h 130"/>
                  <a:gd name="T76" fmla="*/ 1950 w 1952"/>
                  <a:gd name="T77" fmla="*/ 68 h 130"/>
                  <a:gd name="T78" fmla="*/ 1952 w 1952"/>
                  <a:gd name="T79" fmla="*/ 66 h 130"/>
                  <a:gd name="T80" fmla="*/ 1952 w 1952"/>
                  <a:gd name="T81" fmla="*/ 66 h 130"/>
                  <a:gd name="T82" fmla="*/ 1950 w 1952"/>
                  <a:gd name="T83" fmla="*/ 62 h 130"/>
                  <a:gd name="T84" fmla="*/ 1946 w 1952"/>
                  <a:gd name="T85" fmla="*/ 58 h 130"/>
                  <a:gd name="T86" fmla="*/ 1932 w 1952"/>
                  <a:gd name="T87" fmla="*/ 52 h 130"/>
                  <a:gd name="T88" fmla="*/ 1908 w 1952"/>
                  <a:gd name="T89" fmla="*/ 46 h 130"/>
                  <a:gd name="T90" fmla="*/ 1874 w 1952"/>
                  <a:gd name="T91" fmla="*/ 40 h 130"/>
                  <a:gd name="T92" fmla="*/ 1834 w 1952"/>
                  <a:gd name="T93" fmla="*/ 34 h 130"/>
                  <a:gd name="T94" fmla="*/ 1786 w 1952"/>
                  <a:gd name="T95" fmla="*/ 30 h 130"/>
                  <a:gd name="T96" fmla="*/ 1666 w 1952"/>
                  <a:gd name="T97" fmla="*/ 20 h 130"/>
                  <a:gd name="T98" fmla="*/ 1522 w 1952"/>
                  <a:gd name="T99" fmla="*/ 12 h 130"/>
                  <a:gd name="T100" fmla="*/ 1356 w 1952"/>
                  <a:gd name="T101" fmla="*/ 6 h 130"/>
                  <a:gd name="T102" fmla="*/ 1172 w 1952"/>
                  <a:gd name="T103" fmla="*/ 2 h 130"/>
                  <a:gd name="T104" fmla="*/ 974 w 1952"/>
                  <a:gd name="T10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2" h="130">
                    <a:moveTo>
                      <a:pt x="974" y="0"/>
                    </a:moveTo>
                    <a:lnTo>
                      <a:pt x="974" y="0"/>
                    </a:lnTo>
                    <a:lnTo>
                      <a:pt x="778" y="2"/>
                    </a:lnTo>
                    <a:lnTo>
                      <a:pt x="594" y="6"/>
                    </a:lnTo>
                    <a:lnTo>
                      <a:pt x="430" y="12"/>
                    </a:lnTo>
                    <a:lnTo>
                      <a:pt x="286" y="20"/>
                    </a:lnTo>
                    <a:lnTo>
                      <a:pt x="166" y="30"/>
                    </a:lnTo>
                    <a:lnTo>
                      <a:pt x="118" y="34"/>
                    </a:lnTo>
                    <a:lnTo>
                      <a:pt x="76" y="40"/>
                    </a:lnTo>
                    <a:lnTo>
                      <a:pt x="44" y="46"/>
                    </a:lnTo>
                    <a:lnTo>
                      <a:pt x="20" y="52"/>
                    </a:lnTo>
                    <a:lnTo>
                      <a:pt x="6" y="58"/>
                    </a:lnTo>
                    <a:lnTo>
                      <a:pt x="2" y="62"/>
                    </a:lnTo>
                    <a:lnTo>
                      <a:pt x="0" y="66"/>
                    </a:lnTo>
                    <a:lnTo>
                      <a:pt x="2" y="68"/>
                    </a:lnTo>
                    <a:lnTo>
                      <a:pt x="6" y="72"/>
                    </a:lnTo>
                    <a:lnTo>
                      <a:pt x="20" y="78"/>
                    </a:lnTo>
                    <a:lnTo>
                      <a:pt x="44" y="84"/>
                    </a:lnTo>
                    <a:lnTo>
                      <a:pt x="76" y="90"/>
                    </a:lnTo>
                    <a:lnTo>
                      <a:pt x="118" y="96"/>
                    </a:lnTo>
                    <a:lnTo>
                      <a:pt x="166" y="100"/>
                    </a:lnTo>
                    <a:lnTo>
                      <a:pt x="286" y="110"/>
                    </a:lnTo>
                    <a:lnTo>
                      <a:pt x="430" y="118"/>
                    </a:lnTo>
                    <a:lnTo>
                      <a:pt x="594" y="124"/>
                    </a:lnTo>
                    <a:lnTo>
                      <a:pt x="778" y="128"/>
                    </a:lnTo>
                    <a:lnTo>
                      <a:pt x="974" y="130"/>
                    </a:lnTo>
                    <a:lnTo>
                      <a:pt x="1172" y="128"/>
                    </a:lnTo>
                    <a:lnTo>
                      <a:pt x="1356" y="124"/>
                    </a:lnTo>
                    <a:lnTo>
                      <a:pt x="1522" y="118"/>
                    </a:lnTo>
                    <a:lnTo>
                      <a:pt x="1666" y="110"/>
                    </a:lnTo>
                    <a:lnTo>
                      <a:pt x="1786" y="100"/>
                    </a:lnTo>
                    <a:lnTo>
                      <a:pt x="1834" y="96"/>
                    </a:lnTo>
                    <a:lnTo>
                      <a:pt x="1874" y="90"/>
                    </a:lnTo>
                    <a:lnTo>
                      <a:pt x="1908" y="84"/>
                    </a:lnTo>
                    <a:lnTo>
                      <a:pt x="1932" y="78"/>
                    </a:lnTo>
                    <a:lnTo>
                      <a:pt x="1946" y="72"/>
                    </a:lnTo>
                    <a:lnTo>
                      <a:pt x="1950" y="68"/>
                    </a:lnTo>
                    <a:lnTo>
                      <a:pt x="1952" y="66"/>
                    </a:lnTo>
                    <a:lnTo>
                      <a:pt x="1950" y="62"/>
                    </a:lnTo>
                    <a:lnTo>
                      <a:pt x="1946" y="58"/>
                    </a:lnTo>
                    <a:lnTo>
                      <a:pt x="1932" y="52"/>
                    </a:lnTo>
                    <a:lnTo>
                      <a:pt x="1908" y="46"/>
                    </a:lnTo>
                    <a:lnTo>
                      <a:pt x="1874" y="40"/>
                    </a:lnTo>
                    <a:lnTo>
                      <a:pt x="1834" y="34"/>
                    </a:lnTo>
                    <a:lnTo>
                      <a:pt x="1786" y="30"/>
                    </a:lnTo>
                    <a:lnTo>
                      <a:pt x="1666" y="20"/>
                    </a:lnTo>
                    <a:lnTo>
                      <a:pt x="1522" y="12"/>
                    </a:lnTo>
                    <a:lnTo>
                      <a:pt x="1356" y="6"/>
                    </a:lnTo>
                    <a:lnTo>
                      <a:pt x="1172" y="2"/>
                    </a:lnTo>
                    <a:lnTo>
                      <a:pt x="9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3" name="Freeform 288"/>
              <p:cNvSpPr>
                <a:spLocks noEditPoints="1" noChangeArrowheads="1"/>
              </p:cNvSpPr>
              <p:nvPr/>
            </p:nvSpPr>
            <p:spPr bwMode="auto">
              <a:xfrm>
                <a:off x="144" y="8"/>
                <a:ext cx="1940" cy="128"/>
              </a:xfrm>
              <a:custGeom>
                <a:avLst/>
                <a:gdLst>
                  <a:gd name="T0" fmla="*/ 968 w 1940"/>
                  <a:gd name="T1" fmla="*/ 128 h 128"/>
                  <a:gd name="T2" fmla="*/ 592 w 1940"/>
                  <a:gd name="T3" fmla="*/ 124 h 128"/>
                  <a:gd name="T4" fmla="*/ 286 w 1940"/>
                  <a:gd name="T5" fmla="*/ 110 h 128"/>
                  <a:gd name="T6" fmla="*/ 120 w 1940"/>
                  <a:gd name="T7" fmla="*/ 96 h 128"/>
                  <a:gd name="T8" fmla="*/ 48 w 1940"/>
                  <a:gd name="T9" fmla="*/ 84 h 128"/>
                  <a:gd name="T10" fmla="*/ 10 w 1940"/>
                  <a:gd name="T11" fmla="*/ 72 h 128"/>
                  <a:gd name="T12" fmla="*/ 4 w 1940"/>
                  <a:gd name="T13" fmla="*/ 66 h 128"/>
                  <a:gd name="T14" fmla="*/ 6 w 1940"/>
                  <a:gd name="T15" fmla="*/ 62 h 128"/>
                  <a:gd name="T16" fmla="*/ 24 w 1940"/>
                  <a:gd name="T17" fmla="*/ 52 h 128"/>
                  <a:gd name="T18" fmla="*/ 80 w 1940"/>
                  <a:gd name="T19" fmla="*/ 40 h 128"/>
                  <a:gd name="T20" fmla="*/ 168 w 1940"/>
                  <a:gd name="T21" fmla="*/ 30 h 128"/>
                  <a:gd name="T22" fmla="*/ 430 w 1940"/>
                  <a:gd name="T23" fmla="*/ 12 h 128"/>
                  <a:gd name="T24" fmla="*/ 774 w 1940"/>
                  <a:gd name="T25" fmla="*/ 2 h 128"/>
                  <a:gd name="T26" fmla="*/ 968 w 1940"/>
                  <a:gd name="T27" fmla="*/ 2 h 128"/>
                  <a:gd name="T28" fmla="*/ 1346 w 1940"/>
                  <a:gd name="T29" fmla="*/ 6 h 128"/>
                  <a:gd name="T30" fmla="*/ 1654 w 1940"/>
                  <a:gd name="T31" fmla="*/ 20 h 128"/>
                  <a:gd name="T32" fmla="*/ 1820 w 1940"/>
                  <a:gd name="T33" fmla="*/ 34 h 128"/>
                  <a:gd name="T34" fmla="*/ 1892 w 1940"/>
                  <a:gd name="T35" fmla="*/ 46 h 128"/>
                  <a:gd name="T36" fmla="*/ 1930 w 1940"/>
                  <a:gd name="T37" fmla="*/ 58 h 128"/>
                  <a:gd name="T38" fmla="*/ 1936 w 1940"/>
                  <a:gd name="T39" fmla="*/ 66 h 128"/>
                  <a:gd name="T40" fmla="*/ 1934 w 1940"/>
                  <a:gd name="T41" fmla="*/ 68 h 128"/>
                  <a:gd name="T42" fmla="*/ 1916 w 1940"/>
                  <a:gd name="T43" fmla="*/ 78 h 128"/>
                  <a:gd name="T44" fmla="*/ 1860 w 1940"/>
                  <a:gd name="T45" fmla="*/ 90 h 128"/>
                  <a:gd name="T46" fmla="*/ 1770 w 1940"/>
                  <a:gd name="T47" fmla="*/ 100 h 128"/>
                  <a:gd name="T48" fmla="*/ 1510 w 1940"/>
                  <a:gd name="T49" fmla="*/ 118 h 128"/>
                  <a:gd name="T50" fmla="*/ 1164 w 1940"/>
                  <a:gd name="T51" fmla="*/ 128 h 128"/>
                  <a:gd name="T52" fmla="*/ 968 w 1940"/>
                  <a:gd name="T53" fmla="*/ 0 h 128"/>
                  <a:gd name="T54" fmla="*/ 772 w 1940"/>
                  <a:gd name="T55" fmla="*/ 2 h 128"/>
                  <a:gd name="T56" fmla="*/ 426 w 1940"/>
                  <a:gd name="T57" fmla="*/ 12 h 128"/>
                  <a:gd name="T58" fmla="*/ 164 w 1940"/>
                  <a:gd name="T59" fmla="*/ 30 h 128"/>
                  <a:gd name="T60" fmla="*/ 76 w 1940"/>
                  <a:gd name="T61" fmla="*/ 40 h 128"/>
                  <a:gd name="T62" fmla="*/ 18 w 1940"/>
                  <a:gd name="T63" fmla="*/ 52 h 128"/>
                  <a:gd name="T64" fmla="*/ 0 w 1940"/>
                  <a:gd name="T65" fmla="*/ 62 h 128"/>
                  <a:gd name="T66" fmla="*/ 0 w 1940"/>
                  <a:gd name="T67" fmla="*/ 66 h 128"/>
                  <a:gd name="T68" fmla="*/ 4 w 1940"/>
                  <a:gd name="T69" fmla="*/ 72 h 128"/>
                  <a:gd name="T70" fmla="*/ 42 w 1940"/>
                  <a:gd name="T71" fmla="*/ 84 h 128"/>
                  <a:gd name="T72" fmla="*/ 116 w 1940"/>
                  <a:gd name="T73" fmla="*/ 96 h 128"/>
                  <a:gd name="T74" fmla="*/ 282 w 1940"/>
                  <a:gd name="T75" fmla="*/ 110 h 128"/>
                  <a:gd name="T76" fmla="*/ 590 w 1940"/>
                  <a:gd name="T77" fmla="*/ 124 h 128"/>
                  <a:gd name="T78" fmla="*/ 968 w 1940"/>
                  <a:gd name="T79" fmla="*/ 128 h 128"/>
                  <a:gd name="T80" fmla="*/ 1164 w 1940"/>
                  <a:gd name="T81" fmla="*/ 128 h 128"/>
                  <a:gd name="T82" fmla="*/ 1514 w 1940"/>
                  <a:gd name="T83" fmla="*/ 118 h 128"/>
                  <a:gd name="T84" fmla="*/ 1776 w 1940"/>
                  <a:gd name="T85" fmla="*/ 100 h 128"/>
                  <a:gd name="T86" fmla="*/ 1864 w 1940"/>
                  <a:gd name="T87" fmla="*/ 90 h 128"/>
                  <a:gd name="T88" fmla="*/ 1920 w 1940"/>
                  <a:gd name="T89" fmla="*/ 78 h 128"/>
                  <a:gd name="T90" fmla="*/ 1938 w 1940"/>
                  <a:gd name="T91" fmla="*/ 68 h 128"/>
                  <a:gd name="T92" fmla="*/ 1940 w 1940"/>
                  <a:gd name="T93" fmla="*/ 66 h 128"/>
                  <a:gd name="T94" fmla="*/ 1936 w 1940"/>
                  <a:gd name="T95" fmla="*/ 58 h 128"/>
                  <a:gd name="T96" fmla="*/ 1896 w 1940"/>
                  <a:gd name="T97" fmla="*/ 46 h 128"/>
                  <a:gd name="T98" fmla="*/ 1824 w 1940"/>
                  <a:gd name="T99" fmla="*/ 34 h 128"/>
                  <a:gd name="T100" fmla="*/ 1656 w 1940"/>
                  <a:gd name="T101" fmla="*/ 20 h 128"/>
                  <a:gd name="T102" fmla="*/ 1348 w 1940"/>
                  <a:gd name="T103" fmla="*/ 6 h 128"/>
                  <a:gd name="T104" fmla="*/ 968 w 1940"/>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128">
                    <a:moveTo>
                      <a:pt x="968" y="128"/>
                    </a:moveTo>
                    <a:lnTo>
                      <a:pt x="968" y="128"/>
                    </a:lnTo>
                    <a:lnTo>
                      <a:pt x="774" y="128"/>
                    </a:lnTo>
                    <a:lnTo>
                      <a:pt x="592" y="124"/>
                    </a:lnTo>
                    <a:lnTo>
                      <a:pt x="430" y="118"/>
                    </a:lnTo>
                    <a:lnTo>
                      <a:pt x="286" y="110"/>
                    </a:lnTo>
                    <a:lnTo>
                      <a:pt x="168" y="100"/>
                    </a:lnTo>
                    <a:lnTo>
                      <a:pt x="120" y="96"/>
                    </a:lnTo>
                    <a:lnTo>
                      <a:pt x="80" y="90"/>
                    </a:lnTo>
                    <a:lnTo>
                      <a:pt x="48" y="84"/>
                    </a:lnTo>
                    <a:lnTo>
                      <a:pt x="24" y="78"/>
                    </a:lnTo>
                    <a:lnTo>
                      <a:pt x="10" y="72"/>
                    </a:lnTo>
                    <a:lnTo>
                      <a:pt x="6" y="68"/>
                    </a:lnTo>
                    <a:lnTo>
                      <a:pt x="4" y="66"/>
                    </a:lnTo>
                    <a:lnTo>
                      <a:pt x="6" y="62"/>
                    </a:lnTo>
                    <a:lnTo>
                      <a:pt x="10" y="58"/>
                    </a:lnTo>
                    <a:lnTo>
                      <a:pt x="24" y="52"/>
                    </a:lnTo>
                    <a:lnTo>
                      <a:pt x="48" y="46"/>
                    </a:lnTo>
                    <a:lnTo>
                      <a:pt x="80" y="40"/>
                    </a:lnTo>
                    <a:lnTo>
                      <a:pt x="120" y="34"/>
                    </a:lnTo>
                    <a:lnTo>
                      <a:pt x="168" y="30"/>
                    </a:lnTo>
                    <a:lnTo>
                      <a:pt x="286" y="20"/>
                    </a:lnTo>
                    <a:lnTo>
                      <a:pt x="430" y="12"/>
                    </a:lnTo>
                    <a:lnTo>
                      <a:pt x="592" y="6"/>
                    </a:lnTo>
                    <a:lnTo>
                      <a:pt x="774" y="2"/>
                    </a:lnTo>
                    <a:lnTo>
                      <a:pt x="968" y="2"/>
                    </a:lnTo>
                    <a:lnTo>
                      <a:pt x="1164" y="2"/>
                    </a:lnTo>
                    <a:lnTo>
                      <a:pt x="1346" y="6"/>
                    </a:lnTo>
                    <a:lnTo>
                      <a:pt x="1510" y="12"/>
                    </a:lnTo>
                    <a:lnTo>
                      <a:pt x="1654" y="20"/>
                    </a:lnTo>
                    <a:lnTo>
                      <a:pt x="1770" y="30"/>
                    </a:lnTo>
                    <a:lnTo>
                      <a:pt x="1820" y="34"/>
                    </a:lnTo>
                    <a:lnTo>
                      <a:pt x="1860" y="40"/>
                    </a:lnTo>
                    <a:lnTo>
                      <a:pt x="1892" y="46"/>
                    </a:lnTo>
                    <a:lnTo>
                      <a:pt x="1916" y="52"/>
                    </a:lnTo>
                    <a:lnTo>
                      <a:pt x="1930" y="58"/>
                    </a:lnTo>
                    <a:lnTo>
                      <a:pt x="1934" y="62"/>
                    </a:lnTo>
                    <a:lnTo>
                      <a:pt x="1936" y="66"/>
                    </a:lnTo>
                    <a:lnTo>
                      <a:pt x="1934" y="68"/>
                    </a:lnTo>
                    <a:lnTo>
                      <a:pt x="1930" y="72"/>
                    </a:lnTo>
                    <a:lnTo>
                      <a:pt x="1916" y="78"/>
                    </a:lnTo>
                    <a:lnTo>
                      <a:pt x="1892" y="84"/>
                    </a:lnTo>
                    <a:lnTo>
                      <a:pt x="1860" y="90"/>
                    </a:lnTo>
                    <a:lnTo>
                      <a:pt x="1820" y="96"/>
                    </a:lnTo>
                    <a:lnTo>
                      <a:pt x="1770" y="100"/>
                    </a:lnTo>
                    <a:lnTo>
                      <a:pt x="1654" y="110"/>
                    </a:lnTo>
                    <a:lnTo>
                      <a:pt x="1510" y="118"/>
                    </a:lnTo>
                    <a:lnTo>
                      <a:pt x="1346" y="124"/>
                    </a:lnTo>
                    <a:lnTo>
                      <a:pt x="1164" y="128"/>
                    </a:lnTo>
                    <a:lnTo>
                      <a:pt x="968" y="128"/>
                    </a:lnTo>
                    <a:close/>
                    <a:moveTo>
                      <a:pt x="968" y="0"/>
                    </a:moveTo>
                    <a:lnTo>
                      <a:pt x="968" y="0"/>
                    </a:lnTo>
                    <a:lnTo>
                      <a:pt x="772" y="2"/>
                    </a:lnTo>
                    <a:lnTo>
                      <a:pt x="590" y="6"/>
                    </a:lnTo>
                    <a:lnTo>
                      <a:pt x="426" y="12"/>
                    </a:lnTo>
                    <a:lnTo>
                      <a:pt x="282" y="20"/>
                    </a:lnTo>
                    <a:lnTo>
                      <a:pt x="164" y="30"/>
                    </a:lnTo>
                    <a:lnTo>
                      <a:pt x="116" y="34"/>
                    </a:lnTo>
                    <a:lnTo>
                      <a:pt x="76" y="40"/>
                    </a:lnTo>
                    <a:lnTo>
                      <a:pt x="42" y="46"/>
                    </a:lnTo>
                    <a:lnTo>
                      <a:pt x="18" y="52"/>
                    </a:lnTo>
                    <a:lnTo>
                      <a:pt x="4" y="58"/>
                    </a:lnTo>
                    <a:lnTo>
                      <a:pt x="0" y="62"/>
                    </a:lnTo>
                    <a:lnTo>
                      <a:pt x="0" y="66"/>
                    </a:lnTo>
                    <a:lnTo>
                      <a:pt x="0" y="68"/>
                    </a:lnTo>
                    <a:lnTo>
                      <a:pt x="4" y="72"/>
                    </a:lnTo>
                    <a:lnTo>
                      <a:pt x="18" y="78"/>
                    </a:lnTo>
                    <a:lnTo>
                      <a:pt x="42" y="84"/>
                    </a:lnTo>
                    <a:lnTo>
                      <a:pt x="76" y="90"/>
                    </a:lnTo>
                    <a:lnTo>
                      <a:pt x="116" y="96"/>
                    </a:lnTo>
                    <a:lnTo>
                      <a:pt x="164" y="100"/>
                    </a:lnTo>
                    <a:lnTo>
                      <a:pt x="282" y="110"/>
                    </a:lnTo>
                    <a:lnTo>
                      <a:pt x="426" y="118"/>
                    </a:lnTo>
                    <a:lnTo>
                      <a:pt x="590" y="124"/>
                    </a:lnTo>
                    <a:lnTo>
                      <a:pt x="772" y="128"/>
                    </a:lnTo>
                    <a:lnTo>
                      <a:pt x="968" y="128"/>
                    </a:lnTo>
                    <a:lnTo>
                      <a:pt x="1164" y="128"/>
                    </a:lnTo>
                    <a:lnTo>
                      <a:pt x="1348" y="124"/>
                    </a:lnTo>
                    <a:lnTo>
                      <a:pt x="1514" y="118"/>
                    </a:lnTo>
                    <a:lnTo>
                      <a:pt x="1656" y="110"/>
                    </a:lnTo>
                    <a:lnTo>
                      <a:pt x="1776" y="100"/>
                    </a:lnTo>
                    <a:lnTo>
                      <a:pt x="1824" y="96"/>
                    </a:lnTo>
                    <a:lnTo>
                      <a:pt x="1864" y="90"/>
                    </a:lnTo>
                    <a:lnTo>
                      <a:pt x="1896" y="84"/>
                    </a:lnTo>
                    <a:lnTo>
                      <a:pt x="1920" y="78"/>
                    </a:lnTo>
                    <a:lnTo>
                      <a:pt x="1936" y="72"/>
                    </a:lnTo>
                    <a:lnTo>
                      <a:pt x="1938" y="68"/>
                    </a:lnTo>
                    <a:lnTo>
                      <a:pt x="1940" y="66"/>
                    </a:lnTo>
                    <a:lnTo>
                      <a:pt x="1938" y="62"/>
                    </a:lnTo>
                    <a:lnTo>
                      <a:pt x="1936" y="58"/>
                    </a:lnTo>
                    <a:lnTo>
                      <a:pt x="1920" y="52"/>
                    </a:lnTo>
                    <a:lnTo>
                      <a:pt x="1896" y="46"/>
                    </a:lnTo>
                    <a:lnTo>
                      <a:pt x="1864" y="40"/>
                    </a:lnTo>
                    <a:lnTo>
                      <a:pt x="1824" y="34"/>
                    </a:lnTo>
                    <a:lnTo>
                      <a:pt x="1776" y="30"/>
                    </a:lnTo>
                    <a:lnTo>
                      <a:pt x="1656" y="20"/>
                    </a:lnTo>
                    <a:lnTo>
                      <a:pt x="1514" y="12"/>
                    </a:lnTo>
                    <a:lnTo>
                      <a:pt x="1348" y="6"/>
                    </a:lnTo>
                    <a:lnTo>
                      <a:pt x="1164" y="2"/>
                    </a:lnTo>
                    <a:lnTo>
                      <a:pt x="968" y="0"/>
                    </a:lnTo>
                    <a:close/>
                  </a:path>
                </a:pathLst>
              </a:custGeom>
              <a:solidFill>
                <a:srgbClr val="E5E3E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4" name="Freeform 289"/>
              <p:cNvSpPr>
                <a:spLocks noChangeArrowheads="1"/>
              </p:cNvSpPr>
              <p:nvPr/>
            </p:nvSpPr>
            <p:spPr bwMode="auto">
              <a:xfrm>
                <a:off x="148" y="10"/>
                <a:ext cx="1932" cy="126"/>
              </a:xfrm>
              <a:custGeom>
                <a:avLst/>
                <a:gdLst>
                  <a:gd name="T0" fmla="*/ 964 w 1932"/>
                  <a:gd name="T1" fmla="*/ 126 h 126"/>
                  <a:gd name="T2" fmla="*/ 964 w 1932"/>
                  <a:gd name="T3" fmla="*/ 126 h 126"/>
                  <a:gd name="T4" fmla="*/ 770 w 1932"/>
                  <a:gd name="T5" fmla="*/ 126 h 126"/>
                  <a:gd name="T6" fmla="*/ 588 w 1932"/>
                  <a:gd name="T7" fmla="*/ 122 h 126"/>
                  <a:gd name="T8" fmla="*/ 426 w 1932"/>
                  <a:gd name="T9" fmla="*/ 116 h 126"/>
                  <a:gd name="T10" fmla="*/ 282 w 1932"/>
                  <a:gd name="T11" fmla="*/ 108 h 126"/>
                  <a:gd name="T12" fmla="*/ 164 w 1932"/>
                  <a:gd name="T13" fmla="*/ 98 h 126"/>
                  <a:gd name="T14" fmla="*/ 116 w 1932"/>
                  <a:gd name="T15" fmla="*/ 94 h 126"/>
                  <a:gd name="T16" fmla="*/ 76 w 1932"/>
                  <a:gd name="T17" fmla="*/ 88 h 126"/>
                  <a:gd name="T18" fmla="*/ 44 w 1932"/>
                  <a:gd name="T19" fmla="*/ 82 h 126"/>
                  <a:gd name="T20" fmla="*/ 20 w 1932"/>
                  <a:gd name="T21" fmla="*/ 76 h 126"/>
                  <a:gd name="T22" fmla="*/ 6 w 1932"/>
                  <a:gd name="T23" fmla="*/ 70 h 126"/>
                  <a:gd name="T24" fmla="*/ 2 w 1932"/>
                  <a:gd name="T25" fmla="*/ 66 h 126"/>
                  <a:gd name="T26" fmla="*/ 0 w 1932"/>
                  <a:gd name="T27" fmla="*/ 64 h 126"/>
                  <a:gd name="T28" fmla="*/ 0 w 1932"/>
                  <a:gd name="T29" fmla="*/ 64 h 126"/>
                  <a:gd name="T30" fmla="*/ 2 w 1932"/>
                  <a:gd name="T31" fmla="*/ 60 h 126"/>
                  <a:gd name="T32" fmla="*/ 6 w 1932"/>
                  <a:gd name="T33" fmla="*/ 56 h 126"/>
                  <a:gd name="T34" fmla="*/ 20 w 1932"/>
                  <a:gd name="T35" fmla="*/ 50 h 126"/>
                  <a:gd name="T36" fmla="*/ 44 w 1932"/>
                  <a:gd name="T37" fmla="*/ 44 h 126"/>
                  <a:gd name="T38" fmla="*/ 76 w 1932"/>
                  <a:gd name="T39" fmla="*/ 38 h 126"/>
                  <a:gd name="T40" fmla="*/ 116 w 1932"/>
                  <a:gd name="T41" fmla="*/ 32 h 126"/>
                  <a:gd name="T42" fmla="*/ 164 w 1932"/>
                  <a:gd name="T43" fmla="*/ 28 h 126"/>
                  <a:gd name="T44" fmla="*/ 282 w 1932"/>
                  <a:gd name="T45" fmla="*/ 18 h 126"/>
                  <a:gd name="T46" fmla="*/ 426 w 1932"/>
                  <a:gd name="T47" fmla="*/ 10 h 126"/>
                  <a:gd name="T48" fmla="*/ 588 w 1932"/>
                  <a:gd name="T49" fmla="*/ 4 h 126"/>
                  <a:gd name="T50" fmla="*/ 770 w 1932"/>
                  <a:gd name="T51" fmla="*/ 0 h 126"/>
                  <a:gd name="T52" fmla="*/ 964 w 1932"/>
                  <a:gd name="T53" fmla="*/ 0 h 126"/>
                  <a:gd name="T54" fmla="*/ 964 w 1932"/>
                  <a:gd name="T55" fmla="*/ 0 h 126"/>
                  <a:gd name="T56" fmla="*/ 1160 w 1932"/>
                  <a:gd name="T57" fmla="*/ 0 h 126"/>
                  <a:gd name="T58" fmla="*/ 1342 w 1932"/>
                  <a:gd name="T59" fmla="*/ 4 h 126"/>
                  <a:gd name="T60" fmla="*/ 1506 w 1932"/>
                  <a:gd name="T61" fmla="*/ 10 h 126"/>
                  <a:gd name="T62" fmla="*/ 1650 w 1932"/>
                  <a:gd name="T63" fmla="*/ 18 h 126"/>
                  <a:gd name="T64" fmla="*/ 1766 w 1932"/>
                  <a:gd name="T65" fmla="*/ 28 h 126"/>
                  <a:gd name="T66" fmla="*/ 1816 w 1932"/>
                  <a:gd name="T67" fmla="*/ 32 h 126"/>
                  <a:gd name="T68" fmla="*/ 1856 w 1932"/>
                  <a:gd name="T69" fmla="*/ 38 h 126"/>
                  <a:gd name="T70" fmla="*/ 1888 w 1932"/>
                  <a:gd name="T71" fmla="*/ 44 h 126"/>
                  <a:gd name="T72" fmla="*/ 1912 w 1932"/>
                  <a:gd name="T73" fmla="*/ 50 h 126"/>
                  <a:gd name="T74" fmla="*/ 1926 w 1932"/>
                  <a:gd name="T75" fmla="*/ 56 h 126"/>
                  <a:gd name="T76" fmla="*/ 1930 w 1932"/>
                  <a:gd name="T77" fmla="*/ 60 h 126"/>
                  <a:gd name="T78" fmla="*/ 1932 w 1932"/>
                  <a:gd name="T79" fmla="*/ 64 h 126"/>
                  <a:gd name="T80" fmla="*/ 1932 w 1932"/>
                  <a:gd name="T81" fmla="*/ 64 h 126"/>
                  <a:gd name="T82" fmla="*/ 1930 w 1932"/>
                  <a:gd name="T83" fmla="*/ 66 h 126"/>
                  <a:gd name="T84" fmla="*/ 1926 w 1932"/>
                  <a:gd name="T85" fmla="*/ 70 h 126"/>
                  <a:gd name="T86" fmla="*/ 1912 w 1932"/>
                  <a:gd name="T87" fmla="*/ 76 h 126"/>
                  <a:gd name="T88" fmla="*/ 1888 w 1932"/>
                  <a:gd name="T89" fmla="*/ 82 h 126"/>
                  <a:gd name="T90" fmla="*/ 1856 w 1932"/>
                  <a:gd name="T91" fmla="*/ 88 h 126"/>
                  <a:gd name="T92" fmla="*/ 1816 w 1932"/>
                  <a:gd name="T93" fmla="*/ 94 h 126"/>
                  <a:gd name="T94" fmla="*/ 1766 w 1932"/>
                  <a:gd name="T95" fmla="*/ 98 h 126"/>
                  <a:gd name="T96" fmla="*/ 1650 w 1932"/>
                  <a:gd name="T97" fmla="*/ 108 h 126"/>
                  <a:gd name="T98" fmla="*/ 1506 w 1932"/>
                  <a:gd name="T99" fmla="*/ 116 h 126"/>
                  <a:gd name="T100" fmla="*/ 1342 w 1932"/>
                  <a:gd name="T101" fmla="*/ 122 h 126"/>
                  <a:gd name="T102" fmla="*/ 1160 w 1932"/>
                  <a:gd name="T103" fmla="*/ 126 h 126"/>
                  <a:gd name="T104" fmla="*/ 964 w 1932"/>
                  <a:gd name="T10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2" h="126">
                    <a:moveTo>
                      <a:pt x="964" y="126"/>
                    </a:moveTo>
                    <a:lnTo>
                      <a:pt x="964" y="126"/>
                    </a:lnTo>
                    <a:lnTo>
                      <a:pt x="770" y="126"/>
                    </a:lnTo>
                    <a:lnTo>
                      <a:pt x="588" y="122"/>
                    </a:lnTo>
                    <a:lnTo>
                      <a:pt x="426" y="116"/>
                    </a:lnTo>
                    <a:lnTo>
                      <a:pt x="282" y="108"/>
                    </a:lnTo>
                    <a:lnTo>
                      <a:pt x="164" y="98"/>
                    </a:lnTo>
                    <a:lnTo>
                      <a:pt x="116" y="94"/>
                    </a:lnTo>
                    <a:lnTo>
                      <a:pt x="76" y="88"/>
                    </a:lnTo>
                    <a:lnTo>
                      <a:pt x="44" y="82"/>
                    </a:lnTo>
                    <a:lnTo>
                      <a:pt x="20" y="76"/>
                    </a:lnTo>
                    <a:lnTo>
                      <a:pt x="6" y="70"/>
                    </a:lnTo>
                    <a:lnTo>
                      <a:pt x="2" y="66"/>
                    </a:lnTo>
                    <a:lnTo>
                      <a:pt x="0" y="64"/>
                    </a:lnTo>
                    <a:lnTo>
                      <a:pt x="2" y="60"/>
                    </a:lnTo>
                    <a:lnTo>
                      <a:pt x="6" y="56"/>
                    </a:lnTo>
                    <a:lnTo>
                      <a:pt x="20" y="50"/>
                    </a:lnTo>
                    <a:lnTo>
                      <a:pt x="44" y="44"/>
                    </a:lnTo>
                    <a:lnTo>
                      <a:pt x="76" y="38"/>
                    </a:lnTo>
                    <a:lnTo>
                      <a:pt x="116" y="32"/>
                    </a:lnTo>
                    <a:lnTo>
                      <a:pt x="164" y="28"/>
                    </a:lnTo>
                    <a:lnTo>
                      <a:pt x="282" y="18"/>
                    </a:lnTo>
                    <a:lnTo>
                      <a:pt x="426" y="10"/>
                    </a:lnTo>
                    <a:lnTo>
                      <a:pt x="588" y="4"/>
                    </a:lnTo>
                    <a:lnTo>
                      <a:pt x="770" y="0"/>
                    </a:lnTo>
                    <a:lnTo>
                      <a:pt x="964" y="0"/>
                    </a:lnTo>
                    <a:lnTo>
                      <a:pt x="1160" y="0"/>
                    </a:lnTo>
                    <a:lnTo>
                      <a:pt x="1342" y="4"/>
                    </a:lnTo>
                    <a:lnTo>
                      <a:pt x="1506" y="10"/>
                    </a:lnTo>
                    <a:lnTo>
                      <a:pt x="1650" y="18"/>
                    </a:lnTo>
                    <a:lnTo>
                      <a:pt x="1766" y="28"/>
                    </a:lnTo>
                    <a:lnTo>
                      <a:pt x="1816" y="32"/>
                    </a:lnTo>
                    <a:lnTo>
                      <a:pt x="1856" y="38"/>
                    </a:lnTo>
                    <a:lnTo>
                      <a:pt x="1888" y="44"/>
                    </a:lnTo>
                    <a:lnTo>
                      <a:pt x="1912" y="50"/>
                    </a:lnTo>
                    <a:lnTo>
                      <a:pt x="1926" y="56"/>
                    </a:lnTo>
                    <a:lnTo>
                      <a:pt x="1930" y="60"/>
                    </a:lnTo>
                    <a:lnTo>
                      <a:pt x="1932" y="64"/>
                    </a:lnTo>
                    <a:lnTo>
                      <a:pt x="1930" y="66"/>
                    </a:lnTo>
                    <a:lnTo>
                      <a:pt x="1926" y="70"/>
                    </a:lnTo>
                    <a:lnTo>
                      <a:pt x="1912" y="76"/>
                    </a:lnTo>
                    <a:lnTo>
                      <a:pt x="1888" y="82"/>
                    </a:lnTo>
                    <a:lnTo>
                      <a:pt x="1856" y="88"/>
                    </a:lnTo>
                    <a:lnTo>
                      <a:pt x="1816" y="94"/>
                    </a:lnTo>
                    <a:lnTo>
                      <a:pt x="1766" y="98"/>
                    </a:lnTo>
                    <a:lnTo>
                      <a:pt x="1650" y="108"/>
                    </a:lnTo>
                    <a:lnTo>
                      <a:pt x="1506" y="116"/>
                    </a:lnTo>
                    <a:lnTo>
                      <a:pt x="1342" y="122"/>
                    </a:lnTo>
                    <a:lnTo>
                      <a:pt x="1160" y="126"/>
                    </a:lnTo>
                    <a:lnTo>
                      <a:pt x="964"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5" name="Freeform 290"/>
              <p:cNvSpPr>
                <a:spLocks noChangeArrowheads="1"/>
              </p:cNvSpPr>
              <p:nvPr/>
            </p:nvSpPr>
            <p:spPr bwMode="auto">
              <a:xfrm>
                <a:off x="144" y="8"/>
                <a:ext cx="1940" cy="128"/>
              </a:xfrm>
              <a:custGeom>
                <a:avLst/>
                <a:gdLst>
                  <a:gd name="T0" fmla="*/ 968 w 1940"/>
                  <a:gd name="T1" fmla="*/ 0 h 128"/>
                  <a:gd name="T2" fmla="*/ 968 w 1940"/>
                  <a:gd name="T3" fmla="*/ 0 h 128"/>
                  <a:gd name="T4" fmla="*/ 772 w 1940"/>
                  <a:gd name="T5" fmla="*/ 2 h 128"/>
                  <a:gd name="T6" fmla="*/ 590 w 1940"/>
                  <a:gd name="T7" fmla="*/ 6 h 128"/>
                  <a:gd name="T8" fmla="*/ 426 w 1940"/>
                  <a:gd name="T9" fmla="*/ 12 h 128"/>
                  <a:gd name="T10" fmla="*/ 282 w 1940"/>
                  <a:gd name="T11" fmla="*/ 20 h 128"/>
                  <a:gd name="T12" fmla="*/ 164 w 1940"/>
                  <a:gd name="T13" fmla="*/ 30 h 128"/>
                  <a:gd name="T14" fmla="*/ 116 w 1940"/>
                  <a:gd name="T15" fmla="*/ 34 h 128"/>
                  <a:gd name="T16" fmla="*/ 76 w 1940"/>
                  <a:gd name="T17" fmla="*/ 40 h 128"/>
                  <a:gd name="T18" fmla="*/ 42 w 1940"/>
                  <a:gd name="T19" fmla="*/ 46 h 128"/>
                  <a:gd name="T20" fmla="*/ 18 w 1940"/>
                  <a:gd name="T21" fmla="*/ 52 h 128"/>
                  <a:gd name="T22" fmla="*/ 4 w 1940"/>
                  <a:gd name="T23" fmla="*/ 58 h 128"/>
                  <a:gd name="T24" fmla="*/ 0 w 1940"/>
                  <a:gd name="T25" fmla="*/ 62 h 128"/>
                  <a:gd name="T26" fmla="*/ 0 w 1940"/>
                  <a:gd name="T27" fmla="*/ 66 h 128"/>
                  <a:gd name="T28" fmla="*/ 0 w 1940"/>
                  <a:gd name="T29" fmla="*/ 66 h 128"/>
                  <a:gd name="T30" fmla="*/ 0 w 1940"/>
                  <a:gd name="T31" fmla="*/ 68 h 128"/>
                  <a:gd name="T32" fmla="*/ 4 w 1940"/>
                  <a:gd name="T33" fmla="*/ 72 h 128"/>
                  <a:gd name="T34" fmla="*/ 18 w 1940"/>
                  <a:gd name="T35" fmla="*/ 78 h 128"/>
                  <a:gd name="T36" fmla="*/ 42 w 1940"/>
                  <a:gd name="T37" fmla="*/ 84 h 128"/>
                  <a:gd name="T38" fmla="*/ 76 w 1940"/>
                  <a:gd name="T39" fmla="*/ 90 h 128"/>
                  <a:gd name="T40" fmla="*/ 116 w 1940"/>
                  <a:gd name="T41" fmla="*/ 96 h 128"/>
                  <a:gd name="T42" fmla="*/ 164 w 1940"/>
                  <a:gd name="T43" fmla="*/ 100 h 128"/>
                  <a:gd name="T44" fmla="*/ 282 w 1940"/>
                  <a:gd name="T45" fmla="*/ 110 h 128"/>
                  <a:gd name="T46" fmla="*/ 426 w 1940"/>
                  <a:gd name="T47" fmla="*/ 118 h 128"/>
                  <a:gd name="T48" fmla="*/ 590 w 1940"/>
                  <a:gd name="T49" fmla="*/ 124 h 128"/>
                  <a:gd name="T50" fmla="*/ 772 w 1940"/>
                  <a:gd name="T51" fmla="*/ 128 h 128"/>
                  <a:gd name="T52" fmla="*/ 968 w 1940"/>
                  <a:gd name="T53" fmla="*/ 128 h 128"/>
                  <a:gd name="T54" fmla="*/ 968 w 1940"/>
                  <a:gd name="T55" fmla="*/ 128 h 128"/>
                  <a:gd name="T56" fmla="*/ 1164 w 1940"/>
                  <a:gd name="T57" fmla="*/ 128 h 128"/>
                  <a:gd name="T58" fmla="*/ 1348 w 1940"/>
                  <a:gd name="T59" fmla="*/ 124 h 128"/>
                  <a:gd name="T60" fmla="*/ 1514 w 1940"/>
                  <a:gd name="T61" fmla="*/ 118 h 128"/>
                  <a:gd name="T62" fmla="*/ 1656 w 1940"/>
                  <a:gd name="T63" fmla="*/ 110 h 128"/>
                  <a:gd name="T64" fmla="*/ 1776 w 1940"/>
                  <a:gd name="T65" fmla="*/ 100 h 128"/>
                  <a:gd name="T66" fmla="*/ 1824 w 1940"/>
                  <a:gd name="T67" fmla="*/ 96 h 128"/>
                  <a:gd name="T68" fmla="*/ 1864 w 1940"/>
                  <a:gd name="T69" fmla="*/ 90 h 128"/>
                  <a:gd name="T70" fmla="*/ 1896 w 1940"/>
                  <a:gd name="T71" fmla="*/ 84 h 128"/>
                  <a:gd name="T72" fmla="*/ 1920 w 1940"/>
                  <a:gd name="T73" fmla="*/ 78 h 128"/>
                  <a:gd name="T74" fmla="*/ 1936 w 1940"/>
                  <a:gd name="T75" fmla="*/ 72 h 128"/>
                  <a:gd name="T76" fmla="*/ 1938 w 1940"/>
                  <a:gd name="T77" fmla="*/ 68 h 128"/>
                  <a:gd name="T78" fmla="*/ 1940 w 1940"/>
                  <a:gd name="T79" fmla="*/ 66 h 128"/>
                  <a:gd name="T80" fmla="*/ 1940 w 1940"/>
                  <a:gd name="T81" fmla="*/ 66 h 128"/>
                  <a:gd name="T82" fmla="*/ 1938 w 1940"/>
                  <a:gd name="T83" fmla="*/ 62 h 128"/>
                  <a:gd name="T84" fmla="*/ 1936 w 1940"/>
                  <a:gd name="T85" fmla="*/ 58 h 128"/>
                  <a:gd name="T86" fmla="*/ 1920 w 1940"/>
                  <a:gd name="T87" fmla="*/ 52 h 128"/>
                  <a:gd name="T88" fmla="*/ 1896 w 1940"/>
                  <a:gd name="T89" fmla="*/ 46 h 128"/>
                  <a:gd name="T90" fmla="*/ 1864 w 1940"/>
                  <a:gd name="T91" fmla="*/ 40 h 128"/>
                  <a:gd name="T92" fmla="*/ 1824 w 1940"/>
                  <a:gd name="T93" fmla="*/ 34 h 128"/>
                  <a:gd name="T94" fmla="*/ 1776 w 1940"/>
                  <a:gd name="T95" fmla="*/ 30 h 128"/>
                  <a:gd name="T96" fmla="*/ 1656 w 1940"/>
                  <a:gd name="T97" fmla="*/ 20 h 128"/>
                  <a:gd name="T98" fmla="*/ 1514 w 1940"/>
                  <a:gd name="T99" fmla="*/ 12 h 128"/>
                  <a:gd name="T100" fmla="*/ 1348 w 1940"/>
                  <a:gd name="T101" fmla="*/ 6 h 128"/>
                  <a:gd name="T102" fmla="*/ 1164 w 1940"/>
                  <a:gd name="T103" fmla="*/ 2 h 128"/>
                  <a:gd name="T104" fmla="*/ 968 w 1940"/>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128">
                    <a:moveTo>
                      <a:pt x="968" y="0"/>
                    </a:moveTo>
                    <a:lnTo>
                      <a:pt x="968" y="0"/>
                    </a:lnTo>
                    <a:lnTo>
                      <a:pt x="772" y="2"/>
                    </a:lnTo>
                    <a:lnTo>
                      <a:pt x="590" y="6"/>
                    </a:lnTo>
                    <a:lnTo>
                      <a:pt x="426" y="12"/>
                    </a:lnTo>
                    <a:lnTo>
                      <a:pt x="282" y="20"/>
                    </a:lnTo>
                    <a:lnTo>
                      <a:pt x="164" y="30"/>
                    </a:lnTo>
                    <a:lnTo>
                      <a:pt x="116" y="34"/>
                    </a:lnTo>
                    <a:lnTo>
                      <a:pt x="76" y="40"/>
                    </a:lnTo>
                    <a:lnTo>
                      <a:pt x="42" y="46"/>
                    </a:lnTo>
                    <a:lnTo>
                      <a:pt x="18" y="52"/>
                    </a:lnTo>
                    <a:lnTo>
                      <a:pt x="4" y="58"/>
                    </a:lnTo>
                    <a:lnTo>
                      <a:pt x="0" y="62"/>
                    </a:lnTo>
                    <a:lnTo>
                      <a:pt x="0" y="66"/>
                    </a:lnTo>
                    <a:lnTo>
                      <a:pt x="0" y="68"/>
                    </a:lnTo>
                    <a:lnTo>
                      <a:pt x="4" y="72"/>
                    </a:lnTo>
                    <a:lnTo>
                      <a:pt x="18" y="78"/>
                    </a:lnTo>
                    <a:lnTo>
                      <a:pt x="42" y="84"/>
                    </a:lnTo>
                    <a:lnTo>
                      <a:pt x="76" y="90"/>
                    </a:lnTo>
                    <a:lnTo>
                      <a:pt x="116" y="96"/>
                    </a:lnTo>
                    <a:lnTo>
                      <a:pt x="164" y="100"/>
                    </a:lnTo>
                    <a:lnTo>
                      <a:pt x="282" y="110"/>
                    </a:lnTo>
                    <a:lnTo>
                      <a:pt x="426" y="118"/>
                    </a:lnTo>
                    <a:lnTo>
                      <a:pt x="590" y="124"/>
                    </a:lnTo>
                    <a:lnTo>
                      <a:pt x="772" y="128"/>
                    </a:lnTo>
                    <a:lnTo>
                      <a:pt x="968" y="128"/>
                    </a:lnTo>
                    <a:lnTo>
                      <a:pt x="1164" y="128"/>
                    </a:lnTo>
                    <a:lnTo>
                      <a:pt x="1348" y="124"/>
                    </a:lnTo>
                    <a:lnTo>
                      <a:pt x="1514" y="118"/>
                    </a:lnTo>
                    <a:lnTo>
                      <a:pt x="1656" y="110"/>
                    </a:lnTo>
                    <a:lnTo>
                      <a:pt x="1776" y="100"/>
                    </a:lnTo>
                    <a:lnTo>
                      <a:pt x="1824" y="96"/>
                    </a:lnTo>
                    <a:lnTo>
                      <a:pt x="1864" y="90"/>
                    </a:lnTo>
                    <a:lnTo>
                      <a:pt x="1896" y="84"/>
                    </a:lnTo>
                    <a:lnTo>
                      <a:pt x="1920" y="78"/>
                    </a:lnTo>
                    <a:lnTo>
                      <a:pt x="1936" y="72"/>
                    </a:lnTo>
                    <a:lnTo>
                      <a:pt x="1938" y="68"/>
                    </a:lnTo>
                    <a:lnTo>
                      <a:pt x="1940" y="66"/>
                    </a:lnTo>
                    <a:lnTo>
                      <a:pt x="1938" y="62"/>
                    </a:lnTo>
                    <a:lnTo>
                      <a:pt x="1936" y="58"/>
                    </a:lnTo>
                    <a:lnTo>
                      <a:pt x="1920" y="52"/>
                    </a:lnTo>
                    <a:lnTo>
                      <a:pt x="1896" y="46"/>
                    </a:lnTo>
                    <a:lnTo>
                      <a:pt x="1864" y="40"/>
                    </a:lnTo>
                    <a:lnTo>
                      <a:pt x="1824" y="34"/>
                    </a:lnTo>
                    <a:lnTo>
                      <a:pt x="1776" y="30"/>
                    </a:lnTo>
                    <a:lnTo>
                      <a:pt x="1656" y="20"/>
                    </a:lnTo>
                    <a:lnTo>
                      <a:pt x="1514" y="12"/>
                    </a:lnTo>
                    <a:lnTo>
                      <a:pt x="1348" y="6"/>
                    </a:lnTo>
                    <a:lnTo>
                      <a:pt x="1164" y="2"/>
                    </a:lnTo>
                    <a:lnTo>
                      <a:pt x="9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6" name="Freeform 291"/>
              <p:cNvSpPr>
                <a:spLocks noEditPoints="1" noChangeArrowheads="1"/>
              </p:cNvSpPr>
              <p:nvPr/>
            </p:nvSpPr>
            <p:spPr bwMode="auto">
              <a:xfrm>
                <a:off x="148" y="10"/>
                <a:ext cx="1932" cy="126"/>
              </a:xfrm>
              <a:custGeom>
                <a:avLst/>
                <a:gdLst>
                  <a:gd name="T0" fmla="*/ 964 w 1932"/>
                  <a:gd name="T1" fmla="*/ 126 h 126"/>
                  <a:gd name="T2" fmla="*/ 590 w 1932"/>
                  <a:gd name="T3" fmla="*/ 122 h 126"/>
                  <a:gd name="T4" fmla="*/ 286 w 1932"/>
                  <a:gd name="T5" fmla="*/ 108 h 126"/>
                  <a:gd name="T6" fmla="*/ 122 w 1932"/>
                  <a:gd name="T7" fmla="*/ 92 h 126"/>
                  <a:gd name="T8" fmla="*/ 48 w 1932"/>
                  <a:gd name="T9" fmla="*/ 82 h 126"/>
                  <a:gd name="T10" fmla="*/ 10 w 1932"/>
                  <a:gd name="T11" fmla="*/ 70 h 126"/>
                  <a:gd name="T12" fmla="*/ 6 w 1932"/>
                  <a:gd name="T13" fmla="*/ 64 h 126"/>
                  <a:gd name="T14" fmla="*/ 6 w 1932"/>
                  <a:gd name="T15" fmla="*/ 60 h 126"/>
                  <a:gd name="T16" fmla="*/ 24 w 1932"/>
                  <a:gd name="T17" fmla="*/ 50 h 126"/>
                  <a:gd name="T18" fmla="*/ 80 w 1932"/>
                  <a:gd name="T19" fmla="*/ 38 h 126"/>
                  <a:gd name="T20" fmla="*/ 170 w 1932"/>
                  <a:gd name="T21" fmla="*/ 28 h 126"/>
                  <a:gd name="T22" fmla="*/ 428 w 1932"/>
                  <a:gd name="T23" fmla="*/ 10 h 126"/>
                  <a:gd name="T24" fmla="*/ 770 w 1932"/>
                  <a:gd name="T25" fmla="*/ 0 h 126"/>
                  <a:gd name="T26" fmla="*/ 964 w 1932"/>
                  <a:gd name="T27" fmla="*/ 0 h 126"/>
                  <a:gd name="T28" fmla="*/ 1340 w 1932"/>
                  <a:gd name="T29" fmla="*/ 4 h 126"/>
                  <a:gd name="T30" fmla="*/ 1646 w 1932"/>
                  <a:gd name="T31" fmla="*/ 18 h 126"/>
                  <a:gd name="T32" fmla="*/ 1810 w 1932"/>
                  <a:gd name="T33" fmla="*/ 32 h 126"/>
                  <a:gd name="T34" fmla="*/ 1884 w 1932"/>
                  <a:gd name="T35" fmla="*/ 44 h 126"/>
                  <a:gd name="T36" fmla="*/ 1922 w 1932"/>
                  <a:gd name="T37" fmla="*/ 56 h 126"/>
                  <a:gd name="T38" fmla="*/ 1926 w 1932"/>
                  <a:gd name="T39" fmla="*/ 64 h 126"/>
                  <a:gd name="T40" fmla="*/ 1924 w 1932"/>
                  <a:gd name="T41" fmla="*/ 66 h 126"/>
                  <a:gd name="T42" fmla="*/ 1906 w 1932"/>
                  <a:gd name="T43" fmla="*/ 76 h 126"/>
                  <a:gd name="T44" fmla="*/ 1850 w 1932"/>
                  <a:gd name="T45" fmla="*/ 88 h 126"/>
                  <a:gd name="T46" fmla="*/ 1762 w 1932"/>
                  <a:gd name="T47" fmla="*/ 98 h 126"/>
                  <a:gd name="T48" fmla="*/ 1504 w 1932"/>
                  <a:gd name="T49" fmla="*/ 116 h 126"/>
                  <a:gd name="T50" fmla="*/ 1158 w 1932"/>
                  <a:gd name="T51" fmla="*/ 124 h 126"/>
                  <a:gd name="T52" fmla="*/ 964 w 1932"/>
                  <a:gd name="T53" fmla="*/ 0 h 126"/>
                  <a:gd name="T54" fmla="*/ 770 w 1932"/>
                  <a:gd name="T55" fmla="*/ 0 h 126"/>
                  <a:gd name="T56" fmla="*/ 426 w 1932"/>
                  <a:gd name="T57" fmla="*/ 10 h 126"/>
                  <a:gd name="T58" fmla="*/ 164 w 1932"/>
                  <a:gd name="T59" fmla="*/ 28 h 126"/>
                  <a:gd name="T60" fmla="*/ 76 w 1932"/>
                  <a:gd name="T61" fmla="*/ 38 h 126"/>
                  <a:gd name="T62" fmla="*/ 20 w 1932"/>
                  <a:gd name="T63" fmla="*/ 50 h 126"/>
                  <a:gd name="T64" fmla="*/ 2 w 1932"/>
                  <a:gd name="T65" fmla="*/ 60 h 126"/>
                  <a:gd name="T66" fmla="*/ 0 w 1932"/>
                  <a:gd name="T67" fmla="*/ 64 h 126"/>
                  <a:gd name="T68" fmla="*/ 6 w 1932"/>
                  <a:gd name="T69" fmla="*/ 70 h 126"/>
                  <a:gd name="T70" fmla="*/ 44 w 1932"/>
                  <a:gd name="T71" fmla="*/ 82 h 126"/>
                  <a:gd name="T72" fmla="*/ 116 w 1932"/>
                  <a:gd name="T73" fmla="*/ 94 h 126"/>
                  <a:gd name="T74" fmla="*/ 282 w 1932"/>
                  <a:gd name="T75" fmla="*/ 108 h 126"/>
                  <a:gd name="T76" fmla="*/ 588 w 1932"/>
                  <a:gd name="T77" fmla="*/ 122 h 126"/>
                  <a:gd name="T78" fmla="*/ 964 w 1932"/>
                  <a:gd name="T79" fmla="*/ 126 h 126"/>
                  <a:gd name="T80" fmla="*/ 1160 w 1932"/>
                  <a:gd name="T81" fmla="*/ 126 h 126"/>
                  <a:gd name="T82" fmla="*/ 1506 w 1932"/>
                  <a:gd name="T83" fmla="*/ 116 h 126"/>
                  <a:gd name="T84" fmla="*/ 1766 w 1932"/>
                  <a:gd name="T85" fmla="*/ 98 h 126"/>
                  <a:gd name="T86" fmla="*/ 1856 w 1932"/>
                  <a:gd name="T87" fmla="*/ 88 h 126"/>
                  <a:gd name="T88" fmla="*/ 1912 w 1932"/>
                  <a:gd name="T89" fmla="*/ 76 h 126"/>
                  <a:gd name="T90" fmla="*/ 1930 w 1932"/>
                  <a:gd name="T91" fmla="*/ 66 h 126"/>
                  <a:gd name="T92" fmla="*/ 1932 w 1932"/>
                  <a:gd name="T93" fmla="*/ 64 h 126"/>
                  <a:gd name="T94" fmla="*/ 1926 w 1932"/>
                  <a:gd name="T95" fmla="*/ 56 h 126"/>
                  <a:gd name="T96" fmla="*/ 1888 w 1932"/>
                  <a:gd name="T97" fmla="*/ 44 h 126"/>
                  <a:gd name="T98" fmla="*/ 1816 w 1932"/>
                  <a:gd name="T99" fmla="*/ 32 h 126"/>
                  <a:gd name="T100" fmla="*/ 1650 w 1932"/>
                  <a:gd name="T101" fmla="*/ 18 h 126"/>
                  <a:gd name="T102" fmla="*/ 1342 w 1932"/>
                  <a:gd name="T103" fmla="*/ 4 h 126"/>
                  <a:gd name="T104" fmla="*/ 964 w 1932"/>
                  <a:gd name="T10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2" h="126">
                    <a:moveTo>
                      <a:pt x="964" y="126"/>
                    </a:moveTo>
                    <a:lnTo>
                      <a:pt x="964" y="126"/>
                    </a:lnTo>
                    <a:lnTo>
                      <a:pt x="770" y="124"/>
                    </a:lnTo>
                    <a:lnTo>
                      <a:pt x="590" y="122"/>
                    </a:lnTo>
                    <a:lnTo>
                      <a:pt x="428" y="116"/>
                    </a:lnTo>
                    <a:lnTo>
                      <a:pt x="286" y="108"/>
                    </a:lnTo>
                    <a:lnTo>
                      <a:pt x="170" y="98"/>
                    </a:lnTo>
                    <a:lnTo>
                      <a:pt x="122" y="92"/>
                    </a:lnTo>
                    <a:lnTo>
                      <a:pt x="80" y="88"/>
                    </a:lnTo>
                    <a:lnTo>
                      <a:pt x="48" y="82"/>
                    </a:lnTo>
                    <a:lnTo>
                      <a:pt x="24" y="76"/>
                    </a:lnTo>
                    <a:lnTo>
                      <a:pt x="10" y="70"/>
                    </a:lnTo>
                    <a:lnTo>
                      <a:pt x="6" y="66"/>
                    </a:lnTo>
                    <a:lnTo>
                      <a:pt x="6" y="64"/>
                    </a:lnTo>
                    <a:lnTo>
                      <a:pt x="6" y="60"/>
                    </a:lnTo>
                    <a:lnTo>
                      <a:pt x="10" y="56"/>
                    </a:lnTo>
                    <a:lnTo>
                      <a:pt x="24" y="50"/>
                    </a:lnTo>
                    <a:lnTo>
                      <a:pt x="48" y="44"/>
                    </a:lnTo>
                    <a:lnTo>
                      <a:pt x="80" y="38"/>
                    </a:lnTo>
                    <a:lnTo>
                      <a:pt x="122" y="32"/>
                    </a:lnTo>
                    <a:lnTo>
                      <a:pt x="170" y="28"/>
                    </a:lnTo>
                    <a:lnTo>
                      <a:pt x="286" y="18"/>
                    </a:lnTo>
                    <a:lnTo>
                      <a:pt x="428" y="10"/>
                    </a:lnTo>
                    <a:lnTo>
                      <a:pt x="590" y="4"/>
                    </a:lnTo>
                    <a:lnTo>
                      <a:pt x="770" y="0"/>
                    </a:lnTo>
                    <a:lnTo>
                      <a:pt x="964" y="0"/>
                    </a:lnTo>
                    <a:lnTo>
                      <a:pt x="1158" y="0"/>
                    </a:lnTo>
                    <a:lnTo>
                      <a:pt x="1340" y="4"/>
                    </a:lnTo>
                    <a:lnTo>
                      <a:pt x="1504" y="10"/>
                    </a:lnTo>
                    <a:lnTo>
                      <a:pt x="1646" y="18"/>
                    </a:lnTo>
                    <a:lnTo>
                      <a:pt x="1762" y="28"/>
                    </a:lnTo>
                    <a:lnTo>
                      <a:pt x="1810" y="32"/>
                    </a:lnTo>
                    <a:lnTo>
                      <a:pt x="1850" y="38"/>
                    </a:lnTo>
                    <a:lnTo>
                      <a:pt x="1884" y="44"/>
                    </a:lnTo>
                    <a:lnTo>
                      <a:pt x="1906" y="50"/>
                    </a:lnTo>
                    <a:lnTo>
                      <a:pt x="1922" y="56"/>
                    </a:lnTo>
                    <a:lnTo>
                      <a:pt x="1924" y="60"/>
                    </a:lnTo>
                    <a:lnTo>
                      <a:pt x="1926" y="64"/>
                    </a:lnTo>
                    <a:lnTo>
                      <a:pt x="1924" y="66"/>
                    </a:lnTo>
                    <a:lnTo>
                      <a:pt x="1922" y="70"/>
                    </a:lnTo>
                    <a:lnTo>
                      <a:pt x="1906" y="76"/>
                    </a:lnTo>
                    <a:lnTo>
                      <a:pt x="1884" y="82"/>
                    </a:lnTo>
                    <a:lnTo>
                      <a:pt x="1850" y="88"/>
                    </a:lnTo>
                    <a:lnTo>
                      <a:pt x="1810" y="92"/>
                    </a:lnTo>
                    <a:lnTo>
                      <a:pt x="1762" y="98"/>
                    </a:lnTo>
                    <a:lnTo>
                      <a:pt x="1646" y="108"/>
                    </a:lnTo>
                    <a:lnTo>
                      <a:pt x="1504" y="116"/>
                    </a:lnTo>
                    <a:lnTo>
                      <a:pt x="1340" y="122"/>
                    </a:lnTo>
                    <a:lnTo>
                      <a:pt x="1158" y="124"/>
                    </a:lnTo>
                    <a:lnTo>
                      <a:pt x="964" y="126"/>
                    </a:lnTo>
                    <a:close/>
                    <a:moveTo>
                      <a:pt x="964" y="0"/>
                    </a:moveTo>
                    <a:lnTo>
                      <a:pt x="964" y="0"/>
                    </a:lnTo>
                    <a:lnTo>
                      <a:pt x="770" y="0"/>
                    </a:lnTo>
                    <a:lnTo>
                      <a:pt x="588" y="4"/>
                    </a:lnTo>
                    <a:lnTo>
                      <a:pt x="426" y="10"/>
                    </a:lnTo>
                    <a:lnTo>
                      <a:pt x="282" y="18"/>
                    </a:lnTo>
                    <a:lnTo>
                      <a:pt x="164" y="28"/>
                    </a:lnTo>
                    <a:lnTo>
                      <a:pt x="116" y="32"/>
                    </a:lnTo>
                    <a:lnTo>
                      <a:pt x="76" y="38"/>
                    </a:lnTo>
                    <a:lnTo>
                      <a:pt x="44" y="44"/>
                    </a:lnTo>
                    <a:lnTo>
                      <a:pt x="20" y="50"/>
                    </a:lnTo>
                    <a:lnTo>
                      <a:pt x="6" y="56"/>
                    </a:lnTo>
                    <a:lnTo>
                      <a:pt x="2" y="60"/>
                    </a:lnTo>
                    <a:lnTo>
                      <a:pt x="0" y="64"/>
                    </a:lnTo>
                    <a:lnTo>
                      <a:pt x="2" y="66"/>
                    </a:lnTo>
                    <a:lnTo>
                      <a:pt x="6" y="70"/>
                    </a:lnTo>
                    <a:lnTo>
                      <a:pt x="20" y="76"/>
                    </a:lnTo>
                    <a:lnTo>
                      <a:pt x="44" y="82"/>
                    </a:lnTo>
                    <a:lnTo>
                      <a:pt x="76" y="88"/>
                    </a:lnTo>
                    <a:lnTo>
                      <a:pt x="116" y="94"/>
                    </a:lnTo>
                    <a:lnTo>
                      <a:pt x="164" y="98"/>
                    </a:lnTo>
                    <a:lnTo>
                      <a:pt x="282" y="108"/>
                    </a:lnTo>
                    <a:lnTo>
                      <a:pt x="426" y="116"/>
                    </a:lnTo>
                    <a:lnTo>
                      <a:pt x="588" y="122"/>
                    </a:lnTo>
                    <a:lnTo>
                      <a:pt x="770" y="126"/>
                    </a:lnTo>
                    <a:lnTo>
                      <a:pt x="964" y="126"/>
                    </a:lnTo>
                    <a:lnTo>
                      <a:pt x="1160" y="126"/>
                    </a:lnTo>
                    <a:lnTo>
                      <a:pt x="1342" y="122"/>
                    </a:lnTo>
                    <a:lnTo>
                      <a:pt x="1506" y="116"/>
                    </a:lnTo>
                    <a:lnTo>
                      <a:pt x="1650" y="108"/>
                    </a:lnTo>
                    <a:lnTo>
                      <a:pt x="1766" y="98"/>
                    </a:lnTo>
                    <a:lnTo>
                      <a:pt x="1816" y="94"/>
                    </a:lnTo>
                    <a:lnTo>
                      <a:pt x="1856" y="88"/>
                    </a:lnTo>
                    <a:lnTo>
                      <a:pt x="1888" y="82"/>
                    </a:lnTo>
                    <a:lnTo>
                      <a:pt x="1912" y="76"/>
                    </a:lnTo>
                    <a:lnTo>
                      <a:pt x="1926" y="70"/>
                    </a:lnTo>
                    <a:lnTo>
                      <a:pt x="1930" y="66"/>
                    </a:lnTo>
                    <a:lnTo>
                      <a:pt x="1932" y="64"/>
                    </a:lnTo>
                    <a:lnTo>
                      <a:pt x="1930" y="60"/>
                    </a:lnTo>
                    <a:lnTo>
                      <a:pt x="1926" y="56"/>
                    </a:lnTo>
                    <a:lnTo>
                      <a:pt x="1912" y="50"/>
                    </a:lnTo>
                    <a:lnTo>
                      <a:pt x="1888" y="44"/>
                    </a:lnTo>
                    <a:lnTo>
                      <a:pt x="1856" y="38"/>
                    </a:lnTo>
                    <a:lnTo>
                      <a:pt x="1816" y="32"/>
                    </a:lnTo>
                    <a:lnTo>
                      <a:pt x="1766" y="28"/>
                    </a:lnTo>
                    <a:lnTo>
                      <a:pt x="1650" y="18"/>
                    </a:lnTo>
                    <a:lnTo>
                      <a:pt x="1506" y="10"/>
                    </a:lnTo>
                    <a:lnTo>
                      <a:pt x="1342" y="4"/>
                    </a:lnTo>
                    <a:lnTo>
                      <a:pt x="1160" y="0"/>
                    </a:lnTo>
                    <a:lnTo>
                      <a:pt x="964" y="0"/>
                    </a:lnTo>
                    <a:close/>
                  </a:path>
                </a:pathLst>
              </a:custGeom>
              <a:solidFill>
                <a:srgbClr val="E5E3E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7" name="Freeform 292"/>
              <p:cNvSpPr>
                <a:spLocks noChangeArrowheads="1"/>
              </p:cNvSpPr>
              <p:nvPr/>
            </p:nvSpPr>
            <p:spPr bwMode="auto">
              <a:xfrm>
                <a:off x="154" y="10"/>
                <a:ext cx="1920" cy="126"/>
              </a:xfrm>
              <a:custGeom>
                <a:avLst/>
                <a:gdLst>
                  <a:gd name="T0" fmla="*/ 958 w 1920"/>
                  <a:gd name="T1" fmla="*/ 126 h 126"/>
                  <a:gd name="T2" fmla="*/ 958 w 1920"/>
                  <a:gd name="T3" fmla="*/ 126 h 126"/>
                  <a:gd name="T4" fmla="*/ 764 w 1920"/>
                  <a:gd name="T5" fmla="*/ 124 h 126"/>
                  <a:gd name="T6" fmla="*/ 584 w 1920"/>
                  <a:gd name="T7" fmla="*/ 122 h 126"/>
                  <a:gd name="T8" fmla="*/ 422 w 1920"/>
                  <a:gd name="T9" fmla="*/ 116 h 126"/>
                  <a:gd name="T10" fmla="*/ 280 w 1920"/>
                  <a:gd name="T11" fmla="*/ 108 h 126"/>
                  <a:gd name="T12" fmla="*/ 164 w 1920"/>
                  <a:gd name="T13" fmla="*/ 98 h 126"/>
                  <a:gd name="T14" fmla="*/ 116 w 1920"/>
                  <a:gd name="T15" fmla="*/ 92 h 126"/>
                  <a:gd name="T16" fmla="*/ 74 w 1920"/>
                  <a:gd name="T17" fmla="*/ 88 h 126"/>
                  <a:gd name="T18" fmla="*/ 42 w 1920"/>
                  <a:gd name="T19" fmla="*/ 82 h 126"/>
                  <a:gd name="T20" fmla="*/ 18 w 1920"/>
                  <a:gd name="T21" fmla="*/ 76 h 126"/>
                  <a:gd name="T22" fmla="*/ 4 w 1920"/>
                  <a:gd name="T23" fmla="*/ 70 h 126"/>
                  <a:gd name="T24" fmla="*/ 0 w 1920"/>
                  <a:gd name="T25" fmla="*/ 66 h 126"/>
                  <a:gd name="T26" fmla="*/ 0 w 1920"/>
                  <a:gd name="T27" fmla="*/ 64 h 126"/>
                  <a:gd name="T28" fmla="*/ 0 w 1920"/>
                  <a:gd name="T29" fmla="*/ 64 h 126"/>
                  <a:gd name="T30" fmla="*/ 0 w 1920"/>
                  <a:gd name="T31" fmla="*/ 60 h 126"/>
                  <a:gd name="T32" fmla="*/ 4 w 1920"/>
                  <a:gd name="T33" fmla="*/ 56 h 126"/>
                  <a:gd name="T34" fmla="*/ 18 w 1920"/>
                  <a:gd name="T35" fmla="*/ 50 h 126"/>
                  <a:gd name="T36" fmla="*/ 42 w 1920"/>
                  <a:gd name="T37" fmla="*/ 44 h 126"/>
                  <a:gd name="T38" fmla="*/ 74 w 1920"/>
                  <a:gd name="T39" fmla="*/ 38 h 126"/>
                  <a:gd name="T40" fmla="*/ 116 w 1920"/>
                  <a:gd name="T41" fmla="*/ 32 h 126"/>
                  <a:gd name="T42" fmla="*/ 164 w 1920"/>
                  <a:gd name="T43" fmla="*/ 28 h 126"/>
                  <a:gd name="T44" fmla="*/ 280 w 1920"/>
                  <a:gd name="T45" fmla="*/ 18 h 126"/>
                  <a:gd name="T46" fmla="*/ 422 w 1920"/>
                  <a:gd name="T47" fmla="*/ 10 h 126"/>
                  <a:gd name="T48" fmla="*/ 584 w 1920"/>
                  <a:gd name="T49" fmla="*/ 4 h 126"/>
                  <a:gd name="T50" fmla="*/ 764 w 1920"/>
                  <a:gd name="T51" fmla="*/ 0 h 126"/>
                  <a:gd name="T52" fmla="*/ 958 w 1920"/>
                  <a:gd name="T53" fmla="*/ 0 h 126"/>
                  <a:gd name="T54" fmla="*/ 958 w 1920"/>
                  <a:gd name="T55" fmla="*/ 0 h 126"/>
                  <a:gd name="T56" fmla="*/ 1152 w 1920"/>
                  <a:gd name="T57" fmla="*/ 0 h 126"/>
                  <a:gd name="T58" fmla="*/ 1334 w 1920"/>
                  <a:gd name="T59" fmla="*/ 4 h 126"/>
                  <a:gd name="T60" fmla="*/ 1498 w 1920"/>
                  <a:gd name="T61" fmla="*/ 10 h 126"/>
                  <a:gd name="T62" fmla="*/ 1640 w 1920"/>
                  <a:gd name="T63" fmla="*/ 18 h 126"/>
                  <a:gd name="T64" fmla="*/ 1756 w 1920"/>
                  <a:gd name="T65" fmla="*/ 28 h 126"/>
                  <a:gd name="T66" fmla="*/ 1804 w 1920"/>
                  <a:gd name="T67" fmla="*/ 32 h 126"/>
                  <a:gd name="T68" fmla="*/ 1844 w 1920"/>
                  <a:gd name="T69" fmla="*/ 38 h 126"/>
                  <a:gd name="T70" fmla="*/ 1878 w 1920"/>
                  <a:gd name="T71" fmla="*/ 44 h 126"/>
                  <a:gd name="T72" fmla="*/ 1900 w 1920"/>
                  <a:gd name="T73" fmla="*/ 50 h 126"/>
                  <a:gd name="T74" fmla="*/ 1916 w 1920"/>
                  <a:gd name="T75" fmla="*/ 56 h 126"/>
                  <a:gd name="T76" fmla="*/ 1918 w 1920"/>
                  <a:gd name="T77" fmla="*/ 60 h 126"/>
                  <a:gd name="T78" fmla="*/ 1920 w 1920"/>
                  <a:gd name="T79" fmla="*/ 64 h 126"/>
                  <a:gd name="T80" fmla="*/ 1920 w 1920"/>
                  <a:gd name="T81" fmla="*/ 64 h 126"/>
                  <a:gd name="T82" fmla="*/ 1918 w 1920"/>
                  <a:gd name="T83" fmla="*/ 66 h 126"/>
                  <a:gd name="T84" fmla="*/ 1916 w 1920"/>
                  <a:gd name="T85" fmla="*/ 70 h 126"/>
                  <a:gd name="T86" fmla="*/ 1900 w 1920"/>
                  <a:gd name="T87" fmla="*/ 76 h 126"/>
                  <a:gd name="T88" fmla="*/ 1878 w 1920"/>
                  <a:gd name="T89" fmla="*/ 82 h 126"/>
                  <a:gd name="T90" fmla="*/ 1844 w 1920"/>
                  <a:gd name="T91" fmla="*/ 88 h 126"/>
                  <a:gd name="T92" fmla="*/ 1804 w 1920"/>
                  <a:gd name="T93" fmla="*/ 92 h 126"/>
                  <a:gd name="T94" fmla="*/ 1756 w 1920"/>
                  <a:gd name="T95" fmla="*/ 98 h 126"/>
                  <a:gd name="T96" fmla="*/ 1640 w 1920"/>
                  <a:gd name="T97" fmla="*/ 108 h 126"/>
                  <a:gd name="T98" fmla="*/ 1498 w 1920"/>
                  <a:gd name="T99" fmla="*/ 116 h 126"/>
                  <a:gd name="T100" fmla="*/ 1334 w 1920"/>
                  <a:gd name="T101" fmla="*/ 122 h 126"/>
                  <a:gd name="T102" fmla="*/ 1152 w 1920"/>
                  <a:gd name="T103" fmla="*/ 124 h 126"/>
                  <a:gd name="T104" fmla="*/ 958 w 1920"/>
                  <a:gd name="T10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0" h="126">
                    <a:moveTo>
                      <a:pt x="958" y="126"/>
                    </a:moveTo>
                    <a:lnTo>
                      <a:pt x="958" y="126"/>
                    </a:lnTo>
                    <a:lnTo>
                      <a:pt x="764" y="124"/>
                    </a:lnTo>
                    <a:lnTo>
                      <a:pt x="584" y="122"/>
                    </a:lnTo>
                    <a:lnTo>
                      <a:pt x="422" y="116"/>
                    </a:lnTo>
                    <a:lnTo>
                      <a:pt x="280" y="108"/>
                    </a:lnTo>
                    <a:lnTo>
                      <a:pt x="164" y="98"/>
                    </a:lnTo>
                    <a:lnTo>
                      <a:pt x="116" y="92"/>
                    </a:lnTo>
                    <a:lnTo>
                      <a:pt x="74" y="88"/>
                    </a:lnTo>
                    <a:lnTo>
                      <a:pt x="42" y="82"/>
                    </a:lnTo>
                    <a:lnTo>
                      <a:pt x="18" y="76"/>
                    </a:lnTo>
                    <a:lnTo>
                      <a:pt x="4" y="70"/>
                    </a:lnTo>
                    <a:lnTo>
                      <a:pt x="0" y="66"/>
                    </a:lnTo>
                    <a:lnTo>
                      <a:pt x="0" y="64"/>
                    </a:lnTo>
                    <a:lnTo>
                      <a:pt x="0" y="60"/>
                    </a:lnTo>
                    <a:lnTo>
                      <a:pt x="4" y="56"/>
                    </a:lnTo>
                    <a:lnTo>
                      <a:pt x="18" y="50"/>
                    </a:lnTo>
                    <a:lnTo>
                      <a:pt x="42" y="44"/>
                    </a:lnTo>
                    <a:lnTo>
                      <a:pt x="74" y="38"/>
                    </a:lnTo>
                    <a:lnTo>
                      <a:pt x="116" y="32"/>
                    </a:lnTo>
                    <a:lnTo>
                      <a:pt x="164" y="28"/>
                    </a:lnTo>
                    <a:lnTo>
                      <a:pt x="280" y="18"/>
                    </a:lnTo>
                    <a:lnTo>
                      <a:pt x="422" y="10"/>
                    </a:lnTo>
                    <a:lnTo>
                      <a:pt x="584" y="4"/>
                    </a:lnTo>
                    <a:lnTo>
                      <a:pt x="764" y="0"/>
                    </a:lnTo>
                    <a:lnTo>
                      <a:pt x="958" y="0"/>
                    </a:lnTo>
                    <a:lnTo>
                      <a:pt x="1152" y="0"/>
                    </a:lnTo>
                    <a:lnTo>
                      <a:pt x="1334" y="4"/>
                    </a:lnTo>
                    <a:lnTo>
                      <a:pt x="1498" y="10"/>
                    </a:lnTo>
                    <a:lnTo>
                      <a:pt x="1640" y="18"/>
                    </a:lnTo>
                    <a:lnTo>
                      <a:pt x="1756" y="28"/>
                    </a:lnTo>
                    <a:lnTo>
                      <a:pt x="1804" y="32"/>
                    </a:lnTo>
                    <a:lnTo>
                      <a:pt x="1844" y="38"/>
                    </a:lnTo>
                    <a:lnTo>
                      <a:pt x="1878" y="44"/>
                    </a:lnTo>
                    <a:lnTo>
                      <a:pt x="1900" y="50"/>
                    </a:lnTo>
                    <a:lnTo>
                      <a:pt x="1916" y="56"/>
                    </a:lnTo>
                    <a:lnTo>
                      <a:pt x="1918" y="60"/>
                    </a:lnTo>
                    <a:lnTo>
                      <a:pt x="1920" y="64"/>
                    </a:lnTo>
                    <a:lnTo>
                      <a:pt x="1918" y="66"/>
                    </a:lnTo>
                    <a:lnTo>
                      <a:pt x="1916" y="70"/>
                    </a:lnTo>
                    <a:lnTo>
                      <a:pt x="1900" y="76"/>
                    </a:lnTo>
                    <a:lnTo>
                      <a:pt x="1878" y="82"/>
                    </a:lnTo>
                    <a:lnTo>
                      <a:pt x="1844" y="88"/>
                    </a:lnTo>
                    <a:lnTo>
                      <a:pt x="1804" y="92"/>
                    </a:lnTo>
                    <a:lnTo>
                      <a:pt x="1756" y="98"/>
                    </a:lnTo>
                    <a:lnTo>
                      <a:pt x="1640" y="108"/>
                    </a:lnTo>
                    <a:lnTo>
                      <a:pt x="1498" y="116"/>
                    </a:lnTo>
                    <a:lnTo>
                      <a:pt x="1334" y="122"/>
                    </a:lnTo>
                    <a:lnTo>
                      <a:pt x="1152" y="124"/>
                    </a:lnTo>
                    <a:lnTo>
                      <a:pt x="958"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8" name="Freeform 293"/>
              <p:cNvSpPr>
                <a:spLocks noChangeArrowheads="1"/>
              </p:cNvSpPr>
              <p:nvPr/>
            </p:nvSpPr>
            <p:spPr bwMode="auto">
              <a:xfrm>
                <a:off x="148" y="10"/>
                <a:ext cx="1932" cy="126"/>
              </a:xfrm>
              <a:custGeom>
                <a:avLst/>
                <a:gdLst>
                  <a:gd name="T0" fmla="*/ 964 w 1932"/>
                  <a:gd name="T1" fmla="*/ 0 h 126"/>
                  <a:gd name="T2" fmla="*/ 964 w 1932"/>
                  <a:gd name="T3" fmla="*/ 0 h 126"/>
                  <a:gd name="T4" fmla="*/ 770 w 1932"/>
                  <a:gd name="T5" fmla="*/ 0 h 126"/>
                  <a:gd name="T6" fmla="*/ 588 w 1932"/>
                  <a:gd name="T7" fmla="*/ 4 h 126"/>
                  <a:gd name="T8" fmla="*/ 426 w 1932"/>
                  <a:gd name="T9" fmla="*/ 10 h 126"/>
                  <a:gd name="T10" fmla="*/ 282 w 1932"/>
                  <a:gd name="T11" fmla="*/ 18 h 126"/>
                  <a:gd name="T12" fmla="*/ 164 w 1932"/>
                  <a:gd name="T13" fmla="*/ 28 h 126"/>
                  <a:gd name="T14" fmla="*/ 116 w 1932"/>
                  <a:gd name="T15" fmla="*/ 32 h 126"/>
                  <a:gd name="T16" fmla="*/ 76 w 1932"/>
                  <a:gd name="T17" fmla="*/ 38 h 126"/>
                  <a:gd name="T18" fmla="*/ 44 w 1932"/>
                  <a:gd name="T19" fmla="*/ 44 h 126"/>
                  <a:gd name="T20" fmla="*/ 20 w 1932"/>
                  <a:gd name="T21" fmla="*/ 50 h 126"/>
                  <a:gd name="T22" fmla="*/ 6 w 1932"/>
                  <a:gd name="T23" fmla="*/ 56 h 126"/>
                  <a:gd name="T24" fmla="*/ 2 w 1932"/>
                  <a:gd name="T25" fmla="*/ 60 h 126"/>
                  <a:gd name="T26" fmla="*/ 0 w 1932"/>
                  <a:gd name="T27" fmla="*/ 64 h 126"/>
                  <a:gd name="T28" fmla="*/ 0 w 1932"/>
                  <a:gd name="T29" fmla="*/ 64 h 126"/>
                  <a:gd name="T30" fmla="*/ 2 w 1932"/>
                  <a:gd name="T31" fmla="*/ 66 h 126"/>
                  <a:gd name="T32" fmla="*/ 6 w 1932"/>
                  <a:gd name="T33" fmla="*/ 70 h 126"/>
                  <a:gd name="T34" fmla="*/ 20 w 1932"/>
                  <a:gd name="T35" fmla="*/ 76 h 126"/>
                  <a:gd name="T36" fmla="*/ 44 w 1932"/>
                  <a:gd name="T37" fmla="*/ 82 h 126"/>
                  <a:gd name="T38" fmla="*/ 76 w 1932"/>
                  <a:gd name="T39" fmla="*/ 88 h 126"/>
                  <a:gd name="T40" fmla="*/ 116 w 1932"/>
                  <a:gd name="T41" fmla="*/ 94 h 126"/>
                  <a:gd name="T42" fmla="*/ 164 w 1932"/>
                  <a:gd name="T43" fmla="*/ 98 h 126"/>
                  <a:gd name="T44" fmla="*/ 282 w 1932"/>
                  <a:gd name="T45" fmla="*/ 108 h 126"/>
                  <a:gd name="T46" fmla="*/ 426 w 1932"/>
                  <a:gd name="T47" fmla="*/ 116 h 126"/>
                  <a:gd name="T48" fmla="*/ 588 w 1932"/>
                  <a:gd name="T49" fmla="*/ 122 h 126"/>
                  <a:gd name="T50" fmla="*/ 770 w 1932"/>
                  <a:gd name="T51" fmla="*/ 126 h 126"/>
                  <a:gd name="T52" fmla="*/ 964 w 1932"/>
                  <a:gd name="T53" fmla="*/ 126 h 126"/>
                  <a:gd name="T54" fmla="*/ 964 w 1932"/>
                  <a:gd name="T55" fmla="*/ 126 h 126"/>
                  <a:gd name="T56" fmla="*/ 1160 w 1932"/>
                  <a:gd name="T57" fmla="*/ 126 h 126"/>
                  <a:gd name="T58" fmla="*/ 1342 w 1932"/>
                  <a:gd name="T59" fmla="*/ 122 h 126"/>
                  <a:gd name="T60" fmla="*/ 1506 w 1932"/>
                  <a:gd name="T61" fmla="*/ 116 h 126"/>
                  <a:gd name="T62" fmla="*/ 1650 w 1932"/>
                  <a:gd name="T63" fmla="*/ 108 h 126"/>
                  <a:gd name="T64" fmla="*/ 1766 w 1932"/>
                  <a:gd name="T65" fmla="*/ 98 h 126"/>
                  <a:gd name="T66" fmla="*/ 1816 w 1932"/>
                  <a:gd name="T67" fmla="*/ 94 h 126"/>
                  <a:gd name="T68" fmla="*/ 1856 w 1932"/>
                  <a:gd name="T69" fmla="*/ 88 h 126"/>
                  <a:gd name="T70" fmla="*/ 1888 w 1932"/>
                  <a:gd name="T71" fmla="*/ 82 h 126"/>
                  <a:gd name="T72" fmla="*/ 1912 w 1932"/>
                  <a:gd name="T73" fmla="*/ 76 h 126"/>
                  <a:gd name="T74" fmla="*/ 1926 w 1932"/>
                  <a:gd name="T75" fmla="*/ 70 h 126"/>
                  <a:gd name="T76" fmla="*/ 1930 w 1932"/>
                  <a:gd name="T77" fmla="*/ 66 h 126"/>
                  <a:gd name="T78" fmla="*/ 1932 w 1932"/>
                  <a:gd name="T79" fmla="*/ 64 h 126"/>
                  <a:gd name="T80" fmla="*/ 1932 w 1932"/>
                  <a:gd name="T81" fmla="*/ 64 h 126"/>
                  <a:gd name="T82" fmla="*/ 1930 w 1932"/>
                  <a:gd name="T83" fmla="*/ 60 h 126"/>
                  <a:gd name="T84" fmla="*/ 1926 w 1932"/>
                  <a:gd name="T85" fmla="*/ 56 h 126"/>
                  <a:gd name="T86" fmla="*/ 1912 w 1932"/>
                  <a:gd name="T87" fmla="*/ 50 h 126"/>
                  <a:gd name="T88" fmla="*/ 1888 w 1932"/>
                  <a:gd name="T89" fmla="*/ 44 h 126"/>
                  <a:gd name="T90" fmla="*/ 1856 w 1932"/>
                  <a:gd name="T91" fmla="*/ 38 h 126"/>
                  <a:gd name="T92" fmla="*/ 1816 w 1932"/>
                  <a:gd name="T93" fmla="*/ 32 h 126"/>
                  <a:gd name="T94" fmla="*/ 1766 w 1932"/>
                  <a:gd name="T95" fmla="*/ 28 h 126"/>
                  <a:gd name="T96" fmla="*/ 1650 w 1932"/>
                  <a:gd name="T97" fmla="*/ 18 h 126"/>
                  <a:gd name="T98" fmla="*/ 1506 w 1932"/>
                  <a:gd name="T99" fmla="*/ 10 h 126"/>
                  <a:gd name="T100" fmla="*/ 1342 w 1932"/>
                  <a:gd name="T101" fmla="*/ 4 h 126"/>
                  <a:gd name="T102" fmla="*/ 1160 w 1932"/>
                  <a:gd name="T103" fmla="*/ 0 h 126"/>
                  <a:gd name="T104" fmla="*/ 964 w 1932"/>
                  <a:gd name="T10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2" h="126">
                    <a:moveTo>
                      <a:pt x="964" y="0"/>
                    </a:moveTo>
                    <a:lnTo>
                      <a:pt x="964" y="0"/>
                    </a:lnTo>
                    <a:lnTo>
                      <a:pt x="770" y="0"/>
                    </a:lnTo>
                    <a:lnTo>
                      <a:pt x="588" y="4"/>
                    </a:lnTo>
                    <a:lnTo>
                      <a:pt x="426" y="10"/>
                    </a:lnTo>
                    <a:lnTo>
                      <a:pt x="282" y="18"/>
                    </a:lnTo>
                    <a:lnTo>
                      <a:pt x="164" y="28"/>
                    </a:lnTo>
                    <a:lnTo>
                      <a:pt x="116" y="32"/>
                    </a:lnTo>
                    <a:lnTo>
                      <a:pt x="76" y="38"/>
                    </a:lnTo>
                    <a:lnTo>
                      <a:pt x="44" y="44"/>
                    </a:lnTo>
                    <a:lnTo>
                      <a:pt x="20" y="50"/>
                    </a:lnTo>
                    <a:lnTo>
                      <a:pt x="6" y="56"/>
                    </a:lnTo>
                    <a:lnTo>
                      <a:pt x="2" y="60"/>
                    </a:lnTo>
                    <a:lnTo>
                      <a:pt x="0" y="64"/>
                    </a:lnTo>
                    <a:lnTo>
                      <a:pt x="2" y="66"/>
                    </a:lnTo>
                    <a:lnTo>
                      <a:pt x="6" y="70"/>
                    </a:lnTo>
                    <a:lnTo>
                      <a:pt x="20" y="76"/>
                    </a:lnTo>
                    <a:lnTo>
                      <a:pt x="44" y="82"/>
                    </a:lnTo>
                    <a:lnTo>
                      <a:pt x="76" y="88"/>
                    </a:lnTo>
                    <a:lnTo>
                      <a:pt x="116" y="94"/>
                    </a:lnTo>
                    <a:lnTo>
                      <a:pt x="164" y="98"/>
                    </a:lnTo>
                    <a:lnTo>
                      <a:pt x="282" y="108"/>
                    </a:lnTo>
                    <a:lnTo>
                      <a:pt x="426" y="116"/>
                    </a:lnTo>
                    <a:lnTo>
                      <a:pt x="588" y="122"/>
                    </a:lnTo>
                    <a:lnTo>
                      <a:pt x="770" y="126"/>
                    </a:lnTo>
                    <a:lnTo>
                      <a:pt x="964" y="126"/>
                    </a:lnTo>
                    <a:lnTo>
                      <a:pt x="1160" y="126"/>
                    </a:lnTo>
                    <a:lnTo>
                      <a:pt x="1342" y="122"/>
                    </a:lnTo>
                    <a:lnTo>
                      <a:pt x="1506" y="116"/>
                    </a:lnTo>
                    <a:lnTo>
                      <a:pt x="1650" y="108"/>
                    </a:lnTo>
                    <a:lnTo>
                      <a:pt x="1766" y="98"/>
                    </a:lnTo>
                    <a:lnTo>
                      <a:pt x="1816" y="94"/>
                    </a:lnTo>
                    <a:lnTo>
                      <a:pt x="1856" y="88"/>
                    </a:lnTo>
                    <a:lnTo>
                      <a:pt x="1888" y="82"/>
                    </a:lnTo>
                    <a:lnTo>
                      <a:pt x="1912" y="76"/>
                    </a:lnTo>
                    <a:lnTo>
                      <a:pt x="1926" y="70"/>
                    </a:lnTo>
                    <a:lnTo>
                      <a:pt x="1930" y="66"/>
                    </a:lnTo>
                    <a:lnTo>
                      <a:pt x="1932" y="64"/>
                    </a:lnTo>
                    <a:lnTo>
                      <a:pt x="1930" y="60"/>
                    </a:lnTo>
                    <a:lnTo>
                      <a:pt x="1926" y="56"/>
                    </a:lnTo>
                    <a:lnTo>
                      <a:pt x="1912" y="50"/>
                    </a:lnTo>
                    <a:lnTo>
                      <a:pt x="1888" y="44"/>
                    </a:lnTo>
                    <a:lnTo>
                      <a:pt x="1856" y="38"/>
                    </a:lnTo>
                    <a:lnTo>
                      <a:pt x="1816" y="32"/>
                    </a:lnTo>
                    <a:lnTo>
                      <a:pt x="1766" y="28"/>
                    </a:lnTo>
                    <a:lnTo>
                      <a:pt x="1650" y="18"/>
                    </a:lnTo>
                    <a:lnTo>
                      <a:pt x="1506" y="10"/>
                    </a:lnTo>
                    <a:lnTo>
                      <a:pt x="1342" y="4"/>
                    </a:lnTo>
                    <a:lnTo>
                      <a:pt x="1160" y="0"/>
                    </a:lnTo>
                    <a:lnTo>
                      <a:pt x="9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89" name="Freeform 294"/>
              <p:cNvSpPr>
                <a:spLocks noEditPoints="1" noChangeArrowheads="1"/>
              </p:cNvSpPr>
              <p:nvPr/>
            </p:nvSpPr>
            <p:spPr bwMode="auto">
              <a:xfrm>
                <a:off x="154" y="10"/>
                <a:ext cx="1920" cy="126"/>
              </a:xfrm>
              <a:custGeom>
                <a:avLst/>
                <a:gdLst>
                  <a:gd name="T0" fmla="*/ 958 w 1920"/>
                  <a:gd name="T1" fmla="*/ 126 h 126"/>
                  <a:gd name="T2" fmla="*/ 586 w 1920"/>
                  <a:gd name="T3" fmla="*/ 120 h 126"/>
                  <a:gd name="T4" fmla="*/ 284 w 1920"/>
                  <a:gd name="T5" fmla="*/ 108 h 126"/>
                  <a:gd name="T6" fmla="*/ 80 w 1920"/>
                  <a:gd name="T7" fmla="*/ 88 h 126"/>
                  <a:gd name="T8" fmla="*/ 24 w 1920"/>
                  <a:gd name="T9" fmla="*/ 76 h 126"/>
                  <a:gd name="T10" fmla="*/ 6 w 1920"/>
                  <a:gd name="T11" fmla="*/ 66 h 126"/>
                  <a:gd name="T12" fmla="*/ 4 w 1920"/>
                  <a:gd name="T13" fmla="*/ 64 h 126"/>
                  <a:gd name="T14" fmla="*/ 10 w 1920"/>
                  <a:gd name="T15" fmla="*/ 56 h 126"/>
                  <a:gd name="T16" fmla="*/ 48 w 1920"/>
                  <a:gd name="T17" fmla="*/ 44 h 126"/>
                  <a:gd name="T18" fmla="*/ 120 w 1920"/>
                  <a:gd name="T19" fmla="*/ 34 h 126"/>
                  <a:gd name="T20" fmla="*/ 284 w 1920"/>
                  <a:gd name="T21" fmla="*/ 18 h 126"/>
                  <a:gd name="T22" fmla="*/ 586 w 1920"/>
                  <a:gd name="T23" fmla="*/ 4 h 126"/>
                  <a:gd name="T24" fmla="*/ 958 w 1920"/>
                  <a:gd name="T25" fmla="*/ 0 h 126"/>
                  <a:gd name="T26" fmla="*/ 1152 w 1920"/>
                  <a:gd name="T27" fmla="*/ 2 h 126"/>
                  <a:gd name="T28" fmla="*/ 1494 w 1920"/>
                  <a:gd name="T29" fmla="*/ 10 h 126"/>
                  <a:gd name="T30" fmla="*/ 1752 w 1920"/>
                  <a:gd name="T31" fmla="*/ 28 h 126"/>
                  <a:gd name="T32" fmla="*/ 1840 w 1920"/>
                  <a:gd name="T33" fmla="*/ 38 h 126"/>
                  <a:gd name="T34" fmla="*/ 1896 w 1920"/>
                  <a:gd name="T35" fmla="*/ 50 h 126"/>
                  <a:gd name="T36" fmla="*/ 1914 w 1920"/>
                  <a:gd name="T37" fmla="*/ 60 h 126"/>
                  <a:gd name="T38" fmla="*/ 1914 w 1920"/>
                  <a:gd name="T39" fmla="*/ 64 h 126"/>
                  <a:gd name="T40" fmla="*/ 1910 w 1920"/>
                  <a:gd name="T41" fmla="*/ 70 h 126"/>
                  <a:gd name="T42" fmla="*/ 1872 w 1920"/>
                  <a:gd name="T43" fmla="*/ 82 h 126"/>
                  <a:gd name="T44" fmla="*/ 1800 w 1920"/>
                  <a:gd name="T45" fmla="*/ 92 h 126"/>
                  <a:gd name="T46" fmla="*/ 1636 w 1920"/>
                  <a:gd name="T47" fmla="*/ 108 h 126"/>
                  <a:gd name="T48" fmla="*/ 1332 w 1920"/>
                  <a:gd name="T49" fmla="*/ 120 h 126"/>
                  <a:gd name="T50" fmla="*/ 958 w 1920"/>
                  <a:gd name="T51" fmla="*/ 126 h 126"/>
                  <a:gd name="T52" fmla="*/ 958 w 1920"/>
                  <a:gd name="T53" fmla="*/ 0 h 126"/>
                  <a:gd name="T54" fmla="*/ 584 w 1920"/>
                  <a:gd name="T55" fmla="*/ 4 h 126"/>
                  <a:gd name="T56" fmla="*/ 280 w 1920"/>
                  <a:gd name="T57" fmla="*/ 18 h 126"/>
                  <a:gd name="T58" fmla="*/ 116 w 1920"/>
                  <a:gd name="T59" fmla="*/ 32 h 126"/>
                  <a:gd name="T60" fmla="*/ 42 w 1920"/>
                  <a:gd name="T61" fmla="*/ 44 h 126"/>
                  <a:gd name="T62" fmla="*/ 4 w 1920"/>
                  <a:gd name="T63" fmla="*/ 56 h 126"/>
                  <a:gd name="T64" fmla="*/ 0 w 1920"/>
                  <a:gd name="T65" fmla="*/ 64 h 126"/>
                  <a:gd name="T66" fmla="*/ 0 w 1920"/>
                  <a:gd name="T67" fmla="*/ 66 h 126"/>
                  <a:gd name="T68" fmla="*/ 18 w 1920"/>
                  <a:gd name="T69" fmla="*/ 76 h 126"/>
                  <a:gd name="T70" fmla="*/ 74 w 1920"/>
                  <a:gd name="T71" fmla="*/ 88 h 126"/>
                  <a:gd name="T72" fmla="*/ 164 w 1920"/>
                  <a:gd name="T73" fmla="*/ 98 h 126"/>
                  <a:gd name="T74" fmla="*/ 422 w 1920"/>
                  <a:gd name="T75" fmla="*/ 116 h 126"/>
                  <a:gd name="T76" fmla="*/ 764 w 1920"/>
                  <a:gd name="T77" fmla="*/ 124 h 126"/>
                  <a:gd name="T78" fmla="*/ 958 w 1920"/>
                  <a:gd name="T79" fmla="*/ 126 h 126"/>
                  <a:gd name="T80" fmla="*/ 1334 w 1920"/>
                  <a:gd name="T81" fmla="*/ 122 h 126"/>
                  <a:gd name="T82" fmla="*/ 1640 w 1920"/>
                  <a:gd name="T83" fmla="*/ 108 h 126"/>
                  <a:gd name="T84" fmla="*/ 1804 w 1920"/>
                  <a:gd name="T85" fmla="*/ 92 h 126"/>
                  <a:gd name="T86" fmla="*/ 1878 w 1920"/>
                  <a:gd name="T87" fmla="*/ 82 h 126"/>
                  <a:gd name="T88" fmla="*/ 1916 w 1920"/>
                  <a:gd name="T89" fmla="*/ 70 h 126"/>
                  <a:gd name="T90" fmla="*/ 1920 w 1920"/>
                  <a:gd name="T91" fmla="*/ 64 h 126"/>
                  <a:gd name="T92" fmla="*/ 1918 w 1920"/>
                  <a:gd name="T93" fmla="*/ 60 h 126"/>
                  <a:gd name="T94" fmla="*/ 1900 w 1920"/>
                  <a:gd name="T95" fmla="*/ 50 h 126"/>
                  <a:gd name="T96" fmla="*/ 1844 w 1920"/>
                  <a:gd name="T97" fmla="*/ 38 h 126"/>
                  <a:gd name="T98" fmla="*/ 1756 w 1920"/>
                  <a:gd name="T99" fmla="*/ 28 h 126"/>
                  <a:gd name="T100" fmla="*/ 1498 w 1920"/>
                  <a:gd name="T101" fmla="*/ 10 h 126"/>
                  <a:gd name="T102" fmla="*/ 1152 w 1920"/>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0" h="126">
                    <a:moveTo>
                      <a:pt x="958" y="126"/>
                    </a:moveTo>
                    <a:lnTo>
                      <a:pt x="958" y="126"/>
                    </a:lnTo>
                    <a:lnTo>
                      <a:pt x="766" y="124"/>
                    </a:lnTo>
                    <a:lnTo>
                      <a:pt x="586" y="120"/>
                    </a:lnTo>
                    <a:lnTo>
                      <a:pt x="424" y="114"/>
                    </a:lnTo>
                    <a:lnTo>
                      <a:pt x="284" y="108"/>
                    </a:lnTo>
                    <a:lnTo>
                      <a:pt x="168" y="98"/>
                    </a:lnTo>
                    <a:lnTo>
                      <a:pt x="80" y="88"/>
                    </a:lnTo>
                    <a:lnTo>
                      <a:pt x="48" y="82"/>
                    </a:lnTo>
                    <a:lnTo>
                      <a:pt x="24" y="76"/>
                    </a:lnTo>
                    <a:lnTo>
                      <a:pt x="10" y="70"/>
                    </a:lnTo>
                    <a:lnTo>
                      <a:pt x="6" y="66"/>
                    </a:lnTo>
                    <a:lnTo>
                      <a:pt x="4" y="64"/>
                    </a:lnTo>
                    <a:lnTo>
                      <a:pt x="6" y="60"/>
                    </a:lnTo>
                    <a:lnTo>
                      <a:pt x="10" y="56"/>
                    </a:lnTo>
                    <a:lnTo>
                      <a:pt x="24" y="50"/>
                    </a:lnTo>
                    <a:lnTo>
                      <a:pt x="48" y="44"/>
                    </a:lnTo>
                    <a:lnTo>
                      <a:pt x="80" y="38"/>
                    </a:lnTo>
                    <a:lnTo>
                      <a:pt x="120" y="34"/>
                    </a:lnTo>
                    <a:lnTo>
                      <a:pt x="168" y="28"/>
                    </a:lnTo>
                    <a:lnTo>
                      <a:pt x="284" y="18"/>
                    </a:lnTo>
                    <a:lnTo>
                      <a:pt x="424" y="10"/>
                    </a:lnTo>
                    <a:lnTo>
                      <a:pt x="586" y="4"/>
                    </a:lnTo>
                    <a:lnTo>
                      <a:pt x="766" y="2"/>
                    </a:lnTo>
                    <a:lnTo>
                      <a:pt x="958" y="0"/>
                    </a:lnTo>
                    <a:lnTo>
                      <a:pt x="1152" y="2"/>
                    </a:lnTo>
                    <a:lnTo>
                      <a:pt x="1332" y="4"/>
                    </a:lnTo>
                    <a:lnTo>
                      <a:pt x="1494" y="10"/>
                    </a:lnTo>
                    <a:lnTo>
                      <a:pt x="1636" y="18"/>
                    </a:lnTo>
                    <a:lnTo>
                      <a:pt x="1752" y="28"/>
                    </a:lnTo>
                    <a:lnTo>
                      <a:pt x="1800" y="34"/>
                    </a:lnTo>
                    <a:lnTo>
                      <a:pt x="1840" y="38"/>
                    </a:lnTo>
                    <a:lnTo>
                      <a:pt x="1872" y="44"/>
                    </a:lnTo>
                    <a:lnTo>
                      <a:pt x="1896" y="50"/>
                    </a:lnTo>
                    <a:lnTo>
                      <a:pt x="1910" y="56"/>
                    </a:lnTo>
                    <a:lnTo>
                      <a:pt x="1914" y="60"/>
                    </a:lnTo>
                    <a:lnTo>
                      <a:pt x="1914" y="64"/>
                    </a:lnTo>
                    <a:lnTo>
                      <a:pt x="1914" y="66"/>
                    </a:lnTo>
                    <a:lnTo>
                      <a:pt x="1910" y="70"/>
                    </a:lnTo>
                    <a:lnTo>
                      <a:pt x="1896" y="76"/>
                    </a:lnTo>
                    <a:lnTo>
                      <a:pt x="1872" y="82"/>
                    </a:lnTo>
                    <a:lnTo>
                      <a:pt x="1840" y="88"/>
                    </a:lnTo>
                    <a:lnTo>
                      <a:pt x="1800" y="92"/>
                    </a:lnTo>
                    <a:lnTo>
                      <a:pt x="1752" y="98"/>
                    </a:lnTo>
                    <a:lnTo>
                      <a:pt x="1636" y="108"/>
                    </a:lnTo>
                    <a:lnTo>
                      <a:pt x="1494" y="114"/>
                    </a:lnTo>
                    <a:lnTo>
                      <a:pt x="1332" y="120"/>
                    </a:lnTo>
                    <a:lnTo>
                      <a:pt x="1152" y="124"/>
                    </a:lnTo>
                    <a:lnTo>
                      <a:pt x="958" y="126"/>
                    </a:lnTo>
                    <a:close/>
                    <a:moveTo>
                      <a:pt x="958" y="0"/>
                    </a:moveTo>
                    <a:lnTo>
                      <a:pt x="958" y="0"/>
                    </a:lnTo>
                    <a:lnTo>
                      <a:pt x="764" y="0"/>
                    </a:lnTo>
                    <a:lnTo>
                      <a:pt x="584" y="4"/>
                    </a:lnTo>
                    <a:lnTo>
                      <a:pt x="422" y="10"/>
                    </a:lnTo>
                    <a:lnTo>
                      <a:pt x="280" y="18"/>
                    </a:lnTo>
                    <a:lnTo>
                      <a:pt x="164" y="28"/>
                    </a:lnTo>
                    <a:lnTo>
                      <a:pt x="116" y="32"/>
                    </a:lnTo>
                    <a:lnTo>
                      <a:pt x="74" y="38"/>
                    </a:lnTo>
                    <a:lnTo>
                      <a:pt x="42" y="44"/>
                    </a:lnTo>
                    <a:lnTo>
                      <a:pt x="18" y="50"/>
                    </a:lnTo>
                    <a:lnTo>
                      <a:pt x="4" y="56"/>
                    </a:lnTo>
                    <a:lnTo>
                      <a:pt x="0" y="60"/>
                    </a:lnTo>
                    <a:lnTo>
                      <a:pt x="0" y="64"/>
                    </a:lnTo>
                    <a:lnTo>
                      <a:pt x="0" y="66"/>
                    </a:lnTo>
                    <a:lnTo>
                      <a:pt x="4" y="70"/>
                    </a:lnTo>
                    <a:lnTo>
                      <a:pt x="18" y="76"/>
                    </a:lnTo>
                    <a:lnTo>
                      <a:pt x="42" y="82"/>
                    </a:lnTo>
                    <a:lnTo>
                      <a:pt x="74" y="88"/>
                    </a:lnTo>
                    <a:lnTo>
                      <a:pt x="116" y="92"/>
                    </a:lnTo>
                    <a:lnTo>
                      <a:pt x="164" y="98"/>
                    </a:lnTo>
                    <a:lnTo>
                      <a:pt x="280" y="108"/>
                    </a:lnTo>
                    <a:lnTo>
                      <a:pt x="422" y="116"/>
                    </a:lnTo>
                    <a:lnTo>
                      <a:pt x="584" y="122"/>
                    </a:lnTo>
                    <a:lnTo>
                      <a:pt x="764" y="124"/>
                    </a:lnTo>
                    <a:lnTo>
                      <a:pt x="958" y="126"/>
                    </a:lnTo>
                    <a:lnTo>
                      <a:pt x="1152" y="124"/>
                    </a:lnTo>
                    <a:lnTo>
                      <a:pt x="1334" y="122"/>
                    </a:lnTo>
                    <a:lnTo>
                      <a:pt x="1498" y="116"/>
                    </a:lnTo>
                    <a:lnTo>
                      <a:pt x="1640" y="108"/>
                    </a:lnTo>
                    <a:lnTo>
                      <a:pt x="1756" y="98"/>
                    </a:lnTo>
                    <a:lnTo>
                      <a:pt x="1804" y="92"/>
                    </a:lnTo>
                    <a:lnTo>
                      <a:pt x="1844" y="88"/>
                    </a:lnTo>
                    <a:lnTo>
                      <a:pt x="1878" y="82"/>
                    </a:lnTo>
                    <a:lnTo>
                      <a:pt x="1900" y="76"/>
                    </a:lnTo>
                    <a:lnTo>
                      <a:pt x="1916" y="70"/>
                    </a:lnTo>
                    <a:lnTo>
                      <a:pt x="1918" y="66"/>
                    </a:lnTo>
                    <a:lnTo>
                      <a:pt x="1920" y="64"/>
                    </a:lnTo>
                    <a:lnTo>
                      <a:pt x="1918" y="60"/>
                    </a:lnTo>
                    <a:lnTo>
                      <a:pt x="1916" y="56"/>
                    </a:lnTo>
                    <a:lnTo>
                      <a:pt x="1900" y="50"/>
                    </a:lnTo>
                    <a:lnTo>
                      <a:pt x="1878" y="44"/>
                    </a:lnTo>
                    <a:lnTo>
                      <a:pt x="1844" y="38"/>
                    </a:lnTo>
                    <a:lnTo>
                      <a:pt x="1804" y="32"/>
                    </a:lnTo>
                    <a:lnTo>
                      <a:pt x="1756" y="28"/>
                    </a:lnTo>
                    <a:lnTo>
                      <a:pt x="1640" y="18"/>
                    </a:lnTo>
                    <a:lnTo>
                      <a:pt x="1498" y="10"/>
                    </a:lnTo>
                    <a:lnTo>
                      <a:pt x="1334" y="4"/>
                    </a:lnTo>
                    <a:lnTo>
                      <a:pt x="1152" y="0"/>
                    </a:lnTo>
                    <a:lnTo>
                      <a:pt x="958" y="0"/>
                    </a:lnTo>
                    <a:close/>
                  </a:path>
                </a:pathLst>
              </a:custGeom>
              <a:solidFill>
                <a:srgbClr val="E4E2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0" name="Freeform 295"/>
              <p:cNvSpPr>
                <a:spLocks noChangeArrowheads="1"/>
              </p:cNvSpPr>
              <p:nvPr/>
            </p:nvSpPr>
            <p:spPr bwMode="auto">
              <a:xfrm>
                <a:off x="158" y="10"/>
                <a:ext cx="1910" cy="126"/>
              </a:xfrm>
              <a:custGeom>
                <a:avLst/>
                <a:gdLst>
                  <a:gd name="T0" fmla="*/ 954 w 1910"/>
                  <a:gd name="T1" fmla="*/ 126 h 126"/>
                  <a:gd name="T2" fmla="*/ 954 w 1910"/>
                  <a:gd name="T3" fmla="*/ 126 h 126"/>
                  <a:gd name="T4" fmla="*/ 762 w 1910"/>
                  <a:gd name="T5" fmla="*/ 124 h 126"/>
                  <a:gd name="T6" fmla="*/ 582 w 1910"/>
                  <a:gd name="T7" fmla="*/ 120 h 126"/>
                  <a:gd name="T8" fmla="*/ 420 w 1910"/>
                  <a:gd name="T9" fmla="*/ 114 h 126"/>
                  <a:gd name="T10" fmla="*/ 280 w 1910"/>
                  <a:gd name="T11" fmla="*/ 108 h 126"/>
                  <a:gd name="T12" fmla="*/ 164 w 1910"/>
                  <a:gd name="T13" fmla="*/ 98 h 126"/>
                  <a:gd name="T14" fmla="*/ 76 w 1910"/>
                  <a:gd name="T15" fmla="*/ 88 h 126"/>
                  <a:gd name="T16" fmla="*/ 44 w 1910"/>
                  <a:gd name="T17" fmla="*/ 82 h 126"/>
                  <a:gd name="T18" fmla="*/ 20 w 1910"/>
                  <a:gd name="T19" fmla="*/ 76 h 126"/>
                  <a:gd name="T20" fmla="*/ 6 w 1910"/>
                  <a:gd name="T21" fmla="*/ 70 h 126"/>
                  <a:gd name="T22" fmla="*/ 2 w 1910"/>
                  <a:gd name="T23" fmla="*/ 66 h 126"/>
                  <a:gd name="T24" fmla="*/ 0 w 1910"/>
                  <a:gd name="T25" fmla="*/ 64 h 126"/>
                  <a:gd name="T26" fmla="*/ 0 w 1910"/>
                  <a:gd name="T27" fmla="*/ 64 h 126"/>
                  <a:gd name="T28" fmla="*/ 2 w 1910"/>
                  <a:gd name="T29" fmla="*/ 60 h 126"/>
                  <a:gd name="T30" fmla="*/ 6 w 1910"/>
                  <a:gd name="T31" fmla="*/ 56 h 126"/>
                  <a:gd name="T32" fmla="*/ 20 w 1910"/>
                  <a:gd name="T33" fmla="*/ 50 h 126"/>
                  <a:gd name="T34" fmla="*/ 44 w 1910"/>
                  <a:gd name="T35" fmla="*/ 44 h 126"/>
                  <a:gd name="T36" fmla="*/ 76 w 1910"/>
                  <a:gd name="T37" fmla="*/ 38 h 126"/>
                  <a:gd name="T38" fmla="*/ 116 w 1910"/>
                  <a:gd name="T39" fmla="*/ 34 h 126"/>
                  <a:gd name="T40" fmla="*/ 164 w 1910"/>
                  <a:gd name="T41" fmla="*/ 28 h 126"/>
                  <a:gd name="T42" fmla="*/ 280 w 1910"/>
                  <a:gd name="T43" fmla="*/ 18 h 126"/>
                  <a:gd name="T44" fmla="*/ 420 w 1910"/>
                  <a:gd name="T45" fmla="*/ 10 h 126"/>
                  <a:gd name="T46" fmla="*/ 582 w 1910"/>
                  <a:gd name="T47" fmla="*/ 4 h 126"/>
                  <a:gd name="T48" fmla="*/ 762 w 1910"/>
                  <a:gd name="T49" fmla="*/ 2 h 126"/>
                  <a:gd name="T50" fmla="*/ 954 w 1910"/>
                  <a:gd name="T51" fmla="*/ 0 h 126"/>
                  <a:gd name="T52" fmla="*/ 954 w 1910"/>
                  <a:gd name="T53" fmla="*/ 0 h 126"/>
                  <a:gd name="T54" fmla="*/ 1148 w 1910"/>
                  <a:gd name="T55" fmla="*/ 2 h 126"/>
                  <a:gd name="T56" fmla="*/ 1328 w 1910"/>
                  <a:gd name="T57" fmla="*/ 4 h 126"/>
                  <a:gd name="T58" fmla="*/ 1490 w 1910"/>
                  <a:gd name="T59" fmla="*/ 10 h 126"/>
                  <a:gd name="T60" fmla="*/ 1632 w 1910"/>
                  <a:gd name="T61" fmla="*/ 18 h 126"/>
                  <a:gd name="T62" fmla="*/ 1748 w 1910"/>
                  <a:gd name="T63" fmla="*/ 28 h 126"/>
                  <a:gd name="T64" fmla="*/ 1796 w 1910"/>
                  <a:gd name="T65" fmla="*/ 34 h 126"/>
                  <a:gd name="T66" fmla="*/ 1836 w 1910"/>
                  <a:gd name="T67" fmla="*/ 38 h 126"/>
                  <a:gd name="T68" fmla="*/ 1868 w 1910"/>
                  <a:gd name="T69" fmla="*/ 44 h 126"/>
                  <a:gd name="T70" fmla="*/ 1892 w 1910"/>
                  <a:gd name="T71" fmla="*/ 50 h 126"/>
                  <a:gd name="T72" fmla="*/ 1906 w 1910"/>
                  <a:gd name="T73" fmla="*/ 56 h 126"/>
                  <a:gd name="T74" fmla="*/ 1910 w 1910"/>
                  <a:gd name="T75" fmla="*/ 60 h 126"/>
                  <a:gd name="T76" fmla="*/ 1910 w 1910"/>
                  <a:gd name="T77" fmla="*/ 64 h 126"/>
                  <a:gd name="T78" fmla="*/ 1910 w 1910"/>
                  <a:gd name="T79" fmla="*/ 64 h 126"/>
                  <a:gd name="T80" fmla="*/ 1910 w 1910"/>
                  <a:gd name="T81" fmla="*/ 66 h 126"/>
                  <a:gd name="T82" fmla="*/ 1906 w 1910"/>
                  <a:gd name="T83" fmla="*/ 70 h 126"/>
                  <a:gd name="T84" fmla="*/ 1892 w 1910"/>
                  <a:gd name="T85" fmla="*/ 76 h 126"/>
                  <a:gd name="T86" fmla="*/ 1868 w 1910"/>
                  <a:gd name="T87" fmla="*/ 82 h 126"/>
                  <a:gd name="T88" fmla="*/ 1836 w 1910"/>
                  <a:gd name="T89" fmla="*/ 88 h 126"/>
                  <a:gd name="T90" fmla="*/ 1796 w 1910"/>
                  <a:gd name="T91" fmla="*/ 92 h 126"/>
                  <a:gd name="T92" fmla="*/ 1748 w 1910"/>
                  <a:gd name="T93" fmla="*/ 98 h 126"/>
                  <a:gd name="T94" fmla="*/ 1632 w 1910"/>
                  <a:gd name="T95" fmla="*/ 108 h 126"/>
                  <a:gd name="T96" fmla="*/ 1490 w 1910"/>
                  <a:gd name="T97" fmla="*/ 114 h 126"/>
                  <a:gd name="T98" fmla="*/ 1328 w 1910"/>
                  <a:gd name="T99" fmla="*/ 120 h 126"/>
                  <a:gd name="T100" fmla="*/ 1148 w 1910"/>
                  <a:gd name="T101" fmla="*/ 124 h 126"/>
                  <a:gd name="T102" fmla="*/ 954 w 1910"/>
                  <a:gd name="T10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26">
                    <a:moveTo>
                      <a:pt x="954" y="126"/>
                    </a:moveTo>
                    <a:lnTo>
                      <a:pt x="954" y="126"/>
                    </a:lnTo>
                    <a:lnTo>
                      <a:pt x="762" y="124"/>
                    </a:lnTo>
                    <a:lnTo>
                      <a:pt x="582" y="120"/>
                    </a:lnTo>
                    <a:lnTo>
                      <a:pt x="420" y="114"/>
                    </a:lnTo>
                    <a:lnTo>
                      <a:pt x="280" y="108"/>
                    </a:lnTo>
                    <a:lnTo>
                      <a:pt x="164" y="98"/>
                    </a:lnTo>
                    <a:lnTo>
                      <a:pt x="76" y="88"/>
                    </a:lnTo>
                    <a:lnTo>
                      <a:pt x="44" y="82"/>
                    </a:lnTo>
                    <a:lnTo>
                      <a:pt x="20" y="76"/>
                    </a:lnTo>
                    <a:lnTo>
                      <a:pt x="6" y="70"/>
                    </a:lnTo>
                    <a:lnTo>
                      <a:pt x="2" y="66"/>
                    </a:lnTo>
                    <a:lnTo>
                      <a:pt x="0" y="64"/>
                    </a:lnTo>
                    <a:lnTo>
                      <a:pt x="2" y="60"/>
                    </a:lnTo>
                    <a:lnTo>
                      <a:pt x="6" y="56"/>
                    </a:lnTo>
                    <a:lnTo>
                      <a:pt x="20" y="50"/>
                    </a:lnTo>
                    <a:lnTo>
                      <a:pt x="44" y="44"/>
                    </a:lnTo>
                    <a:lnTo>
                      <a:pt x="76" y="38"/>
                    </a:lnTo>
                    <a:lnTo>
                      <a:pt x="116" y="34"/>
                    </a:lnTo>
                    <a:lnTo>
                      <a:pt x="164" y="28"/>
                    </a:lnTo>
                    <a:lnTo>
                      <a:pt x="280" y="18"/>
                    </a:lnTo>
                    <a:lnTo>
                      <a:pt x="420" y="10"/>
                    </a:lnTo>
                    <a:lnTo>
                      <a:pt x="582" y="4"/>
                    </a:lnTo>
                    <a:lnTo>
                      <a:pt x="762" y="2"/>
                    </a:lnTo>
                    <a:lnTo>
                      <a:pt x="954" y="0"/>
                    </a:lnTo>
                    <a:lnTo>
                      <a:pt x="1148" y="2"/>
                    </a:lnTo>
                    <a:lnTo>
                      <a:pt x="1328" y="4"/>
                    </a:lnTo>
                    <a:lnTo>
                      <a:pt x="1490" y="10"/>
                    </a:lnTo>
                    <a:lnTo>
                      <a:pt x="1632" y="18"/>
                    </a:lnTo>
                    <a:lnTo>
                      <a:pt x="1748" y="28"/>
                    </a:lnTo>
                    <a:lnTo>
                      <a:pt x="1796" y="34"/>
                    </a:lnTo>
                    <a:lnTo>
                      <a:pt x="1836" y="38"/>
                    </a:lnTo>
                    <a:lnTo>
                      <a:pt x="1868" y="44"/>
                    </a:lnTo>
                    <a:lnTo>
                      <a:pt x="1892" y="50"/>
                    </a:lnTo>
                    <a:lnTo>
                      <a:pt x="1906" y="56"/>
                    </a:lnTo>
                    <a:lnTo>
                      <a:pt x="1910" y="60"/>
                    </a:lnTo>
                    <a:lnTo>
                      <a:pt x="1910" y="64"/>
                    </a:lnTo>
                    <a:lnTo>
                      <a:pt x="1910" y="66"/>
                    </a:lnTo>
                    <a:lnTo>
                      <a:pt x="1906" y="70"/>
                    </a:lnTo>
                    <a:lnTo>
                      <a:pt x="1892" y="76"/>
                    </a:lnTo>
                    <a:lnTo>
                      <a:pt x="1868" y="82"/>
                    </a:lnTo>
                    <a:lnTo>
                      <a:pt x="1836" y="88"/>
                    </a:lnTo>
                    <a:lnTo>
                      <a:pt x="1796" y="92"/>
                    </a:lnTo>
                    <a:lnTo>
                      <a:pt x="1748" y="98"/>
                    </a:lnTo>
                    <a:lnTo>
                      <a:pt x="1632" y="108"/>
                    </a:lnTo>
                    <a:lnTo>
                      <a:pt x="1490" y="114"/>
                    </a:lnTo>
                    <a:lnTo>
                      <a:pt x="1328" y="120"/>
                    </a:lnTo>
                    <a:lnTo>
                      <a:pt x="1148" y="124"/>
                    </a:lnTo>
                    <a:lnTo>
                      <a:pt x="954"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1" name="Freeform 296"/>
              <p:cNvSpPr>
                <a:spLocks noChangeArrowheads="1"/>
              </p:cNvSpPr>
              <p:nvPr/>
            </p:nvSpPr>
            <p:spPr bwMode="auto">
              <a:xfrm>
                <a:off x="154" y="10"/>
                <a:ext cx="1920" cy="126"/>
              </a:xfrm>
              <a:custGeom>
                <a:avLst/>
                <a:gdLst>
                  <a:gd name="T0" fmla="*/ 958 w 1920"/>
                  <a:gd name="T1" fmla="*/ 0 h 126"/>
                  <a:gd name="T2" fmla="*/ 958 w 1920"/>
                  <a:gd name="T3" fmla="*/ 0 h 126"/>
                  <a:gd name="T4" fmla="*/ 764 w 1920"/>
                  <a:gd name="T5" fmla="*/ 0 h 126"/>
                  <a:gd name="T6" fmla="*/ 584 w 1920"/>
                  <a:gd name="T7" fmla="*/ 4 h 126"/>
                  <a:gd name="T8" fmla="*/ 422 w 1920"/>
                  <a:gd name="T9" fmla="*/ 10 h 126"/>
                  <a:gd name="T10" fmla="*/ 280 w 1920"/>
                  <a:gd name="T11" fmla="*/ 18 h 126"/>
                  <a:gd name="T12" fmla="*/ 164 w 1920"/>
                  <a:gd name="T13" fmla="*/ 28 h 126"/>
                  <a:gd name="T14" fmla="*/ 116 w 1920"/>
                  <a:gd name="T15" fmla="*/ 32 h 126"/>
                  <a:gd name="T16" fmla="*/ 74 w 1920"/>
                  <a:gd name="T17" fmla="*/ 38 h 126"/>
                  <a:gd name="T18" fmla="*/ 42 w 1920"/>
                  <a:gd name="T19" fmla="*/ 44 h 126"/>
                  <a:gd name="T20" fmla="*/ 18 w 1920"/>
                  <a:gd name="T21" fmla="*/ 50 h 126"/>
                  <a:gd name="T22" fmla="*/ 4 w 1920"/>
                  <a:gd name="T23" fmla="*/ 56 h 126"/>
                  <a:gd name="T24" fmla="*/ 0 w 1920"/>
                  <a:gd name="T25" fmla="*/ 60 h 126"/>
                  <a:gd name="T26" fmla="*/ 0 w 1920"/>
                  <a:gd name="T27" fmla="*/ 64 h 126"/>
                  <a:gd name="T28" fmla="*/ 0 w 1920"/>
                  <a:gd name="T29" fmla="*/ 64 h 126"/>
                  <a:gd name="T30" fmla="*/ 0 w 1920"/>
                  <a:gd name="T31" fmla="*/ 66 h 126"/>
                  <a:gd name="T32" fmla="*/ 4 w 1920"/>
                  <a:gd name="T33" fmla="*/ 70 h 126"/>
                  <a:gd name="T34" fmla="*/ 18 w 1920"/>
                  <a:gd name="T35" fmla="*/ 76 h 126"/>
                  <a:gd name="T36" fmla="*/ 42 w 1920"/>
                  <a:gd name="T37" fmla="*/ 82 h 126"/>
                  <a:gd name="T38" fmla="*/ 74 w 1920"/>
                  <a:gd name="T39" fmla="*/ 88 h 126"/>
                  <a:gd name="T40" fmla="*/ 116 w 1920"/>
                  <a:gd name="T41" fmla="*/ 92 h 126"/>
                  <a:gd name="T42" fmla="*/ 164 w 1920"/>
                  <a:gd name="T43" fmla="*/ 98 h 126"/>
                  <a:gd name="T44" fmla="*/ 280 w 1920"/>
                  <a:gd name="T45" fmla="*/ 108 h 126"/>
                  <a:gd name="T46" fmla="*/ 422 w 1920"/>
                  <a:gd name="T47" fmla="*/ 116 h 126"/>
                  <a:gd name="T48" fmla="*/ 584 w 1920"/>
                  <a:gd name="T49" fmla="*/ 122 h 126"/>
                  <a:gd name="T50" fmla="*/ 764 w 1920"/>
                  <a:gd name="T51" fmla="*/ 124 h 126"/>
                  <a:gd name="T52" fmla="*/ 958 w 1920"/>
                  <a:gd name="T53" fmla="*/ 126 h 126"/>
                  <a:gd name="T54" fmla="*/ 958 w 1920"/>
                  <a:gd name="T55" fmla="*/ 126 h 126"/>
                  <a:gd name="T56" fmla="*/ 1152 w 1920"/>
                  <a:gd name="T57" fmla="*/ 124 h 126"/>
                  <a:gd name="T58" fmla="*/ 1334 w 1920"/>
                  <a:gd name="T59" fmla="*/ 122 h 126"/>
                  <a:gd name="T60" fmla="*/ 1498 w 1920"/>
                  <a:gd name="T61" fmla="*/ 116 h 126"/>
                  <a:gd name="T62" fmla="*/ 1640 w 1920"/>
                  <a:gd name="T63" fmla="*/ 108 h 126"/>
                  <a:gd name="T64" fmla="*/ 1756 w 1920"/>
                  <a:gd name="T65" fmla="*/ 98 h 126"/>
                  <a:gd name="T66" fmla="*/ 1804 w 1920"/>
                  <a:gd name="T67" fmla="*/ 92 h 126"/>
                  <a:gd name="T68" fmla="*/ 1844 w 1920"/>
                  <a:gd name="T69" fmla="*/ 88 h 126"/>
                  <a:gd name="T70" fmla="*/ 1878 w 1920"/>
                  <a:gd name="T71" fmla="*/ 82 h 126"/>
                  <a:gd name="T72" fmla="*/ 1900 w 1920"/>
                  <a:gd name="T73" fmla="*/ 76 h 126"/>
                  <a:gd name="T74" fmla="*/ 1916 w 1920"/>
                  <a:gd name="T75" fmla="*/ 70 h 126"/>
                  <a:gd name="T76" fmla="*/ 1918 w 1920"/>
                  <a:gd name="T77" fmla="*/ 66 h 126"/>
                  <a:gd name="T78" fmla="*/ 1920 w 1920"/>
                  <a:gd name="T79" fmla="*/ 64 h 126"/>
                  <a:gd name="T80" fmla="*/ 1920 w 1920"/>
                  <a:gd name="T81" fmla="*/ 64 h 126"/>
                  <a:gd name="T82" fmla="*/ 1918 w 1920"/>
                  <a:gd name="T83" fmla="*/ 60 h 126"/>
                  <a:gd name="T84" fmla="*/ 1916 w 1920"/>
                  <a:gd name="T85" fmla="*/ 56 h 126"/>
                  <a:gd name="T86" fmla="*/ 1900 w 1920"/>
                  <a:gd name="T87" fmla="*/ 50 h 126"/>
                  <a:gd name="T88" fmla="*/ 1878 w 1920"/>
                  <a:gd name="T89" fmla="*/ 44 h 126"/>
                  <a:gd name="T90" fmla="*/ 1844 w 1920"/>
                  <a:gd name="T91" fmla="*/ 38 h 126"/>
                  <a:gd name="T92" fmla="*/ 1804 w 1920"/>
                  <a:gd name="T93" fmla="*/ 32 h 126"/>
                  <a:gd name="T94" fmla="*/ 1756 w 1920"/>
                  <a:gd name="T95" fmla="*/ 28 h 126"/>
                  <a:gd name="T96" fmla="*/ 1640 w 1920"/>
                  <a:gd name="T97" fmla="*/ 18 h 126"/>
                  <a:gd name="T98" fmla="*/ 1498 w 1920"/>
                  <a:gd name="T99" fmla="*/ 10 h 126"/>
                  <a:gd name="T100" fmla="*/ 1334 w 1920"/>
                  <a:gd name="T101" fmla="*/ 4 h 126"/>
                  <a:gd name="T102" fmla="*/ 1152 w 1920"/>
                  <a:gd name="T103" fmla="*/ 0 h 126"/>
                  <a:gd name="T104" fmla="*/ 958 w 1920"/>
                  <a:gd name="T10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0" h="126">
                    <a:moveTo>
                      <a:pt x="958" y="0"/>
                    </a:moveTo>
                    <a:lnTo>
                      <a:pt x="958" y="0"/>
                    </a:lnTo>
                    <a:lnTo>
                      <a:pt x="764" y="0"/>
                    </a:lnTo>
                    <a:lnTo>
                      <a:pt x="584" y="4"/>
                    </a:lnTo>
                    <a:lnTo>
                      <a:pt x="422" y="10"/>
                    </a:lnTo>
                    <a:lnTo>
                      <a:pt x="280" y="18"/>
                    </a:lnTo>
                    <a:lnTo>
                      <a:pt x="164" y="28"/>
                    </a:lnTo>
                    <a:lnTo>
                      <a:pt x="116" y="32"/>
                    </a:lnTo>
                    <a:lnTo>
                      <a:pt x="74" y="38"/>
                    </a:lnTo>
                    <a:lnTo>
                      <a:pt x="42" y="44"/>
                    </a:lnTo>
                    <a:lnTo>
                      <a:pt x="18" y="50"/>
                    </a:lnTo>
                    <a:lnTo>
                      <a:pt x="4" y="56"/>
                    </a:lnTo>
                    <a:lnTo>
                      <a:pt x="0" y="60"/>
                    </a:lnTo>
                    <a:lnTo>
                      <a:pt x="0" y="64"/>
                    </a:lnTo>
                    <a:lnTo>
                      <a:pt x="0" y="66"/>
                    </a:lnTo>
                    <a:lnTo>
                      <a:pt x="4" y="70"/>
                    </a:lnTo>
                    <a:lnTo>
                      <a:pt x="18" y="76"/>
                    </a:lnTo>
                    <a:lnTo>
                      <a:pt x="42" y="82"/>
                    </a:lnTo>
                    <a:lnTo>
                      <a:pt x="74" y="88"/>
                    </a:lnTo>
                    <a:lnTo>
                      <a:pt x="116" y="92"/>
                    </a:lnTo>
                    <a:lnTo>
                      <a:pt x="164" y="98"/>
                    </a:lnTo>
                    <a:lnTo>
                      <a:pt x="280" y="108"/>
                    </a:lnTo>
                    <a:lnTo>
                      <a:pt x="422" y="116"/>
                    </a:lnTo>
                    <a:lnTo>
                      <a:pt x="584" y="122"/>
                    </a:lnTo>
                    <a:lnTo>
                      <a:pt x="764" y="124"/>
                    </a:lnTo>
                    <a:lnTo>
                      <a:pt x="958" y="126"/>
                    </a:lnTo>
                    <a:lnTo>
                      <a:pt x="1152" y="124"/>
                    </a:lnTo>
                    <a:lnTo>
                      <a:pt x="1334" y="122"/>
                    </a:lnTo>
                    <a:lnTo>
                      <a:pt x="1498" y="116"/>
                    </a:lnTo>
                    <a:lnTo>
                      <a:pt x="1640" y="108"/>
                    </a:lnTo>
                    <a:lnTo>
                      <a:pt x="1756" y="98"/>
                    </a:lnTo>
                    <a:lnTo>
                      <a:pt x="1804" y="92"/>
                    </a:lnTo>
                    <a:lnTo>
                      <a:pt x="1844" y="88"/>
                    </a:lnTo>
                    <a:lnTo>
                      <a:pt x="1878" y="82"/>
                    </a:lnTo>
                    <a:lnTo>
                      <a:pt x="1900" y="76"/>
                    </a:lnTo>
                    <a:lnTo>
                      <a:pt x="1916" y="70"/>
                    </a:lnTo>
                    <a:lnTo>
                      <a:pt x="1918" y="66"/>
                    </a:lnTo>
                    <a:lnTo>
                      <a:pt x="1920" y="64"/>
                    </a:lnTo>
                    <a:lnTo>
                      <a:pt x="1918" y="60"/>
                    </a:lnTo>
                    <a:lnTo>
                      <a:pt x="1916" y="56"/>
                    </a:lnTo>
                    <a:lnTo>
                      <a:pt x="1900" y="50"/>
                    </a:lnTo>
                    <a:lnTo>
                      <a:pt x="1878" y="44"/>
                    </a:lnTo>
                    <a:lnTo>
                      <a:pt x="1844" y="38"/>
                    </a:lnTo>
                    <a:lnTo>
                      <a:pt x="1804" y="32"/>
                    </a:lnTo>
                    <a:lnTo>
                      <a:pt x="1756" y="28"/>
                    </a:lnTo>
                    <a:lnTo>
                      <a:pt x="1640" y="18"/>
                    </a:lnTo>
                    <a:lnTo>
                      <a:pt x="1498" y="10"/>
                    </a:lnTo>
                    <a:lnTo>
                      <a:pt x="1334" y="4"/>
                    </a:lnTo>
                    <a:lnTo>
                      <a:pt x="1152" y="0"/>
                    </a:lnTo>
                    <a:lnTo>
                      <a:pt x="9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2" name="Freeform 297"/>
              <p:cNvSpPr>
                <a:spLocks noEditPoints="1" noChangeArrowheads="1"/>
              </p:cNvSpPr>
              <p:nvPr/>
            </p:nvSpPr>
            <p:spPr bwMode="auto">
              <a:xfrm>
                <a:off x="158" y="10"/>
                <a:ext cx="1910" cy="126"/>
              </a:xfrm>
              <a:custGeom>
                <a:avLst/>
                <a:gdLst>
                  <a:gd name="T0" fmla="*/ 954 w 1910"/>
                  <a:gd name="T1" fmla="*/ 126 h 126"/>
                  <a:gd name="T2" fmla="*/ 584 w 1910"/>
                  <a:gd name="T3" fmla="*/ 120 h 126"/>
                  <a:gd name="T4" fmla="*/ 284 w 1910"/>
                  <a:gd name="T5" fmla="*/ 106 h 126"/>
                  <a:gd name="T6" fmla="*/ 80 w 1910"/>
                  <a:gd name="T7" fmla="*/ 88 h 126"/>
                  <a:gd name="T8" fmla="*/ 24 w 1910"/>
                  <a:gd name="T9" fmla="*/ 76 h 126"/>
                  <a:gd name="T10" fmla="*/ 6 w 1910"/>
                  <a:gd name="T11" fmla="*/ 66 h 126"/>
                  <a:gd name="T12" fmla="*/ 6 w 1910"/>
                  <a:gd name="T13" fmla="*/ 64 h 126"/>
                  <a:gd name="T14" fmla="*/ 10 w 1910"/>
                  <a:gd name="T15" fmla="*/ 56 h 126"/>
                  <a:gd name="T16" fmla="*/ 48 w 1910"/>
                  <a:gd name="T17" fmla="*/ 44 h 126"/>
                  <a:gd name="T18" fmla="*/ 120 w 1910"/>
                  <a:gd name="T19" fmla="*/ 34 h 126"/>
                  <a:gd name="T20" fmla="*/ 284 w 1910"/>
                  <a:gd name="T21" fmla="*/ 18 h 126"/>
                  <a:gd name="T22" fmla="*/ 584 w 1910"/>
                  <a:gd name="T23" fmla="*/ 6 h 126"/>
                  <a:gd name="T24" fmla="*/ 954 w 1910"/>
                  <a:gd name="T25" fmla="*/ 0 h 126"/>
                  <a:gd name="T26" fmla="*/ 1146 w 1910"/>
                  <a:gd name="T27" fmla="*/ 2 h 126"/>
                  <a:gd name="T28" fmla="*/ 1488 w 1910"/>
                  <a:gd name="T29" fmla="*/ 10 h 126"/>
                  <a:gd name="T30" fmla="*/ 1744 w 1910"/>
                  <a:gd name="T31" fmla="*/ 28 h 126"/>
                  <a:gd name="T32" fmla="*/ 1832 w 1910"/>
                  <a:gd name="T33" fmla="*/ 38 h 126"/>
                  <a:gd name="T34" fmla="*/ 1886 w 1910"/>
                  <a:gd name="T35" fmla="*/ 50 h 126"/>
                  <a:gd name="T36" fmla="*/ 1904 w 1910"/>
                  <a:gd name="T37" fmla="*/ 60 h 126"/>
                  <a:gd name="T38" fmla="*/ 1906 w 1910"/>
                  <a:gd name="T39" fmla="*/ 64 h 126"/>
                  <a:gd name="T40" fmla="*/ 1900 w 1910"/>
                  <a:gd name="T41" fmla="*/ 70 h 126"/>
                  <a:gd name="T42" fmla="*/ 1864 w 1910"/>
                  <a:gd name="T43" fmla="*/ 82 h 126"/>
                  <a:gd name="T44" fmla="*/ 1744 w 1910"/>
                  <a:gd name="T45" fmla="*/ 98 h 126"/>
                  <a:gd name="T46" fmla="*/ 1488 w 1910"/>
                  <a:gd name="T47" fmla="*/ 114 h 126"/>
                  <a:gd name="T48" fmla="*/ 1146 w 1910"/>
                  <a:gd name="T49" fmla="*/ 124 h 126"/>
                  <a:gd name="T50" fmla="*/ 954 w 1910"/>
                  <a:gd name="T51" fmla="*/ 0 h 126"/>
                  <a:gd name="T52" fmla="*/ 762 w 1910"/>
                  <a:gd name="T53" fmla="*/ 2 h 126"/>
                  <a:gd name="T54" fmla="*/ 420 w 1910"/>
                  <a:gd name="T55" fmla="*/ 10 h 126"/>
                  <a:gd name="T56" fmla="*/ 164 w 1910"/>
                  <a:gd name="T57" fmla="*/ 28 h 126"/>
                  <a:gd name="T58" fmla="*/ 76 w 1910"/>
                  <a:gd name="T59" fmla="*/ 38 h 126"/>
                  <a:gd name="T60" fmla="*/ 20 w 1910"/>
                  <a:gd name="T61" fmla="*/ 50 h 126"/>
                  <a:gd name="T62" fmla="*/ 2 w 1910"/>
                  <a:gd name="T63" fmla="*/ 60 h 126"/>
                  <a:gd name="T64" fmla="*/ 0 w 1910"/>
                  <a:gd name="T65" fmla="*/ 64 h 126"/>
                  <a:gd name="T66" fmla="*/ 6 w 1910"/>
                  <a:gd name="T67" fmla="*/ 70 h 126"/>
                  <a:gd name="T68" fmla="*/ 44 w 1910"/>
                  <a:gd name="T69" fmla="*/ 82 h 126"/>
                  <a:gd name="T70" fmla="*/ 164 w 1910"/>
                  <a:gd name="T71" fmla="*/ 98 h 126"/>
                  <a:gd name="T72" fmla="*/ 420 w 1910"/>
                  <a:gd name="T73" fmla="*/ 114 h 126"/>
                  <a:gd name="T74" fmla="*/ 762 w 1910"/>
                  <a:gd name="T75" fmla="*/ 124 h 126"/>
                  <a:gd name="T76" fmla="*/ 954 w 1910"/>
                  <a:gd name="T77" fmla="*/ 126 h 126"/>
                  <a:gd name="T78" fmla="*/ 1328 w 1910"/>
                  <a:gd name="T79" fmla="*/ 120 h 126"/>
                  <a:gd name="T80" fmla="*/ 1632 w 1910"/>
                  <a:gd name="T81" fmla="*/ 108 h 126"/>
                  <a:gd name="T82" fmla="*/ 1796 w 1910"/>
                  <a:gd name="T83" fmla="*/ 92 h 126"/>
                  <a:gd name="T84" fmla="*/ 1868 w 1910"/>
                  <a:gd name="T85" fmla="*/ 82 h 126"/>
                  <a:gd name="T86" fmla="*/ 1906 w 1910"/>
                  <a:gd name="T87" fmla="*/ 70 h 126"/>
                  <a:gd name="T88" fmla="*/ 1910 w 1910"/>
                  <a:gd name="T89" fmla="*/ 64 h 126"/>
                  <a:gd name="T90" fmla="*/ 1910 w 1910"/>
                  <a:gd name="T91" fmla="*/ 60 h 126"/>
                  <a:gd name="T92" fmla="*/ 1892 w 1910"/>
                  <a:gd name="T93" fmla="*/ 50 h 126"/>
                  <a:gd name="T94" fmla="*/ 1836 w 1910"/>
                  <a:gd name="T95" fmla="*/ 38 h 126"/>
                  <a:gd name="T96" fmla="*/ 1748 w 1910"/>
                  <a:gd name="T97" fmla="*/ 28 h 126"/>
                  <a:gd name="T98" fmla="*/ 1490 w 1910"/>
                  <a:gd name="T99" fmla="*/ 10 h 126"/>
                  <a:gd name="T100" fmla="*/ 1148 w 1910"/>
                  <a:gd name="T10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0" h="126">
                    <a:moveTo>
                      <a:pt x="954" y="126"/>
                    </a:moveTo>
                    <a:lnTo>
                      <a:pt x="954" y="126"/>
                    </a:lnTo>
                    <a:lnTo>
                      <a:pt x="762" y="124"/>
                    </a:lnTo>
                    <a:lnTo>
                      <a:pt x="584" y="120"/>
                    </a:lnTo>
                    <a:lnTo>
                      <a:pt x="424" y="114"/>
                    </a:lnTo>
                    <a:lnTo>
                      <a:pt x="284" y="106"/>
                    </a:lnTo>
                    <a:lnTo>
                      <a:pt x="168" y="98"/>
                    </a:lnTo>
                    <a:lnTo>
                      <a:pt x="80" y="88"/>
                    </a:lnTo>
                    <a:lnTo>
                      <a:pt x="48" y="82"/>
                    </a:lnTo>
                    <a:lnTo>
                      <a:pt x="24" y="76"/>
                    </a:lnTo>
                    <a:lnTo>
                      <a:pt x="10" y="70"/>
                    </a:lnTo>
                    <a:lnTo>
                      <a:pt x="6" y="66"/>
                    </a:lnTo>
                    <a:lnTo>
                      <a:pt x="6" y="64"/>
                    </a:lnTo>
                    <a:lnTo>
                      <a:pt x="6" y="60"/>
                    </a:lnTo>
                    <a:lnTo>
                      <a:pt x="10" y="56"/>
                    </a:lnTo>
                    <a:lnTo>
                      <a:pt x="24" y="50"/>
                    </a:lnTo>
                    <a:lnTo>
                      <a:pt x="48" y="44"/>
                    </a:lnTo>
                    <a:lnTo>
                      <a:pt x="80" y="38"/>
                    </a:lnTo>
                    <a:lnTo>
                      <a:pt x="120" y="34"/>
                    </a:lnTo>
                    <a:lnTo>
                      <a:pt x="168" y="28"/>
                    </a:lnTo>
                    <a:lnTo>
                      <a:pt x="284" y="18"/>
                    </a:lnTo>
                    <a:lnTo>
                      <a:pt x="424" y="10"/>
                    </a:lnTo>
                    <a:lnTo>
                      <a:pt x="584" y="6"/>
                    </a:lnTo>
                    <a:lnTo>
                      <a:pt x="762" y="2"/>
                    </a:lnTo>
                    <a:lnTo>
                      <a:pt x="954" y="0"/>
                    </a:lnTo>
                    <a:lnTo>
                      <a:pt x="1146" y="2"/>
                    </a:lnTo>
                    <a:lnTo>
                      <a:pt x="1326" y="6"/>
                    </a:lnTo>
                    <a:lnTo>
                      <a:pt x="1488" y="10"/>
                    </a:lnTo>
                    <a:lnTo>
                      <a:pt x="1628" y="18"/>
                    </a:lnTo>
                    <a:lnTo>
                      <a:pt x="1744" y="28"/>
                    </a:lnTo>
                    <a:lnTo>
                      <a:pt x="1792" y="34"/>
                    </a:lnTo>
                    <a:lnTo>
                      <a:pt x="1832" y="38"/>
                    </a:lnTo>
                    <a:lnTo>
                      <a:pt x="1864" y="44"/>
                    </a:lnTo>
                    <a:lnTo>
                      <a:pt x="1886" y="50"/>
                    </a:lnTo>
                    <a:lnTo>
                      <a:pt x="1900" y="56"/>
                    </a:lnTo>
                    <a:lnTo>
                      <a:pt x="1904" y="60"/>
                    </a:lnTo>
                    <a:lnTo>
                      <a:pt x="1906" y="64"/>
                    </a:lnTo>
                    <a:lnTo>
                      <a:pt x="1904" y="66"/>
                    </a:lnTo>
                    <a:lnTo>
                      <a:pt x="1900" y="70"/>
                    </a:lnTo>
                    <a:lnTo>
                      <a:pt x="1886" y="76"/>
                    </a:lnTo>
                    <a:lnTo>
                      <a:pt x="1864" y="82"/>
                    </a:lnTo>
                    <a:lnTo>
                      <a:pt x="1832" y="88"/>
                    </a:lnTo>
                    <a:lnTo>
                      <a:pt x="1744" y="98"/>
                    </a:lnTo>
                    <a:lnTo>
                      <a:pt x="1628" y="106"/>
                    </a:lnTo>
                    <a:lnTo>
                      <a:pt x="1488" y="114"/>
                    </a:lnTo>
                    <a:lnTo>
                      <a:pt x="1326" y="120"/>
                    </a:lnTo>
                    <a:lnTo>
                      <a:pt x="1146" y="124"/>
                    </a:lnTo>
                    <a:lnTo>
                      <a:pt x="954" y="126"/>
                    </a:lnTo>
                    <a:close/>
                    <a:moveTo>
                      <a:pt x="954" y="0"/>
                    </a:moveTo>
                    <a:lnTo>
                      <a:pt x="954" y="0"/>
                    </a:lnTo>
                    <a:lnTo>
                      <a:pt x="762" y="2"/>
                    </a:lnTo>
                    <a:lnTo>
                      <a:pt x="582" y="4"/>
                    </a:lnTo>
                    <a:lnTo>
                      <a:pt x="420" y="10"/>
                    </a:lnTo>
                    <a:lnTo>
                      <a:pt x="280" y="18"/>
                    </a:lnTo>
                    <a:lnTo>
                      <a:pt x="164" y="28"/>
                    </a:lnTo>
                    <a:lnTo>
                      <a:pt x="116" y="34"/>
                    </a:lnTo>
                    <a:lnTo>
                      <a:pt x="76" y="38"/>
                    </a:lnTo>
                    <a:lnTo>
                      <a:pt x="44" y="44"/>
                    </a:lnTo>
                    <a:lnTo>
                      <a:pt x="20" y="50"/>
                    </a:lnTo>
                    <a:lnTo>
                      <a:pt x="6" y="56"/>
                    </a:lnTo>
                    <a:lnTo>
                      <a:pt x="2" y="60"/>
                    </a:lnTo>
                    <a:lnTo>
                      <a:pt x="0" y="64"/>
                    </a:lnTo>
                    <a:lnTo>
                      <a:pt x="2" y="66"/>
                    </a:lnTo>
                    <a:lnTo>
                      <a:pt x="6" y="70"/>
                    </a:lnTo>
                    <a:lnTo>
                      <a:pt x="20" y="76"/>
                    </a:lnTo>
                    <a:lnTo>
                      <a:pt x="44" y="82"/>
                    </a:lnTo>
                    <a:lnTo>
                      <a:pt x="76" y="88"/>
                    </a:lnTo>
                    <a:lnTo>
                      <a:pt x="164" y="98"/>
                    </a:lnTo>
                    <a:lnTo>
                      <a:pt x="280" y="108"/>
                    </a:lnTo>
                    <a:lnTo>
                      <a:pt x="420" y="114"/>
                    </a:lnTo>
                    <a:lnTo>
                      <a:pt x="582" y="120"/>
                    </a:lnTo>
                    <a:lnTo>
                      <a:pt x="762" y="124"/>
                    </a:lnTo>
                    <a:lnTo>
                      <a:pt x="954" y="126"/>
                    </a:lnTo>
                    <a:lnTo>
                      <a:pt x="1148" y="124"/>
                    </a:lnTo>
                    <a:lnTo>
                      <a:pt x="1328" y="120"/>
                    </a:lnTo>
                    <a:lnTo>
                      <a:pt x="1490" y="114"/>
                    </a:lnTo>
                    <a:lnTo>
                      <a:pt x="1632" y="108"/>
                    </a:lnTo>
                    <a:lnTo>
                      <a:pt x="1748" y="98"/>
                    </a:lnTo>
                    <a:lnTo>
                      <a:pt x="1796" y="92"/>
                    </a:lnTo>
                    <a:lnTo>
                      <a:pt x="1836" y="88"/>
                    </a:lnTo>
                    <a:lnTo>
                      <a:pt x="1868" y="82"/>
                    </a:lnTo>
                    <a:lnTo>
                      <a:pt x="1892" y="76"/>
                    </a:lnTo>
                    <a:lnTo>
                      <a:pt x="1906" y="70"/>
                    </a:lnTo>
                    <a:lnTo>
                      <a:pt x="1910" y="66"/>
                    </a:lnTo>
                    <a:lnTo>
                      <a:pt x="1910" y="64"/>
                    </a:lnTo>
                    <a:lnTo>
                      <a:pt x="1910" y="60"/>
                    </a:lnTo>
                    <a:lnTo>
                      <a:pt x="1906" y="56"/>
                    </a:lnTo>
                    <a:lnTo>
                      <a:pt x="1892" y="50"/>
                    </a:lnTo>
                    <a:lnTo>
                      <a:pt x="1868" y="44"/>
                    </a:lnTo>
                    <a:lnTo>
                      <a:pt x="1836" y="38"/>
                    </a:lnTo>
                    <a:lnTo>
                      <a:pt x="1796" y="34"/>
                    </a:lnTo>
                    <a:lnTo>
                      <a:pt x="1748" y="28"/>
                    </a:lnTo>
                    <a:lnTo>
                      <a:pt x="1632" y="18"/>
                    </a:lnTo>
                    <a:lnTo>
                      <a:pt x="1490" y="10"/>
                    </a:lnTo>
                    <a:lnTo>
                      <a:pt x="1328" y="4"/>
                    </a:lnTo>
                    <a:lnTo>
                      <a:pt x="1148" y="2"/>
                    </a:lnTo>
                    <a:lnTo>
                      <a:pt x="954" y="0"/>
                    </a:lnTo>
                    <a:close/>
                  </a:path>
                </a:pathLst>
              </a:custGeom>
              <a:solidFill>
                <a:srgbClr val="E4E1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3" name="Freeform 298"/>
              <p:cNvSpPr>
                <a:spLocks noChangeArrowheads="1"/>
              </p:cNvSpPr>
              <p:nvPr/>
            </p:nvSpPr>
            <p:spPr bwMode="auto">
              <a:xfrm>
                <a:off x="164" y="10"/>
                <a:ext cx="1900" cy="126"/>
              </a:xfrm>
              <a:custGeom>
                <a:avLst/>
                <a:gdLst>
                  <a:gd name="T0" fmla="*/ 948 w 1900"/>
                  <a:gd name="T1" fmla="*/ 126 h 126"/>
                  <a:gd name="T2" fmla="*/ 948 w 1900"/>
                  <a:gd name="T3" fmla="*/ 126 h 126"/>
                  <a:gd name="T4" fmla="*/ 756 w 1900"/>
                  <a:gd name="T5" fmla="*/ 124 h 126"/>
                  <a:gd name="T6" fmla="*/ 578 w 1900"/>
                  <a:gd name="T7" fmla="*/ 120 h 126"/>
                  <a:gd name="T8" fmla="*/ 418 w 1900"/>
                  <a:gd name="T9" fmla="*/ 114 h 126"/>
                  <a:gd name="T10" fmla="*/ 278 w 1900"/>
                  <a:gd name="T11" fmla="*/ 106 h 126"/>
                  <a:gd name="T12" fmla="*/ 162 w 1900"/>
                  <a:gd name="T13" fmla="*/ 98 h 126"/>
                  <a:gd name="T14" fmla="*/ 74 w 1900"/>
                  <a:gd name="T15" fmla="*/ 88 h 126"/>
                  <a:gd name="T16" fmla="*/ 42 w 1900"/>
                  <a:gd name="T17" fmla="*/ 82 h 126"/>
                  <a:gd name="T18" fmla="*/ 18 w 1900"/>
                  <a:gd name="T19" fmla="*/ 76 h 126"/>
                  <a:gd name="T20" fmla="*/ 4 w 1900"/>
                  <a:gd name="T21" fmla="*/ 70 h 126"/>
                  <a:gd name="T22" fmla="*/ 0 w 1900"/>
                  <a:gd name="T23" fmla="*/ 66 h 126"/>
                  <a:gd name="T24" fmla="*/ 0 w 1900"/>
                  <a:gd name="T25" fmla="*/ 64 h 126"/>
                  <a:gd name="T26" fmla="*/ 0 w 1900"/>
                  <a:gd name="T27" fmla="*/ 64 h 126"/>
                  <a:gd name="T28" fmla="*/ 0 w 1900"/>
                  <a:gd name="T29" fmla="*/ 60 h 126"/>
                  <a:gd name="T30" fmla="*/ 4 w 1900"/>
                  <a:gd name="T31" fmla="*/ 56 h 126"/>
                  <a:gd name="T32" fmla="*/ 18 w 1900"/>
                  <a:gd name="T33" fmla="*/ 50 h 126"/>
                  <a:gd name="T34" fmla="*/ 42 w 1900"/>
                  <a:gd name="T35" fmla="*/ 44 h 126"/>
                  <a:gd name="T36" fmla="*/ 74 w 1900"/>
                  <a:gd name="T37" fmla="*/ 38 h 126"/>
                  <a:gd name="T38" fmla="*/ 114 w 1900"/>
                  <a:gd name="T39" fmla="*/ 34 h 126"/>
                  <a:gd name="T40" fmla="*/ 162 w 1900"/>
                  <a:gd name="T41" fmla="*/ 28 h 126"/>
                  <a:gd name="T42" fmla="*/ 278 w 1900"/>
                  <a:gd name="T43" fmla="*/ 18 h 126"/>
                  <a:gd name="T44" fmla="*/ 418 w 1900"/>
                  <a:gd name="T45" fmla="*/ 10 h 126"/>
                  <a:gd name="T46" fmla="*/ 578 w 1900"/>
                  <a:gd name="T47" fmla="*/ 6 h 126"/>
                  <a:gd name="T48" fmla="*/ 756 w 1900"/>
                  <a:gd name="T49" fmla="*/ 2 h 126"/>
                  <a:gd name="T50" fmla="*/ 948 w 1900"/>
                  <a:gd name="T51" fmla="*/ 0 h 126"/>
                  <a:gd name="T52" fmla="*/ 948 w 1900"/>
                  <a:gd name="T53" fmla="*/ 0 h 126"/>
                  <a:gd name="T54" fmla="*/ 1140 w 1900"/>
                  <a:gd name="T55" fmla="*/ 2 h 126"/>
                  <a:gd name="T56" fmla="*/ 1320 w 1900"/>
                  <a:gd name="T57" fmla="*/ 6 h 126"/>
                  <a:gd name="T58" fmla="*/ 1482 w 1900"/>
                  <a:gd name="T59" fmla="*/ 10 h 126"/>
                  <a:gd name="T60" fmla="*/ 1622 w 1900"/>
                  <a:gd name="T61" fmla="*/ 18 h 126"/>
                  <a:gd name="T62" fmla="*/ 1738 w 1900"/>
                  <a:gd name="T63" fmla="*/ 28 h 126"/>
                  <a:gd name="T64" fmla="*/ 1786 w 1900"/>
                  <a:gd name="T65" fmla="*/ 34 h 126"/>
                  <a:gd name="T66" fmla="*/ 1826 w 1900"/>
                  <a:gd name="T67" fmla="*/ 38 h 126"/>
                  <a:gd name="T68" fmla="*/ 1858 w 1900"/>
                  <a:gd name="T69" fmla="*/ 44 h 126"/>
                  <a:gd name="T70" fmla="*/ 1880 w 1900"/>
                  <a:gd name="T71" fmla="*/ 50 h 126"/>
                  <a:gd name="T72" fmla="*/ 1894 w 1900"/>
                  <a:gd name="T73" fmla="*/ 56 h 126"/>
                  <a:gd name="T74" fmla="*/ 1898 w 1900"/>
                  <a:gd name="T75" fmla="*/ 60 h 126"/>
                  <a:gd name="T76" fmla="*/ 1900 w 1900"/>
                  <a:gd name="T77" fmla="*/ 64 h 126"/>
                  <a:gd name="T78" fmla="*/ 1900 w 1900"/>
                  <a:gd name="T79" fmla="*/ 64 h 126"/>
                  <a:gd name="T80" fmla="*/ 1898 w 1900"/>
                  <a:gd name="T81" fmla="*/ 66 h 126"/>
                  <a:gd name="T82" fmla="*/ 1894 w 1900"/>
                  <a:gd name="T83" fmla="*/ 70 h 126"/>
                  <a:gd name="T84" fmla="*/ 1880 w 1900"/>
                  <a:gd name="T85" fmla="*/ 76 h 126"/>
                  <a:gd name="T86" fmla="*/ 1858 w 1900"/>
                  <a:gd name="T87" fmla="*/ 82 h 126"/>
                  <a:gd name="T88" fmla="*/ 1826 w 1900"/>
                  <a:gd name="T89" fmla="*/ 88 h 126"/>
                  <a:gd name="T90" fmla="*/ 1738 w 1900"/>
                  <a:gd name="T91" fmla="*/ 98 h 126"/>
                  <a:gd name="T92" fmla="*/ 1622 w 1900"/>
                  <a:gd name="T93" fmla="*/ 106 h 126"/>
                  <a:gd name="T94" fmla="*/ 1482 w 1900"/>
                  <a:gd name="T95" fmla="*/ 114 h 126"/>
                  <a:gd name="T96" fmla="*/ 1320 w 1900"/>
                  <a:gd name="T97" fmla="*/ 120 h 126"/>
                  <a:gd name="T98" fmla="*/ 1140 w 1900"/>
                  <a:gd name="T99" fmla="*/ 124 h 126"/>
                  <a:gd name="T100" fmla="*/ 948 w 1900"/>
                  <a:gd name="T10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0" h="126">
                    <a:moveTo>
                      <a:pt x="948" y="126"/>
                    </a:moveTo>
                    <a:lnTo>
                      <a:pt x="948" y="126"/>
                    </a:lnTo>
                    <a:lnTo>
                      <a:pt x="756" y="124"/>
                    </a:lnTo>
                    <a:lnTo>
                      <a:pt x="578" y="120"/>
                    </a:lnTo>
                    <a:lnTo>
                      <a:pt x="418" y="114"/>
                    </a:lnTo>
                    <a:lnTo>
                      <a:pt x="278" y="106"/>
                    </a:lnTo>
                    <a:lnTo>
                      <a:pt x="162" y="98"/>
                    </a:lnTo>
                    <a:lnTo>
                      <a:pt x="74" y="88"/>
                    </a:lnTo>
                    <a:lnTo>
                      <a:pt x="42" y="82"/>
                    </a:lnTo>
                    <a:lnTo>
                      <a:pt x="18" y="76"/>
                    </a:lnTo>
                    <a:lnTo>
                      <a:pt x="4" y="70"/>
                    </a:lnTo>
                    <a:lnTo>
                      <a:pt x="0" y="66"/>
                    </a:lnTo>
                    <a:lnTo>
                      <a:pt x="0" y="64"/>
                    </a:lnTo>
                    <a:lnTo>
                      <a:pt x="0" y="60"/>
                    </a:lnTo>
                    <a:lnTo>
                      <a:pt x="4" y="56"/>
                    </a:lnTo>
                    <a:lnTo>
                      <a:pt x="18" y="50"/>
                    </a:lnTo>
                    <a:lnTo>
                      <a:pt x="42" y="44"/>
                    </a:lnTo>
                    <a:lnTo>
                      <a:pt x="74" y="38"/>
                    </a:lnTo>
                    <a:lnTo>
                      <a:pt x="114" y="34"/>
                    </a:lnTo>
                    <a:lnTo>
                      <a:pt x="162" y="28"/>
                    </a:lnTo>
                    <a:lnTo>
                      <a:pt x="278" y="18"/>
                    </a:lnTo>
                    <a:lnTo>
                      <a:pt x="418" y="10"/>
                    </a:lnTo>
                    <a:lnTo>
                      <a:pt x="578" y="6"/>
                    </a:lnTo>
                    <a:lnTo>
                      <a:pt x="756" y="2"/>
                    </a:lnTo>
                    <a:lnTo>
                      <a:pt x="948" y="0"/>
                    </a:lnTo>
                    <a:lnTo>
                      <a:pt x="1140" y="2"/>
                    </a:lnTo>
                    <a:lnTo>
                      <a:pt x="1320" y="6"/>
                    </a:lnTo>
                    <a:lnTo>
                      <a:pt x="1482" y="10"/>
                    </a:lnTo>
                    <a:lnTo>
                      <a:pt x="1622" y="18"/>
                    </a:lnTo>
                    <a:lnTo>
                      <a:pt x="1738" y="28"/>
                    </a:lnTo>
                    <a:lnTo>
                      <a:pt x="1786" y="34"/>
                    </a:lnTo>
                    <a:lnTo>
                      <a:pt x="1826" y="38"/>
                    </a:lnTo>
                    <a:lnTo>
                      <a:pt x="1858" y="44"/>
                    </a:lnTo>
                    <a:lnTo>
                      <a:pt x="1880" y="50"/>
                    </a:lnTo>
                    <a:lnTo>
                      <a:pt x="1894" y="56"/>
                    </a:lnTo>
                    <a:lnTo>
                      <a:pt x="1898" y="60"/>
                    </a:lnTo>
                    <a:lnTo>
                      <a:pt x="1900" y="64"/>
                    </a:lnTo>
                    <a:lnTo>
                      <a:pt x="1898" y="66"/>
                    </a:lnTo>
                    <a:lnTo>
                      <a:pt x="1894" y="70"/>
                    </a:lnTo>
                    <a:lnTo>
                      <a:pt x="1880" y="76"/>
                    </a:lnTo>
                    <a:lnTo>
                      <a:pt x="1858" y="82"/>
                    </a:lnTo>
                    <a:lnTo>
                      <a:pt x="1826" y="88"/>
                    </a:lnTo>
                    <a:lnTo>
                      <a:pt x="1738" y="98"/>
                    </a:lnTo>
                    <a:lnTo>
                      <a:pt x="1622" y="106"/>
                    </a:lnTo>
                    <a:lnTo>
                      <a:pt x="1482" y="114"/>
                    </a:lnTo>
                    <a:lnTo>
                      <a:pt x="1320" y="120"/>
                    </a:lnTo>
                    <a:lnTo>
                      <a:pt x="1140" y="124"/>
                    </a:lnTo>
                    <a:lnTo>
                      <a:pt x="948"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4" name="Freeform 299"/>
              <p:cNvSpPr>
                <a:spLocks noChangeArrowheads="1"/>
              </p:cNvSpPr>
              <p:nvPr/>
            </p:nvSpPr>
            <p:spPr bwMode="auto">
              <a:xfrm>
                <a:off x="158" y="10"/>
                <a:ext cx="1910" cy="126"/>
              </a:xfrm>
              <a:custGeom>
                <a:avLst/>
                <a:gdLst>
                  <a:gd name="T0" fmla="*/ 954 w 1910"/>
                  <a:gd name="T1" fmla="*/ 0 h 126"/>
                  <a:gd name="T2" fmla="*/ 954 w 1910"/>
                  <a:gd name="T3" fmla="*/ 0 h 126"/>
                  <a:gd name="T4" fmla="*/ 762 w 1910"/>
                  <a:gd name="T5" fmla="*/ 2 h 126"/>
                  <a:gd name="T6" fmla="*/ 582 w 1910"/>
                  <a:gd name="T7" fmla="*/ 4 h 126"/>
                  <a:gd name="T8" fmla="*/ 420 w 1910"/>
                  <a:gd name="T9" fmla="*/ 10 h 126"/>
                  <a:gd name="T10" fmla="*/ 280 w 1910"/>
                  <a:gd name="T11" fmla="*/ 18 h 126"/>
                  <a:gd name="T12" fmla="*/ 164 w 1910"/>
                  <a:gd name="T13" fmla="*/ 28 h 126"/>
                  <a:gd name="T14" fmla="*/ 116 w 1910"/>
                  <a:gd name="T15" fmla="*/ 34 h 126"/>
                  <a:gd name="T16" fmla="*/ 76 w 1910"/>
                  <a:gd name="T17" fmla="*/ 38 h 126"/>
                  <a:gd name="T18" fmla="*/ 44 w 1910"/>
                  <a:gd name="T19" fmla="*/ 44 h 126"/>
                  <a:gd name="T20" fmla="*/ 20 w 1910"/>
                  <a:gd name="T21" fmla="*/ 50 h 126"/>
                  <a:gd name="T22" fmla="*/ 6 w 1910"/>
                  <a:gd name="T23" fmla="*/ 56 h 126"/>
                  <a:gd name="T24" fmla="*/ 2 w 1910"/>
                  <a:gd name="T25" fmla="*/ 60 h 126"/>
                  <a:gd name="T26" fmla="*/ 0 w 1910"/>
                  <a:gd name="T27" fmla="*/ 64 h 126"/>
                  <a:gd name="T28" fmla="*/ 0 w 1910"/>
                  <a:gd name="T29" fmla="*/ 64 h 126"/>
                  <a:gd name="T30" fmla="*/ 2 w 1910"/>
                  <a:gd name="T31" fmla="*/ 66 h 126"/>
                  <a:gd name="T32" fmla="*/ 6 w 1910"/>
                  <a:gd name="T33" fmla="*/ 70 h 126"/>
                  <a:gd name="T34" fmla="*/ 20 w 1910"/>
                  <a:gd name="T35" fmla="*/ 76 h 126"/>
                  <a:gd name="T36" fmla="*/ 44 w 1910"/>
                  <a:gd name="T37" fmla="*/ 82 h 126"/>
                  <a:gd name="T38" fmla="*/ 76 w 1910"/>
                  <a:gd name="T39" fmla="*/ 88 h 126"/>
                  <a:gd name="T40" fmla="*/ 164 w 1910"/>
                  <a:gd name="T41" fmla="*/ 98 h 126"/>
                  <a:gd name="T42" fmla="*/ 280 w 1910"/>
                  <a:gd name="T43" fmla="*/ 108 h 126"/>
                  <a:gd name="T44" fmla="*/ 420 w 1910"/>
                  <a:gd name="T45" fmla="*/ 114 h 126"/>
                  <a:gd name="T46" fmla="*/ 582 w 1910"/>
                  <a:gd name="T47" fmla="*/ 120 h 126"/>
                  <a:gd name="T48" fmla="*/ 762 w 1910"/>
                  <a:gd name="T49" fmla="*/ 124 h 126"/>
                  <a:gd name="T50" fmla="*/ 954 w 1910"/>
                  <a:gd name="T51" fmla="*/ 126 h 126"/>
                  <a:gd name="T52" fmla="*/ 954 w 1910"/>
                  <a:gd name="T53" fmla="*/ 126 h 126"/>
                  <a:gd name="T54" fmla="*/ 1148 w 1910"/>
                  <a:gd name="T55" fmla="*/ 124 h 126"/>
                  <a:gd name="T56" fmla="*/ 1328 w 1910"/>
                  <a:gd name="T57" fmla="*/ 120 h 126"/>
                  <a:gd name="T58" fmla="*/ 1490 w 1910"/>
                  <a:gd name="T59" fmla="*/ 114 h 126"/>
                  <a:gd name="T60" fmla="*/ 1632 w 1910"/>
                  <a:gd name="T61" fmla="*/ 108 h 126"/>
                  <a:gd name="T62" fmla="*/ 1748 w 1910"/>
                  <a:gd name="T63" fmla="*/ 98 h 126"/>
                  <a:gd name="T64" fmla="*/ 1796 w 1910"/>
                  <a:gd name="T65" fmla="*/ 92 h 126"/>
                  <a:gd name="T66" fmla="*/ 1836 w 1910"/>
                  <a:gd name="T67" fmla="*/ 88 h 126"/>
                  <a:gd name="T68" fmla="*/ 1868 w 1910"/>
                  <a:gd name="T69" fmla="*/ 82 h 126"/>
                  <a:gd name="T70" fmla="*/ 1892 w 1910"/>
                  <a:gd name="T71" fmla="*/ 76 h 126"/>
                  <a:gd name="T72" fmla="*/ 1906 w 1910"/>
                  <a:gd name="T73" fmla="*/ 70 h 126"/>
                  <a:gd name="T74" fmla="*/ 1910 w 1910"/>
                  <a:gd name="T75" fmla="*/ 66 h 126"/>
                  <a:gd name="T76" fmla="*/ 1910 w 1910"/>
                  <a:gd name="T77" fmla="*/ 64 h 126"/>
                  <a:gd name="T78" fmla="*/ 1910 w 1910"/>
                  <a:gd name="T79" fmla="*/ 64 h 126"/>
                  <a:gd name="T80" fmla="*/ 1910 w 1910"/>
                  <a:gd name="T81" fmla="*/ 60 h 126"/>
                  <a:gd name="T82" fmla="*/ 1906 w 1910"/>
                  <a:gd name="T83" fmla="*/ 56 h 126"/>
                  <a:gd name="T84" fmla="*/ 1892 w 1910"/>
                  <a:gd name="T85" fmla="*/ 50 h 126"/>
                  <a:gd name="T86" fmla="*/ 1868 w 1910"/>
                  <a:gd name="T87" fmla="*/ 44 h 126"/>
                  <a:gd name="T88" fmla="*/ 1836 w 1910"/>
                  <a:gd name="T89" fmla="*/ 38 h 126"/>
                  <a:gd name="T90" fmla="*/ 1796 w 1910"/>
                  <a:gd name="T91" fmla="*/ 34 h 126"/>
                  <a:gd name="T92" fmla="*/ 1748 w 1910"/>
                  <a:gd name="T93" fmla="*/ 28 h 126"/>
                  <a:gd name="T94" fmla="*/ 1632 w 1910"/>
                  <a:gd name="T95" fmla="*/ 18 h 126"/>
                  <a:gd name="T96" fmla="*/ 1490 w 1910"/>
                  <a:gd name="T97" fmla="*/ 10 h 126"/>
                  <a:gd name="T98" fmla="*/ 1328 w 1910"/>
                  <a:gd name="T99" fmla="*/ 4 h 126"/>
                  <a:gd name="T100" fmla="*/ 1148 w 1910"/>
                  <a:gd name="T101" fmla="*/ 2 h 126"/>
                  <a:gd name="T102" fmla="*/ 954 w 1910"/>
                  <a:gd name="T10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26">
                    <a:moveTo>
                      <a:pt x="954" y="0"/>
                    </a:moveTo>
                    <a:lnTo>
                      <a:pt x="954" y="0"/>
                    </a:lnTo>
                    <a:lnTo>
                      <a:pt x="762" y="2"/>
                    </a:lnTo>
                    <a:lnTo>
                      <a:pt x="582" y="4"/>
                    </a:lnTo>
                    <a:lnTo>
                      <a:pt x="420" y="10"/>
                    </a:lnTo>
                    <a:lnTo>
                      <a:pt x="280" y="18"/>
                    </a:lnTo>
                    <a:lnTo>
                      <a:pt x="164" y="28"/>
                    </a:lnTo>
                    <a:lnTo>
                      <a:pt x="116" y="34"/>
                    </a:lnTo>
                    <a:lnTo>
                      <a:pt x="76" y="38"/>
                    </a:lnTo>
                    <a:lnTo>
                      <a:pt x="44" y="44"/>
                    </a:lnTo>
                    <a:lnTo>
                      <a:pt x="20" y="50"/>
                    </a:lnTo>
                    <a:lnTo>
                      <a:pt x="6" y="56"/>
                    </a:lnTo>
                    <a:lnTo>
                      <a:pt x="2" y="60"/>
                    </a:lnTo>
                    <a:lnTo>
                      <a:pt x="0" y="64"/>
                    </a:lnTo>
                    <a:lnTo>
                      <a:pt x="2" y="66"/>
                    </a:lnTo>
                    <a:lnTo>
                      <a:pt x="6" y="70"/>
                    </a:lnTo>
                    <a:lnTo>
                      <a:pt x="20" y="76"/>
                    </a:lnTo>
                    <a:lnTo>
                      <a:pt x="44" y="82"/>
                    </a:lnTo>
                    <a:lnTo>
                      <a:pt x="76" y="88"/>
                    </a:lnTo>
                    <a:lnTo>
                      <a:pt x="164" y="98"/>
                    </a:lnTo>
                    <a:lnTo>
                      <a:pt x="280" y="108"/>
                    </a:lnTo>
                    <a:lnTo>
                      <a:pt x="420" y="114"/>
                    </a:lnTo>
                    <a:lnTo>
                      <a:pt x="582" y="120"/>
                    </a:lnTo>
                    <a:lnTo>
                      <a:pt x="762" y="124"/>
                    </a:lnTo>
                    <a:lnTo>
                      <a:pt x="954" y="126"/>
                    </a:lnTo>
                    <a:lnTo>
                      <a:pt x="1148" y="124"/>
                    </a:lnTo>
                    <a:lnTo>
                      <a:pt x="1328" y="120"/>
                    </a:lnTo>
                    <a:lnTo>
                      <a:pt x="1490" y="114"/>
                    </a:lnTo>
                    <a:lnTo>
                      <a:pt x="1632" y="108"/>
                    </a:lnTo>
                    <a:lnTo>
                      <a:pt x="1748" y="98"/>
                    </a:lnTo>
                    <a:lnTo>
                      <a:pt x="1796" y="92"/>
                    </a:lnTo>
                    <a:lnTo>
                      <a:pt x="1836" y="88"/>
                    </a:lnTo>
                    <a:lnTo>
                      <a:pt x="1868" y="82"/>
                    </a:lnTo>
                    <a:lnTo>
                      <a:pt x="1892" y="76"/>
                    </a:lnTo>
                    <a:lnTo>
                      <a:pt x="1906" y="70"/>
                    </a:lnTo>
                    <a:lnTo>
                      <a:pt x="1910" y="66"/>
                    </a:lnTo>
                    <a:lnTo>
                      <a:pt x="1910" y="64"/>
                    </a:lnTo>
                    <a:lnTo>
                      <a:pt x="1910" y="60"/>
                    </a:lnTo>
                    <a:lnTo>
                      <a:pt x="1906" y="56"/>
                    </a:lnTo>
                    <a:lnTo>
                      <a:pt x="1892" y="50"/>
                    </a:lnTo>
                    <a:lnTo>
                      <a:pt x="1868" y="44"/>
                    </a:lnTo>
                    <a:lnTo>
                      <a:pt x="1836" y="38"/>
                    </a:lnTo>
                    <a:lnTo>
                      <a:pt x="1796" y="34"/>
                    </a:lnTo>
                    <a:lnTo>
                      <a:pt x="1748" y="28"/>
                    </a:lnTo>
                    <a:lnTo>
                      <a:pt x="1632" y="18"/>
                    </a:lnTo>
                    <a:lnTo>
                      <a:pt x="1490" y="10"/>
                    </a:lnTo>
                    <a:lnTo>
                      <a:pt x="1328" y="4"/>
                    </a:lnTo>
                    <a:lnTo>
                      <a:pt x="1148" y="2"/>
                    </a:lnTo>
                    <a:lnTo>
                      <a:pt x="9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5" name="Freeform 300"/>
              <p:cNvSpPr>
                <a:spLocks noEditPoints="1" noChangeArrowheads="1"/>
              </p:cNvSpPr>
              <p:nvPr/>
            </p:nvSpPr>
            <p:spPr bwMode="auto">
              <a:xfrm>
                <a:off x="164" y="10"/>
                <a:ext cx="1900" cy="126"/>
              </a:xfrm>
              <a:custGeom>
                <a:avLst/>
                <a:gdLst>
                  <a:gd name="T0" fmla="*/ 948 w 1900"/>
                  <a:gd name="T1" fmla="*/ 126 h 126"/>
                  <a:gd name="T2" fmla="*/ 580 w 1900"/>
                  <a:gd name="T3" fmla="*/ 120 h 126"/>
                  <a:gd name="T4" fmla="*/ 282 w 1900"/>
                  <a:gd name="T5" fmla="*/ 106 h 126"/>
                  <a:gd name="T6" fmla="*/ 78 w 1900"/>
                  <a:gd name="T7" fmla="*/ 88 h 126"/>
                  <a:gd name="T8" fmla="*/ 24 w 1900"/>
                  <a:gd name="T9" fmla="*/ 76 h 126"/>
                  <a:gd name="T10" fmla="*/ 6 w 1900"/>
                  <a:gd name="T11" fmla="*/ 66 h 126"/>
                  <a:gd name="T12" fmla="*/ 4 w 1900"/>
                  <a:gd name="T13" fmla="*/ 64 h 126"/>
                  <a:gd name="T14" fmla="*/ 10 w 1900"/>
                  <a:gd name="T15" fmla="*/ 58 h 126"/>
                  <a:gd name="T16" fmla="*/ 48 w 1900"/>
                  <a:gd name="T17" fmla="*/ 44 h 126"/>
                  <a:gd name="T18" fmla="*/ 118 w 1900"/>
                  <a:gd name="T19" fmla="*/ 34 h 126"/>
                  <a:gd name="T20" fmla="*/ 282 w 1900"/>
                  <a:gd name="T21" fmla="*/ 18 h 126"/>
                  <a:gd name="T22" fmla="*/ 580 w 1900"/>
                  <a:gd name="T23" fmla="*/ 6 h 126"/>
                  <a:gd name="T24" fmla="*/ 948 w 1900"/>
                  <a:gd name="T25" fmla="*/ 0 h 126"/>
                  <a:gd name="T26" fmla="*/ 1140 w 1900"/>
                  <a:gd name="T27" fmla="*/ 2 h 126"/>
                  <a:gd name="T28" fmla="*/ 1478 w 1900"/>
                  <a:gd name="T29" fmla="*/ 12 h 126"/>
                  <a:gd name="T30" fmla="*/ 1734 w 1900"/>
                  <a:gd name="T31" fmla="*/ 28 h 126"/>
                  <a:gd name="T32" fmla="*/ 1820 w 1900"/>
                  <a:gd name="T33" fmla="*/ 38 h 126"/>
                  <a:gd name="T34" fmla="*/ 1876 w 1900"/>
                  <a:gd name="T35" fmla="*/ 50 h 126"/>
                  <a:gd name="T36" fmla="*/ 1894 w 1900"/>
                  <a:gd name="T37" fmla="*/ 60 h 126"/>
                  <a:gd name="T38" fmla="*/ 1894 w 1900"/>
                  <a:gd name="T39" fmla="*/ 64 h 126"/>
                  <a:gd name="T40" fmla="*/ 1890 w 1900"/>
                  <a:gd name="T41" fmla="*/ 70 h 126"/>
                  <a:gd name="T42" fmla="*/ 1852 w 1900"/>
                  <a:gd name="T43" fmla="*/ 82 h 126"/>
                  <a:gd name="T44" fmla="*/ 1734 w 1900"/>
                  <a:gd name="T45" fmla="*/ 98 h 126"/>
                  <a:gd name="T46" fmla="*/ 1478 w 1900"/>
                  <a:gd name="T47" fmla="*/ 114 h 126"/>
                  <a:gd name="T48" fmla="*/ 1140 w 1900"/>
                  <a:gd name="T49" fmla="*/ 124 h 126"/>
                  <a:gd name="T50" fmla="*/ 948 w 1900"/>
                  <a:gd name="T51" fmla="*/ 0 h 126"/>
                  <a:gd name="T52" fmla="*/ 756 w 1900"/>
                  <a:gd name="T53" fmla="*/ 2 h 126"/>
                  <a:gd name="T54" fmla="*/ 418 w 1900"/>
                  <a:gd name="T55" fmla="*/ 10 h 126"/>
                  <a:gd name="T56" fmla="*/ 162 w 1900"/>
                  <a:gd name="T57" fmla="*/ 28 h 126"/>
                  <a:gd name="T58" fmla="*/ 74 w 1900"/>
                  <a:gd name="T59" fmla="*/ 38 h 126"/>
                  <a:gd name="T60" fmla="*/ 18 w 1900"/>
                  <a:gd name="T61" fmla="*/ 50 h 126"/>
                  <a:gd name="T62" fmla="*/ 0 w 1900"/>
                  <a:gd name="T63" fmla="*/ 60 h 126"/>
                  <a:gd name="T64" fmla="*/ 0 w 1900"/>
                  <a:gd name="T65" fmla="*/ 64 h 126"/>
                  <a:gd name="T66" fmla="*/ 4 w 1900"/>
                  <a:gd name="T67" fmla="*/ 70 h 126"/>
                  <a:gd name="T68" fmla="*/ 42 w 1900"/>
                  <a:gd name="T69" fmla="*/ 82 h 126"/>
                  <a:gd name="T70" fmla="*/ 162 w 1900"/>
                  <a:gd name="T71" fmla="*/ 98 h 126"/>
                  <a:gd name="T72" fmla="*/ 418 w 1900"/>
                  <a:gd name="T73" fmla="*/ 114 h 126"/>
                  <a:gd name="T74" fmla="*/ 756 w 1900"/>
                  <a:gd name="T75" fmla="*/ 124 h 126"/>
                  <a:gd name="T76" fmla="*/ 948 w 1900"/>
                  <a:gd name="T77" fmla="*/ 126 h 126"/>
                  <a:gd name="T78" fmla="*/ 1320 w 1900"/>
                  <a:gd name="T79" fmla="*/ 120 h 126"/>
                  <a:gd name="T80" fmla="*/ 1622 w 1900"/>
                  <a:gd name="T81" fmla="*/ 106 h 126"/>
                  <a:gd name="T82" fmla="*/ 1826 w 1900"/>
                  <a:gd name="T83" fmla="*/ 88 h 126"/>
                  <a:gd name="T84" fmla="*/ 1880 w 1900"/>
                  <a:gd name="T85" fmla="*/ 76 h 126"/>
                  <a:gd name="T86" fmla="*/ 1898 w 1900"/>
                  <a:gd name="T87" fmla="*/ 66 h 126"/>
                  <a:gd name="T88" fmla="*/ 1900 w 1900"/>
                  <a:gd name="T89" fmla="*/ 64 h 126"/>
                  <a:gd name="T90" fmla="*/ 1894 w 1900"/>
                  <a:gd name="T91" fmla="*/ 56 h 126"/>
                  <a:gd name="T92" fmla="*/ 1858 w 1900"/>
                  <a:gd name="T93" fmla="*/ 44 h 126"/>
                  <a:gd name="T94" fmla="*/ 1786 w 1900"/>
                  <a:gd name="T95" fmla="*/ 34 h 126"/>
                  <a:gd name="T96" fmla="*/ 1622 w 1900"/>
                  <a:gd name="T97" fmla="*/ 18 h 126"/>
                  <a:gd name="T98" fmla="*/ 1320 w 1900"/>
                  <a:gd name="T99" fmla="*/ 6 h 126"/>
                  <a:gd name="T100" fmla="*/ 948 w 1900"/>
                  <a:gd name="T10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0" h="126">
                    <a:moveTo>
                      <a:pt x="948" y="126"/>
                    </a:moveTo>
                    <a:lnTo>
                      <a:pt x="948" y="126"/>
                    </a:lnTo>
                    <a:lnTo>
                      <a:pt x="758" y="124"/>
                    </a:lnTo>
                    <a:lnTo>
                      <a:pt x="580" y="120"/>
                    </a:lnTo>
                    <a:lnTo>
                      <a:pt x="420" y="114"/>
                    </a:lnTo>
                    <a:lnTo>
                      <a:pt x="282" y="106"/>
                    </a:lnTo>
                    <a:lnTo>
                      <a:pt x="166" y="98"/>
                    </a:lnTo>
                    <a:lnTo>
                      <a:pt x="78" y="88"/>
                    </a:lnTo>
                    <a:lnTo>
                      <a:pt x="48" y="82"/>
                    </a:lnTo>
                    <a:lnTo>
                      <a:pt x="24" y="76"/>
                    </a:lnTo>
                    <a:lnTo>
                      <a:pt x="10" y="70"/>
                    </a:lnTo>
                    <a:lnTo>
                      <a:pt x="6" y="66"/>
                    </a:lnTo>
                    <a:lnTo>
                      <a:pt x="4" y="64"/>
                    </a:lnTo>
                    <a:lnTo>
                      <a:pt x="6" y="60"/>
                    </a:lnTo>
                    <a:lnTo>
                      <a:pt x="10" y="58"/>
                    </a:lnTo>
                    <a:lnTo>
                      <a:pt x="24" y="50"/>
                    </a:lnTo>
                    <a:lnTo>
                      <a:pt x="48" y="44"/>
                    </a:lnTo>
                    <a:lnTo>
                      <a:pt x="78" y="38"/>
                    </a:lnTo>
                    <a:lnTo>
                      <a:pt x="118" y="34"/>
                    </a:lnTo>
                    <a:lnTo>
                      <a:pt x="166" y="28"/>
                    </a:lnTo>
                    <a:lnTo>
                      <a:pt x="282" y="18"/>
                    </a:lnTo>
                    <a:lnTo>
                      <a:pt x="420" y="12"/>
                    </a:lnTo>
                    <a:lnTo>
                      <a:pt x="580" y="6"/>
                    </a:lnTo>
                    <a:lnTo>
                      <a:pt x="758" y="2"/>
                    </a:lnTo>
                    <a:lnTo>
                      <a:pt x="948" y="0"/>
                    </a:lnTo>
                    <a:lnTo>
                      <a:pt x="1140" y="2"/>
                    </a:lnTo>
                    <a:lnTo>
                      <a:pt x="1318" y="6"/>
                    </a:lnTo>
                    <a:lnTo>
                      <a:pt x="1478" y="12"/>
                    </a:lnTo>
                    <a:lnTo>
                      <a:pt x="1618" y="18"/>
                    </a:lnTo>
                    <a:lnTo>
                      <a:pt x="1734" y="28"/>
                    </a:lnTo>
                    <a:lnTo>
                      <a:pt x="1782" y="34"/>
                    </a:lnTo>
                    <a:lnTo>
                      <a:pt x="1820" y="38"/>
                    </a:lnTo>
                    <a:lnTo>
                      <a:pt x="1852" y="44"/>
                    </a:lnTo>
                    <a:lnTo>
                      <a:pt x="1876" y="50"/>
                    </a:lnTo>
                    <a:lnTo>
                      <a:pt x="1890" y="58"/>
                    </a:lnTo>
                    <a:lnTo>
                      <a:pt x="1894" y="60"/>
                    </a:lnTo>
                    <a:lnTo>
                      <a:pt x="1894" y="64"/>
                    </a:lnTo>
                    <a:lnTo>
                      <a:pt x="1894" y="66"/>
                    </a:lnTo>
                    <a:lnTo>
                      <a:pt x="1890" y="70"/>
                    </a:lnTo>
                    <a:lnTo>
                      <a:pt x="1876" y="76"/>
                    </a:lnTo>
                    <a:lnTo>
                      <a:pt x="1852" y="82"/>
                    </a:lnTo>
                    <a:lnTo>
                      <a:pt x="1820" y="88"/>
                    </a:lnTo>
                    <a:lnTo>
                      <a:pt x="1734" y="98"/>
                    </a:lnTo>
                    <a:lnTo>
                      <a:pt x="1618" y="106"/>
                    </a:lnTo>
                    <a:lnTo>
                      <a:pt x="1478" y="114"/>
                    </a:lnTo>
                    <a:lnTo>
                      <a:pt x="1318" y="120"/>
                    </a:lnTo>
                    <a:lnTo>
                      <a:pt x="1140" y="124"/>
                    </a:lnTo>
                    <a:lnTo>
                      <a:pt x="948" y="126"/>
                    </a:lnTo>
                    <a:close/>
                    <a:moveTo>
                      <a:pt x="948" y="0"/>
                    </a:moveTo>
                    <a:lnTo>
                      <a:pt x="948" y="0"/>
                    </a:lnTo>
                    <a:lnTo>
                      <a:pt x="756" y="2"/>
                    </a:lnTo>
                    <a:lnTo>
                      <a:pt x="578" y="6"/>
                    </a:lnTo>
                    <a:lnTo>
                      <a:pt x="418" y="10"/>
                    </a:lnTo>
                    <a:lnTo>
                      <a:pt x="278" y="18"/>
                    </a:lnTo>
                    <a:lnTo>
                      <a:pt x="162" y="28"/>
                    </a:lnTo>
                    <a:lnTo>
                      <a:pt x="114" y="34"/>
                    </a:lnTo>
                    <a:lnTo>
                      <a:pt x="74" y="38"/>
                    </a:lnTo>
                    <a:lnTo>
                      <a:pt x="42" y="44"/>
                    </a:lnTo>
                    <a:lnTo>
                      <a:pt x="18" y="50"/>
                    </a:lnTo>
                    <a:lnTo>
                      <a:pt x="4" y="56"/>
                    </a:lnTo>
                    <a:lnTo>
                      <a:pt x="0" y="60"/>
                    </a:lnTo>
                    <a:lnTo>
                      <a:pt x="0" y="64"/>
                    </a:lnTo>
                    <a:lnTo>
                      <a:pt x="0" y="66"/>
                    </a:lnTo>
                    <a:lnTo>
                      <a:pt x="4" y="70"/>
                    </a:lnTo>
                    <a:lnTo>
                      <a:pt x="18" y="76"/>
                    </a:lnTo>
                    <a:lnTo>
                      <a:pt x="42" y="82"/>
                    </a:lnTo>
                    <a:lnTo>
                      <a:pt x="74" y="88"/>
                    </a:lnTo>
                    <a:lnTo>
                      <a:pt x="162" y="98"/>
                    </a:lnTo>
                    <a:lnTo>
                      <a:pt x="278" y="106"/>
                    </a:lnTo>
                    <a:lnTo>
                      <a:pt x="418" y="114"/>
                    </a:lnTo>
                    <a:lnTo>
                      <a:pt x="578" y="120"/>
                    </a:lnTo>
                    <a:lnTo>
                      <a:pt x="756" y="124"/>
                    </a:lnTo>
                    <a:lnTo>
                      <a:pt x="948" y="126"/>
                    </a:lnTo>
                    <a:lnTo>
                      <a:pt x="1140" y="124"/>
                    </a:lnTo>
                    <a:lnTo>
                      <a:pt x="1320" y="120"/>
                    </a:lnTo>
                    <a:lnTo>
                      <a:pt x="1482" y="114"/>
                    </a:lnTo>
                    <a:lnTo>
                      <a:pt x="1622" y="106"/>
                    </a:lnTo>
                    <a:lnTo>
                      <a:pt x="1738" y="98"/>
                    </a:lnTo>
                    <a:lnTo>
                      <a:pt x="1826" y="88"/>
                    </a:lnTo>
                    <a:lnTo>
                      <a:pt x="1858" y="82"/>
                    </a:lnTo>
                    <a:lnTo>
                      <a:pt x="1880" y="76"/>
                    </a:lnTo>
                    <a:lnTo>
                      <a:pt x="1894" y="70"/>
                    </a:lnTo>
                    <a:lnTo>
                      <a:pt x="1898" y="66"/>
                    </a:lnTo>
                    <a:lnTo>
                      <a:pt x="1900" y="64"/>
                    </a:lnTo>
                    <a:lnTo>
                      <a:pt x="1898" y="60"/>
                    </a:lnTo>
                    <a:lnTo>
                      <a:pt x="1894" y="56"/>
                    </a:lnTo>
                    <a:lnTo>
                      <a:pt x="1880" y="50"/>
                    </a:lnTo>
                    <a:lnTo>
                      <a:pt x="1858" y="44"/>
                    </a:lnTo>
                    <a:lnTo>
                      <a:pt x="1826" y="38"/>
                    </a:lnTo>
                    <a:lnTo>
                      <a:pt x="1786" y="34"/>
                    </a:lnTo>
                    <a:lnTo>
                      <a:pt x="1738" y="28"/>
                    </a:lnTo>
                    <a:lnTo>
                      <a:pt x="1622" y="18"/>
                    </a:lnTo>
                    <a:lnTo>
                      <a:pt x="1482" y="10"/>
                    </a:lnTo>
                    <a:lnTo>
                      <a:pt x="1320" y="6"/>
                    </a:lnTo>
                    <a:lnTo>
                      <a:pt x="1140" y="2"/>
                    </a:lnTo>
                    <a:lnTo>
                      <a:pt x="948" y="0"/>
                    </a:lnTo>
                    <a:close/>
                  </a:path>
                </a:pathLst>
              </a:custGeom>
              <a:solidFill>
                <a:srgbClr val="E3E1D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6" name="Freeform 301"/>
              <p:cNvSpPr>
                <a:spLocks noChangeArrowheads="1"/>
              </p:cNvSpPr>
              <p:nvPr/>
            </p:nvSpPr>
            <p:spPr bwMode="auto">
              <a:xfrm>
                <a:off x="168" y="10"/>
                <a:ext cx="1890" cy="126"/>
              </a:xfrm>
              <a:custGeom>
                <a:avLst/>
                <a:gdLst>
                  <a:gd name="T0" fmla="*/ 944 w 1890"/>
                  <a:gd name="T1" fmla="*/ 126 h 126"/>
                  <a:gd name="T2" fmla="*/ 944 w 1890"/>
                  <a:gd name="T3" fmla="*/ 126 h 126"/>
                  <a:gd name="T4" fmla="*/ 754 w 1890"/>
                  <a:gd name="T5" fmla="*/ 124 h 126"/>
                  <a:gd name="T6" fmla="*/ 576 w 1890"/>
                  <a:gd name="T7" fmla="*/ 120 h 126"/>
                  <a:gd name="T8" fmla="*/ 416 w 1890"/>
                  <a:gd name="T9" fmla="*/ 114 h 126"/>
                  <a:gd name="T10" fmla="*/ 278 w 1890"/>
                  <a:gd name="T11" fmla="*/ 106 h 126"/>
                  <a:gd name="T12" fmla="*/ 162 w 1890"/>
                  <a:gd name="T13" fmla="*/ 98 h 126"/>
                  <a:gd name="T14" fmla="*/ 74 w 1890"/>
                  <a:gd name="T15" fmla="*/ 88 h 126"/>
                  <a:gd name="T16" fmla="*/ 44 w 1890"/>
                  <a:gd name="T17" fmla="*/ 82 h 126"/>
                  <a:gd name="T18" fmla="*/ 20 w 1890"/>
                  <a:gd name="T19" fmla="*/ 76 h 126"/>
                  <a:gd name="T20" fmla="*/ 6 w 1890"/>
                  <a:gd name="T21" fmla="*/ 70 h 126"/>
                  <a:gd name="T22" fmla="*/ 2 w 1890"/>
                  <a:gd name="T23" fmla="*/ 66 h 126"/>
                  <a:gd name="T24" fmla="*/ 0 w 1890"/>
                  <a:gd name="T25" fmla="*/ 64 h 126"/>
                  <a:gd name="T26" fmla="*/ 0 w 1890"/>
                  <a:gd name="T27" fmla="*/ 64 h 126"/>
                  <a:gd name="T28" fmla="*/ 2 w 1890"/>
                  <a:gd name="T29" fmla="*/ 60 h 126"/>
                  <a:gd name="T30" fmla="*/ 6 w 1890"/>
                  <a:gd name="T31" fmla="*/ 58 h 126"/>
                  <a:gd name="T32" fmla="*/ 20 w 1890"/>
                  <a:gd name="T33" fmla="*/ 50 h 126"/>
                  <a:gd name="T34" fmla="*/ 44 w 1890"/>
                  <a:gd name="T35" fmla="*/ 44 h 126"/>
                  <a:gd name="T36" fmla="*/ 74 w 1890"/>
                  <a:gd name="T37" fmla="*/ 38 h 126"/>
                  <a:gd name="T38" fmla="*/ 114 w 1890"/>
                  <a:gd name="T39" fmla="*/ 34 h 126"/>
                  <a:gd name="T40" fmla="*/ 162 w 1890"/>
                  <a:gd name="T41" fmla="*/ 28 h 126"/>
                  <a:gd name="T42" fmla="*/ 278 w 1890"/>
                  <a:gd name="T43" fmla="*/ 18 h 126"/>
                  <a:gd name="T44" fmla="*/ 416 w 1890"/>
                  <a:gd name="T45" fmla="*/ 12 h 126"/>
                  <a:gd name="T46" fmla="*/ 576 w 1890"/>
                  <a:gd name="T47" fmla="*/ 6 h 126"/>
                  <a:gd name="T48" fmla="*/ 754 w 1890"/>
                  <a:gd name="T49" fmla="*/ 2 h 126"/>
                  <a:gd name="T50" fmla="*/ 944 w 1890"/>
                  <a:gd name="T51" fmla="*/ 0 h 126"/>
                  <a:gd name="T52" fmla="*/ 944 w 1890"/>
                  <a:gd name="T53" fmla="*/ 0 h 126"/>
                  <a:gd name="T54" fmla="*/ 1136 w 1890"/>
                  <a:gd name="T55" fmla="*/ 2 h 126"/>
                  <a:gd name="T56" fmla="*/ 1314 w 1890"/>
                  <a:gd name="T57" fmla="*/ 6 h 126"/>
                  <a:gd name="T58" fmla="*/ 1474 w 1890"/>
                  <a:gd name="T59" fmla="*/ 12 h 126"/>
                  <a:gd name="T60" fmla="*/ 1614 w 1890"/>
                  <a:gd name="T61" fmla="*/ 18 h 126"/>
                  <a:gd name="T62" fmla="*/ 1730 w 1890"/>
                  <a:gd name="T63" fmla="*/ 28 h 126"/>
                  <a:gd name="T64" fmla="*/ 1778 w 1890"/>
                  <a:gd name="T65" fmla="*/ 34 h 126"/>
                  <a:gd name="T66" fmla="*/ 1816 w 1890"/>
                  <a:gd name="T67" fmla="*/ 38 h 126"/>
                  <a:gd name="T68" fmla="*/ 1848 w 1890"/>
                  <a:gd name="T69" fmla="*/ 44 h 126"/>
                  <a:gd name="T70" fmla="*/ 1872 w 1890"/>
                  <a:gd name="T71" fmla="*/ 50 h 126"/>
                  <a:gd name="T72" fmla="*/ 1886 w 1890"/>
                  <a:gd name="T73" fmla="*/ 58 h 126"/>
                  <a:gd name="T74" fmla="*/ 1890 w 1890"/>
                  <a:gd name="T75" fmla="*/ 60 h 126"/>
                  <a:gd name="T76" fmla="*/ 1890 w 1890"/>
                  <a:gd name="T77" fmla="*/ 64 h 126"/>
                  <a:gd name="T78" fmla="*/ 1890 w 1890"/>
                  <a:gd name="T79" fmla="*/ 64 h 126"/>
                  <a:gd name="T80" fmla="*/ 1890 w 1890"/>
                  <a:gd name="T81" fmla="*/ 66 h 126"/>
                  <a:gd name="T82" fmla="*/ 1886 w 1890"/>
                  <a:gd name="T83" fmla="*/ 70 h 126"/>
                  <a:gd name="T84" fmla="*/ 1872 w 1890"/>
                  <a:gd name="T85" fmla="*/ 76 h 126"/>
                  <a:gd name="T86" fmla="*/ 1848 w 1890"/>
                  <a:gd name="T87" fmla="*/ 82 h 126"/>
                  <a:gd name="T88" fmla="*/ 1816 w 1890"/>
                  <a:gd name="T89" fmla="*/ 88 h 126"/>
                  <a:gd name="T90" fmla="*/ 1730 w 1890"/>
                  <a:gd name="T91" fmla="*/ 98 h 126"/>
                  <a:gd name="T92" fmla="*/ 1614 w 1890"/>
                  <a:gd name="T93" fmla="*/ 106 h 126"/>
                  <a:gd name="T94" fmla="*/ 1474 w 1890"/>
                  <a:gd name="T95" fmla="*/ 114 h 126"/>
                  <a:gd name="T96" fmla="*/ 1314 w 1890"/>
                  <a:gd name="T97" fmla="*/ 120 h 126"/>
                  <a:gd name="T98" fmla="*/ 1136 w 1890"/>
                  <a:gd name="T99" fmla="*/ 124 h 126"/>
                  <a:gd name="T100" fmla="*/ 944 w 1890"/>
                  <a:gd name="T10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0" h="126">
                    <a:moveTo>
                      <a:pt x="944" y="126"/>
                    </a:moveTo>
                    <a:lnTo>
                      <a:pt x="944" y="126"/>
                    </a:lnTo>
                    <a:lnTo>
                      <a:pt x="754" y="124"/>
                    </a:lnTo>
                    <a:lnTo>
                      <a:pt x="576" y="120"/>
                    </a:lnTo>
                    <a:lnTo>
                      <a:pt x="416" y="114"/>
                    </a:lnTo>
                    <a:lnTo>
                      <a:pt x="278" y="106"/>
                    </a:lnTo>
                    <a:lnTo>
                      <a:pt x="162" y="98"/>
                    </a:lnTo>
                    <a:lnTo>
                      <a:pt x="74" y="88"/>
                    </a:lnTo>
                    <a:lnTo>
                      <a:pt x="44" y="82"/>
                    </a:lnTo>
                    <a:lnTo>
                      <a:pt x="20" y="76"/>
                    </a:lnTo>
                    <a:lnTo>
                      <a:pt x="6" y="70"/>
                    </a:lnTo>
                    <a:lnTo>
                      <a:pt x="2" y="66"/>
                    </a:lnTo>
                    <a:lnTo>
                      <a:pt x="0" y="64"/>
                    </a:lnTo>
                    <a:lnTo>
                      <a:pt x="2" y="60"/>
                    </a:lnTo>
                    <a:lnTo>
                      <a:pt x="6" y="58"/>
                    </a:lnTo>
                    <a:lnTo>
                      <a:pt x="20" y="50"/>
                    </a:lnTo>
                    <a:lnTo>
                      <a:pt x="44" y="44"/>
                    </a:lnTo>
                    <a:lnTo>
                      <a:pt x="74" y="38"/>
                    </a:lnTo>
                    <a:lnTo>
                      <a:pt x="114" y="34"/>
                    </a:lnTo>
                    <a:lnTo>
                      <a:pt x="162" y="28"/>
                    </a:lnTo>
                    <a:lnTo>
                      <a:pt x="278" y="18"/>
                    </a:lnTo>
                    <a:lnTo>
                      <a:pt x="416" y="12"/>
                    </a:lnTo>
                    <a:lnTo>
                      <a:pt x="576" y="6"/>
                    </a:lnTo>
                    <a:lnTo>
                      <a:pt x="754" y="2"/>
                    </a:lnTo>
                    <a:lnTo>
                      <a:pt x="944" y="0"/>
                    </a:lnTo>
                    <a:lnTo>
                      <a:pt x="1136" y="2"/>
                    </a:lnTo>
                    <a:lnTo>
                      <a:pt x="1314" y="6"/>
                    </a:lnTo>
                    <a:lnTo>
                      <a:pt x="1474" y="12"/>
                    </a:lnTo>
                    <a:lnTo>
                      <a:pt x="1614" y="18"/>
                    </a:lnTo>
                    <a:lnTo>
                      <a:pt x="1730" y="28"/>
                    </a:lnTo>
                    <a:lnTo>
                      <a:pt x="1778" y="34"/>
                    </a:lnTo>
                    <a:lnTo>
                      <a:pt x="1816" y="38"/>
                    </a:lnTo>
                    <a:lnTo>
                      <a:pt x="1848" y="44"/>
                    </a:lnTo>
                    <a:lnTo>
                      <a:pt x="1872" y="50"/>
                    </a:lnTo>
                    <a:lnTo>
                      <a:pt x="1886" y="58"/>
                    </a:lnTo>
                    <a:lnTo>
                      <a:pt x="1890" y="60"/>
                    </a:lnTo>
                    <a:lnTo>
                      <a:pt x="1890" y="64"/>
                    </a:lnTo>
                    <a:lnTo>
                      <a:pt x="1890" y="66"/>
                    </a:lnTo>
                    <a:lnTo>
                      <a:pt x="1886" y="70"/>
                    </a:lnTo>
                    <a:lnTo>
                      <a:pt x="1872" y="76"/>
                    </a:lnTo>
                    <a:lnTo>
                      <a:pt x="1848" y="82"/>
                    </a:lnTo>
                    <a:lnTo>
                      <a:pt x="1816" y="88"/>
                    </a:lnTo>
                    <a:lnTo>
                      <a:pt x="1730" y="98"/>
                    </a:lnTo>
                    <a:lnTo>
                      <a:pt x="1614" y="106"/>
                    </a:lnTo>
                    <a:lnTo>
                      <a:pt x="1474" y="114"/>
                    </a:lnTo>
                    <a:lnTo>
                      <a:pt x="1314" y="120"/>
                    </a:lnTo>
                    <a:lnTo>
                      <a:pt x="1136" y="124"/>
                    </a:lnTo>
                    <a:lnTo>
                      <a:pt x="944"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7" name="Freeform 302"/>
              <p:cNvSpPr>
                <a:spLocks noChangeArrowheads="1"/>
              </p:cNvSpPr>
              <p:nvPr/>
            </p:nvSpPr>
            <p:spPr bwMode="auto">
              <a:xfrm>
                <a:off x="164" y="10"/>
                <a:ext cx="1900" cy="126"/>
              </a:xfrm>
              <a:custGeom>
                <a:avLst/>
                <a:gdLst>
                  <a:gd name="T0" fmla="*/ 948 w 1900"/>
                  <a:gd name="T1" fmla="*/ 0 h 126"/>
                  <a:gd name="T2" fmla="*/ 948 w 1900"/>
                  <a:gd name="T3" fmla="*/ 0 h 126"/>
                  <a:gd name="T4" fmla="*/ 756 w 1900"/>
                  <a:gd name="T5" fmla="*/ 2 h 126"/>
                  <a:gd name="T6" fmla="*/ 578 w 1900"/>
                  <a:gd name="T7" fmla="*/ 6 h 126"/>
                  <a:gd name="T8" fmla="*/ 418 w 1900"/>
                  <a:gd name="T9" fmla="*/ 10 h 126"/>
                  <a:gd name="T10" fmla="*/ 278 w 1900"/>
                  <a:gd name="T11" fmla="*/ 18 h 126"/>
                  <a:gd name="T12" fmla="*/ 162 w 1900"/>
                  <a:gd name="T13" fmla="*/ 28 h 126"/>
                  <a:gd name="T14" fmla="*/ 114 w 1900"/>
                  <a:gd name="T15" fmla="*/ 34 h 126"/>
                  <a:gd name="T16" fmla="*/ 74 w 1900"/>
                  <a:gd name="T17" fmla="*/ 38 h 126"/>
                  <a:gd name="T18" fmla="*/ 42 w 1900"/>
                  <a:gd name="T19" fmla="*/ 44 h 126"/>
                  <a:gd name="T20" fmla="*/ 18 w 1900"/>
                  <a:gd name="T21" fmla="*/ 50 h 126"/>
                  <a:gd name="T22" fmla="*/ 4 w 1900"/>
                  <a:gd name="T23" fmla="*/ 56 h 126"/>
                  <a:gd name="T24" fmla="*/ 0 w 1900"/>
                  <a:gd name="T25" fmla="*/ 60 h 126"/>
                  <a:gd name="T26" fmla="*/ 0 w 1900"/>
                  <a:gd name="T27" fmla="*/ 64 h 126"/>
                  <a:gd name="T28" fmla="*/ 0 w 1900"/>
                  <a:gd name="T29" fmla="*/ 64 h 126"/>
                  <a:gd name="T30" fmla="*/ 0 w 1900"/>
                  <a:gd name="T31" fmla="*/ 66 h 126"/>
                  <a:gd name="T32" fmla="*/ 4 w 1900"/>
                  <a:gd name="T33" fmla="*/ 70 h 126"/>
                  <a:gd name="T34" fmla="*/ 18 w 1900"/>
                  <a:gd name="T35" fmla="*/ 76 h 126"/>
                  <a:gd name="T36" fmla="*/ 42 w 1900"/>
                  <a:gd name="T37" fmla="*/ 82 h 126"/>
                  <a:gd name="T38" fmla="*/ 74 w 1900"/>
                  <a:gd name="T39" fmla="*/ 88 h 126"/>
                  <a:gd name="T40" fmla="*/ 162 w 1900"/>
                  <a:gd name="T41" fmla="*/ 98 h 126"/>
                  <a:gd name="T42" fmla="*/ 278 w 1900"/>
                  <a:gd name="T43" fmla="*/ 106 h 126"/>
                  <a:gd name="T44" fmla="*/ 418 w 1900"/>
                  <a:gd name="T45" fmla="*/ 114 h 126"/>
                  <a:gd name="T46" fmla="*/ 578 w 1900"/>
                  <a:gd name="T47" fmla="*/ 120 h 126"/>
                  <a:gd name="T48" fmla="*/ 756 w 1900"/>
                  <a:gd name="T49" fmla="*/ 124 h 126"/>
                  <a:gd name="T50" fmla="*/ 948 w 1900"/>
                  <a:gd name="T51" fmla="*/ 126 h 126"/>
                  <a:gd name="T52" fmla="*/ 948 w 1900"/>
                  <a:gd name="T53" fmla="*/ 126 h 126"/>
                  <a:gd name="T54" fmla="*/ 1140 w 1900"/>
                  <a:gd name="T55" fmla="*/ 124 h 126"/>
                  <a:gd name="T56" fmla="*/ 1320 w 1900"/>
                  <a:gd name="T57" fmla="*/ 120 h 126"/>
                  <a:gd name="T58" fmla="*/ 1482 w 1900"/>
                  <a:gd name="T59" fmla="*/ 114 h 126"/>
                  <a:gd name="T60" fmla="*/ 1622 w 1900"/>
                  <a:gd name="T61" fmla="*/ 106 h 126"/>
                  <a:gd name="T62" fmla="*/ 1738 w 1900"/>
                  <a:gd name="T63" fmla="*/ 98 h 126"/>
                  <a:gd name="T64" fmla="*/ 1826 w 1900"/>
                  <a:gd name="T65" fmla="*/ 88 h 126"/>
                  <a:gd name="T66" fmla="*/ 1858 w 1900"/>
                  <a:gd name="T67" fmla="*/ 82 h 126"/>
                  <a:gd name="T68" fmla="*/ 1880 w 1900"/>
                  <a:gd name="T69" fmla="*/ 76 h 126"/>
                  <a:gd name="T70" fmla="*/ 1894 w 1900"/>
                  <a:gd name="T71" fmla="*/ 70 h 126"/>
                  <a:gd name="T72" fmla="*/ 1898 w 1900"/>
                  <a:gd name="T73" fmla="*/ 66 h 126"/>
                  <a:gd name="T74" fmla="*/ 1900 w 1900"/>
                  <a:gd name="T75" fmla="*/ 64 h 126"/>
                  <a:gd name="T76" fmla="*/ 1900 w 1900"/>
                  <a:gd name="T77" fmla="*/ 64 h 126"/>
                  <a:gd name="T78" fmla="*/ 1898 w 1900"/>
                  <a:gd name="T79" fmla="*/ 60 h 126"/>
                  <a:gd name="T80" fmla="*/ 1894 w 1900"/>
                  <a:gd name="T81" fmla="*/ 56 h 126"/>
                  <a:gd name="T82" fmla="*/ 1880 w 1900"/>
                  <a:gd name="T83" fmla="*/ 50 h 126"/>
                  <a:gd name="T84" fmla="*/ 1858 w 1900"/>
                  <a:gd name="T85" fmla="*/ 44 h 126"/>
                  <a:gd name="T86" fmla="*/ 1826 w 1900"/>
                  <a:gd name="T87" fmla="*/ 38 h 126"/>
                  <a:gd name="T88" fmla="*/ 1786 w 1900"/>
                  <a:gd name="T89" fmla="*/ 34 h 126"/>
                  <a:gd name="T90" fmla="*/ 1738 w 1900"/>
                  <a:gd name="T91" fmla="*/ 28 h 126"/>
                  <a:gd name="T92" fmla="*/ 1622 w 1900"/>
                  <a:gd name="T93" fmla="*/ 18 h 126"/>
                  <a:gd name="T94" fmla="*/ 1482 w 1900"/>
                  <a:gd name="T95" fmla="*/ 10 h 126"/>
                  <a:gd name="T96" fmla="*/ 1320 w 1900"/>
                  <a:gd name="T97" fmla="*/ 6 h 126"/>
                  <a:gd name="T98" fmla="*/ 1140 w 1900"/>
                  <a:gd name="T99" fmla="*/ 2 h 126"/>
                  <a:gd name="T100" fmla="*/ 948 w 1900"/>
                  <a:gd name="T10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0" h="126">
                    <a:moveTo>
                      <a:pt x="948" y="0"/>
                    </a:moveTo>
                    <a:lnTo>
                      <a:pt x="948" y="0"/>
                    </a:lnTo>
                    <a:lnTo>
                      <a:pt x="756" y="2"/>
                    </a:lnTo>
                    <a:lnTo>
                      <a:pt x="578" y="6"/>
                    </a:lnTo>
                    <a:lnTo>
                      <a:pt x="418" y="10"/>
                    </a:lnTo>
                    <a:lnTo>
                      <a:pt x="278" y="18"/>
                    </a:lnTo>
                    <a:lnTo>
                      <a:pt x="162" y="28"/>
                    </a:lnTo>
                    <a:lnTo>
                      <a:pt x="114" y="34"/>
                    </a:lnTo>
                    <a:lnTo>
                      <a:pt x="74" y="38"/>
                    </a:lnTo>
                    <a:lnTo>
                      <a:pt x="42" y="44"/>
                    </a:lnTo>
                    <a:lnTo>
                      <a:pt x="18" y="50"/>
                    </a:lnTo>
                    <a:lnTo>
                      <a:pt x="4" y="56"/>
                    </a:lnTo>
                    <a:lnTo>
                      <a:pt x="0" y="60"/>
                    </a:lnTo>
                    <a:lnTo>
                      <a:pt x="0" y="64"/>
                    </a:lnTo>
                    <a:lnTo>
                      <a:pt x="0" y="66"/>
                    </a:lnTo>
                    <a:lnTo>
                      <a:pt x="4" y="70"/>
                    </a:lnTo>
                    <a:lnTo>
                      <a:pt x="18" y="76"/>
                    </a:lnTo>
                    <a:lnTo>
                      <a:pt x="42" y="82"/>
                    </a:lnTo>
                    <a:lnTo>
                      <a:pt x="74" y="88"/>
                    </a:lnTo>
                    <a:lnTo>
                      <a:pt x="162" y="98"/>
                    </a:lnTo>
                    <a:lnTo>
                      <a:pt x="278" y="106"/>
                    </a:lnTo>
                    <a:lnTo>
                      <a:pt x="418" y="114"/>
                    </a:lnTo>
                    <a:lnTo>
                      <a:pt x="578" y="120"/>
                    </a:lnTo>
                    <a:lnTo>
                      <a:pt x="756" y="124"/>
                    </a:lnTo>
                    <a:lnTo>
                      <a:pt x="948" y="126"/>
                    </a:lnTo>
                    <a:lnTo>
                      <a:pt x="1140" y="124"/>
                    </a:lnTo>
                    <a:lnTo>
                      <a:pt x="1320" y="120"/>
                    </a:lnTo>
                    <a:lnTo>
                      <a:pt x="1482" y="114"/>
                    </a:lnTo>
                    <a:lnTo>
                      <a:pt x="1622" y="106"/>
                    </a:lnTo>
                    <a:lnTo>
                      <a:pt x="1738" y="98"/>
                    </a:lnTo>
                    <a:lnTo>
                      <a:pt x="1826" y="88"/>
                    </a:lnTo>
                    <a:lnTo>
                      <a:pt x="1858" y="82"/>
                    </a:lnTo>
                    <a:lnTo>
                      <a:pt x="1880" y="76"/>
                    </a:lnTo>
                    <a:lnTo>
                      <a:pt x="1894" y="70"/>
                    </a:lnTo>
                    <a:lnTo>
                      <a:pt x="1898" y="66"/>
                    </a:lnTo>
                    <a:lnTo>
                      <a:pt x="1900" y="64"/>
                    </a:lnTo>
                    <a:lnTo>
                      <a:pt x="1898" y="60"/>
                    </a:lnTo>
                    <a:lnTo>
                      <a:pt x="1894" y="56"/>
                    </a:lnTo>
                    <a:lnTo>
                      <a:pt x="1880" y="50"/>
                    </a:lnTo>
                    <a:lnTo>
                      <a:pt x="1858" y="44"/>
                    </a:lnTo>
                    <a:lnTo>
                      <a:pt x="1826" y="38"/>
                    </a:lnTo>
                    <a:lnTo>
                      <a:pt x="1786" y="34"/>
                    </a:lnTo>
                    <a:lnTo>
                      <a:pt x="1738" y="28"/>
                    </a:lnTo>
                    <a:lnTo>
                      <a:pt x="1622" y="18"/>
                    </a:lnTo>
                    <a:lnTo>
                      <a:pt x="1482" y="10"/>
                    </a:lnTo>
                    <a:lnTo>
                      <a:pt x="1320" y="6"/>
                    </a:lnTo>
                    <a:lnTo>
                      <a:pt x="1140" y="2"/>
                    </a:lnTo>
                    <a:lnTo>
                      <a:pt x="9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8" name="Freeform 303"/>
              <p:cNvSpPr>
                <a:spLocks noEditPoints="1" noChangeArrowheads="1"/>
              </p:cNvSpPr>
              <p:nvPr/>
            </p:nvSpPr>
            <p:spPr bwMode="auto">
              <a:xfrm>
                <a:off x="168" y="10"/>
                <a:ext cx="1890" cy="126"/>
              </a:xfrm>
              <a:custGeom>
                <a:avLst/>
                <a:gdLst>
                  <a:gd name="T0" fmla="*/ 944 w 1890"/>
                  <a:gd name="T1" fmla="*/ 124 h 126"/>
                  <a:gd name="T2" fmla="*/ 578 w 1890"/>
                  <a:gd name="T3" fmla="*/ 120 h 126"/>
                  <a:gd name="T4" fmla="*/ 280 w 1890"/>
                  <a:gd name="T5" fmla="*/ 106 h 126"/>
                  <a:gd name="T6" fmla="*/ 80 w 1890"/>
                  <a:gd name="T7" fmla="*/ 86 h 126"/>
                  <a:gd name="T8" fmla="*/ 24 w 1890"/>
                  <a:gd name="T9" fmla="*/ 76 h 126"/>
                  <a:gd name="T10" fmla="*/ 8 w 1890"/>
                  <a:gd name="T11" fmla="*/ 66 h 126"/>
                  <a:gd name="T12" fmla="*/ 6 w 1890"/>
                  <a:gd name="T13" fmla="*/ 64 h 126"/>
                  <a:gd name="T14" fmla="*/ 10 w 1890"/>
                  <a:gd name="T15" fmla="*/ 58 h 126"/>
                  <a:gd name="T16" fmla="*/ 48 w 1890"/>
                  <a:gd name="T17" fmla="*/ 44 h 126"/>
                  <a:gd name="T18" fmla="*/ 120 w 1890"/>
                  <a:gd name="T19" fmla="*/ 34 h 126"/>
                  <a:gd name="T20" fmla="*/ 280 w 1890"/>
                  <a:gd name="T21" fmla="*/ 20 h 126"/>
                  <a:gd name="T22" fmla="*/ 578 w 1890"/>
                  <a:gd name="T23" fmla="*/ 6 h 126"/>
                  <a:gd name="T24" fmla="*/ 944 w 1890"/>
                  <a:gd name="T25" fmla="*/ 2 h 126"/>
                  <a:gd name="T26" fmla="*/ 1134 w 1890"/>
                  <a:gd name="T27" fmla="*/ 2 h 126"/>
                  <a:gd name="T28" fmla="*/ 1472 w 1890"/>
                  <a:gd name="T29" fmla="*/ 12 h 126"/>
                  <a:gd name="T30" fmla="*/ 1726 w 1890"/>
                  <a:gd name="T31" fmla="*/ 28 h 126"/>
                  <a:gd name="T32" fmla="*/ 1812 w 1890"/>
                  <a:gd name="T33" fmla="*/ 38 h 126"/>
                  <a:gd name="T34" fmla="*/ 1866 w 1890"/>
                  <a:gd name="T35" fmla="*/ 50 h 126"/>
                  <a:gd name="T36" fmla="*/ 1884 w 1890"/>
                  <a:gd name="T37" fmla="*/ 60 h 126"/>
                  <a:gd name="T38" fmla="*/ 1886 w 1890"/>
                  <a:gd name="T39" fmla="*/ 64 h 126"/>
                  <a:gd name="T40" fmla="*/ 1880 w 1890"/>
                  <a:gd name="T41" fmla="*/ 70 h 126"/>
                  <a:gd name="T42" fmla="*/ 1844 w 1890"/>
                  <a:gd name="T43" fmla="*/ 82 h 126"/>
                  <a:gd name="T44" fmla="*/ 1726 w 1890"/>
                  <a:gd name="T45" fmla="*/ 98 h 126"/>
                  <a:gd name="T46" fmla="*/ 1472 w 1890"/>
                  <a:gd name="T47" fmla="*/ 114 h 126"/>
                  <a:gd name="T48" fmla="*/ 1134 w 1890"/>
                  <a:gd name="T49" fmla="*/ 124 h 126"/>
                  <a:gd name="T50" fmla="*/ 944 w 1890"/>
                  <a:gd name="T51" fmla="*/ 0 h 126"/>
                  <a:gd name="T52" fmla="*/ 754 w 1890"/>
                  <a:gd name="T53" fmla="*/ 2 h 126"/>
                  <a:gd name="T54" fmla="*/ 416 w 1890"/>
                  <a:gd name="T55" fmla="*/ 12 h 126"/>
                  <a:gd name="T56" fmla="*/ 162 w 1890"/>
                  <a:gd name="T57" fmla="*/ 28 h 126"/>
                  <a:gd name="T58" fmla="*/ 74 w 1890"/>
                  <a:gd name="T59" fmla="*/ 38 h 126"/>
                  <a:gd name="T60" fmla="*/ 20 w 1890"/>
                  <a:gd name="T61" fmla="*/ 50 h 126"/>
                  <a:gd name="T62" fmla="*/ 2 w 1890"/>
                  <a:gd name="T63" fmla="*/ 60 h 126"/>
                  <a:gd name="T64" fmla="*/ 0 w 1890"/>
                  <a:gd name="T65" fmla="*/ 64 h 126"/>
                  <a:gd name="T66" fmla="*/ 6 w 1890"/>
                  <a:gd name="T67" fmla="*/ 70 h 126"/>
                  <a:gd name="T68" fmla="*/ 44 w 1890"/>
                  <a:gd name="T69" fmla="*/ 82 h 126"/>
                  <a:gd name="T70" fmla="*/ 162 w 1890"/>
                  <a:gd name="T71" fmla="*/ 98 h 126"/>
                  <a:gd name="T72" fmla="*/ 416 w 1890"/>
                  <a:gd name="T73" fmla="*/ 114 h 126"/>
                  <a:gd name="T74" fmla="*/ 754 w 1890"/>
                  <a:gd name="T75" fmla="*/ 124 h 126"/>
                  <a:gd name="T76" fmla="*/ 944 w 1890"/>
                  <a:gd name="T77" fmla="*/ 126 h 126"/>
                  <a:gd name="T78" fmla="*/ 1314 w 1890"/>
                  <a:gd name="T79" fmla="*/ 120 h 126"/>
                  <a:gd name="T80" fmla="*/ 1614 w 1890"/>
                  <a:gd name="T81" fmla="*/ 106 h 126"/>
                  <a:gd name="T82" fmla="*/ 1816 w 1890"/>
                  <a:gd name="T83" fmla="*/ 88 h 126"/>
                  <a:gd name="T84" fmla="*/ 1872 w 1890"/>
                  <a:gd name="T85" fmla="*/ 76 h 126"/>
                  <a:gd name="T86" fmla="*/ 1890 w 1890"/>
                  <a:gd name="T87" fmla="*/ 66 h 126"/>
                  <a:gd name="T88" fmla="*/ 1890 w 1890"/>
                  <a:gd name="T89" fmla="*/ 64 h 126"/>
                  <a:gd name="T90" fmla="*/ 1886 w 1890"/>
                  <a:gd name="T91" fmla="*/ 58 h 126"/>
                  <a:gd name="T92" fmla="*/ 1848 w 1890"/>
                  <a:gd name="T93" fmla="*/ 44 h 126"/>
                  <a:gd name="T94" fmla="*/ 1778 w 1890"/>
                  <a:gd name="T95" fmla="*/ 34 h 126"/>
                  <a:gd name="T96" fmla="*/ 1614 w 1890"/>
                  <a:gd name="T97" fmla="*/ 18 h 126"/>
                  <a:gd name="T98" fmla="*/ 1314 w 1890"/>
                  <a:gd name="T99" fmla="*/ 6 h 126"/>
                  <a:gd name="T100" fmla="*/ 944 w 1890"/>
                  <a:gd name="T10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0" h="126">
                    <a:moveTo>
                      <a:pt x="944" y="124"/>
                    </a:moveTo>
                    <a:lnTo>
                      <a:pt x="944" y="124"/>
                    </a:lnTo>
                    <a:lnTo>
                      <a:pt x="754" y="124"/>
                    </a:lnTo>
                    <a:lnTo>
                      <a:pt x="578" y="120"/>
                    </a:lnTo>
                    <a:lnTo>
                      <a:pt x="420" y="114"/>
                    </a:lnTo>
                    <a:lnTo>
                      <a:pt x="280" y="106"/>
                    </a:lnTo>
                    <a:lnTo>
                      <a:pt x="166" y="98"/>
                    </a:lnTo>
                    <a:lnTo>
                      <a:pt x="80" y="86"/>
                    </a:lnTo>
                    <a:lnTo>
                      <a:pt x="48" y="82"/>
                    </a:lnTo>
                    <a:lnTo>
                      <a:pt x="24" y="76"/>
                    </a:lnTo>
                    <a:lnTo>
                      <a:pt x="10" y="70"/>
                    </a:lnTo>
                    <a:lnTo>
                      <a:pt x="8" y="66"/>
                    </a:lnTo>
                    <a:lnTo>
                      <a:pt x="6" y="64"/>
                    </a:lnTo>
                    <a:lnTo>
                      <a:pt x="8" y="60"/>
                    </a:lnTo>
                    <a:lnTo>
                      <a:pt x="10" y="58"/>
                    </a:lnTo>
                    <a:lnTo>
                      <a:pt x="24" y="50"/>
                    </a:lnTo>
                    <a:lnTo>
                      <a:pt x="48" y="44"/>
                    </a:lnTo>
                    <a:lnTo>
                      <a:pt x="80" y="38"/>
                    </a:lnTo>
                    <a:lnTo>
                      <a:pt x="120" y="34"/>
                    </a:lnTo>
                    <a:lnTo>
                      <a:pt x="166" y="28"/>
                    </a:lnTo>
                    <a:lnTo>
                      <a:pt x="280" y="20"/>
                    </a:lnTo>
                    <a:lnTo>
                      <a:pt x="420" y="12"/>
                    </a:lnTo>
                    <a:lnTo>
                      <a:pt x="578" y="6"/>
                    </a:lnTo>
                    <a:lnTo>
                      <a:pt x="754" y="2"/>
                    </a:lnTo>
                    <a:lnTo>
                      <a:pt x="944" y="2"/>
                    </a:lnTo>
                    <a:lnTo>
                      <a:pt x="1134" y="2"/>
                    </a:lnTo>
                    <a:lnTo>
                      <a:pt x="1312" y="6"/>
                    </a:lnTo>
                    <a:lnTo>
                      <a:pt x="1472" y="12"/>
                    </a:lnTo>
                    <a:lnTo>
                      <a:pt x="1612" y="20"/>
                    </a:lnTo>
                    <a:lnTo>
                      <a:pt x="1726" y="28"/>
                    </a:lnTo>
                    <a:lnTo>
                      <a:pt x="1772" y="34"/>
                    </a:lnTo>
                    <a:lnTo>
                      <a:pt x="1812" y="38"/>
                    </a:lnTo>
                    <a:lnTo>
                      <a:pt x="1844" y="44"/>
                    </a:lnTo>
                    <a:lnTo>
                      <a:pt x="1866" y="50"/>
                    </a:lnTo>
                    <a:lnTo>
                      <a:pt x="1880" y="58"/>
                    </a:lnTo>
                    <a:lnTo>
                      <a:pt x="1884" y="60"/>
                    </a:lnTo>
                    <a:lnTo>
                      <a:pt x="1886" y="64"/>
                    </a:lnTo>
                    <a:lnTo>
                      <a:pt x="1884" y="66"/>
                    </a:lnTo>
                    <a:lnTo>
                      <a:pt x="1880" y="70"/>
                    </a:lnTo>
                    <a:lnTo>
                      <a:pt x="1866" y="76"/>
                    </a:lnTo>
                    <a:lnTo>
                      <a:pt x="1844" y="82"/>
                    </a:lnTo>
                    <a:lnTo>
                      <a:pt x="1812" y="86"/>
                    </a:lnTo>
                    <a:lnTo>
                      <a:pt x="1726" y="98"/>
                    </a:lnTo>
                    <a:lnTo>
                      <a:pt x="1612" y="106"/>
                    </a:lnTo>
                    <a:lnTo>
                      <a:pt x="1472" y="114"/>
                    </a:lnTo>
                    <a:lnTo>
                      <a:pt x="1312" y="120"/>
                    </a:lnTo>
                    <a:lnTo>
                      <a:pt x="1134" y="124"/>
                    </a:lnTo>
                    <a:lnTo>
                      <a:pt x="944" y="124"/>
                    </a:lnTo>
                    <a:close/>
                    <a:moveTo>
                      <a:pt x="944" y="0"/>
                    </a:moveTo>
                    <a:lnTo>
                      <a:pt x="944" y="0"/>
                    </a:lnTo>
                    <a:lnTo>
                      <a:pt x="754" y="2"/>
                    </a:lnTo>
                    <a:lnTo>
                      <a:pt x="576" y="6"/>
                    </a:lnTo>
                    <a:lnTo>
                      <a:pt x="416" y="12"/>
                    </a:lnTo>
                    <a:lnTo>
                      <a:pt x="278" y="18"/>
                    </a:lnTo>
                    <a:lnTo>
                      <a:pt x="162" y="28"/>
                    </a:lnTo>
                    <a:lnTo>
                      <a:pt x="114" y="34"/>
                    </a:lnTo>
                    <a:lnTo>
                      <a:pt x="74" y="38"/>
                    </a:lnTo>
                    <a:lnTo>
                      <a:pt x="44" y="44"/>
                    </a:lnTo>
                    <a:lnTo>
                      <a:pt x="20" y="50"/>
                    </a:lnTo>
                    <a:lnTo>
                      <a:pt x="6" y="58"/>
                    </a:lnTo>
                    <a:lnTo>
                      <a:pt x="2" y="60"/>
                    </a:lnTo>
                    <a:lnTo>
                      <a:pt x="0" y="64"/>
                    </a:lnTo>
                    <a:lnTo>
                      <a:pt x="2" y="66"/>
                    </a:lnTo>
                    <a:lnTo>
                      <a:pt x="6" y="70"/>
                    </a:lnTo>
                    <a:lnTo>
                      <a:pt x="20" y="76"/>
                    </a:lnTo>
                    <a:lnTo>
                      <a:pt x="44" y="82"/>
                    </a:lnTo>
                    <a:lnTo>
                      <a:pt x="74" y="88"/>
                    </a:lnTo>
                    <a:lnTo>
                      <a:pt x="162" y="98"/>
                    </a:lnTo>
                    <a:lnTo>
                      <a:pt x="278" y="106"/>
                    </a:lnTo>
                    <a:lnTo>
                      <a:pt x="416" y="114"/>
                    </a:lnTo>
                    <a:lnTo>
                      <a:pt x="576" y="120"/>
                    </a:lnTo>
                    <a:lnTo>
                      <a:pt x="754" y="124"/>
                    </a:lnTo>
                    <a:lnTo>
                      <a:pt x="944" y="126"/>
                    </a:lnTo>
                    <a:lnTo>
                      <a:pt x="1136" y="124"/>
                    </a:lnTo>
                    <a:lnTo>
                      <a:pt x="1314" y="120"/>
                    </a:lnTo>
                    <a:lnTo>
                      <a:pt x="1474" y="114"/>
                    </a:lnTo>
                    <a:lnTo>
                      <a:pt x="1614" y="106"/>
                    </a:lnTo>
                    <a:lnTo>
                      <a:pt x="1730" y="98"/>
                    </a:lnTo>
                    <a:lnTo>
                      <a:pt x="1816" y="88"/>
                    </a:lnTo>
                    <a:lnTo>
                      <a:pt x="1848" y="82"/>
                    </a:lnTo>
                    <a:lnTo>
                      <a:pt x="1872" y="76"/>
                    </a:lnTo>
                    <a:lnTo>
                      <a:pt x="1886" y="70"/>
                    </a:lnTo>
                    <a:lnTo>
                      <a:pt x="1890" y="66"/>
                    </a:lnTo>
                    <a:lnTo>
                      <a:pt x="1890" y="64"/>
                    </a:lnTo>
                    <a:lnTo>
                      <a:pt x="1890" y="60"/>
                    </a:lnTo>
                    <a:lnTo>
                      <a:pt x="1886" y="58"/>
                    </a:lnTo>
                    <a:lnTo>
                      <a:pt x="1872" y="50"/>
                    </a:lnTo>
                    <a:lnTo>
                      <a:pt x="1848" y="44"/>
                    </a:lnTo>
                    <a:lnTo>
                      <a:pt x="1816" y="38"/>
                    </a:lnTo>
                    <a:lnTo>
                      <a:pt x="1778" y="34"/>
                    </a:lnTo>
                    <a:lnTo>
                      <a:pt x="1730" y="28"/>
                    </a:lnTo>
                    <a:lnTo>
                      <a:pt x="1614" y="18"/>
                    </a:lnTo>
                    <a:lnTo>
                      <a:pt x="1474" y="12"/>
                    </a:lnTo>
                    <a:lnTo>
                      <a:pt x="1314" y="6"/>
                    </a:lnTo>
                    <a:lnTo>
                      <a:pt x="1136" y="2"/>
                    </a:lnTo>
                    <a:lnTo>
                      <a:pt x="944" y="0"/>
                    </a:lnTo>
                    <a:close/>
                  </a:path>
                </a:pathLst>
              </a:custGeom>
              <a:solidFill>
                <a:srgbClr val="E3E0D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399" name="Freeform 304"/>
              <p:cNvSpPr>
                <a:spLocks noChangeArrowheads="1"/>
              </p:cNvSpPr>
              <p:nvPr/>
            </p:nvSpPr>
            <p:spPr bwMode="auto">
              <a:xfrm>
                <a:off x="174" y="12"/>
                <a:ext cx="1880" cy="122"/>
              </a:xfrm>
              <a:custGeom>
                <a:avLst/>
                <a:gdLst>
                  <a:gd name="T0" fmla="*/ 938 w 1880"/>
                  <a:gd name="T1" fmla="*/ 122 h 122"/>
                  <a:gd name="T2" fmla="*/ 938 w 1880"/>
                  <a:gd name="T3" fmla="*/ 122 h 122"/>
                  <a:gd name="T4" fmla="*/ 748 w 1880"/>
                  <a:gd name="T5" fmla="*/ 122 h 122"/>
                  <a:gd name="T6" fmla="*/ 572 w 1880"/>
                  <a:gd name="T7" fmla="*/ 118 h 122"/>
                  <a:gd name="T8" fmla="*/ 414 w 1880"/>
                  <a:gd name="T9" fmla="*/ 112 h 122"/>
                  <a:gd name="T10" fmla="*/ 274 w 1880"/>
                  <a:gd name="T11" fmla="*/ 104 h 122"/>
                  <a:gd name="T12" fmla="*/ 160 w 1880"/>
                  <a:gd name="T13" fmla="*/ 96 h 122"/>
                  <a:gd name="T14" fmla="*/ 74 w 1880"/>
                  <a:gd name="T15" fmla="*/ 84 h 122"/>
                  <a:gd name="T16" fmla="*/ 42 w 1880"/>
                  <a:gd name="T17" fmla="*/ 80 h 122"/>
                  <a:gd name="T18" fmla="*/ 18 w 1880"/>
                  <a:gd name="T19" fmla="*/ 74 h 122"/>
                  <a:gd name="T20" fmla="*/ 4 w 1880"/>
                  <a:gd name="T21" fmla="*/ 68 h 122"/>
                  <a:gd name="T22" fmla="*/ 2 w 1880"/>
                  <a:gd name="T23" fmla="*/ 64 h 122"/>
                  <a:gd name="T24" fmla="*/ 0 w 1880"/>
                  <a:gd name="T25" fmla="*/ 62 h 122"/>
                  <a:gd name="T26" fmla="*/ 0 w 1880"/>
                  <a:gd name="T27" fmla="*/ 62 h 122"/>
                  <a:gd name="T28" fmla="*/ 2 w 1880"/>
                  <a:gd name="T29" fmla="*/ 58 h 122"/>
                  <a:gd name="T30" fmla="*/ 4 w 1880"/>
                  <a:gd name="T31" fmla="*/ 56 h 122"/>
                  <a:gd name="T32" fmla="*/ 18 w 1880"/>
                  <a:gd name="T33" fmla="*/ 48 h 122"/>
                  <a:gd name="T34" fmla="*/ 42 w 1880"/>
                  <a:gd name="T35" fmla="*/ 42 h 122"/>
                  <a:gd name="T36" fmla="*/ 74 w 1880"/>
                  <a:gd name="T37" fmla="*/ 36 h 122"/>
                  <a:gd name="T38" fmla="*/ 114 w 1880"/>
                  <a:gd name="T39" fmla="*/ 32 h 122"/>
                  <a:gd name="T40" fmla="*/ 160 w 1880"/>
                  <a:gd name="T41" fmla="*/ 26 h 122"/>
                  <a:gd name="T42" fmla="*/ 274 w 1880"/>
                  <a:gd name="T43" fmla="*/ 18 h 122"/>
                  <a:gd name="T44" fmla="*/ 414 w 1880"/>
                  <a:gd name="T45" fmla="*/ 10 h 122"/>
                  <a:gd name="T46" fmla="*/ 572 w 1880"/>
                  <a:gd name="T47" fmla="*/ 4 h 122"/>
                  <a:gd name="T48" fmla="*/ 748 w 1880"/>
                  <a:gd name="T49" fmla="*/ 0 h 122"/>
                  <a:gd name="T50" fmla="*/ 938 w 1880"/>
                  <a:gd name="T51" fmla="*/ 0 h 122"/>
                  <a:gd name="T52" fmla="*/ 938 w 1880"/>
                  <a:gd name="T53" fmla="*/ 0 h 122"/>
                  <a:gd name="T54" fmla="*/ 1128 w 1880"/>
                  <a:gd name="T55" fmla="*/ 0 h 122"/>
                  <a:gd name="T56" fmla="*/ 1306 w 1880"/>
                  <a:gd name="T57" fmla="*/ 4 h 122"/>
                  <a:gd name="T58" fmla="*/ 1466 w 1880"/>
                  <a:gd name="T59" fmla="*/ 10 h 122"/>
                  <a:gd name="T60" fmla="*/ 1606 w 1880"/>
                  <a:gd name="T61" fmla="*/ 18 h 122"/>
                  <a:gd name="T62" fmla="*/ 1720 w 1880"/>
                  <a:gd name="T63" fmla="*/ 26 h 122"/>
                  <a:gd name="T64" fmla="*/ 1766 w 1880"/>
                  <a:gd name="T65" fmla="*/ 32 h 122"/>
                  <a:gd name="T66" fmla="*/ 1806 w 1880"/>
                  <a:gd name="T67" fmla="*/ 36 h 122"/>
                  <a:gd name="T68" fmla="*/ 1838 w 1880"/>
                  <a:gd name="T69" fmla="*/ 42 h 122"/>
                  <a:gd name="T70" fmla="*/ 1860 w 1880"/>
                  <a:gd name="T71" fmla="*/ 48 h 122"/>
                  <a:gd name="T72" fmla="*/ 1874 w 1880"/>
                  <a:gd name="T73" fmla="*/ 56 h 122"/>
                  <a:gd name="T74" fmla="*/ 1878 w 1880"/>
                  <a:gd name="T75" fmla="*/ 58 h 122"/>
                  <a:gd name="T76" fmla="*/ 1880 w 1880"/>
                  <a:gd name="T77" fmla="*/ 62 h 122"/>
                  <a:gd name="T78" fmla="*/ 1880 w 1880"/>
                  <a:gd name="T79" fmla="*/ 62 h 122"/>
                  <a:gd name="T80" fmla="*/ 1878 w 1880"/>
                  <a:gd name="T81" fmla="*/ 64 h 122"/>
                  <a:gd name="T82" fmla="*/ 1874 w 1880"/>
                  <a:gd name="T83" fmla="*/ 68 h 122"/>
                  <a:gd name="T84" fmla="*/ 1860 w 1880"/>
                  <a:gd name="T85" fmla="*/ 74 h 122"/>
                  <a:gd name="T86" fmla="*/ 1838 w 1880"/>
                  <a:gd name="T87" fmla="*/ 80 h 122"/>
                  <a:gd name="T88" fmla="*/ 1806 w 1880"/>
                  <a:gd name="T89" fmla="*/ 84 h 122"/>
                  <a:gd name="T90" fmla="*/ 1720 w 1880"/>
                  <a:gd name="T91" fmla="*/ 96 h 122"/>
                  <a:gd name="T92" fmla="*/ 1606 w 1880"/>
                  <a:gd name="T93" fmla="*/ 104 h 122"/>
                  <a:gd name="T94" fmla="*/ 1466 w 1880"/>
                  <a:gd name="T95" fmla="*/ 112 h 122"/>
                  <a:gd name="T96" fmla="*/ 1306 w 1880"/>
                  <a:gd name="T97" fmla="*/ 118 h 122"/>
                  <a:gd name="T98" fmla="*/ 1128 w 1880"/>
                  <a:gd name="T99" fmla="*/ 122 h 122"/>
                  <a:gd name="T100" fmla="*/ 938 w 1880"/>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0" h="122">
                    <a:moveTo>
                      <a:pt x="938" y="122"/>
                    </a:moveTo>
                    <a:lnTo>
                      <a:pt x="938" y="122"/>
                    </a:lnTo>
                    <a:lnTo>
                      <a:pt x="748" y="122"/>
                    </a:lnTo>
                    <a:lnTo>
                      <a:pt x="572" y="118"/>
                    </a:lnTo>
                    <a:lnTo>
                      <a:pt x="414" y="112"/>
                    </a:lnTo>
                    <a:lnTo>
                      <a:pt x="274" y="104"/>
                    </a:lnTo>
                    <a:lnTo>
                      <a:pt x="160" y="96"/>
                    </a:lnTo>
                    <a:lnTo>
                      <a:pt x="74" y="84"/>
                    </a:lnTo>
                    <a:lnTo>
                      <a:pt x="42" y="80"/>
                    </a:lnTo>
                    <a:lnTo>
                      <a:pt x="18" y="74"/>
                    </a:lnTo>
                    <a:lnTo>
                      <a:pt x="4" y="68"/>
                    </a:lnTo>
                    <a:lnTo>
                      <a:pt x="2" y="64"/>
                    </a:lnTo>
                    <a:lnTo>
                      <a:pt x="0" y="62"/>
                    </a:lnTo>
                    <a:lnTo>
                      <a:pt x="2" y="58"/>
                    </a:lnTo>
                    <a:lnTo>
                      <a:pt x="4" y="56"/>
                    </a:lnTo>
                    <a:lnTo>
                      <a:pt x="18" y="48"/>
                    </a:lnTo>
                    <a:lnTo>
                      <a:pt x="42" y="42"/>
                    </a:lnTo>
                    <a:lnTo>
                      <a:pt x="74" y="36"/>
                    </a:lnTo>
                    <a:lnTo>
                      <a:pt x="114" y="32"/>
                    </a:lnTo>
                    <a:lnTo>
                      <a:pt x="160" y="26"/>
                    </a:lnTo>
                    <a:lnTo>
                      <a:pt x="274" y="18"/>
                    </a:lnTo>
                    <a:lnTo>
                      <a:pt x="414" y="10"/>
                    </a:lnTo>
                    <a:lnTo>
                      <a:pt x="572" y="4"/>
                    </a:lnTo>
                    <a:lnTo>
                      <a:pt x="748" y="0"/>
                    </a:lnTo>
                    <a:lnTo>
                      <a:pt x="938" y="0"/>
                    </a:lnTo>
                    <a:lnTo>
                      <a:pt x="1128" y="0"/>
                    </a:lnTo>
                    <a:lnTo>
                      <a:pt x="1306" y="4"/>
                    </a:lnTo>
                    <a:lnTo>
                      <a:pt x="1466" y="10"/>
                    </a:lnTo>
                    <a:lnTo>
                      <a:pt x="1606" y="18"/>
                    </a:lnTo>
                    <a:lnTo>
                      <a:pt x="1720" y="26"/>
                    </a:lnTo>
                    <a:lnTo>
                      <a:pt x="1766" y="32"/>
                    </a:lnTo>
                    <a:lnTo>
                      <a:pt x="1806" y="36"/>
                    </a:lnTo>
                    <a:lnTo>
                      <a:pt x="1838" y="42"/>
                    </a:lnTo>
                    <a:lnTo>
                      <a:pt x="1860" y="48"/>
                    </a:lnTo>
                    <a:lnTo>
                      <a:pt x="1874" y="56"/>
                    </a:lnTo>
                    <a:lnTo>
                      <a:pt x="1878" y="58"/>
                    </a:lnTo>
                    <a:lnTo>
                      <a:pt x="1880" y="62"/>
                    </a:lnTo>
                    <a:lnTo>
                      <a:pt x="1878" y="64"/>
                    </a:lnTo>
                    <a:lnTo>
                      <a:pt x="1874" y="68"/>
                    </a:lnTo>
                    <a:lnTo>
                      <a:pt x="1860" y="74"/>
                    </a:lnTo>
                    <a:lnTo>
                      <a:pt x="1838" y="80"/>
                    </a:lnTo>
                    <a:lnTo>
                      <a:pt x="1806" y="84"/>
                    </a:lnTo>
                    <a:lnTo>
                      <a:pt x="1720" y="96"/>
                    </a:lnTo>
                    <a:lnTo>
                      <a:pt x="1606" y="104"/>
                    </a:lnTo>
                    <a:lnTo>
                      <a:pt x="1466" y="112"/>
                    </a:lnTo>
                    <a:lnTo>
                      <a:pt x="1306" y="118"/>
                    </a:lnTo>
                    <a:lnTo>
                      <a:pt x="1128" y="122"/>
                    </a:lnTo>
                    <a:lnTo>
                      <a:pt x="938"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0" name="Freeform 305"/>
              <p:cNvSpPr>
                <a:spLocks noChangeArrowheads="1"/>
              </p:cNvSpPr>
              <p:nvPr/>
            </p:nvSpPr>
            <p:spPr bwMode="auto">
              <a:xfrm>
                <a:off x="168" y="10"/>
                <a:ext cx="1890" cy="126"/>
              </a:xfrm>
              <a:custGeom>
                <a:avLst/>
                <a:gdLst>
                  <a:gd name="T0" fmla="*/ 944 w 1890"/>
                  <a:gd name="T1" fmla="*/ 0 h 126"/>
                  <a:gd name="T2" fmla="*/ 944 w 1890"/>
                  <a:gd name="T3" fmla="*/ 0 h 126"/>
                  <a:gd name="T4" fmla="*/ 754 w 1890"/>
                  <a:gd name="T5" fmla="*/ 2 h 126"/>
                  <a:gd name="T6" fmla="*/ 576 w 1890"/>
                  <a:gd name="T7" fmla="*/ 6 h 126"/>
                  <a:gd name="T8" fmla="*/ 416 w 1890"/>
                  <a:gd name="T9" fmla="*/ 12 h 126"/>
                  <a:gd name="T10" fmla="*/ 278 w 1890"/>
                  <a:gd name="T11" fmla="*/ 18 h 126"/>
                  <a:gd name="T12" fmla="*/ 162 w 1890"/>
                  <a:gd name="T13" fmla="*/ 28 h 126"/>
                  <a:gd name="T14" fmla="*/ 114 w 1890"/>
                  <a:gd name="T15" fmla="*/ 34 h 126"/>
                  <a:gd name="T16" fmla="*/ 74 w 1890"/>
                  <a:gd name="T17" fmla="*/ 38 h 126"/>
                  <a:gd name="T18" fmla="*/ 44 w 1890"/>
                  <a:gd name="T19" fmla="*/ 44 h 126"/>
                  <a:gd name="T20" fmla="*/ 20 w 1890"/>
                  <a:gd name="T21" fmla="*/ 50 h 126"/>
                  <a:gd name="T22" fmla="*/ 6 w 1890"/>
                  <a:gd name="T23" fmla="*/ 58 h 126"/>
                  <a:gd name="T24" fmla="*/ 2 w 1890"/>
                  <a:gd name="T25" fmla="*/ 60 h 126"/>
                  <a:gd name="T26" fmla="*/ 0 w 1890"/>
                  <a:gd name="T27" fmla="*/ 64 h 126"/>
                  <a:gd name="T28" fmla="*/ 0 w 1890"/>
                  <a:gd name="T29" fmla="*/ 64 h 126"/>
                  <a:gd name="T30" fmla="*/ 2 w 1890"/>
                  <a:gd name="T31" fmla="*/ 66 h 126"/>
                  <a:gd name="T32" fmla="*/ 6 w 1890"/>
                  <a:gd name="T33" fmla="*/ 70 h 126"/>
                  <a:gd name="T34" fmla="*/ 20 w 1890"/>
                  <a:gd name="T35" fmla="*/ 76 h 126"/>
                  <a:gd name="T36" fmla="*/ 44 w 1890"/>
                  <a:gd name="T37" fmla="*/ 82 h 126"/>
                  <a:gd name="T38" fmla="*/ 74 w 1890"/>
                  <a:gd name="T39" fmla="*/ 88 h 126"/>
                  <a:gd name="T40" fmla="*/ 162 w 1890"/>
                  <a:gd name="T41" fmla="*/ 98 h 126"/>
                  <a:gd name="T42" fmla="*/ 278 w 1890"/>
                  <a:gd name="T43" fmla="*/ 106 h 126"/>
                  <a:gd name="T44" fmla="*/ 416 w 1890"/>
                  <a:gd name="T45" fmla="*/ 114 h 126"/>
                  <a:gd name="T46" fmla="*/ 576 w 1890"/>
                  <a:gd name="T47" fmla="*/ 120 h 126"/>
                  <a:gd name="T48" fmla="*/ 754 w 1890"/>
                  <a:gd name="T49" fmla="*/ 124 h 126"/>
                  <a:gd name="T50" fmla="*/ 944 w 1890"/>
                  <a:gd name="T51" fmla="*/ 126 h 126"/>
                  <a:gd name="T52" fmla="*/ 944 w 1890"/>
                  <a:gd name="T53" fmla="*/ 126 h 126"/>
                  <a:gd name="T54" fmla="*/ 1136 w 1890"/>
                  <a:gd name="T55" fmla="*/ 124 h 126"/>
                  <a:gd name="T56" fmla="*/ 1314 w 1890"/>
                  <a:gd name="T57" fmla="*/ 120 h 126"/>
                  <a:gd name="T58" fmla="*/ 1474 w 1890"/>
                  <a:gd name="T59" fmla="*/ 114 h 126"/>
                  <a:gd name="T60" fmla="*/ 1614 w 1890"/>
                  <a:gd name="T61" fmla="*/ 106 h 126"/>
                  <a:gd name="T62" fmla="*/ 1730 w 1890"/>
                  <a:gd name="T63" fmla="*/ 98 h 126"/>
                  <a:gd name="T64" fmla="*/ 1816 w 1890"/>
                  <a:gd name="T65" fmla="*/ 88 h 126"/>
                  <a:gd name="T66" fmla="*/ 1848 w 1890"/>
                  <a:gd name="T67" fmla="*/ 82 h 126"/>
                  <a:gd name="T68" fmla="*/ 1872 w 1890"/>
                  <a:gd name="T69" fmla="*/ 76 h 126"/>
                  <a:gd name="T70" fmla="*/ 1886 w 1890"/>
                  <a:gd name="T71" fmla="*/ 70 h 126"/>
                  <a:gd name="T72" fmla="*/ 1890 w 1890"/>
                  <a:gd name="T73" fmla="*/ 66 h 126"/>
                  <a:gd name="T74" fmla="*/ 1890 w 1890"/>
                  <a:gd name="T75" fmla="*/ 64 h 126"/>
                  <a:gd name="T76" fmla="*/ 1890 w 1890"/>
                  <a:gd name="T77" fmla="*/ 64 h 126"/>
                  <a:gd name="T78" fmla="*/ 1890 w 1890"/>
                  <a:gd name="T79" fmla="*/ 60 h 126"/>
                  <a:gd name="T80" fmla="*/ 1886 w 1890"/>
                  <a:gd name="T81" fmla="*/ 58 h 126"/>
                  <a:gd name="T82" fmla="*/ 1872 w 1890"/>
                  <a:gd name="T83" fmla="*/ 50 h 126"/>
                  <a:gd name="T84" fmla="*/ 1848 w 1890"/>
                  <a:gd name="T85" fmla="*/ 44 h 126"/>
                  <a:gd name="T86" fmla="*/ 1816 w 1890"/>
                  <a:gd name="T87" fmla="*/ 38 h 126"/>
                  <a:gd name="T88" fmla="*/ 1778 w 1890"/>
                  <a:gd name="T89" fmla="*/ 34 h 126"/>
                  <a:gd name="T90" fmla="*/ 1730 w 1890"/>
                  <a:gd name="T91" fmla="*/ 28 h 126"/>
                  <a:gd name="T92" fmla="*/ 1614 w 1890"/>
                  <a:gd name="T93" fmla="*/ 18 h 126"/>
                  <a:gd name="T94" fmla="*/ 1474 w 1890"/>
                  <a:gd name="T95" fmla="*/ 12 h 126"/>
                  <a:gd name="T96" fmla="*/ 1314 w 1890"/>
                  <a:gd name="T97" fmla="*/ 6 h 126"/>
                  <a:gd name="T98" fmla="*/ 1136 w 1890"/>
                  <a:gd name="T99" fmla="*/ 2 h 126"/>
                  <a:gd name="T100" fmla="*/ 944 w 1890"/>
                  <a:gd name="T10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0" h="126">
                    <a:moveTo>
                      <a:pt x="944" y="0"/>
                    </a:moveTo>
                    <a:lnTo>
                      <a:pt x="944" y="0"/>
                    </a:lnTo>
                    <a:lnTo>
                      <a:pt x="754" y="2"/>
                    </a:lnTo>
                    <a:lnTo>
                      <a:pt x="576" y="6"/>
                    </a:lnTo>
                    <a:lnTo>
                      <a:pt x="416" y="12"/>
                    </a:lnTo>
                    <a:lnTo>
                      <a:pt x="278" y="18"/>
                    </a:lnTo>
                    <a:lnTo>
                      <a:pt x="162" y="28"/>
                    </a:lnTo>
                    <a:lnTo>
                      <a:pt x="114" y="34"/>
                    </a:lnTo>
                    <a:lnTo>
                      <a:pt x="74" y="38"/>
                    </a:lnTo>
                    <a:lnTo>
                      <a:pt x="44" y="44"/>
                    </a:lnTo>
                    <a:lnTo>
                      <a:pt x="20" y="50"/>
                    </a:lnTo>
                    <a:lnTo>
                      <a:pt x="6" y="58"/>
                    </a:lnTo>
                    <a:lnTo>
                      <a:pt x="2" y="60"/>
                    </a:lnTo>
                    <a:lnTo>
                      <a:pt x="0" y="64"/>
                    </a:lnTo>
                    <a:lnTo>
                      <a:pt x="2" y="66"/>
                    </a:lnTo>
                    <a:lnTo>
                      <a:pt x="6" y="70"/>
                    </a:lnTo>
                    <a:lnTo>
                      <a:pt x="20" y="76"/>
                    </a:lnTo>
                    <a:lnTo>
                      <a:pt x="44" y="82"/>
                    </a:lnTo>
                    <a:lnTo>
                      <a:pt x="74" y="88"/>
                    </a:lnTo>
                    <a:lnTo>
                      <a:pt x="162" y="98"/>
                    </a:lnTo>
                    <a:lnTo>
                      <a:pt x="278" y="106"/>
                    </a:lnTo>
                    <a:lnTo>
                      <a:pt x="416" y="114"/>
                    </a:lnTo>
                    <a:lnTo>
                      <a:pt x="576" y="120"/>
                    </a:lnTo>
                    <a:lnTo>
                      <a:pt x="754" y="124"/>
                    </a:lnTo>
                    <a:lnTo>
                      <a:pt x="944" y="126"/>
                    </a:lnTo>
                    <a:lnTo>
                      <a:pt x="1136" y="124"/>
                    </a:lnTo>
                    <a:lnTo>
                      <a:pt x="1314" y="120"/>
                    </a:lnTo>
                    <a:lnTo>
                      <a:pt x="1474" y="114"/>
                    </a:lnTo>
                    <a:lnTo>
                      <a:pt x="1614" y="106"/>
                    </a:lnTo>
                    <a:lnTo>
                      <a:pt x="1730" y="98"/>
                    </a:lnTo>
                    <a:lnTo>
                      <a:pt x="1816" y="88"/>
                    </a:lnTo>
                    <a:lnTo>
                      <a:pt x="1848" y="82"/>
                    </a:lnTo>
                    <a:lnTo>
                      <a:pt x="1872" y="76"/>
                    </a:lnTo>
                    <a:lnTo>
                      <a:pt x="1886" y="70"/>
                    </a:lnTo>
                    <a:lnTo>
                      <a:pt x="1890" y="66"/>
                    </a:lnTo>
                    <a:lnTo>
                      <a:pt x="1890" y="64"/>
                    </a:lnTo>
                    <a:lnTo>
                      <a:pt x="1890" y="60"/>
                    </a:lnTo>
                    <a:lnTo>
                      <a:pt x="1886" y="58"/>
                    </a:lnTo>
                    <a:lnTo>
                      <a:pt x="1872" y="50"/>
                    </a:lnTo>
                    <a:lnTo>
                      <a:pt x="1848" y="44"/>
                    </a:lnTo>
                    <a:lnTo>
                      <a:pt x="1816" y="38"/>
                    </a:lnTo>
                    <a:lnTo>
                      <a:pt x="1778" y="34"/>
                    </a:lnTo>
                    <a:lnTo>
                      <a:pt x="1730" y="28"/>
                    </a:lnTo>
                    <a:lnTo>
                      <a:pt x="1614" y="18"/>
                    </a:lnTo>
                    <a:lnTo>
                      <a:pt x="1474" y="12"/>
                    </a:lnTo>
                    <a:lnTo>
                      <a:pt x="1314" y="6"/>
                    </a:lnTo>
                    <a:lnTo>
                      <a:pt x="1136" y="2"/>
                    </a:lnTo>
                    <a:lnTo>
                      <a:pt x="9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1" name="Freeform 306"/>
              <p:cNvSpPr>
                <a:spLocks noEditPoints="1" noChangeArrowheads="1"/>
              </p:cNvSpPr>
              <p:nvPr/>
            </p:nvSpPr>
            <p:spPr bwMode="auto">
              <a:xfrm>
                <a:off x="174" y="12"/>
                <a:ext cx="1880" cy="122"/>
              </a:xfrm>
              <a:custGeom>
                <a:avLst/>
                <a:gdLst>
                  <a:gd name="T0" fmla="*/ 938 w 1880"/>
                  <a:gd name="T1" fmla="*/ 122 h 122"/>
                  <a:gd name="T2" fmla="*/ 574 w 1880"/>
                  <a:gd name="T3" fmla="*/ 118 h 122"/>
                  <a:gd name="T4" fmla="*/ 278 w 1880"/>
                  <a:gd name="T5" fmla="*/ 104 h 122"/>
                  <a:gd name="T6" fmla="*/ 78 w 1880"/>
                  <a:gd name="T7" fmla="*/ 84 h 122"/>
                  <a:gd name="T8" fmla="*/ 24 w 1880"/>
                  <a:gd name="T9" fmla="*/ 74 h 122"/>
                  <a:gd name="T10" fmla="*/ 6 w 1880"/>
                  <a:gd name="T11" fmla="*/ 64 h 122"/>
                  <a:gd name="T12" fmla="*/ 4 w 1880"/>
                  <a:gd name="T13" fmla="*/ 62 h 122"/>
                  <a:gd name="T14" fmla="*/ 10 w 1880"/>
                  <a:gd name="T15" fmla="*/ 56 h 122"/>
                  <a:gd name="T16" fmla="*/ 46 w 1880"/>
                  <a:gd name="T17" fmla="*/ 42 h 122"/>
                  <a:gd name="T18" fmla="*/ 118 w 1880"/>
                  <a:gd name="T19" fmla="*/ 32 h 122"/>
                  <a:gd name="T20" fmla="*/ 278 w 1880"/>
                  <a:gd name="T21" fmla="*/ 18 h 122"/>
                  <a:gd name="T22" fmla="*/ 574 w 1880"/>
                  <a:gd name="T23" fmla="*/ 4 h 122"/>
                  <a:gd name="T24" fmla="*/ 938 w 1880"/>
                  <a:gd name="T25" fmla="*/ 0 h 122"/>
                  <a:gd name="T26" fmla="*/ 1128 w 1880"/>
                  <a:gd name="T27" fmla="*/ 0 h 122"/>
                  <a:gd name="T28" fmla="*/ 1464 w 1880"/>
                  <a:gd name="T29" fmla="*/ 10 h 122"/>
                  <a:gd name="T30" fmla="*/ 1716 w 1880"/>
                  <a:gd name="T31" fmla="*/ 26 h 122"/>
                  <a:gd name="T32" fmla="*/ 1802 w 1880"/>
                  <a:gd name="T33" fmla="*/ 38 h 122"/>
                  <a:gd name="T34" fmla="*/ 1856 w 1880"/>
                  <a:gd name="T35" fmla="*/ 48 h 122"/>
                  <a:gd name="T36" fmla="*/ 1874 w 1880"/>
                  <a:gd name="T37" fmla="*/ 58 h 122"/>
                  <a:gd name="T38" fmla="*/ 1874 w 1880"/>
                  <a:gd name="T39" fmla="*/ 62 h 122"/>
                  <a:gd name="T40" fmla="*/ 1870 w 1880"/>
                  <a:gd name="T41" fmla="*/ 68 h 122"/>
                  <a:gd name="T42" fmla="*/ 1832 w 1880"/>
                  <a:gd name="T43" fmla="*/ 80 h 122"/>
                  <a:gd name="T44" fmla="*/ 1716 w 1880"/>
                  <a:gd name="T45" fmla="*/ 96 h 122"/>
                  <a:gd name="T46" fmla="*/ 1464 w 1880"/>
                  <a:gd name="T47" fmla="*/ 112 h 122"/>
                  <a:gd name="T48" fmla="*/ 1128 w 1880"/>
                  <a:gd name="T49" fmla="*/ 122 h 122"/>
                  <a:gd name="T50" fmla="*/ 938 w 1880"/>
                  <a:gd name="T51" fmla="*/ 0 h 122"/>
                  <a:gd name="T52" fmla="*/ 748 w 1880"/>
                  <a:gd name="T53" fmla="*/ 0 h 122"/>
                  <a:gd name="T54" fmla="*/ 414 w 1880"/>
                  <a:gd name="T55" fmla="*/ 10 h 122"/>
                  <a:gd name="T56" fmla="*/ 160 w 1880"/>
                  <a:gd name="T57" fmla="*/ 26 h 122"/>
                  <a:gd name="T58" fmla="*/ 74 w 1880"/>
                  <a:gd name="T59" fmla="*/ 36 h 122"/>
                  <a:gd name="T60" fmla="*/ 18 w 1880"/>
                  <a:gd name="T61" fmla="*/ 48 h 122"/>
                  <a:gd name="T62" fmla="*/ 2 w 1880"/>
                  <a:gd name="T63" fmla="*/ 58 h 122"/>
                  <a:gd name="T64" fmla="*/ 0 w 1880"/>
                  <a:gd name="T65" fmla="*/ 62 h 122"/>
                  <a:gd name="T66" fmla="*/ 4 w 1880"/>
                  <a:gd name="T67" fmla="*/ 68 h 122"/>
                  <a:gd name="T68" fmla="*/ 42 w 1880"/>
                  <a:gd name="T69" fmla="*/ 80 h 122"/>
                  <a:gd name="T70" fmla="*/ 160 w 1880"/>
                  <a:gd name="T71" fmla="*/ 96 h 122"/>
                  <a:gd name="T72" fmla="*/ 414 w 1880"/>
                  <a:gd name="T73" fmla="*/ 112 h 122"/>
                  <a:gd name="T74" fmla="*/ 748 w 1880"/>
                  <a:gd name="T75" fmla="*/ 122 h 122"/>
                  <a:gd name="T76" fmla="*/ 938 w 1880"/>
                  <a:gd name="T77" fmla="*/ 122 h 122"/>
                  <a:gd name="T78" fmla="*/ 1306 w 1880"/>
                  <a:gd name="T79" fmla="*/ 118 h 122"/>
                  <a:gd name="T80" fmla="*/ 1606 w 1880"/>
                  <a:gd name="T81" fmla="*/ 104 h 122"/>
                  <a:gd name="T82" fmla="*/ 1806 w 1880"/>
                  <a:gd name="T83" fmla="*/ 84 h 122"/>
                  <a:gd name="T84" fmla="*/ 1860 w 1880"/>
                  <a:gd name="T85" fmla="*/ 74 h 122"/>
                  <a:gd name="T86" fmla="*/ 1878 w 1880"/>
                  <a:gd name="T87" fmla="*/ 64 h 122"/>
                  <a:gd name="T88" fmla="*/ 1880 w 1880"/>
                  <a:gd name="T89" fmla="*/ 62 h 122"/>
                  <a:gd name="T90" fmla="*/ 1874 w 1880"/>
                  <a:gd name="T91" fmla="*/ 56 h 122"/>
                  <a:gd name="T92" fmla="*/ 1838 w 1880"/>
                  <a:gd name="T93" fmla="*/ 42 h 122"/>
                  <a:gd name="T94" fmla="*/ 1766 w 1880"/>
                  <a:gd name="T95" fmla="*/ 32 h 122"/>
                  <a:gd name="T96" fmla="*/ 1606 w 1880"/>
                  <a:gd name="T97" fmla="*/ 18 h 122"/>
                  <a:gd name="T98" fmla="*/ 1306 w 1880"/>
                  <a:gd name="T99" fmla="*/ 4 h 122"/>
                  <a:gd name="T100" fmla="*/ 938 w 188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0" h="122">
                    <a:moveTo>
                      <a:pt x="938" y="122"/>
                    </a:moveTo>
                    <a:lnTo>
                      <a:pt x="938" y="122"/>
                    </a:lnTo>
                    <a:lnTo>
                      <a:pt x="750" y="122"/>
                    </a:lnTo>
                    <a:lnTo>
                      <a:pt x="574" y="118"/>
                    </a:lnTo>
                    <a:lnTo>
                      <a:pt x="416" y="112"/>
                    </a:lnTo>
                    <a:lnTo>
                      <a:pt x="278" y="104"/>
                    </a:lnTo>
                    <a:lnTo>
                      <a:pt x="164" y="96"/>
                    </a:lnTo>
                    <a:lnTo>
                      <a:pt x="78" y="84"/>
                    </a:lnTo>
                    <a:lnTo>
                      <a:pt x="46" y="80"/>
                    </a:lnTo>
                    <a:lnTo>
                      <a:pt x="24" y="74"/>
                    </a:lnTo>
                    <a:lnTo>
                      <a:pt x="10" y="68"/>
                    </a:lnTo>
                    <a:lnTo>
                      <a:pt x="6" y="64"/>
                    </a:lnTo>
                    <a:lnTo>
                      <a:pt x="4" y="62"/>
                    </a:lnTo>
                    <a:lnTo>
                      <a:pt x="6" y="58"/>
                    </a:lnTo>
                    <a:lnTo>
                      <a:pt x="10" y="56"/>
                    </a:lnTo>
                    <a:lnTo>
                      <a:pt x="24" y="48"/>
                    </a:lnTo>
                    <a:lnTo>
                      <a:pt x="46" y="42"/>
                    </a:lnTo>
                    <a:lnTo>
                      <a:pt x="78" y="38"/>
                    </a:lnTo>
                    <a:lnTo>
                      <a:pt x="118" y="32"/>
                    </a:lnTo>
                    <a:lnTo>
                      <a:pt x="164" y="26"/>
                    </a:lnTo>
                    <a:lnTo>
                      <a:pt x="278" y="18"/>
                    </a:lnTo>
                    <a:lnTo>
                      <a:pt x="416" y="10"/>
                    </a:lnTo>
                    <a:lnTo>
                      <a:pt x="574" y="4"/>
                    </a:lnTo>
                    <a:lnTo>
                      <a:pt x="750" y="0"/>
                    </a:lnTo>
                    <a:lnTo>
                      <a:pt x="938" y="0"/>
                    </a:lnTo>
                    <a:lnTo>
                      <a:pt x="1128" y="0"/>
                    </a:lnTo>
                    <a:lnTo>
                      <a:pt x="1304" y="4"/>
                    </a:lnTo>
                    <a:lnTo>
                      <a:pt x="1464" y="10"/>
                    </a:lnTo>
                    <a:lnTo>
                      <a:pt x="1602" y="18"/>
                    </a:lnTo>
                    <a:lnTo>
                      <a:pt x="1716" y="26"/>
                    </a:lnTo>
                    <a:lnTo>
                      <a:pt x="1762" y="32"/>
                    </a:lnTo>
                    <a:lnTo>
                      <a:pt x="1802" y="38"/>
                    </a:lnTo>
                    <a:lnTo>
                      <a:pt x="1832" y="42"/>
                    </a:lnTo>
                    <a:lnTo>
                      <a:pt x="1856" y="48"/>
                    </a:lnTo>
                    <a:lnTo>
                      <a:pt x="1870" y="56"/>
                    </a:lnTo>
                    <a:lnTo>
                      <a:pt x="1874" y="58"/>
                    </a:lnTo>
                    <a:lnTo>
                      <a:pt x="1874" y="62"/>
                    </a:lnTo>
                    <a:lnTo>
                      <a:pt x="1874" y="64"/>
                    </a:lnTo>
                    <a:lnTo>
                      <a:pt x="1870" y="68"/>
                    </a:lnTo>
                    <a:lnTo>
                      <a:pt x="1856" y="74"/>
                    </a:lnTo>
                    <a:lnTo>
                      <a:pt x="1832" y="80"/>
                    </a:lnTo>
                    <a:lnTo>
                      <a:pt x="1802" y="84"/>
                    </a:lnTo>
                    <a:lnTo>
                      <a:pt x="1716" y="96"/>
                    </a:lnTo>
                    <a:lnTo>
                      <a:pt x="1602" y="104"/>
                    </a:lnTo>
                    <a:lnTo>
                      <a:pt x="1464" y="112"/>
                    </a:lnTo>
                    <a:lnTo>
                      <a:pt x="1304" y="118"/>
                    </a:lnTo>
                    <a:lnTo>
                      <a:pt x="1128" y="122"/>
                    </a:lnTo>
                    <a:lnTo>
                      <a:pt x="938" y="122"/>
                    </a:lnTo>
                    <a:close/>
                    <a:moveTo>
                      <a:pt x="938" y="0"/>
                    </a:moveTo>
                    <a:lnTo>
                      <a:pt x="938" y="0"/>
                    </a:lnTo>
                    <a:lnTo>
                      <a:pt x="748" y="0"/>
                    </a:lnTo>
                    <a:lnTo>
                      <a:pt x="572" y="4"/>
                    </a:lnTo>
                    <a:lnTo>
                      <a:pt x="414" y="10"/>
                    </a:lnTo>
                    <a:lnTo>
                      <a:pt x="274" y="18"/>
                    </a:lnTo>
                    <a:lnTo>
                      <a:pt x="160" y="26"/>
                    </a:lnTo>
                    <a:lnTo>
                      <a:pt x="114" y="32"/>
                    </a:lnTo>
                    <a:lnTo>
                      <a:pt x="74" y="36"/>
                    </a:lnTo>
                    <a:lnTo>
                      <a:pt x="42" y="42"/>
                    </a:lnTo>
                    <a:lnTo>
                      <a:pt x="18" y="48"/>
                    </a:lnTo>
                    <a:lnTo>
                      <a:pt x="4" y="56"/>
                    </a:lnTo>
                    <a:lnTo>
                      <a:pt x="2" y="58"/>
                    </a:lnTo>
                    <a:lnTo>
                      <a:pt x="0" y="62"/>
                    </a:lnTo>
                    <a:lnTo>
                      <a:pt x="2" y="64"/>
                    </a:lnTo>
                    <a:lnTo>
                      <a:pt x="4" y="68"/>
                    </a:lnTo>
                    <a:lnTo>
                      <a:pt x="18" y="74"/>
                    </a:lnTo>
                    <a:lnTo>
                      <a:pt x="42" y="80"/>
                    </a:lnTo>
                    <a:lnTo>
                      <a:pt x="74" y="84"/>
                    </a:lnTo>
                    <a:lnTo>
                      <a:pt x="160" y="96"/>
                    </a:lnTo>
                    <a:lnTo>
                      <a:pt x="274" y="104"/>
                    </a:lnTo>
                    <a:lnTo>
                      <a:pt x="414" y="112"/>
                    </a:lnTo>
                    <a:lnTo>
                      <a:pt x="572" y="118"/>
                    </a:lnTo>
                    <a:lnTo>
                      <a:pt x="748" y="122"/>
                    </a:lnTo>
                    <a:lnTo>
                      <a:pt x="938" y="122"/>
                    </a:lnTo>
                    <a:lnTo>
                      <a:pt x="1128" y="122"/>
                    </a:lnTo>
                    <a:lnTo>
                      <a:pt x="1306" y="118"/>
                    </a:lnTo>
                    <a:lnTo>
                      <a:pt x="1466" y="112"/>
                    </a:lnTo>
                    <a:lnTo>
                      <a:pt x="1606" y="104"/>
                    </a:lnTo>
                    <a:lnTo>
                      <a:pt x="1720" y="96"/>
                    </a:lnTo>
                    <a:lnTo>
                      <a:pt x="1806" y="84"/>
                    </a:lnTo>
                    <a:lnTo>
                      <a:pt x="1838" y="80"/>
                    </a:lnTo>
                    <a:lnTo>
                      <a:pt x="1860" y="74"/>
                    </a:lnTo>
                    <a:lnTo>
                      <a:pt x="1874" y="68"/>
                    </a:lnTo>
                    <a:lnTo>
                      <a:pt x="1878" y="64"/>
                    </a:lnTo>
                    <a:lnTo>
                      <a:pt x="1880" y="62"/>
                    </a:lnTo>
                    <a:lnTo>
                      <a:pt x="1878" y="58"/>
                    </a:lnTo>
                    <a:lnTo>
                      <a:pt x="1874" y="56"/>
                    </a:lnTo>
                    <a:lnTo>
                      <a:pt x="1860" y="48"/>
                    </a:lnTo>
                    <a:lnTo>
                      <a:pt x="1838" y="42"/>
                    </a:lnTo>
                    <a:lnTo>
                      <a:pt x="1806" y="36"/>
                    </a:lnTo>
                    <a:lnTo>
                      <a:pt x="1766" y="32"/>
                    </a:lnTo>
                    <a:lnTo>
                      <a:pt x="1720" y="26"/>
                    </a:lnTo>
                    <a:lnTo>
                      <a:pt x="1606" y="18"/>
                    </a:lnTo>
                    <a:lnTo>
                      <a:pt x="1466" y="10"/>
                    </a:lnTo>
                    <a:lnTo>
                      <a:pt x="1306" y="4"/>
                    </a:lnTo>
                    <a:lnTo>
                      <a:pt x="1128" y="0"/>
                    </a:lnTo>
                    <a:lnTo>
                      <a:pt x="938" y="0"/>
                    </a:lnTo>
                    <a:close/>
                  </a:path>
                </a:pathLst>
              </a:custGeom>
              <a:solidFill>
                <a:srgbClr val="E2DFD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2" name="Freeform 307"/>
              <p:cNvSpPr>
                <a:spLocks noChangeArrowheads="1"/>
              </p:cNvSpPr>
              <p:nvPr/>
            </p:nvSpPr>
            <p:spPr bwMode="auto">
              <a:xfrm>
                <a:off x="178" y="12"/>
                <a:ext cx="1870" cy="122"/>
              </a:xfrm>
              <a:custGeom>
                <a:avLst/>
                <a:gdLst>
                  <a:gd name="T0" fmla="*/ 934 w 1870"/>
                  <a:gd name="T1" fmla="*/ 122 h 122"/>
                  <a:gd name="T2" fmla="*/ 934 w 1870"/>
                  <a:gd name="T3" fmla="*/ 122 h 122"/>
                  <a:gd name="T4" fmla="*/ 746 w 1870"/>
                  <a:gd name="T5" fmla="*/ 122 h 122"/>
                  <a:gd name="T6" fmla="*/ 570 w 1870"/>
                  <a:gd name="T7" fmla="*/ 118 h 122"/>
                  <a:gd name="T8" fmla="*/ 412 w 1870"/>
                  <a:gd name="T9" fmla="*/ 112 h 122"/>
                  <a:gd name="T10" fmla="*/ 274 w 1870"/>
                  <a:gd name="T11" fmla="*/ 104 h 122"/>
                  <a:gd name="T12" fmla="*/ 160 w 1870"/>
                  <a:gd name="T13" fmla="*/ 96 h 122"/>
                  <a:gd name="T14" fmla="*/ 74 w 1870"/>
                  <a:gd name="T15" fmla="*/ 84 h 122"/>
                  <a:gd name="T16" fmla="*/ 42 w 1870"/>
                  <a:gd name="T17" fmla="*/ 80 h 122"/>
                  <a:gd name="T18" fmla="*/ 20 w 1870"/>
                  <a:gd name="T19" fmla="*/ 74 h 122"/>
                  <a:gd name="T20" fmla="*/ 6 w 1870"/>
                  <a:gd name="T21" fmla="*/ 68 h 122"/>
                  <a:gd name="T22" fmla="*/ 2 w 1870"/>
                  <a:gd name="T23" fmla="*/ 64 h 122"/>
                  <a:gd name="T24" fmla="*/ 0 w 1870"/>
                  <a:gd name="T25" fmla="*/ 62 h 122"/>
                  <a:gd name="T26" fmla="*/ 0 w 1870"/>
                  <a:gd name="T27" fmla="*/ 62 h 122"/>
                  <a:gd name="T28" fmla="*/ 2 w 1870"/>
                  <a:gd name="T29" fmla="*/ 58 h 122"/>
                  <a:gd name="T30" fmla="*/ 6 w 1870"/>
                  <a:gd name="T31" fmla="*/ 56 h 122"/>
                  <a:gd name="T32" fmla="*/ 20 w 1870"/>
                  <a:gd name="T33" fmla="*/ 48 h 122"/>
                  <a:gd name="T34" fmla="*/ 42 w 1870"/>
                  <a:gd name="T35" fmla="*/ 42 h 122"/>
                  <a:gd name="T36" fmla="*/ 74 w 1870"/>
                  <a:gd name="T37" fmla="*/ 38 h 122"/>
                  <a:gd name="T38" fmla="*/ 114 w 1870"/>
                  <a:gd name="T39" fmla="*/ 32 h 122"/>
                  <a:gd name="T40" fmla="*/ 160 w 1870"/>
                  <a:gd name="T41" fmla="*/ 26 h 122"/>
                  <a:gd name="T42" fmla="*/ 274 w 1870"/>
                  <a:gd name="T43" fmla="*/ 18 h 122"/>
                  <a:gd name="T44" fmla="*/ 412 w 1870"/>
                  <a:gd name="T45" fmla="*/ 10 h 122"/>
                  <a:gd name="T46" fmla="*/ 570 w 1870"/>
                  <a:gd name="T47" fmla="*/ 4 h 122"/>
                  <a:gd name="T48" fmla="*/ 746 w 1870"/>
                  <a:gd name="T49" fmla="*/ 0 h 122"/>
                  <a:gd name="T50" fmla="*/ 934 w 1870"/>
                  <a:gd name="T51" fmla="*/ 0 h 122"/>
                  <a:gd name="T52" fmla="*/ 934 w 1870"/>
                  <a:gd name="T53" fmla="*/ 0 h 122"/>
                  <a:gd name="T54" fmla="*/ 1124 w 1870"/>
                  <a:gd name="T55" fmla="*/ 0 h 122"/>
                  <a:gd name="T56" fmla="*/ 1300 w 1870"/>
                  <a:gd name="T57" fmla="*/ 4 h 122"/>
                  <a:gd name="T58" fmla="*/ 1460 w 1870"/>
                  <a:gd name="T59" fmla="*/ 10 h 122"/>
                  <a:gd name="T60" fmla="*/ 1598 w 1870"/>
                  <a:gd name="T61" fmla="*/ 18 h 122"/>
                  <a:gd name="T62" fmla="*/ 1712 w 1870"/>
                  <a:gd name="T63" fmla="*/ 26 h 122"/>
                  <a:gd name="T64" fmla="*/ 1758 w 1870"/>
                  <a:gd name="T65" fmla="*/ 32 h 122"/>
                  <a:gd name="T66" fmla="*/ 1798 w 1870"/>
                  <a:gd name="T67" fmla="*/ 38 h 122"/>
                  <a:gd name="T68" fmla="*/ 1828 w 1870"/>
                  <a:gd name="T69" fmla="*/ 42 h 122"/>
                  <a:gd name="T70" fmla="*/ 1852 w 1870"/>
                  <a:gd name="T71" fmla="*/ 48 h 122"/>
                  <a:gd name="T72" fmla="*/ 1866 w 1870"/>
                  <a:gd name="T73" fmla="*/ 56 h 122"/>
                  <a:gd name="T74" fmla="*/ 1870 w 1870"/>
                  <a:gd name="T75" fmla="*/ 58 h 122"/>
                  <a:gd name="T76" fmla="*/ 1870 w 1870"/>
                  <a:gd name="T77" fmla="*/ 62 h 122"/>
                  <a:gd name="T78" fmla="*/ 1870 w 1870"/>
                  <a:gd name="T79" fmla="*/ 62 h 122"/>
                  <a:gd name="T80" fmla="*/ 1870 w 1870"/>
                  <a:gd name="T81" fmla="*/ 64 h 122"/>
                  <a:gd name="T82" fmla="*/ 1866 w 1870"/>
                  <a:gd name="T83" fmla="*/ 68 h 122"/>
                  <a:gd name="T84" fmla="*/ 1852 w 1870"/>
                  <a:gd name="T85" fmla="*/ 74 h 122"/>
                  <a:gd name="T86" fmla="*/ 1828 w 1870"/>
                  <a:gd name="T87" fmla="*/ 80 h 122"/>
                  <a:gd name="T88" fmla="*/ 1798 w 1870"/>
                  <a:gd name="T89" fmla="*/ 84 h 122"/>
                  <a:gd name="T90" fmla="*/ 1712 w 1870"/>
                  <a:gd name="T91" fmla="*/ 96 h 122"/>
                  <a:gd name="T92" fmla="*/ 1598 w 1870"/>
                  <a:gd name="T93" fmla="*/ 104 h 122"/>
                  <a:gd name="T94" fmla="*/ 1460 w 1870"/>
                  <a:gd name="T95" fmla="*/ 112 h 122"/>
                  <a:gd name="T96" fmla="*/ 1300 w 1870"/>
                  <a:gd name="T97" fmla="*/ 118 h 122"/>
                  <a:gd name="T98" fmla="*/ 1124 w 1870"/>
                  <a:gd name="T99" fmla="*/ 122 h 122"/>
                  <a:gd name="T100" fmla="*/ 934 w 1870"/>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0" h="122">
                    <a:moveTo>
                      <a:pt x="934" y="122"/>
                    </a:moveTo>
                    <a:lnTo>
                      <a:pt x="934" y="122"/>
                    </a:lnTo>
                    <a:lnTo>
                      <a:pt x="746" y="122"/>
                    </a:lnTo>
                    <a:lnTo>
                      <a:pt x="570" y="118"/>
                    </a:lnTo>
                    <a:lnTo>
                      <a:pt x="412" y="112"/>
                    </a:lnTo>
                    <a:lnTo>
                      <a:pt x="274" y="104"/>
                    </a:lnTo>
                    <a:lnTo>
                      <a:pt x="160" y="96"/>
                    </a:lnTo>
                    <a:lnTo>
                      <a:pt x="74" y="84"/>
                    </a:lnTo>
                    <a:lnTo>
                      <a:pt x="42" y="80"/>
                    </a:lnTo>
                    <a:lnTo>
                      <a:pt x="20" y="74"/>
                    </a:lnTo>
                    <a:lnTo>
                      <a:pt x="6" y="68"/>
                    </a:lnTo>
                    <a:lnTo>
                      <a:pt x="2" y="64"/>
                    </a:lnTo>
                    <a:lnTo>
                      <a:pt x="0" y="62"/>
                    </a:lnTo>
                    <a:lnTo>
                      <a:pt x="2" y="58"/>
                    </a:lnTo>
                    <a:lnTo>
                      <a:pt x="6" y="56"/>
                    </a:lnTo>
                    <a:lnTo>
                      <a:pt x="20" y="48"/>
                    </a:lnTo>
                    <a:lnTo>
                      <a:pt x="42" y="42"/>
                    </a:lnTo>
                    <a:lnTo>
                      <a:pt x="74" y="38"/>
                    </a:lnTo>
                    <a:lnTo>
                      <a:pt x="114" y="32"/>
                    </a:lnTo>
                    <a:lnTo>
                      <a:pt x="160" y="26"/>
                    </a:lnTo>
                    <a:lnTo>
                      <a:pt x="274" y="18"/>
                    </a:lnTo>
                    <a:lnTo>
                      <a:pt x="412" y="10"/>
                    </a:lnTo>
                    <a:lnTo>
                      <a:pt x="570" y="4"/>
                    </a:lnTo>
                    <a:lnTo>
                      <a:pt x="746" y="0"/>
                    </a:lnTo>
                    <a:lnTo>
                      <a:pt x="934" y="0"/>
                    </a:lnTo>
                    <a:lnTo>
                      <a:pt x="1124" y="0"/>
                    </a:lnTo>
                    <a:lnTo>
                      <a:pt x="1300" y="4"/>
                    </a:lnTo>
                    <a:lnTo>
                      <a:pt x="1460" y="10"/>
                    </a:lnTo>
                    <a:lnTo>
                      <a:pt x="1598" y="18"/>
                    </a:lnTo>
                    <a:lnTo>
                      <a:pt x="1712" y="26"/>
                    </a:lnTo>
                    <a:lnTo>
                      <a:pt x="1758" y="32"/>
                    </a:lnTo>
                    <a:lnTo>
                      <a:pt x="1798" y="38"/>
                    </a:lnTo>
                    <a:lnTo>
                      <a:pt x="1828" y="42"/>
                    </a:lnTo>
                    <a:lnTo>
                      <a:pt x="1852" y="48"/>
                    </a:lnTo>
                    <a:lnTo>
                      <a:pt x="1866" y="56"/>
                    </a:lnTo>
                    <a:lnTo>
                      <a:pt x="1870" y="58"/>
                    </a:lnTo>
                    <a:lnTo>
                      <a:pt x="1870" y="62"/>
                    </a:lnTo>
                    <a:lnTo>
                      <a:pt x="1870" y="64"/>
                    </a:lnTo>
                    <a:lnTo>
                      <a:pt x="1866" y="68"/>
                    </a:lnTo>
                    <a:lnTo>
                      <a:pt x="1852" y="74"/>
                    </a:lnTo>
                    <a:lnTo>
                      <a:pt x="1828" y="80"/>
                    </a:lnTo>
                    <a:lnTo>
                      <a:pt x="1798" y="84"/>
                    </a:lnTo>
                    <a:lnTo>
                      <a:pt x="1712" y="96"/>
                    </a:lnTo>
                    <a:lnTo>
                      <a:pt x="1598" y="104"/>
                    </a:lnTo>
                    <a:lnTo>
                      <a:pt x="1460" y="112"/>
                    </a:lnTo>
                    <a:lnTo>
                      <a:pt x="1300" y="118"/>
                    </a:lnTo>
                    <a:lnTo>
                      <a:pt x="1124" y="122"/>
                    </a:lnTo>
                    <a:lnTo>
                      <a:pt x="934"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3" name="Freeform 308"/>
              <p:cNvSpPr>
                <a:spLocks noChangeArrowheads="1"/>
              </p:cNvSpPr>
              <p:nvPr/>
            </p:nvSpPr>
            <p:spPr bwMode="auto">
              <a:xfrm>
                <a:off x="174" y="12"/>
                <a:ext cx="1880" cy="122"/>
              </a:xfrm>
              <a:custGeom>
                <a:avLst/>
                <a:gdLst>
                  <a:gd name="T0" fmla="*/ 938 w 1880"/>
                  <a:gd name="T1" fmla="*/ 0 h 122"/>
                  <a:gd name="T2" fmla="*/ 938 w 1880"/>
                  <a:gd name="T3" fmla="*/ 0 h 122"/>
                  <a:gd name="T4" fmla="*/ 748 w 1880"/>
                  <a:gd name="T5" fmla="*/ 0 h 122"/>
                  <a:gd name="T6" fmla="*/ 572 w 1880"/>
                  <a:gd name="T7" fmla="*/ 4 h 122"/>
                  <a:gd name="T8" fmla="*/ 414 w 1880"/>
                  <a:gd name="T9" fmla="*/ 10 h 122"/>
                  <a:gd name="T10" fmla="*/ 274 w 1880"/>
                  <a:gd name="T11" fmla="*/ 18 h 122"/>
                  <a:gd name="T12" fmla="*/ 160 w 1880"/>
                  <a:gd name="T13" fmla="*/ 26 h 122"/>
                  <a:gd name="T14" fmla="*/ 114 w 1880"/>
                  <a:gd name="T15" fmla="*/ 32 h 122"/>
                  <a:gd name="T16" fmla="*/ 74 w 1880"/>
                  <a:gd name="T17" fmla="*/ 36 h 122"/>
                  <a:gd name="T18" fmla="*/ 42 w 1880"/>
                  <a:gd name="T19" fmla="*/ 42 h 122"/>
                  <a:gd name="T20" fmla="*/ 18 w 1880"/>
                  <a:gd name="T21" fmla="*/ 48 h 122"/>
                  <a:gd name="T22" fmla="*/ 4 w 1880"/>
                  <a:gd name="T23" fmla="*/ 56 h 122"/>
                  <a:gd name="T24" fmla="*/ 2 w 1880"/>
                  <a:gd name="T25" fmla="*/ 58 h 122"/>
                  <a:gd name="T26" fmla="*/ 0 w 1880"/>
                  <a:gd name="T27" fmla="*/ 62 h 122"/>
                  <a:gd name="T28" fmla="*/ 0 w 1880"/>
                  <a:gd name="T29" fmla="*/ 62 h 122"/>
                  <a:gd name="T30" fmla="*/ 2 w 1880"/>
                  <a:gd name="T31" fmla="*/ 64 h 122"/>
                  <a:gd name="T32" fmla="*/ 4 w 1880"/>
                  <a:gd name="T33" fmla="*/ 68 h 122"/>
                  <a:gd name="T34" fmla="*/ 18 w 1880"/>
                  <a:gd name="T35" fmla="*/ 74 h 122"/>
                  <a:gd name="T36" fmla="*/ 42 w 1880"/>
                  <a:gd name="T37" fmla="*/ 80 h 122"/>
                  <a:gd name="T38" fmla="*/ 74 w 1880"/>
                  <a:gd name="T39" fmla="*/ 84 h 122"/>
                  <a:gd name="T40" fmla="*/ 160 w 1880"/>
                  <a:gd name="T41" fmla="*/ 96 h 122"/>
                  <a:gd name="T42" fmla="*/ 274 w 1880"/>
                  <a:gd name="T43" fmla="*/ 104 h 122"/>
                  <a:gd name="T44" fmla="*/ 414 w 1880"/>
                  <a:gd name="T45" fmla="*/ 112 h 122"/>
                  <a:gd name="T46" fmla="*/ 572 w 1880"/>
                  <a:gd name="T47" fmla="*/ 118 h 122"/>
                  <a:gd name="T48" fmla="*/ 748 w 1880"/>
                  <a:gd name="T49" fmla="*/ 122 h 122"/>
                  <a:gd name="T50" fmla="*/ 938 w 1880"/>
                  <a:gd name="T51" fmla="*/ 122 h 122"/>
                  <a:gd name="T52" fmla="*/ 938 w 1880"/>
                  <a:gd name="T53" fmla="*/ 122 h 122"/>
                  <a:gd name="T54" fmla="*/ 1128 w 1880"/>
                  <a:gd name="T55" fmla="*/ 122 h 122"/>
                  <a:gd name="T56" fmla="*/ 1306 w 1880"/>
                  <a:gd name="T57" fmla="*/ 118 h 122"/>
                  <a:gd name="T58" fmla="*/ 1466 w 1880"/>
                  <a:gd name="T59" fmla="*/ 112 h 122"/>
                  <a:gd name="T60" fmla="*/ 1606 w 1880"/>
                  <a:gd name="T61" fmla="*/ 104 h 122"/>
                  <a:gd name="T62" fmla="*/ 1720 w 1880"/>
                  <a:gd name="T63" fmla="*/ 96 h 122"/>
                  <a:gd name="T64" fmla="*/ 1806 w 1880"/>
                  <a:gd name="T65" fmla="*/ 84 h 122"/>
                  <a:gd name="T66" fmla="*/ 1838 w 1880"/>
                  <a:gd name="T67" fmla="*/ 80 h 122"/>
                  <a:gd name="T68" fmla="*/ 1860 w 1880"/>
                  <a:gd name="T69" fmla="*/ 74 h 122"/>
                  <a:gd name="T70" fmla="*/ 1874 w 1880"/>
                  <a:gd name="T71" fmla="*/ 68 h 122"/>
                  <a:gd name="T72" fmla="*/ 1878 w 1880"/>
                  <a:gd name="T73" fmla="*/ 64 h 122"/>
                  <a:gd name="T74" fmla="*/ 1880 w 1880"/>
                  <a:gd name="T75" fmla="*/ 62 h 122"/>
                  <a:gd name="T76" fmla="*/ 1880 w 1880"/>
                  <a:gd name="T77" fmla="*/ 62 h 122"/>
                  <a:gd name="T78" fmla="*/ 1878 w 1880"/>
                  <a:gd name="T79" fmla="*/ 58 h 122"/>
                  <a:gd name="T80" fmla="*/ 1874 w 1880"/>
                  <a:gd name="T81" fmla="*/ 56 h 122"/>
                  <a:gd name="T82" fmla="*/ 1860 w 1880"/>
                  <a:gd name="T83" fmla="*/ 48 h 122"/>
                  <a:gd name="T84" fmla="*/ 1838 w 1880"/>
                  <a:gd name="T85" fmla="*/ 42 h 122"/>
                  <a:gd name="T86" fmla="*/ 1806 w 1880"/>
                  <a:gd name="T87" fmla="*/ 36 h 122"/>
                  <a:gd name="T88" fmla="*/ 1766 w 1880"/>
                  <a:gd name="T89" fmla="*/ 32 h 122"/>
                  <a:gd name="T90" fmla="*/ 1720 w 1880"/>
                  <a:gd name="T91" fmla="*/ 26 h 122"/>
                  <a:gd name="T92" fmla="*/ 1606 w 1880"/>
                  <a:gd name="T93" fmla="*/ 18 h 122"/>
                  <a:gd name="T94" fmla="*/ 1466 w 1880"/>
                  <a:gd name="T95" fmla="*/ 10 h 122"/>
                  <a:gd name="T96" fmla="*/ 1306 w 1880"/>
                  <a:gd name="T97" fmla="*/ 4 h 122"/>
                  <a:gd name="T98" fmla="*/ 1128 w 1880"/>
                  <a:gd name="T99" fmla="*/ 0 h 122"/>
                  <a:gd name="T100" fmla="*/ 938 w 188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0" h="122">
                    <a:moveTo>
                      <a:pt x="938" y="0"/>
                    </a:moveTo>
                    <a:lnTo>
                      <a:pt x="938" y="0"/>
                    </a:lnTo>
                    <a:lnTo>
                      <a:pt x="748" y="0"/>
                    </a:lnTo>
                    <a:lnTo>
                      <a:pt x="572" y="4"/>
                    </a:lnTo>
                    <a:lnTo>
                      <a:pt x="414" y="10"/>
                    </a:lnTo>
                    <a:lnTo>
                      <a:pt x="274" y="18"/>
                    </a:lnTo>
                    <a:lnTo>
                      <a:pt x="160" y="26"/>
                    </a:lnTo>
                    <a:lnTo>
                      <a:pt x="114" y="32"/>
                    </a:lnTo>
                    <a:lnTo>
                      <a:pt x="74" y="36"/>
                    </a:lnTo>
                    <a:lnTo>
                      <a:pt x="42" y="42"/>
                    </a:lnTo>
                    <a:lnTo>
                      <a:pt x="18" y="48"/>
                    </a:lnTo>
                    <a:lnTo>
                      <a:pt x="4" y="56"/>
                    </a:lnTo>
                    <a:lnTo>
                      <a:pt x="2" y="58"/>
                    </a:lnTo>
                    <a:lnTo>
                      <a:pt x="0" y="62"/>
                    </a:lnTo>
                    <a:lnTo>
                      <a:pt x="2" y="64"/>
                    </a:lnTo>
                    <a:lnTo>
                      <a:pt x="4" y="68"/>
                    </a:lnTo>
                    <a:lnTo>
                      <a:pt x="18" y="74"/>
                    </a:lnTo>
                    <a:lnTo>
                      <a:pt x="42" y="80"/>
                    </a:lnTo>
                    <a:lnTo>
                      <a:pt x="74" y="84"/>
                    </a:lnTo>
                    <a:lnTo>
                      <a:pt x="160" y="96"/>
                    </a:lnTo>
                    <a:lnTo>
                      <a:pt x="274" y="104"/>
                    </a:lnTo>
                    <a:lnTo>
                      <a:pt x="414" y="112"/>
                    </a:lnTo>
                    <a:lnTo>
                      <a:pt x="572" y="118"/>
                    </a:lnTo>
                    <a:lnTo>
                      <a:pt x="748" y="122"/>
                    </a:lnTo>
                    <a:lnTo>
                      <a:pt x="938" y="122"/>
                    </a:lnTo>
                    <a:lnTo>
                      <a:pt x="1128" y="122"/>
                    </a:lnTo>
                    <a:lnTo>
                      <a:pt x="1306" y="118"/>
                    </a:lnTo>
                    <a:lnTo>
                      <a:pt x="1466" y="112"/>
                    </a:lnTo>
                    <a:lnTo>
                      <a:pt x="1606" y="104"/>
                    </a:lnTo>
                    <a:lnTo>
                      <a:pt x="1720" y="96"/>
                    </a:lnTo>
                    <a:lnTo>
                      <a:pt x="1806" y="84"/>
                    </a:lnTo>
                    <a:lnTo>
                      <a:pt x="1838" y="80"/>
                    </a:lnTo>
                    <a:lnTo>
                      <a:pt x="1860" y="74"/>
                    </a:lnTo>
                    <a:lnTo>
                      <a:pt x="1874" y="68"/>
                    </a:lnTo>
                    <a:lnTo>
                      <a:pt x="1878" y="64"/>
                    </a:lnTo>
                    <a:lnTo>
                      <a:pt x="1880" y="62"/>
                    </a:lnTo>
                    <a:lnTo>
                      <a:pt x="1878" y="58"/>
                    </a:lnTo>
                    <a:lnTo>
                      <a:pt x="1874" y="56"/>
                    </a:lnTo>
                    <a:lnTo>
                      <a:pt x="1860" y="48"/>
                    </a:lnTo>
                    <a:lnTo>
                      <a:pt x="1838" y="42"/>
                    </a:lnTo>
                    <a:lnTo>
                      <a:pt x="1806" y="36"/>
                    </a:lnTo>
                    <a:lnTo>
                      <a:pt x="1766" y="32"/>
                    </a:lnTo>
                    <a:lnTo>
                      <a:pt x="1720" y="26"/>
                    </a:lnTo>
                    <a:lnTo>
                      <a:pt x="1606" y="18"/>
                    </a:lnTo>
                    <a:lnTo>
                      <a:pt x="1466" y="10"/>
                    </a:lnTo>
                    <a:lnTo>
                      <a:pt x="1306" y="4"/>
                    </a:lnTo>
                    <a:lnTo>
                      <a:pt x="1128" y="0"/>
                    </a:lnTo>
                    <a:lnTo>
                      <a:pt x="9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4" name="Freeform 309"/>
              <p:cNvSpPr>
                <a:spLocks noEditPoints="1" noChangeArrowheads="1"/>
              </p:cNvSpPr>
              <p:nvPr/>
            </p:nvSpPr>
            <p:spPr bwMode="auto">
              <a:xfrm>
                <a:off x="178" y="12"/>
                <a:ext cx="1870" cy="122"/>
              </a:xfrm>
              <a:custGeom>
                <a:avLst/>
                <a:gdLst>
                  <a:gd name="T0" fmla="*/ 934 w 1870"/>
                  <a:gd name="T1" fmla="*/ 122 h 122"/>
                  <a:gd name="T2" fmla="*/ 572 w 1870"/>
                  <a:gd name="T3" fmla="*/ 118 h 122"/>
                  <a:gd name="T4" fmla="*/ 278 w 1870"/>
                  <a:gd name="T5" fmla="*/ 104 h 122"/>
                  <a:gd name="T6" fmla="*/ 80 w 1870"/>
                  <a:gd name="T7" fmla="*/ 84 h 122"/>
                  <a:gd name="T8" fmla="*/ 24 w 1870"/>
                  <a:gd name="T9" fmla="*/ 74 h 122"/>
                  <a:gd name="T10" fmla="*/ 8 w 1870"/>
                  <a:gd name="T11" fmla="*/ 64 h 122"/>
                  <a:gd name="T12" fmla="*/ 6 w 1870"/>
                  <a:gd name="T13" fmla="*/ 62 h 122"/>
                  <a:gd name="T14" fmla="*/ 10 w 1870"/>
                  <a:gd name="T15" fmla="*/ 56 h 122"/>
                  <a:gd name="T16" fmla="*/ 48 w 1870"/>
                  <a:gd name="T17" fmla="*/ 42 h 122"/>
                  <a:gd name="T18" fmla="*/ 118 w 1870"/>
                  <a:gd name="T19" fmla="*/ 32 h 122"/>
                  <a:gd name="T20" fmla="*/ 278 w 1870"/>
                  <a:gd name="T21" fmla="*/ 18 h 122"/>
                  <a:gd name="T22" fmla="*/ 572 w 1870"/>
                  <a:gd name="T23" fmla="*/ 4 h 122"/>
                  <a:gd name="T24" fmla="*/ 934 w 1870"/>
                  <a:gd name="T25" fmla="*/ 0 h 122"/>
                  <a:gd name="T26" fmla="*/ 1122 w 1870"/>
                  <a:gd name="T27" fmla="*/ 0 h 122"/>
                  <a:gd name="T28" fmla="*/ 1456 w 1870"/>
                  <a:gd name="T29" fmla="*/ 10 h 122"/>
                  <a:gd name="T30" fmla="*/ 1708 w 1870"/>
                  <a:gd name="T31" fmla="*/ 26 h 122"/>
                  <a:gd name="T32" fmla="*/ 1792 w 1870"/>
                  <a:gd name="T33" fmla="*/ 38 h 122"/>
                  <a:gd name="T34" fmla="*/ 1846 w 1870"/>
                  <a:gd name="T35" fmla="*/ 48 h 122"/>
                  <a:gd name="T36" fmla="*/ 1864 w 1870"/>
                  <a:gd name="T37" fmla="*/ 58 h 122"/>
                  <a:gd name="T38" fmla="*/ 1866 w 1870"/>
                  <a:gd name="T39" fmla="*/ 62 h 122"/>
                  <a:gd name="T40" fmla="*/ 1860 w 1870"/>
                  <a:gd name="T41" fmla="*/ 68 h 122"/>
                  <a:gd name="T42" fmla="*/ 1824 w 1870"/>
                  <a:gd name="T43" fmla="*/ 80 h 122"/>
                  <a:gd name="T44" fmla="*/ 1708 w 1870"/>
                  <a:gd name="T45" fmla="*/ 96 h 122"/>
                  <a:gd name="T46" fmla="*/ 1456 w 1870"/>
                  <a:gd name="T47" fmla="*/ 112 h 122"/>
                  <a:gd name="T48" fmla="*/ 1122 w 1870"/>
                  <a:gd name="T49" fmla="*/ 120 h 122"/>
                  <a:gd name="T50" fmla="*/ 934 w 1870"/>
                  <a:gd name="T51" fmla="*/ 0 h 122"/>
                  <a:gd name="T52" fmla="*/ 746 w 1870"/>
                  <a:gd name="T53" fmla="*/ 0 h 122"/>
                  <a:gd name="T54" fmla="*/ 412 w 1870"/>
                  <a:gd name="T55" fmla="*/ 10 h 122"/>
                  <a:gd name="T56" fmla="*/ 160 w 1870"/>
                  <a:gd name="T57" fmla="*/ 26 h 122"/>
                  <a:gd name="T58" fmla="*/ 74 w 1870"/>
                  <a:gd name="T59" fmla="*/ 38 h 122"/>
                  <a:gd name="T60" fmla="*/ 20 w 1870"/>
                  <a:gd name="T61" fmla="*/ 48 h 122"/>
                  <a:gd name="T62" fmla="*/ 2 w 1870"/>
                  <a:gd name="T63" fmla="*/ 58 h 122"/>
                  <a:gd name="T64" fmla="*/ 0 w 1870"/>
                  <a:gd name="T65" fmla="*/ 62 h 122"/>
                  <a:gd name="T66" fmla="*/ 6 w 1870"/>
                  <a:gd name="T67" fmla="*/ 68 h 122"/>
                  <a:gd name="T68" fmla="*/ 42 w 1870"/>
                  <a:gd name="T69" fmla="*/ 80 h 122"/>
                  <a:gd name="T70" fmla="*/ 160 w 1870"/>
                  <a:gd name="T71" fmla="*/ 96 h 122"/>
                  <a:gd name="T72" fmla="*/ 412 w 1870"/>
                  <a:gd name="T73" fmla="*/ 112 h 122"/>
                  <a:gd name="T74" fmla="*/ 746 w 1870"/>
                  <a:gd name="T75" fmla="*/ 122 h 122"/>
                  <a:gd name="T76" fmla="*/ 934 w 1870"/>
                  <a:gd name="T77" fmla="*/ 122 h 122"/>
                  <a:gd name="T78" fmla="*/ 1300 w 1870"/>
                  <a:gd name="T79" fmla="*/ 118 h 122"/>
                  <a:gd name="T80" fmla="*/ 1598 w 1870"/>
                  <a:gd name="T81" fmla="*/ 104 h 122"/>
                  <a:gd name="T82" fmla="*/ 1798 w 1870"/>
                  <a:gd name="T83" fmla="*/ 84 h 122"/>
                  <a:gd name="T84" fmla="*/ 1852 w 1870"/>
                  <a:gd name="T85" fmla="*/ 74 h 122"/>
                  <a:gd name="T86" fmla="*/ 1870 w 1870"/>
                  <a:gd name="T87" fmla="*/ 64 h 122"/>
                  <a:gd name="T88" fmla="*/ 1870 w 1870"/>
                  <a:gd name="T89" fmla="*/ 62 h 122"/>
                  <a:gd name="T90" fmla="*/ 1866 w 1870"/>
                  <a:gd name="T91" fmla="*/ 56 h 122"/>
                  <a:gd name="T92" fmla="*/ 1828 w 1870"/>
                  <a:gd name="T93" fmla="*/ 42 h 122"/>
                  <a:gd name="T94" fmla="*/ 1758 w 1870"/>
                  <a:gd name="T95" fmla="*/ 32 h 122"/>
                  <a:gd name="T96" fmla="*/ 1598 w 1870"/>
                  <a:gd name="T97" fmla="*/ 18 h 122"/>
                  <a:gd name="T98" fmla="*/ 1300 w 1870"/>
                  <a:gd name="T99" fmla="*/ 4 h 122"/>
                  <a:gd name="T100" fmla="*/ 934 w 187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0" h="122">
                    <a:moveTo>
                      <a:pt x="934" y="122"/>
                    </a:moveTo>
                    <a:lnTo>
                      <a:pt x="934" y="122"/>
                    </a:lnTo>
                    <a:lnTo>
                      <a:pt x="746" y="120"/>
                    </a:lnTo>
                    <a:lnTo>
                      <a:pt x="572" y="118"/>
                    </a:lnTo>
                    <a:lnTo>
                      <a:pt x="416" y="112"/>
                    </a:lnTo>
                    <a:lnTo>
                      <a:pt x="278" y="104"/>
                    </a:lnTo>
                    <a:lnTo>
                      <a:pt x="164" y="96"/>
                    </a:lnTo>
                    <a:lnTo>
                      <a:pt x="80" y="84"/>
                    </a:lnTo>
                    <a:lnTo>
                      <a:pt x="48" y="80"/>
                    </a:lnTo>
                    <a:lnTo>
                      <a:pt x="24" y="74"/>
                    </a:lnTo>
                    <a:lnTo>
                      <a:pt x="10" y="68"/>
                    </a:lnTo>
                    <a:lnTo>
                      <a:pt x="8" y="64"/>
                    </a:lnTo>
                    <a:lnTo>
                      <a:pt x="6" y="62"/>
                    </a:lnTo>
                    <a:lnTo>
                      <a:pt x="8" y="58"/>
                    </a:lnTo>
                    <a:lnTo>
                      <a:pt x="10" y="56"/>
                    </a:lnTo>
                    <a:lnTo>
                      <a:pt x="24" y="48"/>
                    </a:lnTo>
                    <a:lnTo>
                      <a:pt x="48" y="42"/>
                    </a:lnTo>
                    <a:lnTo>
                      <a:pt x="80" y="38"/>
                    </a:lnTo>
                    <a:lnTo>
                      <a:pt x="118" y="32"/>
                    </a:lnTo>
                    <a:lnTo>
                      <a:pt x="164" y="26"/>
                    </a:lnTo>
                    <a:lnTo>
                      <a:pt x="278" y="18"/>
                    </a:lnTo>
                    <a:lnTo>
                      <a:pt x="416" y="10"/>
                    </a:lnTo>
                    <a:lnTo>
                      <a:pt x="572" y="4"/>
                    </a:lnTo>
                    <a:lnTo>
                      <a:pt x="746" y="0"/>
                    </a:lnTo>
                    <a:lnTo>
                      <a:pt x="934" y="0"/>
                    </a:lnTo>
                    <a:lnTo>
                      <a:pt x="1122" y="0"/>
                    </a:lnTo>
                    <a:lnTo>
                      <a:pt x="1298" y="4"/>
                    </a:lnTo>
                    <a:lnTo>
                      <a:pt x="1456" y="10"/>
                    </a:lnTo>
                    <a:lnTo>
                      <a:pt x="1594" y="18"/>
                    </a:lnTo>
                    <a:lnTo>
                      <a:pt x="1708" y="26"/>
                    </a:lnTo>
                    <a:lnTo>
                      <a:pt x="1754" y="32"/>
                    </a:lnTo>
                    <a:lnTo>
                      <a:pt x="1792" y="38"/>
                    </a:lnTo>
                    <a:lnTo>
                      <a:pt x="1824" y="42"/>
                    </a:lnTo>
                    <a:lnTo>
                      <a:pt x="1846" y="48"/>
                    </a:lnTo>
                    <a:lnTo>
                      <a:pt x="1860" y="56"/>
                    </a:lnTo>
                    <a:lnTo>
                      <a:pt x="1864" y="58"/>
                    </a:lnTo>
                    <a:lnTo>
                      <a:pt x="1866" y="62"/>
                    </a:lnTo>
                    <a:lnTo>
                      <a:pt x="1864" y="64"/>
                    </a:lnTo>
                    <a:lnTo>
                      <a:pt x="1860" y="68"/>
                    </a:lnTo>
                    <a:lnTo>
                      <a:pt x="1846" y="74"/>
                    </a:lnTo>
                    <a:lnTo>
                      <a:pt x="1824" y="80"/>
                    </a:lnTo>
                    <a:lnTo>
                      <a:pt x="1792" y="84"/>
                    </a:lnTo>
                    <a:lnTo>
                      <a:pt x="1708" y="96"/>
                    </a:lnTo>
                    <a:lnTo>
                      <a:pt x="1594" y="104"/>
                    </a:lnTo>
                    <a:lnTo>
                      <a:pt x="1456" y="112"/>
                    </a:lnTo>
                    <a:lnTo>
                      <a:pt x="1298" y="118"/>
                    </a:lnTo>
                    <a:lnTo>
                      <a:pt x="1122" y="120"/>
                    </a:lnTo>
                    <a:lnTo>
                      <a:pt x="934" y="122"/>
                    </a:lnTo>
                    <a:close/>
                    <a:moveTo>
                      <a:pt x="934" y="0"/>
                    </a:moveTo>
                    <a:lnTo>
                      <a:pt x="934" y="0"/>
                    </a:lnTo>
                    <a:lnTo>
                      <a:pt x="746" y="0"/>
                    </a:lnTo>
                    <a:lnTo>
                      <a:pt x="570" y="4"/>
                    </a:lnTo>
                    <a:lnTo>
                      <a:pt x="412" y="10"/>
                    </a:lnTo>
                    <a:lnTo>
                      <a:pt x="274" y="18"/>
                    </a:lnTo>
                    <a:lnTo>
                      <a:pt x="160" y="26"/>
                    </a:lnTo>
                    <a:lnTo>
                      <a:pt x="114" y="32"/>
                    </a:lnTo>
                    <a:lnTo>
                      <a:pt x="74" y="38"/>
                    </a:lnTo>
                    <a:lnTo>
                      <a:pt x="42" y="42"/>
                    </a:lnTo>
                    <a:lnTo>
                      <a:pt x="20" y="48"/>
                    </a:lnTo>
                    <a:lnTo>
                      <a:pt x="6" y="56"/>
                    </a:lnTo>
                    <a:lnTo>
                      <a:pt x="2" y="58"/>
                    </a:lnTo>
                    <a:lnTo>
                      <a:pt x="0" y="62"/>
                    </a:lnTo>
                    <a:lnTo>
                      <a:pt x="2" y="64"/>
                    </a:lnTo>
                    <a:lnTo>
                      <a:pt x="6" y="68"/>
                    </a:lnTo>
                    <a:lnTo>
                      <a:pt x="20" y="74"/>
                    </a:lnTo>
                    <a:lnTo>
                      <a:pt x="42" y="80"/>
                    </a:lnTo>
                    <a:lnTo>
                      <a:pt x="74" y="84"/>
                    </a:lnTo>
                    <a:lnTo>
                      <a:pt x="160" y="96"/>
                    </a:lnTo>
                    <a:lnTo>
                      <a:pt x="274" y="104"/>
                    </a:lnTo>
                    <a:lnTo>
                      <a:pt x="412" y="112"/>
                    </a:lnTo>
                    <a:lnTo>
                      <a:pt x="570" y="118"/>
                    </a:lnTo>
                    <a:lnTo>
                      <a:pt x="746" y="122"/>
                    </a:lnTo>
                    <a:lnTo>
                      <a:pt x="934" y="122"/>
                    </a:lnTo>
                    <a:lnTo>
                      <a:pt x="1124" y="122"/>
                    </a:lnTo>
                    <a:lnTo>
                      <a:pt x="1300" y="118"/>
                    </a:lnTo>
                    <a:lnTo>
                      <a:pt x="1460" y="112"/>
                    </a:lnTo>
                    <a:lnTo>
                      <a:pt x="1598" y="104"/>
                    </a:lnTo>
                    <a:lnTo>
                      <a:pt x="1712" y="96"/>
                    </a:lnTo>
                    <a:lnTo>
                      <a:pt x="1798" y="84"/>
                    </a:lnTo>
                    <a:lnTo>
                      <a:pt x="1828" y="80"/>
                    </a:lnTo>
                    <a:lnTo>
                      <a:pt x="1852" y="74"/>
                    </a:lnTo>
                    <a:lnTo>
                      <a:pt x="1866" y="68"/>
                    </a:lnTo>
                    <a:lnTo>
                      <a:pt x="1870" y="64"/>
                    </a:lnTo>
                    <a:lnTo>
                      <a:pt x="1870" y="62"/>
                    </a:lnTo>
                    <a:lnTo>
                      <a:pt x="1870" y="58"/>
                    </a:lnTo>
                    <a:lnTo>
                      <a:pt x="1866" y="56"/>
                    </a:lnTo>
                    <a:lnTo>
                      <a:pt x="1852" y="48"/>
                    </a:lnTo>
                    <a:lnTo>
                      <a:pt x="1828" y="42"/>
                    </a:lnTo>
                    <a:lnTo>
                      <a:pt x="1798" y="38"/>
                    </a:lnTo>
                    <a:lnTo>
                      <a:pt x="1758" y="32"/>
                    </a:lnTo>
                    <a:lnTo>
                      <a:pt x="1712" y="26"/>
                    </a:lnTo>
                    <a:lnTo>
                      <a:pt x="1598" y="18"/>
                    </a:lnTo>
                    <a:lnTo>
                      <a:pt x="1460" y="10"/>
                    </a:lnTo>
                    <a:lnTo>
                      <a:pt x="1300" y="4"/>
                    </a:lnTo>
                    <a:lnTo>
                      <a:pt x="1124" y="0"/>
                    </a:lnTo>
                    <a:lnTo>
                      <a:pt x="934" y="0"/>
                    </a:lnTo>
                    <a:close/>
                  </a:path>
                </a:pathLst>
              </a:custGeom>
              <a:solidFill>
                <a:srgbClr val="E2DF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5" name="Freeform 310"/>
              <p:cNvSpPr>
                <a:spLocks noChangeArrowheads="1"/>
              </p:cNvSpPr>
              <p:nvPr/>
            </p:nvSpPr>
            <p:spPr bwMode="auto">
              <a:xfrm>
                <a:off x="184" y="12"/>
                <a:ext cx="1860" cy="122"/>
              </a:xfrm>
              <a:custGeom>
                <a:avLst/>
                <a:gdLst>
                  <a:gd name="T0" fmla="*/ 928 w 1860"/>
                  <a:gd name="T1" fmla="*/ 122 h 122"/>
                  <a:gd name="T2" fmla="*/ 928 w 1860"/>
                  <a:gd name="T3" fmla="*/ 122 h 122"/>
                  <a:gd name="T4" fmla="*/ 740 w 1860"/>
                  <a:gd name="T5" fmla="*/ 120 h 122"/>
                  <a:gd name="T6" fmla="*/ 566 w 1860"/>
                  <a:gd name="T7" fmla="*/ 118 h 122"/>
                  <a:gd name="T8" fmla="*/ 410 w 1860"/>
                  <a:gd name="T9" fmla="*/ 112 h 122"/>
                  <a:gd name="T10" fmla="*/ 272 w 1860"/>
                  <a:gd name="T11" fmla="*/ 104 h 122"/>
                  <a:gd name="T12" fmla="*/ 158 w 1860"/>
                  <a:gd name="T13" fmla="*/ 96 h 122"/>
                  <a:gd name="T14" fmla="*/ 74 w 1860"/>
                  <a:gd name="T15" fmla="*/ 84 h 122"/>
                  <a:gd name="T16" fmla="*/ 42 w 1860"/>
                  <a:gd name="T17" fmla="*/ 80 h 122"/>
                  <a:gd name="T18" fmla="*/ 18 w 1860"/>
                  <a:gd name="T19" fmla="*/ 74 h 122"/>
                  <a:gd name="T20" fmla="*/ 4 w 1860"/>
                  <a:gd name="T21" fmla="*/ 68 h 122"/>
                  <a:gd name="T22" fmla="*/ 2 w 1860"/>
                  <a:gd name="T23" fmla="*/ 64 h 122"/>
                  <a:gd name="T24" fmla="*/ 0 w 1860"/>
                  <a:gd name="T25" fmla="*/ 62 h 122"/>
                  <a:gd name="T26" fmla="*/ 0 w 1860"/>
                  <a:gd name="T27" fmla="*/ 62 h 122"/>
                  <a:gd name="T28" fmla="*/ 2 w 1860"/>
                  <a:gd name="T29" fmla="*/ 58 h 122"/>
                  <a:gd name="T30" fmla="*/ 4 w 1860"/>
                  <a:gd name="T31" fmla="*/ 56 h 122"/>
                  <a:gd name="T32" fmla="*/ 18 w 1860"/>
                  <a:gd name="T33" fmla="*/ 48 h 122"/>
                  <a:gd name="T34" fmla="*/ 42 w 1860"/>
                  <a:gd name="T35" fmla="*/ 42 h 122"/>
                  <a:gd name="T36" fmla="*/ 74 w 1860"/>
                  <a:gd name="T37" fmla="*/ 38 h 122"/>
                  <a:gd name="T38" fmla="*/ 112 w 1860"/>
                  <a:gd name="T39" fmla="*/ 32 h 122"/>
                  <a:gd name="T40" fmla="*/ 158 w 1860"/>
                  <a:gd name="T41" fmla="*/ 26 h 122"/>
                  <a:gd name="T42" fmla="*/ 272 w 1860"/>
                  <a:gd name="T43" fmla="*/ 18 h 122"/>
                  <a:gd name="T44" fmla="*/ 410 w 1860"/>
                  <a:gd name="T45" fmla="*/ 10 h 122"/>
                  <a:gd name="T46" fmla="*/ 566 w 1860"/>
                  <a:gd name="T47" fmla="*/ 4 h 122"/>
                  <a:gd name="T48" fmla="*/ 740 w 1860"/>
                  <a:gd name="T49" fmla="*/ 0 h 122"/>
                  <a:gd name="T50" fmla="*/ 928 w 1860"/>
                  <a:gd name="T51" fmla="*/ 0 h 122"/>
                  <a:gd name="T52" fmla="*/ 928 w 1860"/>
                  <a:gd name="T53" fmla="*/ 0 h 122"/>
                  <a:gd name="T54" fmla="*/ 1116 w 1860"/>
                  <a:gd name="T55" fmla="*/ 0 h 122"/>
                  <a:gd name="T56" fmla="*/ 1292 w 1860"/>
                  <a:gd name="T57" fmla="*/ 4 h 122"/>
                  <a:gd name="T58" fmla="*/ 1450 w 1860"/>
                  <a:gd name="T59" fmla="*/ 10 h 122"/>
                  <a:gd name="T60" fmla="*/ 1588 w 1860"/>
                  <a:gd name="T61" fmla="*/ 18 h 122"/>
                  <a:gd name="T62" fmla="*/ 1702 w 1860"/>
                  <a:gd name="T63" fmla="*/ 26 h 122"/>
                  <a:gd name="T64" fmla="*/ 1748 w 1860"/>
                  <a:gd name="T65" fmla="*/ 32 h 122"/>
                  <a:gd name="T66" fmla="*/ 1786 w 1860"/>
                  <a:gd name="T67" fmla="*/ 38 h 122"/>
                  <a:gd name="T68" fmla="*/ 1818 w 1860"/>
                  <a:gd name="T69" fmla="*/ 42 h 122"/>
                  <a:gd name="T70" fmla="*/ 1840 w 1860"/>
                  <a:gd name="T71" fmla="*/ 48 h 122"/>
                  <a:gd name="T72" fmla="*/ 1854 w 1860"/>
                  <a:gd name="T73" fmla="*/ 56 h 122"/>
                  <a:gd name="T74" fmla="*/ 1858 w 1860"/>
                  <a:gd name="T75" fmla="*/ 58 h 122"/>
                  <a:gd name="T76" fmla="*/ 1860 w 1860"/>
                  <a:gd name="T77" fmla="*/ 62 h 122"/>
                  <a:gd name="T78" fmla="*/ 1860 w 1860"/>
                  <a:gd name="T79" fmla="*/ 62 h 122"/>
                  <a:gd name="T80" fmla="*/ 1858 w 1860"/>
                  <a:gd name="T81" fmla="*/ 64 h 122"/>
                  <a:gd name="T82" fmla="*/ 1854 w 1860"/>
                  <a:gd name="T83" fmla="*/ 68 h 122"/>
                  <a:gd name="T84" fmla="*/ 1840 w 1860"/>
                  <a:gd name="T85" fmla="*/ 74 h 122"/>
                  <a:gd name="T86" fmla="*/ 1818 w 1860"/>
                  <a:gd name="T87" fmla="*/ 80 h 122"/>
                  <a:gd name="T88" fmla="*/ 1786 w 1860"/>
                  <a:gd name="T89" fmla="*/ 84 h 122"/>
                  <a:gd name="T90" fmla="*/ 1702 w 1860"/>
                  <a:gd name="T91" fmla="*/ 96 h 122"/>
                  <a:gd name="T92" fmla="*/ 1588 w 1860"/>
                  <a:gd name="T93" fmla="*/ 104 h 122"/>
                  <a:gd name="T94" fmla="*/ 1450 w 1860"/>
                  <a:gd name="T95" fmla="*/ 112 h 122"/>
                  <a:gd name="T96" fmla="*/ 1292 w 1860"/>
                  <a:gd name="T97" fmla="*/ 118 h 122"/>
                  <a:gd name="T98" fmla="*/ 1116 w 1860"/>
                  <a:gd name="T99" fmla="*/ 120 h 122"/>
                  <a:gd name="T100" fmla="*/ 928 w 1860"/>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0" h="122">
                    <a:moveTo>
                      <a:pt x="928" y="122"/>
                    </a:moveTo>
                    <a:lnTo>
                      <a:pt x="928" y="122"/>
                    </a:lnTo>
                    <a:lnTo>
                      <a:pt x="740" y="120"/>
                    </a:lnTo>
                    <a:lnTo>
                      <a:pt x="566" y="118"/>
                    </a:lnTo>
                    <a:lnTo>
                      <a:pt x="410" y="112"/>
                    </a:lnTo>
                    <a:lnTo>
                      <a:pt x="272" y="104"/>
                    </a:lnTo>
                    <a:lnTo>
                      <a:pt x="158" y="96"/>
                    </a:lnTo>
                    <a:lnTo>
                      <a:pt x="74" y="84"/>
                    </a:lnTo>
                    <a:lnTo>
                      <a:pt x="42" y="80"/>
                    </a:lnTo>
                    <a:lnTo>
                      <a:pt x="18" y="74"/>
                    </a:lnTo>
                    <a:lnTo>
                      <a:pt x="4" y="68"/>
                    </a:lnTo>
                    <a:lnTo>
                      <a:pt x="2" y="64"/>
                    </a:lnTo>
                    <a:lnTo>
                      <a:pt x="0" y="62"/>
                    </a:lnTo>
                    <a:lnTo>
                      <a:pt x="2" y="58"/>
                    </a:lnTo>
                    <a:lnTo>
                      <a:pt x="4" y="56"/>
                    </a:lnTo>
                    <a:lnTo>
                      <a:pt x="18" y="48"/>
                    </a:lnTo>
                    <a:lnTo>
                      <a:pt x="42" y="42"/>
                    </a:lnTo>
                    <a:lnTo>
                      <a:pt x="74" y="38"/>
                    </a:lnTo>
                    <a:lnTo>
                      <a:pt x="112" y="32"/>
                    </a:lnTo>
                    <a:lnTo>
                      <a:pt x="158" y="26"/>
                    </a:lnTo>
                    <a:lnTo>
                      <a:pt x="272" y="18"/>
                    </a:lnTo>
                    <a:lnTo>
                      <a:pt x="410" y="10"/>
                    </a:lnTo>
                    <a:lnTo>
                      <a:pt x="566" y="4"/>
                    </a:lnTo>
                    <a:lnTo>
                      <a:pt x="740" y="0"/>
                    </a:lnTo>
                    <a:lnTo>
                      <a:pt x="928" y="0"/>
                    </a:lnTo>
                    <a:lnTo>
                      <a:pt x="1116" y="0"/>
                    </a:lnTo>
                    <a:lnTo>
                      <a:pt x="1292" y="4"/>
                    </a:lnTo>
                    <a:lnTo>
                      <a:pt x="1450" y="10"/>
                    </a:lnTo>
                    <a:lnTo>
                      <a:pt x="1588" y="18"/>
                    </a:lnTo>
                    <a:lnTo>
                      <a:pt x="1702" y="26"/>
                    </a:lnTo>
                    <a:lnTo>
                      <a:pt x="1748" y="32"/>
                    </a:lnTo>
                    <a:lnTo>
                      <a:pt x="1786" y="38"/>
                    </a:lnTo>
                    <a:lnTo>
                      <a:pt x="1818" y="42"/>
                    </a:lnTo>
                    <a:lnTo>
                      <a:pt x="1840" y="48"/>
                    </a:lnTo>
                    <a:lnTo>
                      <a:pt x="1854" y="56"/>
                    </a:lnTo>
                    <a:lnTo>
                      <a:pt x="1858" y="58"/>
                    </a:lnTo>
                    <a:lnTo>
                      <a:pt x="1860" y="62"/>
                    </a:lnTo>
                    <a:lnTo>
                      <a:pt x="1858" y="64"/>
                    </a:lnTo>
                    <a:lnTo>
                      <a:pt x="1854" y="68"/>
                    </a:lnTo>
                    <a:lnTo>
                      <a:pt x="1840" y="74"/>
                    </a:lnTo>
                    <a:lnTo>
                      <a:pt x="1818" y="80"/>
                    </a:lnTo>
                    <a:lnTo>
                      <a:pt x="1786" y="84"/>
                    </a:lnTo>
                    <a:lnTo>
                      <a:pt x="1702" y="96"/>
                    </a:lnTo>
                    <a:lnTo>
                      <a:pt x="1588" y="104"/>
                    </a:lnTo>
                    <a:lnTo>
                      <a:pt x="1450" y="112"/>
                    </a:lnTo>
                    <a:lnTo>
                      <a:pt x="1292" y="118"/>
                    </a:lnTo>
                    <a:lnTo>
                      <a:pt x="1116" y="120"/>
                    </a:lnTo>
                    <a:lnTo>
                      <a:pt x="928"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6" name="Freeform 311"/>
              <p:cNvSpPr>
                <a:spLocks noChangeArrowheads="1"/>
              </p:cNvSpPr>
              <p:nvPr/>
            </p:nvSpPr>
            <p:spPr bwMode="auto">
              <a:xfrm>
                <a:off x="178" y="12"/>
                <a:ext cx="1870" cy="122"/>
              </a:xfrm>
              <a:custGeom>
                <a:avLst/>
                <a:gdLst>
                  <a:gd name="T0" fmla="*/ 934 w 1870"/>
                  <a:gd name="T1" fmla="*/ 0 h 122"/>
                  <a:gd name="T2" fmla="*/ 934 w 1870"/>
                  <a:gd name="T3" fmla="*/ 0 h 122"/>
                  <a:gd name="T4" fmla="*/ 746 w 1870"/>
                  <a:gd name="T5" fmla="*/ 0 h 122"/>
                  <a:gd name="T6" fmla="*/ 570 w 1870"/>
                  <a:gd name="T7" fmla="*/ 4 h 122"/>
                  <a:gd name="T8" fmla="*/ 412 w 1870"/>
                  <a:gd name="T9" fmla="*/ 10 h 122"/>
                  <a:gd name="T10" fmla="*/ 274 w 1870"/>
                  <a:gd name="T11" fmla="*/ 18 h 122"/>
                  <a:gd name="T12" fmla="*/ 160 w 1870"/>
                  <a:gd name="T13" fmla="*/ 26 h 122"/>
                  <a:gd name="T14" fmla="*/ 114 w 1870"/>
                  <a:gd name="T15" fmla="*/ 32 h 122"/>
                  <a:gd name="T16" fmla="*/ 74 w 1870"/>
                  <a:gd name="T17" fmla="*/ 38 h 122"/>
                  <a:gd name="T18" fmla="*/ 42 w 1870"/>
                  <a:gd name="T19" fmla="*/ 42 h 122"/>
                  <a:gd name="T20" fmla="*/ 20 w 1870"/>
                  <a:gd name="T21" fmla="*/ 48 h 122"/>
                  <a:gd name="T22" fmla="*/ 6 w 1870"/>
                  <a:gd name="T23" fmla="*/ 56 h 122"/>
                  <a:gd name="T24" fmla="*/ 2 w 1870"/>
                  <a:gd name="T25" fmla="*/ 58 h 122"/>
                  <a:gd name="T26" fmla="*/ 0 w 1870"/>
                  <a:gd name="T27" fmla="*/ 62 h 122"/>
                  <a:gd name="T28" fmla="*/ 0 w 1870"/>
                  <a:gd name="T29" fmla="*/ 62 h 122"/>
                  <a:gd name="T30" fmla="*/ 2 w 1870"/>
                  <a:gd name="T31" fmla="*/ 64 h 122"/>
                  <a:gd name="T32" fmla="*/ 6 w 1870"/>
                  <a:gd name="T33" fmla="*/ 68 h 122"/>
                  <a:gd name="T34" fmla="*/ 20 w 1870"/>
                  <a:gd name="T35" fmla="*/ 74 h 122"/>
                  <a:gd name="T36" fmla="*/ 42 w 1870"/>
                  <a:gd name="T37" fmla="*/ 80 h 122"/>
                  <a:gd name="T38" fmla="*/ 74 w 1870"/>
                  <a:gd name="T39" fmla="*/ 84 h 122"/>
                  <a:gd name="T40" fmla="*/ 160 w 1870"/>
                  <a:gd name="T41" fmla="*/ 96 h 122"/>
                  <a:gd name="T42" fmla="*/ 274 w 1870"/>
                  <a:gd name="T43" fmla="*/ 104 h 122"/>
                  <a:gd name="T44" fmla="*/ 412 w 1870"/>
                  <a:gd name="T45" fmla="*/ 112 h 122"/>
                  <a:gd name="T46" fmla="*/ 570 w 1870"/>
                  <a:gd name="T47" fmla="*/ 118 h 122"/>
                  <a:gd name="T48" fmla="*/ 746 w 1870"/>
                  <a:gd name="T49" fmla="*/ 122 h 122"/>
                  <a:gd name="T50" fmla="*/ 934 w 1870"/>
                  <a:gd name="T51" fmla="*/ 122 h 122"/>
                  <a:gd name="T52" fmla="*/ 934 w 1870"/>
                  <a:gd name="T53" fmla="*/ 122 h 122"/>
                  <a:gd name="T54" fmla="*/ 1124 w 1870"/>
                  <a:gd name="T55" fmla="*/ 122 h 122"/>
                  <a:gd name="T56" fmla="*/ 1300 w 1870"/>
                  <a:gd name="T57" fmla="*/ 118 h 122"/>
                  <a:gd name="T58" fmla="*/ 1460 w 1870"/>
                  <a:gd name="T59" fmla="*/ 112 h 122"/>
                  <a:gd name="T60" fmla="*/ 1598 w 1870"/>
                  <a:gd name="T61" fmla="*/ 104 h 122"/>
                  <a:gd name="T62" fmla="*/ 1712 w 1870"/>
                  <a:gd name="T63" fmla="*/ 96 h 122"/>
                  <a:gd name="T64" fmla="*/ 1798 w 1870"/>
                  <a:gd name="T65" fmla="*/ 84 h 122"/>
                  <a:gd name="T66" fmla="*/ 1828 w 1870"/>
                  <a:gd name="T67" fmla="*/ 80 h 122"/>
                  <a:gd name="T68" fmla="*/ 1852 w 1870"/>
                  <a:gd name="T69" fmla="*/ 74 h 122"/>
                  <a:gd name="T70" fmla="*/ 1866 w 1870"/>
                  <a:gd name="T71" fmla="*/ 68 h 122"/>
                  <a:gd name="T72" fmla="*/ 1870 w 1870"/>
                  <a:gd name="T73" fmla="*/ 64 h 122"/>
                  <a:gd name="T74" fmla="*/ 1870 w 1870"/>
                  <a:gd name="T75" fmla="*/ 62 h 122"/>
                  <a:gd name="T76" fmla="*/ 1870 w 1870"/>
                  <a:gd name="T77" fmla="*/ 62 h 122"/>
                  <a:gd name="T78" fmla="*/ 1870 w 1870"/>
                  <a:gd name="T79" fmla="*/ 58 h 122"/>
                  <a:gd name="T80" fmla="*/ 1866 w 1870"/>
                  <a:gd name="T81" fmla="*/ 56 h 122"/>
                  <a:gd name="T82" fmla="*/ 1852 w 1870"/>
                  <a:gd name="T83" fmla="*/ 48 h 122"/>
                  <a:gd name="T84" fmla="*/ 1828 w 1870"/>
                  <a:gd name="T85" fmla="*/ 42 h 122"/>
                  <a:gd name="T86" fmla="*/ 1798 w 1870"/>
                  <a:gd name="T87" fmla="*/ 38 h 122"/>
                  <a:gd name="T88" fmla="*/ 1758 w 1870"/>
                  <a:gd name="T89" fmla="*/ 32 h 122"/>
                  <a:gd name="T90" fmla="*/ 1712 w 1870"/>
                  <a:gd name="T91" fmla="*/ 26 h 122"/>
                  <a:gd name="T92" fmla="*/ 1598 w 1870"/>
                  <a:gd name="T93" fmla="*/ 18 h 122"/>
                  <a:gd name="T94" fmla="*/ 1460 w 1870"/>
                  <a:gd name="T95" fmla="*/ 10 h 122"/>
                  <a:gd name="T96" fmla="*/ 1300 w 1870"/>
                  <a:gd name="T97" fmla="*/ 4 h 122"/>
                  <a:gd name="T98" fmla="*/ 1124 w 1870"/>
                  <a:gd name="T99" fmla="*/ 0 h 122"/>
                  <a:gd name="T100" fmla="*/ 934 w 187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0" h="122">
                    <a:moveTo>
                      <a:pt x="934" y="0"/>
                    </a:moveTo>
                    <a:lnTo>
                      <a:pt x="934" y="0"/>
                    </a:lnTo>
                    <a:lnTo>
                      <a:pt x="746" y="0"/>
                    </a:lnTo>
                    <a:lnTo>
                      <a:pt x="570" y="4"/>
                    </a:lnTo>
                    <a:lnTo>
                      <a:pt x="412" y="10"/>
                    </a:lnTo>
                    <a:lnTo>
                      <a:pt x="274" y="18"/>
                    </a:lnTo>
                    <a:lnTo>
                      <a:pt x="160" y="26"/>
                    </a:lnTo>
                    <a:lnTo>
                      <a:pt x="114" y="32"/>
                    </a:lnTo>
                    <a:lnTo>
                      <a:pt x="74" y="38"/>
                    </a:lnTo>
                    <a:lnTo>
                      <a:pt x="42" y="42"/>
                    </a:lnTo>
                    <a:lnTo>
                      <a:pt x="20" y="48"/>
                    </a:lnTo>
                    <a:lnTo>
                      <a:pt x="6" y="56"/>
                    </a:lnTo>
                    <a:lnTo>
                      <a:pt x="2" y="58"/>
                    </a:lnTo>
                    <a:lnTo>
                      <a:pt x="0" y="62"/>
                    </a:lnTo>
                    <a:lnTo>
                      <a:pt x="2" y="64"/>
                    </a:lnTo>
                    <a:lnTo>
                      <a:pt x="6" y="68"/>
                    </a:lnTo>
                    <a:lnTo>
                      <a:pt x="20" y="74"/>
                    </a:lnTo>
                    <a:lnTo>
                      <a:pt x="42" y="80"/>
                    </a:lnTo>
                    <a:lnTo>
                      <a:pt x="74" y="84"/>
                    </a:lnTo>
                    <a:lnTo>
                      <a:pt x="160" y="96"/>
                    </a:lnTo>
                    <a:lnTo>
                      <a:pt x="274" y="104"/>
                    </a:lnTo>
                    <a:lnTo>
                      <a:pt x="412" y="112"/>
                    </a:lnTo>
                    <a:lnTo>
                      <a:pt x="570" y="118"/>
                    </a:lnTo>
                    <a:lnTo>
                      <a:pt x="746" y="122"/>
                    </a:lnTo>
                    <a:lnTo>
                      <a:pt x="934" y="122"/>
                    </a:lnTo>
                    <a:lnTo>
                      <a:pt x="1124" y="122"/>
                    </a:lnTo>
                    <a:lnTo>
                      <a:pt x="1300" y="118"/>
                    </a:lnTo>
                    <a:lnTo>
                      <a:pt x="1460" y="112"/>
                    </a:lnTo>
                    <a:lnTo>
                      <a:pt x="1598" y="104"/>
                    </a:lnTo>
                    <a:lnTo>
                      <a:pt x="1712" y="96"/>
                    </a:lnTo>
                    <a:lnTo>
                      <a:pt x="1798" y="84"/>
                    </a:lnTo>
                    <a:lnTo>
                      <a:pt x="1828" y="80"/>
                    </a:lnTo>
                    <a:lnTo>
                      <a:pt x="1852" y="74"/>
                    </a:lnTo>
                    <a:lnTo>
                      <a:pt x="1866" y="68"/>
                    </a:lnTo>
                    <a:lnTo>
                      <a:pt x="1870" y="64"/>
                    </a:lnTo>
                    <a:lnTo>
                      <a:pt x="1870" y="62"/>
                    </a:lnTo>
                    <a:lnTo>
                      <a:pt x="1870" y="58"/>
                    </a:lnTo>
                    <a:lnTo>
                      <a:pt x="1866" y="56"/>
                    </a:lnTo>
                    <a:lnTo>
                      <a:pt x="1852" y="48"/>
                    </a:lnTo>
                    <a:lnTo>
                      <a:pt x="1828" y="42"/>
                    </a:lnTo>
                    <a:lnTo>
                      <a:pt x="1798" y="38"/>
                    </a:lnTo>
                    <a:lnTo>
                      <a:pt x="1758" y="32"/>
                    </a:lnTo>
                    <a:lnTo>
                      <a:pt x="1712" y="26"/>
                    </a:lnTo>
                    <a:lnTo>
                      <a:pt x="1598" y="18"/>
                    </a:lnTo>
                    <a:lnTo>
                      <a:pt x="1460" y="10"/>
                    </a:lnTo>
                    <a:lnTo>
                      <a:pt x="1300" y="4"/>
                    </a:lnTo>
                    <a:lnTo>
                      <a:pt x="1124" y="0"/>
                    </a:lnTo>
                    <a:lnTo>
                      <a:pt x="9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7" name="Freeform 312"/>
              <p:cNvSpPr>
                <a:spLocks noEditPoints="1" noChangeArrowheads="1"/>
              </p:cNvSpPr>
              <p:nvPr/>
            </p:nvSpPr>
            <p:spPr bwMode="auto">
              <a:xfrm>
                <a:off x="184" y="12"/>
                <a:ext cx="1860" cy="122"/>
              </a:xfrm>
              <a:custGeom>
                <a:avLst/>
                <a:gdLst>
                  <a:gd name="T0" fmla="*/ 928 w 1860"/>
                  <a:gd name="T1" fmla="*/ 122 h 122"/>
                  <a:gd name="T2" fmla="*/ 568 w 1860"/>
                  <a:gd name="T3" fmla="*/ 116 h 122"/>
                  <a:gd name="T4" fmla="*/ 276 w 1860"/>
                  <a:gd name="T5" fmla="*/ 104 h 122"/>
                  <a:gd name="T6" fmla="*/ 78 w 1860"/>
                  <a:gd name="T7" fmla="*/ 84 h 122"/>
                  <a:gd name="T8" fmla="*/ 24 w 1860"/>
                  <a:gd name="T9" fmla="*/ 74 h 122"/>
                  <a:gd name="T10" fmla="*/ 6 w 1860"/>
                  <a:gd name="T11" fmla="*/ 64 h 122"/>
                  <a:gd name="T12" fmla="*/ 6 w 1860"/>
                  <a:gd name="T13" fmla="*/ 62 h 122"/>
                  <a:gd name="T14" fmla="*/ 10 w 1860"/>
                  <a:gd name="T15" fmla="*/ 56 h 122"/>
                  <a:gd name="T16" fmla="*/ 46 w 1860"/>
                  <a:gd name="T17" fmla="*/ 44 h 122"/>
                  <a:gd name="T18" fmla="*/ 116 w 1860"/>
                  <a:gd name="T19" fmla="*/ 32 h 122"/>
                  <a:gd name="T20" fmla="*/ 276 w 1860"/>
                  <a:gd name="T21" fmla="*/ 18 h 122"/>
                  <a:gd name="T22" fmla="*/ 568 w 1860"/>
                  <a:gd name="T23" fmla="*/ 4 h 122"/>
                  <a:gd name="T24" fmla="*/ 928 w 1860"/>
                  <a:gd name="T25" fmla="*/ 0 h 122"/>
                  <a:gd name="T26" fmla="*/ 1116 w 1860"/>
                  <a:gd name="T27" fmla="*/ 2 h 122"/>
                  <a:gd name="T28" fmla="*/ 1448 w 1860"/>
                  <a:gd name="T29" fmla="*/ 10 h 122"/>
                  <a:gd name="T30" fmla="*/ 1696 w 1860"/>
                  <a:gd name="T31" fmla="*/ 26 h 122"/>
                  <a:gd name="T32" fmla="*/ 1782 w 1860"/>
                  <a:gd name="T33" fmla="*/ 38 h 122"/>
                  <a:gd name="T34" fmla="*/ 1836 w 1860"/>
                  <a:gd name="T35" fmla="*/ 48 h 122"/>
                  <a:gd name="T36" fmla="*/ 1854 w 1860"/>
                  <a:gd name="T37" fmla="*/ 58 h 122"/>
                  <a:gd name="T38" fmla="*/ 1854 w 1860"/>
                  <a:gd name="T39" fmla="*/ 62 h 122"/>
                  <a:gd name="T40" fmla="*/ 1850 w 1860"/>
                  <a:gd name="T41" fmla="*/ 68 h 122"/>
                  <a:gd name="T42" fmla="*/ 1812 w 1860"/>
                  <a:gd name="T43" fmla="*/ 80 h 122"/>
                  <a:gd name="T44" fmla="*/ 1696 w 1860"/>
                  <a:gd name="T45" fmla="*/ 94 h 122"/>
                  <a:gd name="T46" fmla="*/ 1448 w 1860"/>
                  <a:gd name="T47" fmla="*/ 112 h 122"/>
                  <a:gd name="T48" fmla="*/ 1116 w 1860"/>
                  <a:gd name="T49" fmla="*/ 120 h 122"/>
                  <a:gd name="T50" fmla="*/ 928 w 1860"/>
                  <a:gd name="T51" fmla="*/ 0 h 122"/>
                  <a:gd name="T52" fmla="*/ 740 w 1860"/>
                  <a:gd name="T53" fmla="*/ 0 h 122"/>
                  <a:gd name="T54" fmla="*/ 410 w 1860"/>
                  <a:gd name="T55" fmla="*/ 10 h 122"/>
                  <a:gd name="T56" fmla="*/ 158 w 1860"/>
                  <a:gd name="T57" fmla="*/ 26 h 122"/>
                  <a:gd name="T58" fmla="*/ 74 w 1860"/>
                  <a:gd name="T59" fmla="*/ 38 h 122"/>
                  <a:gd name="T60" fmla="*/ 18 w 1860"/>
                  <a:gd name="T61" fmla="*/ 48 h 122"/>
                  <a:gd name="T62" fmla="*/ 2 w 1860"/>
                  <a:gd name="T63" fmla="*/ 58 h 122"/>
                  <a:gd name="T64" fmla="*/ 0 w 1860"/>
                  <a:gd name="T65" fmla="*/ 62 h 122"/>
                  <a:gd name="T66" fmla="*/ 4 w 1860"/>
                  <a:gd name="T67" fmla="*/ 68 h 122"/>
                  <a:gd name="T68" fmla="*/ 42 w 1860"/>
                  <a:gd name="T69" fmla="*/ 80 h 122"/>
                  <a:gd name="T70" fmla="*/ 158 w 1860"/>
                  <a:gd name="T71" fmla="*/ 96 h 122"/>
                  <a:gd name="T72" fmla="*/ 410 w 1860"/>
                  <a:gd name="T73" fmla="*/ 112 h 122"/>
                  <a:gd name="T74" fmla="*/ 740 w 1860"/>
                  <a:gd name="T75" fmla="*/ 120 h 122"/>
                  <a:gd name="T76" fmla="*/ 928 w 1860"/>
                  <a:gd name="T77" fmla="*/ 122 h 122"/>
                  <a:gd name="T78" fmla="*/ 1292 w 1860"/>
                  <a:gd name="T79" fmla="*/ 118 h 122"/>
                  <a:gd name="T80" fmla="*/ 1588 w 1860"/>
                  <a:gd name="T81" fmla="*/ 104 h 122"/>
                  <a:gd name="T82" fmla="*/ 1786 w 1860"/>
                  <a:gd name="T83" fmla="*/ 84 h 122"/>
                  <a:gd name="T84" fmla="*/ 1840 w 1860"/>
                  <a:gd name="T85" fmla="*/ 74 h 122"/>
                  <a:gd name="T86" fmla="*/ 1858 w 1860"/>
                  <a:gd name="T87" fmla="*/ 64 h 122"/>
                  <a:gd name="T88" fmla="*/ 1860 w 1860"/>
                  <a:gd name="T89" fmla="*/ 62 h 122"/>
                  <a:gd name="T90" fmla="*/ 1854 w 1860"/>
                  <a:gd name="T91" fmla="*/ 56 h 122"/>
                  <a:gd name="T92" fmla="*/ 1818 w 1860"/>
                  <a:gd name="T93" fmla="*/ 42 h 122"/>
                  <a:gd name="T94" fmla="*/ 1748 w 1860"/>
                  <a:gd name="T95" fmla="*/ 32 h 122"/>
                  <a:gd name="T96" fmla="*/ 1588 w 1860"/>
                  <a:gd name="T97" fmla="*/ 18 h 122"/>
                  <a:gd name="T98" fmla="*/ 1292 w 1860"/>
                  <a:gd name="T99" fmla="*/ 4 h 122"/>
                  <a:gd name="T100" fmla="*/ 928 w 186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0" h="122">
                    <a:moveTo>
                      <a:pt x="928" y="122"/>
                    </a:moveTo>
                    <a:lnTo>
                      <a:pt x="928" y="122"/>
                    </a:lnTo>
                    <a:lnTo>
                      <a:pt x="742" y="120"/>
                    </a:lnTo>
                    <a:lnTo>
                      <a:pt x="568" y="116"/>
                    </a:lnTo>
                    <a:lnTo>
                      <a:pt x="412" y="112"/>
                    </a:lnTo>
                    <a:lnTo>
                      <a:pt x="276" y="104"/>
                    </a:lnTo>
                    <a:lnTo>
                      <a:pt x="162" y="94"/>
                    </a:lnTo>
                    <a:lnTo>
                      <a:pt x="78" y="84"/>
                    </a:lnTo>
                    <a:lnTo>
                      <a:pt x="46" y="80"/>
                    </a:lnTo>
                    <a:lnTo>
                      <a:pt x="24" y="74"/>
                    </a:lnTo>
                    <a:lnTo>
                      <a:pt x="10" y="68"/>
                    </a:lnTo>
                    <a:lnTo>
                      <a:pt x="6" y="64"/>
                    </a:lnTo>
                    <a:lnTo>
                      <a:pt x="6" y="62"/>
                    </a:lnTo>
                    <a:lnTo>
                      <a:pt x="6" y="58"/>
                    </a:lnTo>
                    <a:lnTo>
                      <a:pt x="10" y="56"/>
                    </a:lnTo>
                    <a:lnTo>
                      <a:pt x="24" y="48"/>
                    </a:lnTo>
                    <a:lnTo>
                      <a:pt x="46" y="44"/>
                    </a:lnTo>
                    <a:lnTo>
                      <a:pt x="78" y="38"/>
                    </a:lnTo>
                    <a:lnTo>
                      <a:pt x="116" y="32"/>
                    </a:lnTo>
                    <a:lnTo>
                      <a:pt x="162" y="26"/>
                    </a:lnTo>
                    <a:lnTo>
                      <a:pt x="276" y="18"/>
                    </a:lnTo>
                    <a:lnTo>
                      <a:pt x="412" y="10"/>
                    </a:lnTo>
                    <a:lnTo>
                      <a:pt x="568" y="4"/>
                    </a:lnTo>
                    <a:lnTo>
                      <a:pt x="742" y="2"/>
                    </a:lnTo>
                    <a:lnTo>
                      <a:pt x="928" y="0"/>
                    </a:lnTo>
                    <a:lnTo>
                      <a:pt x="1116" y="2"/>
                    </a:lnTo>
                    <a:lnTo>
                      <a:pt x="1290" y="4"/>
                    </a:lnTo>
                    <a:lnTo>
                      <a:pt x="1448" y="10"/>
                    </a:lnTo>
                    <a:lnTo>
                      <a:pt x="1584" y="18"/>
                    </a:lnTo>
                    <a:lnTo>
                      <a:pt x="1696" y="26"/>
                    </a:lnTo>
                    <a:lnTo>
                      <a:pt x="1744" y="32"/>
                    </a:lnTo>
                    <a:lnTo>
                      <a:pt x="1782" y="38"/>
                    </a:lnTo>
                    <a:lnTo>
                      <a:pt x="1812" y="44"/>
                    </a:lnTo>
                    <a:lnTo>
                      <a:pt x="1836" y="48"/>
                    </a:lnTo>
                    <a:lnTo>
                      <a:pt x="1850" y="56"/>
                    </a:lnTo>
                    <a:lnTo>
                      <a:pt x="1854" y="58"/>
                    </a:lnTo>
                    <a:lnTo>
                      <a:pt x="1854" y="62"/>
                    </a:lnTo>
                    <a:lnTo>
                      <a:pt x="1854" y="64"/>
                    </a:lnTo>
                    <a:lnTo>
                      <a:pt x="1850" y="68"/>
                    </a:lnTo>
                    <a:lnTo>
                      <a:pt x="1836" y="74"/>
                    </a:lnTo>
                    <a:lnTo>
                      <a:pt x="1812" y="80"/>
                    </a:lnTo>
                    <a:lnTo>
                      <a:pt x="1782" y="84"/>
                    </a:lnTo>
                    <a:lnTo>
                      <a:pt x="1696" y="94"/>
                    </a:lnTo>
                    <a:lnTo>
                      <a:pt x="1584" y="104"/>
                    </a:lnTo>
                    <a:lnTo>
                      <a:pt x="1448" y="112"/>
                    </a:lnTo>
                    <a:lnTo>
                      <a:pt x="1290" y="116"/>
                    </a:lnTo>
                    <a:lnTo>
                      <a:pt x="1116" y="120"/>
                    </a:lnTo>
                    <a:lnTo>
                      <a:pt x="928" y="122"/>
                    </a:lnTo>
                    <a:close/>
                    <a:moveTo>
                      <a:pt x="928" y="0"/>
                    </a:moveTo>
                    <a:lnTo>
                      <a:pt x="928" y="0"/>
                    </a:lnTo>
                    <a:lnTo>
                      <a:pt x="740" y="0"/>
                    </a:lnTo>
                    <a:lnTo>
                      <a:pt x="566" y="4"/>
                    </a:lnTo>
                    <a:lnTo>
                      <a:pt x="410" y="10"/>
                    </a:lnTo>
                    <a:lnTo>
                      <a:pt x="272" y="18"/>
                    </a:lnTo>
                    <a:lnTo>
                      <a:pt x="158" y="26"/>
                    </a:lnTo>
                    <a:lnTo>
                      <a:pt x="112" y="32"/>
                    </a:lnTo>
                    <a:lnTo>
                      <a:pt x="74" y="38"/>
                    </a:lnTo>
                    <a:lnTo>
                      <a:pt x="42" y="42"/>
                    </a:lnTo>
                    <a:lnTo>
                      <a:pt x="18" y="48"/>
                    </a:lnTo>
                    <a:lnTo>
                      <a:pt x="4" y="56"/>
                    </a:lnTo>
                    <a:lnTo>
                      <a:pt x="2" y="58"/>
                    </a:lnTo>
                    <a:lnTo>
                      <a:pt x="0" y="62"/>
                    </a:lnTo>
                    <a:lnTo>
                      <a:pt x="2" y="64"/>
                    </a:lnTo>
                    <a:lnTo>
                      <a:pt x="4" y="68"/>
                    </a:lnTo>
                    <a:lnTo>
                      <a:pt x="18" y="74"/>
                    </a:lnTo>
                    <a:lnTo>
                      <a:pt x="42" y="80"/>
                    </a:lnTo>
                    <a:lnTo>
                      <a:pt x="74" y="84"/>
                    </a:lnTo>
                    <a:lnTo>
                      <a:pt x="158" y="96"/>
                    </a:lnTo>
                    <a:lnTo>
                      <a:pt x="272" y="104"/>
                    </a:lnTo>
                    <a:lnTo>
                      <a:pt x="410" y="112"/>
                    </a:lnTo>
                    <a:lnTo>
                      <a:pt x="566" y="118"/>
                    </a:lnTo>
                    <a:lnTo>
                      <a:pt x="740" y="120"/>
                    </a:lnTo>
                    <a:lnTo>
                      <a:pt x="928" y="122"/>
                    </a:lnTo>
                    <a:lnTo>
                      <a:pt x="1116" y="120"/>
                    </a:lnTo>
                    <a:lnTo>
                      <a:pt x="1292" y="118"/>
                    </a:lnTo>
                    <a:lnTo>
                      <a:pt x="1450" y="112"/>
                    </a:lnTo>
                    <a:lnTo>
                      <a:pt x="1588" y="104"/>
                    </a:lnTo>
                    <a:lnTo>
                      <a:pt x="1702" y="96"/>
                    </a:lnTo>
                    <a:lnTo>
                      <a:pt x="1786" y="84"/>
                    </a:lnTo>
                    <a:lnTo>
                      <a:pt x="1818" y="80"/>
                    </a:lnTo>
                    <a:lnTo>
                      <a:pt x="1840" y="74"/>
                    </a:lnTo>
                    <a:lnTo>
                      <a:pt x="1854" y="68"/>
                    </a:lnTo>
                    <a:lnTo>
                      <a:pt x="1858" y="64"/>
                    </a:lnTo>
                    <a:lnTo>
                      <a:pt x="1860" y="62"/>
                    </a:lnTo>
                    <a:lnTo>
                      <a:pt x="1858" y="58"/>
                    </a:lnTo>
                    <a:lnTo>
                      <a:pt x="1854" y="56"/>
                    </a:lnTo>
                    <a:lnTo>
                      <a:pt x="1840" y="48"/>
                    </a:lnTo>
                    <a:lnTo>
                      <a:pt x="1818" y="42"/>
                    </a:lnTo>
                    <a:lnTo>
                      <a:pt x="1786" y="38"/>
                    </a:lnTo>
                    <a:lnTo>
                      <a:pt x="1748" y="32"/>
                    </a:lnTo>
                    <a:lnTo>
                      <a:pt x="1702" y="26"/>
                    </a:lnTo>
                    <a:lnTo>
                      <a:pt x="1588" y="18"/>
                    </a:lnTo>
                    <a:lnTo>
                      <a:pt x="1450" y="10"/>
                    </a:lnTo>
                    <a:lnTo>
                      <a:pt x="1292" y="4"/>
                    </a:lnTo>
                    <a:lnTo>
                      <a:pt x="1116" y="0"/>
                    </a:lnTo>
                    <a:lnTo>
                      <a:pt x="928" y="0"/>
                    </a:lnTo>
                    <a:close/>
                  </a:path>
                </a:pathLst>
              </a:custGeom>
              <a:solidFill>
                <a:srgbClr val="E1DE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8" name="Freeform 313"/>
              <p:cNvSpPr>
                <a:spLocks noChangeArrowheads="1"/>
              </p:cNvSpPr>
              <p:nvPr/>
            </p:nvSpPr>
            <p:spPr bwMode="auto">
              <a:xfrm>
                <a:off x="190" y="12"/>
                <a:ext cx="1848" cy="122"/>
              </a:xfrm>
              <a:custGeom>
                <a:avLst/>
                <a:gdLst>
                  <a:gd name="T0" fmla="*/ 922 w 1848"/>
                  <a:gd name="T1" fmla="*/ 122 h 122"/>
                  <a:gd name="T2" fmla="*/ 922 w 1848"/>
                  <a:gd name="T3" fmla="*/ 122 h 122"/>
                  <a:gd name="T4" fmla="*/ 736 w 1848"/>
                  <a:gd name="T5" fmla="*/ 120 h 122"/>
                  <a:gd name="T6" fmla="*/ 562 w 1848"/>
                  <a:gd name="T7" fmla="*/ 116 h 122"/>
                  <a:gd name="T8" fmla="*/ 406 w 1848"/>
                  <a:gd name="T9" fmla="*/ 112 h 122"/>
                  <a:gd name="T10" fmla="*/ 270 w 1848"/>
                  <a:gd name="T11" fmla="*/ 104 h 122"/>
                  <a:gd name="T12" fmla="*/ 156 w 1848"/>
                  <a:gd name="T13" fmla="*/ 94 h 122"/>
                  <a:gd name="T14" fmla="*/ 72 w 1848"/>
                  <a:gd name="T15" fmla="*/ 84 h 122"/>
                  <a:gd name="T16" fmla="*/ 40 w 1848"/>
                  <a:gd name="T17" fmla="*/ 80 h 122"/>
                  <a:gd name="T18" fmla="*/ 18 w 1848"/>
                  <a:gd name="T19" fmla="*/ 74 h 122"/>
                  <a:gd name="T20" fmla="*/ 4 w 1848"/>
                  <a:gd name="T21" fmla="*/ 68 h 122"/>
                  <a:gd name="T22" fmla="*/ 0 w 1848"/>
                  <a:gd name="T23" fmla="*/ 64 h 122"/>
                  <a:gd name="T24" fmla="*/ 0 w 1848"/>
                  <a:gd name="T25" fmla="*/ 62 h 122"/>
                  <a:gd name="T26" fmla="*/ 0 w 1848"/>
                  <a:gd name="T27" fmla="*/ 62 h 122"/>
                  <a:gd name="T28" fmla="*/ 0 w 1848"/>
                  <a:gd name="T29" fmla="*/ 58 h 122"/>
                  <a:gd name="T30" fmla="*/ 4 w 1848"/>
                  <a:gd name="T31" fmla="*/ 56 h 122"/>
                  <a:gd name="T32" fmla="*/ 18 w 1848"/>
                  <a:gd name="T33" fmla="*/ 48 h 122"/>
                  <a:gd name="T34" fmla="*/ 40 w 1848"/>
                  <a:gd name="T35" fmla="*/ 44 h 122"/>
                  <a:gd name="T36" fmla="*/ 72 w 1848"/>
                  <a:gd name="T37" fmla="*/ 38 h 122"/>
                  <a:gd name="T38" fmla="*/ 110 w 1848"/>
                  <a:gd name="T39" fmla="*/ 32 h 122"/>
                  <a:gd name="T40" fmla="*/ 156 w 1848"/>
                  <a:gd name="T41" fmla="*/ 26 h 122"/>
                  <a:gd name="T42" fmla="*/ 270 w 1848"/>
                  <a:gd name="T43" fmla="*/ 18 h 122"/>
                  <a:gd name="T44" fmla="*/ 406 w 1848"/>
                  <a:gd name="T45" fmla="*/ 10 h 122"/>
                  <a:gd name="T46" fmla="*/ 562 w 1848"/>
                  <a:gd name="T47" fmla="*/ 4 h 122"/>
                  <a:gd name="T48" fmla="*/ 736 w 1848"/>
                  <a:gd name="T49" fmla="*/ 2 h 122"/>
                  <a:gd name="T50" fmla="*/ 922 w 1848"/>
                  <a:gd name="T51" fmla="*/ 0 h 122"/>
                  <a:gd name="T52" fmla="*/ 922 w 1848"/>
                  <a:gd name="T53" fmla="*/ 0 h 122"/>
                  <a:gd name="T54" fmla="*/ 1110 w 1848"/>
                  <a:gd name="T55" fmla="*/ 2 h 122"/>
                  <a:gd name="T56" fmla="*/ 1284 w 1848"/>
                  <a:gd name="T57" fmla="*/ 4 h 122"/>
                  <a:gd name="T58" fmla="*/ 1442 w 1848"/>
                  <a:gd name="T59" fmla="*/ 10 h 122"/>
                  <a:gd name="T60" fmla="*/ 1578 w 1848"/>
                  <a:gd name="T61" fmla="*/ 18 h 122"/>
                  <a:gd name="T62" fmla="*/ 1690 w 1848"/>
                  <a:gd name="T63" fmla="*/ 26 h 122"/>
                  <a:gd name="T64" fmla="*/ 1738 w 1848"/>
                  <a:gd name="T65" fmla="*/ 32 h 122"/>
                  <a:gd name="T66" fmla="*/ 1776 w 1848"/>
                  <a:gd name="T67" fmla="*/ 38 h 122"/>
                  <a:gd name="T68" fmla="*/ 1806 w 1848"/>
                  <a:gd name="T69" fmla="*/ 44 h 122"/>
                  <a:gd name="T70" fmla="*/ 1830 w 1848"/>
                  <a:gd name="T71" fmla="*/ 48 h 122"/>
                  <a:gd name="T72" fmla="*/ 1844 w 1848"/>
                  <a:gd name="T73" fmla="*/ 56 h 122"/>
                  <a:gd name="T74" fmla="*/ 1848 w 1848"/>
                  <a:gd name="T75" fmla="*/ 58 h 122"/>
                  <a:gd name="T76" fmla="*/ 1848 w 1848"/>
                  <a:gd name="T77" fmla="*/ 62 h 122"/>
                  <a:gd name="T78" fmla="*/ 1848 w 1848"/>
                  <a:gd name="T79" fmla="*/ 62 h 122"/>
                  <a:gd name="T80" fmla="*/ 1848 w 1848"/>
                  <a:gd name="T81" fmla="*/ 64 h 122"/>
                  <a:gd name="T82" fmla="*/ 1844 w 1848"/>
                  <a:gd name="T83" fmla="*/ 68 h 122"/>
                  <a:gd name="T84" fmla="*/ 1830 w 1848"/>
                  <a:gd name="T85" fmla="*/ 74 h 122"/>
                  <a:gd name="T86" fmla="*/ 1806 w 1848"/>
                  <a:gd name="T87" fmla="*/ 80 h 122"/>
                  <a:gd name="T88" fmla="*/ 1776 w 1848"/>
                  <a:gd name="T89" fmla="*/ 84 h 122"/>
                  <a:gd name="T90" fmla="*/ 1690 w 1848"/>
                  <a:gd name="T91" fmla="*/ 94 h 122"/>
                  <a:gd name="T92" fmla="*/ 1578 w 1848"/>
                  <a:gd name="T93" fmla="*/ 104 h 122"/>
                  <a:gd name="T94" fmla="*/ 1442 w 1848"/>
                  <a:gd name="T95" fmla="*/ 112 h 122"/>
                  <a:gd name="T96" fmla="*/ 1284 w 1848"/>
                  <a:gd name="T97" fmla="*/ 116 h 122"/>
                  <a:gd name="T98" fmla="*/ 1110 w 1848"/>
                  <a:gd name="T99" fmla="*/ 120 h 122"/>
                  <a:gd name="T100" fmla="*/ 922 w 1848"/>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8" h="122">
                    <a:moveTo>
                      <a:pt x="922" y="122"/>
                    </a:moveTo>
                    <a:lnTo>
                      <a:pt x="922" y="122"/>
                    </a:lnTo>
                    <a:lnTo>
                      <a:pt x="736" y="120"/>
                    </a:lnTo>
                    <a:lnTo>
                      <a:pt x="562" y="116"/>
                    </a:lnTo>
                    <a:lnTo>
                      <a:pt x="406" y="112"/>
                    </a:lnTo>
                    <a:lnTo>
                      <a:pt x="270" y="104"/>
                    </a:lnTo>
                    <a:lnTo>
                      <a:pt x="156" y="94"/>
                    </a:lnTo>
                    <a:lnTo>
                      <a:pt x="72" y="84"/>
                    </a:lnTo>
                    <a:lnTo>
                      <a:pt x="40" y="80"/>
                    </a:lnTo>
                    <a:lnTo>
                      <a:pt x="18" y="74"/>
                    </a:lnTo>
                    <a:lnTo>
                      <a:pt x="4" y="68"/>
                    </a:lnTo>
                    <a:lnTo>
                      <a:pt x="0" y="64"/>
                    </a:lnTo>
                    <a:lnTo>
                      <a:pt x="0" y="62"/>
                    </a:lnTo>
                    <a:lnTo>
                      <a:pt x="0" y="58"/>
                    </a:lnTo>
                    <a:lnTo>
                      <a:pt x="4" y="56"/>
                    </a:lnTo>
                    <a:lnTo>
                      <a:pt x="18" y="48"/>
                    </a:lnTo>
                    <a:lnTo>
                      <a:pt x="40" y="44"/>
                    </a:lnTo>
                    <a:lnTo>
                      <a:pt x="72" y="38"/>
                    </a:lnTo>
                    <a:lnTo>
                      <a:pt x="110" y="32"/>
                    </a:lnTo>
                    <a:lnTo>
                      <a:pt x="156" y="26"/>
                    </a:lnTo>
                    <a:lnTo>
                      <a:pt x="270" y="18"/>
                    </a:lnTo>
                    <a:lnTo>
                      <a:pt x="406" y="10"/>
                    </a:lnTo>
                    <a:lnTo>
                      <a:pt x="562" y="4"/>
                    </a:lnTo>
                    <a:lnTo>
                      <a:pt x="736" y="2"/>
                    </a:lnTo>
                    <a:lnTo>
                      <a:pt x="922" y="0"/>
                    </a:lnTo>
                    <a:lnTo>
                      <a:pt x="1110" y="2"/>
                    </a:lnTo>
                    <a:lnTo>
                      <a:pt x="1284" y="4"/>
                    </a:lnTo>
                    <a:lnTo>
                      <a:pt x="1442" y="10"/>
                    </a:lnTo>
                    <a:lnTo>
                      <a:pt x="1578" y="18"/>
                    </a:lnTo>
                    <a:lnTo>
                      <a:pt x="1690" y="26"/>
                    </a:lnTo>
                    <a:lnTo>
                      <a:pt x="1738" y="32"/>
                    </a:lnTo>
                    <a:lnTo>
                      <a:pt x="1776" y="38"/>
                    </a:lnTo>
                    <a:lnTo>
                      <a:pt x="1806" y="44"/>
                    </a:lnTo>
                    <a:lnTo>
                      <a:pt x="1830" y="48"/>
                    </a:lnTo>
                    <a:lnTo>
                      <a:pt x="1844" y="56"/>
                    </a:lnTo>
                    <a:lnTo>
                      <a:pt x="1848" y="58"/>
                    </a:lnTo>
                    <a:lnTo>
                      <a:pt x="1848" y="62"/>
                    </a:lnTo>
                    <a:lnTo>
                      <a:pt x="1848" y="64"/>
                    </a:lnTo>
                    <a:lnTo>
                      <a:pt x="1844" y="68"/>
                    </a:lnTo>
                    <a:lnTo>
                      <a:pt x="1830" y="74"/>
                    </a:lnTo>
                    <a:lnTo>
                      <a:pt x="1806" y="80"/>
                    </a:lnTo>
                    <a:lnTo>
                      <a:pt x="1776" y="84"/>
                    </a:lnTo>
                    <a:lnTo>
                      <a:pt x="1690" y="94"/>
                    </a:lnTo>
                    <a:lnTo>
                      <a:pt x="1578" y="104"/>
                    </a:lnTo>
                    <a:lnTo>
                      <a:pt x="1442" y="112"/>
                    </a:lnTo>
                    <a:lnTo>
                      <a:pt x="1284" y="116"/>
                    </a:lnTo>
                    <a:lnTo>
                      <a:pt x="1110" y="120"/>
                    </a:lnTo>
                    <a:lnTo>
                      <a:pt x="922"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09" name="Freeform 314"/>
              <p:cNvSpPr>
                <a:spLocks noChangeArrowheads="1"/>
              </p:cNvSpPr>
              <p:nvPr/>
            </p:nvSpPr>
            <p:spPr bwMode="auto">
              <a:xfrm>
                <a:off x="184" y="12"/>
                <a:ext cx="1860" cy="122"/>
              </a:xfrm>
              <a:custGeom>
                <a:avLst/>
                <a:gdLst>
                  <a:gd name="T0" fmla="*/ 928 w 1860"/>
                  <a:gd name="T1" fmla="*/ 0 h 122"/>
                  <a:gd name="T2" fmla="*/ 928 w 1860"/>
                  <a:gd name="T3" fmla="*/ 0 h 122"/>
                  <a:gd name="T4" fmla="*/ 740 w 1860"/>
                  <a:gd name="T5" fmla="*/ 0 h 122"/>
                  <a:gd name="T6" fmla="*/ 566 w 1860"/>
                  <a:gd name="T7" fmla="*/ 4 h 122"/>
                  <a:gd name="T8" fmla="*/ 410 w 1860"/>
                  <a:gd name="T9" fmla="*/ 10 h 122"/>
                  <a:gd name="T10" fmla="*/ 272 w 1860"/>
                  <a:gd name="T11" fmla="*/ 18 h 122"/>
                  <a:gd name="T12" fmla="*/ 158 w 1860"/>
                  <a:gd name="T13" fmla="*/ 26 h 122"/>
                  <a:gd name="T14" fmla="*/ 112 w 1860"/>
                  <a:gd name="T15" fmla="*/ 32 h 122"/>
                  <a:gd name="T16" fmla="*/ 74 w 1860"/>
                  <a:gd name="T17" fmla="*/ 38 h 122"/>
                  <a:gd name="T18" fmla="*/ 42 w 1860"/>
                  <a:gd name="T19" fmla="*/ 42 h 122"/>
                  <a:gd name="T20" fmla="*/ 18 w 1860"/>
                  <a:gd name="T21" fmla="*/ 48 h 122"/>
                  <a:gd name="T22" fmla="*/ 4 w 1860"/>
                  <a:gd name="T23" fmla="*/ 56 h 122"/>
                  <a:gd name="T24" fmla="*/ 2 w 1860"/>
                  <a:gd name="T25" fmla="*/ 58 h 122"/>
                  <a:gd name="T26" fmla="*/ 0 w 1860"/>
                  <a:gd name="T27" fmla="*/ 62 h 122"/>
                  <a:gd name="T28" fmla="*/ 0 w 1860"/>
                  <a:gd name="T29" fmla="*/ 62 h 122"/>
                  <a:gd name="T30" fmla="*/ 2 w 1860"/>
                  <a:gd name="T31" fmla="*/ 64 h 122"/>
                  <a:gd name="T32" fmla="*/ 4 w 1860"/>
                  <a:gd name="T33" fmla="*/ 68 h 122"/>
                  <a:gd name="T34" fmla="*/ 18 w 1860"/>
                  <a:gd name="T35" fmla="*/ 74 h 122"/>
                  <a:gd name="T36" fmla="*/ 42 w 1860"/>
                  <a:gd name="T37" fmla="*/ 80 h 122"/>
                  <a:gd name="T38" fmla="*/ 74 w 1860"/>
                  <a:gd name="T39" fmla="*/ 84 h 122"/>
                  <a:gd name="T40" fmla="*/ 158 w 1860"/>
                  <a:gd name="T41" fmla="*/ 96 h 122"/>
                  <a:gd name="T42" fmla="*/ 272 w 1860"/>
                  <a:gd name="T43" fmla="*/ 104 h 122"/>
                  <a:gd name="T44" fmla="*/ 410 w 1860"/>
                  <a:gd name="T45" fmla="*/ 112 h 122"/>
                  <a:gd name="T46" fmla="*/ 566 w 1860"/>
                  <a:gd name="T47" fmla="*/ 118 h 122"/>
                  <a:gd name="T48" fmla="*/ 740 w 1860"/>
                  <a:gd name="T49" fmla="*/ 120 h 122"/>
                  <a:gd name="T50" fmla="*/ 928 w 1860"/>
                  <a:gd name="T51" fmla="*/ 122 h 122"/>
                  <a:gd name="T52" fmla="*/ 928 w 1860"/>
                  <a:gd name="T53" fmla="*/ 122 h 122"/>
                  <a:gd name="T54" fmla="*/ 1116 w 1860"/>
                  <a:gd name="T55" fmla="*/ 120 h 122"/>
                  <a:gd name="T56" fmla="*/ 1292 w 1860"/>
                  <a:gd name="T57" fmla="*/ 118 h 122"/>
                  <a:gd name="T58" fmla="*/ 1450 w 1860"/>
                  <a:gd name="T59" fmla="*/ 112 h 122"/>
                  <a:gd name="T60" fmla="*/ 1588 w 1860"/>
                  <a:gd name="T61" fmla="*/ 104 h 122"/>
                  <a:gd name="T62" fmla="*/ 1702 w 1860"/>
                  <a:gd name="T63" fmla="*/ 96 h 122"/>
                  <a:gd name="T64" fmla="*/ 1786 w 1860"/>
                  <a:gd name="T65" fmla="*/ 84 h 122"/>
                  <a:gd name="T66" fmla="*/ 1818 w 1860"/>
                  <a:gd name="T67" fmla="*/ 80 h 122"/>
                  <a:gd name="T68" fmla="*/ 1840 w 1860"/>
                  <a:gd name="T69" fmla="*/ 74 h 122"/>
                  <a:gd name="T70" fmla="*/ 1854 w 1860"/>
                  <a:gd name="T71" fmla="*/ 68 h 122"/>
                  <a:gd name="T72" fmla="*/ 1858 w 1860"/>
                  <a:gd name="T73" fmla="*/ 64 h 122"/>
                  <a:gd name="T74" fmla="*/ 1860 w 1860"/>
                  <a:gd name="T75" fmla="*/ 62 h 122"/>
                  <a:gd name="T76" fmla="*/ 1860 w 1860"/>
                  <a:gd name="T77" fmla="*/ 62 h 122"/>
                  <a:gd name="T78" fmla="*/ 1858 w 1860"/>
                  <a:gd name="T79" fmla="*/ 58 h 122"/>
                  <a:gd name="T80" fmla="*/ 1854 w 1860"/>
                  <a:gd name="T81" fmla="*/ 56 h 122"/>
                  <a:gd name="T82" fmla="*/ 1840 w 1860"/>
                  <a:gd name="T83" fmla="*/ 48 h 122"/>
                  <a:gd name="T84" fmla="*/ 1818 w 1860"/>
                  <a:gd name="T85" fmla="*/ 42 h 122"/>
                  <a:gd name="T86" fmla="*/ 1786 w 1860"/>
                  <a:gd name="T87" fmla="*/ 38 h 122"/>
                  <a:gd name="T88" fmla="*/ 1748 w 1860"/>
                  <a:gd name="T89" fmla="*/ 32 h 122"/>
                  <a:gd name="T90" fmla="*/ 1702 w 1860"/>
                  <a:gd name="T91" fmla="*/ 26 h 122"/>
                  <a:gd name="T92" fmla="*/ 1588 w 1860"/>
                  <a:gd name="T93" fmla="*/ 18 h 122"/>
                  <a:gd name="T94" fmla="*/ 1450 w 1860"/>
                  <a:gd name="T95" fmla="*/ 10 h 122"/>
                  <a:gd name="T96" fmla="*/ 1292 w 1860"/>
                  <a:gd name="T97" fmla="*/ 4 h 122"/>
                  <a:gd name="T98" fmla="*/ 1116 w 1860"/>
                  <a:gd name="T99" fmla="*/ 0 h 122"/>
                  <a:gd name="T100" fmla="*/ 928 w 186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0" h="122">
                    <a:moveTo>
                      <a:pt x="928" y="0"/>
                    </a:moveTo>
                    <a:lnTo>
                      <a:pt x="928" y="0"/>
                    </a:lnTo>
                    <a:lnTo>
                      <a:pt x="740" y="0"/>
                    </a:lnTo>
                    <a:lnTo>
                      <a:pt x="566" y="4"/>
                    </a:lnTo>
                    <a:lnTo>
                      <a:pt x="410" y="10"/>
                    </a:lnTo>
                    <a:lnTo>
                      <a:pt x="272" y="18"/>
                    </a:lnTo>
                    <a:lnTo>
                      <a:pt x="158" y="26"/>
                    </a:lnTo>
                    <a:lnTo>
                      <a:pt x="112" y="32"/>
                    </a:lnTo>
                    <a:lnTo>
                      <a:pt x="74" y="38"/>
                    </a:lnTo>
                    <a:lnTo>
                      <a:pt x="42" y="42"/>
                    </a:lnTo>
                    <a:lnTo>
                      <a:pt x="18" y="48"/>
                    </a:lnTo>
                    <a:lnTo>
                      <a:pt x="4" y="56"/>
                    </a:lnTo>
                    <a:lnTo>
                      <a:pt x="2" y="58"/>
                    </a:lnTo>
                    <a:lnTo>
                      <a:pt x="0" y="62"/>
                    </a:lnTo>
                    <a:lnTo>
                      <a:pt x="2" y="64"/>
                    </a:lnTo>
                    <a:lnTo>
                      <a:pt x="4" y="68"/>
                    </a:lnTo>
                    <a:lnTo>
                      <a:pt x="18" y="74"/>
                    </a:lnTo>
                    <a:lnTo>
                      <a:pt x="42" y="80"/>
                    </a:lnTo>
                    <a:lnTo>
                      <a:pt x="74" y="84"/>
                    </a:lnTo>
                    <a:lnTo>
                      <a:pt x="158" y="96"/>
                    </a:lnTo>
                    <a:lnTo>
                      <a:pt x="272" y="104"/>
                    </a:lnTo>
                    <a:lnTo>
                      <a:pt x="410" y="112"/>
                    </a:lnTo>
                    <a:lnTo>
                      <a:pt x="566" y="118"/>
                    </a:lnTo>
                    <a:lnTo>
                      <a:pt x="740" y="120"/>
                    </a:lnTo>
                    <a:lnTo>
                      <a:pt x="928" y="122"/>
                    </a:lnTo>
                    <a:lnTo>
                      <a:pt x="1116" y="120"/>
                    </a:lnTo>
                    <a:lnTo>
                      <a:pt x="1292" y="118"/>
                    </a:lnTo>
                    <a:lnTo>
                      <a:pt x="1450" y="112"/>
                    </a:lnTo>
                    <a:lnTo>
                      <a:pt x="1588" y="104"/>
                    </a:lnTo>
                    <a:lnTo>
                      <a:pt x="1702" y="96"/>
                    </a:lnTo>
                    <a:lnTo>
                      <a:pt x="1786" y="84"/>
                    </a:lnTo>
                    <a:lnTo>
                      <a:pt x="1818" y="80"/>
                    </a:lnTo>
                    <a:lnTo>
                      <a:pt x="1840" y="74"/>
                    </a:lnTo>
                    <a:lnTo>
                      <a:pt x="1854" y="68"/>
                    </a:lnTo>
                    <a:lnTo>
                      <a:pt x="1858" y="64"/>
                    </a:lnTo>
                    <a:lnTo>
                      <a:pt x="1860" y="62"/>
                    </a:lnTo>
                    <a:lnTo>
                      <a:pt x="1858" y="58"/>
                    </a:lnTo>
                    <a:lnTo>
                      <a:pt x="1854" y="56"/>
                    </a:lnTo>
                    <a:lnTo>
                      <a:pt x="1840" y="48"/>
                    </a:lnTo>
                    <a:lnTo>
                      <a:pt x="1818" y="42"/>
                    </a:lnTo>
                    <a:lnTo>
                      <a:pt x="1786" y="38"/>
                    </a:lnTo>
                    <a:lnTo>
                      <a:pt x="1748" y="32"/>
                    </a:lnTo>
                    <a:lnTo>
                      <a:pt x="1702" y="26"/>
                    </a:lnTo>
                    <a:lnTo>
                      <a:pt x="1588" y="18"/>
                    </a:lnTo>
                    <a:lnTo>
                      <a:pt x="1450" y="10"/>
                    </a:lnTo>
                    <a:lnTo>
                      <a:pt x="1292" y="4"/>
                    </a:lnTo>
                    <a:lnTo>
                      <a:pt x="1116" y="0"/>
                    </a:lnTo>
                    <a:lnTo>
                      <a:pt x="9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0" name="Freeform 315"/>
              <p:cNvSpPr>
                <a:spLocks noEditPoints="1" noChangeArrowheads="1"/>
              </p:cNvSpPr>
              <p:nvPr/>
            </p:nvSpPr>
            <p:spPr bwMode="auto">
              <a:xfrm>
                <a:off x="190" y="12"/>
                <a:ext cx="1848" cy="122"/>
              </a:xfrm>
              <a:custGeom>
                <a:avLst/>
                <a:gdLst>
                  <a:gd name="T0" fmla="*/ 922 w 1848"/>
                  <a:gd name="T1" fmla="*/ 122 h 122"/>
                  <a:gd name="T2" fmla="*/ 564 w 1848"/>
                  <a:gd name="T3" fmla="*/ 116 h 122"/>
                  <a:gd name="T4" fmla="*/ 274 w 1848"/>
                  <a:gd name="T5" fmla="*/ 104 h 122"/>
                  <a:gd name="T6" fmla="*/ 76 w 1848"/>
                  <a:gd name="T7" fmla="*/ 84 h 122"/>
                  <a:gd name="T8" fmla="*/ 22 w 1848"/>
                  <a:gd name="T9" fmla="*/ 74 h 122"/>
                  <a:gd name="T10" fmla="*/ 6 w 1848"/>
                  <a:gd name="T11" fmla="*/ 64 h 122"/>
                  <a:gd name="T12" fmla="*/ 4 w 1848"/>
                  <a:gd name="T13" fmla="*/ 62 h 122"/>
                  <a:gd name="T14" fmla="*/ 10 w 1848"/>
                  <a:gd name="T15" fmla="*/ 56 h 122"/>
                  <a:gd name="T16" fmla="*/ 46 w 1848"/>
                  <a:gd name="T17" fmla="*/ 44 h 122"/>
                  <a:gd name="T18" fmla="*/ 116 w 1848"/>
                  <a:gd name="T19" fmla="*/ 32 h 122"/>
                  <a:gd name="T20" fmla="*/ 274 w 1848"/>
                  <a:gd name="T21" fmla="*/ 18 h 122"/>
                  <a:gd name="T22" fmla="*/ 564 w 1848"/>
                  <a:gd name="T23" fmla="*/ 6 h 122"/>
                  <a:gd name="T24" fmla="*/ 922 w 1848"/>
                  <a:gd name="T25" fmla="*/ 0 h 122"/>
                  <a:gd name="T26" fmla="*/ 1108 w 1848"/>
                  <a:gd name="T27" fmla="*/ 2 h 122"/>
                  <a:gd name="T28" fmla="*/ 1438 w 1848"/>
                  <a:gd name="T29" fmla="*/ 10 h 122"/>
                  <a:gd name="T30" fmla="*/ 1686 w 1848"/>
                  <a:gd name="T31" fmla="*/ 28 h 122"/>
                  <a:gd name="T32" fmla="*/ 1772 w 1848"/>
                  <a:gd name="T33" fmla="*/ 38 h 122"/>
                  <a:gd name="T34" fmla="*/ 1824 w 1848"/>
                  <a:gd name="T35" fmla="*/ 50 h 122"/>
                  <a:gd name="T36" fmla="*/ 1842 w 1848"/>
                  <a:gd name="T37" fmla="*/ 58 h 122"/>
                  <a:gd name="T38" fmla="*/ 1844 w 1848"/>
                  <a:gd name="T39" fmla="*/ 62 h 122"/>
                  <a:gd name="T40" fmla="*/ 1838 w 1848"/>
                  <a:gd name="T41" fmla="*/ 68 h 122"/>
                  <a:gd name="T42" fmla="*/ 1802 w 1848"/>
                  <a:gd name="T43" fmla="*/ 80 h 122"/>
                  <a:gd name="T44" fmla="*/ 1686 w 1848"/>
                  <a:gd name="T45" fmla="*/ 94 h 122"/>
                  <a:gd name="T46" fmla="*/ 1438 w 1848"/>
                  <a:gd name="T47" fmla="*/ 110 h 122"/>
                  <a:gd name="T48" fmla="*/ 1108 w 1848"/>
                  <a:gd name="T49" fmla="*/ 120 h 122"/>
                  <a:gd name="T50" fmla="*/ 922 w 1848"/>
                  <a:gd name="T51" fmla="*/ 0 h 122"/>
                  <a:gd name="T52" fmla="*/ 736 w 1848"/>
                  <a:gd name="T53" fmla="*/ 2 h 122"/>
                  <a:gd name="T54" fmla="*/ 406 w 1848"/>
                  <a:gd name="T55" fmla="*/ 10 h 122"/>
                  <a:gd name="T56" fmla="*/ 156 w 1848"/>
                  <a:gd name="T57" fmla="*/ 26 h 122"/>
                  <a:gd name="T58" fmla="*/ 72 w 1848"/>
                  <a:gd name="T59" fmla="*/ 38 h 122"/>
                  <a:gd name="T60" fmla="*/ 18 w 1848"/>
                  <a:gd name="T61" fmla="*/ 48 h 122"/>
                  <a:gd name="T62" fmla="*/ 0 w 1848"/>
                  <a:gd name="T63" fmla="*/ 58 h 122"/>
                  <a:gd name="T64" fmla="*/ 0 w 1848"/>
                  <a:gd name="T65" fmla="*/ 62 h 122"/>
                  <a:gd name="T66" fmla="*/ 4 w 1848"/>
                  <a:gd name="T67" fmla="*/ 68 h 122"/>
                  <a:gd name="T68" fmla="*/ 40 w 1848"/>
                  <a:gd name="T69" fmla="*/ 80 h 122"/>
                  <a:gd name="T70" fmla="*/ 156 w 1848"/>
                  <a:gd name="T71" fmla="*/ 94 h 122"/>
                  <a:gd name="T72" fmla="*/ 406 w 1848"/>
                  <a:gd name="T73" fmla="*/ 112 h 122"/>
                  <a:gd name="T74" fmla="*/ 736 w 1848"/>
                  <a:gd name="T75" fmla="*/ 120 h 122"/>
                  <a:gd name="T76" fmla="*/ 922 w 1848"/>
                  <a:gd name="T77" fmla="*/ 122 h 122"/>
                  <a:gd name="T78" fmla="*/ 1284 w 1848"/>
                  <a:gd name="T79" fmla="*/ 116 h 122"/>
                  <a:gd name="T80" fmla="*/ 1578 w 1848"/>
                  <a:gd name="T81" fmla="*/ 104 h 122"/>
                  <a:gd name="T82" fmla="*/ 1776 w 1848"/>
                  <a:gd name="T83" fmla="*/ 84 h 122"/>
                  <a:gd name="T84" fmla="*/ 1830 w 1848"/>
                  <a:gd name="T85" fmla="*/ 74 h 122"/>
                  <a:gd name="T86" fmla="*/ 1848 w 1848"/>
                  <a:gd name="T87" fmla="*/ 64 h 122"/>
                  <a:gd name="T88" fmla="*/ 1848 w 1848"/>
                  <a:gd name="T89" fmla="*/ 62 h 122"/>
                  <a:gd name="T90" fmla="*/ 1844 w 1848"/>
                  <a:gd name="T91" fmla="*/ 56 h 122"/>
                  <a:gd name="T92" fmla="*/ 1806 w 1848"/>
                  <a:gd name="T93" fmla="*/ 44 h 122"/>
                  <a:gd name="T94" fmla="*/ 1738 w 1848"/>
                  <a:gd name="T95" fmla="*/ 32 h 122"/>
                  <a:gd name="T96" fmla="*/ 1578 w 1848"/>
                  <a:gd name="T97" fmla="*/ 18 h 122"/>
                  <a:gd name="T98" fmla="*/ 1284 w 1848"/>
                  <a:gd name="T99" fmla="*/ 4 h 122"/>
                  <a:gd name="T100" fmla="*/ 922 w 1848"/>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8" h="122">
                    <a:moveTo>
                      <a:pt x="922" y="122"/>
                    </a:moveTo>
                    <a:lnTo>
                      <a:pt x="922" y="122"/>
                    </a:lnTo>
                    <a:lnTo>
                      <a:pt x="736" y="120"/>
                    </a:lnTo>
                    <a:lnTo>
                      <a:pt x="564" y="116"/>
                    </a:lnTo>
                    <a:lnTo>
                      <a:pt x="408" y="110"/>
                    </a:lnTo>
                    <a:lnTo>
                      <a:pt x="274" y="104"/>
                    </a:lnTo>
                    <a:lnTo>
                      <a:pt x="162" y="94"/>
                    </a:lnTo>
                    <a:lnTo>
                      <a:pt x="76" y="84"/>
                    </a:lnTo>
                    <a:lnTo>
                      <a:pt x="46" y="80"/>
                    </a:lnTo>
                    <a:lnTo>
                      <a:pt x="22" y="74"/>
                    </a:lnTo>
                    <a:lnTo>
                      <a:pt x="10" y="68"/>
                    </a:lnTo>
                    <a:lnTo>
                      <a:pt x="6" y="64"/>
                    </a:lnTo>
                    <a:lnTo>
                      <a:pt x="4" y="62"/>
                    </a:lnTo>
                    <a:lnTo>
                      <a:pt x="6" y="58"/>
                    </a:lnTo>
                    <a:lnTo>
                      <a:pt x="10" y="56"/>
                    </a:lnTo>
                    <a:lnTo>
                      <a:pt x="22" y="50"/>
                    </a:lnTo>
                    <a:lnTo>
                      <a:pt x="46" y="44"/>
                    </a:lnTo>
                    <a:lnTo>
                      <a:pt x="76" y="38"/>
                    </a:lnTo>
                    <a:lnTo>
                      <a:pt x="116" y="32"/>
                    </a:lnTo>
                    <a:lnTo>
                      <a:pt x="162" y="28"/>
                    </a:lnTo>
                    <a:lnTo>
                      <a:pt x="274" y="18"/>
                    </a:lnTo>
                    <a:lnTo>
                      <a:pt x="408" y="10"/>
                    </a:lnTo>
                    <a:lnTo>
                      <a:pt x="564" y="6"/>
                    </a:lnTo>
                    <a:lnTo>
                      <a:pt x="736" y="2"/>
                    </a:lnTo>
                    <a:lnTo>
                      <a:pt x="922" y="0"/>
                    </a:lnTo>
                    <a:lnTo>
                      <a:pt x="1108" y="2"/>
                    </a:lnTo>
                    <a:lnTo>
                      <a:pt x="1282" y="6"/>
                    </a:lnTo>
                    <a:lnTo>
                      <a:pt x="1438" y="10"/>
                    </a:lnTo>
                    <a:lnTo>
                      <a:pt x="1574" y="18"/>
                    </a:lnTo>
                    <a:lnTo>
                      <a:pt x="1686" y="28"/>
                    </a:lnTo>
                    <a:lnTo>
                      <a:pt x="1732" y="32"/>
                    </a:lnTo>
                    <a:lnTo>
                      <a:pt x="1772" y="38"/>
                    </a:lnTo>
                    <a:lnTo>
                      <a:pt x="1802" y="44"/>
                    </a:lnTo>
                    <a:lnTo>
                      <a:pt x="1824" y="50"/>
                    </a:lnTo>
                    <a:lnTo>
                      <a:pt x="1838" y="56"/>
                    </a:lnTo>
                    <a:lnTo>
                      <a:pt x="1842" y="58"/>
                    </a:lnTo>
                    <a:lnTo>
                      <a:pt x="1844" y="62"/>
                    </a:lnTo>
                    <a:lnTo>
                      <a:pt x="1842" y="64"/>
                    </a:lnTo>
                    <a:lnTo>
                      <a:pt x="1838" y="68"/>
                    </a:lnTo>
                    <a:lnTo>
                      <a:pt x="1824" y="74"/>
                    </a:lnTo>
                    <a:lnTo>
                      <a:pt x="1802" y="80"/>
                    </a:lnTo>
                    <a:lnTo>
                      <a:pt x="1772" y="84"/>
                    </a:lnTo>
                    <a:lnTo>
                      <a:pt x="1686" y="94"/>
                    </a:lnTo>
                    <a:lnTo>
                      <a:pt x="1574" y="104"/>
                    </a:lnTo>
                    <a:lnTo>
                      <a:pt x="1438" y="110"/>
                    </a:lnTo>
                    <a:lnTo>
                      <a:pt x="1282" y="116"/>
                    </a:lnTo>
                    <a:lnTo>
                      <a:pt x="1108" y="120"/>
                    </a:lnTo>
                    <a:lnTo>
                      <a:pt x="922" y="122"/>
                    </a:lnTo>
                    <a:close/>
                    <a:moveTo>
                      <a:pt x="922" y="0"/>
                    </a:moveTo>
                    <a:lnTo>
                      <a:pt x="922" y="0"/>
                    </a:lnTo>
                    <a:lnTo>
                      <a:pt x="736" y="2"/>
                    </a:lnTo>
                    <a:lnTo>
                      <a:pt x="562" y="4"/>
                    </a:lnTo>
                    <a:lnTo>
                      <a:pt x="406" y="10"/>
                    </a:lnTo>
                    <a:lnTo>
                      <a:pt x="270" y="18"/>
                    </a:lnTo>
                    <a:lnTo>
                      <a:pt x="156" y="26"/>
                    </a:lnTo>
                    <a:lnTo>
                      <a:pt x="110" y="32"/>
                    </a:lnTo>
                    <a:lnTo>
                      <a:pt x="72" y="38"/>
                    </a:lnTo>
                    <a:lnTo>
                      <a:pt x="40" y="44"/>
                    </a:lnTo>
                    <a:lnTo>
                      <a:pt x="18" y="48"/>
                    </a:lnTo>
                    <a:lnTo>
                      <a:pt x="4" y="56"/>
                    </a:lnTo>
                    <a:lnTo>
                      <a:pt x="0" y="58"/>
                    </a:lnTo>
                    <a:lnTo>
                      <a:pt x="0" y="62"/>
                    </a:lnTo>
                    <a:lnTo>
                      <a:pt x="0" y="64"/>
                    </a:lnTo>
                    <a:lnTo>
                      <a:pt x="4" y="68"/>
                    </a:lnTo>
                    <a:lnTo>
                      <a:pt x="18" y="74"/>
                    </a:lnTo>
                    <a:lnTo>
                      <a:pt x="40" y="80"/>
                    </a:lnTo>
                    <a:lnTo>
                      <a:pt x="72" y="84"/>
                    </a:lnTo>
                    <a:lnTo>
                      <a:pt x="156" y="94"/>
                    </a:lnTo>
                    <a:lnTo>
                      <a:pt x="270" y="104"/>
                    </a:lnTo>
                    <a:lnTo>
                      <a:pt x="406" y="112"/>
                    </a:lnTo>
                    <a:lnTo>
                      <a:pt x="562" y="116"/>
                    </a:lnTo>
                    <a:lnTo>
                      <a:pt x="736" y="120"/>
                    </a:lnTo>
                    <a:lnTo>
                      <a:pt x="922" y="122"/>
                    </a:lnTo>
                    <a:lnTo>
                      <a:pt x="1110" y="120"/>
                    </a:lnTo>
                    <a:lnTo>
                      <a:pt x="1284" y="116"/>
                    </a:lnTo>
                    <a:lnTo>
                      <a:pt x="1442" y="112"/>
                    </a:lnTo>
                    <a:lnTo>
                      <a:pt x="1578" y="104"/>
                    </a:lnTo>
                    <a:lnTo>
                      <a:pt x="1690" y="94"/>
                    </a:lnTo>
                    <a:lnTo>
                      <a:pt x="1776" y="84"/>
                    </a:lnTo>
                    <a:lnTo>
                      <a:pt x="1806" y="80"/>
                    </a:lnTo>
                    <a:lnTo>
                      <a:pt x="1830" y="74"/>
                    </a:lnTo>
                    <a:lnTo>
                      <a:pt x="1844" y="68"/>
                    </a:lnTo>
                    <a:lnTo>
                      <a:pt x="1848" y="64"/>
                    </a:lnTo>
                    <a:lnTo>
                      <a:pt x="1848" y="62"/>
                    </a:lnTo>
                    <a:lnTo>
                      <a:pt x="1848" y="58"/>
                    </a:lnTo>
                    <a:lnTo>
                      <a:pt x="1844" y="56"/>
                    </a:lnTo>
                    <a:lnTo>
                      <a:pt x="1830" y="48"/>
                    </a:lnTo>
                    <a:lnTo>
                      <a:pt x="1806" y="44"/>
                    </a:lnTo>
                    <a:lnTo>
                      <a:pt x="1776" y="38"/>
                    </a:lnTo>
                    <a:lnTo>
                      <a:pt x="1738" y="32"/>
                    </a:lnTo>
                    <a:lnTo>
                      <a:pt x="1690" y="26"/>
                    </a:lnTo>
                    <a:lnTo>
                      <a:pt x="1578" y="18"/>
                    </a:lnTo>
                    <a:lnTo>
                      <a:pt x="1442" y="10"/>
                    </a:lnTo>
                    <a:lnTo>
                      <a:pt x="1284" y="4"/>
                    </a:lnTo>
                    <a:lnTo>
                      <a:pt x="1110" y="2"/>
                    </a:lnTo>
                    <a:lnTo>
                      <a:pt x="922" y="0"/>
                    </a:lnTo>
                    <a:close/>
                  </a:path>
                </a:pathLst>
              </a:custGeom>
              <a:solidFill>
                <a:srgbClr val="E0DE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1" name="Freeform 316"/>
              <p:cNvSpPr>
                <a:spLocks noChangeArrowheads="1"/>
              </p:cNvSpPr>
              <p:nvPr/>
            </p:nvSpPr>
            <p:spPr bwMode="auto">
              <a:xfrm>
                <a:off x="194" y="12"/>
                <a:ext cx="1840" cy="122"/>
              </a:xfrm>
              <a:custGeom>
                <a:avLst/>
                <a:gdLst>
                  <a:gd name="T0" fmla="*/ 918 w 1840"/>
                  <a:gd name="T1" fmla="*/ 122 h 122"/>
                  <a:gd name="T2" fmla="*/ 918 w 1840"/>
                  <a:gd name="T3" fmla="*/ 122 h 122"/>
                  <a:gd name="T4" fmla="*/ 732 w 1840"/>
                  <a:gd name="T5" fmla="*/ 120 h 122"/>
                  <a:gd name="T6" fmla="*/ 560 w 1840"/>
                  <a:gd name="T7" fmla="*/ 116 h 122"/>
                  <a:gd name="T8" fmla="*/ 404 w 1840"/>
                  <a:gd name="T9" fmla="*/ 110 h 122"/>
                  <a:gd name="T10" fmla="*/ 270 w 1840"/>
                  <a:gd name="T11" fmla="*/ 104 h 122"/>
                  <a:gd name="T12" fmla="*/ 158 w 1840"/>
                  <a:gd name="T13" fmla="*/ 94 h 122"/>
                  <a:gd name="T14" fmla="*/ 72 w 1840"/>
                  <a:gd name="T15" fmla="*/ 84 h 122"/>
                  <a:gd name="T16" fmla="*/ 42 w 1840"/>
                  <a:gd name="T17" fmla="*/ 80 h 122"/>
                  <a:gd name="T18" fmla="*/ 18 w 1840"/>
                  <a:gd name="T19" fmla="*/ 74 h 122"/>
                  <a:gd name="T20" fmla="*/ 6 w 1840"/>
                  <a:gd name="T21" fmla="*/ 68 h 122"/>
                  <a:gd name="T22" fmla="*/ 2 w 1840"/>
                  <a:gd name="T23" fmla="*/ 64 h 122"/>
                  <a:gd name="T24" fmla="*/ 0 w 1840"/>
                  <a:gd name="T25" fmla="*/ 62 h 122"/>
                  <a:gd name="T26" fmla="*/ 0 w 1840"/>
                  <a:gd name="T27" fmla="*/ 62 h 122"/>
                  <a:gd name="T28" fmla="*/ 2 w 1840"/>
                  <a:gd name="T29" fmla="*/ 58 h 122"/>
                  <a:gd name="T30" fmla="*/ 6 w 1840"/>
                  <a:gd name="T31" fmla="*/ 56 h 122"/>
                  <a:gd name="T32" fmla="*/ 18 w 1840"/>
                  <a:gd name="T33" fmla="*/ 50 h 122"/>
                  <a:gd name="T34" fmla="*/ 42 w 1840"/>
                  <a:gd name="T35" fmla="*/ 44 h 122"/>
                  <a:gd name="T36" fmla="*/ 72 w 1840"/>
                  <a:gd name="T37" fmla="*/ 38 h 122"/>
                  <a:gd name="T38" fmla="*/ 112 w 1840"/>
                  <a:gd name="T39" fmla="*/ 32 h 122"/>
                  <a:gd name="T40" fmla="*/ 158 w 1840"/>
                  <a:gd name="T41" fmla="*/ 28 h 122"/>
                  <a:gd name="T42" fmla="*/ 270 w 1840"/>
                  <a:gd name="T43" fmla="*/ 18 h 122"/>
                  <a:gd name="T44" fmla="*/ 404 w 1840"/>
                  <a:gd name="T45" fmla="*/ 10 h 122"/>
                  <a:gd name="T46" fmla="*/ 560 w 1840"/>
                  <a:gd name="T47" fmla="*/ 6 h 122"/>
                  <a:gd name="T48" fmla="*/ 732 w 1840"/>
                  <a:gd name="T49" fmla="*/ 2 h 122"/>
                  <a:gd name="T50" fmla="*/ 918 w 1840"/>
                  <a:gd name="T51" fmla="*/ 0 h 122"/>
                  <a:gd name="T52" fmla="*/ 918 w 1840"/>
                  <a:gd name="T53" fmla="*/ 0 h 122"/>
                  <a:gd name="T54" fmla="*/ 1104 w 1840"/>
                  <a:gd name="T55" fmla="*/ 2 h 122"/>
                  <a:gd name="T56" fmla="*/ 1278 w 1840"/>
                  <a:gd name="T57" fmla="*/ 6 h 122"/>
                  <a:gd name="T58" fmla="*/ 1434 w 1840"/>
                  <a:gd name="T59" fmla="*/ 10 h 122"/>
                  <a:gd name="T60" fmla="*/ 1570 w 1840"/>
                  <a:gd name="T61" fmla="*/ 18 h 122"/>
                  <a:gd name="T62" fmla="*/ 1682 w 1840"/>
                  <a:gd name="T63" fmla="*/ 28 h 122"/>
                  <a:gd name="T64" fmla="*/ 1728 w 1840"/>
                  <a:gd name="T65" fmla="*/ 32 h 122"/>
                  <a:gd name="T66" fmla="*/ 1768 w 1840"/>
                  <a:gd name="T67" fmla="*/ 38 h 122"/>
                  <a:gd name="T68" fmla="*/ 1798 w 1840"/>
                  <a:gd name="T69" fmla="*/ 44 h 122"/>
                  <a:gd name="T70" fmla="*/ 1820 w 1840"/>
                  <a:gd name="T71" fmla="*/ 50 h 122"/>
                  <a:gd name="T72" fmla="*/ 1834 w 1840"/>
                  <a:gd name="T73" fmla="*/ 56 h 122"/>
                  <a:gd name="T74" fmla="*/ 1838 w 1840"/>
                  <a:gd name="T75" fmla="*/ 58 h 122"/>
                  <a:gd name="T76" fmla="*/ 1840 w 1840"/>
                  <a:gd name="T77" fmla="*/ 62 h 122"/>
                  <a:gd name="T78" fmla="*/ 1840 w 1840"/>
                  <a:gd name="T79" fmla="*/ 62 h 122"/>
                  <a:gd name="T80" fmla="*/ 1838 w 1840"/>
                  <a:gd name="T81" fmla="*/ 64 h 122"/>
                  <a:gd name="T82" fmla="*/ 1834 w 1840"/>
                  <a:gd name="T83" fmla="*/ 68 h 122"/>
                  <a:gd name="T84" fmla="*/ 1820 w 1840"/>
                  <a:gd name="T85" fmla="*/ 74 h 122"/>
                  <a:gd name="T86" fmla="*/ 1798 w 1840"/>
                  <a:gd name="T87" fmla="*/ 80 h 122"/>
                  <a:gd name="T88" fmla="*/ 1768 w 1840"/>
                  <a:gd name="T89" fmla="*/ 84 h 122"/>
                  <a:gd name="T90" fmla="*/ 1682 w 1840"/>
                  <a:gd name="T91" fmla="*/ 94 h 122"/>
                  <a:gd name="T92" fmla="*/ 1570 w 1840"/>
                  <a:gd name="T93" fmla="*/ 104 h 122"/>
                  <a:gd name="T94" fmla="*/ 1434 w 1840"/>
                  <a:gd name="T95" fmla="*/ 110 h 122"/>
                  <a:gd name="T96" fmla="*/ 1278 w 1840"/>
                  <a:gd name="T97" fmla="*/ 116 h 122"/>
                  <a:gd name="T98" fmla="*/ 1104 w 1840"/>
                  <a:gd name="T99" fmla="*/ 120 h 122"/>
                  <a:gd name="T100" fmla="*/ 918 w 1840"/>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0" h="122">
                    <a:moveTo>
                      <a:pt x="918" y="122"/>
                    </a:moveTo>
                    <a:lnTo>
                      <a:pt x="918" y="122"/>
                    </a:lnTo>
                    <a:lnTo>
                      <a:pt x="732" y="120"/>
                    </a:lnTo>
                    <a:lnTo>
                      <a:pt x="560" y="116"/>
                    </a:lnTo>
                    <a:lnTo>
                      <a:pt x="404" y="110"/>
                    </a:lnTo>
                    <a:lnTo>
                      <a:pt x="270" y="104"/>
                    </a:lnTo>
                    <a:lnTo>
                      <a:pt x="158" y="94"/>
                    </a:lnTo>
                    <a:lnTo>
                      <a:pt x="72" y="84"/>
                    </a:lnTo>
                    <a:lnTo>
                      <a:pt x="42" y="80"/>
                    </a:lnTo>
                    <a:lnTo>
                      <a:pt x="18" y="74"/>
                    </a:lnTo>
                    <a:lnTo>
                      <a:pt x="6" y="68"/>
                    </a:lnTo>
                    <a:lnTo>
                      <a:pt x="2" y="64"/>
                    </a:lnTo>
                    <a:lnTo>
                      <a:pt x="0" y="62"/>
                    </a:lnTo>
                    <a:lnTo>
                      <a:pt x="2" y="58"/>
                    </a:lnTo>
                    <a:lnTo>
                      <a:pt x="6" y="56"/>
                    </a:lnTo>
                    <a:lnTo>
                      <a:pt x="18" y="50"/>
                    </a:lnTo>
                    <a:lnTo>
                      <a:pt x="42" y="44"/>
                    </a:lnTo>
                    <a:lnTo>
                      <a:pt x="72" y="38"/>
                    </a:lnTo>
                    <a:lnTo>
                      <a:pt x="112" y="32"/>
                    </a:lnTo>
                    <a:lnTo>
                      <a:pt x="158" y="28"/>
                    </a:lnTo>
                    <a:lnTo>
                      <a:pt x="270" y="18"/>
                    </a:lnTo>
                    <a:lnTo>
                      <a:pt x="404" y="10"/>
                    </a:lnTo>
                    <a:lnTo>
                      <a:pt x="560" y="6"/>
                    </a:lnTo>
                    <a:lnTo>
                      <a:pt x="732" y="2"/>
                    </a:lnTo>
                    <a:lnTo>
                      <a:pt x="918" y="0"/>
                    </a:lnTo>
                    <a:lnTo>
                      <a:pt x="1104" y="2"/>
                    </a:lnTo>
                    <a:lnTo>
                      <a:pt x="1278" y="6"/>
                    </a:lnTo>
                    <a:lnTo>
                      <a:pt x="1434" y="10"/>
                    </a:lnTo>
                    <a:lnTo>
                      <a:pt x="1570" y="18"/>
                    </a:lnTo>
                    <a:lnTo>
                      <a:pt x="1682" y="28"/>
                    </a:lnTo>
                    <a:lnTo>
                      <a:pt x="1728" y="32"/>
                    </a:lnTo>
                    <a:lnTo>
                      <a:pt x="1768" y="38"/>
                    </a:lnTo>
                    <a:lnTo>
                      <a:pt x="1798" y="44"/>
                    </a:lnTo>
                    <a:lnTo>
                      <a:pt x="1820" y="50"/>
                    </a:lnTo>
                    <a:lnTo>
                      <a:pt x="1834" y="56"/>
                    </a:lnTo>
                    <a:lnTo>
                      <a:pt x="1838" y="58"/>
                    </a:lnTo>
                    <a:lnTo>
                      <a:pt x="1840" y="62"/>
                    </a:lnTo>
                    <a:lnTo>
                      <a:pt x="1838" y="64"/>
                    </a:lnTo>
                    <a:lnTo>
                      <a:pt x="1834" y="68"/>
                    </a:lnTo>
                    <a:lnTo>
                      <a:pt x="1820" y="74"/>
                    </a:lnTo>
                    <a:lnTo>
                      <a:pt x="1798" y="80"/>
                    </a:lnTo>
                    <a:lnTo>
                      <a:pt x="1768" y="84"/>
                    </a:lnTo>
                    <a:lnTo>
                      <a:pt x="1682" y="94"/>
                    </a:lnTo>
                    <a:lnTo>
                      <a:pt x="1570" y="104"/>
                    </a:lnTo>
                    <a:lnTo>
                      <a:pt x="1434" y="110"/>
                    </a:lnTo>
                    <a:lnTo>
                      <a:pt x="1278" y="116"/>
                    </a:lnTo>
                    <a:lnTo>
                      <a:pt x="1104" y="120"/>
                    </a:lnTo>
                    <a:lnTo>
                      <a:pt x="918"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2" name="Freeform 317"/>
              <p:cNvSpPr>
                <a:spLocks noChangeArrowheads="1"/>
              </p:cNvSpPr>
              <p:nvPr/>
            </p:nvSpPr>
            <p:spPr bwMode="auto">
              <a:xfrm>
                <a:off x="190" y="12"/>
                <a:ext cx="1848" cy="122"/>
              </a:xfrm>
              <a:custGeom>
                <a:avLst/>
                <a:gdLst>
                  <a:gd name="T0" fmla="*/ 922 w 1848"/>
                  <a:gd name="T1" fmla="*/ 0 h 122"/>
                  <a:gd name="T2" fmla="*/ 922 w 1848"/>
                  <a:gd name="T3" fmla="*/ 0 h 122"/>
                  <a:gd name="T4" fmla="*/ 736 w 1848"/>
                  <a:gd name="T5" fmla="*/ 2 h 122"/>
                  <a:gd name="T6" fmla="*/ 562 w 1848"/>
                  <a:gd name="T7" fmla="*/ 4 h 122"/>
                  <a:gd name="T8" fmla="*/ 406 w 1848"/>
                  <a:gd name="T9" fmla="*/ 10 h 122"/>
                  <a:gd name="T10" fmla="*/ 270 w 1848"/>
                  <a:gd name="T11" fmla="*/ 18 h 122"/>
                  <a:gd name="T12" fmla="*/ 156 w 1848"/>
                  <a:gd name="T13" fmla="*/ 26 h 122"/>
                  <a:gd name="T14" fmla="*/ 110 w 1848"/>
                  <a:gd name="T15" fmla="*/ 32 h 122"/>
                  <a:gd name="T16" fmla="*/ 72 w 1848"/>
                  <a:gd name="T17" fmla="*/ 38 h 122"/>
                  <a:gd name="T18" fmla="*/ 40 w 1848"/>
                  <a:gd name="T19" fmla="*/ 44 h 122"/>
                  <a:gd name="T20" fmla="*/ 18 w 1848"/>
                  <a:gd name="T21" fmla="*/ 48 h 122"/>
                  <a:gd name="T22" fmla="*/ 4 w 1848"/>
                  <a:gd name="T23" fmla="*/ 56 h 122"/>
                  <a:gd name="T24" fmla="*/ 0 w 1848"/>
                  <a:gd name="T25" fmla="*/ 58 h 122"/>
                  <a:gd name="T26" fmla="*/ 0 w 1848"/>
                  <a:gd name="T27" fmla="*/ 62 h 122"/>
                  <a:gd name="T28" fmla="*/ 0 w 1848"/>
                  <a:gd name="T29" fmla="*/ 62 h 122"/>
                  <a:gd name="T30" fmla="*/ 0 w 1848"/>
                  <a:gd name="T31" fmla="*/ 64 h 122"/>
                  <a:gd name="T32" fmla="*/ 4 w 1848"/>
                  <a:gd name="T33" fmla="*/ 68 h 122"/>
                  <a:gd name="T34" fmla="*/ 18 w 1848"/>
                  <a:gd name="T35" fmla="*/ 74 h 122"/>
                  <a:gd name="T36" fmla="*/ 40 w 1848"/>
                  <a:gd name="T37" fmla="*/ 80 h 122"/>
                  <a:gd name="T38" fmla="*/ 72 w 1848"/>
                  <a:gd name="T39" fmla="*/ 84 h 122"/>
                  <a:gd name="T40" fmla="*/ 156 w 1848"/>
                  <a:gd name="T41" fmla="*/ 94 h 122"/>
                  <a:gd name="T42" fmla="*/ 270 w 1848"/>
                  <a:gd name="T43" fmla="*/ 104 h 122"/>
                  <a:gd name="T44" fmla="*/ 406 w 1848"/>
                  <a:gd name="T45" fmla="*/ 112 h 122"/>
                  <a:gd name="T46" fmla="*/ 562 w 1848"/>
                  <a:gd name="T47" fmla="*/ 116 h 122"/>
                  <a:gd name="T48" fmla="*/ 736 w 1848"/>
                  <a:gd name="T49" fmla="*/ 120 h 122"/>
                  <a:gd name="T50" fmla="*/ 922 w 1848"/>
                  <a:gd name="T51" fmla="*/ 122 h 122"/>
                  <a:gd name="T52" fmla="*/ 922 w 1848"/>
                  <a:gd name="T53" fmla="*/ 122 h 122"/>
                  <a:gd name="T54" fmla="*/ 1110 w 1848"/>
                  <a:gd name="T55" fmla="*/ 120 h 122"/>
                  <a:gd name="T56" fmla="*/ 1284 w 1848"/>
                  <a:gd name="T57" fmla="*/ 116 h 122"/>
                  <a:gd name="T58" fmla="*/ 1442 w 1848"/>
                  <a:gd name="T59" fmla="*/ 112 h 122"/>
                  <a:gd name="T60" fmla="*/ 1578 w 1848"/>
                  <a:gd name="T61" fmla="*/ 104 h 122"/>
                  <a:gd name="T62" fmla="*/ 1690 w 1848"/>
                  <a:gd name="T63" fmla="*/ 94 h 122"/>
                  <a:gd name="T64" fmla="*/ 1776 w 1848"/>
                  <a:gd name="T65" fmla="*/ 84 h 122"/>
                  <a:gd name="T66" fmla="*/ 1806 w 1848"/>
                  <a:gd name="T67" fmla="*/ 80 h 122"/>
                  <a:gd name="T68" fmla="*/ 1830 w 1848"/>
                  <a:gd name="T69" fmla="*/ 74 h 122"/>
                  <a:gd name="T70" fmla="*/ 1844 w 1848"/>
                  <a:gd name="T71" fmla="*/ 68 h 122"/>
                  <a:gd name="T72" fmla="*/ 1848 w 1848"/>
                  <a:gd name="T73" fmla="*/ 64 h 122"/>
                  <a:gd name="T74" fmla="*/ 1848 w 1848"/>
                  <a:gd name="T75" fmla="*/ 62 h 122"/>
                  <a:gd name="T76" fmla="*/ 1848 w 1848"/>
                  <a:gd name="T77" fmla="*/ 62 h 122"/>
                  <a:gd name="T78" fmla="*/ 1848 w 1848"/>
                  <a:gd name="T79" fmla="*/ 58 h 122"/>
                  <a:gd name="T80" fmla="*/ 1844 w 1848"/>
                  <a:gd name="T81" fmla="*/ 56 h 122"/>
                  <a:gd name="T82" fmla="*/ 1830 w 1848"/>
                  <a:gd name="T83" fmla="*/ 48 h 122"/>
                  <a:gd name="T84" fmla="*/ 1806 w 1848"/>
                  <a:gd name="T85" fmla="*/ 44 h 122"/>
                  <a:gd name="T86" fmla="*/ 1776 w 1848"/>
                  <a:gd name="T87" fmla="*/ 38 h 122"/>
                  <a:gd name="T88" fmla="*/ 1738 w 1848"/>
                  <a:gd name="T89" fmla="*/ 32 h 122"/>
                  <a:gd name="T90" fmla="*/ 1690 w 1848"/>
                  <a:gd name="T91" fmla="*/ 26 h 122"/>
                  <a:gd name="T92" fmla="*/ 1578 w 1848"/>
                  <a:gd name="T93" fmla="*/ 18 h 122"/>
                  <a:gd name="T94" fmla="*/ 1442 w 1848"/>
                  <a:gd name="T95" fmla="*/ 10 h 122"/>
                  <a:gd name="T96" fmla="*/ 1284 w 1848"/>
                  <a:gd name="T97" fmla="*/ 4 h 122"/>
                  <a:gd name="T98" fmla="*/ 1110 w 1848"/>
                  <a:gd name="T99" fmla="*/ 2 h 122"/>
                  <a:gd name="T100" fmla="*/ 922 w 1848"/>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8" h="122">
                    <a:moveTo>
                      <a:pt x="922" y="0"/>
                    </a:moveTo>
                    <a:lnTo>
                      <a:pt x="922" y="0"/>
                    </a:lnTo>
                    <a:lnTo>
                      <a:pt x="736" y="2"/>
                    </a:lnTo>
                    <a:lnTo>
                      <a:pt x="562" y="4"/>
                    </a:lnTo>
                    <a:lnTo>
                      <a:pt x="406" y="10"/>
                    </a:lnTo>
                    <a:lnTo>
                      <a:pt x="270" y="18"/>
                    </a:lnTo>
                    <a:lnTo>
                      <a:pt x="156" y="26"/>
                    </a:lnTo>
                    <a:lnTo>
                      <a:pt x="110" y="32"/>
                    </a:lnTo>
                    <a:lnTo>
                      <a:pt x="72" y="38"/>
                    </a:lnTo>
                    <a:lnTo>
                      <a:pt x="40" y="44"/>
                    </a:lnTo>
                    <a:lnTo>
                      <a:pt x="18" y="48"/>
                    </a:lnTo>
                    <a:lnTo>
                      <a:pt x="4" y="56"/>
                    </a:lnTo>
                    <a:lnTo>
                      <a:pt x="0" y="58"/>
                    </a:lnTo>
                    <a:lnTo>
                      <a:pt x="0" y="62"/>
                    </a:lnTo>
                    <a:lnTo>
                      <a:pt x="0" y="64"/>
                    </a:lnTo>
                    <a:lnTo>
                      <a:pt x="4" y="68"/>
                    </a:lnTo>
                    <a:lnTo>
                      <a:pt x="18" y="74"/>
                    </a:lnTo>
                    <a:lnTo>
                      <a:pt x="40" y="80"/>
                    </a:lnTo>
                    <a:lnTo>
                      <a:pt x="72" y="84"/>
                    </a:lnTo>
                    <a:lnTo>
                      <a:pt x="156" y="94"/>
                    </a:lnTo>
                    <a:lnTo>
                      <a:pt x="270" y="104"/>
                    </a:lnTo>
                    <a:lnTo>
                      <a:pt x="406" y="112"/>
                    </a:lnTo>
                    <a:lnTo>
                      <a:pt x="562" y="116"/>
                    </a:lnTo>
                    <a:lnTo>
                      <a:pt x="736" y="120"/>
                    </a:lnTo>
                    <a:lnTo>
                      <a:pt x="922" y="122"/>
                    </a:lnTo>
                    <a:lnTo>
                      <a:pt x="1110" y="120"/>
                    </a:lnTo>
                    <a:lnTo>
                      <a:pt x="1284" y="116"/>
                    </a:lnTo>
                    <a:lnTo>
                      <a:pt x="1442" y="112"/>
                    </a:lnTo>
                    <a:lnTo>
                      <a:pt x="1578" y="104"/>
                    </a:lnTo>
                    <a:lnTo>
                      <a:pt x="1690" y="94"/>
                    </a:lnTo>
                    <a:lnTo>
                      <a:pt x="1776" y="84"/>
                    </a:lnTo>
                    <a:lnTo>
                      <a:pt x="1806" y="80"/>
                    </a:lnTo>
                    <a:lnTo>
                      <a:pt x="1830" y="74"/>
                    </a:lnTo>
                    <a:lnTo>
                      <a:pt x="1844" y="68"/>
                    </a:lnTo>
                    <a:lnTo>
                      <a:pt x="1848" y="64"/>
                    </a:lnTo>
                    <a:lnTo>
                      <a:pt x="1848" y="62"/>
                    </a:lnTo>
                    <a:lnTo>
                      <a:pt x="1848" y="58"/>
                    </a:lnTo>
                    <a:lnTo>
                      <a:pt x="1844" y="56"/>
                    </a:lnTo>
                    <a:lnTo>
                      <a:pt x="1830" y="48"/>
                    </a:lnTo>
                    <a:lnTo>
                      <a:pt x="1806" y="44"/>
                    </a:lnTo>
                    <a:lnTo>
                      <a:pt x="1776" y="38"/>
                    </a:lnTo>
                    <a:lnTo>
                      <a:pt x="1738" y="32"/>
                    </a:lnTo>
                    <a:lnTo>
                      <a:pt x="1690" y="26"/>
                    </a:lnTo>
                    <a:lnTo>
                      <a:pt x="1578" y="18"/>
                    </a:lnTo>
                    <a:lnTo>
                      <a:pt x="1442" y="10"/>
                    </a:lnTo>
                    <a:lnTo>
                      <a:pt x="1284" y="4"/>
                    </a:lnTo>
                    <a:lnTo>
                      <a:pt x="1110" y="2"/>
                    </a:lnTo>
                    <a:lnTo>
                      <a:pt x="9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3" name="Freeform 318"/>
              <p:cNvSpPr>
                <a:spLocks noEditPoints="1" noChangeArrowheads="1"/>
              </p:cNvSpPr>
              <p:nvPr/>
            </p:nvSpPr>
            <p:spPr bwMode="auto">
              <a:xfrm>
                <a:off x="194" y="12"/>
                <a:ext cx="1840" cy="122"/>
              </a:xfrm>
              <a:custGeom>
                <a:avLst/>
                <a:gdLst>
                  <a:gd name="T0" fmla="*/ 918 w 1840"/>
                  <a:gd name="T1" fmla="*/ 122 h 122"/>
                  <a:gd name="T2" fmla="*/ 562 w 1840"/>
                  <a:gd name="T3" fmla="*/ 116 h 122"/>
                  <a:gd name="T4" fmla="*/ 272 w 1840"/>
                  <a:gd name="T5" fmla="*/ 104 h 122"/>
                  <a:gd name="T6" fmla="*/ 78 w 1840"/>
                  <a:gd name="T7" fmla="*/ 84 h 122"/>
                  <a:gd name="T8" fmla="*/ 24 w 1840"/>
                  <a:gd name="T9" fmla="*/ 74 h 122"/>
                  <a:gd name="T10" fmla="*/ 6 w 1840"/>
                  <a:gd name="T11" fmla="*/ 64 h 122"/>
                  <a:gd name="T12" fmla="*/ 6 w 1840"/>
                  <a:gd name="T13" fmla="*/ 62 h 122"/>
                  <a:gd name="T14" fmla="*/ 10 w 1840"/>
                  <a:gd name="T15" fmla="*/ 56 h 122"/>
                  <a:gd name="T16" fmla="*/ 46 w 1840"/>
                  <a:gd name="T17" fmla="*/ 44 h 122"/>
                  <a:gd name="T18" fmla="*/ 116 w 1840"/>
                  <a:gd name="T19" fmla="*/ 32 h 122"/>
                  <a:gd name="T20" fmla="*/ 272 w 1840"/>
                  <a:gd name="T21" fmla="*/ 18 h 122"/>
                  <a:gd name="T22" fmla="*/ 562 w 1840"/>
                  <a:gd name="T23" fmla="*/ 6 h 122"/>
                  <a:gd name="T24" fmla="*/ 918 w 1840"/>
                  <a:gd name="T25" fmla="*/ 0 h 122"/>
                  <a:gd name="T26" fmla="*/ 1104 w 1840"/>
                  <a:gd name="T27" fmla="*/ 2 h 122"/>
                  <a:gd name="T28" fmla="*/ 1432 w 1840"/>
                  <a:gd name="T29" fmla="*/ 10 h 122"/>
                  <a:gd name="T30" fmla="*/ 1678 w 1840"/>
                  <a:gd name="T31" fmla="*/ 28 h 122"/>
                  <a:gd name="T32" fmla="*/ 1762 w 1840"/>
                  <a:gd name="T33" fmla="*/ 38 h 122"/>
                  <a:gd name="T34" fmla="*/ 1816 w 1840"/>
                  <a:gd name="T35" fmla="*/ 50 h 122"/>
                  <a:gd name="T36" fmla="*/ 1832 w 1840"/>
                  <a:gd name="T37" fmla="*/ 58 h 122"/>
                  <a:gd name="T38" fmla="*/ 1834 w 1840"/>
                  <a:gd name="T39" fmla="*/ 62 h 122"/>
                  <a:gd name="T40" fmla="*/ 1830 w 1840"/>
                  <a:gd name="T41" fmla="*/ 68 h 122"/>
                  <a:gd name="T42" fmla="*/ 1794 w 1840"/>
                  <a:gd name="T43" fmla="*/ 78 h 122"/>
                  <a:gd name="T44" fmla="*/ 1678 w 1840"/>
                  <a:gd name="T45" fmla="*/ 94 h 122"/>
                  <a:gd name="T46" fmla="*/ 1432 w 1840"/>
                  <a:gd name="T47" fmla="*/ 110 h 122"/>
                  <a:gd name="T48" fmla="*/ 1104 w 1840"/>
                  <a:gd name="T49" fmla="*/ 120 h 122"/>
                  <a:gd name="T50" fmla="*/ 918 w 1840"/>
                  <a:gd name="T51" fmla="*/ 0 h 122"/>
                  <a:gd name="T52" fmla="*/ 732 w 1840"/>
                  <a:gd name="T53" fmla="*/ 2 h 122"/>
                  <a:gd name="T54" fmla="*/ 404 w 1840"/>
                  <a:gd name="T55" fmla="*/ 10 h 122"/>
                  <a:gd name="T56" fmla="*/ 158 w 1840"/>
                  <a:gd name="T57" fmla="*/ 28 h 122"/>
                  <a:gd name="T58" fmla="*/ 72 w 1840"/>
                  <a:gd name="T59" fmla="*/ 38 h 122"/>
                  <a:gd name="T60" fmla="*/ 18 w 1840"/>
                  <a:gd name="T61" fmla="*/ 50 h 122"/>
                  <a:gd name="T62" fmla="*/ 2 w 1840"/>
                  <a:gd name="T63" fmla="*/ 58 h 122"/>
                  <a:gd name="T64" fmla="*/ 0 w 1840"/>
                  <a:gd name="T65" fmla="*/ 62 h 122"/>
                  <a:gd name="T66" fmla="*/ 6 w 1840"/>
                  <a:gd name="T67" fmla="*/ 68 h 122"/>
                  <a:gd name="T68" fmla="*/ 42 w 1840"/>
                  <a:gd name="T69" fmla="*/ 80 h 122"/>
                  <a:gd name="T70" fmla="*/ 158 w 1840"/>
                  <a:gd name="T71" fmla="*/ 94 h 122"/>
                  <a:gd name="T72" fmla="*/ 404 w 1840"/>
                  <a:gd name="T73" fmla="*/ 110 h 122"/>
                  <a:gd name="T74" fmla="*/ 732 w 1840"/>
                  <a:gd name="T75" fmla="*/ 120 h 122"/>
                  <a:gd name="T76" fmla="*/ 918 w 1840"/>
                  <a:gd name="T77" fmla="*/ 122 h 122"/>
                  <a:gd name="T78" fmla="*/ 1278 w 1840"/>
                  <a:gd name="T79" fmla="*/ 116 h 122"/>
                  <a:gd name="T80" fmla="*/ 1570 w 1840"/>
                  <a:gd name="T81" fmla="*/ 104 h 122"/>
                  <a:gd name="T82" fmla="*/ 1768 w 1840"/>
                  <a:gd name="T83" fmla="*/ 84 h 122"/>
                  <a:gd name="T84" fmla="*/ 1820 w 1840"/>
                  <a:gd name="T85" fmla="*/ 74 h 122"/>
                  <a:gd name="T86" fmla="*/ 1838 w 1840"/>
                  <a:gd name="T87" fmla="*/ 64 h 122"/>
                  <a:gd name="T88" fmla="*/ 1840 w 1840"/>
                  <a:gd name="T89" fmla="*/ 62 h 122"/>
                  <a:gd name="T90" fmla="*/ 1834 w 1840"/>
                  <a:gd name="T91" fmla="*/ 56 h 122"/>
                  <a:gd name="T92" fmla="*/ 1798 w 1840"/>
                  <a:gd name="T93" fmla="*/ 44 h 122"/>
                  <a:gd name="T94" fmla="*/ 1728 w 1840"/>
                  <a:gd name="T95" fmla="*/ 32 h 122"/>
                  <a:gd name="T96" fmla="*/ 1570 w 1840"/>
                  <a:gd name="T97" fmla="*/ 18 h 122"/>
                  <a:gd name="T98" fmla="*/ 1278 w 1840"/>
                  <a:gd name="T99" fmla="*/ 6 h 122"/>
                  <a:gd name="T100" fmla="*/ 918 w 184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0" h="122">
                    <a:moveTo>
                      <a:pt x="918" y="122"/>
                    </a:moveTo>
                    <a:lnTo>
                      <a:pt x="918" y="122"/>
                    </a:lnTo>
                    <a:lnTo>
                      <a:pt x="734" y="120"/>
                    </a:lnTo>
                    <a:lnTo>
                      <a:pt x="562" y="116"/>
                    </a:lnTo>
                    <a:lnTo>
                      <a:pt x="408" y="110"/>
                    </a:lnTo>
                    <a:lnTo>
                      <a:pt x="272" y="104"/>
                    </a:lnTo>
                    <a:lnTo>
                      <a:pt x="162" y="94"/>
                    </a:lnTo>
                    <a:lnTo>
                      <a:pt x="78" y="84"/>
                    </a:lnTo>
                    <a:lnTo>
                      <a:pt x="46" y="78"/>
                    </a:lnTo>
                    <a:lnTo>
                      <a:pt x="24" y="74"/>
                    </a:lnTo>
                    <a:lnTo>
                      <a:pt x="10" y="68"/>
                    </a:lnTo>
                    <a:lnTo>
                      <a:pt x="6" y="64"/>
                    </a:lnTo>
                    <a:lnTo>
                      <a:pt x="6" y="62"/>
                    </a:lnTo>
                    <a:lnTo>
                      <a:pt x="6" y="58"/>
                    </a:lnTo>
                    <a:lnTo>
                      <a:pt x="10" y="56"/>
                    </a:lnTo>
                    <a:lnTo>
                      <a:pt x="24" y="50"/>
                    </a:lnTo>
                    <a:lnTo>
                      <a:pt x="46" y="44"/>
                    </a:lnTo>
                    <a:lnTo>
                      <a:pt x="78" y="38"/>
                    </a:lnTo>
                    <a:lnTo>
                      <a:pt x="116" y="32"/>
                    </a:lnTo>
                    <a:lnTo>
                      <a:pt x="162" y="28"/>
                    </a:lnTo>
                    <a:lnTo>
                      <a:pt x="272" y="18"/>
                    </a:lnTo>
                    <a:lnTo>
                      <a:pt x="408" y="10"/>
                    </a:lnTo>
                    <a:lnTo>
                      <a:pt x="562" y="6"/>
                    </a:lnTo>
                    <a:lnTo>
                      <a:pt x="734" y="2"/>
                    </a:lnTo>
                    <a:lnTo>
                      <a:pt x="918" y="0"/>
                    </a:lnTo>
                    <a:lnTo>
                      <a:pt x="1104" y="2"/>
                    </a:lnTo>
                    <a:lnTo>
                      <a:pt x="1276" y="6"/>
                    </a:lnTo>
                    <a:lnTo>
                      <a:pt x="1432" y="10"/>
                    </a:lnTo>
                    <a:lnTo>
                      <a:pt x="1568" y="18"/>
                    </a:lnTo>
                    <a:lnTo>
                      <a:pt x="1678" y="28"/>
                    </a:lnTo>
                    <a:lnTo>
                      <a:pt x="1724" y="32"/>
                    </a:lnTo>
                    <a:lnTo>
                      <a:pt x="1762" y="38"/>
                    </a:lnTo>
                    <a:lnTo>
                      <a:pt x="1794" y="44"/>
                    </a:lnTo>
                    <a:lnTo>
                      <a:pt x="1816" y="50"/>
                    </a:lnTo>
                    <a:lnTo>
                      <a:pt x="1830" y="56"/>
                    </a:lnTo>
                    <a:lnTo>
                      <a:pt x="1832" y="58"/>
                    </a:lnTo>
                    <a:lnTo>
                      <a:pt x="1834" y="62"/>
                    </a:lnTo>
                    <a:lnTo>
                      <a:pt x="1832" y="64"/>
                    </a:lnTo>
                    <a:lnTo>
                      <a:pt x="1830" y="68"/>
                    </a:lnTo>
                    <a:lnTo>
                      <a:pt x="1816" y="74"/>
                    </a:lnTo>
                    <a:lnTo>
                      <a:pt x="1794" y="78"/>
                    </a:lnTo>
                    <a:lnTo>
                      <a:pt x="1762" y="84"/>
                    </a:lnTo>
                    <a:lnTo>
                      <a:pt x="1678" y="94"/>
                    </a:lnTo>
                    <a:lnTo>
                      <a:pt x="1568" y="104"/>
                    </a:lnTo>
                    <a:lnTo>
                      <a:pt x="1432" y="110"/>
                    </a:lnTo>
                    <a:lnTo>
                      <a:pt x="1276" y="116"/>
                    </a:lnTo>
                    <a:lnTo>
                      <a:pt x="1104" y="120"/>
                    </a:lnTo>
                    <a:lnTo>
                      <a:pt x="918" y="122"/>
                    </a:lnTo>
                    <a:close/>
                    <a:moveTo>
                      <a:pt x="918" y="0"/>
                    </a:moveTo>
                    <a:lnTo>
                      <a:pt x="918" y="0"/>
                    </a:lnTo>
                    <a:lnTo>
                      <a:pt x="732" y="2"/>
                    </a:lnTo>
                    <a:lnTo>
                      <a:pt x="560" y="6"/>
                    </a:lnTo>
                    <a:lnTo>
                      <a:pt x="404" y="10"/>
                    </a:lnTo>
                    <a:lnTo>
                      <a:pt x="270" y="18"/>
                    </a:lnTo>
                    <a:lnTo>
                      <a:pt x="158" y="28"/>
                    </a:lnTo>
                    <a:lnTo>
                      <a:pt x="112" y="32"/>
                    </a:lnTo>
                    <a:lnTo>
                      <a:pt x="72" y="38"/>
                    </a:lnTo>
                    <a:lnTo>
                      <a:pt x="42" y="44"/>
                    </a:lnTo>
                    <a:lnTo>
                      <a:pt x="18" y="50"/>
                    </a:lnTo>
                    <a:lnTo>
                      <a:pt x="6" y="56"/>
                    </a:lnTo>
                    <a:lnTo>
                      <a:pt x="2" y="58"/>
                    </a:lnTo>
                    <a:lnTo>
                      <a:pt x="0" y="62"/>
                    </a:lnTo>
                    <a:lnTo>
                      <a:pt x="2" y="64"/>
                    </a:lnTo>
                    <a:lnTo>
                      <a:pt x="6" y="68"/>
                    </a:lnTo>
                    <a:lnTo>
                      <a:pt x="18" y="74"/>
                    </a:lnTo>
                    <a:lnTo>
                      <a:pt x="42" y="80"/>
                    </a:lnTo>
                    <a:lnTo>
                      <a:pt x="72" y="84"/>
                    </a:lnTo>
                    <a:lnTo>
                      <a:pt x="158" y="94"/>
                    </a:lnTo>
                    <a:lnTo>
                      <a:pt x="270" y="104"/>
                    </a:lnTo>
                    <a:lnTo>
                      <a:pt x="404" y="110"/>
                    </a:lnTo>
                    <a:lnTo>
                      <a:pt x="560" y="116"/>
                    </a:lnTo>
                    <a:lnTo>
                      <a:pt x="732" y="120"/>
                    </a:lnTo>
                    <a:lnTo>
                      <a:pt x="918" y="122"/>
                    </a:lnTo>
                    <a:lnTo>
                      <a:pt x="1104" y="120"/>
                    </a:lnTo>
                    <a:lnTo>
                      <a:pt x="1278" y="116"/>
                    </a:lnTo>
                    <a:lnTo>
                      <a:pt x="1434" y="110"/>
                    </a:lnTo>
                    <a:lnTo>
                      <a:pt x="1570" y="104"/>
                    </a:lnTo>
                    <a:lnTo>
                      <a:pt x="1682" y="94"/>
                    </a:lnTo>
                    <a:lnTo>
                      <a:pt x="1768" y="84"/>
                    </a:lnTo>
                    <a:lnTo>
                      <a:pt x="1798" y="80"/>
                    </a:lnTo>
                    <a:lnTo>
                      <a:pt x="1820" y="74"/>
                    </a:lnTo>
                    <a:lnTo>
                      <a:pt x="1834" y="68"/>
                    </a:lnTo>
                    <a:lnTo>
                      <a:pt x="1838" y="64"/>
                    </a:lnTo>
                    <a:lnTo>
                      <a:pt x="1840" y="62"/>
                    </a:lnTo>
                    <a:lnTo>
                      <a:pt x="1838" y="58"/>
                    </a:lnTo>
                    <a:lnTo>
                      <a:pt x="1834" y="56"/>
                    </a:lnTo>
                    <a:lnTo>
                      <a:pt x="1820" y="50"/>
                    </a:lnTo>
                    <a:lnTo>
                      <a:pt x="1798" y="44"/>
                    </a:lnTo>
                    <a:lnTo>
                      <a:pt x="1768" y="38"/>
                    </a:lnTo>
                    <a:lnTo>
                      <a:pt x="1728" y="32"/>
                    </a:lnTo>
                    <a:lnTo>
                      <a:pt x="1682" y="28"/>
                    </a:lnTo>
                    <a:lnTo>
                      <a:pt x="1570" y="18"/>
                    </a:lnTo>
                    <a:lnTo>
                      <a:pt x="1434" y="10"/>
                    </a:lnTo>
                    <a:lnTo>
                      <a:pt x="1278" y="6"/>
                    </a:lnTo>
                    <a:lnTo>
                      <a:pt x="1104" y="2"/>
                    </a:lnTo>
                    <a:lnTo>
                      <a:pt x="918" y="0"/>
                    </a:lnTo>
                    <a:close/>
                  </a:path>
                </a:pathLst>
              </a:custGeom>
              <a:solidFill>
                <a:srgbClr val="E0DD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4" name="Freeform 319"/>
              <p:cNvSpPr>
                <a:spLocks noChangeArrowheads="1"/>
              </p:cNvSpPr>
              <p:nvPr/>
            </p:nvSpPr>
            <p:spPr bwMode="auto">
              <a:xfrm>
                <a:off x="200" y="12"/>
                <a:ext cx="1828" cy="122"/>
              </a:xfrm>
              <a:custGeom>
                <a:avLst/>
                <a:gdLst>
                  <a:gd name="T0" fmla="*/ 912 w 1828"/>
                  <a:gd name="T1" fmla="*/ 122 h 122"/>
                  <a:gd name="T2" fmla="*/ 912 w 1828"/>
                  <a:gd name="T3" fmla="*/ 122 h 122"/>
                  <a:gd name="T4" fmla="*/ 728 w 1828"/>
                  <a:gd name="T5" fmla="*/ 120 h 122"/>
                  <a:gd name="T6" fmla="*/ 556 w 1828"/>
                  <a:gd name="T7" fmla="*/ 116 h 122"/>
                  <a:gd name="T8" fmla="*/ 402 w 1828"/>
                  <a:gd name="T9" fmla="*/ 110 h 122"/>
                  <a:gd name="T10" fmla="*/ 266 w 1828"/>
                  <a:gd name="T11" fmla="*/ 104 h 122"/>
                  <a:gd name="T12" fmla="*/ 156 w 1828"/>
                  <a:gd name="T13" fmla="*/ 94 h 122"/>
                  <a:gd name="T14" fmla="*/ 72 w 1828"/>
                  <a:gd name="T15" fmla="*/ 84 h 122"/>
                  <a:gd name="T16" fmla="*/ 40 w 1828"/>
                  <a:gd name="T17" fmla="*/ 78 h 122"/>
                  <a:gd name="T18" fmla="*/ 18 w 1828"/>
                  <a:gd name="T19" fmla="*/ 74 h 122"/>
                  <a:gd name="T20" fmla="*/ 4 w 1828"/>
                  <a:gd name="T21" fmla="*/ 68 h 122"/>
                  <a:gd name="T22" fmla="*/ 0 w 1828"/>
                  <a:gd name="T23" fmla="*/ 64 h 122"/>
                  <a:gd name="T24" fmla="*/ 0 w 1828"/>
                  <a:gd name="T25" fmla="*/ 62 h 122"/>
                  <a:gd name="T26" fmla="*/ 0 w 1828"/>
                  <a:gd name="T27" fmla="*/ 62 h 122"/>
                  <a:gd name="T28" fmla="*/ 0 w 1828"/>
                  <a:gd name="T29" fmla="*/ 58 h 122"/>
                  <a:gd name="T30" fmla="*/ 4 w 1828"/>
                  <a:gd name="T31" fmla="*/ 56 h 122"/>
                  <a:gd name="T32" fmla="*/ 18 w 1828"/>
                  <a:gd name="T33" fmla="*/ 50 h 122"/>
                  <a:gd name="T34" fmla="*/ 40 w 1828"/>
                  <a:gd name="T35" fmla="*/ 44 h 122"/>
                  <a:gd name="T36" fmla="*/ 72 w 1828"/>
                  <a:gd name="T37" fmla="*/ 38 h 122"/>
                  <a:gd name="T38" fmla="*/ 110 w 1828"/>
                  <a:gd name="T39" fmla="*/ 32 h 122"/>
                  <a:gd name="T40" fmla="*/ 156 w 1828"/>
                  <a:gd name="T41" fmla="*/ 28 h 122"/>
                  <a:gd name="T42" fmla="*/ 266 w 1828"/>
                  <a:gd name="T43" fmla="*/ 18 h 122"/>
                  <a:gd name="T44" fmla="*/ 402 w 1828"/>
                  <a:gd name="T45" fmla="*/ 10 h 122"/>
                  <a:gd name="T46" fmla="*/ 556 w 1828"/>
                  <a:gd name="T47" fmla="*/ 6 h 122"/>
                  <a:gd name="T48" fmla="*/ 728 w 1828"/>
                  <a:gd name="T49" fmla="*/ 2 h 122"/>
                  <a:gd name="T50" fmla="*/ 912 w 1828"/>
                  <a:gd name="T51" fmla="*/ 0 h 122"/>
                  <a:gd name="T52" fmla="*/ 912 w 1828"/>
                  <a:gd name="T53" fmla="*/ 0 h 122"/>
                  <a:gd name="T54" fmla="*/ 1098 w 1828"/>
                  <a:gd name="T55" fmla="*/ 2 h 122"/>
                  <a:gd name="T56" fmla="*/ 1270 w 1828"/>
                  <a:gd name="T57" fmla="*/ 6 h 122"/>
                  <a:gd name="T58" fmla="*/ 1426 w 1828"/>
                  <a:gd name="T59" fmla="*/ 10 h 122"/>
                  <a:gd name="T60" fmla="*/ 1562 w 1828"/>
                  <a:gd name="T61" fmla="*/ 18 h 122"/>
                  <a:gd name="T62" fmla="*/ 1672 w 1828"/>
                  <a:gd name="T63" fmla="*/ 28 h 122"/>
                  <a:gd name="T64" fmla="*/ 1718 w 1828"/>
                  <a:gd name="T65" fmla="*/ 32 h 122"/>
                  <a:gd name="T66" fmla="*/ 1756 w 1828"/>
                  <a:gd name="T67" fmla="*/ 38 h 122"/>
                  <a:gd name="T68" fmla="*/ 1788 w 1828"/>
                  <a:gd name="T69" fmla="*/ 44 h 122"/>
                  <a:gd name="T70" fmla="*/ 1810 w 1828"/>
                  <a:gd name="T71" fmla="*/ 50 h 122"/>
                  <a:gd name="T72" fmla="*/ 1824 w 1828"/>
                  <a:gd name="T73" fmla="*/ 56 h 122"/>
                  <a:gd name="T74" fmla="*/ 1826 w 1828"/>
                  <a:gd name="T75" fmla="*/ 58 h 122"/>
                  <a:gd name="T76" fmla="*/ 1828 w 1828"/>
                  <a:gd name="T77" fmla="*/ 62 h 122"/>
                  <a:gd name="T78" fmla="*/ 1828 w 1828"/>
                  <a:gd name="T79" fmla="*/ 62 h 122"/>
                  <a:gd name="T80" fmla="*/ 1826 w 1828"/>
                  <a:gd name="T81" fmla="*/ 64 h 122"/>
                  <a:gd name="T82" fmla="*/ 1824 w 1828"/>
                  <a:gd name="T83" fmla="*/ 68 h 122"/>
                  <a:gd name="T84" fmla="*/ 1810 w 1828"/>
                  <a:gd name="T85" fmla="*/ 74 h 122"/>
                  <a:gd name="T86" fmla="*/ 1788 w 1828"/>
                  <a:gd name="T87" fmla="*/ 78 h 122"/>
                  <a:gd name="T88" fmla="*/ 1756 w 1828"/>
                  <a:gd name="T89" fmla="*/ 84 h 122"/>
                  <a:gd name="T90" fmla="*/ 1672 w 1828"/>
                  <a:gd name="T91" fmla="*/ 94 h 122"/>
                  <a:gd name="T92" fmla="*/ 1562 w 1828"/>
                  <a:gd name="T93" fmla="*/ 104 h 122"/>
                  <a:gd name="T94" fmla="*/ 1426 w 1828"/>
                  <a:gd name="T95" fmla="*/ 110 h 122"/>
                  <a:gd name="T96" fmla="*/ 1270 w 1828"/>
                  <a:gd name="T97" fmla="*/ 116 h 122"/>
                  <a:gd name="T98" fmla="*/ 1098 w 1828"/>
                  <a:gd name="T99" fmla="*/ 120 h 122"/>
                  <a:gd name="T100" fmla="*/ 912 w 1828"/>
                  <a:gd name="T10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122">
                    <a:moveTo>
                      <a:pt x="912" y="122"/>
                    </a:moveTo>
                    <a:lnTo>
                      <a:pt x="912" y="122"/>
                    </a:lnTo>
                    <a:lnTo>
                      <a:pt x="728" y="120"/>
                    </a:lnTo>
                    <a:lnTo>
                      <a:pt x="556" y="116"/>
                    </a:lnTo>
                    <a:lnTo>
                      <a:pt x="402" y="110"/>
                    </a:lnTo>
                    <a:lnTo>
                      <a:pt x="266" y="104"/>
                    </a:lnTo>
                    <a:lnTo>
                      <a:pt x="156" y="94"/>
                    </a:lnTo>
                    <a:lnTo>
                      <a:pt x="72" y="84"/>
                    </a:lnTo>
                    <a:lnTo>
                      <a:pt x="40" y="78"/>
                    </a:lnTo>
                    <a:lnTo>
                      <a:pt x="18" y="74"/>
                    </a:lnTo>
                    <a:lnTo>
                      <a:pt x="4" y="68"/>
                    </a:lnTo>
                    <a:lnTo>
                      <a:pt x="0" y="64"/>
                    </a:lnTo>
                    <a:lnTo>
                      <a:pt x="0" y="62"/>
                    </a:lnTo>
                    <a:lnTo>
                      <a:pt x="0" y="58"/>
                    </a:lnTo>
                    <a:lnTo>
                      <a:pt x="4" y="56"/>
                    </a:lnTo>
                    <a:lnTo>
                      <a:pt x="18" y="50"/>
                    </a:lnTo>
                    <a:lnTo>
                      <a:pt x="40" y="44"/>
                    </a:lnTo>
                    <a:lnTo>
                      <a:pt x="72" y="38"/>
                    </a:lnTo>
                    <a:lnTo>
                      <a:pt x="110" y="32"/>
                    </a:lnTo>
                    <a:lnTo>
                      <a:pt x="156" y="28"/>
                    </a:lnTo>
                    <a:lnTo>
                      <a:pt x="266" y="18"/>
                    </a:lnTo>
                    <a:lnTo>
                      <a:pt x="402" y="10"/>
                    </a:lnTo>
                    <a:lnTo>
                      <a:pt x="556" y="6"/>
                    </a:lnTo>
                    <a:lnTo>
                      <a:pt x="728" y="2"/>
                    </a:lnTo>
                    <a:lnTo>
                      <a:pt x="912" y="0"/>
                    </a:lnTo>
                    <a:lnTo>
                      <a:pt x="1098" y="2"/>
                    </a:lnTo>
                    <a:lnTo>
                      <a:pt x="1270" y="6"/>
                    </a:lnTo>
                    <a:lnTo>
                      <a:pt x="1426" y="10"/>
                    </a:lnTo>
                    <a:lnTo>
                      <a:pt x="1562" y="18"/>
                    </a:lnTo>
                    <a:lnTo>
                      <a:pt x="1672" y="28"/>
                    </a:lnTo>
                    <a:lnTo>
                      <a:pt x="1718" y="32"/>
                    </a:lnTo>
                    <a:lnTo>
                      <a:pt x="1756" y="38"/>
                    </a:lnTo>
                    <a:lnTo>
                      <a:pt x="1788" y="44"/>
                    </a:lnTo>
                    <a:lnTo>
                      <a:pt x="1810" y="50"/>
                    </a:lnTo>
                    <a:lnTo>
                      <a:pt x="1824" y="56"/>
                    </a:lnTo>
                    <a:lnTo>
                      <a:pt x="1826" y="58"/>
                    </a:lnTo>
                    <a:lnTo>
                      <a:pt x="1828" y="62"/>
                    </a:lnTo>
                    <a:lnTo>
                      <a:pt x="1826" y="64"/>
                    </a:lnTo>
                    <a:lnTo>
                      <a:pt x="1824" y="68"/>
                    </a:lnTo>
                    <a:lnTo>
                      <a:pt x="1810" y="74"/>
                    </a:lnTo>
                    <a:lnTo>
                      <a:pt x="1788" y="78"/>
                    </a:lnTo>
                    <a:lnTo>
                      <a:pt x="1756" y="84"/>
                    </a:lnTo>
                    <a:lnTo>
                      <a:pt x="1672" y="94"/>
                    </a:lnTo>
                    <a:lnTo>
                      <a:pt x="1562" y="104"/>
                    </a:lnTo>
                    <a:lnTo>
                      <a:pt x="1426" y="110"/>
                    </a:lnTo>
                    <a:lnTo>
                      <a:pt x="1270" y="116"/>
                    </a:lnTo>
                    <a:lnTo>
                      <a:pt x="1098" y="120"/>
                    </a:lnTo>
                    <a:lnTo>
                      <a:pt x="912"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5" name="Freeform 320"/>
              <p:cNvSpPr>
                <a:spLocks noChangeArrowheads="1"/>
              </p:cNvSpPr>
              <p:nvPr/>
            </p:nvSpPr>
            <p:spPr bwMode="auto">
              <a:xfrm>
                <a:off x="194" y="12"/>
                <a:ext cx="1840" cy="122"/>
              </a:xfrm>
              <a:custGeom>
                <a:avLst/>
                <a:gdLst>
                  <a:gd name="T0" fmla="*/ 918 w 1840"/>
                  <a:gd name="T1" fmla="*/ 0 h 122"/>
                  <a:gd name="T2" fmla="*/ 918 w 1840"/>
                  <a:gd name="T3" fmla="*/ 0 h 122"/>
                  <a:gd name="T4" fmla="*/ 732 w 1840"/>
                  <a:gd name="T5" fmla="*/ 2 h 122"/>
                  <a:gd name="T6" fmla="*/ 560 w 1840"/>
                  <a:gd name="T7" fmla="*/ 6 h 122"/>
                  <a:gd name="T8" fmla="*/ 404 w 1840"/>
                  <a:gd name="T9" fmla="*/ 10 h 122"/>
                  <a:gd name="T10" fmla="*/ 270 w 1840"/>
                  <a:gd name="T11" fmla="*/ 18 h 122"/>
                  <a:gd name="T12" fmla="*/ 158 w 1840"/>
                  <a:gd name="T13" fmla="*/ 28 h 122"/>
                  <a:gd name="T14" fmla="*/ 112 w 1840"/>
                  <a:gd name="T15" fmla="*/ 32 h 122"/>
                  <a:gd name="T16" fmla="*/ 72 w 1840"/>
                  <a:gd name="T17" fmla="*/ 38 h 122"/>
                  <a:gd name="T18" fmla="*/ 42 w 1840"/>
                  <a:gd name="T19" fmla="*/ 44 h 122"/>
                  <a:gd name="T20" fmla="*/ 18 w 1840"/>
                  <a:gd name="T21" fmla="*/ 50 h 122"/>
                  <a:gd name="T22" fmla="*/ 6 w 1840"/>
                  <a:gd name="T23" fmla="*/ 56 h 122"/>
                  <a:gd name="T24" fmla="*/ 2 w 1840"/>
                  <a:gd name="T25" fmla="*/ 58 h 122"/>
                  <a:gd name="T26" fmla="*/ 0 w 1840"/>
                  <a:gd name="T27" fmla="*/ 62 h 122"/>
                  <a:gd name="T28" fmla="*/ 0 w 1840"/>
                  <a:gd name="T29" fmla="*/ 62 h 122"/>
                  <a:gd name="T30" fmla="*/ 2 w 1840"/>
                  <a:gd name="T31" fmla="*/ 64 h 122"/>
                  <a:gd name="T32" fmla="*/ 6 w 1840"/>
                  <a:gd name="T33" fmla="*/ 68 h 122"/>
                  <a:gd name="T34" fmla="*/ 18 w 1840"/>
                  <a:gd name="T35" fmla="*/ 74 h 122"/>
                  <a:gd name="T36" fmla="*/ 42 w 1840"/>
                  <a:gd name="T37" fmla="*/ 80 h 122"/>
                  <a:gd name="T38" fmla="*/ 72 w 1840"/>
                  <a:gd name="T39" fmla="*/ 84 h 122"/>
                  <a:gd name="T40" fmla="*/ 158 w 1840"/>
                  <a:gd name="T41" fmla="*/ 94 h 122"/>
                  <a:gd name="T42" fmla="*/ 270 w 1840"/>
                  <a:gd name="T43" fmla="*/ 104 h 122"/>
                  <a:gd name="T44" fmla="*/ 404 w 1840"/>
                  <a:gd name="T45" fmla="*/ 110 h 122"/>
                  <a:gd name="T46" fmla="*/ 560 w 1840"/>
                  <a:gd name="T47" fmla="*/ 116 h 122"/>
                  <a:gd name="T48" fmla="*/ 732 w 1840"/>
                  <a:gd name="T49" fmla="*/ 120 h 122"/>
                  <a:gd name="T50" fmla="*/ 918 w 1840"/>
                  <a:gd name="T51" fmla="*/ 122 h 122"/>
                  <a:gd name="T52" fmla="*/ 918 w 1840"/>
                  <a:gd name="T53" fmla="*/ 122 h 122"/>
                  <a:gd name="T54" fmla="*/ 1104 w 1840"/>
                  <a:gd name="T55" fmla="*/ 120 h 122"/>
                  <a:gd name="T56" fmla="*/ 1278 w 1840"/>
                  <a:gd name="T57" fmla="*/ 116 h 122"/>
                  <a:gd name="T58" fmla="*/ 1434 w 1840"/>
                  <a:gd name="T59" fmla="*/ 110 h 122"/>
                  <a:gd name="T60" fmla="*/ 1570 w 1840"/>
                  <a:gd name="T61" fmla="*/ 104 h 122"/>
                  <a:gd name="T62" fmla="*/ 1682 w 1840"/>
                  <a:gd name="T63" fmla="*/ 94 h 122"/>
                  <a:gd name="T64" fmla="*/ 1768 w 1840"/>
                  <a:gd name="T65" fmla="*/ 84 h 122"/>
                  <a:gd name="T66" fmla="*/ 1798 w 1840"/>
                  <a:gd name="T67" fmla="*/ 80 h 122"/>
                  <a:gd name="T68" fmla="*/ 1820 w 1840"/>
                  <a:gd name="T69" fmla="*/ 74 h 122"/>
                  <a:gd name="T70" fmla="*/ 1834 w 1840"/>
                  <a:gd name="T71" fmla="*/ 68 h 122"/>
                  <a:gd name="T72" fmla="*/ 1838 w 1840"/>
                  <a:gd name="T73" fmla="*/ 64 h 122"/>
                  <a:gd name="T74" fmla="*/ 1840 w 1840"/>
                  <a:gd name="T75" fmla="*/ 62 h 122"/>
                  <a:gd name="T76" fmla="*/ 1840 w 1840"/>
                  <a:gd name="T77" fmla="*/ 62 h 122"/>
                  <a:gd name="T78" fmla="*/ 1838 w 1840"/>
                  <a:gd name="T79" fmla="*/ 58 h 122"/>
                  <a:gd name="T80" fmla="*/ 1834 w 1840"/>
                  <a:gd name="T81" fmla="*/ 56 h 122"/>
                  <a:gd name="T82" fmla="*/ 1820 w 1840"/>
                  <a:gd name="T83" fmla="*/ 50 h 122"/>
                  <a:gd name="T84" fmla="*/ 1798 w 1840"/>
                  <a:gd name="T85" fmla="*/ 44 h 122"/>
                  <a:gd name="T86" fmla="*/ 1768 w 1840"/>
                  <a:gd name="T87" fmla="*/ 38 h 122"/>
                  <a:gd name="T88" fmla="*/ 1728 w 1840"/>
                  <a:gd name="T89" fmla="*/ 32 h 122"/>
                  <a:gd name="T90" fmla="*/ 1682 w 1840"/>
                  <a:gd name="T91" fmla="*/ 28 h 122"/>
                  <a:gd name="T92" fmla="*/ 1570 w 1840"/>
                  <a:gd name="T93" fmla="*/ 18 h 122"/>
                  <a:gd name="T94" fmla="*/ 1434 w 1840"/>
                  <a:gd name="T95" fmla="*/ 10 h 122"/>
                  <a:gd name="T96" fmla="*/ 1278 w 1840"/>
                  <a:gd name="T97" fmla="*/ 6 h 122"/>
                  <a:gd name="T98" fmla="*/ 1104 w 1840"/>
                  <a:gd name="T99" fmla="*/ 2 h 122"/>
                  <a:gd name="T100" fmla="*/ 918 w 1840"/>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0" h="122">
                    <a:moveTo>
                      <a:pt x="918" y="0"/>
                    </a:moveTo>
                    <a:lnTo>
                      <a:pt x="918" y="0"/>
                    </a:lnTo>
                    <a:lnTo>
                      <a:pt x="732" y="2"/>
                    </a:lnTo>
                    <a:lnTo>
                      <a:pt x="560" y="6"/>
                    </a:lnTo>
                    <a:lnTo>
                      <a:pt x="404" y="10"/>
                    </a:lnTo>
                    <a:lnTo>
                      <a:pt x="270" y="18"/>
                    </a:lnTo>
                    <a:lnTo>
                      <a:pt x="158" y="28"/>
                    </a:lnTo>
                    <a:lnTo>
                      <a:pt x="112" y="32"/>
                    </a:lnTo>
                    <a:lnTo>
                      <a:pt x="72" y="38"/>
                    </a:lnTo>
                    <a:lnTo>
                      <a:pt x="42" y="44"/>
                    </a:lnTo>
                    <a:lnTo>
                      <a:pt x="18" y="50"/>
                    </a:lnTo>
                    <a:lnTo>
                      <a:pt x="6" y="56"/>
                    </a:lnTo>
                    <a:lnTo>
                      <a:pt x="2" y="58"/>
                    </a:lnTo>
                    <a:lnTo>
                      <a:pt x="0" y="62"/>
                    </a:lnTo>
                    <a:lnTo>
                      <a:pt x="2" y="64"/>
                    </a:lnTo>
                    <a:lnTo>
                      <a:pt x="6" y="68"/>
                    </a:lnTo>
                    <a:lnTo>
                      <a:pt x="18" y="74"/>
                    </a:lnTo>
                    <a:lnTo>
                      <a:pt x="42" y="80"/>
                    </a:lnTo>
                    <a:lnTo>
                      <a:pt x="72" y="84"/>
                    </a:lnTo>
                    <a:lnTo>
                      <a:pt x="158" y="94"/>
                    </a:lnTo>
                    <a:lnTo>
                      <a:pt x="270" y="104"/>
                    </a:lnTo>
                    <a:lnTo>
                      <a:pt x="404" y="110"/>
                    </a:lnTo>
                    <a:lnTo>
                      <a:pt x="560" y="116"/>
                    </a:lnTo>
                    <a:lnTo>
                      <a:pt x="732" y="120"/>
                    </a:lnTo>
                    <a:lnTo>
                      <a:pt x="918" y="122"/>
                    </a:lnTo>
                    <a:lnTo>
                      <a:pt x="1104" y="120"/>
                    </a:lnTo>
                    <a:lnTo>
                      <a:pt x="1278" y="116"/>
                    </a:lnTo>
                    <a:lnTo>
                      <a:pt x="1434" y="110"/>
                    </a:lnTo>
                    <a:lnTo>
                      <a:pt x="1570" y="104"/>
                    </a:lnTo>
                    <a:lnTo>
                      <a:pt x="1682" y="94"/>
                    </a:lnTo>
                    <a:lnTo>
                      <a:pt x="1768" y="84"/>
                    </a:lnTo>
                    <a:lnTo>
                      <a:pt x="1798" y="80"/>
                    </a:lnTo>
                    <a:lnTo>
                      <a:pt x="1820" y="74"/>
                    </a:lnTo>
                    <a:lnTo>
                      <a:pt x="1834" y="68"/>
                    </a:lnTo>
                    <a:lnTo>
                      <a:pt x="1838" y="64"/>
                    </a:lnTo>
                    <a:lnTo>
                      <a:pt x="1840" y="62"/>
                    </a:lnTo>
                    <a:lnTo>
                      <a:pt x="1838" y="58"/>
                    </a:lnTo>
                    <a:lnTo>
                      <a:pt x="1834" y="56"/>
                    </a:lnTo>
                    <a:lnTo>
                      <a:pt x="1820" y="50"/>
                    </a:lnTo>
                    <a:lnTo>
                      <a:pt x="1798" y="44"/>
                    </a:lnTo>
                    <a:lnTo>
                      <a:pt x="1768" y="38"/>
                    </a:lnTo>
                    <a:lnTo>
                      <a:pt x="1728" y="32"/>
                    </a:lnTo>
                    <a:lnTo>
                      <a:pt x="1682" y="28"/>
                    </a:lnTo>
                    <a:lnTo>
                      <a:pt x="1570" y="18"/>
                    </a:lnTo>
                    <a:lnTo>
                      <a:pt x="1434" y="10"/>
                    </a:lnTo>
                    <a:lnTo>
                      <a:pt x="1278" y="6"/>
                    </a:lnTo>
                    <a:lnTo>
                      <a:pt x="1104" y="2"/>
                    </a:lnTo>
                    <a:lnTo>
                      <a:pt x="9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6" name="Freeform 321"/>
              <p:cNvSpPr>
                <a:spLocks noEditPoints="1" noChangeArrowheads="1"/>
              </p:cNvSpPr>
              <p:nvPr/>
            </p:nvSpPr>
            <p:spPr bwMode="auto">
              <a:xfrm>
                <a:off x="200" y="12"/>
                <a:ext cx="1828" cy="122"/>
              </a:xfrm>
              <a:custGeom>
                <a:avLst/>
                <a:gdLst>
                  <a:gd name="T0" fmla="*/ 912 w 1828"/>
                  <a:gd name="T1" fmla="*/ 120 h 122"/>
                  <a:gd name="T2" fmla="*/ 558 w 1828"/>
                  <a:gd name="T3" fmla="*/ 116 h 122"/>
                  <a:gd name="T4" fmla="*/ 270 w 1828"/>
                  <a:gd name="T5" fmla="*/ 104 h 122"/>
                  <a:gd name="T6" fmla="*/ 76 w 1828"/>
                  <a:gd name="T7" fmla="*/ 84 h 122"/>
                  <a:gd name="T8" fmla="*/ 22 w 1828"/>
                  <a:gd name="T9" fmla="*/ 74 h 122"/>
                  <a:gd name="T10" fmla="*/ 6 w 1828"/>
                  <a:gd name="T11" fmla="*/ 64 h 122"/>
                  <a:gd name="T12" fmla="*/ 4 w 1828"/>
                  <a:gd name="T13" fmla="*/ 62 h 122"/>
                  <a:gd name="T14" fmla="*/ 10 w 1828"/>
                  <a:gd name="T15" fmla="*/ 56 h 122"/>
                  <a:gd name="T16" fmla="*/ 46 w 1828"/>
                  <a:gd name="T17" fmla="*/ 44 h 122"/>
                  <a:gd name="T18" fmla="*/ 114 w 1828"/>
                  <a:gd name="T19" fmla="*/ 32 h 122"/>
                  <a:gd name="T20" fmla="*/ 270 w 1828"/>
                  <a:gd name="T21" fmla="*/ 18 h 122"/>
                  <a:gd name="T22" fmla="*/ 558 w 1828"/>
                  <a:gd name="T23" fmla="*/ 6 h 122"/>
                  <a:gd name="T24" fmla="*/ 912 w 1828"/>
                  <a:gd name="T25" fmla="*/ 2 h 122"/>
                  <a:gd name="T26" fmla="*/ 1096 w 1828"/>
                  <a:gd name="T27" fmla="*/ 2 h 122"/>
                  <a:gd name="T28" fmla="*/ 1422 w 1828"/>
                  <a:gd name="T29" fmla="*/ 12 h 122"/>
                  <a:gd name="T30" fmla="*/ 1668 w 1828"/>
                  <a:gd name="T31" fmla="*/ 28 h 122"/>
                  <a:gd name="T32" fmla="*/ 1752 w 1828"/>
                  <a:gd name="T33" fmla="*/ 38 h 122"/>
                  <a:gd name="T34" fmla="*/ 1804 w 1828"/>
                  <a:gd name="T35" fmla="*/ 50 h 122"/>
                  <a:gd name="T36" fmla="*/ 1822 w 1828"/>
                  <a:gd name="T37" fmla="*/ 58 h 122"/>
                  <a:gd name="T38" fmla="*/ 1822 w 1828"/>
                  <a:gd name="T39" fmla="*/ 62 h 122"/>
                  <a:gd name="T40" fmla="*/ 1818 w 1828"/>
                  <a:gd name="T41" fmla="*/ 68 h 122"/>
                  <a:gd name="T42" fmla="*/ 1782 w 1828"/>
                  <a:gd name="T43" fmla="*/ 78 h 122"/>
                  <a:gd name="T44" fmla="*/ 1668 w 1828"/>
                  <a:gd name="T45" fmla="*/ 94 h 122"/>
                  <a:gd name="T46" fmla="*/ 1422 w 1828"/>
                  <a:gd name="T47" fmla="*/ 110 h 122"/>
                  <a:gd name="T48" fmla="*/ 1096 w 1828"/>
                  <a:gd name="T49" fmla="*/ 120 h 122"/>
                  <a:gd name="T50" fmla="*/ 912 w 1828"/>
                  <a:gd name="T51" fmla="*/ 0 h 122"/>
                  <a:gd name="T52" fmla="*/ 728 w 1828"/>
                  <a:gd name="T53" fmla="*/ 2 h 122"/>
                  <a:gd name="T54" fmla="*/ 402 w 1828"/>
                  <a:gd name="T55" fmla="*/ 10 h 122"/>
                  <a:gd name="T56" fmla="*/ 156 w 1828"/>
                  <a:gd name="T57" fmla="*/ 28 h 122"/>
                  <a:gd name="T58" fmla="*/ 72 w 1828"/>
                  <a:gd name="T59" fmla="*/ 38 h 122"/>
                  <a:gd name="T60" fmla="*/ 18 w 1828"/>
                  <a:gd name="T61" fmla="*/ 50 h 122"/>
                  <a:gd name="T62" fmla="*/ 0 w 1828"/>
                  <a:gd name="T63" fmla="*/ 58 h 122"/>
                  <a:gd name="T64" fmla="*/ 0 w 1828"/>
                  <a:gd name="T65" fmla="*/ 62 h 122"/>
                  <a:gd name="T66" fmla="*/ 4 w 1828"/>
                  <a:gd name="T67" fmla="*/ 68 h 122"/>
                  <a:gd name="T68" fmla="*/ 40 w 1828"/>
                  <a:gd name="T69" fmla="*/ 78 h 122"/>
                  <a:gd name="T70" fmla="*/ 156 w 1828"/>
                  <a:gd name="T71" fmla="*/ 94 h 122"/>
                  <a:gd name="T72" fmla="*/ 402 w 1828"/>
                  <a:gd name="T73" fmla="*/ 110 h 122"/>
                  <a:gd name="T74" fmla="*/ 728 w 1828"/>
                  <a:gd name="T75" fmla="*/ 120 h 122"/>
                  <a:gd name="T76" fmla="*/ 912 w 1828"/>
                  <a:gd name="T77" fmla="*/ 122 h 122"/>
                  <a:gd name="T78" fmla="*/ 1270 w 1828"/>
                  <a:gd name="T79" fmla="*/ 116 h 122"/>
                  <a:gd name="T80" fmla="*/ 1562 w 1828"/>
                  <a:gd name="T81" fmla="*/ 104 h 122"/>
                  <a:gd name="T82" fmla="*/ 1756 w 1828"/>
                  <a:gd name="T83" fmla="*/ 84 h 122"/>
                  <a:gd name="T84" fmla="*/ 1810 w 1828"/>
                  <a:gd name="T85" fmla="*/ 74 h 122"/>
                  <a:gd name="T86" fmla="*/ 1826 w 1828"/>
                  <a:gd name="T87" fmla="*/ 64 h 122"/>
                  <a:gd name="T88" fmla="*/ 1828 w 1828"/>
                  <a:gd name="T89" fmla="*/ 62 h 122"/>
                  <a:gd name="T90" fmla="*/ 1824 w 1828"/>
                  <a:gd name="T91" fmla="*/ 56 h 122"/>
                  <a:gd name="T92" fmla="*/ 1788 w 1828"/>
                  <a:gd name="T93" fmla="*/ 44 h 122"/>
                  <a:gd name="T94" fmla="*/ 1718 w 1828"/>
                  <a:gd name="T95" fmla="*/ 32 h 122"/>
                  <a:gd name="T96" fmla="*/ 1562 w 1828"/>
                  <a:gd name="T97" fmla="*/ 18 h 122"/>
                  <a:gd name="T98" fmla="*/ 1270 w 1828"/>
                  <a:gd name="T99" fmla="*/ 6 h 122"/>
                  <a:gd name="T100" fmla="*/ 912 w 1828"/>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122">
                    <a:moveTo>
                      <a:pt x="912" y="120"/>
                    </a:moveTo>
                    <a:lnTo>
                      <a:pt x="912" y="120"/>
                    </a:lnTo>
                    <a:lnTo>
                      <a:pt x="728" y="120"/>
                    </a:lnTo>
                    <a:lnTo>
                      <a:pt x="558" y="116"/>
                    </a:lnTo>
                    <a:lnTo>
                      <a:pt x="404" y="110"/>
                    </a:lnTo>
                    <a:lnTo>
                      <a:pt x="270" y="104"/>
                    </a:lnTo>
                    <a:lnTo>
                      <a:pt x="160" y="94"/>
                    </a:lnTo>
                    <a:lnTo>
                      <a:pt x="76" y="84"/>
                    </a:lnTo>
                    <a:lnTo>
                      <a:pt x="46" y="78"/>
                    </a:lnTo>
                    <a:lnTo>
                      <a:pt x="22" y="74"/>
                    </a:lnTo>
                    <a:lnTo>
                      <a:pt x="10" y="68"/>
                    </a:lnTo>
                    <a:lnTo>
                      <a:pt x="6" y="64"/>
                    </a:lnTo>
                    <a:lnTo>
                      <a:pt x="4" y="62"/>
                    </a:lnTo>
                    <a:lnTo>
                      <a:pt x="6" y="58"/>
                    </a:lnTo>
                    <a:lnTo>
                      <a:pt x="10" y="56"/>
                    </a:lnTo>
                    <a:lnTo>
                      <a:pt x="22" y="50"/>
                    </a:lnTo>
                    <a:lnTo>
                      <a:pt x="46" y="44"/>
                    </a:lnTo>
                    <a:lnTo>
                      <a:pt x="76" y="38"/>
                    </a:lnTo>
                    <a:lnTo>
                      <a:pt x="114" y="32"/>
                    </a:lnTo>
                    <a:lnTo>
                      <a:pt x="160" y="28"/>
                    </a:lnTo>
                    <a:lnTo>
                      <a:pt x="270" y="18"/>
                    </a:lnTo>
                    <a:lnTo>
                      <a:pt x="404" y="12"/>
                    </a:lnTo>
                    <a:lnTo>
                      <a:pt x="558" y="6"/>
                    </a:lnTo>
                    <a:lnTo>
                      <a:pt x="728" y="2"/>
                    </a:lnTo>
                    <a:lnTo>
                      <a:pt x="912" y="2"/>
                    </a:lnTo>
                    <a:lnTo>
                      <a:pt x="1096" y="2"/>
                    </a:lnTo>
                    <a:lnTo>
                      <a:pt x="1268" y="6"/>
                    </a:lnTo>
                    <a:lnTo>
                      <a:pt x="1422" y="12"/>
                    </a:lnTo>
                    <a:lnTo>
                      <a:pt x="1558" y="18"/>
                    </a:lnTo>
                    <a:lnTo>
                      <a:pt x="1668" y="28"/>
                    </a:lnTo>
                    <a:lnTo>
                      <a:pt x="1714" y="32"/>
                    </a:lnTo>
                    <a:lnTo>
                      <a:pt x="1752" y="38"/>
                    </a:lnTo>
                    <a:lnTo>
                      <a:pt x="1782" y="44"/>
                    </a:lnTo>
                    <a:lnTo>
                      <a:pt x="1804" y="50"/>
                    </a:lnTo>
                    <a:lnTo>
                      <a:pt x="1818" y="56"/>
                    </a:lnTo>
                    <a:lnTo>
                      <a:pt x="1822" y="58"/>
                    </a:lnTo>
                    <a:lnTo>
                      <a:pt x="1822" y="62"/>
                    </a:lnTo>
                    <a:lnTo>
                      <a:pt x="1822" y="64"/>
                    </a:lnTo>
                    <a:lnTo>
                      <a:pt x="1818" y="68"/>
                    </a:lnTo>
                    <a:lnTo>
                      <a:pt x="1804" y="74"/>
                    </a:lnTo>
                    <a:lnTo>
                      <a:pt x="1782" y="78"/>
                    </a:lnTo>
                    <a:lnTo>
                      <a:pt x="1752" y="84"/>
                    </a:lnTo>
                    <a:lnTo>
                      <a:pt x="1668" y="94"/>
                    </a:lnTo>
                    <a:lnTo>
                      <a:pt x="1558" y="104"/>
                    </a:lnTo>
                    <a:lnTo>
                      <a:pt x="1422" y="110"/>
                    </a:lnTo>
                    <a:lnTo>
                      <a:pt x="1268" y="116"/>
                    </a:lnTo>
                    <a:lnTo>
                      <a:pt x="1096" y="120"/>
                    </a:lnTo>
                    <a:lnTo>
                      <a:pt x="912" y="120"/>
                    </a:lnTo>
                    <a:close/>
                    <a:moveTo>
                      <a:pt x="912" y="0"/>
                    </a:moveTo>
                    <a:lnTo>
                      <a:pt x="912" y="0"/>
                    </a:lnTo>
                    <a:lnTo>
                      <a:pt x="728" y="2"/>
                    </a:lnTo>
                    <a:lnTo>
                      <a:pt x="556" y="6"/>
                    </a:lnTo>
                    <a:lnTo>
                      <a:pt x="402" y="10"/>
                    </a:lnTo>
                    <a:lnTo>
                      <a:pt x="266" y="18"/>
                    </a:lnTo>
                    <a:lnTo>
                      <a:pt x="156" y="28"/>
                    </a:lnTo>
                    <a:lnTo>
                      <a:pt x="110" y="32"/>
                    </a:lnTo>
                    <a:lnTo>
                      <a:pt x="72" y="38"/>
                    </a:lnTo>
                    <a:lnTo>
                      <a:pt x="40" y="44"/>
                    </a:lnTo>
                    <a:lnTo>
                      <a:pt x="18" y="50"/>
                    </a:lnTo>
                    <a:lnTo>
                      <a:pt x="4" y="56"/>
                    </a:lnTo>
                    <a:lnTo>
                      <a:pt x="0" y="58"/>
                    </a:lnTo>
                    <a:lnTo>
                      <a:pt x="0" y="62"/>
                    </a:lnTo>
                    <a:lnTo>
                      <a:pt x="0" y="64"/>
                    </a:lnTo>
                    <a:lnTo>
                      <a:pt x="4" y="68"/>
                    </a:lnTo>
                    <a:lnTo>
                      <a:pt x="18" y="74"/>
                    </a:lnTo>
                    <a:lnTo>
                      <a:pt x="40" y="78"/>
                    </a:lnTo>
                    <a:lnTo>
                      <a:pt x="72" y="84"/>
                    </a:lnTo>
                    <a:lnTo>
                      <a:pt x="156" y="94"/>
                    </a:lnTo>
                    <a:lnTo>
                      <a:pt x="266" y="104"/>
                    </a:lnTo>
                    <a:lnTo>
                      <a:pt x="402" y="110"/>
                    </a:lnTo>
                    <a:lnTo>
                      <a:pt x="556" y="116"/>
                    </a:lnTo>
                    <a:lnTo>
                      <a:pt x="728" y="120"/>
                    </a:lnTo>
                    <a:lnTo>
                      <a:pt x="912" y="122"/>
                    </a:lnTo>
                    <a:lnTo>
                      <a:pt x="1098" y="120"/>
                    </a:lnTo>
                    <a:lnTo>
                      <a:pt x="1270" y="116"/>
                    </a:lnTo>
                    <a:lnTo>
                      <a:pt x="1426" y="110"/>
                    </a:lnTo>
                    <a:lnTo>
                      <a:pt x="1562" y="104"/>
                    </a:lnTo>
                    <a:lnTo>
                      <a:pt x="1672" y="94"/>
                    </a:lnTo>
                    <a:lnTo>
                      <a:pt x="1756" y="84"/>
                    </a:lnTo>
                    <a:lnTo>
                      <a:pt x="1788" y="78"/>
                    </a:lnTo>
                    <a:lnTo>
                      <a:pt x="1810" y="74"/>
                    </a:lnTo>
                    <a:lnTo>
                      <a:pt x="1824" y="68"/>
                    </a:lnTo>
                    <a:lnTo>
                      <a:pt x="1826" y="64"/>
                    </a:lnTo>
                    <a:lnTo>
                      <a:pt x="1828" y="62"/>
                    </a:lnTo>
                    <a:lnTo>
                      <a:pt x="1826" y="58"/>
                    </a:lnTo>
                    <a:lnTo>
                      <a:pt x="1824" y="56"/>
                    </a:lnTo>
                    <a:lnTo>
                      <a:pt x="1810" y="50"/>
                    </a:lnTo>
                    <a:lnTo>
                      <a:pt x="1788" y="44"/>
                    </a:lnTo>
                    <a:lnTo>
                      <a:pt x="1756" y="38"/>
                    </a:lnTo>
                    <a:lnTo>
                      <a:pt x="1718" y="32"/>
                    </a:lnTo>
                    <a:lnTo>
                      <a:pt x="1672" y="28"/>
                    </a:lnTo>
                    <a:lnTo>
                      <a:pt x="1562" y="18"/>
                    </a:lnTo>
                    <a:lnTo>
                      <a:pt x="1426" y="10"/>
                    </a:lnTo>
                    <a:lnTo>
                      <a:pt x="1270" y="6"/>
                    </a:lnTo>
                    <a:lnTo>
                      <a:pt x="1098" y="2"/>
                    </a:lnTo>
                    <a:lnTo>
                      <a:pt x="912" y="0"/>
                    </a:lnTo>
                    <a:close/>
                  </a:path>
                </a:pathLst>
              </a:custGeom>
              <a:solidFill>
                <a:srgbClr val="DFDD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7" name="Freeform 322"/>
              <p:cNvSpPr>
                <a:spLocks noChangeArrowheads="1"/>
              </p:cNvSpPr>
              <p:nvPr/>
            </p:nvSpPr>
            <p:spPr bwMode="auto">
              <a:xfrm>
                <a:off x="204" y="14"/>
                <a:ext cx="1818" cy="118"/>
              </a:xfrm>
              <a:custGeom>
                <a:avLst/>
                <a:gdLst>
                  <a:gd name="T0" fmla="*/ 908 w 1818"/>
                  <a:gd name="T1" fmla="*/ 118 h 118"/>
                  <a:gd name="T2" fmla="*/ 908 w 1818"/>
                  <a:gd name="T3" fmla="*/ 118 h 118"/>
                  <a:gd name="T4" fmla="*/ 724 w 1818"/>
                  <a:gd name="T5" fmla="*/ 118 h 118"/>
                  <a:gd name="T6" fmla="*/ 554 w 1818"/>
                  <a:gd name="T7" fmla="*/ 114 h 118"/>
                  <a:gd name="T8" fmla="*/ 400 w 1818"/>
                  <a:gd name="T9" fmla="*/ 108 h 118"/>
                  <a:gd name="T10" fmla="*/ 266 w 1818"/>
                  <a:gd name="T11" fmla="*/ 102 h 118"/>
                  <a:gd name="T12" fmla="*/ 156 w 1818"/>
                  <a:gd name="T13" fmla="*/ 92 h 118"/>
                  <a:gd name="T14" fmla="*/ 72 w 1818"/>
                  <a:gd name="T15" fmla="*/ 82 h 118"/>
                  <a:gd name="T16" fmla="*/ 42 w 1818"/>
                  <a:gd name="T17" fmla="*/ 76 h 118"/>
                  <a:gd name="T18" fmla="*/ 18 w 1818"/>
                  <a:gd name="T19" fmla="*/ 72 h 118"/>
                  <a:gd name="T20" fmla="*/ 6 w 1818"/>
                  <a:gd name="T21" fmla="*/ 66 h 118"/>
                  <a:gd name="T22" fmla="*/ 2 w 1818"/>
                  <a:gd name="T23" fmla="*/ 62 h 118"/>
                  <a:gd name="T24" fmla="*/ 0 w 1818"/>
                  <a:gd name="T25" fmla="*/ 60 h 118"/>
                  <a:gd name="T26" fmla="*/ 0 w 1818"/>
                  <a:gd name="T27" fmla="*/ 60 h 118"/>
                  <a:gd name="T28" fmla="*/ 2 w 1818"/>
                  <a:gd name="T29" fmla="*/ 56 h 118"/>
                  <a:gd name="T30" fmla="*/ 6 w 1818"/>
                  <a:gd name="T31" fmla="*/ 54 h 118"/>
                  <a:gd name="T32" fmla="*/ 18 w 1818"/>
                  <a:gd name="T33" fmla="*/ 48 h 118"/>
                  <a:gd name="T34" fmla="*/ 42 w 1818"/>
                  <a:gd name="T35" fmla="*/ 42 h 118"/>
                  <a:gd name="T36" fmla="*/ 72 w 1818"/>
                  <a:gd name="T37" fmla="*/ 36 h 118"/>
                  <a:gd name="T38" fmla="*/ 110 w 1818"/>
                  <a:gd name="T39" fmla="*/ 30 h 118"/>
                  <a:gd name="T40" fmla="*/ 156 w 1818"/>
                  <a:gd name="T41" fmla="*/ 26 h 118"/>
                  <a:gd name="T42" fmla="*/ 266 w 1818"/>
                  <a:gd name="T43" fmla="*/ 16 h 118"/>
                  <a:gd name="T44" fmla="*/ 400 w 1818"/>
                  <a:gd name="T45" fmla="*/ 10 h 118"/>
                  <a:gd name="T46" fmla="*/ 554 w 1818"/>
                  <a:gd name="T47" fmla="*/ 4 h 118"/>
                  <a:gd name="T48" fmla="*/ 724 w 1818"/>
                  <a:gd name="T49" fmla="*/ 0 h 118"/>
                  <a:gd name="T50" fmla="*/ 908 w 1818"/>
                  <a:gd name="T51" fmla="*/ 0 h 118"/>
                  <a:gd name="T52" fmla="*/ 908 w 1818"/>
                  <a:gd name="T53" fmla="*/ 0 h 118"/>
                  <a:gd name="T54" fmla="*/ 1092 w 1818"/>
                  <a:gd name="T55" fmla="*/ 0 h 118"/>
                  <a:gd name="T56" fmla="*/ 1264 w 1818"/>
                  <a:gd name="T57" fmla="*/ 4 h 118"/>
                  <a:gd name="T58" fmla="*/ 1418 w 1818"/>
                  <a:gd name="T59" fmla="*/ 10 h 118"/>
                  <a:gd name="T60" fmla="*/ 1554 w 1818"/>
                  <a:gd name="T61" fmla="*/ 16 h 118"/>
                  <a:gd name="T62" fmla="*/ 1664 w 1818"/>
                  <a:gd name="T63" fmla="*/ 26 h 118"/>
                  <a:gd name="T64" fmla="*/ 1710 w 1818"/>
                  <a:gd name="T65" fmla="*/ 30 h 118"/>
                  <a:gd name="T66" fmla="*/ 1748 w 1818"/>
                  <a:gd name="T67" fmla="*/ 36 h 118"/>
                  <a:gd name="T68" fmla="*/ 1778 w 1818"/>
                  <a:gd name="T69" fmla="*/ 42 h 118"/>
                  <a:gd name="T70" fmla="*/ 1800 w 1818"/>
                  <a:gd name="T71" fmla="*/ 48 h 118"/>
                  <a:gd name="T72" fmla="*/ 1814 w 1818"/>
                  <a:gd name="T73" fmla="*/ 54 h 118"/>
                  <a:gd name="T74" fmla="*/ 1818 w 1818"/>
                  <a:gd name="T75" fmla="*/ 56 h 118"/>
                  <a:gd name="T76" fmla="*/ 1818 w 1818"/>
                  <a:gd name="T77" fmla="*/ 60 h 118"/>
                  <a:gd name="T78" fmla="*/ 1818 w 1818"/>
                  <a:gd name="T79" fmla="*/ 60 h 118"/>
                  <a:gd name="T80" fmla="*/ 1818 w 1818"/>
                  <a:gd name="T81" fmla="*/ 62 h 118"/>
                  <a:gd name="T82" fmla="*/ 1814 w 1818"/>
                  <a:gd name="T83" fmla="*/ 66 h 118"/>
                  <a:gd name="T84" fmla="*/ 1800 w 1818"/>
                  <a:gd name="T85" fmla="*/ 72 h 118"/>
                  <a:gd name="T86" fmla="*/ 1778 w 1818"/>
                  <a:gd name="T87" fmla="*/ 76 h 118"/>
                  <a:gd name="T88" fmla="*/ 1748 w 1818"/>
                  <a:gd name="T89" fmla="*/ 82 h 118"/>
                  <a:gd name="T90" fmla="*/ 1664 w 1818"/>
                  <a:gd name="T91" fmla="*/ 92 h 118"/>
                  <a:gd name="T92" fmla="*/ 1554 w 1818"/>
                  <a:gd name="T93" fmla="*/ 102 h 118"/>
                  <a:gd name="T94" fmla="*/ 1418 w 1818"/>
                  <a:gd name="T95" fmla="*/ 108 h 118"/>
                  <a:gd name="T96" fmla="*/ 1264 w 1818"/>
                  <a:gd name="T97" fmla="*/ 114 h 118"/>
                  <a:gd name="T98" fmla="*/ 1092 w 1818"/>
                  <a:gd name="T99" fmla="*/ 118 h 118"/>
                  <a:gd name="T100" fmla="*/ 908 w 1818"/>
                  <a:gd name="T10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8" h="118">
                    <a:moveTo>
                      <a:pt x="908" y="118"/>
                    </a:moveTo>
                    <a:lnTo>
                      <a:pt x="908" y="118"/>
                    </a:lnTo>
                    <a:lnTo>
                      <a:pt x="724" y="118"/>
                    </a:lnTo>
                    <a:lnTo>
                      <a:pt x="554" y="114"/>
                    </a:lnTo>
                    <a:lnTo>
                      <a:pt x="400" y="108"/>
                    </a:lnTo>
                    <a:lnTo>
                      <a:pt x="266" y="102"/>
                    </a:lnTo>
                    <a:lnTo>
                      <a:pt x="156" y="92"/>
                    </a:lnTo>
                    <a:lnTo>
                      <a:pt x="72" y="82"/>
                    </a:lnTo>
                    <a:lnTo>
                      <a:pt x="42" y="76"/>
                    </a:lnTo>
                    <a:lnTo>
                      <a:pt x="18" y="72"/>
                    </a:lnTo>
                    <a:lnTo>
                      <a:pt x="6" y="66"/>
                    </a:lnTo>
                    <a:lnTo>
                      <a:pt x="2" y="62"/>
                    </a:lnTo>
                    <a:lnTo>
                      <a:pt x="0" y="60"/>
                    </a:lnTo>
                    <a:lnTo>
                      <a:pt x="2" y="56"/>
                    </a:lnTo>
                    <a:lnTo>
                      <a:pt x="6" y="54"/>
                    </a:lnTo>
                    <a:lnTo>
                      <a:pt x="18" y="48"/>
                    </a:lnTo>
                    <a:lnTo>
                      <a:pt x="42" y="42"/>
                    </a:lnTo>
                    <a:lnTo>
                      <a:pt x="72" y="36"/>
                    </a:lnTo>
                    <a:lnTo>
                      <a:pt x="110" y="30"/>
                    </a:lnTo>
                    <a:lnTo>
                      <a:pt x="156" y="26"/>
                    </a:lnTo>
                    <a:lnTo>
                      <a:pt x="266" y="16"/>
                    </a:lnTo>
                    <a:lnTo>
                      <a:pt x="400" y="10"/>
                    </a:lnTo>
                    <a:lnTo>
                      <a:pt x="554" y="4"/>
                    </a:lnTo>
                    <a:lnTo>
                      <a:pt x="724" y="0"/>
                    </a:lnTo>
                    <a:lnTo>
                      <a:pt x="908" y="0"/>
                    </a:lnTo>
                    <a:lnTo>
                      <a:pt x="1092" y="0"/>
                    </a:lnTo>
                    <a:lnTo>
                      <a:pt x="1264" y="4"/>
                    </a:lnTo>
                    <a:lnTo>
                      <a:pt x="1418" y="10"/>
                    </a:lnTo>
                    <a:lnTo>
                      <a:pt x="1554" y="16"/>
                    </a:lnTo>
                    <a:lnTo>
                      <a:pt x="1664" y="26"/>
                    </a:lnTo>
                    <a:lnTo>
                      <a:pt x="1710" y="30"/>
                    </a:lnTo>
                    <a:lnTo>
                      <a:pt x="1748" y="36"/>
                    </a:lnTo>
                    <a:lnTo>
                      <a:pt x="1778" y="42"/>
                    </a:lnTo>
                    <a:lnTo>
                      <a:pt x="1800" y="48"/>
                    </a:lnTo>
                    <a:lnTo>
                      <a:pt x="1814" y="54"/>
                    </a:lnTo>
                    <a:lnTo>
                      <a:pt x="1818" y="56"/>
                    </a:lnTo>
                    <a:lnTo>
                      <a:pt x="1818" y="60"/>
                    </a:lnTo>
                    <a:lnTo>
                      <a:pt x="1818" y="62"/>
                    </a:lnTo>
                    <a:lnTo>
                      <a:pt x="1814" y="66"/>
                    </a:lnTo>
                    <a:lnTo>
                      <a:pt x="1800" y="72"/>
                    </a:lnTo>
                    <a:lnTo>
                      <a:pt x="1778" y="76"/>
                    </a:lnTo>
                    <a:lnTo>
                      <a:pt x="1748" y="82"/>
                    </a:lnTo>
                    <a:lnTo>
                      <a:pt x="1664" y="92"/>
                    </a:lnTo>
                    <a:lnTo>
                      <a:pt x="1554" y="102"/>
                    </a:lnTo>
                    <a:lnTo>
                      <a:pt x="1418" y="108"/>
                    </a:lnTo>
                    <a:lnTo>
                      <a:pt x="1264" y="114"/>
                    </a:lnTo>
                    <a:lnTo>
                      <a:pt x="1092" y="118"/>
                    </a:lnTo>
                    <a:lnTo>
                      <a:pt x="908"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8" name="Freeform 323"/>
              <p:cNvSpPr>
                <a:spLocks noChangeArrowheads="1"/>
              </p:cNvSpPr>
              <p:nvPr/>
            </p:nvSpPr>
            <p:spPr bwMode="auto">
              <a:xfrm>
                <a:off x="200" y="12"/>
                <a:ext cx="1828" cy="122"/>
              </a:xfrm>
              <a:custGeom>
                <a:avLst/>
                <a:gdLst>
                  <a:gd name="T0" fmla="*/ 912 w 1828"/>
                  <a:gd name="T1" fmla="*/ 0 h 122"/>
                  <a:gd name="T2" fmla="*/ 912 w 1828"/>
                  <a:gd name="T3" fmla="*/ 0 h 122"/>
                  <a:gd name="T4" fmla="*/ 728 w 1828"/>
                  <a:gd name="T5" fmla="*/ 2 h 122"/>
                  <a:gd name="T6" fmla="*/ 556 w 1828"/>
                  <a:gd name="T7" fmla="*/ 6 h 122"/>
                  <a:gd name="T8" fmla="*/ 402 w 1828"/>
                  <a:gd name="T9" fmla="*/ 10 h 122"/>
                  <a:gd name="T10" fmla="*/ 266 w 1828"/>
                  <a:gd name="T11" fmla="*/ 18 h 122"/>
                  <a:gd name="T12" fmla="*/ 156 w 1828"/>
                  <a:gd name="T13" fmla="*/ 28 h 122"/>
                  <a:gd name="T14" fmla="*/ 110 w 1828"/>
                  <a:gd name="T15" fmla="*/ 32 h 122"/>
                  <a:gd name="T16" fmla="*/ 72 w 1828"/>
                  <a:gd name="T17" fmla="*/ 38 h 122"/>
                  <a:gd name="T18" fmla="*/ 40 w 1828"/>
                  <a:gd name="T19" fmla="*/ 44 h 122"/>
                  <a:gd name="T20" fmla="*/ 18 w 1828"/>
                  <a:gd name="T21" fmla="*/ 50 h 122"/>
                  <a:gd name="T22" fmla="*/ 4 w 1828"/>
                  <a:gd name="T23" fmla="*/ 56 h 122"/>
                  <a:gd name="T24" fmla="*/ 0 w 1828"/>
                  <a:gd name="T25" fmla="*/ 58 h 122"/>
                  <a:gd name="T26" fmla="*/ 0 w 1828"/>
                  <a:gd name="T27" fmla="*/ 62 h 122"/>
                  <a:gd name="T28" fmla="*/ 0 w 1828"/>
                  <a:gd name="T29" fmla="*/ 62 h 122"/>
                  <a:gd name="T30" fmla="*/ 0 w 1828"/>
                  <a:gd name="T31" fmla="*/ 64 h 122"/>
                  <a:gd name="T32" fmla="*/ 4 w 1828"/>
                  <a:gd name="T33" fmla="*/ 68 h 122"/>
                  <a:gd name="T34" fmla="*/ 18 w 1828"/>
                  <a:gd name="T35" fmla="*/ 74 h 122"/>
                  <a:gd name="T36" fmla="*/ 40 w 1828"/>
                  <a:gd name="T37" fmla="*/ 78 h 122"/>
                  <a:gd name="T38" fmla="*/ 72 w 1828"/>
                  <a:gd name="T39" fmla="*/ 84 h 122"/>
                  <a:gd name="T40" fmla="*/ 156 w 1828"/>
                  <a:gd name="T41" fmla="*/ 94 h 122"/>
                  <a:gd name="T42" fmla="*/ 266 w 1828"/>
                  <a:gd name="T43" fmla="*/ 104 h 122"/>
                  <a:gd name="T44" fmla="*/ 402 w 1828"/>
                  <a:gd name="T45" fmla="*/ 110 h 122"/>
                  <a:gd name="T46" fmla="*/ 556 w 1828"/>
                  <a:gd name="T47" fmla="*/ 116 h 122"/>
                  <a:gd name="T48" fmla="*/ 728 w 1828"/>
                  <a:gd name="T49" fmla="*/ 120 h 122"/>
                  <a:gd name="T50" fmla="*/ 912 w 1828"/>
                  <a:gd name="T51" fmla="*/ 122 h 122"/>
                  <a:gd name="T52" fmla="*/ 912 w 1828"/>
                  <a:gd name="T53" fmla="*/ 122 h 122"/>
                  <a:gd name="T54" fmla="*/ 1098 w 1828"/>
                  <a:gd name="T55" fmla="*/ 120 h 122"/>
                  <a:gd name="T56" fmla="*/ 1270 w 1828"/>
                  <a:gd name="T57" fmla="*/ 116 h 122"/>
                  <a:gd name="T58" fmla="*/ 1426 w 1828"/>
                  <a:gd name="T59" fmla="*/ 110 h 122"/>
                  <a:gd name="T60" fmla="*/ 1562 w 1828"/>
                  <a:gd name="T61" fmla="*/ 104 h 122"/>
                  <a:gd name="T62" fmla="*/ 1672 w 1828"/>
                  <a:gd name="T63" fmla="*/ 94 h 122"/>
                  <a:gd name="T64" fmla="*/ 1756 w 1828"/>
                  <a:gd name="T65" fmla="*/ 84 h 122"/>
                  <a:gd name="T66" fmla="*/ 1788 w 1828"/>
                  <a:gd name="T67" fmla="*/ 78 h 122"/>
                  <a:gd name="T68" fmla="*/ 1810 w 1828"/>
                  <a:gd name="T69" fmla="*/ 74 h 122"/>
                  <a:gd name="T70" fmla="*/ 1824 w 1828"/>
                  <a:gd name="T71" fmla="*/ 68 h 122"/>
                  <a:gd name="T72" fmla="*/ 1826 w 1828"/>
                  <a:gd name="T73" fmla="*/ 64 h 122"/>
                  <a:gd name="T74" fmla="*/ 1828 w 1828"/>
                  <a:gd name="T75" fmla="*/ 62 h 122"/>
                  <a:gd name="T76" fmla="*/ 1828 w 1828"/>
                  <a:gd name="T77" fmla="*/ 62 h 122"/>
                  <a:gd name="T78" fmla="*/ 1826 w 1828"/>
                  <a:gd name="T79" fmla="*/ 58 h 122"/>
                  <a:gd name="T80" fmla="*/ 1824 w 1828"/>
                  <a:gd name="T81" fmla="*/ 56 h 122"/>
                  <a:gd name="T82" fmla="*/ 1810 w 1828"/>
                  <a:gd name="T83" fmla="*/ 50 h 122"/>
                  <a:gd name="T84" fmla="*/ 1788 w 1828"/>
                  <a:gd name="T85" fmla="*/ 44 h 122"/>
                  <a:gd name="T86" fmla="*/ 1756 w 1828"/>
                  <a:gd name="T87" fmla="*/ 38 h 122"/>
                  <a:gd name="T88" fmla="*/ 1718 w 1828"/>
                  <a:gd name="T89" fmla="*/ 32 h 122"/>
                  <a:gd name="T90" fmla="*/ 1672 w 1828"/>
                  <a:gd name="T91" fmla="*/ 28 h 122"/>
                  <a:gd name="T92" fmla="*/ 1562 w 1828"/>
                  <a:gd name="T93" fmla="*/ 18 h 122"/>
                  <a:gd name="T94" fmla="*/ 1426 w 1828"/>
                  <a:gd name="T95" fmla="*/ 10 h 122"/>
                  <a:gd name="T96" fmla="*/ 1270 w 1828"/>
                  <a:gd name="T97" fmla="*/ 6 h 122"/>
                  <a:gd name="T98" fmla="*/ 1098 w 1828"/>
                  <a:gd name="T99" fmla="*/ 2 h 122"/>
                  <a:gd name="T100" fmla="*/ 912 w 1828"/>
                  <a:gd name="T10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122">
                    <a:moveTo>
                      <a:pt x="912" y="0"/>
                    </a:moveTo>
                    <a:lnTo>
                      <a:pt x="912" y="0"/>
                    </a:lnTo>
                    <a:lnTo>
                      <a:pt x="728" y="2"/>
                    </a:lnTo>
                    <a:lnTo>
                      <a:pt x="556" y="6"/>
                    </a:lnTo>
                    <a:lnTo>
                      <a:pt x="402" y="10"/>
                    </a:lnTo>
                    <a:lnTo>
                      <a:pt x="266" y="18"/>
                    </a:lnTo>
                    <a:lnTo>
                      <a:pt x="156" y="28"/>
                    </a:lnTo>
                    <a:lnTo>
                      <a:pt x="110" y="32"/>
                    </a:lnTo>
                    <a:lnTo>
                      <a:pt x="72" y="38"/>
                    </a:lnTo>
                    <a:lnTo>
                      <a:pt x="40" y="44"/>
                    </a:lnTo>
                    <a:lnTo>
                      <a:pt x="18" y="50"/>
                    </a:lnTo>
                    <a:lnTo>
                      <a:pt x="4" y="56"/>
                    </a:lnTo>
                    <a:lnTo>
                      <a:pt x="0" y="58"/>
                    </a:lnTo>
                    <a:lnTo>
                      <a:pt x="0" y="62"/>
                    </a:lnTo>
                    <a:lnTo>
                      <a:pt x="0" y="64"/>
                    </a:lnTo>
                    <a:lnTo>
                      <a:pt x="4" y="68"/>
                    </a:lnTo>
                    <a:lnTo>
                      <a:pt x="18" y="74"/>
                    </a:lnTo>
                    <a:lnTo>
                      <a:pt x="40" y="78"/>
                    </a:lnTo>
                    <a:lnTo>
                      <a:pt x="72" y="84"/>
                    </a:lnTo>
                    <a:lnTo>
                      <a:pt x="156" y="94"/>
                    </a:lnTo>
                    <a:lnTo>
                      <a:pt x="266" y="104"/>
                    </a:lnTo>
                    <a:lnTo>
                      <a:pt x="402" y="110"/>
                    </a:lnTo>
                    <a:lnTo>
                      <a:pt x="556" y="116"/>
                    </a:lnTo>
                    <a:lnTo>
                      <a:pt x="728" y="120"/>
                    </a:lnTo>
                    <a:lnTo>
                      <a:pt x="912" y="122"/>
                    </a:lnTo>
                    <a:lnTo>
                      <a:pt x="1098" y="120"/>
                    </a:lnTo>
                    <a:lnTo>
                      <a:pt x="1270" y="116"/>
                    </a:lnTo>
                    <a:lnTo>
                      <a:pt x="1426" y="110"/>
                    </a:lnTo>
                    <a:lnTo>
                      <a:pt x="1562" y="104"/>
                    </a:lnTo>
                    <a:lnTo>
                      <a:pt x="1672" y="94"/>
                    </a:lnTo>
                    <a:lnTo>
                      <a:pt x="1756" y="84"/>
                    </a:lnTo>
                    <a:lnTo>
                      <a:pt x="1788" y="78"/>
                    </a:lnTo>
                    <a:lnTo>
                      <a:pt x="1810" y="74"/>
                    </a:lnTo>
                    <a:lnTo>
                      <a:pt x="1824" y="68"/>
                    </a:lnTo>
                    <a:lnTo>
                      <a:pt x="1826" y="64"/>
                    </a:lnTo>
                    <a:lnTo>
                      <a:pt x="1828" y="62"/>
                    </a:lnTo>
                    <a:lnTo>
                      <a:pt x="1826" y="58"/>
                    </a:lnTo>
                    <a:lnTo>
                      <a:pt x="1824" y="56"/>
                    </a:lnTo>
                    <a:lnTo>
                      <a:pt x="1810" y="50"/>
                    </a:lnTo>
                    <a:lnTo>
                      <a:pt x="1788" y="44"/>
                    </a:lnTo>
                    <a:lnTo>
                      <a:pt x="1756" y="38"/>
                    </a:lnTo>
                    <a:lnTo>
                      <a:pt x="1718" y="32"/>
                    </a:lnTo>
                    <a:lnTo>
                      <a:pt x="1672" y="28"/>
                    </a:lnTo>
                    <a:lnTo>
                      <a:pt x="1562" y="18"/>
                    </a:lnTo>
                    <a:lnTo>
                      <a:pt x="1426" y="10"/>
                    </a:lnTo>
                    <a:lnTo>
                      <a:pt x="1270" y="6"/>
                    </a:lnTo>
                    <a:lnTo>
                      <a:pt x="1098" y="2"/>
                    </a:lnTo>
                    <a:lnTo>
                      <a:pt x="9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19" name="Freeform 324"/>
              <p:cNvSpPr>
                <a:spLocks noEditPoints="1" noChangeArrowheads="1"/>
              </p:cNvSpPr>
              <p:nvPr/>
            </p:nvSpPr>
            <p:spPr bwMode="auto">
              <a:xfrm>
                <a:off x="204" y="14"/>
                <a:ext cx="1818" cy="118"/>
              </a:xfrm>
              <a:custGeom>
                <a:avLst/>
                <a:gdLst>
                  <a:gd name="T0" fmla="*/ 908 w 1818"/>
                  <a:gd name="T1" fmla="*/ 118 h 118"/>
                  <a:gd name="T2" fmla="*/ 556 w 1818"/>
                  <a:gd name="T3" fmla="*/ 114 h 118"/>
                  <a:gd name="T4" fmla="*/ 270 w 1818"/>
                  <a:gd name="T5" fmla="*/ 100 h 118"/>
                  <a:gd name="T6" fmla="*/ 76 w 1818"/>
                  <a:gd name="T7" fmla="*/ 82 h 118"/>
                  <a:gd name="T8" fmla="*/ 24 w 1818"/>
                  <a:gd name="T9" fmla="*/ 72 h 118"/>
                  <a:gd name="T10" fmla="*/ 6 w 1818"/>
                  <a:gd name="T11" fmla="*/ 62 h 118"/>
                  <a:gd name="T12" fmla="*/ 6 w 1818"/>
                  <a:gd name="T13" fmla="*/ 60 h 118"/>
                  <a:gd name="T14" fmla="*/ 10 w 1818"/>
                  <a:gd name="T15" fmla="*/ 54 h 118"/>
                  <a:gd name="T16" fmla="*/ 46 w 1818"/>
                  <a:gd name="T17" fmla="*/ 42 h 118"/>
                  <a:gd name="T18" fmla="*/ 160 w 1818"/>
                  <a:gd name="T19" fmla="*/ 26 h 118"/>
                  <a:gd name="T20" fmla="*/ 404 w 1818"/>
                  <a:gd name="T21" fmla="*/ 10 h 118"/>
                  <a:gd name="T22" fmla="*/ 726 w 1818"/>
                  <a:gd name="T23" fmla="*/ 0 h 118"/>
                  <a:gd name="T24" fmla="*/ 908 w 1818"/>
                  <a:gd name="T25" fmla="*/ 0 h 118"/>
                  <a:gd name="T26" fmla="*/ 1262 w 1818"/>
                  <a:gd name="T27" fmla="*/ 4 h 118"/>
                  <a:gd name="T28" fmla="*/ 1550 w 1818"/>
                  <a:gd name="T29" fmla="*/ 16 h 118"/>
                  <a:gd name="T30" fmla="*/ 1706 w 1818"/>
                  <a:gd name="T31" fmla="*/ 30 h 118"/>
                  <a:gd name="T32" fmla="*/ 1774 w 1818"/>
                  <a:gd name="T33" fmla="*/ 42 h 118"/>
                  <a:gd name="T34" fmla="*/ 1810 w 1818"/>
                  <a:gd name="T35" fmla="*/ 54 h 118"/>
                  <a:gd name="T36" fmla="*/ 1814 w 1818"/>
                  <a:gd name="T37" fmla="*/ 60 h 118"/>
                  <a:gd name="T38" fmla="*/ 1812 w 1818"/>
                  <a:gd name="T39" fmla="*/ 62 h 118"/>
                  <a:gd name="T40" fmla="*/ 1796 w 1818"/>
                  <a:gd name="T41" fmla="*/ 72 h 118"/>
                  <a:gd name="T42" fmla="*/ 1744 w 1818"/>
                  <a:gd name="T43" fmla="*/ 82 h 118"/>
                  <a:gd name="T44" fmla="*/ 1550 w 1818"/>
                  <a:gd name="T45" fmla="*/ 100 h 118"/>
                  <a:gd name="T46" fmla="*/ 1262 w 1818"/>
                  <a:gd name="T47" fmla="*/ 114 h 118"/>
                  <a:gd name="T48" fmla="*/ 908 w 1818"/>
                  <a:gd name="T49" fmla="*/ 118 h 118"/>
                  <a:gd name="T50" fmla="*/ 908 w 1818"/>
                  <a:gd name="T51" fmla="*/ 0 h 118"/>
                  <a:gd name="T52" fmla="*/ 554 w 1818"/>
                  <a:gd name="T53" fmla="*/ 4 h 118"/>
                  <a:gd name="T54" fmla="*/ 266 w 1818"/>
                  <a:gd name="T55" fmla="*/ 16 h 118"/>
                  <a:gd name="T56" fmla="*/ 110 w 1818"/>
                  <a:gd name="T57" fmla="*/ 30 h 118"/>
                  <a:gd name="T58" fmla="*/ 42 w 1818"/>
                  <a:gd name="T59" fmla="*/ 42 h 118"/>
                  <a:gd name="T60" fmla="*/ 6 w 1818"/>
                  <a:gd name="T61" fmla="*/ 54 h 118"/>
                  <a:gd name="T62" fmla="*/ 0 w 1818"/>
                  <a:gd name="T63" fmla="*/ 60 h 118"/>
                  <a:gd name="T64" fmla="*/ 2 w 1818"/>
                  <a:gd name="T65" fmla="*/ 62 h 118"/>
                  <a:gd name="T66" fmla="*/ 18 w 1818"/>
                  <a:gd name="T67" fmla="*/ 72 h 118"/>
                  <a:gd name="T68" fmla="*/ 72 w 1818"/>
                  <a:gd name="T69" fmla="*/ 82 h 118"/>
                  <a:gd name="T70" fmla="*/ 266 w 1818"/>
                  <a:gd name="T71" fmla="*/ 102 h 118"/>
                  <a:gd name="T72" fmla="*/ 554 w 1818"/>
                  <a:gd name="T73" fmla="*/ 114 h 118"/>
                  <a:gd name="T74" fmla="*/ 908 w 1818"/>
                  <a:gd name="T75" fmla="*/ 118 h 118"/>
                  <a:gd name="T76" fmla="*/ 1092 w 1818"/>
                  <a:gd name="T77" fmla="*/ 118 h 118"/>
                  <a:gd name="T78" fmla="*/ 1418 w 1818"/>
                  <a:gd name="T79" fmla="*/ 108 h 118"/>
                  <a:gd name="T80" fmla="*/ 1664 w 1818"/>
                  <a:gd name="T81" fmla="*/ 92 h 118"/>
                  <a:gd name="T82" fmla="*/ 1778 w 1818"/>
                  <a:gd name="T83" fmla="*/ 76 h 118"/>
                  <a:gd name="T84" fmla="*/ 1814 w 1818"/>
                  <a:gd name="T85" fmla="*/ 66 h 118"/>
                  <a:gd name="T86" fmla="*/ 1818 w 1818"/>
                  <a:gd name="T87" fmla="*/ 60 h 118"/>
                  <a:gd name="T88" fmla="*/ 1818 w 1818"/>
                  <a:gd name="T89" fmla="*/ 56 h 118"/>
                  <a:gd name="T90" fmla="*/ 1800 w 1818"/>
                  <a:gd name="T91" fmla="*/ 48 h 118"/>
                  <a:gd name="T92" fmla="*/ 1748 w 1818"/>
                  <a:gd name="T93" fmla="*/ 36 h 118"/>
                  <a:gd name="T94" fmla="*/ 1664 w 1818"/>
                  <a:gd name="T95" fmla="*/ 26 h 118"/>
                  <a:gd name="T96" fmla="*/ 1418 w 1818"/>
                  <a:gd name="T97" fmla="*/ 10 h 118"/>
                  <a:gd name="T98" fmla="*/ 1092 w 1818"/>
                  <a:gd name="T9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8" h="118">
                    <a:moveTo>
                      <a:pt x="908" y="118"/>
                    </a:moveTo>
                    <a:lnTo>
                      <a:pt x="908" y="118"/>
                    </a:lnTo>
                    <a:lnTo>
                      <a:pt x="726" y="118"/>
                    </a:lnTo>
                    <a:lnTo>
                      <a:pt x="556" y="114"/>
                    </a:lnTo>
                    <a:lnTo>
                      <a:pt x="404" y="108"/>
                    </a:lnTo>
                    <a:lnTo>
                      <a:pt x="270" y="100"/>
                    </a:lnTo>
                    <a:lnTo>
                      <a:pt x="160" y="92"/>
                    </a:lnTo>
                    <a:lnTo>
                      <a:pt x="76" y="82"/>
                    </a:lnTo>
                    <a:lnTo>
                      <a:pt x="46" y="76"/>
                    </a:lnTo>
                    <a:lnTo>
                      <a:pt x="24" y="72"/>
                    </a:lnTo>
                    <a:lnTo>
                      <a:pt x="10" y="66"/>
                    </a:lnTo>
                    <a:lnTo>
                      <a:pt x="6" y="62"/>
                    </a:lnTo>
                    <a:lnTo>
                      <a:pt x="6" y="60"/>
                    </a:lnTo>
                    <a:lnTo>
                      <a:pt x="6" y="56"/>
                    </a:lnTo>
                    <a:lnTo>
                      <a:pt x="10" y="54"/>
                    </a:lnTo>
                    <a:lnTo>
                      <a:pt x="24" y="48"/>
                    </a:lnTo>
                    <a:lnTo>
                      <a:pt x="46" y="42"/>
                    </a:lnTo>
                    <a:lnTo>
                      <a:pt x="76" y="36"/>
                    </a:lnTo>
                    <a:lnTo>
                      <a:pt x="160" y="26"/>
                    </a:lnTo>
                    <a:lnTo>
                      <a:pt x="270" y="16"/>
                    </a:lnTo>
                    <a:lnTo>
                      <a:pt x="404" y="10"/>
                    </a:lnTo>
                    <a:lnTo>
                      <a:pt x="556" y="4"/>
                    </a:lnTo>
                    <a:lnTo>
                      <a:pt x="726" y="0"/>
                    </a:lnTo>
                    <a:lnTo>
                      <a:pt x="908" y="0"/>
                    </a:lnTo>
                    <a:lnTo>
                      <a:pt x="1092" y="0"/>
                    </a:lnTo>
                    <a:lnTo>
                      <a:pt x="1262" y="4"/>
                    </a:lnTo>
                    <a:lnTo>
                      <a:pt x="1416" y="10"/>
                    </a:lnTo>
                    <a:lnTo>
                      <a:pt x="1550" y="16"/>
                    </a:lnTo>
                    <a:lnTo>
                      <a:pt x="1660" y="26"/>
                    </a:lnTo>
                    <a:lnTo>
                      <a:pt x="1706" y="30"/>
                    </a:lnTo>
                    <a:lnTo>
                      <a:pt x="1744" y="36"/>
                    </a:lnTo>
                    <a:lnTo>
                      <a:pt x="1774" y="42"/>
                    </a:lnTo>
                    <a:lnTo>
                      <a:pt x="1796" y="48"/>
                    </a:lnTo>
                    <a:lnTo>
                      <a:pt x="1810" y="54"/>
                    </a:lnTo>
                    <a:lnTo>
                      <a:pt x="1812" y="56"/>
                    </a:lnTo>
                    <a:lnTo>
                      <a:pt x="1814" y="60"/>
                    </a:lnTo>
                    <a:lnTo>
                      <a:pt x="1812" y="62"/>
                    </a:lnTo>
                    <a:lnTo>
                      <a:pt x="1810" y="66"/>
                    </a:lnTo>
                    <a:lnTo>
                      <a:pt x="1796" y="72"/>
                    </a:lnTo>
                    <a:lnTo>
                      <a:pt x="1774" y="76"/>
                    </a:lnTo>
                    <a:lnTo>
                      <a:pt x="1744" y="82"/>
                    </a:lnTo>
                    <a:lnTo>
                      <a:pt x="1660" y="92"/>
                    </a:lnTo>
                    <a:lnTo>
                      <a:pt x="1550" y="100"/>
                    </a:lnTo>
                    <a:lnTo>
                      <a:pt x="1416" y="108"/>
                    </a:lnTo>
                    <a:lnTo>
                      <a:pt x="1262" y="114"/>
                    </a:lnTo>
                    <a:lnTo>
                      <a:pt x="1092" y="118"/>
                    </a:lnTo>
                    <a:lnTo>
                      <a:pt x="908" y="118"/>
                    </a:lnTo>
                    <a:close/>
                    <a:moveTo>
                      <a:pt x="908" y="0"/>
                    </a:moveTo>
                    <a:lnTo>
                      <a:pt x="908" y="0"/>
                    </a:lnTo>
                    <a:lnTo>
                      <a:pt x="724" y="0"/>
                    </a:lnTo>
                    <a:lnTo>
                      <a:pt x="554" y="4"/>
                    </a:lnTo>
                    <a:lnTo>
                      <a:pt x="400" y="10"/>
                    </a:lnTo>
                    <a:lnTo>
                      <a:pt x="266" y="16"/>
                    </a:lnTo>
                    <a:lnTo>
                      <a:pt x="156" y="26"/>
                    </a:lnTo>
                    <a:lnTo>
                      <a:pt x="110" y="30"/>
                    </a:lnTo>
                    <a:lnTo>
                      <a:pt x="72" y="36"/>
                    </a:lnTo>
                    <a:lnTo>
                      <a:pt x="42" y="42"/>
                    </a:lnTo>
                    <a:lnTo>
                      <a:pt x="18" y="48"/>
                    </a:lnTo>
                    <a:lnTo>
                      <a:pt x="6" y="54"/>
                    </a:lnTo>
                    <a:lnTo>
                      <a:pt x="2" y="56"/>
                    </a:lnTo>
                    <a:lnTo>
                      <a:pt x="0" y="60"/>
                    </a:lnTo>
                    <a:lnTo>
                      <a:pt x="2" y="62"/>
                    </a:lnTo>
                    <a:lnTo>
                      <a:pt x="6" y="66"/>
                    </a:lnTo>
                    <a:lnTo>
                      <a:pt x="18" y="72"/>
                    </a:lnTo>
                    <a:lnTo>
                      <a:pt x="42" y="76"/>
                    </a:lnTo>
                    <a:lnTo>
                      <a:pt x="72" y="82"/>
                    </a:lnTo>
                    <a:lnTo>
                      <a:pt x="156" y="92"/>
                    </a:lnTo>
                    <a:lnTo>
                      <a:pt x="266" y="102"/>
                    </a:lnTo>
                    <a:lnTo>
                      <a:pt x="400" y="108"/>
                    </a:lnTo>
                    <a:lnTo>
                      <a:pt x="554" y="114"/>
                    </a:lnTo>
                    <a:lnTo>
                      <a:pt x="724" y="118"/>
                    </a:lnTo>
                    <a:lnTo>
                      <a:pt x="908" y="118"/>
                    </a:lnTo>
                    <a:lnTo>
                      <a:pt x="1092" y="118"/>
                    </a:lnTo>
                    <a:lnTo>
                      <a:pt x="1264" y="114"/>
                    </a:lnTo>
                    <a:lnTo>
                      <a:pt x="1418" y="108"/>
                    </a:lnTo>
                    <a:lnTo>
                      <a:pt x="1554" y="102"/>
                    </a:lnTo>
                    <a:lnTo>
                      <a:pt x="1664" y="92"/>
                    </a:lnTo>
                    <a:lnTo>
                      <a:pt x="1748" y="82"/>
                    </a:lnTo>
                    <a:lnTo>
                      <a:pt x="1778" y="76"/>
                    </a:lnTo>
                    <a:lnTo>
                      <a:pt x="1800" y="72"/>
                    </a:lnTo>
                    <a:lnTo>
                      <a:pt x="1814" y="66"/>
                    </a:lnTo>
                    <a:lnTo>
                      <a:pt x="1818" y="62"/>
                    </a:lnTo>
                    <a:lnTo>
                      <a:pt x="1818" y="60"/>
                    </a:lnTo>
                    <a:lnTo>
                      <a:pt x="1818" y="56"/>
                    </a:lnTo>
                    <a:lnTo>
                      <a:pt x="1814" y="54"/>
                    </a:lnTo>
                    <a:lnTo>
                      <a:pt x="1800" y="48"/>
                    </a:lnTo>
                    <a:lnTo>
                      <a:pt x="1778" y="42"/>
                    </a:lnTo>
                    <a:lnTo>
                      <a:pt x="1748" y="36"/>
                    </a:lnTo>
                    <a:lnTo>
                      <a:pt x="1710" y="30"/>
                    </a:lnTo>
                    <a:lnTo>
                      <a:pt x="1664" y="26"/>
                    </a:lnTo>
                    <a:lnTo>
                      <a:pt x="1554" y="16"/>
                    </a:lnTo>
                    <a:lnTo>
                      <a:pt x="1418" y="10"/>
                    </a:lnTo>
                    <a:lnTo>
                      <a:pt x="1264" y="4"/>
                    </a:lnTo>
                    <a:lnTo>
                      <a:pt x="1092" y="0"/>
                    </a:lnTo>
                    <a:lnTo>
                      <a:pt x="908" y="0"/>
                    </a:lnTo>
                    <a:close/>
                  </a:path>
                </a:pathLst>
              </a:custGeom>
              <a:solidFill>
                <a:srgbClr val="DEDCD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0" name="Freeform 325"/>
              <p:cNvSpPr>
                <a:spLocks noChangeArrowheads="1"/>
              </p:cNvSpPr>
              <p:nvPr/>
            </p:nvSpPr>
            <p:spPr bwMode="auto">
              <a:xfrm>
                <a:off x="210" y="14"/>
                <a:ext cx="1808" cy="118"/>
              </a:xfrm>
              <a:custGeom>
                <a:avLst/>
                <a:gdLst>
                  <a:gd name="T0" fmla="*/ 902 w 1808"/>
                  <a:gd name="T1" fmla="*/ 118 h 118"/>
                  <a:gd name="T2" fmla="*/ 902 w 1808"/>
                  <a:gd name="T3" fmla="*/ 118 h 118"/>
                  <a:gd name="T4" fmla="*/ 720 w 1808"/>
                  <a:gd name="T5" fmla="*/ 118 h 118"/>
                  <a:gd name="T6" fmla="*/ 550 w 1808"/>
                  <a:gd name="T7" fmla="*/ 114 h 118"/>
                  <a:gd name="T8" fmla="*/ 398 w 1808"/>
                  <a:gd name="T9" fmla="*/ 108 h 118"/>
                  <a:gd name="T10" fmla="*/ 264 w 1808"/>
                  <a:gd name="T11" fmla="*/ 100 h 118"/>
                  <a:gd name="T12" fmla="*/ 154 w 1808"/>
                  <a:gd name="T13" fmla="*/ 92 h 118"/>
                  <a:gd name="T14" fmla="*/ 70 w 1808"/>
                  <a:gd name="T15" fmla="*/ 82 h 118"/>
                  <a:gd name="T16" fmla="*/ 40 w 1808"/>
                  <a:gd name="T17" fmla="*/ 76 h 118"/>
                  <a:gd name="T18" fmla="*/ 18 w 1808"/>
                  <a:gd name="T19" fmla="*/ 72 h 118"/>
                  <a:gd name="T20" fmla="*/ 4 w 1808"/>
                  <a:gd name="T21" fmla="*/ 66 h 118"/>
                  <a:gd name="T22" fmla="*/ 0 w 1808"/>
                  <a:gd name="T23" fmla="*/ 62 h 118"/>
                  <a:gd name="T24" fmla="*/ 0 w 1808"/>
                  <a:gd name="T25" fmla="*/ 60 h 118"/>
                  <a:gd name="T26" fmla="*/ 0 w 1808"/>
                  <a:gd name="T27" fmla="*/ 60 h 118"/>
                  <a:gd name="T28" fmla="*/ 0 w 1808"/>
                  <a:gd name="T29" fmla="*/ 56 h 118"/>
                  <a:gd name="T30" fmla="*/ 4 w 1808"/>
                  <a:gd name="T31" fmla="*/ 54 h 118"/>
                  <a:gd name="T32" fmla="*/ 18 w 1808"/>
                  <a:gd name="T33" fmla="*/ 48 h 118"/>
                  <a:gd name="T34" fmla="*/ 40 w 1808"/>
                  <a:gd name="T35" fmla="*/ 42 h 118"/>
                  <a:gd name="T36" fmla="*/ 70 w 1808"/>
                  <a:gd name="T37" fmla="*/ 36 h 118"/>
                  <a:gd name="T38" fmla="*/ 154 w 1808"/>
                  <a:gd name="T39" fmla="*/ 26 h 118"/>
                  <a:gd name="T40" fmla="*/ 264 w 1808"/>
                  <a:gd name="T41" fmla="*/ 16 h 118"/>
                  <a:gd name="T42" fmla="*/ 398 w 1808"/>
                  <a:gd name="T43" fmla="*/ 10 h 118"/>
                  <a:gd name="T44" fmla="*/ 550 w 1808"/>
                  <a:gd name="T45" fmla="*/ 4 h 118"/>
                  <a:gd name="T46" fmla="*/ 720 w 1808"/>
                  <a:gd name="T47" fmla="*/ 0 h 118"/>
                  <a:gd name="T48" fmla="*/ 902 w 1808"/>
                  <a:gd name="T49" fmla="*/ 0 h 118"/>
                  <a:gd name="T50" fmla="*/ 902 w 1808"/>
                  <a:gd name="T51" fmla="*/ 0 h 118"/>
                  <a:gd name="T52" fmla="*/ 1086 w 1808"/>
                  <a:gd name="T53" fmla="*/ 0 h 118"/>
                  <a:gd name="T54" fmla="*/ 1256 w 1808"/>
                  <a:gd name="T55" fmla="*/ 4 h 118"/>
                  <a:gd name="T56" fmla="*/ 1410 w 1808"/>
                  <a:gd name="T57" fmla="*/ 10 h 118"/>
                  <a:gd name="T58" fmla="*/ 1544 w 1808"/>
                  <a:gd name="T59" fmla="*/ 16 h 118"/>
                  <a:gd name="T60" fmla="*/ 1654 w 1808"/>
                  <a:gd name="T61" fmla="*/ 26 h 118"/>
                  <a:gd name="T62" fmla="*/ 1700 w 1808"/>
                  <a:gd name="T63" fmla="*/ 30 h 118"/>
                  <a:gd name="T64" fmla="*/ 1738 w 1808"/>
                  <a:gd name="T65" fmla="*/ 36 h 118"/>
                  <a:gd name="T66" fmla="*/ 1768 w 1808"/>
                  <a:gd name="T67" fmla="*/ 42 h 118"/>
                  <a:gd name="T68" fmla="*/ 1790 w 1808"/>
                  <a:gd name="T69" fmla="*/ 48 h 118"/>
                  <a:gd name="T70" fmla="*/ 1804 w 1808"/>
                  <a:gd name="T71" fmla="*/ 54 h 118"/>
                  <a:gd name="T72" fmla="*/ 1806 w 1808"/>
                  <a:gd name="T73" fmla="*/ 56 h 118"/>
                  <a:gd name="T74" fmla="*/ 1808 w 1808"/>
                  <a:gd name="T75" fmla="*/ 60 h 118"/>
                  <a:gd name="T76" fmla="*/ 1808 w 1808"/>
                  <a:gd name="T77" fmla="*/ 60 h 118"/>
                  <a:gd name="T78" fmla="*/ 1806 w 1808"/>
                  <a:gd name="T79" fmla="*/ 62 h 118"/>
                  <a:gd name="T80" fmla="*/ 1804 w 1808"/>
                  <a:gd name="T81" fmla="*/ 66 h 118"/>
                  <a:gd name="T82" fmla="*/ 1790 w 1808"/>
                  <a:gd name="T83" fmla="*/ 72 h 118"/>
                  <a:gd name="T84" fmla="*/ 1768 w 1808"/>
                  <a:gd name="T85" fmla="*/ 76 h 118"/>
                  <a:gd name="T86" fmla="*/ 1738 w 1808"/>
                  <a:gd name="T87" fmla="*/ 82 h 118"/>
                  <a:gd name="T88" fmla="*/ 1654 w 1808"/>
                  <a:gd name="T89" fmla="*/ 92 h 118"/>
                  <a:gd name="T90" fmla="*/ 1544 w 1808"/>
                  <a:gd name="T91" fmla="*/ 100 h 118"/>
                  <a:gd name="T92" fmla="*/ 1410 w 1808"/>
                  <a:gd name="T93" fmla="*/ 108 h 118"/>
                  <a:gd name="T94" fmla="*/ 1256 w 1808"/>
                  <a:gd name="T95" fmla="*/ 114 h 118"/>
                  <a:gd name="T96" fmla="*/ 1086 w 1808"/>
                  <a:gd name="T97" fmla="*/ 118 h 118"/>
                  <a:gd name="T98" fmla="*/ 902 w 1808"/>
                  <a:gd name="T9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8" h="118">
                    <a:moveTo>
                      <a:pt x="902" y="118"/>
                    </a:moveTo>
                    <a:lnTo>
                      <a:pt x="902" y="118"/>
                    </a:lnTo>
                    <a:lnTo>
                      <a:pt x="720" y="118"/>
                    </a:lnTo>
                    <a:lnTo>
                      <a:pt x="550" y="114"/>
                    </a:lnTo>
                    <a:lnTo>
                      <a:pt x="398" y="108"/>
                    </a:lnTo>
                    <a:lnTo>
                      <a:pt x="264" y="100"/>
                    </a:lnTo>
                    <a:lnTo>
                      <a:pt x="154" y="92"/>
                    </a:lnTo>
                    <a:lnTo>
                      <a:pt x="70" y="82"/>
                    </a:lnTo>
                    <a:lnTo>
                      <a:pt x="40" y="76"/>
                    </a:lnTo>
                    <a:lnTo>
                      <a:pt x="18" y="72"/>
                    </a:lnTo>
                    <a:lnTo>
                      <a:pt x="4" y="66"/>
                    </a:lnTo>
                    <a:lnTo>
                      <a:pt x="0" y="62"/>
                    </a:lnTo>
                    <a:lnTo>
                      <a:pt x="0" y="60"/>
                    </a:lnTo>
                    <a:lnTo>
                      <a:pt x="0" y="56"/>
                    </a:lnTo>
                    <a:lnTo>
                      <a:pt x="4" y="54"/>
                    </a:lnTo>
                    <a:lnTo>
                      <a:pt x="18" y="48"/>
                    </a:lnTo>
                    <a:lnTo>
                      <a:pt x="40" y="42"/>
                    </a:lnTo>
                    <a:lnTo>
                      <a:pt x="70" y="36"/>
                    </a:lnTo>
                    <a:lnTo>
                      <a:pt x="154" y="26"/>
                    </a:lnTo>
                    <a:lnTo>
                      <a:pt x="264" y="16"/>
                    </a:lnTo>
                    <a:lnTo>
                      <a:pt x="398" y="10"/>
                    </a:lnTo>
                    <a:lnTo>
                      <a:pt x="550" y="4"/>
                    </a:lnTo>
                    <a:lnTo>
                      <a:pt x="720" y="0"/>
                    </a:lnTo>
                    <a:lnTo>
                      <a:pt x="902" y="0"/>
                    </a:lnTo>
                    <a:lnTo>
                      <a:pt x="1086" y="0"/>
                    </a:lnTo>
                    <a:lnTo>
                      <a:pt x="1256" y="4"/>
                    </a:lnTo>
                    <a:lnTo>
                      <a:pt x="1410" y="10"/>
                    </a:lnTo>
                    <a:lnTo>
                      <a:pt x="1544" y="16"/>
                    </a:lnTo>
                    <a:lnTo>
                      <a:pt x="1654" y="26"/>
                    </a:lnTo>
                    <a:lnTo>
                      <a:pt x="1700" y="30"/>
                    </a:lnTo>
                    <a:lnTo>
                      <a:pt x="1738" y="36"/>
                    </a:lnTo>
                    <a:lnTo>
                      <a:pt x="1768" y="42"/>
                    </a:lnTo>
                    <a:lnTo>
                      <a:pt x="1790" y="48"/>
                    </a:lnTo>
                    <a:lnTo>
                      <a:pt x="1804" y="54"/>
                    </a:lnTo>
                    <a:lnTo>
                      <a:pt x="1806" y="56"/>
                    </a:lnTo>
                    <a:lnTo>
                      <a:pt x="1808" y="60"/>
                    </a:lnTo>
                    <a:lnTo>
                      <a:pt x="1806" y="62"/>
                    </a:lnTo>
                    <a:lnTo>
                      <a:pt x="1804" y="66"/>
                    </a:lnTo>
                    <a:lnTo>
                      <a:pt x="1790" y="72"/>
                    </a:lnTo>
                    <a:lnTo>
                      <a:pt x="1768" y="76"/>
                    </a:lnTo>
                    <a:lnTo>
                      <a:pt x="1738" y="82"/>
                    </a:lnTo>
                    <a:lnTo>
                      <a:pt x="1654" y="92"/>
                    </a:lnTo>
                    <a:lnTo>
                      <a:pt x="1544" y="100"/>
                    </a:lnTo>
                    <a:lnTo>
                      <a:pt x="1410" y="108"/>
                    </a:lnTo>
                    <a:lnTo>
                      <a:pt x="1256" y="114"/>
                    </a:lnTo>
                    <a:lnTo>
                      <a:pt x="1086" y="118"/>
                    </a:lnTo>
                    <a:lnTo>
                      <a:pt x="902"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1" name="Freeform 326"/>
              <p:cNvSpPr>
                <a:spLocks noChangeArrowheads="1"/>
              </p:cNvSpPr>
              <p:nvPr/>
            </p:nvSpPr>
            <p:spPr bwMode="auto">
              <a:xfrm>
                <a:off x="204" y="14"/>
                <a:ext cx="1818" cy="118"/>
              </a:xfrm>
              <a:custGeom>
                <a:avLst/>
                <a:gdLst>
                  <a:gd name="T0" fmla="*/ 908 w 1818"/>
                  <a:gd name="T1" fmla="*/ 0 h 118"/>
                  <a:gd name="T2" fmla="*/ 908 w 1818"/>
                  <a:gd name="T3" fmla="*/ 0 h 118"/>
                  <a:gd name="T4" fmla="*/ 724 w 1818"/>
                  <a:gd name="T5" fmla="*/ 0 h 118"/>
                  <a:gd name="T6" fmla="*/ 554 w 1818"/>
                  <a:gd name="T7" fmla="*/ 4 h 118"/>
                  <a:gd name="T8" fmla="*/ 400 w 1818"/>
                  <a:gd name="T9" fmla="*/ 10 h 118"/>
                  <a:gd name="T10" fmla="*/ 266 w 1818"/>
                  <a:gd name="T11" fmla="*/ 16 h 118"/>
                  <a:gd name="T12" fmla="*/ 156 w 1818"/>
                  <a:gd name="T13" fmla="*/ 26 h 118"/>
                  <a:gd name="T14" fmla="*/ 110 w 1818"/>
                  <a:gd name="T15" fmla="*/ 30 h 118"/>
                  <a:gd name="T16" fmla="*/ 72 w 1818"/>
                  <a:gd name="T17" fmla="*/ 36 h 118"/>
                  <a:gd name="T18" fmla="*/ 42 w 1818"/>
                  <a:gd name="T19" fmla="*/ 42 h 118"/>
                  <a:gd name="T20" fmla="*/ 18 w 1818"/>
                  <a:gd name="T21" fmla="*/ 48 h 118"/>
                  <a:gd name="T22" fmla="*/ 6 w 1818"/>
                  <a:gd name="T23" fmla="*/ 54 h 118"/>
                  <a:gd name="T24" fmla="*/ 2 w 1818"/>
                  <a:gd name="T25" fmla="*/ 56 h 118"/>
                  <a:gd name="T26" fmla="*/ 0 w 1818"/>
                  <a:gd name="T27" fmla="*/ 60 h 118"/>
                  <a:gd name="T28" fmla="*/ 0 w 1818"/>
                  <a:gd name="T29" fmla="*/ 60 h 118"/>
                  <a:gd name="T30" fmla="*/ 2 w 1818"/>
                  <a:gd name="T31" fmla="*/ 62 h 118"/>
                  <a:gd name="T32" fmla="*/ 6 w 1818"/>
                  <a:gd name="T33" fmla="*/ 66 h 118"/>
                  <a:gd name="T34" fmla="*/ 18 w 1818"/>
                  <a:gd name="T35" fmla="*/ 72 h 118"/>
                  <a:gd name="T36" fmla="*/ 42 w 1818"/>
                  <a:gd name="T37" fmla="*/ 76 h 118"/>
                  <a:gd name="T38" fmla="*/ 72 w 1818"/>
                  <a:gd name="T39" fmla="*/ 82 h 118"/>
                  <a:gd name="T40" fmla="*/ 156 w 1818"/>
                  <a:gd name="T41" fmla="*/ 92 h 118"/>
                  <a:gd name="T42" fmla="*/ 266 w 1818"/>
                  <a:gd name="T43" fmla="*/ 102 h 118"/>
                  <a:gd name="T44" fmla="*/ 400 w 1818"/>
                  <a:gd name="T45" fmla="*/ 108 h 118"/>
                  <a:gd name="T46" fmla="*/ 554 w 1818"/>
                  <a:gd name="T47" fmla="*/ 114 h 118"/>
                  <a:gd name="T48" fmla="*/ 724 w 1818"/>
                  <a:gd name="T49" fmla="*/ 118 h 118"/>
                  <a:gd name="T50" fmla="*/ 908 w 1818"/>
                  <a:gd name="T51" fmla="*/ 118 h 118"/>
                  <a:gd name="T52" fmla="*/ 908 w 1818"/>
                  <a:gd name="T53" fmla="*/ 118 h 118"/>
                  <a:gd name="T54" fmla="*/ 1092 w 1818"/>
                  <a:gd name="T55" fmla="*/ 118 h 118"/>
                  <a:gd name="T56" fmla="*/ 1264 w 1818"/>
                  <a:gd name="T57" fmla="*/ 114 h 118"/>
                  <a:gd name="T58" fmla="*/ 1418 w 1818"/>
                  <a:gd name="T59" fmla="*/ 108 h 118"/>
                  <a:gd name="T60" fmla="*/ 1554 w 1818"/>
                  <a:gd name="T61" fmla="*/ 102 h 118"/>
                  <a:gd name="T62" fmla="*/ 1664 w 1818"/>
                  <a:gd name="T63" fmla="*/ 92 h 118"/>
                  <a:gd name="T64" fmla="*/ 1748 w 1818"/>
                  <a:gd name="T65" fmla="*/ 82 h 118"/>
                  <a:gd name="T66" fmla="*/ 1778 w 1818"/>
                  <a:gd name="T67" fmla="*/ 76 h 118"/>
                  <a:gd name="T68" fmla="*/ 1800 w 1818"/>
                  <a:gd name="T69" fmla="*/ 72 h 118"/>
                  <a:gd name="T70" fmla="*/ 1814 w 1818"/>
                  <a:gd name="T71" fmla="*/ 66 h 118"/>
                  <a:gd name="T72" fmla="*/ 1818 w 1818"/>
                  <a:gd name="T73" fmla="*/ 62 h 118"/>
                  <a:gd name="T74" fmla="*/ 1818 w 1818"/>
                  <a:gd name="T75" fmla="*/ 60 h 118"/>
                  <a:gd name="T76" fmla="*/ 1818 w 1818"/>
                  <a:gd name="T77" fmla="*/ 60 h 118"/>
                  <a:gd name="T78" fmla="*/ 1818 w 1818"/>
                  <a:gd name="T79" fmla="*/ 56 h 118"/>
                  <a:gd name="T80" fmla="*/ 1814 w 1818"/>
                  <a:gd name="T81" fmla="*/ 54 h 118"/>
                  <a:gd name="T82" fmla="*/ 1800 w 1818"/>
                  <a:gd name="T83" fmla="*/ 48 h 118"/>
                  <a:gd name="T84" fmla="*/ 1778 w 1818"/>
                  <a:gd name="T85" fmla="*/ 42 h 118"/>
                  <a:gd name="T86" fmla="*/ 1748 w 1818"/>
                  <a:gd name="T87" fmla="*/ 36 h 118"/>
                  <a:gd name="T88" fmla="*/ 1710 w 1818"/>
                  <a:gd name="T89" fmla="*/ 30 h 118"/>
                  <a:gd name="T90" fmla="*/ 1664 w 1818"/>
                  <a:gd name="T91" fmla="*/ 26 h 118"/>
                  <a:gd name="T92" fmla="*/ 1554 w 1818"/>
                  <a:gd name="T93" fmla="*/ 16 h 118"/>
                  <a:gd name="T94" fmla="*/ 1418 w 1818"/>
                  <a:gd name="T95" fmla="*/ 10 h 118"/>
                  <a:gd name="T96" fmla="*/ 1264 w 1818"/>
                  <a:gd name="T97" fmla="*/ 4 h 118"/>
                  <a:gd name="T98" fmla="*/ 1092 w 1818"/>
                  <a:gd name="T99" fmla="*/ 0 h 118"/>
                  <a:gd name="T100" fmla="*/ 908 w 1818"/>
                  <a:gd name="T10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8" h="118">
                    <a:moveTo>
                      <a:pt x="908" y="0"/>
                    </a:moveTo>
                    <a:lnTo>
                      <a:pt x="908" y="0"/>
                    </a:lnTo>
                    <a:lnTo>
                      <a:pt x="724" y="0"/>
                    </a:lnTo>
                    <a:lnTo>
                      <a:pt x="554" y="4"/>
                    </a:lnTo>
                    <a:lnTo>
                      <a:pt x="400" y="10"/>
                    </a:lnTo>
                    <a:lnTo>
                      <a:pt x="266" y="16"/>
                    </a:lnTo>
                    <a:lnTo>
                      <a:pt x="156" y="26"/>
                    </a:lnTo>
                    <a:lnTo>
                      <a:pt x="110" y="30"/>
                    </a:lnTo>
                    <a:lnTo>
                      <a:pt x="72" y="36"/>
                    </a:lnTo>
                    <a:lnTo>
                      <a:pt x="42" y="42"/>
                    </a:lnTo>
                    <a:lnTo>
                      <a:pt x="18" y="48"/>
                    </a:lnTo>
                    <a:lnTo>
                      <a:pt x="6" y="54"/>
                    </a:lnTo>
                    <a:lnTo>
                      <a:pt x="2" y="56"/>
                    </a:lnTo>
                    <a:lnTo>
                      <a:pt x="0" y="60"/>
                    </a:lnTo>
                    <a:lnTo>
                      <a:pt x="2" y="62"/>
                    </a:lnTo>
                    <a:lnTo>
                      <a:pt x="6" y="66"/>
                    </a:lnTo>
                    <a:lnTo>
                      <a:pt x="18" y="72"/>
                    </a:lnTo>
                    <a:lnTo>
                      <a:pt x="42" y="76"/>
                    </a:lnTo>
                    <a:lnTo>
                      <a:pt x="72" y="82"/>
                    </a:lnTo>
                    <a:lnTo>
                      <a:pt x="156" y="92"/>
                    </a:lnTo>
                    <a:lnTo>
                      <a:pt x="266" y="102"/>
                    </a:lnTo>
                    <a:lnTo>
                      <a:pt x="400" y="108"/>
                    </a:lnTo>
                    <a:lnTo>
                      <a:pt x="554" y="114"/>
                    </a:lnTo>
                    <a:lnTo>
                      <a:pt x="724" y="118"/>
                    </a:lnTo>
                    <a:lnTo>
                      <a:pt x="908" y="118"/>
                    </a:lnTo>
                    <a:lnTo>
                      <a:pt x="1092" y="118"/>
                    </a:lnTo>
                    <a:lnTo>
                      <a:pt x="1264" y="114"/>
                    </a:lnTo>
                    <a:lnTo>
                      <a:pt x="1418" y="108"/>
                    </a:lnTo>
                    <a:lnTo>
                      <a:pt x="1554" y="102"/>
                    </a:lnTo>
                    <a:lnTo>
                      <a:pt x="1664" y="92"/>
                    </a:lnTo>
                    <a:lnTo>
                      <a:pt x="1748" y="82"/>
                    </a:lnTo>
                    <a:lnTo>
                      <a:pt x="1778" y="76"/>
                    </a:lnTo>
                    <a:lnTo>
                      <a:pt x="1800" y="72"/>
                    </a:lnTo>
                    <a:lnTo>
                      <a:pt x="1814" y="66"/>
                    </a:lnTo>
                    <a:lnTo>
                      <a:pt x="1818" y="62"/>
                    </a:lnTo>
                    <a:lnTo>
                      <a:pt x="1818" y="60"/>
                    </a:lnTo>
                    <a:lnTo>
                      <a:pt x="1818" y="56"/>
                    </a:lnTo>
                    <a:lnTo>
                      <a:pt x="1814" y="54"/>
                    </a:lnTo>
                    <a:lnTo>
                      <a:pt x="1800" y="48"/>
                    </a:lnTo>
                    <a:lnTo>
                      <a:pt x="1778" y="42"/>
                    </a:lnTo>
                    <a:lnTo>
                      <a:pt x="1748" y="36"/>
                    </a:lnTo>
                    <a:lnTo>
                      <a:pt x="1710" y="30"/>
                    </a:lnTo>
                    <a:lnTo>
                      <a:pt x="1664" y="26"/>
                    </a:lnTo>
                    <a:lnTo>
                      <a:pt x="1554" y="16"/>
                    </a:lnTo>
                    <a:lnTo>
                      <a:pt x="1418" y="10"/>
                    </a:lnTo>
                    <a:lnTo>
                      <a:pt x="1264" y="4"/>
                    </a:lnTo>
                    <a:lnTo>
                      <a:pt x="1092" y="0"/>
                    </a:lnTo>
                    <a:lnTo>
                      <a:pt x="9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2" name="Freeform 327"/>
              <p:cNvSpPr>
                <a:spLocks noEditPoints="1" noChangeArrowheads="1"/>
              </p:cNvSpPr>
              <p:nvPr/>
            </p:nvSpPr>
            <p:spPr bwMode="auto">
              <a:xfrm>
                <a:off x="210" y="14"/>
                <a:ext cx="1808" cy="118"/>
              </a:xfrm>
              <a:custGeom>
                <a:avLst/>
                <a:gdLst>
                  <a:gd name="T0" fmla="*/ 902 w 1808"/>
                  <a:gd name="T1" fmla="*/ 118 h 118"/>
                  <a:gd name="T2" fmla="*/ 552 w 1808"/>
                  <a:gd name="T3" fmla="*/ 114 h 118"/>
                  <a:gd name="T4" fmla="*/ 268 w 1808"/>
                  <a:gd name="T5" fmla="*/ 100 h 118"/>
                  <a:gd name="T6" fmla="*/ 76 w 1808"/>
                  <a:gd name="T7" fmla="*/ 82 h 118"/>
                  <a:gd name="T8" fmla="*/ 24 w 1808"/>
                  <a:gd name="T9" fmla="*/ 72 h 118"/>
                  <a:gd name="T10" fmla="*/ 6 w 1808"/>
                  <a:gd name="T11" fmla="*/ 62 h 118"/>
                  <a:gd name="T12" fmla="*/ 4 w 1808"/>
                  <a:gd name="T13" fmla="*/ 60 h 118"/>
                  <a:gd name="T14" fmla="*/ 10 w 1808"/>
                  <a:gd name="T15" fmla="*/ 54 h 118"/>
                  <a:gd name="T16" fmla="*/ 46 w 1808"/>
                  <a:gd name="T17" fmla="*/ 42 h 118"/>
                  <a:gd name="T18" fmla="*/ 158 w 1808"/>
                  <a:gd name="T19" fmla="*/ 26 h 118"/>
                  <a:gd name="T20" fmla="*/ 400 w 1808"/>
                  <a:gd name="T21" fmla="*/ 10 h 118"/>
                  <a:gd name="T22" fmla="*/ 722 w 1808"/>
                  <a:gd name="T23" fmla="*/ 0 h 118"/>
                  <a:gd name="T24" fmla="*/ 902 w 1808"/>
                  <a:gd name="T25" fmla="*/ 0 h 118"/>
                  <a:gd name="T26" fmla="*/ 1254 w 1808"/>
                  <a:gd name="T27" fmla="*/ 4 h 118"/>
                  <a:gd name="T28" fmla="*/ 1540 w 1808"/>
                  <a:gd name="T29" fmla="*/ 18 h 118"/>
                  <a:gd name="T30" fmla="*/ 1732 w 1808"/>
                  <a:gd name="T31" fmla="*/ 36 h 118"/>
                  <a:gd name="T32" fmla="*/ 1784 w 1808"/>
                  <a:gd name="T33" fmla="*/ 48 h 118"/>
                  <a:gd name="T34" fmla="*/ 1802 w 1808"/>
                  <a:gd name="T35" fmla="*/ 56 h 118"/>
                  <a:gd name="T36" fmla="*/ 1802 w 1808"/>
                  <a:gd name="T37" fmla="*/ 60 h 118"/>
                  <a:gd name="T38" fmla="*/ 1798 w 1808"/>
                  <a:gd name="T39" fmla="*/ 66 h 118"/>
                  <a:gd name="T40" fmla="*/ 1762 w 1808"/>
                  <a:gd name="T41" fmla="*/ 76 h 118"/>
                  <a:gd name="T42" fmla="*/ 1650 w 1808"/>
                  <a:gd name="T43" fmla="*/ 92 h 118"/>
                  <a:gd name="T44" fmla="*/ 1408 w 1808"/>
                  <a:gd name="T45" fmla="*/ 108 h 118"/>
                  <a:gd name="T46" fmla="*/ 1084 w 1808"/>
                  <a:gd name="T47" fmla="*/ 116 h 118"/>
                  <a:gd name="T48" fmla="*/ 902 w 1808"/>
                  <a:gd name="T49" fmla="*/ 0 h 118"/>
                  <a:gd name="T50" fmla="*/ 720 w 1808"/>
                  <a:gd name="T51" fmla="*/ 0 h 118"/>
                  <a:gd name="T52" fmla="*/ 398 w 1808"/>
                  <a:gd name="T53" fmla="*/ 10 h 118"/>
                  <a:gd name="T54" fmla="*/ 154 w 1808"/>
                  <a:gd name="T55" fmla="*/ 26 h 118"/>
                  <a:gd name="T56" fmla="*/ 40 w 1808"/>
                  <a:gd name="T57" fmla="*/ 42 h 118"/>
                  <a:gd name="T58" fmla="*/ 4 w 1808"/>
                  <a:gd name="T59" fmla="*/ 54 h 118"/>
                  <a:gd name="T60" fmla="*/ 0 w 1808"/>
                  <a:gd name="T61" fmla="*/ 60 h 118"/>
                  <a:gd name="T62" fmla="*/ 0 w 1808"/>
                  <a:gd name="T63" fmla="*/ 62 h 118"/>
                  <a:gd name="T64" fmla="*/ 18 w 1808"/>
                  <a:gd name="T65" fmla="*/ 72 h 118"/>
                  <a:gd name="T66" fmla="*/ 70 w 1808"/>
                  <a:gd name="T67" fmla="*/ 82 h 118"/>
                  <a:gd name="T68" fmla="*/ 264 w 1808"/>
                  <a:gd name="T69" fmla="*/ 100 h 118"/>
                  <a:gd name="T70" fmla="*/ 550 w 1808"/>
                  <a:gd name="T71" fmla="*/ 114 h 118"/>
                  <a:gd name="T72" fmla="*/ 902 w 1808"/>
                  <a:gd name="T73" fmla="*/ 118 h 118"/>
                  <a:gd name="T74" fmla="*/ 1086 w 1808"/>
                  <a:gd name="T75" fmla="*/ 118 h 118"/>
                  <a:gd name="T76" fmla="*/ 1410 w 1808"/>
                  <a:gd name="T77" fmla="*/ 108 h 118"/>
                  <a:gd name="T78" fmla="*/ 1654 w 1808"/>
                  <a:gd name="T79" fmla="*/ 92 h 118"/>
                  <a:gd name="T80" fmla="*/ 1768 w 1808"/>
                  <a:gd name="T81" fmla="*/ 76 h 118"/>
                  <a:gd name="T82" fmla="*/ 1804 w 1808"/>
                  <a:gd name="T83" fmla="*/ 66 h 118"/>
                  <a:gd name="T84" fmla="*/ 1808 w 1808"/>
                  <a:gd name="T85" fmla="*/ 60 h 118"/>
                  <a:gd name="T86" fmla="*/ 1806 w 1808"/>
                  <a:gd name="T87" fmla="*/ 56 h 118"/>
                  <a:gd name="T88" fmla="*/ 1790 w 1808"/>
                  <a:gd name="T89" fmla="*/ 48 h 118"/>
                  <a:gd name="T90" fmla="*/ 1738 w 1808"/>
                  <a:gd name="T91" fmla="*/ 36 h 118"/>
                  <a:gd name="T92" fmla="*/ 1654 w 1808"/>
                  <a:gd name="T93" fmla="*/ 26 h 118"/>
                  <a:gd name="T94" fmla="*/ 1410 w 1808"/>
                  <a:gd name="T95" fmla="*/ 10 h 118"/>
                  <a:gd name="T96" fmla="*/ 1086 w 180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08" h="118">
                    <a:moveTo>
                      <a:pt x="902" y="118"/>
                    </a:moveTo>
                    <a:lnTo>
                      <a:pt x="902" y="118"/>
                    </a:lnTo>
                    <a:lnTo>
                      <a:pt x="722" y="116"/>
                    </a:lnTo>
                    <a:lnTo>
                      <a:pt x="552" y="114"/>
                    </a:lnTo>
                    <a:lnTo>
                      <a:pt x="400" y="108"/>
                    </a:lnTo>
                    <a:lnTo>
                      <a:pt x="268" y="100"/>
                    </a:lnTo>
                    <a:lnTo>
                      <a:pt x="158" y="92"/>
                    </a:lnTo>
                    <a:lnTo>
                      <a:pt x="76" y="82"/>
                    </a:lnTo>
                    <a:lnTo>
                      <a:pt x="46" y="76"/>
                    </a:lnTo>
                    <a:lnTo>
                      <a:pt x="24" y="72"/>
                    </a:lnTo>
                    <a:lnTo>
                      <a:pt x="10" y="66"/>
                    </a:lnTo>
                    <a:lnTo>
                      <a:pt x="6" y="62"/>
                    </a:lnTo>
                    <a:lnTo>
                      <a:pt x="4" y="60"/>
                    </a:lnTo>
                    <a:lnTo>
                      <a:pt x="6" y="56"/>
                    </a:lnTo>
                    <a:lnTo>
                      <a:pt x="10" y="54"/>
                    </a:lnTo>
                    <a:lnTo>
                      <a:pt x="24" y="48"/>
                    </a:lnTo>
                    <a:lnTo>
                      <a:pt x="46" y="42"/>
                    </a:lnTo>
                    <a:lnTo>
                      <a:pt x="76" y="36"/>
                    </a:lnTo>
                    <a:lnTo>
                      <a:pt x="158" y="26"/>
                    </a:lnTo>
                    <a:lnTo>
                      <a:pt x="268" y="18"/>
                    </a:lnTo>
                    <a:lnTo>
                      <a:pt x="400" y="10"/>
                    </a:lnTo>
                    <a:lnTo>
                      <a:pt x="552" y="4"/>
                    </a:lnTo>
                    <a:lnTo>
                      <a:pt x="722" y="0"/>
                    </a:lnTo>
                    <a:lnTo>
                      <a:pt x="902" y="0"/>
                    </a:lnTo>
                    <a:lnTo>
                      <a:pt x="1084" y="0"/>
                    </a:lnTo>
                    <a:lnTo>
                      <a:pt x="1254" y="4"/>
                    </a:lnTo>
                    <a:lnTo>
                      <a:pt x="1408" y="10"/>
                    </a:lnTo>
                    <a:lnTo>
                      <a:pt x="1540" y="18"/>
                    </a:lnTo>
                    <a:lnTo>
                      <a:pt x="1650" y="26"/>
                    </a:lnTo>
                    <a:lnTo>
                      <a:pt x="1732" y="36"/>
                    </a:lnTo>
                    <a:lnTo>
                      <a:pt x="1762" y="42"/>
                    </a:lnTo>
                    <a:lnTo>
                      <a:pt x="1784" y="48"/>
                    </a:lnTo>
                    <a:lnTo>
                      <a:pt x="1798" y="54"/>
                    </a:lnTo>
                    <a:lnTo>
                      <a:pt x="1802" y="56"/>
                    </a:lnTo>
                    <a:lnTo>
                      <a:pt x="1802" y="60"/>
                    </a:lnTo>
                    <a:lnTo>
                      <a:pt x="1802" y="62"/>
                    </a:lnTo>
                    <a:lnTo>
                      <a:pt x="1798" y="66"/>
                    </a:lnTo>
                    <a:lnTo>
                      <a:pt x="1784" y="72"/>
                    </a:lnTo>
                    <a:lnTo>
                      <a:pt x="1762" y="76"/>
                    </a:lnTo>
                    <a:lnTo>
                      <a:pt x="1732" y="82"/>
                    </a:lnTo>
                    <a:lnTo>
                      <a:pt x="1650" y="92"/>
                    </a:lnTo>
                    <a:lnTo>
                      <a:pt x="1540" y="100"/>
                    </a:lnTo>
                    <a:lnTo>
                      <a:pt x="1408" y="108"/>
                    </a:lnTo>
                    <a:lnTo>
                      <a:pt x="1254" y="114"/>
                    </a:lnTo>
                    <a:lnTo>
                      <a:pt x="1084" y="116"/>
                    </a:lnTo>
                    <a:lnTo>
                      <a:pt x="902" y="118"/>
                    </a:lnTo>
                    <a:close/>
                    <a:moveTo>
                      <a:pt x="902" y="0"/>
                    </a:moveTo>
                    <a:lnTo>
                      <a:pt x="902" y="0"/>
                    </a:lnTo>
                    <a:lnTo>
                      <a:pt x="720" y="0"/>
                    </a:lnTo>
                    <a:lnTo>
                      <a:pt x="550" y="4"/>
                    </a:lnTo>
                    <a:lnTo>
                      <a:pt x="398" y="10"/>
                    </a:lnTo>
                    <a:lnTo>
                      <a:pt x="264" y="16"/>
                    </a:lnTo>
                    <a:lnTo>
                      <a:pt x="154" y="26"/>
                    </a:lnTo>
                    <a:lnTo>
                      <a:pt x="70" y="36"/>
                    </a:lnTo>
                    <a:lnTo>
                      <a:pt x="40" y="42"/>
                    </a:lnTo>
                    <a:lnTo>
                      <a:pt x="18" y="48"/>
                    </a:lnTo>
                    <a:lnTo>
                      <a:pt x="4" y="54"/>
                    </a:lnTo>
                    <a:lnTo>
                      <a:pt x="0" y="56"/>
                    </a:lnTo>
                    <a:lnTo>
                      <a:pt x="0" y="60"/>
                    </a:lnTo>
                    <a:lnTo>
                      <a:pt x="0" y="62"/>
                    </a:lnTo>
                    <a:lnTo>
                      <a:pt x="4" y="66"/>
                    </a:lnTo>
                    <a:lnTo>
                      <a:pt x="18" y="72"/>
                    </a:lnTo>
                    <a:lnTo>
                      <a:pt x="40" y="76"/>
                    </a:lnTo>
                    <a:lnTo>
                      <a:pt x="70" y="82"/>
                    </a:lnTo>
                    <a:lnTo>
                      <a:pt x="154" y="92"/>
                    </a:lnTo>
                    <a:lnTo>
                      <a:pt x="264" y="100"/>
                    </a:lnTo>
                    <a:lnTo>
                      <a:pt x="398" y="108"/>
                    </a:lnTo>
                    <a:lnTo>
                      <a:pt x="550" y="114"/>
                    </a:lnTo>
                    <a:lnTo>
                      <a:pt x="720" y="118"/>
                    </a:lnTo>
                    <a:lnTo>
                      <a:pt x="902" y="118"/>
                    </a:lnTo>
                    <a:lnTo>
                      <a:pt x="1086" y="118"/>
                    </a:lnTo>
                    <a:lnTo>
                      <a:pt x="1256" y="114"/>
                    </a:lnTo>
                    <a:lnTo>
                      <a:pt x="1410" y="108"/>
                    </a:lnTo>
                    <a:lnTo>
                      <a:pt x="1544" y="100"/>
                    </a:lnTo>
                    <a:lnTo>
                      <a:pt x="1654" y="92"/>
                    </a:lnTo>
                    <a:lnTo>
                      <a:pt x="1738" y="82"/>
                    </a:lnTo>
                    <a:lnTo>
                      <a:pt x="1768" y="76"/>
                    </a:lnTo>
                    <a:lnTo>
                      <a:pt x="1790" y="72"/>
                    </a:lnTo>
                    <a:lnTo>
                      <a:pt x="1804" y="66"/>
                    </a:lnTo>
                    <a:lnTo>
                      <a:pt x="1806" y="62"/>
                    </a:lnTo>
                    <a:lnTo>
                      <a:pt x="1808" y="60"/>
                    </a:lnTo>
                    <a:lnTo>
                      <a:pt x="1806" y="56"/>
                    </a:lnTo>
                    <a:lnTo>
                      <a:pt x="1804" y="54"/>
                    </a:lnTo>
                    <a:lnTo>
                      <a:pt x="1790" y="48"/>
                    </a:lnTo>
                    <a:lnTo>
                      <a:pt x="1768" y="42"/>
                    </a:lnTo>
                    <a:lnTo>
                      <a:pt x="1738" y="36"/>
                    </a:lnTo>
                    <a:lnTo>
                      <a:pt x="1700" y="30"/>
                    </a:lnTo>
                    <a:lnTo>
                      <a:pt x="1654" y="26"/>
                    </a:lnTo>
                    <a:lnTo>
                      <a:pt x="1544" y="16"/>
                    </a:lnTo>
                    <a:lnTo>
                      <a:pt x="1410" y="10"/>
                    </a:lnTo>
                    <a:lnTo>
                      <a:pt x="1256" y="4"/>
                    </a:lnTo>
                    <a:lnTo>
                      <a:pt x="1086" y="0"/>
                    </a:lnTo>
                    <a:lnTo>
                      <a:pt x="902" y="0"/>
                    </a:lnTo>
                    <a:close/>
                  </a:path>
                </a:pathLst>
              </a:custGeom>
              <a:solidFill>
                <a:srgbClr val="DEDB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3" name="Freeform 328"/>
              <p:cNvSpPr>
                <a:spLocks noChangeArrowheads="1"/>
              </p:cNvSpPr>
              <p:nvPr/>
            </p:nvSpPr>
            <p:spPr bwMode="auto">
              <a:xfrm>
                <a:off x="214" y="14"/>
                <a:ext cx="1798" cy="118"/>
              </a:xfrm>
              <a:custGeom>
                <a:avLst/>
                <a:gdLst>
                  <a:gd name="T0" fmla="*/ 898 w 1798"/>
                  <a:gd name="T1" fmla="*/ 118 h 118"/>
                  <a:gd name="T2" fmla="*/ 898 w 1798"/>
                  <a:gd name="T3" fmla="*/ 118 h 118"/>
                  <a:gd name="T4" fmla="*/ 718 w 1798"/>
                  <a:gd name="T5" fmla="*/ 116 h 118"/>
                  <a:gd name="T6" fmla="*/ 548 w 1798"/>
                  <a:gd name="T7" fmla="*/ 114 h 118"/>
                  <a:gd name="T8" fmla="*/ 396 w 1798"/>
                  <a:gd name="T9" fmla="*/ 108 h 118"/>
                  <a:gd name="T10" fmla="*/ 264 w 1798"/>
                  <a:gd name="T11" fmla="*/ 100 h 118"/>
                  <a:gd name="T12" fmla="*/ 154 w 1798"/>
                  <a:gd name="T13" fmla="*/ 92 h 118"/>
                  <a:gd name="T14" fmla="*/ 72 w 1798"/>
                  <a:gd name="T15" fmla="*/ 82 h 118"/>
                  <a:gd name="T16" fmla="*/ 42 w 1798"/>
                  <a:gd name="T17" fmla="*/ 76 h 118"/>
                  <a:gd name="T18" fmla="*/ 20 w 1798"/>
                  <a:gd name="T19" fmla="*/ 72 h 118"/>
                  <a:gd name="T20" fmla="*/ 6 w 1798"/>
                  <a:gd name="T21" fmla="*/ 66 h 118"/>
                  <a:gd name="T22" fmla="*/ 2 w 1798"/>
                  <a:gd name="T23" fmla="*/ 62 h 118"/>
                  <a:gd name="T24" fmla="*/ 0 w 1798"/>
                  <a:gd name="T25" fmla="*/ 60 h 118"/>
                  <a:gd name="T26" fmla="*/ 0 w 1798"/>
                  <a:gd name="T27" fmla="*/ 60 h 118"/>
                  <a:gd name="T28" fmla="*/ 2 w 1798"/>
                  <a:gd name="T29" fmla="*/ 56 h 118"/>
                  <a:gd name="T30" fmla="*/ 6 w 1798"/>
                  <a:gd name="T31" fmla="*/ 54 h 118"/>
                  <a:gd name="T32" fmla="*/ 20 w 1798"/>
                  <a:gd name="T33" fmla="*/ 48 h 118"/>
                  <a:gd name="T34" fmla="*/ 42 w 1798"/>
                  <a:gd name="T35" fmla="*/ 42 h 118"/>
                  <a:gd name="T36" fmla="*/ 72 w 1798"/>
                  <a:gd name="T37" fmla="*/ 36 h 118"/>
                  <a:gd name="T38" fmla="*/ 154 w 1798"/>
                  <a:gd name="T39" fmla="*/ 26 h 118"/>
                  <a:gd name="T40" fmla="*/ 264 w 1798"/>
                  <a:gd name="T41" fmla="*/ 18 h 118"/>
                  <a:gd name="T42" fmla="*/ 396 w 1798"/>
                  <a:gd name="T43" fmla="*/ 10 h 118"/>
                  <a:gd name="T44" fmla="*/ 548 w 1798"/>
                  <a:gd name="T45" fmla="*/ 4 h 118"/>
                  <a:gd name="T46" fmla="*/ 718 w 1798"/>
                  <a:gd name="T47" fmla="*/ 0 h 118"/>
                  <a:gd name="T48" fmla="*/ 898 w 1798"/>
                  <a:gd name="T49" fmla="*/ 0 h 118"/>
                  <a:gd name="T50" fmla="*/ 898 w 1798"/>
                  <a:gd name="T51" fmla="*/ 0 h 118"/>
                  <a:gd name="T52" fmla="*/ 1080 w 1798"/>
                  <a:gd name="T53" fmla="*/ 0 h 118"/>
                  <a:gd name="T54" fmla="*/ 1250 w 1798"/>
                  <a:gd name="T55" fmla="*/ 4 h 118"/>
                  <a:gd name="T56" fmla="*/ 1404 w 1798"/>
                  <a:gd name="T57" fmla="*/ 10 h 118"/>
                  <a:gd name="T58" fmla="*/ 1536 w 1798"/>
                  <a:gd name="T59" fmla="*/ 18 h 118"/>
                  <a:gd name="T60" fmla="*/ 1646 w 1798"/>
                  <a:gd name="T61" fmla="*/ 26 h 118"/>
                  <a:gd name="T62" fmla="*/ 1728 w 1798"/>
                  <a:gd name="T63" fmla="*/ 36 h 118"/>
                  <a:gd name="T64" fmla="*/ 1758 w 1798"/>
                  <a:gd name="T65" fmla="*/ 42 h 118"/>
                  <a:gd name="T66" fmla="*/ 1780 w 1798"/>
                  <a:gd name="T67" fmla="*/ 48 h 118"/>
                  <a:gd name="T68" fmla="*/ 1794 w 1798"/>
                  <a:gd name="T69" fmla="*/ 54 h 118"/>
                  <a:gd name="T70" fmla="*/ 1798 w 1798"/>
                  <a:gd name="T71" fmla="*/ 56 h 118"/>
                  <a:gd name="T72" fmla="*/ 1798 w 1798"/>
                  <a:gd name="T73" fmla="*/ 60 h 118"/>
                  <a:gd name="T74" fmla="*/ 1798 w 1798"/>
                  <a:gd name="T75" fmla="*/ 60 h 118"/>
                  <a:gd name="T76" fmla="*/ 1798 w 1798"/>
                  <a:gd name="T77" fmla="*/ 62 h 118"/>
                  <a:gd name="T78" fmla="*/ 1794 w 1798"/>
                  <a:gd name="T79" fmla="*/ 66 h 118"/>
                  <a:gd name="T80" fmla="*/ 1780 w 1798"/>
                  <a:gd name="T81" fmla="*/ 72 h 118"/>
                  <a:gd name="T82" fmla="*/ 1758 w 1798"/>
                  <a:gd name="T83" fmla="*/ 76 h 118"/>
                  <a:gd name="T84" fmla="*/ 1728 w 1798"/>
                  <a:gd name="T85" fmla="*/ 82 h 118"/>
                  <a:gd name="T86" fmla="*/ 1646 w 1798"/>
                  <a:gd name="T87" fmla="*/ 92 h 118"/>
                  <a:gd name="T88" fmla="*/ 1536 w 1798"/>
                  <a:gd name="T89" fmla="*/ 100 h 118"/>
                  <a:gd name="T90" fmla="*/ 1404 w 1798"/>
                  <a:gd name="T91" fmla="*/ 108 h 118"/>
                  <a:gd name="T92" fmla="*/ 1250 w 1798"/>
                  <a:gd name="T93" fmla="*/ 114 h 118"/>
                  <a:gd name="T94" fmla="*/ 1080 w 1798"/>
                  <a:gd name="T95" fmla="*/ 116 h 118"/>
                  <a:gd name="T96" fmla="*/ 898 w 1798"/>
                  <a:gd name="T9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8" h="118">
                    <a:moveTo>
                      <a:pt x="898" y="118"/>
                    </a:moveTo>
                    <a:lnTo>
                      <a:pt x="898" y="118"/>
                    </a:lnTo>
                    <a:lnTo>
                      <a:pt x="718" y="116"/>
                    </a:lnTo>
                    <a:lnTo>
                      <a:pt x="548" y="114"/>
                    </a:lnTo>
                    <a:lnTo>
                      <a:pt x="396" y="108"/>
                    </a:lnTo>
                    <a:lnTo>
                      <a:pt x="264" y="100"/>
                    </a:lnTo>
                    <a:lnTo>
                      <a:pt x="154" y="92"/>
                    </a:lnTo>
                    <a:lnTo>
                      <a:pt x="72" y="82"/>
                    </a:lnTo>
                    <a:lnTo>
                      <a:pt x="42" y="76"/>
                    </a:lnTo>
                    <a:lnTo>
                      <a:pt x="20" y="72"/>
                    </a:lnTo>
                    <a:lnTo>
                      <a:pt x="6" y="66"/>
                    </a:lnTo>
                    <a:lnTo>
                      <a:pt x="2" y="62"/>
                    </a:lnTo>
                    <a:lnTo>
                      <a:pt x="0" y="60"/>
                    </a:lnTo>
                    <a:lnTo>
                      <a:pt x="2" y="56"/>
                    </a:lnTo>
                    <a:lnTo>
                      <a:pt x="6" y="54"/>
                    </a:lnTo>
                    <a:lnTo>
                      <a:pt x="20" y="48"/>
                    </a:lnTo>
                    <a:lnTo>
                      <a:pt x="42" y="42"/>
                    </a:lnTo>
                    <a:lnTo>
                      <a:pt x="72" y="36"/>
                    </a:lnTo>
                    <a:lnTo>
                      <a:pt x="154" y="26"/>
                    </a:lnTo>
                    <a:lnTo>
                      <a:pt x="264" y="18"/>
                    </a:lnTo>
                    <a:lnTo>
                      <a:pt x="396" y="10"/>
                    </a:lnTo>
                    <a:lnTo>
                      <a:pt x="548" y="4"/>
                    </a:lnTo>
                    <a:lnTo>
                      <a:pt x="718" y="0"/>
                    </a:lnTo>
                    <a:lnTo>
                      <a:pt x="898" y="0"/>
                    </a:lnTo>
                    <a:lnTo>
                      <a:pt x="1080" y="0"/>
                    </a:lnTo>
                    <a:lnTo>
                      <a:pt x="1250" y="4"/>
                    </a:lnTo>
                    <a:lnTo>
                      <a:pt x="1404" y="10"/>
                    </a:lnTo>
                    <a:lnTo>
                      <a:pt x="1536" y="18"/>
                    </a:lnTo>
                    <a:lnTo>
                      <a:pt x="1646" y="26"/>
                    </a:lnTo>
                    <a:lnTo>
                      <a:pt x="1728" y="36"/>
                    </a:lnTo>
                    <a:lnTo>
                      <a:pt x="1758" y="42"/>
                    </a:lnTo>
                    <a:lnTo>
                      <a:pt x="1780" y="48"/>
                    </a:lnTo>
                    <a:lnTo>
                      <a:pt x="1794" y="54"/>
                    </a:lnTo>
                    <a:lnTo>
                      <a:pt x="1798" y="56"/>
                    </a:lnTo>
                    <a:lnTo>
                      <a:pt x="1798" y="60"/>
                    </a:lnTo>
                    <a:lnTo>
                      <a:pt x="1798" y="62"/>
                    </a:lnTo>
                    <a:lnTo>
                      <a:pt x="1794" y="66"/>
                    </a:lnTo>
                    <a:lnTo>
                      <a:pt x="1780" y="72"/>
                    </a:lnTo>
                    <a:lnTo>
                      <a:pt x="1758" y="76"/>
                    </a:lnTo>
                    <a:lnTo>
                      <a:pt x="1728" y="82"/>
                    </a:lnTo>
                    <a:lnTo>
                      <a:pt x="1646" y="92"/>
                    </a:lnTo>
                    <a:lnTo>
                      <a:pt x="1536" y="100"/>
                    </a:lnTo>
                    <a:lnTo>
                      <a:pt x="1404" y="108"/>
                    </a:lnTo>
                    <a:lnTo>
                      <a:pt x="1250" y="114"/>
                    </a:lnTo>
                    <a:lnTo>
                      <a:pt x="1080" y="116"/>
                    </a:lnTo>
                    <a:lnTo>
                      <a:pt x="898"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4" name="Freeform 329"/>
              <p:cNvSpPr>
                <a:spLocks noChangeArrowheads="1"/>
              </p:cNvSpPr>
              <p:nvPr/>
            </p:nvSpPr>
            <p:spPr bwMode="auto">
              <a:xfrm>
                <a:off x="210" y="14"/>
                <a:ext cx="1808" cy="118"/>
              </a:xfrm>
              <a:custGeom>
                <a:avLst/>
                <a:gdLst>
                  <a:gd name="T0" fmla="*/ 902 w 1808"/>
                  <a:gd name="T1" fmla="*/ 0 h 118"/>
                  <a:gd name="T2" fmla="*/ 902 w 1808"/>
                  <a:gd name="T3" fmla="*/ 0 h 118"/>
                  <a:gd name="T4" fmla="*/ 720 w 1808"/>
                  <a:gd name="T5" fmla="*/ 0 h 118"/>
                  <a:gd name="T6" fmla="*/ 550 w 1808"/>
                  <a:gd name="T7" fmla="*/ 4 h 118"/>
                  <a:gd name="T8" fmla="*/ 398 w 1808"/>
                  <a:gd name="T9" fmla="*/ 10 h 118"/>
                  <a:gd name="T10" fmla="*/ 264 w 1808"/>
                  <a:gd name="T11" fmla="*/ 16 h 118"/>
                  <a:gd name="T12" fmla="*/ 154 w 1808"/>
                  <a:gd name="T13" fmla="*/ 26 h 118"/>
                  <a:gd name="T14" fmla="*/ 70 w 1808"/>
                  <a:gd name="T15" fmla="*/ 36 h 118"/>
                  <a:gd name="T16" fmla="*/ 40 w 1808"/>
                  <a:gd name="T17" fmla="*/ 42 h 118"/>
                  <a:gd name="T18" fmla="*/ 18 w 1808"/>
                  <a:gd name="T19" fmla="*/ 48 h 118"/>
                  <a:gd name="T20" fmla="*/ 4 w 1808"/>
                  <a:gd name="T21" fmla="*/ 54 h 118"/>
                  <a:gd name="T22" fmla="*/ 0 w 1808"/>
                  <a:gd name="T23" fmla="*/ 56 h 118"/>
                  <a:gd name="T24" fmla="*/ 0 w 1808"/>
                  <a:gd name="T25" fmla="*/ 60 h 118"/>
                  <a:gd name="T26" fmla="*/ 0 w 1808"/>
                  <a:gd name="T27" fmla="*/ 60 h 118"/>
                  <a:gd name="T28" fmla="*/ 0 w 1808"/>
                  <a:gd name="T29" fmla="*/ 62 h 118"/>
                  <a:gd name="T30" fmla="*/ 4 w 1808"/>
                  <a:gd name="T31" fmla="*/ 66 h 118"/>
                  <a:gd name="T32" fmla="*/ 18 w 1808"/>
                  <a:gd name="T33" fmla="*/ 72 h 118"/>
                  <a:gd name="T34" fmla="*/ 40 w 1808"/>
                  <a:gd name="T35" fmla="*/ 76 h 118"/>
                  <a:gd name="T36" fmla="*/ 70 w 1808"/>
                  <a:gd name="T37" fmla="*/ 82 h 118"/>
                  <a:gd name="T38" fmla="*/ 154 w 1808"/>
                  <a:gd name="T39" fmla="*/ 92 h 118"/>
                  <a:gd name="T40" fmla="*/ 264 w 1808"/>
                  <a:gd name="T41" fmla="*/ 100 h 118"/>
                  <a:gd name="T42" fmla="*/ 398 w 1808"/>
                  <a:gd name="T43" fmla="*/ 108 h 118"/>
                  <a:gd name="T44" fmla="*/ 550 w 1808"/>
                  <a:gd name="T45" fmla="*/ 114 h 118"/>
                  <a:gd name="T46" fmla="*/ 720 w 1808"/>
                  <a:gd name="T47" fmla="*/ 118 h 118"/>
                  <a:gd name="T48" fmla="*/ 902 w 1808"/>
                  <a:gd name="T49" fmla="*/ 118 h 118"/>
                  <a:gd name="T50" fmla="*/ 902 w 1808"/>
                  <a:gd name="T51" fmla="*/ 118 h 118"/>
                  <a:gd name="T52" fmla="*/ 1086 w 1808"/>
                  <a:gd name="T53" fmla="*/ 118 h 118"/>
                  <a:gd name="T54" fmla="*/ 1256 w 1808"/>
                  <a:gd name="T55" fmla="*/ 114 h 118"/>
                  <a:gd name="T56" fmla="*/ 1410 w 1808"/>
                  <a:gd name="T57" fmla="*/ 108 h 118"/>
                  <a:gd name="T58" fmla="*/ 1544 w 1808"/>
                  <a:gd name="T59" fmla="*/ 100 h 118"/>
                  <a:gd name="T60" fmla="*/ 1654 w 1808"/>
                  <a:gd name="T61" fmla="*/ 92 h 118"/>
                  <a:gd name="T62" fmla="*/ 1738 w 1808"/>
                  <a:gd name="T63" fmla="*/ 82 h 118"/>
                  <a:gd name="T64" fmla="*/ 1768 w 1808"/>
                  <a:gd name="T65" fmla="*/ 76 h 118"/>
                  <a:gd name="T66" fmla="*/ 1790 w 1808"/>
                  <a:gd name="T67" fmla="*/ 72 h 118"/>
                  <a:gd name="T68" fmla="*/ 1804 w 1808"/>
                  <a:gd name="T69" fmla="*/ 66 h 118"/>
                  <a:gd name="T70" fmla="*/ 1806 w 1808"/>
                  <a:gd name="T71" fmla="*/ 62 h 118"/>
                  <a:gd name="T72" fmla="*/ 1808 w 1808"/>
                  <a:gd name="T73" fmla="*/ 60 h 118"/>
                  <a:gd name="T74" fmla="*/ 1808 w 1808"/>
                  <a:gd name="T75" fmla="*/ 60 h 118"/>
                  <a:gd name="T76" fmla="*/ 1806 w 1808"/>
                  <a:gd name="T77" fmla="*/ 56 h 118"/>
                  <a:gd name="T78" fmla="*/ 1804 w 1808"/>
                  <a:gd name="T79" fmla="*/ 54 h 118"/>
                  <a:gd name="T80" fmla="*/ 1790 w 1808"/>
                  <a:gd name="T81" fmla="*/ 48 h 118"/>
                  <a:gd name="T82" fmla="*/ 1768 w 1808"/>
                  <a:gd name="T83" fmla="*/ 42 h 118"/>
                  <a:gd name="T84" fmla="*/ 1738 w 1808"/>
                  <a:gd name="T85" fmla="*/ 36 h 118"/>
                  <a:gd name="T86" fmla="*/ 1700 w 1808"/>
                  <a:gd name="T87" fmla="*/ 30 h 118"/>
                  <a:gd name="T88" fmla="*/ 1654 w 1808"/>
                  <a:gd name="T89" fmla="*/ 26 h 118"/>
                  <a:gd name="T90" fmla="*/ 1544 w 1808"/>
                  <a:gd name="T91" fmla="*/ 16 h 118"/>
                  <a:gd name="T92" fmla="*/ 1410 w 1808"/>
                  <a:gd name="T93" fmla="*/ 10 h 118"/>
                  <a:gd name="T94" fmla="*/ 1256 w 1808"/>
                  <a:gd name="T95" fmla="*/ 4 h 118"/>
                  <a:gd name="T96" fmla="*/ 1086 w 1808"/>
                  <a:gd name="T97" fmla="*/ 0 h 118"/>
                  <a:gd name="T98" fmla="*/ 902 w 1808"/>
                  <a:gd name="T9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8" h="118">
                    <a:moveTo>
                      <a:pt x="902" y="0"/>
                    </a:moveTo>
                    <a:lnTo>
                      <a:pt x="902" y="0"/>
                    </a:lnTo>
                    <a:lnTo>
                      <a:pt x="720" y="0"/>
                    </a:lnTo>
                    <a:lnTo>
                      <a:pt x="550" y="4"/>
                    </a:lnTo>
                    <a:lnTo>
                      <a:pt x="398" y="10"/>
                    </a:lnTo>
                    <a:lnTo>
                      <a:pt x="264" y="16"/>
                    </a:lnTo>
                    <a:lnTo>
                      <a:pt x="154" y="26"/>
                    </a:lnTo>
                    <a:lnTo>
                      <a:pt x="70" y="36"/>
                    </a:lnTo>
                    <a:lnTo>
                      <a:pt x="40" y="42"/>
                    </a:lnTo>
                    <a:lnTo>
                      <a:pt x="18" y="48"/>
                    </a:lnTo>
                    <a:lnTo>
                      <a:pt x="4" y="54"/>
                    </a:lnTo>
                    <a:lnTo>
                      <a:pt x="0" y="56"/>
                    </a:lnTo>
                    <a:lnTo>
                      <a:pt x="0" y="60"/>
                    </a:lnTo>
                    <a:lnTo>
                      <a:pt x="0" y="62"/>
                    </a:lnTo>
                    <a:lnTo>
                      <a:pt x="4" y="66"/>
                    </a:lnTo>
                    <a:lnTo>
                      <a:pt x="18" y="72"/>
                    </a:lnTo>
                    <a:lnTo>
                      <a:pt x="40" y="76"/>
                    </a:lnTo>
                    <a:lnTo>
                      <a:pt x="70" y="82"/>
                    </a:lnTo>
                    <a:lnTo>
                      <a:pt x="154" y="92"/>
                    </a:lnTo>
                    <a:lnTo>
                      <a:pt x="264" y="100"/>
                    </a:lnTo>
                    <a:lnTo>
                      <a:pt x="398" y="108"/>
                    </a:lnTo>
                    <a:lnTo>
                      <a:pt x="550" y="114"/>
                    </a:lnTo>
                    <a:lnTo>
                      <a:pt x="720" y="118"/>
                    </a:lnTo>
                    <a:lnTo>
                      <a:pt x="902" y="118"/>
                    </a:lnTo>
                    <a:lnTo>
                      <a:pt x="1086" y="118"/>
                    </a:lnTo>
                    <a:lnTo>
                      <a:pt x="1256" y="114"/>
                    </a:lnTo>
                    <a:lnTo>
                      <a:pt x="1410" y="108"/>
                    </a:lnTo>
                    <a:lnTo>
                      <a:pt x="1544" y="100"/>
                    </a:lnTo>
                    <a:lnTo>
                      <a:pt x="1654" y="92"/>
                    </a:lnTo>
                    <a:lnTo>
                      <a:pt x="1738" y="82"/>
                    </a:lnTo>
                    <a:lnTo>
                      <a:pt x="1768" y="76"/>
                    </a:lnTo>
                    <a:lnTo>
                      <a:pt x="1790" y="72"/>
                    </a:lnTo>
                    <a:lnTo>
                      <a:pt x="1804" y="66"/>
                    </a:lnTo>
                    <a:lnTo>
                      <a:pt x="1806" y="62"/>
                    </a:lnTo>
                    <a:lnTo>
                      <a:pt x="1808" y="60"/>
                    </a:lnTo>
                    <a:lnTo>
                      <a:pt x="1806" y="56"/>
                    </a:lnTo>
                    <a:lnTo>
                      <a:pt x="1804" y="54"/>
                    </a:lnTo>
                    <a:lnTo>
                      <a:pt x="1790" y="48"/>
                    </a:lnTo>
                    <a:lnTo>
                      <a:pt x="1768" y="42"/>
                    </a:lnTo>
                    <a:lnTo>
                      <a:pt x="1738" y="36"/>
                    </a:lnTo>
                    <a:lnTo>
                      <a:pt x="1700" y="30"/>
                    </a:lnTo>
                    <a:lnTo>
                      <a:pt x="1654" y="26"/>
                    </a:lnTo>
                    <a:lnTo>
                      <a:pt x="1544" y="16"/>
                    </a:lnTo>
                    <a:lnTo>
                      <a:pt x="1410" y="10"/>
                    </a:lnTo>
                    <a:lnTo>
                      <a:pt x="1256" y="4"/>
                    </a:lnTo>
                    <a:lnTo>
                      <a:pt x="1086" y="0"/>
                    </a:lnTo>
                    <a:lnTo>
                      <a:pt x="9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5" name="Freeform 330"/>
              <p:cNvSpPr>
                <a:spLocks noEditPoints="1" noChangeArrowheads="1"/>
              </p:cNvSpPr>
              <p:nvPr/>
            </p:nvSpPr>
            <p:spPr bwMode="auto">
              <a:xfrm>
                <a:off x="214" y="14"/>
                <a:ext cx="1798" cy="118"/>
              </a:xfrm>
              <a:custGeom>
                <a:avLst/>
                <a:gdLst>
                  <a:gd name="T0" fmla="*/ 898 w 1798"/>
                  <a:gd name="T1" fmla="*/ 118 h 118"/>
                  <a:gd name="T2" fmla="*/ 550 w 1798"/>
                  <a:gd name="T3" fmla="*/ 114 h 118"/>
                  <a:gd name="T4" fmla="*/ 268 w 1798"/>
                  <a:gd name="T5" fmla="*/ 100 h 118"/>
                  <a:gd name="T6" fmla="*/ 76 w 1798"/>
                  <a:gd name="T7" fmla="*/ 82 h 118"/>
                  <a:gd name="T8" fmla="*/ 24 w 1798"/>
                  <a:gd name="T9" fmla="*/ 72 h 118"/>
                  <a:gd name="T10" fmla="*/ 8 w 1798"/>
                  <a:gd name="T11" fmla="*/ 62 h 118"/>
                  <a:gd name="T12" fmla="*/ 6 w 1798"/>
                  <a:gd name="T13" fmla="*/ 60 h 118"/>
                  <a:gd name="T14" fmla="*/ 10 w 1798"/>
                  <a:gd name="T15" fmla="*/ 54 h 118"/>
                  <a:gd name="T16" fmla="*/ 46 w 1798"/>
                  <a:gd name="T17" fmla="*/ 42 h 118"/>
                  <a:gd name="T18" fmla="*/ 158 w 1798"/>
                  <a:gd name="T19" fmla="*/ 26 h 118"/>
                  <a:gd name="T20" fmla="*/ 400 w 1798"/>
                  <a:gd name="T21" fmla="*/ 10 h 118"/>
                  <a:gd name="T22" fmla="*/ 718 w 1798"/>
                  <a:gd name="T23" fmla="*/ 2 h 118"/>
                  <a:gd name="T24" fmla="*/ 898 w 1798"/>
                  <a:gd name="T25" fmla="*/ 0 h 118"/>
                  <a:gd name="T26" fmla="*/ 1248 w 1798"/>
                  <a:gd name="T27" fmla="*/ 4 h 118"/>
                  <a:gd name="T28" fmla="*/ 1532 w 1798"/>
                  <a:gd name="T29" fmla="*/ 18 h 118"/>
                  <a:gd name="T30" fmla="*/ 1724 w 1798"/>
                  <a:gd name="T31" fmla="*/ 36 h 118"/>
                  <a:gd name="T32" fmla="*/ 1776 w 1798"/>
                  <a:gd name="T33" fmla="*/ 48 h 118"/>
                  <a:gd name="T34" fmla="*/ 1792 w 1798"/>
                  <a:gd name="T35" fmla="*/ 56 h 118"/>
                  <a:gd name="T36" fmla="*/ 1794 w 1798"/>
                  <a:gd name="T37" fmla="*/ 60 h 118"/>
                  <a:gd name="T38" fmla="*/ 1790 w 1798"/>
                  <a:gd name="T39" fmla="*/ 66 h 118"/>
                  <a:gd name="T40" fmla="*/ 1754 w 1798"/>
                  <a:gd name="T41" fmla="*/ 76 h 118"/>
                  <a:gd name="T42" fmla="*/ 1642 w 1798"/>
                  <a:gd name="T43" fmla="*/ 92 h 118"/>
                  <a:gd name="T44" fmla="*/ 1400 w 1798"/>
                  <a:gd name="T45" fmla="*/ 108 h 118"/>
                  <a:gd name="T46" fmla="*/ 1080 w 1798"/>
                  <a:gd name="T47" fmla="*/ 116 h 118"/>
                  <a:gd name="T48" fmla="*/ 898 w 1798"/>
                  <a:gd name="T49" fmla="*/ 0 h 118"/>
                  <a:gd name="T50" fmla="*/ 718 w 1798"/>
                  <a:gd name="T51" fmla="*/ 0 h 118"/>
                  <a:gd name="T52" fmla="*/ 396 w 1798"/>
                  <a:gd name="T53" fmla="*/ 10 h 118"/>
                  <a:gd name="T54" fmla="*/ 154 w 1798"/>
                  <a:gd name="T55" fmla="*/ 26 h 118"/>
                  <a:gd name="T56" fmla="*/ 42 w 1798"/>
                  <a:gd name="T57" fmla="*/ 42 h 118"/>
                  <a:gd name="T58" fmla="*/ 6 w 1798"/>
                  <a:gd name="T59" fmla="*/ 54 h 118"/>
                  <a:gd name="T60" fmla="*/ 0 w 1798"/>
                  <a:gd name="T61" fmla="*/ 60 h 118"/>
                  <a:gd name="T62" fmla="*/ 2 w 1798"/>
                  <a:gd name="T63" fmla="*/ 62 h 118"/>
                  <a:gd name="T64" fmla="*/ 20 w 1798"/>
                  <a:gd name="T65" fmla="*/ 72 h 118"/>
                  <a:gd name="T66" fmla="*/ 72 w 1798"/>
                  <a:gd name="T67" fmla="*/ 82 h 118"/>
                  <a:gd name="T68" fmla="*/ 264 w 1798"/>
                  <a:gd name="T69" fmla="*/ 100 h 118"/>
                  <a:gd name="T70" fmla="*/ 548 w 1798"/>
                  <a:gd name="T71" fmla="*/ 114 h 118"/>
                  <a:gd name="T72" fmla="*/ 898 w 1798"/>
                  <a:gd name="T73" fmla="*/ 118 h 118"/>
                  <a:gd name="T74" fmla="*/ 1080 w 1798"/>
                  <a:gd name="T75" fmla="*/ 116 h 118"/>
                  <a:gd name="T76" fmla="*/ 1404 w 1798"/>
                  <a:gd name="T77" fmla="*/ 108 h 118"/>
                  <a:gd name="T78" fmla="*/ 1646 w 1798"/>
                  <a:gd name="T79" fmla="*/ 92 h 118"/>
                  <a:gd name="T80" fmla="*/ 1758 w 1798"/>
                  <a:gd name="T81" fmla="*/ 76 h 118"/>
                  <a:gd name="T82" fmla="*/ 1794 w 1798"/>
                  <a:gd name="T83" fmla="*/ 66 h 118"/>
                  <a:gd name="T84" fmla="*/ 1798 w 1798"/>
                  <a:gd name="T85" fmla="*/ 60 h 118"/>
                  <a:gd name="T86" fmla="*/ 1798 w 1798"/>
                  <a:gd name="T87" fmla="*/ 56 h 118"/>
                  <a:gd name="T88" fmla="*/ 1780 w 1798"/>
                  <a:gd name="T89" fmla="*/ 48 h 118"/>
                  <a:gd name="T90" fmla="*/ 1728 w 1798"/>
                  <a:gd name="T91" fmla="*/ 36 h 118"/>
                  <a:gd name="T92" fmla="*/ 1536 w 1798"/>
                  <a:gd name="T93" fmla="*/ 18 h 118"/>
                  <a:gd name="T94" fmla="*/ 1250 w 1798"/>
                  <a:gd name="T95" fmla="*/ 4 h 118"/>
                  <a:gd name="T96" fmla="*/ 898 w 179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8" h="118">
                    <a:moveTo>
                      <a:pt x="898" y="118"/>
                    </a:moveTo>
                    <a:lnTo>
                      <a:pt x="898" y="118"/>
                    </a:lnTo>
                    <a:lnTo>
                      <a:pt x="718" y="116"/>
                    </a:lnTo>
                    <a:lnTo>
                      <a:pt x="550" y="114"/>
                    </a:lnTo>
                    <a:lnTo>
                      <a:pt x="400" y="108"/>
                    </a:lnTo>
                    <a:lnTo>
                      <a:pt x="268" y="100"/>
                    </a:lnTo>
                    <a:lnTo>
                      <a:pt x="158" y="92"/>
                    </a:lnTo>
                    <a:lnTo>
                      <a:pt x="76" y="82"/>
                    </a:lnTo>
                    <a:lnTo>
                      <a:pt x="46" y="76"/>
                    </a:lnTo>
                    <a:lnTo>
                      <a:pt x="24" y="72"/>
                    </a:lnTo>
                    <a:lnTo>
                      <a:pt x="10" y="66"/>
                    </a:lnTo>
                    <a:lnTo>
                      <a:pt x="8" y="62"/>
                    </a:lnTo>
                    <a:lnTo>
                      <a:pt x="6" y="60"/>
                    </a:lnTo>
                    <a:lnTo>
                      <a:pt x="8" y="56"/>
                    </a:lnTo>
                    <a:lnTo>
                      <a:pt x="10" y="54"/>
                    </a:lnTo>
                    <a:lnTo>
                      <a:pt x="24" y="48"/>
                    </a:lnTo>
                    <a:lnTo>
                      <a:pt x="46" y="42"/>
                    </a:lnTo>
                    <a:lnTo>
                      <a:pt x="76" y="36"/>
                    </a:lnTo>
                    <a:lnTo>
                      <a:pt x="158" y="26"/>
                    </a:lnTo>
                    <a:lnTo>
                      <a:pt x="268" y="18"/>
                    </a:lnTo>
                    <a:lnTo>
                      <a:pt x="400" y="10"/>
                    </a:lnTo>
                    <a:lnTo>
                      <a:pt x="550" y="4"/>
                    </a:lnTo>
                    <a:lnTo>
                      <a:pt x="718" y="2"/>
                    </a:lnTo>
                    <a:lnTo>
                      <a:pt x="898" y="0"/>
                    </a:lnTo>
                    <a:lnTo>
                      <a:pt x="1080" y="2"/>
                    </a:lnTo>
                    <a:lnTo>
                      <a:pt x="1248" y="4"/>
                    </a:lnTo>
                    <a:lnTo>
                      <a:pt x="1400" y="10"/>
                    </a:lnTo>
                    <a:lnTo>
                      <a:pt x="1532" y="18"/>
                    </a:lnTo>
                    <a:lnTo>
                      <a:pt x="1642" y="26"/>
                    </a:lnTo>
                    <a:lnTo>
                      <a:pt x="1724" y="36"/>
                    </a:lnTo>
                    <a:lnTo>
                      <a:pt x="1754" y="42"/>
                    </a:lnTo>
                    <a:lnTo>
                      <a:pt x="1776" y="48"/>
                    </a:lnTo>
                    <a:lnTo>
                      <a:pt x="1790" y="54"/>
                    </a:lnTo>
                    <a:lnTo>
                      <a:pt x="1792" y="56"/>
                    </a:lnTo>
                    <a:lnTo>
                      <a:pt x="1794" y="60"/>
                    </a:lnTo>
                    <a:lnTo>
                      <a:pt x="1792" y="62"/>
                    </a:lnTo>
                    <a:lnTo>
                      <a:pt x="1790" y="66"/>
                    </a:lnTo>
                    <a:lnTo>
                      <a:pt x="1776" y="72"/>
                    </a:lnTo>
                    <a:lnTo>
                      <a:pt x="1754" y="76"/>
                    </a:lnTo>
                    <a:lnTo>
                      <a:pt x="1724" y="82"/>
                    </a:lnTo>
                    <a:lnTo>
                      <a:pt x="1642" y="92"/>
                    </a:lnTo>
                    <a:lnTo>
                      <a:pt x="1532" y="100"/>
                    </a:lnTo>
                    <a:lnTo>
                      <a:pt x="1400" y="108"/>
                    </a:lnTo>
                    <a:lnTo>
                      <a:pt x="1248" y="114"/>
                    </a:lnTo>
                    <a:lnTo>
                      <a:pt x="1080" y="116"/>
                    </a:lnTo>
                    <a:lnTo>
                      <a:pt x="898" y="118"/>
                    </a:lnTo>
                    <a:close/>
                    <a:moveTo>
                      <a:pt x="898" y="0"/>
                    </a:moveTo>
                    <a:lnTo>
                      <a:pt x="898" y="0"/>
                    </a:lnTo>
                    <a:lnTo>
                      <a:pt x="718" y="0"/>
                    </a:lnTo>
                    <a:lnTo>
                      <a:pt x="548" y="4"/>
                    </a:lnTo>
                    <a:lnTo>
                      <a:pt x="396" y="10"/>
                    </a:lnTo>
                    <a:lnTo>
                      <a:pt x="264" y="18"/>
                    </a:lnTo>
                    <a:lnTo>
                      <a:pt x="154" y="26"/>
                    </a:lnTo>
                    <a:lnTo>
                      <a:pt x="72" y="36"/>
                    </a:lnTo>
                    <a:lnTo>
                      <a:pt x="42" y="42"/>
                    </a:lnTo>
                    <a:lnTo>
                      <a:pt x="20" y="48"/>
                    </a:lnTo>
                    <a:lnTo>
                      <a:pt x="6" y="54"/>
                    </a:lnTo>
                    <a:lnTo>
                      <a:pt x="2" y="56"/>
                    </a:lnTo>
                    <a:lnTo>
                      <a:pt x="0" y="60"/>
                    </a:lnTo>
                    <a:lnTo>
                      <a:pt x="2" y="62"/>
                    </a:lnTo>
                    <a:lnTo>
                      <a:pt x="6" y="66"/>
                    </a:lnTo>
                    <a:lnTo>
                      <a:pt x="20" y="72"/>
                    </a:lnTo>
                    <a:lnTo>
                      <a:pt x="42" y="76"/>
                    </a:lnTo>
                    <a:lnTo>
                      <a:pt x="72" y="82"/>
                    </a:lnTo>
                    <a:lnTo>
                      <a:pt x="154" y="92"/>
                    </a:lnTo>
                    <a:lnTo>
                      <a:pt x="264" y="100"/>
                    </a:lnTo>
                    <a:lnTo>
                      <a:pt x="396" y="108"/>
                    </a:lnTo>
                    <a:lnTo>
                      <a:pt x="548" y="114"/>
                    </a:lnTo>
                    <a:lnTo>
                      <a:pt x="718" y="116"/>
                    </a:lnTo>
                    <a:lnTo>
                      <a:pt x="898" y="118"/>
                    </a:lnTo>
                    <a:lnTo>
                      <a:pt x="1080" y="116"/>
                    </a:lnTo>
                    <a:lnTo>
                      <a:pt x="1250" y="114"/>
                    </a:lnTo>
                    <a:lnTo>
                      <a:pt x="1404" y="108"/>
                    </a:lnTo>
                    <a:lnTo>
                      <a:pt x="1536" y="100"/>
                    </a:lnTo>
                    <a:lnTo>
                      <a:pt x="1646" y="92"/>
                    </a:lnTo>
                    <a:lnTo>
                      <a:pt x="1728" y="82"/>
                    </a:lnTo>
                    <a:lnTo>
                      <a:pt x="1758" y="76"/>
                    </a:lnTo>
                    <a:lnTo>
                      <a:pt x="1780" y="72"/>
                    </a:lnTo>
                    <a:lnTo>
                      <a:pt x="1794" y="66"/>
                    </a:lnTo>
                    <a:lnTo>
                      <a:pt x="1798" y="62"/>
                    </a:lnTo>
                    <a:lnTo>
                      <a:pt x="1798" y="60"/>
                    </a:lnTo>
                    <a:lnTo>
                      <a:pt x="1798" y="56"/>
                    </a:lnTo>
                    <a:lnTo>
                      <a:pt x="1794" y="54"/>
                    </a:lnTo>
                    <a:lnTo>
                      <a:pt x="1780" y="48"/>
                    </a:lnTo>
                    <a:lnTo>
                      <a:pt x="1758" y="42"/>
                    </a:lnTo>
                    <a:lnTo>
                      <a:pt x="1728" y="36"/>
                    </a:lnTo>
                    <a:lnTo>
                      <a:pt x="1646" y="26"/>
                    </a:lnTo>
                    <a:lnTo>
                      <a:pt x="1536" y="18"/>
                    </a:lnTo>
                    <a:lnTo>
                      <a:pt x="1404" y="10"/>
                    </a:lnTo>
                    <a:lnTo>
                      <a:pt x="1250" y="4"/>
                    </a:lnTo>
                    <a:lnTo>
                      <a:pt x="1080" y="0"/>
                    </a:lnTo>
                    <a:lnTo>
                      <a:pt x="898" y="0"/>
                    </a:lnTo>
                    <a:close/>
                  </a:path>
                </a:pathLst>
              </a:custGeom>
              <a:solidFill>
                <a:srgbClr val="DDDA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6" name="Freeform 331"/>
              <p:cNvSpPr>
                <a:spLocks noChangeArrowheads="1"/>
              </p:cNvSpPr>
              <p:nvPr/>
            </p:nvSpPr>
            <p:spPr bwMode="auto">
              <a:xfrm>
                <a:off x="220" y="14"/>
                <a:ext cx="1788" cy="118"/>
              </a:xfrm>
              <a:custGeom>
                <a:avLst/>
                <a:gdLst>
                  <a:gd name="T0" fmla="*/ 892 w 1788"/>
                  <a:gd name="T1" fmla="*/ 118 h 118"/>
                  <a:gd name="T2" fmla="*/ 892 w 1788"/>
                  <a:gd name="T3" fmla="*/ 118 h 118"/>
                  <a:gd name="T4" fmla="*/ 712 w 1788"/>
                  <a:gd name="T5" fmla="*/ 116 h 118"/>
                  <a:gd name="T6" fmla="*/ 544 w 1788"/>
                  <a:gd name="T7" fmla="*/ 114 h 118"/>
                  <a:gd name="T8" fmla="*/ 394 w 1788"/>
                  <a:gd name="T9" fmla="*/ 108 h 118"/>
                  <a:gd name="T10" fmla="*/ 262 w 1788"/>
                  <a:gd name="T11" fmla="*/ 100 h 118"/>
                  <a:gd name="T12" fmla="*/ 152 w 1788"/>
                  <a:gd name="T13" fmla="*/ 92 h 118"/>
                  <a:gd name="T14" fmla="*/ 70 w 1788"/>
                  <a:gd name="T15" fmla="*/ 82 h 118"/>
                  <a:gd name="T16" fmla="*/ 40 w 1788"/>
                  <a:gd name="T17" fmla="*/ 76 h 118"/>
                  <a:gd name="T18" fmla="*/ 18 w 1788"/>
                  <a:gd name="T19" fmla="*/ 72 h 118"/>
                  <a:gd name="T20" fmla="*/ 4 w 1788"/>
                  <a:gd name="T21" fmla="*/ 66 h 118"/>
                  <a:gd name="T22" fmla="*/ 2 w 1788"/>
                  <a:gd name="T23" fmla="*/ 62 h 118"/>
                  <a:gd name="T24" fmla="*/ 0 w 1788"/>
                  <a:gd name="T25" fmla="*/ 60 h 118"/>
                  <a:gd name="T26" fmla="*/ 0 w 1788"/>
                  <a:gd name="T27" fmla="*/ 60 h 118"/>
                  <a:gd name="T28" fmla="*/ 2 w 1788"/>
                  <a:gd name="T29" fmla="*/ 56 h 118"/>
                  <a:gd name="T30" fmla="*/ 4 w 1788"/>
                  <a:gd name="T31" fmla="*/ 54 h 118"/>
                  <a:gd name="T32" fmla="*/ 18 w 1788"/>
                  <a:gd name="T33" fmla="*/ 48 h 118"/>
                  <a:gd name="T34" fmla="*/ 40 w 1788"/>
                  <a:gd name="T35" fmla="*/ 42 h 118"/>
                  <a:gd name="T36" fmla="*/ 70 w 1788"/>
                  <a:gd name="T37" fmla="*/ 36 h 118"/>
                  <a:gd name="T38" fmla="*/ 152 w 1788"/>
                  <a:gd name="T39" fmla="*/ 26 h 118"/>
                  <a:gd name="T40" fmla="*/ 262 w 1788"/>
                  <a:gd name="T41" fmla="*/ 18 h 118"/>
                  <a:gd name="T42" fmla="*/ 394 w 1788"/>
                  <a:gd name="T43" fmla="*/ 10 h 118"/>
                  <a:gd name="T44" fmla="*/ 544 w 1788"/>
                  <a:gd name="T45" fmla="*/ 4 h 118"/>
                  <a:gd name="T46" fmla="*/ 712 w 1788"/>
                  <a:gd name="T47" fmla="*/ 2 h 118"/>
                  <a:gd name="T48" fmla="*/ 892 w 1788"/>
                  <a:gd name="T49" fmla="*/ 0 h 118"/>
                  <a:gd name="T50" fmla="*/ 892 w 1788"/>
                  <a:gd name="T51" fmla="*/ 0 h 118"/>
                  <a:gd name="T52" fmla="*/ 1074 w 1788"/>
                  <a:gd name="T53" fmla="*/ 2 h 118"/>
                  <a:gd name="T54" fmla="*/ 1242 w 1788"/>
                  <a:gd name="T55" fmla="*/ 4 h 118"/>
                  <a:gd name="T56" fmla="*/ 1394 w 1788"/>
                  <a:gd name="T57" fmla="*/ 10 h 118"/>
                  <a:gd name="T58" fmla="*/ 1526 w 1788"/>
                  <a:gd name="T59" fmla="*/ 18 h 118"/>
                  <a:gd name="T60" fmla="*/ 1636 w 1788"/>
                  <a:gd name="T61" fmla="*/ 26 h 118"/>
                  <a:gd name="T62" fmla="*/ 1718 w 1788"/>
                  <a:gd name="T63" fmla="*/ 36 h 118"/>
                  <a:gd name="T64" fmla="*/ 1748 w 1788"/>
                  <a:gd name="T65" fmla="*/ 42 h 118"/>
                  <a:gd name="T66" fmla="*/ 1770 w 1788"/>
                  <a:gd name="T67" fmla="*/ 48 h 118"/>
                  <a:gd name="T68" fmla="*/ 1784 w 1788"/>
                  <a:gd name="T69" fmla="*/ 54 h 118"/>
                  <a:gd name="T70" fmla="*/ 1786 w 1788"/>
                  <a:gd name="T71" fmla="*/ 56 h 118"/>
                  <a:gd name="T72" fmla="*/ 1788 w 1788"/>
                  <a:gd name="T73" fmla="*/ 60 h 118"/>
                  <a:gd name="T74" fmla="*/ 1788 w 1788"/>
                  <a:gd name="T75" fmla="*/ 60 h 118"/>
                  <a:gd name="T76" fmla="*/ 1786 w 1788"/>
                  <a:gd name="T77" fmla="*/ 62 h 118"/>
                  <a:gd name="T78" fmla="*/ 1784 w 1788"/>
                  <a:gd name="T79" fmla="*/ 66 h 118"/>
                  <a:gd name="T80" fmla="*/ 1770 w 1788"/>
                  <a:gd name="T81" fmla="*/ 72 h 118"/>
                  <a:gd name="T82" fmla="*/ 1748 w 1788"/>
                  <a:gd name="T83" fmla="*/ 76 h 118"/>
                  <a:gd name="T84" fmla="*/ 1718 w 1788"/>
                  <a:gd name="T85" fmla="*/ 82 h 118"/>
                  <a:gd name="T86" fmla="*/ 1636 w 1788"/>
                  <a:gd name="T87" fmla="*/ 92 h 118"/>
                  <a:gd name="T88" fmla="*/ 1526 w 1788"/>
                  <a:gd name="T89" fmla="*/ 100 h 118"/>
                  <a:gd name="T90" fmla="*/ 1394 w 1788"/>
                  <a:gd name="T91" fmla="*/ 108 h 118"/>
                  <a:gd name="T92" fmla="*/ 1242 w 1788"/>
                  <a:gd name="T93" fmla="*/ 114 h 118"/>
                  <a:gd name="T94" fmla="*/ 1074 w 1788"/>
                  <a:gd name="T95" fmla="*/ 116 h 118"/>
                  <a:gd name="T96" fmla="*/ 892 w 1788"/>
                  <a:gd name="T9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8" h="118">
                    <a:moveTo>
                      <a:pt x="892" y="118"/>
                    </a:moveTo>
                    <a:lnTo>
                      <a:pt x="892" y="118"/>
                    </a:lnTo>
                    <a:lnTo>
                      <a:pt x="712" y="116"/>
                    </a:lnTo>
                    <a:lnTo>
                      <a:pt x="544" y="114"/>
                    </a:lnTo>
                    <a:lnTo>
                      <a:pt x="394" y="108"/>
                    </a:lnTo>
                    <a:lnTo>
                      <a:pt x="262" y="100"/>
                    </a:lnTo>
                    <a:lnTo>
                      <a:pt x="152" y="92"/>
                    </a:lnTo>
                    <a:lnTo>
                      <a:pt x="70" y="82"/>
                    </a:lnTo>
                    <a:lnTo>
                      <a:pt x="40" y="76"/>
                    </a:lnTo>
                    <a:lnTo>
                      <a:pt x="18" y="72"/>
                    </a:lnTo>
                    <a:lnTo>
                      <a:pt x="4" y="66"/>
                    </a:lnTo>
                    <a:lnTo>
                      <a:pt x="2" y="62"/>
                    </a:lnTo>
                    <a:lnTo>
                      <a:pt x="0" y="60"/>
                    </a:lnTo>
                    <a:lnTo>
                      <a:pt x="2" y="56"/>
                    </a:lnTo>
                    <a:lnTo>
                      <a:pt x="4" y="54"/>
                    </a:lnTo>
                    <a:lnTo>
                      <a:pt x="18" y="48"/>
                    </a:lnTo>
                    <a:lnTo>
                      <a:pt x="40" y="42"/>
                    </a:lnTo>
                    <a:lnTo>
                      <a:pt x="70" y="36"/>
                    </a:lnTo>
                    <a:lnTo>
                      <a:pt x="152" y="26"/>
                    </a:lnTo>
                    <a:lnTo>
                      <a:pt x="262" y="18"/>
                    </a:lnTo>
                    <a:lnTo>
                      <a:pt x="394" y="10"/>
                    </a:lnTo>
                    <a:lnTo>
                      <a:pt x="544" y="4"/>
                    </a:lnTo>
                    <a:lnTo>
                      <a:pt x="712" y="2"/>
                    </a:lnTo>
                    <a:lnTo>
                      <a:pt x="892" y="0"/>
                    </a:lnTo>
                    <a:lnTo>
                      <a:pt x="1074" y="2"/>
                    </a:lnTo>
                    <a:lnTo>
                      <a:pt x="1242" y="4"/>
                    </a:lnTo>
                    <a:lnTo>
                      <a:pt x="1394" y="10"/>
                    </a:lnTo>
                    <a:lnTo>
                      <a:pt x="1526" y="18"/>
                    </a:lnTo>
                    <a:lnTo>
                      <a:pt x="1636" y="26"/>
                    </a:lnTo>
                    <a:lnTo>
                      <a:pt x="1718" y="36"/>
                    </a:lnTo>
                    <a:lnTo>
                      <a:pt x="1748" y="42"/>
                    </a:lnTo>
                    <a:lnTo>
                      <a:pt x="1770" y="48"/>
                    </a:lnTo>
                    <a:lnTo>
                      <a:pt x="1784" y="54"/>
                    </a:lnTo>
                    <a:lnTo>
                      <a:pt x="1786" y="56"/>
                    </a:lnTo>
                    <a:lnTo>
                      <a:pt x="1788" y="60"/>
                    </a:lnTo>
                    <a:lnTo>
                      <a:pt x="1786" y="62"/>
                    </a:lnTo>
                    <a:lnTo>
                      <a:pt x="1784" y="66"/>
                    </a:lnTo>
                    <a:lnTo>
                      <a:pt x="1770" y="72"/>
                    </a:lnTo>
                    <a:lnTo>
                      <a:pt x="1748" y="76"/>
                    </a:lnTo>
                    <a:lnTo>
                      <a:pt x="1718" y="82"/>
                    </a:lnTo>
                    <a:lnTo>
                      <a:pt x="1636" y="92"/>
                    </a:lnTo>
                    <a:lnTo>
                      <a:pt x="1526" y="100"/>
                    </a:lnTo>
                    <a:lnTo>
                      <a:pt x="1394" y="108"/>
                    </a:lnTo>
                    <a:lnTo>
                      <a:pt x="1242" y="114"/>
                    </a:lnTo>
                    <a:lnTo>
                      <a:pt x="1074" y="116"/>
                    </a:lnTo>
                    <a:lnTo>
                      <a:pt x="892"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7" name="Freeform 332"/>
              <p:cNvSpPr>
                <a:spLocks noChangeArrowheads="1"/>
              </p:cNvSpPr>
              <p:nvPr/>
            </p:nvSpPr>
            <p:spPr bwMode="auto">
              <a:xfrm>
                <a:off x="214" y="14"/>
                <a:ext cx="1798" cy="118"/>
              </a:xfrm>
              <a:custGeom>
                <a:avLst/>
                <a:gdLst>
                  <a:gd name="T0" fmla="*/ 898 w 1798"/>
                  <a:gd name="T1" fmla="*/ 0 h 118"/>
                  <a:gd name="T2" fmla="*/ 898 w 1798"/>
                  <a:gd name="T3" fmla="*/ 0 h 118"/>
                  <a:gd name="T4" fmla="*/ 718 w 1798"/>
                  <a:gd name="T5" fmla="*/ 0 h 118"/>
                  <a:gd name="T6" fmla="*/ 548 w 1798"/>
                  <a:gd name="T7" fmla="*/ 4 h 118"/>
                  <a:gd name="T8" fmla="*/ 396 w 1798"/>
                  <a:gd name="T9" fmla="*/ 10 h 118"/>
                  <a:gd name="T10" fmla="*/ 264 w 1798"/>
                  <a:gd name="T11" fmla="*/ 18 h 118"/>
                  <a:gd name="T12" fmla="*/ 154 w 1798"/>
                  <a:gd name="T13" fmla="*/ 26 h 118"/>
                  <a:gd name="T14" fmla="*/ 72 w 1798"/>
                  <a:gd name="T15" fmla="*/ 36 h 118"/>
                  <a:gd name="T16" fmla="*/ 42 w 1798"/>
                  <a:gd name="T17" fmla="*/ 42 h 118"/>
                  <a:gd name="T18" fmla="*/ 20 w 1798"/>
                  <a:gd name="T19" fmla="*/ 48 h 118"/>
                  <a:gd name="T20" fmla="*/ 6 w 1798"/>
                  <a:gd name="T21" fmla="*/ 54 h 118"/>
                  <a:gd name="T22" fmla="*/ 2 w 1798"/>
                  <a:gd name="T23" fmla="*/ 56 h 118"/>
                  <a:gd name="T24" fmla="*/ 0 w 1798"/>
                  <a:gd name="T25" fmla="*/ 60 h 118"/>
                  <a:gd name="T26" fmla="*/ 0 w 1798"/>
                  <a:gd name="T27" fmla="*/ 60 h 118"/>
                  <a:gd name="T28" fmla="*/ 2 w 1798"/>
                  <a:gd name="T29" fmla="*/ 62 h 118"/>
                  <a:gd name="T30" fmla="*/ 6 w 1798"/>
                  <a:gd name="T31" fmla="*/ 66 h 118"/>
                  <a:gd name="T32" fmla="*/ 20 w 1798"/>
                  <a:gd name="T33" fmla="*/ 72 h 118"/>
                  <a:gd name="T34" fmla="*/ 42 w 1798"/>
                  <a:gd name="T35" fmla="*/ 76 h 118"/>
                  <a:gd name="T36" fmla="*/ 72 w 1798"/>
                  <a:gd name="T37" fmla="*/ 82 h 118"/>
                  <a:gd name="T38" fmla="*/ 154 w 1798"/>
                  <a:gd name="T39" fmla="*/ 92 h 118"/>
                  <a:gd name="T40" fmla="*/ 264 w 1798"/>
                  <a:gd name="T41" fmla="*/ 100 h 118"/>
                  <a:gd name="T42" fmla="*/ 396 w 1798"/>
                  <a:gd name="T43" fmla="*/ 108 h 118"/>
                  <a:gd name="T44" fmla="*/ 548 w 1798"/>
                  <a:gd name="T45" fmla="*/ 114 h 118"/>
                  <a:gd name="T46" fmla="*/ 718 w 1798"/>
                  <a:gd name="T47" fmla="*/ 116 h 118"/>
                  <a:gd name="T48" fmla="*/ 898 w 1798"/>
                  <a:gd name="T49" fmla="*/ 118 h 118"/>
                  <a:gd name="T50" fmla="*/ 898 w 1798"/>
                  <a:gd name="T51" fmla="*/ 118 h 118"/>
                  <a:gd name="T52" fmla="*/ 1080 w 1798"/>
                  <a:gd name="T53" fmla="*/ 116 h 118"/>
                  <a:gd name="T54" fmla="*/ 1250 w 1798"/>
                  <a:gd name="T55" fmla="*/ 114 h 118"/>
                  <a:gd name="T56" fmla="*/ 1404 w 1798"/>
                  <a:gd name="T57" fmla="*/ 108 h 118"/>
                  <a:gd name="T58" fmla="*/ 1536 w 1798"/>
                  <a:gd name="T59" fmla="*/ 100 h 118"/>
                  <a:gd name="T60" fmla="*/ 1646 w 1798"/>
                  <a:gd name="T61" fmla="*/ 92 h 118"/>
                  <a:gd name="T62" fmla="*/ 1728 w 1798"/>
                  <a:gd name="T63" fmla="*/ 82 h 118"/>
                  <a:gd name="T64" fmla="*/ 1758 w 1798"/>
                  <a:gd name="T65" fmla="*/ 76 h 118"/>
                  <a:gd name="T66" fmla="*/ 1780 w 1798"/>
                  <a:gd name="T67" fmla="*/ 72 h 118"/>
                  <a:gd name="T68" fmla="*/ 1794 w 1798"/>
                  <a:gd name="T69" fmla="*/ 66 h 118"/>
                  <a:gd name="T70" fmla="*/ 1798 w 1798"/>
                  <a:gd name="T71" fmla="*/ 62 h 118"/>
                  <a:gd name="T72" fmla="*/ 1798 w 1798"/>
                  <a:gd name="T73" fmla="*/ 60 h 118"/>
                  <a:gd name="T74" fmla="*/ 1798 w 1798"/>
                  <a:gd name="T75" fmla="*/ 60 h 118"/>
                  <a:gd name="T76" fmla="*/ 1798 w 1798"/>
                  <a:gd name="T77" fmla="*/ 56 h 118"/>
                  <a:gd name="T78" fmla="*/ 1794 w 1798"/>
                  <a:gd name="T79" fmla="*/ 54 h 118"/>
                  <a:gd name="T80" fmla="*/ 1780 w 1798"/>
                  <a:gd name="T81" fmla="*/ 48 h 118"/>
                  <a:gd name="T82" fmla="*/ 1758 w 1798"/>
                  <a:gd name="T83" fmla="*/ 42 h 118"/>
                  <a:gd name="T84" fmla="*/ 1728 w 1798"/>
                  <a:gd name="T85" fmla="*/ 36 h 118"/>
                  <a:gd name="T86" fmla="*/ 1646 w 1798"/>
                  <a:gd name="T87" fmla="*/ 26 h 118"/>
                  <a:gd name="T88" fmla="*/ 1536 w 1798"/>
                  <a:gd name="T89" fmla="*/ 18 h 118"/>
                  <a:gd name="T90" fmla="*/ 1404 w 1798"/>
                  <a:gd name="T91" fmla="*/ 10 h 118"/>
                  <a:gd name="T92" fmla="*/ 1250 w 1798"/>
                  <a:gd name="T93" fmla="*/ 4 h 118"/>
                  <a:gd name="T94" fmla="*/ 1080 w 1798"/>
                  <a:gd name="T95" fmla="*/ 0 h 118"/>
                  <a:gd name="T96" fmla="*/ 898 w 179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8" h="118">
                    <a:moveTo>
                      <a:pt x="898" y="0"/>
                    </a:moveTo>
                    <a:lnTo>
                      <a:pt x="898" y="0"/>
                    </a:lnTo>
                    <a:lnTo>
                      <a:pt x="718" y="0"/>
                    </a:lnTo>
                    <a:lnTo>
                      <a:pt x="548" y="4"/>
                    </a:lnTo>
                    <a:lnTo>
                      <a:pt x="396" y="10"/>
                    </a:lnTo>
                    <a:lnTo>
                      <a:pt x="264" y="18"/>
                    </a:lnTo>
                    <a:lnTo>
                      <a:pt x="154" y="26"/>
                    </a:lnTo>
                    <a:lnTo>
                      <a:pt x="72" y="36"/>
                    </a:lnTo>
                    <a:lnTo>
                      <a:pt x="42" y="42"/>
                    </a:lnTo>
                    <a:lnTo>
                      <a:pt x="20" y="48"/>
                    </a:lnTo>
                    <a:lnTo>
                      <a:pt x="6" y="54"/>
                    </a:lnTo>
                    <a:lnTo>
                      <a:pt x="2" y="56"/>
                    </a:lnTo>
                    <a:lnTo>
                      <a:pt x="0" y="60"/>
                    </a:lnTo>
                    <a:lnTo>
                      <a:pt x="2" y="62"/>
                    </a:lnTo>
                    <a:lnTo>
                      <a:pt x="6" y="66"/>
                    </a:lnTo>
                    <a:lnTo>
                      <a:pt x="20" y="72"/>
                    </a:lnTo>
                    <a:lnTo>
                      <a:pt x="42" y="76"/>
                    </a:lnTo>
                    <a:lnTo>
                      <a:pt x="72" y="82"/>
                    </a:lnTo>
                    <a:lnTo>
                      <a:pt x="154" y="92"/>
                    </a:lnTo>
                    <a:lnTo>
                      <a:pt x="264" y="100"/>
                    </a:lnTo>
                    <a:lnTo>
                      <a:pt x="396" y="108"/>
                    </a:lnTo>
                    <a:lnTo>
                      <a:pt x="548" y="114"/>
                    </a:lnTo>
                    <a:lnTo>
                      <a:pt x="718" y="116"/>
                    </a:lnTo>
                    <a:lnTo>
                      <a:pt x="898" y="118"/>
                    </a:lnTo>
                    <a:lnTo>
                      <a:pt x="1080" y="116"/>
                    </a:lnTo>
                    <a:lnTo>
                      <a:pt x="1250" y="114"/>
                    </a:lnTo>
                    <a:lnTo>
                      <a:pt x="1404" y="108"/>
                    </a:lnTo>
                    <a:lnTo>
                      <a:pt x="1536" y="100"/>
                    </a:lnTo>
                    <a:lnTo>
                      <a:pt x="1646" y="92"/>
                    </a:lnTo>
                    <a:lnTo>
                      <a:pt x="1728" y="82"/>
                    </a:lnTo>
                    <a:lnTo>
                      <a:pt x="1758" y="76"/>
                    </a:lnTo>
                    <a:lnTo>
                      <a:pt x="1780" y="72"/>
                    </a:lnTo>
                    <a:lnTo>
                      <a:pt x="1794" y="66"/>
                    </a:lnTo>
                    <a:lnTo>
                      <a:pt x="1798" y="62"/>
                    </a:lnTo>
                    <a:lnTo>
                      <a:pt x="1798" y="60"/>
                    </a:lnTo>
                    <a:lnTo>
                      <a:pt x="1798" y="56"/>
                    </a:lnTo>
                    <a:lnTo>
                      <a:pt x="1794" y="54"/>
                    </a:lnTo>
                    <a:lnTo>
                      <a:pt x="1780" y="48"/>
                    </a:lnTo>
                    <a:lnTo>
                      <a:pt x="1758" y="42"/>
                    </a:lnTo>
                    <a:lnTo>
                      <a:pt x="1728" y="36"/>
                    </a:lnTo>
                    <a:lnTo>
                      <a:pt x="1646" y="26"/>
                    </a:lnTo>
                    <a:lnTo>
                      <a:pt x="1536" y="18"/>
                    </a:lnTo>
                    <a:lnTo>
                      <a:pt x="1404" y="10"/>
                    </a:lnTo>
                    <a:lnTo>
                      <a:pt x="1250" y="4"/>
                    </a:lnTo>
                    <a:lnTo>
                      <a:pt x="1080" y="0"/>
                    </a:lnTo>
                    <a:lnTo>
                      <a:pt x="8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8" name="Freeform 333"/>
              <p:cNvSpPr>
                <a:spLocks noEditPoints="1" noChangeArrowheads="1"/>
              </p:cNvSpPr>
              <p:nvPr/>
            </p:nvSpPr>
            <p:spPr bwMode="auto">
              <a:xfrm>
                <a:off x="220" y="14"/>
                <a:ext cx="1788" cy="118"/>
              </a:xfrm>
              <a:custGeom>
                <a:avLst/>
                <a:gdLst>
                  <a:gd name="T0" fmla="*/ 892 w 1788"/>
                  <a:gd name="T1" fmla="*/ 118 h 118"/>
                  <a:gd name="T2" fmla="*/ 546 w 1788"/>
                  <a:gd name="T3" fmla="*/ 112 h 118"/>
                  <a:gd name="T4" fmla="*/ 264 w 1788"/>
                  <a:gd name="T5" fmla="*/ 100 h 118"/>
                  <a:gd name="T6" fmla="*/ 74 w 1788"/>
                  <a:gd name="T7" fmla="*/ 82 h 118"/>
                  <a:gd name="T8" fmla="*/ 24 w 1788"/>
                  <a:gd name="T9" fmla="*/ 70 h 118"/>
                  <a:gd name="T10" fmla="*/ 6 w 1788"/>
                  <a:gd name="T11" fmla="*/ 62 h 118"/>
                  <a:gd name="T12" fmla="*/ 6 w 1788"/>
                  <a:gd name="T13" fmla="*/ 60 h 118"/>
                  <a:gd name="T14" fmla="*/ 10 w 1788"/>
                  <a:gd name="T15" fmla="*/ 54 h 118"/>
                  <a:gd name="T16" fmla="*/ 44 w 1788"/>
                  <a:gd name="T17" fmla="*/ 42 h 118"/>
                  <a:gd name="T18" fmla="*/ 156 w 1788"/>
                  <a:gd name="T19" fmla="*/ 26 h 118"/>
                  <a:gd name="T20" fmla="*/ 396 w 1788"/>
                  <a:gd name="T21" fmla="*/ 10 h 118"/>
                  <a:gd name="T22" fmla="*/ 714 w 1788"/>
                  <a:gd name="T23" fmla="*/ 2 h 118"/>
                  <a:gd name="T24" fmla="*/ 892 w 1788"/>
                  <a:gd name="T25" fmla="*/ 0 h 118"/>
                  <a:gd name="T26" fmla="*/ 1240 w 1788"/>
                  <a:gd name="T27" fmla="*/ 4 h 118"/>
                  <a:gd name="T28" fmla="*/ 1522 w 1788"/>
                  <a:gd name="T29" fmla="*/ 18 h 118"/>
                  <a:gd name="T30" fmla="*/ 1714 w 1788"/>
                  <a:gd name="T31" fmla="*/ 36 h 118"/>
                  <a:gd name="T32" fmla="*/ 1764 w 1788"/>
                  <a:gd name="T33" fmla="*/ 48 h 118"/>
                  <a:gd name="T34" fmla="*/ 1782 w 1788"/>
                  <a:gd name="T35" fmla="*/ 56 h 118"/>
                  <a:gd name="T36" fmla="*/ 1782 w 1788"/>
                  <a:gd name="T37" fmla="*/ 60 h 118"/>
                  <a:gd name="T38" fmla="*/ 1778 w 1788"/>
                  <a:gd name="T39" fmla="*/ 66 h 118"/>
                  <a:gd name="T40" fmla="*/ 1742 w 1788"/>
                  <a:gd name="T41" fmla="*/ 76 h 118"/>
                  <a:gd name="T42" fmla="*/ 1632 w 1788"/>
                  <a:gd name="T43" fmla="*/ 92 h 118"/>
                  <a:gd name="T44" fmla="*/ 1392 w 1788"/>
                  <a:gd name="T45" fmla="*/ 108 h 118"/>
                  <a:gd name="T46" fmla="*/ 1072 w 1788"/>
                  <a:gd name="T47" fmla="*/ 116 h 118"/>
                  <a:gd name="T48" fmla="*/ 892 w 1788"/>
                  <a:gd name="T49" fmla="*/ 0 h 118"/>
                  <a:gd name="T50" fmla="*/ 712 w 1788"/>
                  <a:gd name="T51" fmla="*/ 2 h 118"/>
                  <a:gd name="T52" fmla="*/ 394 w 1788"/>
                  <a:gd name="T53" fmla="*/ 10 h 118"/>
                  <a:gd name="T54" fmla="*/ 152 w 1788"/>
                  <a:gd name="T55" fmla="*/ 26 h 118"/>
                  <a:gd name="T56" fmla="*/ 40 w 1788"/>
                  <a:gd name="T57" fmla="*/ 42 h 118"/>
                  <a:gd name="T58" fmla="*/ 4 w 1788"/>
                  <a:gd name="T59" fmla="*/ 54 h 118"/>
                  <a:gd name="T60" fmla="*/ 0 w 1788"/>
                  <a:gd name="T61" fmla="*/ 60 h 118"/>
                  <a:gd name="T62" fmla="*/ 2 w 1788"/>
                  <a:gd name="T63" fmla="*/ 62 h 118"/>
                  <a:gd name="T64" fmla="*/ 18 w 1788"/>
                  <a:gd name="T65" fmla="*/ 72 h 118"/>
                  <a:gd name="T66" fmla="*/ 70 w 1788"/>
                  <a:gd name="T67" fmla="*/ 82 h 118"/>
                  <a:gd name="T68" fmla="*/ 262 w 1788"/>
                  <a:gd name="T69" fmla="*/ 100 h 118"/>
                  <a:gd name="T70" fmla="*/ 544 w 1788"/>
                  <a:gd name="T71" fmla="*/ 114 h 118"/>
                  <a:gd name="T72" fmla="*/ 892 w 1788"/>
                  <a:gd name="T73" fmla="*/ 118 h 118"/>
                  <a:gd name="T74" fmla="*/ 1074 w 1788"/>
                  <a:gd name="T75" fmla="*/ 116 h 118"/>
                  <a:gd name="T76" fmla="*/ 1394 w 1788"/>
                  <a:gd name="T77" fmla="*/ 108 h 118"/>
                  <a:gd name="T78" fmla="*/ 1636 w 1788"/>
                  <a:gd name="T79" fmla="*/ 92 h 118"/>
                  <a:gd name="T80" fmla="*/ 1748 w 1788"/>
                  <a:gd name="T81" fmla="*/ 76 h 118"/>
                  <a:gd name="T82" fmla="*/ 1784 w 1788"/>
                  <a:gd name="T83" fmla="*/ 66 h 118"/>
                  <a:gd name="T84" fmla="*/ 1788 w 1788"/>
                  <a:gd name="T85" fmla="*/ 60 h 118"/>
                  <a:gd name="T86" fmla="*/ 1786 w 1788"/>
                  <a:gd name="T87" fmla="*/ 56 h 118"/>
                  <a:gd name="T88" fmla="*/ 1770 w 1788"/>
                  <a:gd name="T89" fmla="*/ 48 h 118"/>
                  <a:gd name="T90" fmla="*/ 1718 w 1788"/>
                  <a:gd name="T91" fmla="*/ 36 h 118"/>
                  <a:gd name="T92" fmla="*/ 1526 w 1788"/>
                  <a:gd name="T93" fmla="*/ 18 h 118"/>
                  <a:gd name="T94" fmla="*/ 1242 w 1788"/>
                  <a:gd name="T95" fmla="*/ 4 h 118"/>
                  <a:gd name="T96" fmla="*/ 892 w 178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8" h="118">
                    <a:moveTo>
                      <a:pt x="892" y="118"/>
                    </a:moveTo>
                    <a:lnTo>
                      <a:pt x="892" y="118"/>
                    </a:lnTo>
                    <a:lnTo>
                      <a:pt x="714" y="116"/>
                    </a:lnTo>
                    <a:lnTo>
                      <a:pt x="546" y="112"/>
                    </a:lnTo>
                    <a:lnTo>
                      <a:pt x="396" y="108"/>
                    </a:lnTo>
                    <a:lnTo>
                      <a:pt x="264" y="100"/>
                    </a:lnTo>
                    <a:lnTo>
                      <a:pt x="156" y="92"/>
                    </a:lnTo>
                    <a:lnTo>
                      <a:pt x="74" y="82"/>
                    </a:lnTo>
                    <a:lnTo>
                      <a:pt x="44" y="76"/>
                    </a:lnTo>
                    <a:lnTo>
                      <a:pt x="24" y="70"/>
                    </a:lnTo>
                    <a:lnTo>
                      <a:pt x="10" y="66"/>
                    </a:lnTo>
                    <a:lnTo>
                      <a:pt x="6" y="62"/>
                    </a:lnTo>
                    <a:lnTo>
                      <a:pt x="6" y="60"/>
                    </a:lnTo>
                    <a:lnTo>
                      <a:pt x="6" y="56"/>
                    </a:lnTo>
                    <a:lnTo>
                      <a:pt x="10" y="54"/>
                    </a:lnTo>
                    <a:lnTo>
                      <a:pt x="24" y="48"/>
                    </a:lnTo>
                    <a:lnTo>
                      <a:pt x="44" y="42"/>
                    </a:lnTo>
                    <a:lnTo>
                      <a:pt x="74" y="36"/>
                    </a:lnTo>
                    <a:lnTo>
                      <a:pt x="156" y="26"/>
                    </a:lnTo>
                    <a:lnTo>
                      <a:pt x="264" y="18"/>
                    </a:lnTo>
                    <a:lnTo>
                      <a:pt x="396" y="10"/>
                    </a:lnTo>
                    <a:lnTo>
                      <a:pt x="546" y="4"/>
                    </a:lnTo>
                    <a:lnTo>
                      <a:pt x="714" y="2"/>
                    </a:lnTo>
                    <a:lnTo>
                      <a:pt x="892" y="0"/>
                    </a:lnTo>
                    <a:lnTo>
                      <a:pt x="1072" y="2"/>
                    </a:lnTo>
                    <a:lnTo>
                      <a:pt x="1240" y="4"/>
                    </a:lnTo>
                    <a:lnTo>
                      <a:pt x="1392" y="10"/>
                    </a:lnTo>
                    <a:lnTo>
                      <a:pt x="1522" y="18"/>
                    </a:lnTo>
                    <a:lnTo>
                      <a:pt x="1632" y="26"/>
                    </a:lnTo>
                    <a:lnTo>
                      <a:pt x="1714" y="36"/>
                    </a:lnTo>
                    <a:lnTo>
                      <a:pt x="1742" y="42"/>
                    </a:lnTo>
                    <a:lnTo>
                      <a:pt x="1764" y="48"/>
                    </a:lnTo>
                    <a:lnTo>
                      <a:pt x="1778" y="54"/>
                    </a:lnTo>
                    <a:lnTo>
                      <a:pt x="1782" y="56"/>
                    </a:lnTo>
                    <a:lnTo>
                      <a:pt x="1782" y="60"/>
                    </a:lnTo>
                    <a:lnTo>
                      <a:pt x="1782" y="62"/>
                    </a:lnTo>
                    <a:lnTo>
                      <a:pt x="1778" y="66"/>
                    </a:lnTo>
                    <a:lnTo>
                      <a:pt x="1764" y="70"/>
                    </a:lnTo>
                    <a:lnTo>
                      <a:pt x="1742" y="76"/>
                    </a:lnTo>
                    <a:lnTo>
                      <a:pt x="1714" y="82"/>
                    </a:lnTo>
                    <a:lnTo>
                      <a:pt x="1632" y="92"/>
                    </a:lnTo>
                    <a:lnTo>
                      <a:pt x="1522" y="100"/>
                    </a:lnTo>
                    <a:lnTo>
                      <a:pt x="1392" y="108"/>
                    </a:lnTo>
                    <a:lnTo>
                      <a:pt x="1240" y="112"/>
                    </a:lnTo>
                    <a:lnTo>
                      <a:pt x="1072" y="116"/>
                    </a:lnTo>
                    <a:lnTo>
                      <a:pt x="892" y="118"/>
                    </a:lnTo>
                    <a:close/>
                    <a:moveTo>
                      <a:pt x="892" y="0"/>
                    </a:moveTo>
                    <a:lnTo>
                      <a:pt x="892" y="0"/>
                    </a:lnTo>
                    <a:lnTo>
                      <a:pt x="712" y="2"/>
                    </a:lnTo>
                    <a:lnTo>
                      <a:pt x="544" y="4"/>
                    </a:lnTo>
                    <a:lnTo>
                      <a:pt x="394" y="10"/>
                    </a:lnTo>
                    <a:lnTo>
                      <a:pt x="262" y="18"/>
                    </a:lnTo>
                    <a:lnTo>
                      <a:pt x="152" y="26"/>
                    </a:lnTo>
                    <a:lnTo>
                      <a:pt x="70" y="36"/>
                    </a:lnTo>
                    <a:lnTo>
                      <a:pt x="40" y="42"/>
                    </a:lnTo>
                    <a:lnTo>
                      <a:pt x="18" y="48"/>
                    </a:lnTo>
                    <a:lnTo>
                      <a:pt x="4" y="54"/>
                    </a:lnTo>
                    <a:lnTo>
                      <a:pt x="2" y="56"/>
                    </a:lnTo>
                    <a:lnTo>
                      <a:pt x="0" y="60"/>
                    </a:lnTo>
                    <a:lnTo>
                      <a:pt x="2" y="62"/>
                    </a:lnTo>
                    <a:lnTo>
                      <a:pt x="4" y="66"/>
                    </a:lnTo>
                    <a:lnTo>
                      <a:pt x="18" y="72"/>
                    </a:lnTo>
                    <a:lnTo>
                      <a:pt x="40" y="76"/>
                    </a:lnTo>
                    <a:lnTo>
                      <a:pt x="70" y="82"/>
                    </a:lnTo>
                    <a:lnTo>
                      <a:pt x="152" y="92"/>
                    </a:lnTo>
                    <a:lnTo>
                      <a:pt x="262" y="100"/>
                    </a:lnTo>
                    <a:lnTo>
                      <a:pt x="394" y="108"/>
                    </a:lnTo>
                    <a:lnTo>
                      <a:pt x="544" y="114"/>
                    </a:lnTo>
                    <a:lnTo>
                      <a:pt x="712" y="116"/>
                    </a:lnTo>
                    <a:lnTo>
                      <a:pt x="892" y="118"/>
                    </a:lnTo>
                    <a:lnTo>
                      <a:pt x="1074" y="116"/>
                    </a:lnTo>
                    <a:lnTo>
                      <a:pt x="1242" y="114"/>
                    </a:lnTo>
                    <a:lnTo>
                      <a:pt x="1394" y="108"/>
                    </a:lnTo>
                    <a:lnTo>
                      <a:pt x="1526" y="100"/>
                    </a:lnTo>
                    <a:lnTo>
                      <a:pt x="1636" y="92"/>
                    </a:lnTo>
                    <a:lnTo>
                      <a:pt x="1718" y="82"/>
                    </a:lnTo>
                    <a:lnTo>
                      <a:pt x="1748" y="76"/>
                    </a:lnTo>
                    <a:lnTo>
                      <a:pt x="1770" y="72"/>
                    </a:lnTo>
                    <a:lnTo>
                      <a:pt x="1784" y="66"/>
                    </a:lnTo>
                    <a:lnTo>
                      <a:pt x="1786" y="62"/>
                    </a:lnTo>
                    <a:lnTo>
                      <a:pt x="1788" y="60"/>
                    </a:lnTo>
                    <a:lnTo>
                      <a:pt x="1786" y="56"/>
                    </a:lnTo>
                    <a:lnTo>
                      <a:pt x="1784" y="54"/>
                    </a:lnTo>
                    <a:lnTo>
                      <a:pt x="1770" y="48"/>
                    </a:lnTo>
                    <a:lnTo>
                      <a:pt x="1748" y="42"/>
                    </a:lnTo>
                    <a:lnTo>
                      <a:pt x="1718" y="36"/>
                    </a:lnTo>
                    <a:lnTo>
                      <a:pt x="1636" y="26"/>
                    </a:lnTo>
                    <a:lnTo>
                      <a:pt x="1526" y="18"/>
                    </a:lnTo>
                    <a:lnTo>
                      <a:pt x="1394" y="10"/>
                    </a:lnTo>
                    <a:lnTo>
                      <a:pt x="1242" y="4"/>
                    </a:lnTo>
                    <a:lnTo>
                      <a:pt x="1074" y="2"/>
                    </a:lnTo>
                    <a:lnTo>
                      <a:pt x="892" y="0"/>
                    </a:lnTo>
                    <a:close/>
                  </a:path>
                </a:pathLst>
              </a:custGeom>
              <a:solidFill>
                <a:srgbClr val="DDDAD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29" name="Freeform 334"/>
              <p:cNvSpPr>
                <a:spLocks noChangeArrowheads="1"/>
              </p:cNvSpPr>
              <p:nvPr/>
            </p:nvSpPr>
            <p:spPr bwMode="auto">
              <a:xfrm>
                <a:off x="226" y="14"/>
                <a:ext cx="1776" cy="118"/>
              </a:xfrm>
              <a:custGeom>
                <a:avLst/>
                <a:gdLst>
                  <a:gd name="T0" fmla="*/ 886 w 1776"/>
                  <a:gd name="T1" fmla="*/ 118 h 118"/>
                  <a:gd name="T2" fmla="*/ 886 w 1776"/>
                  <a:gd name="T3" fmla="*/ 118 h 118"/>
                  <a:gd name="T4" fmla="*/ 708 w 1776"/>
                  <a:gd name="T5" fmla="*/ 116 h 118"/>
                  <a:gd name="T6" fmla="*/ 540 w 1776"/>
                  <a:gd name="T7" fmla="*/ 112 h 118"/>
                  <a:gd name="T8" fmla="*/ 390 w 1776"/>
                  <a:gd name="T9" fmla="*/ 108 h 118"/>
                  <a:gd name="T10" fmla="*/ 258 w 1776"/>
                  <a:gd name="T11" fmla="*/ 100 h 118"/>
                  <a:gd name="T12" fmla="*/ 150 w 1776"/>
                  <a:gd name="T13" fmla="*/ 92 h 118"/>
                  <a:gd name="T14" fmla="*/ 68 w 1776"/>
                  <a:gd name="T15" fmla="*/ 82 h 118"/>
                  <a:gd name="T16" fmla="*/ 38 w 1776"/>
                  <a:gd name="T17" fmla="*/ 76 h 118"/>
                  <a:gd name="T18" fmla="*/ 18 w 1776"/>
                  <a:gd name="T19" fmla="*/ 70 h 118"/>
                  <a:gd name="T20" fmla="*/ 4 w 1776"/>
                  <a:gd name="T21" fmla="*/ 66 h 118"/>
                  <a:gd name="T22" fmla="*/ 0 w 1776"/>
                  <a:gd name="T23" fmla="*/ 62 h 118"/>
                  <a:gd name="T24" fmla="*/ 0 w 1776"/>
                  <a:gd name="T25" fmla="*/ 60 h 118"/>
                  <a:gd name="T26" fmla="*/ 0 w 1776"/>
                  <a:gd name="T27" fmla="*/ 60 h 118"/>
                  <a:gd name="T28" fmla="*/ 0 w 1776"/>
                  <a:gd name="T29" fmla="*/ 56 h 118"/>
                  <a:gd name="T30" fmla="*/ 4 w 1776"/>
                  <a:gd name="T31" fmla="*/ 54 h 118"/>
                  <a:gd name="T32" fmla="*/ 18 w 1776"/>
                  <a:gd name="T33" fmla="*/ 48 h 118"/>
                  <a:gd name="T34" fmla="*/ 38 w 1776"/>
                  <a:gd name="T35" fmla="*/ 42 h 118"/>
                  <a:gd name="T36" fmla="*/ 68 w 1776"/>
                  <a:gd name="T37" fmla="*/ 36 h 118"/>
                  <a:gd name="T38" fmla="*/ 150 w 1776"/>
                  <a:gd name="T39" fmla="*/ 26 h 118"/>
                  <a:gd name="T40" fmla="*/ 258 w 1776"/>
                  <a:gd name="T41" fmla="*/ 18 h 118"/>
                  <a:gd name="T42" fmla="*/ 390 w 1776"/>
                  <a:gd name="T43" fmla="*/ 10 h 118"/>
                  <a:gd name="T44" fmla="*/ 540 w 1776"/>
                  <a:gd name="T45" fmla="*/ 4 h 118"/>
                  <a:gd name="T46" fmla="*/ 708 w 1776"/>
                  <a:gd name="T47" fmla="*/ 2 h 118"/>
                  <a:gd name="T48" fmla="*/ 886 w 1776"/>
                  <a:gd name="T49" fmla="*/ 0 h 118"/>
                  <a:gd name="T50" fmla="*/ 886 w 1776"/>
                  <a:gd name="T51" fmla="*/ 0 h 118"/>
                  <a:gd name="T52" fmla="*/ 1066 w 1776"/>
                  <a:gd name="T53" fmla="*/ 2 h 118"/>
                  <a:gd name="T54" fmla="*/ 1234 w 1776"/>
                  <a:gd name="T55" fmla="*/ 4 h 118"/>
                  <a:gd name="T56" fmla="*/ 1386 w 1776"/>
                  <a:gd name="T57" fmla="*/ 10 h 118"/>
                  <a:gd name="T58" fmla="*/ 1516 w 1776"/>
                  <a:gd name="T59" fmla="*/ 18 h 118"/>
                  <a:gd name="T60" fmla="*/ 1626 w 1776"/>
                  <a:gd name="T61" fmla="*/ 26 h 118"/>
                  <a:gd name="T62" fmla="*/ 1708 w 1776"/>
                  <a:gd name="T63" fmla="*/ 36 h 118"/>
                  <a:gd name="T64" fmla="*/ 1736 w 1776"/>
                  <a:gd name="T65" fmla="*/ 42 h 118"/>
                  <a:gd name="T66" fmla="*/ 1758 w 1776"/>
                  <a:gd name="T67" fmla="*/ 48 h 118"/>
                  <a:gd name="T68" fmla="*/ 1772 w 1776"/>
                  <a:gd name="T69" fmla="*/ 54 h 118"/>
                  <a:gd name="T70" fmla="*/ 1776 w 1776"/>
                  <a:gd name="T71" fmla="*/ 56 h 118"/>
                  <a:gd name="T72" fmla="*/ 1776 w 1776"/>
                  <a:gd name="T73" fmla="*/ 60 h 118"/>
                  <a:gd name="T74" fmla="*/ 1776 w 1776"/>
                  <a:gd name="T75" fmla="*/ 60 h 118"/>
                  <a:gd name="T76" fmla="*/ 1776 w 1776"/>
                  <a:gd name="T77" fmla="*/ 62 h 118"/>
                  <a:gd name="T78" fmla="*/ 1772 w 1776"/>
                  <a:gd name="T79" fmla="*/ 66 h 118"/>
                  <a:gd name="T80" fmla="*/ 1758 w 1776"/>
                  <a:gd name="T81" fmla="*/ 70 h 118"/>
                  <a:gd name="T82" fmla="*/ 1736 w 1776"/>
                  <a:gd name="T83" fmla="*/ 76 h 118"/>
                  <a:gd name="T84" fmla="*/ 1708 w 1776"/>
                  <a:gd name="T85" fmla="*/ 82 h 118"/>
                  <a:gd name="T86" fmla="*/ 1626 w 1776"/>
                  <a:gd name="T87" fmla="*/ 92 h 118"/>
                  <a:gd name="T88" fmla="*/ 1516 w 1776"/>
                  <a:gd name="T89" fmla="*/ 100 h 118"/>
                  <a:gd name="T90" fmla="*/ 1386 w 1776"/>
                  <a:gd name="T91" fmla="*/ 108 h 118"/>
                  <a:gd name="T92" fmla="*/ 1234 w 1776"/>
                  <a:gd name="T93" fmla="*/ 112 h 118"/>
                  <a:gd name="T94" fmla="*/ 1066 w 1776"/>
                  <a:gd name="T95" fmla="*/ 116 h 118"/>
                  <a:gd name="T96" fmla="*/ 886 w 1776"/>
                  <a:gd name="T9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6" h="118">
                    <a:moveTo>
                      <a:pt x="886" y="118"/>
                    </a:moveTo>
                    <a:lnTo>
                      <a:pt x="886" y="118"/>
                    </a:lnTo>
                    <a:lnTo>
                      <a:pt x="708" y="116"/>
                    </a:lnTo>
                    <a:lnTo>
                      <a:pt x="540" y="112"/>
                    </a:lnTo>
                    <a:lnTo>
                      <a:pt x="390" y="108"/>
                    </a:lnTo>
                    <a:lnTo>
                      <a:pt x="258" y="100"/>
                    </a:lnTo>
                    <a:lnTo>
                      <a:pt x="150" y="92"/>
                    </a:lnTo>
                    <a:lnTo>
                      <a:pt x="68" y="82"/>
                    </a:lnTo>
                    <a:lnTo>
                      <a:pt x="38" y="76"/>
                    </a:lnTo>
                    <a:lnTo>
                      <a:pt x="18" y="70"/>
                    </a:lnTo>
                    <a:lnTo>
                      <a:pt x="4" y="66"/>
                    </a:lnTo>
                    <a:lnTo>
                      <a:pt x="0" y="62"/>
                    </a:lnTo>
                    <a:lnTo>
                      <a:pt x="0" y="60"/>
                    </a:lnTo>
                    <a:lnTo>
                      <a:pt x="0" y="56"/>
                    </a:lnTo>
                    <a:lnTo>
                      <a:pt x="4" y="54"/>
                    </a:lnTo>
                    <a:lnTo>
                      <a:pt x="18" y="48"/>
                    </a:lnTo>
                    <a:lnTo>
                      <a:pt x="38" y="42"/>
                    </a:lnTo>
                    <a:lnTo>
                      <a:pt x="68" y="36"/>
                    </a:lnTo>
                    <a:lnTo>
                      <a:pt x="150" y="26"/>
                    </a:lnTo>
                    <a:lnTo>
                      <a:pt x="258" y="18"/>
                    </a:lnTo>
                    <a:lnTo>
                      <a:pt x="390" y="10"/>
                    </a:lnTo>
                    <a:lnTo>
                      <a:pt x="540" y="4"/>
                    </a:lnTo>
                    <a:lnTo>
                      <a:pt x="708" y="2"/>
                    </a:lnTo>
                    <a:lnTo>
                      <a:pt x="886" y="0"/>
                    </a:lnTo>
                    <a:lnTo>
                      <a:pt x="1066" y="2"/>
                    </a:lnTo>
                    <a:lnTo>
                      <a:pt x="1234" y="4"/>
                    </a:lnTo>
                    <a:lnTo>
                      <a:pt x="1386" y="10"/>
                    </a:lnTo>
                    <a:lnTo>
                      <a:pt x="1516" y="18"/>
                    </a:lnTo>
                    <a:lnTo>
                      <a:pt x="1626" y="26"/>
                    </a:lnTo>
                    <a:lnTo>
                      <a:pt x="1708" y="36"/>
                    </a:lnTo>
                    <a:lnTo>
                      <a:pt x="1736" y="42"/>
                    </a:lnTo>
                    <a:lnTo>
                      <a:pt x="1758" y="48"/>
                    </a:lnTo>
                    <a:lnTo>
                      <a:pt x="1772" y="54"/>
                    </a:lnTo>
                    <a:lnTo>
                      <a:pt x="1776" y="56"/>
                    </a:lnTo>
                    <a:lnTo>
                      <a:pt x="1776" y="60"/>
                    </a:lnTo>
                    <a:lnTo>
                      <a:pt x="1776" y="62"/>
                    </a:lnTo>
                    <a:lnTo>
                      <a:pt x="1772" y="66"/>
                    </a:lnTo>
                    <a:lnTo>
                      <a:pt x="1758" y="70"/>
                    </a:lnTo>
                    <a:lnTo>
                      <a:pt x="1736" y="76"/>
                    </a:lnTo>
                    <a:lnTo>
                      <a:pt x="1708" y="82"/>
                    </a:lnTo>
                    <a:lnTo>
                      <a:pt x="1626" y="92"/>
                    </a:lnTo>
                    <a:lnTo>
                      <a:pt x="1516" y="100"/>
                    </a:lnTo>
                    <a:lnTo>
                      <a:pt x="1386" y="108"/>
                    </a:lnTo>
                    <a:lnTo>
                      <a:pt x="1234" y="112"/>
                    </a:lnTo>
                    <a:lnTo>
                      <a:pt x="1066" y="116"/>
                    </a:lnTo>
                    <a:lnTo>
                      <a:pt x="886"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0" name="Freeform 335"/>
              <p:cNvSpPr>
                <a:spLocks noChangeArrowheads="1"/>
              </p:cNvSpPr>
              <p:nvPr/>
            </p:nvSpPr>
            <p:spPr bwMode="auto">
              <a:xfrm>
                <a:off x="220" y="14"/>
                <a:ext cx="1788" cy="118"/>
              </a:xfrm>
              <a:custGeom>
                <a:avLst/>
                <a:gdLst>
                  <a:gd name="T0" fmla="*/ 892 w 1788"/>
                  <a:gd name="T1" fmla="*/ 0 h 118"/>
                  <a:gd name="T2" fmla="*/ 892 w 1788"/>
                  <a:gd name="T3" fmla="*/ 0 h 118"/>
                  <a:gd name="T4" fmla="*/ 712 w 1788"/>
                  <a:gd name="T5" fmla="*/ 2 h 118"/>
                  <a:gd name="T6" fmla="*/ 544 w 1788"/>
                  <a:gd name="T7" fmla="*/ 4 h 118"/>
                  <a:gd name="T8" fmla="*/ 394 w 1788"/>
                  <a:gd name="T9" fmla="*/ 10 h 118"/>
                  <a:gd name="T10" fmla="*/ 262 w 1788"/>
                  <a:gd name="T11" fmla="*/ 18 h 118"/>
                  <a:gd name="T12" fmla="*/ 152 w 1788"/>
                  <a:gd name="T13" fmla="*/ 26 h 118"/>
                  <a:gd name="T14" fmla="*/ 70 w 1788"/>
                  <a:gd name="T15" fmla="*/ 36 h 118"/>
                  <a:gd name="T16" fmla="*/ 40 w 1788"/>
                  <a:gd name="T17" fmla="*/ 42 h 118"/>
                  <a:gd name="T18" fmla="*/ 18 w 1788"/>
                  <a:gd name="T19" fmla="*/ 48 h 118"/>
                  <a:gd name="T20" fmla="*/ 4 w 1788"/>
                  <a:gd name="T21" fmla="*/ 54 h 118"/>
                  <a:gd name="T22" fmla="*/ 2 w 1788"/>
                  <a:gd name="T23" fmla="*/ 56 h 118"/>
                  <a:gd name="T24" fmla="*/ 0 w 1788"/>
                  <a:gd name="T25" fmla="*/ 60 h 118"/>
                  <a:gd name="T26" fmla="*/ 0 w 1788"/>
                  <a:gd name="T27" fmla="*/ 60 h 118"/>
                  <a:gd name="T28" fmla="*/ 2 w 1788"/>
                  <a:gd name="T29" fmla="*/ 62 h 118"/>
                  <a:gd name="T30" fmla="*/ 4 w 1788"/>
                  <a:gd name="T31" fmla="*/ 66 h 118"/>
                  <a:gd name="T32" fmla="*/ 18 w 1788"/>
                  <a:gd name="T33" fmla="*/ 72 h 118"/>
                  <a:gd name="T34" fmla="*/ 40 w 1788"/>
                  <a:gd name="T35" fmla="*/ 76 h 118"/>
                  <a:gd name="T36" fmla="*/ 70 w 1788"/>
                  <a:gd name="T37" fmla="*/ 82 h 118"/>
                  <a:gd name="T38" fmla="*/ 152 w 1788"/>
                  <a:gd name="T39" fmla="*/ 92 h 118"/>
                  <a:gd name="T40" fmla="*/ 262 w 1788"/>
                  <a:gd name="T41" fmla="*/ 100 h 118"/>
                  <a:gd name="T42" fmla="*/ 394 w 1788"/>
                  <a:gd name="T43" fmla="*/ 108 h 118"/>
                  <a:gd name="T44" fmla="*/ 544 w 1788"/>
                  <a:gd name="T45" fmla="*/ 114 h 118"/>
                  <a:gd name="T46" fmla="*/ 712 w 1788"/>
                  <a:gd name="T47" fmla="*/ 116 h 118"/>
                  <a:gd name="T48" fmla="*/ 892 w 1788"/>
                  <a:gd name="T49" fmla="*/ 118 h 118"/>
                  <a:gd name="T50" fmla="*/ 892 w 1788"/>
                  <a:gd name="T51" fmla="*/ 118 h 118"/>
                  <a:gd name="T52" fmla="*/ 1074 w 1788"/>
                  <a:gd name="T53" fmla="*/ 116 h 118"/>
                  <a:gd name="T54" fmla="*/ 1242 w 1788"/>
                  <a:gd name="T55" fmla="*/ 114 h 118"/>
                  <a:gd name="T56" fmla="*/ 1394 w 1788"/>
                  <a:gd name="T57" fmla="*/ 108 h 118"/>
                  <a:gd name="T58" fmla="*/ 1526 w 1788"/>
                  <a:gd name="T59" fmla="*/ 100 h 118"/>
                  <a:gd name="T60" fmla="*/ 1636 w 1788"/>
                  <a:gd name="T61" fmla="*/ 92 h 118"/>
                  <a:gd name="T62" fmla="*/ 1718 w 1788"/>
                  <a:gd name="T63" fmla="*/ 82 h 118"/>
                  <a:gd name="T64" fmla="*/ 1748 w 1788"/>
                  <a:gd name="T65" fmla="*/ 76 h 118"/>
                  <a:gd name="T66" fmla="*/ 1770 w 1788"/>
                  <a:gd name="T67" fmla="*/ 72 h 118"/>
                  <a:gd name="T68" fmla="*/ 1784 w 1788"/>
                  <a:gd name="T69" fmla="*/ 66 h 118"/>
                  <a:gd name="T70" fmla="*/ 1786 w 1788"/>
                  <a:gd name="T71" fmla="*/ 62 h 118"/>
                  <a:gd name="T72" fmla="*/ 1788 w 1788"/>
                  <a:gd name="T73" fmla="*/ 60 h 118"/>
                  <a:gd name="T74" fmla="*/ 1788 w 1788"/>
                  <a:gd name="T75" fmla="*/ 60 h 118"/>
                  <a:gd name="T76" fmla="*/ 1786 w 1788"/>
                  <a:gd name="T77" fmla="*/ 56 h 118"/>
                  <a:gd name="T78" fmla="*/ 1784 w 1788"/>
                  <a:gd name="T79" fmla="*/ 54 h 118"/>
                  <a:gd name="T80" fmla="*/ 1770 w 1788"/>
                  <a:gd name="T81" fmla="*/ 48 h 118"/>
                  <a:gd name="T82" fmla="*/ 1748 w 1788"/>
                  <a:gd name="T83" fmla="*/ 42 h 118"/>
                  <a:gd name="T84" fmla="*/ 1718 w 1788"/>
                  <a:gd name="T85" fmla="*/ 36 h 118"/>
                  <a:gd name="T86" fmla="*/ 1636 w 1788"/>
                  <a:gd name="T87" fmla="*/ 26 h 118"/>
                  <a:gd name="T88" fmla="*/ 1526 w 1788"/>
                  <a:gd name="T89" fmla="*/ 18 h 118"/>
                  <a:gd name="T90" fmla="*/ 1394 w 1788"/>
                  <a:gd name="T91" fmla="*/ 10 h 118"/>
                  <a:gd name="T92" fmla="*/ 1242 w 1788"/>
                  <a:gd name="T93" fmla="*/ 4 h 118"/>
                  <a:gd name="T94" fmla="*/ 1074 w 1788"/>
                  <a:gd name="T95" fmla="*/ 2 h 118"/>
                  <a:gd name="T96" fmla="*/ 892 w 178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8" h="118">
                    <a:moveTo>
                      <a:pt x="892" y="0"/>
                    </a:moveTo>
                    <a:lnTo>
                      <a:pt x="892" y="0"/>
                    </a:lnTo>
                    <a:lnTo>
                      <a:pt x="712" y="2"/>
                    </a:lnTo>
                    <a:lnTo>
                      <a:pt x="544" y="4"/>
                    </a:lnTo>
                    <a:lnTo>
                      <a:pt x="394" y="10"/>
                    </a:lnTo>
                    <a:lnTo>
                      <a:pt x="262" y="18"/>
                    </a:lnTo>
                    <a:lnTo>
                      <a:pt x="152" y="26"/>
                    </a:lnTo>
                    <a:lnTo>
                      <a:pt x="70" y="36"/>
                    </a:lnTo>
                    <a:lnTo>
                      <a:pt x="40" y="42"/>
                    </a:lnTo>
                    <a:lnTo>
                      <a:pt x="18" y="48"/>
                    </a:lnTo>
                    <a:lnTo>
                      <a:pt x="4" y="54"/>
                    </a:lnTo>
                    <a:lnTo>
                      <a:pt x="2" y="56"/>
                    </a:lnTo>
                    <a:lnTo>
                      <a:pt x="0" y="60"/>
                    </a:lnTo>
                    <a:lnTo>
                      <a:pt x="2" y="62"/>
                    </a:lnTo>
                    <a:lnTo>
                      <a:pt x="4" y="66"/>
                    </a:lnTo>
                    <a:lnTo>
                      <a:pt x="18" y="72"/>
                    </a:lnTo>
                    <a:lnTo>
                      <a:pt x="40" y="76"/>
                    </a:lnTo>
                    <a:lnTo>
                      <a:pt x="70" y="82"/>
                    </a:lnTo>
                    <a:lnTo>
                      <a:pt x="152" y="92"/>
                    </a:lnTo>
                    <a:lnTo>
                      <a:pt x="262" y="100"/>
                    </a:lnTo>
                    <a:lnTo>
                      <a:pt x="394" y="108"/>
                    </a:lnTo>
                    <a:lnTo>
                      <a:pt x="544" y="114"/>
                    </a:lnTo>
                    <a:lnTo>
                      <a:pt x="712" y="116"/>
                    </a:lnTo>
                    <a:lnTo>
                      <a:pt x="892" y="118"/>
                    </a:lnTo>
                    <a:lnTo>
                      <a:pt x="1074" y="116"/>
                    </a:lnTo>
                    <a:lnTo>
                      <a:pt x="1242" y="114"/>
                    </a:lnTo>
                    <a:lnTo>
                      <a:pt x="1394" y="108"/>
                    </a:lnTo>
                    <a:lnTo>
                      <a:pt x="1526" y="100"/>
                    </a:lnTo>
                    <a:lnTo>
                      <a:pt x="1636" y="92"/>
                    </a:lnTo>
                    <a:lnTo>
                      <a:pt x="1718" y="82"/>
                    </a:lnTo>
                    <a:lnTo>
                      <a:pt x="1748" y="76"/>
                    </a:lnTo>
                    <a:lnTo>
                      <a:pt x="1770" y="72"/>
                    </a:lnTo>
                    <a:lnTo>
                      <a:pt x="1784" y="66"/>
                    </a:lnTo>
                    <a:lnTo>
                      <a:pt x="1786" y="62"/>
                    </a:lnTo>
                    <a:lnTo>
                      <a:pt x="1788" y="60"/>
                    </a:lnTo>
                    <a:lnTo>
                      <a:pt x="1786" y="56"/>
                    </a:lnTo>
                    <a:lnTo>
                      <a:pt x="1784" y="54"/>
                    </a:lnTo>
                    <a:lnTo>
                      <a:pt x="1770" y="48"/>
                    </a:lnTo>
                    <a:lnTo>
                      <a:pt x="1748" y="42"/>
                    </a:lnTo>
                    <a:lnTo>
                      <a:pt x="1718" y="36"/>
                    </a:lnTo>
                    <a:lnTo>
                      <a:pt x="1636" y="26"/>
                    </a:lnTo>
                    <a:lnTo>
                      <a:pt x="1526" y="18"/>
                    </a:lnTo>
                    <a:lnTo>
                      <a:pt x="1394" y="10"/>
                    </a:lnTo>
                    <a:lnTo>
                      <a:pt x="1242" y="4"/>
                    </a:lnTo>
                    <a:lnTo>
                      <a:pt x="1074" y="2"/>
                    </a:lnTo>
                    <a:lnTo>
                      <a:pt x="8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1" name="Freeform 336"/>
              <p:cNvSpPr>
                <a:spLocks noEditPoints="1" noChangeArrowheads="1"/>
              </p:cNvSpPr>
              <p:nvPr/>
            </p:nvSpPr>
            <p:spPr bwMode="auto">
              <a:xfrm>
                <a:off x="226" y="14"/>
                <a:ext cx="1776" cy="118"/>
              </a:xfrm>
              <a:custGeom>
                <a:avLst/>
                <a:gdLst>
                  <a:gd name="T0" fmla="*/ 886 w 1776"/>
                  <a:gd name="T1" fmla="*/ 118 h 118"/>
                  <a:gd name="T2" fmla="*/ 542 w 1776"/>
                  <a:gd name="T3" fmla="*/ 112 h 118"/>
                  <a:gd name="T4" fmla="*/ 262 w 1776"/>
                  <a:gd name="T5" fmla="*/ 100 h 118"/>
                  <a:gd name="T6" fmla="*/ 74 w 1776"/>
                  <a:gd name="T7" fmla="*/ 82 h 118"/>
                  <a:gd name="T8" fmla="*/ 22 w 1776"/>
                  <a:gd name="T9" fmla="*/ 70 h 118"/>
                  <a:gd name="T10" fmla="*/ 6 w 1776"/>
                  <a:gd name="T11" fmla="*/ 62 h 118"/>
                  <a:gd name="T12" fmla="*/ 4 w 1776"/>
                  <a:gd name="T13" fmla="*/ 60 h 118"/>
                  <a:gd name="T14" fmla="*/ 8 w 1776"/>
                  <a:gd name="T15" fmla="*/ 54 h 118"/>
                  <a:gd name="T16" fmla="*/ 44 w 1776"/>
                  <a:gd name="T17" fmla="*/ 42 h 118"/>
                  <a:gd name="T18" fmla="*/ 154 w 1776"/>
                  <a:gd name="T19" fmla="*/ 26 h 118"/>
                  <a:gd name="T20" fmla="*/ 392 w 1776"/>
                  <a:gd name="T21" fmla="*/ 10 h 118"/>
                  <a:gd name="T22" fmla="*/ 708 w 1776"/>
                  <a:gd name="T23" fmla="*/ 2 h 118"/>
                  <a:gd name="T24" fmla="*/ 886 w 1776"/>
                  <a:gd name="T25" fmla="*/ 0 h 118"/>
                  <a:gd name="T26" fmla="*/ 1232 w 1776"/>
                  <a:gd name="T27" fmla="*/ 6 h 118"/>
                  <a:gd name="T28" fmla="*/ 1514 w 1776"/>
                  <a:gd name="T29" fmla="*/ 18 h 118"/>
                  <a:gd name="T30" fmla="*/ 1702 w 1776"/>
                  <a:gd name="T31" fmla="*/ 36 h 118"/>
                  <a:gd name="T32" fmla="*/ 1754 w 1776"/>
                  <a:gd name="T33" fmla="*/ 48 h 118"/>
                  <a:gd name="T34" fmla="*/ 1770 w 1776"/>
                  <a:gd name="T35" fmla="*/ 56 h 118"/>
                  <a:gd name="T36" fmla="*/ 1772 w 1776"/>
                  <a:gd name="T37" fmla="*/ 60 h 118"/>
                  <a:gd name="T38" fmla="*/ 1766 w 1776"/>
                  <a:gd name="T39" fmla="*/ 66 h 118"/>
                  <a:gd name="T40" fmla="*/ 1732 w 1776"/>
                  <a:gd name="T41" fmla="*/ 76 h 118"/>
                  <a:gd name="T42" fmla="*/ 1622 w 1776"/>
                  <a:gd name="T43" fmla="*/ 92 h 118"/>
                  <a:gd name="T44" fmla="*/ 1382 w 1776"/>
                  <a:gd name="T45" fmla="*/ 108 h 118"/>
                  <a:gd name="T46" fmla="*/ 1066 w 1776"/>
                  <a:gd name="T47" fmla="*/ 116 h 118"/>
                  <a:gd name="T48" fmla="*/ 886 w 1776"/>
                  <a:gd name="T49" fmla="*/ 0 h 118"/>
                  <a:gd name="T50" fmla="*/ 708 w 1776"/>
                  <a:gd name="T51" fmla="*/ 2 h 118"/>
                  <a:gd name="T52" fmla="*/ 390 w 1776"/>
                  <a:gd name="T53" fmla="*/ 10 h 118"/>
                  <a:gd name="T54" fmla="*/ 150 w 1776"/>
                  <a:gd name="T55" fmla="*/ 26 h 118"/>
                  <a:gd name="T56" fmla="*/ 38 w 1776"/>
                  <a:gd name="T57" fmla="*/ 42 h 118"/>
                  <a:gd name="T58" fmla="*/ 4 w 1776"/>
                  <a:gd name="T59" fmla="*/ 54 h 118"/>
                  <a:gd name="T60" fmla="*/ 0 w 1776"/>
                  <a:gd name="T61" fmla="*/ 60 h 118"/>
                  <a:gd name="T62" fmla="*/ 0 w 1776"/>
                  <a:gd name="T63" fmla="*/ 62 h 118"/>
                  <a:gd name="T64" fmla="*/ 18 w 1776"/>
                  <a:gd name="T65" fmla="*/ 70 h 118"/>
                  <a:gd name="T66" fmla="*/ 68 w 1776"/>
                  <a:gd name="T67" fmla="*/ 82 h 118"/>
                  <a:gd name="T68" fmla="*/ 258 w 1776"/>
                  <a:gd name="T69" fmla="*/ 100 h 118"/>
                  <a:gd name="T70" fmla="*/ 540 w 1776"/>
                  <a:gd name="T71" fmla="*/ 112 h 118"/>
                  <a:gd name="T72" fmla="*/ 886 w 1776"/>
                  <a:gd name="T73" fmla="*/ 118 h 118"/>
                  <a:gd name="T74" fmla="*/ 1066 w 1776"/>
                  <a:gd name="T75" fmla="*/ 116 h 118"/>
                  <a:gd name="T76" fmla="*/ 1386 w 1776"/>
                  <a:gd name="T77" fmla="*/ 108 h 118"/>
                  <a:gd name="T78" fmla="*/ 1626 w 1776"/>
                  <a:gd name="T79" fmla="*/ 92 h 118"/>
                  <a:gd name="T80" fmla="*/ 1736 w 1776"/>
                  <a:gd name="T81" fmla="*/ 76 h 118"/>
                  <a:gd name="T82" fmla="*/ 1772 w 1776"/>
                  <a:gd name="T83" fmla="*/ 66 h 118"/>
                  <a:gd name="T84" fmla="*/ 1776 w 1776"/>
                  <a:gd name="T85" fmla="*/ 60 h 118"/>
                  <a:gd name="T86" fmla="*/ 1776 w 1776"/>
                  <a:gd name="T87" fmla="*/ 56 h 118"/>
                  <a:gd name="T88" fmla="*/ 1758 w 1776"/>
                  <a:gd name="T89" fmla="*/ 48 h 118"/>
                  <a:gd name="T90" fmla="*/ 1708 w 1776"/>
                  <a:gd name="T91" fmla="*/ 36 h 118"/>
                  <a:gd name="T92" fmla="*/ 1516 w 1776"/>
                  <a:gd name="T93" fmla="*/ 18 h 118"/>
                  <a:gd name="T94" fmla="*/ 1234 w 1776"/>
                  <a:gd name="T95" fmla="*/ 4 h 118"/>
                  <a:gd name="T96" fmla="*/ 886 w 1776"/>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6" h="118">
                    <a:moveTo>
                      <a:pt x="886" y="118"/>
                    </a:moveTo>
                    <a:lnTo>
                      <a:pt x="886" y="118"/>
                    </a:lnTo>
                    <a:lnTo>
                      <a:pt x="708" y="116"/>
                    </a:lnTo>
                    <a:lnTo>
                      <a:pt x="542" y="112"/>
                    </a:lnTo>
                    <a:lnTo>
                      <a:pt x="392" y="108"/>
                    </a:lnTo>
                    <a:lnTo>
                      <a:pt x="262" y="100"/>
                    </a:lnTo>
                    <a:lnTo>
                      <a:pt x="154" y="92"/>
                    </a:lnTo>
                    <a:lnTo>
                      <a:pt x="74" y="82"/>
                    </a:lnTo>
                    <a:lnTo>
                      <a:pt x="44" y="76"/>
                    </a:lnTo>
                    <a:lnTo>
                      <a:pt x="22" y="70"/>
                    </a:lnTo>
                    <a:lnTo>
                      <a:pt x="8" y="66"/>
                    </a:lnTo>
                    <a:lnTo>
                      <a:pt x="6" y="62"/>
                    </a:lnTo>
                    <a:lnTo>
                      <a:pt x="4" y="60"/>
                    </a:lnTo>
                    <a:lnTo>
                      <a:pt x="6" y="56"/>
                    </a:lnTo>
                    <a:lnTo>
                      <a:pt x="8" y="54"/>
                    </a:lnTo>
                    <a:lnTo>
                      <a:pt x="22" y="48"/>
                    </a:lnTo>
                    <a:lnTo>
                      <a:pt x="44" y="42"/>
                    </a:lnTo>
                    <a:lnTo>
                      <a:pt x="74" y="36"/>
                    </a:lnTo>
                    <a:lnTo>
                      <a:pt x="154" y="26"/>
                    </a:lnTo>
                    <a:lnTo>
                      <a:pt x="262" y="18"/>
                    </a:lnTo>
                    <a:lnTo>
                      <a:pt x="392" y="10"/>
                    </a:lnTo>
                    <a:lnTo>
                      <a:pt x="542" y="6"/>
                    </a:lnTo>
                    <a:lnTo>
                      <a:pt x="708" y="2"/>
                    </a:lnTo>
                    <a:lnTo>
                      <a:pt x="886" y="0"/>
                    </a:lnTo>
                    <a:lnTo>
                      <a:pt x="1066" y="2"/>
                    </a:lnTo>
                    <a:lnTo>
                      <a:pt x="1232" y="6"/>
                    </a:lnTo>
                    <a:lnTo>
                      <a:pt x="1382" y="10"/>
                    </a:lnTo>
                    <a:lnTo>
                      <a:pt x="1514" y="18"/>
                    </a:lnTo>
                    <a:lnTo>
                      <a:pt x="1622" y="26"/>
                    </a:lnTo>
                    <a:lnTo>
                      <a:pt x="1702" y="36"/>
                    </a:lnTo>
                    <a:lnTo>
                      <a:pt x="1732" y="42"/>
                    </a:lnTo>
                    <a:lnTo>
                      <a:pt x="1754" y="48"/>
                    </a:lnTo>
                    <a:lnTo>
                      <a:pt x="1766" y="54"/>
                    </a:lnTo>
                    <a:lnTo>
                      <a:pt x="1770" y="56"/>
                    </a:lnTo>
                    <a:lnTo>
                      <a:pt x="1772" y="60"/>
                    </a:lnTo>
                    <a:lnTo>
                      <a:pt x="1770" y="62"/>
                    </a:lnTo>
                    <a:lnTo>
                      <a:pt x="1766" y="66"/>
                    </a:lnTo>
                    <a:lnTo>
                      <a:pt x="1754" y="70"/>
                    </a:lnTo>
                    <a:lnTo>
                      <a:pt x="1732" y="76"/>
                    </a:lnTo>
                    <a:lnTo>
                      <a:pt x="1702" y="82"/>
                    </a:lnTo>
                    <a:lnTo>
                      <a:pt x="1622" y="92"/>
                    </a:lnTo>
                    <a:lnTo>
                      <a:pt x="1514" y="100"/>
                    </a:lnTo>
                    <a:lnTo>
                      <a:pt x="1382" y="108"/>
                    </a:lnTo>
                    <a:lnTo>
                      <a:pt x="1232" y="112"/>
                    </a:lnTo>
                    <a:lnTo>
                      <a:pt x="1066" y="116"/>
                    </a:lnTo>
                    <a:lnTo>
                      <a:pt x="886" y="118"/>
                    </a:lnTo>
                    <a:close/>
                    <a:moveTo>
                      <a:pt x="886" y="0"/>
                    </a:moveTo>
                    <a:lnTo>
                      <a:pt x="886" y="0"/>
                    </a:lnTo>
                    <a:lnTo>
                      <a:pt x="708" y="2"/>
                    </a:lnTo>
                    <a:lnTo>
                      <a:pt x="540" y="4"/>
                    </a:lnTo>
                    <a:lnTo>
                      <a:pt x="390" y="10"/>
                    </a:lnTo>
                    <a:lnTo>
                      <a:pt x="258" y="18"/>
                    </a:lnTo>
                    <a:lnTo>
                      <a:pt x="150" y="26"/>
                    </a:lnTo>
                    <a:lnTo>
                      <a:pt x="68" y="36"/>
                    </a:lnTo>
                    <a:lnTo>
                      <a:pt x="38" y="42"/>
                    </a:lnTo>
                    <a:lnTo>
                      <a:pt x="18" y="48"/>
                    </a:lnTo>
                    <a:lnTo>
                      <a:pt x="4" y="54"/>
                    </a:lnTo>
                    <a:lnTo>
                      <a:pt x="0" y="56"/>
                    </a:lnTo>
                    <a:lnTo>
                      <a:pt x="0" y="60"/>
                    </a:lnTo>
                    <a:lnTo>
                      <a:pt x="0" y="62"/>
                    </a:lnTo>
                    <a:lnTo>
                      <a:pt x="4" y="66"/>
                    </a:lnTo>
                    <a:lnTo>
                      <a:pt x="18" y="70"/>
                    </a:lnTo>
                    <a:lnTo>
                      <a:pt x="38" y="76"/>
                    </a:lnTo>
                    <a:lnTo>
                      <a:pt x="68" y="82"/>
                    </a:lnTo>
                    <a:lnTo>
                      <a:pt x="150" y="92"/>
                    </a:lnTo>
                    <a:lnTo>
                      <a:pt x="258" y="100"/>
                    </a:lnTo>
                    <a:lnTo>
                      <a:pt x="390" y="108"/>
                    </a:lnTo>
                    <a:lnTo>
                      <a:pt x="540" y="112"/>
                    </a:lnTo>
                    <a:lnTo>
                      <a:pt x="708" y="116"/>
                    </a:lnTo>
                    <a:lnTo>
                      <a:pt x="886" y="118"/>
                    </a:lnTo>
                    <a:lnTo>
                      <a:pt x="1066" y="116"/>
                    </a:lnTo>
                    <a:lnTo>
                      <a:pt x="1234" y="112"/>
                    </a:lnTo>
                    <a:lnTo>
                      <a:pt x="1386" y="108"/>
                    </a:lnTo>
                    <a:lnTo>
                      <a:pt x="1516" y="100"/>
                    </a:lnTo>
                    <a:lnTo>
                      <a:pt x="1626" y="92"/>
                    </a:lnTo>
                    <a:lnTo>
                      <a:pt x="1708" y="82"/>
                    </a:lnTo>
                    <a:lnTo>
                      <a:pt x="1736" y="76"/>
                    </a:lnTo>
                    <a:lnTo>
                      <a:pt x="1758" y="70"/>
                    </a:lnTo>
                    <a:lnTo>
                      <a:pt x="1772" y="66"/>
                    </a:lnTo>
                    <a:lnTo>
                      <a:pt x="1776" y="62"/>
                    </a:lnTo>
                    <a:lnTo>
                      <a:pt x="1776" y="60"/>
                    </a:lnTo>
                    <a:lnTo>
                      <a:pt x="1776" y="56"/>
                    </a:lnTo>
                    <a:lnTo>
                      <a:pt x="1772" y="54"/>
                    </a:lnTo>
                    <a:lnTo>
                      <a:pt x="1758" y="48"/>
                    </a:lnTo>
                    <a:lnTo>
                      <a:pt x="1736" y="42"/>
                    </a:lnTo>
                    <a:lnTo>
                      <a:pt x="1708" y="36"/>
                    </a:lnTo>
                    <a:lnTo>
                      <a:pt x="1626" y="26"/>
                    </a:lnTo>
                    <a:lnTo>
                      <a:pt x="1516" y="18"/>
                    </a:lnTo>
                    <a:lnTo>
                      <a:pt x="1386" y="10"/>
                    </a:lnTo>
                    <a:lnTo>
                      <a:pt x="1234" y="4"/>
                    </a:lnTo>
                    <a:lnTo>
                      <a:pt x="1066" y="2"/>
                    </a:lnTo>
                    <a:lnTo>
                      <a:pt x="886" y="0"/>
                    </a:lnTo>
                    <a:close/>
                  </a:path>
                </a:pathLst>
              </a:custGeom>
              <a:solidFill>
                <a:srgbClr val="DCD9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2" name="Freeform 337"/>
              <p:cNvSpPr>
                <a:spLocks noChangeArrowheads="1"/>
              </p:cNvSpPr>
              <p:nvPr/>
            </p:nvSpPr>
            <p:spPr bwMode="auto">
              <a:xfrm>
                <a:off x="230" y="14"/>
                <a:ext cx="1768" cy="118"/>
              </a:xfrm>
              <a:custGeom>
                <a:avLst/>
                <a:gdLst>
                  <a:gd name="T0" fmla="*/ 882 w 1768"/>
                  <a:gd name="T1" fmla="*/ 118 h 118"/>
                  <a:gd name="T2" fmla="*/ 882 w 1768"/>
                  <a:gd name="T3" fmla="*/ 118 h 118"/>
                  <a:gd name="T4" fmla="*/ 704 w 1768"/>
                  <a:gd name="T5" fmla="*/ 116 h 118"/>
                  <a:gd name="T6" fmla="*/ 538 w 1768"/>
                  <a:gd name="T7" fmla="*/ 112 h 118"/>
                  <a:gd name="T8" fmla="*/ 388 w 1768"/>
                  <a:gd name="T9" fmla="*/ 108 h 118"/>
                  <a:gd name="T10" fmla="*/ 258 w 1768"/>
                  <a:gd name="T11" fmla="*/ 100 h 118"/>
                  <a:gd name="T12" fmla="*/ 150 w 1768"/>
                  <a:gd name="T13" fmla="*/ 92 h 118"/>
                  <a:gd name="T14" fmla="*/ 70 w 1768"/>
                  <a:gd name="T15" fmla="*/ 82 h 118"/>
                  <a:gd name="T16" fmla="*/ 40 w 1768"/>
                  <a:gd name="T17" fmla="*/ 76 h 118"/>
                  <a:gd name="T18" fmla="*/ 18 w 1768"/>
                  <a:gd name="T19" fmla="*/ 70 h 118"/>
                  <a:gd name="T20" fmla="*/ 4 w 1768"/>
                  <a:gd name="T21" fmla="*/ 66 h 118"/>
                  <a:gd name="T22" fmla="*/ 2 w 1768"/>
                  <a:gd name="T23" fmla="*/ 62 h 118"/>
                  <a:gd name="T24" fmla="*/ 0 w 1768"/>
                  <a:gd name="T25" fmla="*/ 60 h 118"/>
                  <a:gd name="T26" fmla="*/ 0 w 1768"/>
                  <a:gd name="T27" fmla="*/ 60 h 118"/>
                  <a:gd name="T28" fmla="*/ 2 w 1768"/>
                  <a:gd name="T29" fmla="*/ 56 h 118"/>
                  <a:gd name="T30" fmla="*/ 4 w 1768"/>
                  <a:gd name="T31" fmla="*/ 54 h 118"/>
                  <a:gd name="T32" fmla="*/ 18 w 1768"/>
                  <a:gd name="T33" fmla="*/ 48 h 118"/>
                  <a:gd name="T34" fmla="*/ 40 w 1768"/>
                  <a:gd name="T35" fmla="*/ 42 h 118"/>
                  <a:gd name="T36" fmla="*/ 70 w 1768"/>
                  <a:gd name="T37" fmla="*/ 36 h 118"/>
                  <a:gd name="T38" fmla="*/ 150 w 1768"/>
                  <a:gd name="T39" fmla="*/ 26 h 118"/>
                  <a:gd name="T40" fmla="*/ 258 w 1768"/>
                  <a:gd name="T41" fmla="*/ 18 h 118"/>
                  <a:gd name="T42" fmla="*/ 388 w 1768"/>
                  <a:gd name="T43" fmla="*/ 10 h 118"/>
                  <a:gd name="T44" fmla="*/ 538 w 1768"/>
                  <a:gd name="T45" fmla="*/ 6 h 118"/>
                  <a:gd name="T46" fmla="*/ 704 w 1768"/>
                  <a:gd name="T47" fmla="*/ 2 h 118"/>
                  <a:gd name="T48" fmla="*/ 882 w 1768"/>
                  <a:gd name="T49" fmla="*/ 0 h 118"/>
                  <a:gd name="T50" fmla="*/ 882 w 1768"/>
                  <a:gd name="T51" fmla="*/ 0 h 118"/>
                  <a:gd name="T52" fmla="*/ 1062 w 1768"/>
                  <a:gd name="T53" fmla="*/ 2 h 118"/>
                  <a:gd name="T54" fmla="*/ 1228 w 1768"/>
                  <a:gd name="T55" fmla="*/ 6 h 118"/>
                  <a:gd name="T56" fmla="*/ 1378 w 1768"/>
                  <a:gd name="T57" fmla="*/ 10 h 118"/>
                  <a:gd name="T58" fmla="*/ 1510 w 1768"/>
                  <a:gd name="T59" fmla="*/ 18 h 118"/>
                  <a:gd name="T60" fmla="*/ 1618 w 1768"/>
                  <a:gd name="T61" fmla="*/ 26 h 118"/>
                  <a:gd name="T62" fmla="*/ 1698 w 1768"/>
                  <a:gd name="T63" fmla="*/ 36 h 118"/>
                  <a:gd name="T64" fmla="*/ 1728 w 1768"/>
                  <a:gd name="T65" fmla="*/ 42 h 118"/>
                  <a:gd name="T66" fmla="*/ 1750 w 1768"/>
                  <a:gd name="T67" fmla="*/ 48 h 118"/>
                  <a:gd name="T68" fmla="*/ 1762 w 1768"/>
                  <a:gd name="T69" fmla="*/ 54 h 118"/>
                  <a:gd name="T70" fmla="*/ 1766 w 1768"/>
                  <a:gd name="T71" fmla="*/ 56 h 118"/>
                  <a:gd name="T72" fmla="*/ 1768 w 1768"/>
                  <a:gd name="T73" fmla="*/ 60 h 118"/>
                  <a:gd name="T74" fmla="*/ 1768 w 1768"/>
                  <a:gd name="T75" fmla="*/ 60 h 118"/>
                  <a:gd name="T76" fmla="*/ 1766 w 1768"/>
                  <a:gd name="T77" fmla="*/ 62 h 118"/>
                  <a:gd name="T78" fmla="*/ 1762 w 1768"/>
                  <a:gd name="T79" fmla="*/ 66 h 118"/>
                  <a:gd name="T80" fmla="*/ 1750 w 1768"/>
                  <a:gd name="T81" fmla="*/ 70 h 118"/>
                  <a:gd name="T82" fmla="*/ 1728 w 1768"/>
                  <a:gd name="T83" fmla="*/ 76 h 118"/>
                  <a:gd name="T84" fmla="*/ 1698 w 1768"/>
                  <a:gd name="T85" fmla="*/ 82 h 118"/>
                  <a:gd name="T86" fmla="*/ 1618 w 1768"/>
                  <a:gd name="T87" fmla="*/ 92 h 118"/>
                  <a:gd name="T88" fmla="*/ 1510 w 1768"/>
                  <a:gd name="T89" fmla="*/ 100 h 118"/>
                  <a:gd name="T90" fmla="*/ 1378 w 1768"/>
                  <a:gd name="T91" fmla="*/ 108 h 118"/>
                  <a:gd name="T92" fmla="*/ 1228 w 1768"/>
                  <a:gd name="T93" fmla="*/ 112 h 118"/>
                  <a:gd name="T94" fmla="*/ 1062 w 1768"/>
                  <a:gd name="T95" fmla="*/ 116 h 118"/>
                  <a:gd name="T96" fmla="*/ 882 w 1768"/>
                  <a:gd name="T9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8" h="118">
                    <a:moveTo>
                      <a:pt x="882" y="118"/>
                    </a:moveTo>
                    <a:lnTo>
                      <a:pt x="882" y="118"/>
                    </a:lnTo>
                    <a:lnTo>
                      <a:pt x="704" y="116"/>
                    </a:lnTo>
                    <a:lnTo>
                      <a:pt x="538" y="112"/>
                    </a:lnTo>
                    <a:lnTo>
                      <a:pt x="388" y="108"/>
                    </a:lnTo>
                    <a:lnTo>
                      <a:pt x="258" y="100"/>
                    </a:lnTo>
                    <a:lnTo>
                      <a:pt x="150" y="92"/>
                    </a:lnTo>
                    <a:lnTo>
                      <a:pt x="70" y="82"/>
                    </a:lnTo>
                    <a:lnTo>
                      <a:pt x="40" y="76"/>
                    </a:lnTo>
                    <a:lnTo>
                      <a:pt x="18" y="70"/>
                    </a:lnTo>
                    <a:lnTo>
                      <a:pt x="4" y="66"/>
                    </a:lnTo>
                    <a:lnTo>
                      <a:pt x="2" y="62"/>
                    </a:lnTo>
                    <a:lnTo>
                      <a:pt x="0" y="60"/>
                    </a:lnTo>
                    <a:lnTo>
                      <a:pt x="2" y="56"/>
                    </a:lnTo>
                    <a:lnTo>
                      <a:pt x="4" y="54"/>
                    </a:lnTo>
                    <a:lnTo>
                      <a:pt x="18" y="48"/>
                    </a:lnTo>
                    <a:lnTo>
                      <a:pt x="40" y="42"/>
                    </a:lnTo>
                    <a:lnTo>
                      <a:pt x="70" y="36"/>
                    </a:lnTo>
                    <a:lnTo>
                      <a:pt x="150" y="26"/>
                    </a:lnTo>
                    <a:lnTo>
                      <a:pt x="258" y="18"/>
                    </a:lnTo>
                    <a:lnTo>
                      <a:pt x="388" y="10"/>
                    </a:lnTo>
                    <a:lnTo>
                      <a:pt x="538" y="6"/>
                    </a:lnTo>
                    <a:lnTo>
                      <a:pt x="704" y="2"/>
                    </a:lnTo>
                    <a:lnTo>
                      <a:pt x="882" y="0"/>
                    </a:lnTo>
                    <a:lnTo>
                      <a:pt x="1062" y="2"/>
                    </a:lnTo>
                    <a:lnTo>
                      <a:pt x="1228" y="6"/>
                    </a:lnTo>
                    <a:lnTo>
                      <a:pt x="1378" y="10"/>
                    </a:lnTo>
                    <a:lnTo>
                      <a:pt x="1510" y="18"/>
                    </a:lnTo>
                    <a:lnTo>
                      <a:pt x="1618" y="26"/>
                    </a:lnTo>
                    <a:lnTo>
                      <a:pt x="1698" y="36"/>
                    </a:lnTo>
                    <a:lnTo>
                      <a:pt x="1728" y="42"/>
                    </a:lnTo>
                    <a:lnTo>
                      <a:pt x="1750" y="48"/>
                    </a:lnTo>
                    <a:lnTo>
                      <a:pt x="1762" y="54"/>
                    </a:lnTo>
                    <a:lnTo>
                      <a:pt x="1766" y="56"/>
                    </a:lnTo>
                    <a:lnTo>
                      <a:pt x="1768" y="60"/>
                    </a:lnTo>
                    <a:lnTo>
                      <a:pt x="1766" y="62"/>
                    </a:lnTo>
                    <a:lnTo>
                      <a:pt x="1762" y="66"/>
                    </a:lnTo>
                    <a:lnTo>
                      <a:pt x="1750" y="70"/>
                    </a:lnTo>
                    <a:lnTo>
                      <a:pt x="1728" y="76"/>
                    </a:lnTo>
                    <a:lnTo>
                      <a:pt x="1698" y="82"/>
                    </a:lnTo>
                    <a:lnTo>
                      <a:pt x="1618" y="92"/>
                    </a:lnTo>
                    <a:lnTo>
                      <a:pt x="1510" y="100"/>
                    </a:lnTo>
                    <a:lnTo>
                      <a:pt x="1378" y="108"/>
                    </a:lnTo>
                    <a:lnTo>
                      <a:pt x="1228" y="112"/>
                    </a:lnTo>
                    <a:lnTo>
                      <a:pt x="1062" y="116"/>
                    </a:lnTo>
                    <a:lnTo>
                      <a:pt x="882"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3" name="Freeform 338"/>
              <p:cNvSpPr>
                <a:spLocks noChangeArrowheads="1"/>
              </p:cNvSpPr>
              <p:nvPr/>
            </p:nvSpPr>
            <p:spPr bwMode="auto">
              <a:xfrm>
                <a:off x="226" y="14"/>
                <a:ext cx="1776" cy="118"/>
              </a:xfrm>
              <a:custGeom>
                <a:avLst/>
                <a:gdLst>
                  <a:gd name="T0" fmla="*/ 886 w 1776"/>
                  <a:gd name="T1" fmla="*/ 0 h 118"/>
                  <a:gd name="T2" fmla="*/ 886 w 1776"/>
                  <a:gd name="T3" fmla="*/ 0 h 118"/>
                  <a:gd name="T4" fmla="*/ 708 w 1776"/>
                  <a:gd name="T5" fmla="*/ 2 h 118"/>
                  <a:gd name="T6" fmla="*/ 540 w 1776"/>
                  <a:gd name="T7" fmla="*/ 4 h 118"/>
                  <a:gd name="T8" fmla="*/ 390 w 1776"/>
                  <a:gd name="T9" fmla="*/ 10 h 118"/>
                  <a:gd name="T10" fmla="*/ 258 w 1776"/>
                  <a:gd name="T11" fmla="*/ 18 h 118"/>
                  <a:gd name="T12" fmla="*/ 150 w 1776"/>
                  <a:gd name="T13" fmla="*/ 26 h 118"/>
                  <a:gd name="T14" fmla="*/ 68 w 1776"/>
                  <a:gd name="T15" fmla="*/ 36 h 118"/>
                  <a:gd name="T16" fmla="*/ 38 w 1776"/>
                  <a:gd name="T17" fmla="*/ 42 h 118"/>
                  <a:gd name="T18" fmla="*/ 18 w 1776"/>
                  <a:gd name="T19" fmla="*/ 48 h 118"/>
                  <a:gd name="T20" fmla="*/ 4 w 1776"/>
                  <a:gd name="T21" fmla="*/ 54 h 118"/>
                  <a:gd name="T22" fmla="*/ 0 w 1776"/>
                  <a:gd name="T23" fmla="*/ 56 h 118"/>
                  <a:gd name="T24" fmla="*/ 0 w 1776"/>
                  <a:gd name="T25" fmla="*/ 60 h 118"/>
                  <a:gd name="T26" fmla="*/ 0 w 1776"/>
                  <a:gd name="T27" fmla="*/ 60 h 118"/>
                  <a:gd name="T28" fmla="*/ 0 w 1776"/>
                  <a:gd name="T29" fmla="*/ 62 h 118"/>
                  <a:gd name="T30" fmla="*/ 4 w 1776"/>
                  <a:gd name="T31" fmla="*/ 66 h 118"/>
                  <a:gd name="T32" fmla="*/ 18 w 1776"/>
                  <a:gd name="T33" fmla="*/ 70 h 118"/>
                  <a:gd name="T34" fmla="*/ 38 w 1776"/>
                  <a:gd name="T35" fmla="*/ 76 h 118"/>
                  <a:gd name="T36" fmla="*/ 68 w 1776"/>
                  <a:gd name="T37" fmla="*/ 82 h 118"/>
                  <a:gd name="T38" fmla="*/ 150 w 1776"/>
                  <a:gd name="T39" fmla="*/ 92 h 118"/>
                  <a:gd name="T40" fmla="*/ 258 w 1776"/>
                  <a:gd name="T41" fmla="*/ 100 h 118"/>
                  <a:gd name="T42" fmla="*/ 390 w 1776"/>
                  <a:gd name="T43" fmla="*/ 108 h 118"/>
                  <a:gd name="T44" fmla="*/ 540 w 1776"/>
                  <a:gd name="T45" fmla="*/ 112 h 118"/>
                  <a:gd name="T46" fmla="*/ 708 w 1776"/>
                  <a:gd name="T47" fmla="*/ 116 h 118"/>
                  <a:gd name="T48" fmla="*/ 886 w 1776"/>
                  <a:gd name="T49" fmla="*/ 118 h 118"/>
                  <a:gd name="T50" fmla="*/ 886 w 1776"/>
                  <a:gd name="T51" fmla="*/ 118 h 118"/>
                  <a:gd name="T52" fmla="*/ 1066 w 1776"/>
                  <a:gd name="T53" fmla="*/ 116 h 118"/>
                  <a:gd name="T54" fmla="*/ 1234 w 1776"/>
                  <a:gd name="T55" fmla="*/ 112 h 118"/>
                  <a:gd name="T56" fmla="*/ 1386 w 1776"/>
                  <a:gd name="T57" fmla="*/ 108 h 118"/>
                  <a:gd name="T58" fmla="*/ 1516 w 1776"/>
                  <a:gd name="T59" fmla="*/ 100 h 118"/>
                  <a:gd name="T60" fmla="*/ 1626 w 1776"/>
                  <a:gd name="T61" fmla="*/ 92 h 118"/>
                  <a:gd name="T62" fmla="*/ 1708 w 1776"/>
                  <a:gd name="T63" fmla="*/ 82 h 118"/>
                  <a:gd name="T64" fmla="*/ 1736 w 1776"/>
                  <a:gd name="T65" fmla="*/ 76 h 118"/>
                  <a:gd name="T66" fmla="*/ 1758 w 1776"/>
                  <a:gd name="T67" fmla="*/ 70 h 118"/>
                  <a:gd name="T68" fmla="*/ 1772 w 1776"/>
                  <a:gd name="T69" fmla="*/ 66 h 118"/>
                  <a:gd name="T70" fmla="*/ 1776 w 1776"/>
                  <a:gd name="T71" fmla="*/ 62 h 118"/>
                  <a:gd name="T72" fmla="*/ 1776 w 1776"/>
                  <a:gd name="T73" fmla="*/ 60 h 118"/>
                  <a:gd name="T74" fmla="*/ 1776 w 1776"/>
                  <a:gd name="T75" fmla="*/ 60 h 118"/>
                  <a:gd name="T76" fmla="*/ 1776 w 1776"/>
                  <a:gd name="T77" fmla="*/ 56 h 118"/>
                  <a:gd name="T78" fmla="*/ 1772 w 1776"/>
                  <a:gd name="T79" fmla="*/ 54 h 118"/>
                  <a:gd name="T80" fmla="*/ 1758 w 1776"/>
                  <a:gd name="T81" fmla="*/ 48 h 118"/>
                  <a:gd name="T82" fmla="*/ 1736 w 1776"/>
                  <a:gd name="T83" fmla="*/ 42 h 118"/>
                  <a:gd name="T84" fmla="*/ 1708 w 1776"/>
                  <a:gd name="T85" fmla="*/ 36 h 118"/>
                  <a:gd name="T86" fmla="*/ 1626 w 1776"/>
                  <a:gd name="T87" fmla="*/ 26 h 118"/>
                  <a:gd name="T88" fmla="*/ 1516 w 1776"/>
                  <a:gd name="T89" fmla="*/ 18 h 118"/>
                  <a:gd name="T90" fmla="*/ 1386 w 1776"/>
                  <a:gd name="T91" fmla="*/ 10 h 118"/>
                  <a:gd name="T92" fmla="*/ 1234 w 1776"/>
                  <a:gd name="T93" fmla="*/ 4 h 118"/>
                  <a:gd name="T94" fmla="*/ 1066 w 1776"/>
                  <a:gd name="T95" fmla="*/ 2 h 118"/>
                  <a:gd name="T96" fmla="*/ 886 w 1776"/>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6" h="118">
                    <a:moveTo>
                      <a:pt x="886" y="0"/>
                    </a:moveTo>
                    <a:lnTo>
                      <a:pt x="886" y="0"/>
                    </a:lnTo>
                    <a:lnTo>
                      <a:pt x="708" y="2"/>
                    </a:lnTo>
                    <a:lnTo>
                      <a:pt x="540" y="4"/>
                    </a:lnTo>
                    <a:lnTo>
                      <a:pt x="390" y="10"/>
                    </a:lnTo>
                    <a:lnTo>
                      <a:pt x="258" y="18"/>
                    </a:lnTo>
                    <a:lnTo>
                      <a:pt x="150" y="26"/>
                    </a:lnTo>
                    <a:lnTo>
                      <a:pt x="68" y="36"/>
                    </a:lnTo>
                    <a:lnTo>
                      <a:pt x="38" y="42"/>
                    </a:lnTo>
                    <a:lnTo>
                      <a:pt x="18" y="48"/>
                    </a:lnTo>
                    <a:lnTo>
                      <a:pt x="4" y="54"/>
                    </a:lnTo>
                    <a:lnTo>
                      <a:pt x="0" y="56"/>
                    </a:lnTo>
                    <a:lnTo>
                      <a:pt x="0" y="60"/>
                    </a:lnTo>
                    <a:lnTo>
                      <a:pt x="0" y="62"/>
                    </a:lnTo>
                    <a:lnTo>
                      <a:pt x="4" y="66"/>
                    </a:lnTo>
                    <a:lnTo>
                      <a:pt x="18" y="70"/>
                    </a:lnTo>
                    <a:lnTo>
                      <a:pt x="38" y="76"/>
                    </a:lnTo>
                    <a:lnTo>
                      <a:pt x="68" y="82"/>
                    </a:lnTo>
                    <a:lnTo>
                      <a:pt x="150" y="92"/>
                    </a:lnTo>
                    <a:lnTo>
                      <a:pt x="258" y="100"/>
                    </a:lnTo>
                    <a:lnTo>
                      <a:pt x="390" y="108"/>
                    </a:lnTo>
                    <a:lnTo>
                      <a:pt x="540" y="112"/>
                    </a:lnTo>
                    <a:lnTo>
                      <a:pt x="708" y="116"/>
                    </a:lnTo>
                    <a:lnTo>
                      <a:pt x="886" y="118"/>
                    </a:lnTo>
                    <a:lnTo>
                      <a:pt x="1066" y="116"/>
                    </a:lnTo>
                    <a:lnTo>
                      <a:pt x="1234" y="112"/>
                    </a:lnTo>
                    <a:lnTo>
                      <a:pt x="1386" y="108"/>
                    </a:lnTo>
                    <a:lnTo>
                      <a:pt x="1516" y="100"/>
                    </a:lnTo>
                    <a:lnTo>
                      <a:pt x="1626" y="92"/>
                    </a:lnTo>
                    <a:lnTo>
                      <a:pt x="1708" y="82"/>
                    </a:lnTo>
                    <a:lnTo>
                      <a:pt x="1736" y="76"/>
                    </a:lnTo>
                    <a:lnTo>
                      <a:pt x="1758" y="70"/>
                    </a:lnTo>
                    <a:lnTo>
                      <a:pt x="1772" y="66"/>
                    </a:lnTo>
                    <a:lnTo>
                      <a:pt x="1776" y="62"/>
                    </a:lnTo>
                    <a:lnTo>
                      <a:pt x="1776" y="60"/>
                    </a:lnTo>
                    <a:lnTo>
                      <a:pt x="1776" y="56"/>
                    </a:lnTo>
                    <a:lnTo>
                      <a:pt x="1772" y="54"/>
                    </a:lnTo>
                    <a:lnTo>
                      <a:pt x="1758" y="48"/>
                    </a:lnTo>
                    <a:lnTo>
                      <a:pt x="1736" y="42"/>
                    </a:lnTo>
                    <a:lnTo>
                      <a:pt x="1708" y="36"/>
                    </a:lnTo>
                    <a:lnTo>
                      <a:pt x="1626" y="26"/>
                    </a:lnTo>
                    <a:lnTo>
                      <a:pt x="1516" y="18"/>
                    </a:lnTo>
                    <a:lnTo>
                      <a:pt x="1386" y="10"/>
                    </a:lnTo>
                    <a:lnTo>
                      <a:pt x="1234" y="4"/>
                    </a:lnTo>
                    <a:lnTo>
                      <a:pt x="1066" y="2"/>
                    </a:lnTo>
                    <a:lnTo>
                      <a:pt x="8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4" name="Freeform 339"/>
              <p:cNvSpPr>
                <a:spLocks noEditPoints="1" noChangeArrowheads="1"/>
              </p:cNvSpPr>
              <p:nvPr/>
            </p:nvSpPr>
            <p:spPr bwMode="auto">
              <a:xfrm>
                <a:off x="230" y="14"/>
                <a:ext cx="1768" cy="118"/>
              </a:xfrm>
              <a:custGeom>
                <a:avLst/>
                <a:gdLst>
                  <a:gd name="T0" fmla="*/ 882 w 1768"/>
                  <a:gd name="T1" fmla="*/ 116 h 118"/>
                  <a:gd name="T2" fmla="*/ 540 w 1768"/>
                  <a:gd name="T3" fmla="*/ 112 h 118"/>
                  <a:gd name="T4" fmla="*/ 262 w 1768"/>
                  <a:gd name="T5" fmla="*/ 100 h 118"/>
                  <a:gd name="T6" fmla="*/ 74 w 1768"/>
                  <a:gd name="T7" fmla="*/ 82 h 118"/>
                  <a:gd name="T8" fmla="*/ 24 w 1768"/>
                  <a:gd name="T9" fmla="*/ 70 h 118"/>
                  <a:gd name="T10" fmla="*/ 6 w 1768"/>
                  <a:gd name="T11" fmla="*/ 62 h 118"/>
                  <a:gd name="T12" fmla="*/ 6 w 1768"/>
                  <a:gd name="T13" fmla="*/ 60 h 118"/>
                  <a:gd name="T14" fmla="*/ 10 w 1768"/>
                  <a:gd name="T15" fmla="*/ 54 h 118"/>
                  <a:gd name="T16" fmla="*/ 44 w 1768"/>
                  <a:gd name="T17" fmla="*/ 42 h 118"/>
                  <a:gd name="T18" fmla="*/ 154 w 1768"/>
                  <a:gd name="T19" fmla="*/ 26 h 118"/>
                  <a:gd name="T20" fmla="*/ 392 w 1768"/>
                  <a:gd name="T21" fmla="*/ 10 h 118"/>
                  <a:gd name="T22" fmla="*/ 706 w 1768"/>
                  <a:gd name="T23" fmla="*/ 2 h 118"/>
                  <a:gd name="T24" fmla="*/ 882 w 1768"/>
                  <a:gd name="T25" fmla="*/ 2 h 118"/>
                  <a:gd name="T26" fmla="*/ 1226 w 1768"/>
                  <a:gd name="T27" fmla="*/ 6 h 118"/>
                  <a:gd name="T28" fmla="*/ 1506 w 1768"/>
                  <a:gd name="T29" fmla="*/ 18 h 118"/>
                  <a:gd name="T30" fmla="*/ 1694 w 1768"/>
                  <a:gd name="T31" fmla="*/ 36 h 118"/>
                  <a:gd name="T32" fmla="*/ 1744 w 1768"/>
                  <a:gd name="T33" fmla="*/ 48 h 118"/>
                  <a:gd name="T34" fmla="*/ 1762 w 1768"/>
                  <a:gd name="T35" fmla="*/ 56 h 118"/>
                  <a:gd name="T36" fmla="*/ 1762 w 1768"/>
                  <a:gd name="T37" fmla="*/ 60 h 118"/>
                  <a:gd name="T38" fmla="*/ 1758 w 1768"/>
                  <a:gd name="T39" fmla="*/ 66 h 118"/>
                  <a:gd name="T40" fmla="*/ 1724 w 1768"/>
                  <a:gd name="T41" fmla="*/ 76 h 118"/>
                  <a:gd name="T42" fmla="*/ 1612 w 1768"/>
                  <a:gd name="T43" fmla="*/ 92 h 118"/>
                  <a:gd name="T44" fmla="*/ 1376 w 1768"/>
                  <a:gd name="T45" fmla="*/ 106 h 118"/>
                  <a:gd name="T46" fmla="*/ 1060 w 1768"/>
                  <a:gd name="T47" fmla="*/ 116 h 118"/>
                  <a:gd name="T48" fmla="*/ 882 w 1768"/>
                  <a:gd name="T49" fmla="*/ 0 h 118"/>
                  <a:gd name="T50" fmla="*/ 704 w 1768"/>
                  <a:gd name="T51" fmla="*/ 2 h 118"/>
                  <a:gd name="T52" fmla="*/ 388 w 1768"/>
                  <a:gd name="T53" fmla="*/ 10 h 118"/>
                  <a:gd name="T54" fmla="*/ 150 w 1768"/>
                  <a:gd name="T55" fmla="*/ 26 h 118"/>
                  <a:gd name="T56" fmla="*/ 40 w 1768"/>
                  <a:gd name="T57" fmla="*/ 42 h 118"/>
                  <a:gd name="T58" fmla="*/ 4 w 1768"/>
                  <a:gd name="T59" fmla="*/ 54 h 118"/>
                  <a:gd name="T60" fmla="*/ 0 w 1768"/>
                  <a:gd name="T61" fmla="*/ 60 h 118"/>
                  <a:gd name="T62" fmla="*/ 2 w 1768"/>
                  <a:gd name="T63" fmla="*/ 62 h 118"/>
                  <a:gd name="T64" fmla="*/ 18 w 1768"/>
                  <a:gd name="T65" fmla="*/ 70 h 118"/>
                  <a:gd name="T66" fmla="*/ 70 w 1768"/>
                  <a:gd name="T67" fmla="*/ 82 h 118"/>
                  <a:gd name="T68" fmla="*/ 258 w 1768"/>
                  <a:gd name="T69" fmla="*/ 100 h 118"/>
                  <a:gd name="T70" fmla="*/ 538 w 1768"/>
                  <a:gd name="T71" fmla="*/ 112 h 118"/>
                  <a:gd name="T72" fmla="*/ 882 w 1768"/>
                  <a:gd name="T73" fmla="*/ 118 h 118"/>
                  <a:gd name="T74" fmla="*/ 1062 w 1768"/>
                  <a:gd name="T75" fmla="*/ 116 h 118"/>
                  <a:gd name="T76" fmla="*/ 1378 w 1768"/>
                  <a:gd name="T77" fmla="*/ 108 h 118"/>
                  <a:gd name="T78" fmla="*/ 1618 w 1768"/>
                  <a:gd name="T79" fmla="*/ 92 h 118"/>
                  <a:gd name="T80" fmla="*/ 1728 w 1768"/>
                  <a:gd name="T81" fmla="*/ 76 h 118"/>
                  <a:gd name="T82" fmla="*/ 1762 w 1768"/>
                  <a:gd name="T83" fmla="*/ 66 h 118"/>
                  <a:gd name="T84" fmla="*/ 1768 w 1768"/>
                  <a:gd name="T85" fmla="*/ 60 h 118"/>
                  <a:gd name="T86" fmla="*/ 1766 w 1768"/>
                  <a:gd name="T87" fmla="*/ 56 h 118"/>
                  <a:gd name="T88" fmla="*/ 1750 w 1768"/>
                  <a:gd name="T89" fmla="*/ 48 h 118"/>
                  <a:gd name="T90" fmla="*/ 1698 w 1768"/>
                  <a:gd name="T91" fmla="*/ 36 h 118"/>
                  <a:gd name="T92" fmla="*/ 1510 w 1768"/>
                  <a:gd name="T93" fmla="*/ 18 h 118"/>
                  <a:gd name="T94" fmla="*/ 1228 w 1768"/>
                  <a:gd name="T95" fmla="*/ 6 h 118"/>
                  <a:gd name="T96" fmla="*/ 882 w 176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8" h="118">
                    <a:moveTo>
                      <a:pt x="882" y="116"/>
                    </a:moveTo>
                    <a:lnTo>
                      <a:pt x="882" y="116"/>
                    </a:lnTo>
                    <a:lnTo>
                      <a:pt x="706" y="116"/>
                    </a:lnTo>
                    <a:lnTo>
                      <a:pt x="540" y="112"/>
                    </a:lnTo>
                    <a:lnTo>
                      <a:pt x="392" y="106"/>
                    </a:lnTo>
                    <a:lnTo>
                      <a:pt x="262" y="100"/>
                    </a:lnTo>
                    <a:lnTo>
                      <a:pt x="154" y="92"/>
                    </a:lnTo>
                    <a:lnTo>
                      <a:pt x="74" y="82"/>
                    </a:lnTo>
                    <a:lnTo>
                      <a:pt x="44" y="76"/>
                    </a:lnTo>
                    <a:lnTo>
                      <a:pt x="24" y="70"/>
                    </a:lnTo>
                    <a:lnTo>
                      <a:pt x="10" y="66"/>
                    </a:lnTo>
                    <a:lnTo>
                      <a:pt x="6" y="62"/>
                    </a:lnTo>
                    <a:lnTo>
                      <a:pt x="6" y="60"/>
                    </a:lnTo>
                    <a:lnTo>
                      <a:pt x="6" y="56"/>
                    </a:lnTo>
                    <a:lnTo>
                      <a:pt x="10" y="54"/>
                    </a:lnTo>
                    <a:lnTo>
                      <a:pt x="24" y="48"/>
                    </a:lnTo>
                    <a:lnTo>
                      <a:pt x="44" y="42"/>
                    </a:lnTo>
                    <a:lnTo>
                      <a:pt x="74" y="36"/>
                    </a:lnTo>
                    <a:lnTo>
                      <a:pt x="154" y="26"/>
                    </a:lnTo>
                    <a:lnTo>
                      <a:pt x="262" y="18"/>
                    </a:lnTo>
                    <a:lnTo>
                      <a:pt x="392" y="10"/>
                    </a:lnTo>
                    <a:lnTo>
                      <a:pt x="540" y="6"/>
                    </a:lnTo>
                    <a:lnTo>
                      <a:pt x="706" y="2"/>
                    </a:lnTo>
                    <a:lnTo>
                      <a:pt x="882" y="2"/>
                    </a:lnTo>
                    <a:lnTo>
                      <a:pt x="1060" y="2"/>
                    </a:lnTo>
                    <a:lnTo>
                      <a:pt x="1226" y="6"/>
                    </a:lnTo>
                    <a:lnTo>
                      <a:pt x="1376" y="10"/>
                    </a:lnTo>
                    <a:lnTo>
                      <a:pt x="1506" y="18"/>
                    </a:lnTo>
                    <a:lnTo>
                      <a:pt x="1612" y="26"/>
                    </a:lnTo>
                    <a:lnTo>
                      <a:pt x="1694" y="36"/>
                    </a:lnTo>
                    <a:lnTo>
                      <a:pt x="1724" y="42"/>
                    </a:lnTo>
                    <a:lnTo>
                      <a:pt x="1744" y="48"/>
                    </a:lnTo>
                    <a:lnTo>
                      <a:pt x="1758" y="54"/>
                    </a:lnTo>
                    <a:lnTo>
                      <a:pt x="1762" y="56"/>
                    </a:lnTo>
                    <a:lnTo>
                      <a:pt x="1762" y="60"/>
                    </a:lnTo>
                    <a:lnTo>
                      <a:pt x="1762" y="62"/>
                    </a:lnTo>
                    <a:lnTo>
                      <a:pt x="1758" y="66"/>
                    </a:lnTo>
                    <a:lnTo>
                      <a:pt x="1744" y="70"/>
                    </a:lnTo>
                    <a:lnTo>
                      <a:pt x="1724" y="76"/>
                    </a:lnTo>
                    <a:lnTo>
                      <a:pt x="1694" y="82"/>
                    </a:lnTo>
                    <a:lnTo>
                      <a:pt x="1612" y="92"/>
                    </a:lnTo>
                    <a:lnTo>
                      <a:pt x="1506" y="100"/>
                    </a:lnTo>
                    <a:lnTo>
                      <a:pt x="1376" y="106"/>
                    </a:lnTo>
                    <a:lnTo>
                      <a:pt x="1226" y="112"/>
                    </a:lnTo>
                    <a:lnTo>
                      <a:pt x="1060" y="116"/>
                    </a:lnTo>
                    <a:lnTo>
                      <a:pt x="882" y="116"/>
                    </a:lnTo>
                    <a:close/>
                    <a:moveTo>
                      <a:pt x="882" y="0"/>
                    </a:moveTo>
                    <a:lnTo>
                      <a:pt x="882" y="0"/>
                    </a:lnTo>
                    <a:lnTo>
                      <a:pt x="704" y="2"/>
                    </a:lnTo>
                    <a:lnTo>
                      <a:pt x="538" y="6"/>
                    </a:lnTo>
                    <a:lnTo>
                      <a:pt x="388" y="10"/>
                    </a:lnTo>
                    <a:lnTo>
                      <a:pt x="258" y="18"/>
                    </a:lnTo>
                    <a:lnTo>
                      <a:pt x="150" y="26"/>
                    </a:lnTo>
                    <a:lnTo>
                      <a:pt x="70" y="36"/>
                    </a:lnTo>
                    <a:lnTo>
                      <a:pt x="40" y="42"/>
                    </a:lnTo>
                    <a:lnTo>
                      <a:pt x="18" y="48"/>
                    </a:lnTo>
                    <a:lnTo>
                      <a:pt x="4" y="54"/>
                    </a:lnTo>
                    <a:lnTo>
                      <a:pt x="2" y="56"/>
                    </a:lnTo>
                    <a:lnTo>
                      <a:pt x="0" y="60"/>
                    </a:lnTo>
                    <a:lnTo>
                      <a:pt x="2" y="62"/>
                    </a:lnTo>
                    <a:lnTo>
                      <a:pt x="4" y="66"/>
                    </a:lnTo>
                    <a:lnTo>
                      <a:pt x="18" y="70"/>
                    </a:lnTo>
                    <a:lnTo>
                      <a:pt x="40" y="76"/>
                    </a:lnTo>
                    <a:lnTo>
                      <a:pt x="70" y="82"/>
                    </a:lnTo>
                    <a:lnTo>
                      <a:pt x="150" y="92"/>
                    </a:lnTo>
                    <a:lnTo>
                      <a:pt x="258" y="100"/>
                    </a:lnTo>
                    <a:lnTo>
                      <a:pt x="388" y="108"/>
                    </a:lnTo>
                    <a:lnTo>
                      <a:pt x="538" y="112"/>
                    </a:lnTo>
                    <a:lnTo>
                      <a:pt x="704" y="116"/>
                    </a:lnTo>
                    <a:lnTo>
                      <a:pt x="882" y="118"/>
                    </a:lnTo>
                    <a:lnTo>
                      <a:pt x="1062" y="116"/>
                    </a:lnTo>
                    <a:lnTo>
                      <a:pt x="1228" y="112"/>
                    </a:lnTo>
                    <a:lnTo>
                      <a:pt x="1378" y="108"/>
                    </a:lnTo>
                    <a:lnTo>
                      <a:pt x="1510" y="100"/>
                    </a:lnTo>
                    <a:lnTo>
                      <a:pt x="1618" y="92"/>
                    </a:lnTo>
                    <a:lnTo>
                      <a:pt x="1698" y="82"/>
                    </a:lnTo>
                    <a:lnTo>
                      <a:pt x="1728" y="76"/>
                    </a:lnTo>
                    <a:lnTo>
                      <a:pt x="1750" y="70"/>
                    </a:lnTo>
                    <a:lnTo>
                      <a:pt x="1762" y="66"/>
                    </a:lnTo>
                    <a:lnTo>
                      <a:pt x="1766" y="62"/>
                    </a:lnTo>
                    <a:lnTo>
                      <a:pt x="1768" y="60"/>
                    </a:lnTo>
                    <a:lnTo>
                      <a:pt x="1766" y="56"/>
                    </a:lnTo>
                    <a:lnTo>
                      <a:pt x="1762" y="54"/>
                    </a:lnTo>
                    <a:lnTo>
                      <a:pt x="1750" y="48"/>
                    </a:lnTo>
                    <a:lnTo>
                      <a:pt x="1728" y="42"/>
                    </a:lnTo>
                    <a:lnTo>
                      <a:pt x="1698" y="36"/>
                    </a:lnTo>
                    <a:lnTo>
                      <a:pt x="1618" y="26"/>
                    </a:lnTo>
                    <a:lnTo>
                      <a:pt x="1510" y="18"/>
                    </a:lnTo>
                    <a:lnTo>
                      <a:pt x="1378" y="10"/>
                    </a:lnTo>
                    <a:lnTo>
                      <a:pt x="1228" y="6"/>
                    </a:lnTo>
                    <a:lnTo>
                      <a:pt x="1062" y="2"/>
                    </a:lnTo>
                    <a:lnTo>
                      <a:pt x="882" y="0"/>
                    </a:lnTo>
                    <a:close/>
                  </a:path>
                </a:pathLst>
              </a:custGeom>
              <a:solidFill>
                <a:srgbClr val="DCD8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5" name="Freeform 340"/>
              <p:cNvSpPr>
                <a:spLocks noChangeArrowheads="1"/>
              </p:cNvSpPr>
              <p:nvPr/>
            </p:nvSpPr>
            <p:spPr bwMode="auto">
              <a:xfrm>
                <a:off x="236" y="16"/>
                <a:ext cx="1756" cy="114"/>
              </a:xfrm>
              <a:custGeom>
                <a:avLst/>
                <a:gdLst>
                  <a:gd name="T0" fmla="*/ 876 w 1756"/>
                  <a:gd name="T1" fmla="*/ 114 h 114"/>
                  <a:gd name="T2" fmla="*/ 876 w 1756"/>
                  <a:gd name="T3" fmla="*/ 114 h 114"/>
                  <a:gd name="T4" fmla="*/ 700 w 1756"/>
                  <a:gd name="T5" fmla="*/ 114 h 114"/>
                  <a:gd name="T6" fmla="*/ 534 w 1756"/>
                  <a:gd name="T7" fmla="*/ 110 h 114"/>
                  <a:gd name="T8" fmla="*/ 386 w 1756"/>
                  <a:gd name="T9" fmla="*/ 104 h 114"/>
                  <a:gd name="T10" fmla="*/ 256 w 1756"/>
                  <a:gd name="T11" fmla="*/ 98 h 114"/>
                  <a:gd name="T12" fmla="*/ 148 w 1756"/>
                  <a:gd name="T13" fmla="*/ 90 h 114"/>
                  <a:gd name="T14" fmla="*/ 68 w 1756"/>
                  <a:gd name="T15" fmla="*/ 80 h 114"/>
                  <a:gd name="T16" fmla="*/ 38 w 1756"/>
                  <a:gd name="T17" fmla="*/ 74 h 114"/>
                  <a:gd name="T18" fmla="*/ 18 w 1756"/>
                  <a:gd name="T19" fmla="*/ 68 h 114"/>
                  <a:gd name="T20" fmla="*/ 4 w 1756"/>
                  <a:gd name="T21" fmla="*/ 64 h 114"/>
                  <a:gd name="T22" fmla="*/ 0 w 1756"/>
                  <a:gd name="T23" fmla="*/ 60 h 114"/>
                  <a:gd name="T24" fmla="*/ 0 w 1756"/>
                  <a:gd name="T25" fmla="*/ 58 h 114"/>
                  <a:gd name="T26" fmla="*/ 0 w 1756"/>
                  <a:gd name="T27" fmla="*/ 58 h 114"/>
                  <a:gd name="T28" fmla="*/ 0 w 1756"/>
                  <a:gd name="T29" fmla="*/ 54 h 114"/>
                  <a:gd name="T30" fmla="*/ 4 w 1756"/>
                  <a:gd name="T31" fmla="*/ 52 h 114"/>
                  <a:gd name="T32" fmla="*/ 18 w 1756"/>
                  <a:gd name="T33" fmla="*/ 46 h 114"/>
                  <a:gd name="T34" fmla="*/ 38 w 1756"/>
                  <a:gd name="T35" fmla="*/ 40 h 114"/>
                  <a:gd name="T36" fmla="*/ 68 w 1756"/>
                  <a:gd name="T37" fmla="*/ 34 h 114"/>
                  <a:gd name="T38" fmla="*/ 148 w 1756"/>
                  <a:gd name="T39" fmla="*/ 24 h 114"/>
                  <a:gd name="T40" fmla="*/ 256 w 1756"/>
                  <a:gd name="T41" fmla="*/ 16 h 114"/>
                  <a:gd name="T42" fmla="*/ 386 w 1756"/>
                  <a:gd name="T43" fmla="*/ 8 h 114"/>
                  <a:gd name="T44" fmla="*/ 534 w 1756"/>
                  <a:gd name="T45" fmla="*/ 4 h 114"/>
                  <a:gd name="T46" fmla="*/ 700 w 1756"/>
                  <a:gd name="T47" fmla="*/ 0 h 114"/>
                  <a:gd name="T48" fmla="*/ 876 w 1756"/>
                  <a:gd name="T49" fmla="*/ 0 h 114"/>
                  <a:gd name="T50" fmla="*/ 876 w 1756"/>
                  <a:gd name="T51" fmla="*/ 0 h 114"/>
                  <a:gd name="T52" fmla="*/ 1054 w 1756"/>
                  <a:gd name="T53" fmla="*/ 0 h 114"/>
                  <a:gd name="T54" fmla="*/ 1220 w 1756"/>
                  <a:gd name="T55" fmla="*/ 4 h 114"/>
                  <a:gd name="T56" fmla="*/ 1370 w 1756"/>
                  <a:gd name="T57" fmla="*/ 8 h 114"/>
                  <a:gd name="T58" fmla="*/ 1500 w 1756"/>
                  <a:gd name="T59" fmla="*/ 16 h 114"/>
                  <a:gd name="T60" fmla="*/ 1606 w 1756"/>
                  <a:gd name="T61" fmla="*/ 24 h 114"/>
                  <a:gd name="T62" fmla="*/ 1688 w 1756"/>
                  <a:gd name="T63" fmla="*/ 34 h 114"/>
                  <a:gd name="T64" fmla="*/ 1718 w 1756"/>
                  <a:gd name="T65" fmla="*/ 40 h 114"/>
                  <a:gd name="T66" fmla="*/ 1738 w 1756"/>
                  <a:gd name="T67" fmla="*/ 46 h 114"/>
                  <a:gd name="T68" fmla="*/ 1752 w 1756"/>
                  <a:gd name="T69" fmla="*/ 52 h 114"/>
                  <a:gd name="T70" fmla="*/ 1756 w 1756"/>
                  <a:gd name="T71" fmla="*/ 54 h 114"/>
                  <a:gd name="T72" fmla="*/ 1756 w 1756"/>
                  <a:gd name="T73" fmla="*/ 58 h 114"/>
                  <a:gd name="T74" fmla="*/ 1756 w 1756"/>
                  <a:gd name="T75" fmla="*/ 58 h 114"/>
                  <a:gd name="T76" fmla="*/ 1756 w 1756"/>
                  <a:gd name="T77" fmla="*/ 60 h 114"/>
                  <a:gd name="T78" fmla="*/ 1752 w 1756"/>
                  <a:gd name="T79" fmla="*/ 64 h 114"/>
                  <a:gd name="T80" fmla="*/ 1738 w 1756"/>
                  <a:gd name="T81" fmla="*/ 68 h 114"/>
                  <a:gd name="T82" fmla="*/ 1718 w 1756"/>
                  <a:gd name="T83" fmla="*/ 74 h 114"/>
                  <a:gd name="T84" fmla="*/ 1688 w 1756"/>
                  <a:gd name="T85" fmla="*/ 80 h 114"/>
                  <a:gd name="T86" fmla="*/ 1606 w 1756"/>
                  <a:gd name="T87" fmla="*/ 90 h 114"/>
                  <a:gd name="T88" fmla="*/ 1500 w 1756"/>
                  <a:gd name="T89" fmla="*/ 98 h 114"/>
                  <a:gd name="T90" fmla="*/ 1370 w 1756"/>
                  <a:gd name="T91" fmla="*/ 104 h 114"/>
                  <a:gd name="T92" fmla="*/ 1220 w 1756"/>
                  <a:gd name="T93" fmla="*/ 110 h 114"/>
                  <a:gd name="T94" fmla="*/ 1054 w 1756"/>
                  <a:gd name="T95" fmla="*/ 114 h 114"/>
                  <a:gd name="T96" fmla="*/ 876 w 1756"/>
                  <a:gd name="T9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6" h="114">
                    <a:moveTo>
                      <a:pt x="876" y="114"/>
                    </a:moveTo>
                    <a:lnTo>
                      <a:pt x="876" y="114"/>
                    </a:lnTo>
                    <a:lnTo>
                      <a:pt x="700" y="114"/>
                    </a:lnTo>
                    <a:lnTo>
                      <a:pt x="534" y="110"/>
                    </a:lnTo>
                    <a:lnTo>
                      <a:pt x="386" y="104"/>
                    </a:lnTo>
                    <a:lnTo>
                      <a:pt x="256" y="98"/>
                    </a:lnTo>
                    <a:lnTo>
                      <a:pt x="148" y="90"/>
                    </a:lnTo>
                    <a:lnTo>
                      <a:pt x="68" y="80"/>
                    </a:lnTo>
                    <a:lnTo>
                      <a:pt x="38" y="74"/>
                    </a:lnTo>
                    <a:lnTo>
                      <a:pt x="18" y="68"/>
                    </a:lnTo>
                    <a:lnTo>
                      <a:pt x="4" y="64"/>
                    </a:lnTo>
                    <a:lnTo>
                      <a:pt x="0" y="60"/>
                    </a:lnTo>
                    <a:lnTo>
                      <a:pt x="0" y="58"/>
                    </a:lnTo>
                    <a:lnTo>
                      <a:pt x="0" y="54"/>
                    </a:lnTo>
                    <a:lnTo>
                      <a:pt x="4" y="52"/>
                    </a:lnTo>
                    <a:lnTo>
                      <a:pt x="18" y="46"/>
                    </a:lnTo>
                    <a:lnTo>
                      <a:pt x="38" y="40"/>
                    </a:lnTo>
                    <a:lnTo>
                      <a:pt x="68" y="34"/>
                    </a:lnTo>
                    <a:lnTo>
                      <a:pt x="148" y="24"/>
                    </a:lnTo>
                    <a:lnTo>
                      <a:pt x="256" y="16"/>
                    </a:lnTo>
                    <a:lnTo>
                      <a:pt x="386" y="8"/>
                    </a:lnTo>
                    <a:lnTo>
                      <a:pt x="534" y="4"/>
                    </a:lnTo>
                    <a:lnTo>
                      <a:pt x="700" y="0"/>
                    </a:lnTo>
                    <a:lnTo>
                      <a:pt x="876" y="0"/>
                    </a:lnTo>
                    <a:lnTo>
                      <a:pt x="1054" y="0"/>
                    </a:lnTo>
                    <a:lnTo>
                      <a:pt x="1220" y="4"/>
                    </a:lnTo>
                    <a:lnTo>
                      <a:pt x="1370" y="8"/>
                    </a:lnTo>
                    <a:lnTo>
                      <a:pt x="1500" y="16"/>
                    </a:lnTo>
                    <a:lnTo>
                      <a:pt x="1606" y="24"/>
                    </a:lnTo>
                    <a:lnTo>
                      <a:pt x="1688" y="34"/>
                    </a:lnTo>
                    <a:lnTo>
                      <a:pt x="1718" y="40"/>
                    </a:lnTo>
                    <a:lnTo>
                      <a:pt x="1738" y="46"/>
                    </a:lnTo>
                    <a:lnTo>
                      <a:pt x="1752" y="52"/>
                    </a:lnTo>
                    <a:lnTo>
                      <a:pt x="1756" y="54"/>
                    </a:lnTo>
                    <a:lnTo>
                      <a:pt x="1756" y="58"/>
                    </a:lnTo>
                    <a:lnTo>
                      <a:pt x="1756" y="60"/>
                    </a:lnTo>
                    <a:lnTo>
                      <a:pt x="1752" y="64"/>
                    </a:lnTo>
                    <a:lnTo>
                      <a:pt x="1738" y="68"/>
                    </a:lnTo>
                    <a:lnTo>
                      <a:pt x="1718" y="74"/>
                    </a:lnTo>
                    <a:lnTo>
                      <a:pt x="1688" y="80"/>
                    </a:lnTo>
                    <a:lnTo>
                      <a:pt x="1606" y="90"/>
                    </a:lnTo>
                    <a:lnTo>
                      <a:pt x="1500" y="98"/>
                    </a:lnTo>
                    <a:lnTo>
                      <a:pt x="1370" y="104"/>
                    </a:lnTo>
                    <a:lnTo>
                      <a:pt x="1220" y="110"/>
                    </a:lnTo>
                    <a:lnTo>
                      <a:pt x="1054" y="114"/>
                    </a:lnTo>
                    <a:lnTo>
                      <a:pt x="876"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6" name="Freeform 341"/>
              <p:cNvSpPr>
                <a:spLocks noChangeArrowheads="1"/>
              </p:cNvSpPr>
              <p:nvPr/>
            </p:nvSpPr>
            <p:spPr bwMode="auto">
              <a:xfrm>
                <a:off x="230" y="14"/>
                <a:ext cx="1768" cy="118"/>
              </a:xfrm>
              <a:custGeom>
                <a:avLst/>
                <a:gdLst>
                  <a:gd name="T0" fmla="*/ 882 w 1768"/>
                  <a:gd name="T1" fmla="*/ 0 h 118"/>
                  <a:gd name="T2" fmla="*/ 882 w 1768"/>
                  <a:gd name="T3" fmla="*/ 0 h 118"/>
                  <a:gd name="T4" fmla="*/ 704 w 1768"/>
                  <a:gd name="T5" fmla="*/ 2 h 118"/>
                  <a:gd name="T6" fmla="*/ 538 w 1768"/>
                  <a:gd name="T7" fmla="*/ 6 h 118"/>
                  <a:gd name="T8" fmla="*/ 388 w 1768"/>
                  <a:gd name="T9" fmla="*/ 10 h 118"/>
                  <a:gd name="T10" fmla="*/ 258 w 1768"/>
                  <a:gd name="T11" fmla="*/ 18 h 118"/>
                  <a:gd name="T12" fmla="*/ 150 w 1768"/>
                  <a:gd name="T13" fmla="*/ 26 h 118"/>
                  <a:gd name="T14" fmla="*/ 70 w 1768"/>
                  <a:gd name="T15" fmla="*/ 36 h 118"/>
                  <a:gd name="T16" fmla="*/ 40 w 1768"/>
                  <a:gd name="T17" fmla="*/ 42 h 118"/>
                  <a:gd name="T18" fmla="*/ 18 w 1768"/>
                  <a:gd name="T19" fmla="*/ 48 h 118"/>
                  <a:gd name="T20" fmla="*/ 4 w 1768"/>
                  <a:gd name="T21" fmla="*/ 54 h 118"/>
                  <a:gd name="T22" fmla="*/ 2 w 1768"/>
                  <a:gd name="T23" fmla="*/ 56 h 118"/>
                  <a:gd name="T24" fmla="*/ 0 w 1768"/>
                  <a:gd name="T25" fmla="*/ 60 h 118"/>
                  <a:gd name="T26" fmla="*/ 0 w 1768"/>
                  <a:gd name="T27" fmla="*/ 60 h 118"/>
                  <a:gd name="T28" fmla="*/ 2 w 1768"/>
                  <a:gd name="T29" fmla="*/ 62 h 118"/>
                  <a:gd name="T30" fmla="*/ 4 w 1768"/>
                  <a:gd name="T31" fmla="*/ 66 h 118"/>
                  <a:gd name="T32" fmla="*/ 18 w 1768"/>
                  <a:gd name="T33" fmla="*/ 70 h 118"/>
                  <a:gd name="T34" fmla="*/ 40 w 1768"/>
                  <a:gd name="T35" fmla="*/ 76 h 118"/>
                  <a:gd name="T36" fmla="*/ 70 w 1768"/>
                  <a:gd name="T37" fmla="*/ 82 h 118"/>
                  <a:gd name="T38" fmla="*/ 150 w 1768"/>
                  <a:gd name="T39" fmla="*/ 92 h 118"/>
                  <a:gd name="T40" fmla="*/ 258 w 1768"/>
                  <a:gd name="T41" fmla="*/ 100 h 118"/>
                  <a:gd name="T42" fmla="*/ 388 w 1768"/>
                  <a:gd name="T43" fmla="*/ 108 h 118"/>
                  <a:gd name="T44" fmla="*/ 538 w 1768"/>
                  <a:gd name="T45" fmla="*/ 112 h 118"/>
                  <a:gd name="T46" fmla="*/ 704 w 1768"/>
                  <a:gd name="T47" fmla="*/ 116 h 118"/>
                  <a:gd name="T48" fmla="*/ 882 w 1768"/>
                  <a:gd name="T49" fmla="*/ 118 h 118"/>
                  <a:gd name="T50" fmla="*/ 882 w 1768"/>
                  <a:gd name="T51" fmla="*/ 118 h 118"/>
                  <a:gd name="T52" fmla="*/ 1062 w 1768"/>
                  <a:gd name="T53" fmla="*/ 116 h 118"/>
                  <a:gd name="T54" fmla="*/ 1228 w 1768"/>
                  <a:gd name="T55" fmla="*/ 112 h 118"/>
                  <a:gd name="T56" fmla="*/ 1378 w 1768"/>
                  <a:gd name="T57" fmla="*/ 108 h 118"/>
                  <a:gd name="T58" fmla="*/ 1510 w 1768"/>
                  <a:gd name="T59" fmla="*/ 100 h 118"/>
                  <a:gd name="T60" fmla="*/ 1618 w 1768"/>
                  <a:gd name="T61" fmla="*/ 92 h 118"/>
                  <a:gd name="T62" fmla="*/ 1698 w 1768"/>
                  <a:gd name="T63" fmla="*/ 82 h 118"/>
                  <a:gd name="T64" fmla="*/ 1728 w 1768"/>
                  <a:gd name="T65" fmla="*/ 76 h 118"/>
                  <a:gd name="T66" fmla="*/ 1750 w 1768"/>
                  <a:gd name="T67" fmla="*/ 70 h 118"/>
                  <a:gd name="T68" fmla="*/ 1762 w 1768"/>
                  <a:gd name="T69" fmla="*/ 66 h 118"/>
                  <a:gd name="T70" fmla="*/ 1766 w 1768"/>
                  <a:gd name="T71" fmla="*/ 62 h 118"/>
                  <a:gd name="T72" fmla="*/ 1768 w 1768"/>
                  <a:gd name="T73" fmla="*/ 60 h 118"/>
                  <a:gd name="T74" fmla="*/ 1768 w 1768"/>
                  <a:gd name="T75" fmla="*/ 60 h 118"/>
                  <a:gd name="T76" fmla="*/ 1766 w 1768"/>
                  <a:gd name="T77" fmla="*/ 56 h 118"/>
                  <a:gd name="T78" fmla="*/ 1762 w 1768"/>
                  <a:gd name="T79" fmla="*/ 54 h 118"/>
                  <a:gd name="T80" fmla="*/ 1750 w 1768"/>
                  <a:gd name="T81" fmla="*/ 48 h 118"/>
                  <a:gd name="T82" fmla="*/ 1728 w 1768"/>
                  <a:gd name="T83" fmla="*/ 42 h 118"/>
                  <a:gd name="T84" fmla="*/ 1698 w 1768"/>
                  <a:gd name="T85" fmla="*/ 36 h 118"/>
                  <a:gd name="T86" fmla="*/ 1618 w 1768"/>
                  <a:gd name="T87" fmla="*/ 26 h 118"/>
                  <a:gd name="T88" fmla="*/ 1510 w 1768"/>
                  <a:gd name="T89" fmla="*/ 18 h 118"/>
                  <a:gd name="T90" fmla="*/ 1378 w 1768"/>
                  <a:gd name="T91" fmla="*/ 10 h 118"/>
                  <a:gd name="T92" fmla="*/ 1228 w 1768"/>
                  <a:gd name="T93" fmla="*/ 6 h 118"/>
                  <a:gd name="T94" fmla="*/ 1062 w 1768"/>
                  <a:gd name="T95" fmla="*/ 2 h 118"/>
                  <a:gd name="T96" fmla="*/ 882 w 1768"/>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8" h="118">
                    <a:moveTo>
                      <a:pt x="882" y="0"/>
                    </a:moveTo>
                    <a:lnTo>
                      <a:pt x="882" y="0"/>
                    </a:lnTo>
                    <a:lnTo>
                      <a:pt x="704" y="2"/>
                    </a:lnTo>
                    <a:lnTo>
                      <a:pt x="538" y="6"/>
                    </a:lnTo>
                    <a:lnTo>
                      <a:pt x="388" y="10"/>
                    </a:lnTo>
                    <a:lnTo>
                      <a:pt x="258" y="18"/>
                    </a:lnTo>
                    <a:lnTo>
                      <a:pt x="150" y="26"/>
                    </a:lnTo>
                    <a:lnTo>
                      <a:pt x="70" y="36"/>
                    </a:lnTo>
                    <a:lnTo>
                      <a:pt x="40" y="42"/>
                    </a:lnTo>
                    <a:lnTo>
                      <a:pt x="18" y="48"/>
                    </a:lnTo>
                    <a:lnTo>
                      <a:pt x="4" y="54"/>
                    </a:lnTo>
                    <a:lnTo>
                      <a:pt x="2" y="56"/>
                    </a:lnTo>
                    <a:lnTo>
                      <a:pt x="0" y="60"/>
                    </a:lnTo>
                    <a:lnTo>
                      <a:pt x="2" y="62"/>
                    </a:lnTo>
                    <a:lnTo>
                      <a:pt x="4" y="66"/>
                    </a:lnTo>
                    <a:lnTo>
                      <a:pt x="18" y="70"/>
                    </a:lnTo>
                    <a:lnTo>
                      <a:pt x="40" y="76"/>
                    </a:lnTo>
                    <a:lnTo>
                      <a:pt x="70" y="82"/>
                    </a:lnTo>
                    <a:lnTo>
                      <a:pt x="150" y="92"/>
                    </a:lnTo>
                    <a:lnTo>
                      <a:pt x="258" y="100"/>
                    </a:lnTo>
                    <a:lnTo>
                      <a:pt x="388" y="108"/>
                    </a:lnTo>
                    <a:lnTo>
                      <a:pt x="538" y="112"/>
                    </a:lnTo>
                    <a:lnTo>
                      <a:pt x="704" y="116"/>
                    </a:lnTo>
                    <a:lnTo>
                      <a:pt x="882" y="118"/>
                    </a:lnTo>
                    <a:lnTo>
                      <a:pt x="1062" y="116"/>
                    </a:lnTo>
                    <a:lnTo>
                      <a:pt x="1228" y="112"/>
                    </a:lnTo>
                    <a:lnTo>
                      <a:pt x="1378" y="108"/>
                    </a:lnTo>
                    <a:lnTo>
                      <a:pt x="1510" y="100"/>
                    </a:lnTo>
                    <a:lnTo>
                      <a:pt x="1618" y="92"/>
                    </a:lnTo>
                    <a:lnTo>
                      <a:pt x="1698" y="82"/>
                    </a:lnTo>
                    <a:lnTo>
                      <a:pt x="1728" y="76"/>
                    </a:lnTo>
                    <a:lnTo>
                      <a:pt x="1750" y="70"/>
                    </a:lnTo>
                    <a:lnTo>
                      <a:pt x="1762" y="66"/>
                    </a:lnTo>
                    <a:lnTo>
                      <a:pt x="1766" y="62"/>
                    </a:lnTo>
                    <a:lnTo>
                      <a:pt x="1768" y="60"/>
                    </a:lnTo>
                    <a:lnTo>
                      <a:pt x="1766" y="56"/>
                    </a:lnTo>
                    <a:lnTo>
                      <a:pt x="1762" y="54"/>
                    </a:lnTo>
                    <a:lnTo>
                      <a:pt x="1750" y="48"/>
                    </a:lnTo>
                    <a:lnTo>
                      <a:pt x="1728" y="42"/>
                    </a:lnTo>
                    <a:lnTo>
                      <a:pt x="1698" y="36"/>
                    </a:lnTo>
                    <a:lnTo>
                      <a:pt x="1618" y="26"/>
                    </a:lnTo>
                    <a:lnTo>
                      <a:pt x="1510" y="18"/>
                    </a:lnTo>
                    <a:lnTo>
                      <a:pt x="1378" y="10"/>
                    </a:lnTo>
                    <a:lnTo>
                      <a:pt x="1228" y="6"/>
                    </a:lnTo>
                    <a:lnTo>
                      <a:pt x="1062" y="2"/>
                    </a:lnTo>
                    <a:lnTo>
                      <a:pt x="8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7" name="Freeform 342"/>
              <p:cNvSpPr>
                <a:spLocks noEditPoints="1" noChangeArrowheads="1"/>
              </p:cNvSpPr>
              <p:nvPr/>
            </p:nvSpPr>
            <p:spPr bwMode="auto">
              <a:xfrm>
                <a:off x="236" y="16"/>
                <a:ext cx="1756" cy="114"/>
              </a:xfrm>
              <a:custGeom>
                <a:avLst/>
                <a:gdLst>
                  <a:gd name="T0" fmla="*/ 876 w 1756"/>
                  <a:gd name="T1" fmla="*/ 114 h 114"/>
                  <a:gd name="T2" fmla="*/ 536 w 1756"/>
                  <a:gd name="T3" fmla="*/ 110 h 114"/>
                  <a:gd name="T4" fmla="*/ 260 w 1756"/>
                  <a:gd name="T5" fmla="*/ 98 h 114"/>
                  <a:gd name="T6" fmla="*/ 72 w 1756"/>
                  <a:gd name="T7" fmla="*/ 80 h 114"/>
                  <a:gd name="T8" fmla="*/ 22 w 1756"/>
                  <a:gd name="T9" fmla="*/ 68 h 114"/>
                  <a:gd name="T10" fmla="*/ 6 w 1756"/>
                  <a:gd name="T11" fmla="*/ 60 h 114"/>
                  <a:gd name="T12" fmla="*/ 4 w 1756"/>
                  <a:gd name="T13" fmla="*/ 58 h 114"/>
                  <a:gd name="T14" fmla="*/ 8 w 1756"/>
                  <a:gd name="T15" fmla="*/ 52 h 114"/>
                  <a:gd name="T16" fmla="*/ 44 w 1756"/>
                  <a:gd name="T17" fmla="*/ 40 h 114"/>
                  <a:gd name="T18" fmla="*/ 154 w 1756"/>
                  <a:gd name="T19" fmla="*/ 24 h 114"/>
                  <a:gd name="T20" fmla="*/ 388 w 1756"/>
                  <a:gd name="T21" fmla="*/ 10 h 114"/>
                  <a:gd name="T22" fmla="*/ 700 w 1756"/>
                  <a:gd name="T23" fmla="*/ 0 h 114"/>
                  <a:gd name="T24" fmla="*/ 876 w 1756"/>
                  <a:gd name="T25" fmla="*/ 0 h 114"/>
                  <a:gd name="T26" fmla="*/ 1218 w 1756"/>
                  <a:gd name="T27" fmla="*/ 4 h 114"/>
                  <a:gd name="T28" fmla="*/ 1496 w 1756"/>
                  <a:gd name="T29" fmla="*/ 16 h 114"/>
                  <a:gd name="T30" fmla="*/ 1682 w 1756"/>
                  <a:gd name="T31" fmla="*/ 34 h 114"/>
                  <a:gd name="T32" fmla="*/ 1734 w 1756"/>
                  <a:gd name="T33" fmla="*/ 46 h 114"/>
                  <a:gd name="T34" fmla="*/ 1750 w 1756"/>
                  <a:gd name="T35" fmla="*/ 54 h 114"/>
                  <a:gd name="T36" fmla="*/ 1752 w 1756"/>
                  <a:gd name="T37" fmla="*/ 58 h 114"/>
                  <a:gd name="T38" fmla="*/ 1746 w 1756"/>
                  <a:gd name="T39" fmla="*/ 64 h 114"/>
                  <a:gd name="T40" fmla="*/ 1712 w 1756"/>
                  <a:gd name="T41" fmla="*/ 74 h 114"/>
                  <a:gd name="T42" fmla="*/ 1602 w 1756"/>
                  <a:gd name="T43" fmla="*/ 88 h 114"/>
                  <a:gd name="T44" fmla="*/ 1366 w 1756"/>
                  <a:gd name="T45" fmla="*/ 104 h 114"/>
                  <a:gd name="T46" fmla="*/ 1054 w 1756"/>
                  <a:gd name="T47" fmla="*/ 114 h 114"/>
                  <a:gd name="T48" fmla="*/ 876 w 1756"/>
                  <a:gd name="T49" fmla="*/ 0 h 114"/>
                  <a:gd name="T50" fmla="*/ 700 w 1756"/>
                  <a:gd name="T51" fmla="*/ 0 h 114"/>
                  <a:gd name="T52" fmla="*/ 386 w 1756"/>
                  <a:gd name="T53" fmla="*/ 8 h 114"/>
                  <a:gd name="T54" fmla="*/ 148 w 1756"/>
                  <a:gd name="T55" fmla="*/ 24 h 114"/>
                  <a:gd name="T56" fmla="*/ 38 w 1756"/>
                  <a:gd name="T57" fmla="*/ 40 h 114"/>
                  <a:gd name="T58" fmla="*/ 4 w 1756"/>
                  <a:gd name="T59" fmla="*/ 52 h 114"/>
                  <a:gd name="T60" fmla="*/ 0 w 1756"/>
                  <a:gd name="T61" fmla="*/ 58 h 114"/>
                  <a:gd name="T62" fmla="*/ 0 w 1756"/>
                  <a:gd name="T63" fmla="*/ 60 h 114"/>
                  <a:gd name="T64" fmla="*/ 18 w 1756"/>
                  <a:gd name="T65" fmla="*/ 68 h 114"/>
                  <a:gd name="T66" fmla="*/ 68 w 1756"/>
                  <a:gd name="T67" fmla="*/ 80 h 114"/>
                  <a:gd name="T68" fmla="*/ 256 w 1756"/>
                  <a:gd name="T69" fmla="*/ 98 h 114"/>
                  <a:gd name="T70" fmla="*/ 534 w 1756"/>
                  <a:gd name="T71" fmla="*/ 110 h 114"/>
                  <a:gd name="T72" fmla="*/ 876 w 1756"/>
                  <a:gd name="T73" fmla="*/ 114 h 114"/>
                  <a:gd name="T74" fmla="*/ 1054 w 1756"/>
                  <a:gd name="T75" fmla="*/ 114 h 114"/>
                  <a:gd name="T76" fmla="*/ 1370 w 1756"/>
                  <a:gd name="T77" fmla="*/ 104 h 114"/>
                  <a:gd name="T78" fmla="*/ 1606 w 1756"/>
                  <a:gd name="T79" fmla="*/ 90 h 114"/>
                  <a:gd name="T80" fmla="*/ 1718 w 1756"/>
                  <a:gd name="T81" fmla="*/ 74 h 114"/>
                  <a:gd name="T82" fmla="*/ 1752 w 1756"/>
                  <a:gd name="T83" fmla="*/ 64 h 114"/>
                  <a:gd name="T84" fmla="*/ 1756 w 1756"/>
                  <a:gd name="T85" fmla="*/ 58 h 114"/>
                  <a:gd name="T86" fmla="*/ 1756 w 1756"/>
                  <a:gd name="T87" fmla="*/ 54 h 114"/>
                  <a:gd name="T88" fmla="*/ 1738 w 1756"/>
                  <a:gd name="T89" fmla="*/ 46 h 114"/>
                  <a:gd name="T90" fmla="*/ 1688 w 1756"/>
                  <a:gd name="T91" fmla="*/ 34 h 114"/>
                  <a:gd name="T92" fmla="*/ 1500 w 1756"/>
                  <a:gd name="T93" fmla="*/ 16 h 114"/>
                  <a:gd name="T94" fmla="*/ 1220 w 1756"/>
                  <a:gd name="T95" fmla="*/ 4 h 114"/>
                  <a:gd name="T96" fmla="*/ 876 w 175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6" h="114">
                    <a:moveTo>
                      <a:pt x="876" y="114"/>
                    </a:moveTo>
                    <a:lnTo>
                      <a:pt x="876" y="114"/>
                    </a:lnTo>
                    <a:lnTo>
                      <a:pt x="700" y="114"/>
                    </a:lnTo>
                    <a:lnTo>
                      <a:pt x="536" y="110"/>
                    </a:lnTo>
                    <a:lnTo>
                      <a:pt x="388" y="104"/>
                    </a:lnTo>
                    <a:lnTo>
                      <a:pt x="260" y="98"/>
                    </a:lnTo>
                    <a:lnTo>
                      <a:pt x="154" y="88"/>
                    </a:lnTo>
                    <a:lnTo>
                      <a:pt x="72" y="80"/>
                    </a:lnTo>
                    <a:lnTo>
                      <a:pt x="44" y="74"/>
                    </a:lnTo>
                    <a:lnTo>
                      <a:pt x="22" y="68"/>
                    </a:lnTo>
                    <a:lnTo>
                      <a:pt x="8" y="64"/>
                    </a:lnTo>
                    <a:lnTo>
                      <a:pt x="6" y="60"/>
                    </a:lnTo>
                    <a:lnTo>
                      <a:pt x="4" y="58"/>
                    </a:lnTo>
                    <a:lnTo>
                      <a:pt x="6" y="54"/>
                    </a:lnTo>
                    <a:lnTo>
                      <a:pt x="8" y="52"/>
                    </a:lnTo>
                    <a:lnTo>
                      <a:pt x="22" y="46"/>
                    </a:lnTo>
                    <a:lnTo>
                      <a:pt x="44" y="40"/>
                    </a:lnTo>
                    <a:lnTo>
                      <a:pt x="72" y="34"/>
                    </a:lnTo>
                    <a:lnTo>
                      <a:pt x="154" y="24"/>
                    </a:lnTo>
                    <a:lnTo>
                      <a:pt x="260" y="16"/>
                    </a:lnTo>
                    <a:lnTo>
                      <a:pt x="388" y="10"/>
                    </a:lnTo>
                    <a:lnTo>
                      <a:pt x="536" y="4"/>
                    </a:lnTo>
                    <a:lnTo>
                      <a:pt x="700" y="0"/>
                    </a:lnTo>
                    <a:lnTo>
                      <a:pt x="876" y="0"/>
                    </a:lnTo>
                    <a:lnTo>
                      <a:pt x="1054" y="0"/>
                    </a:lnTo>
                    <a:lnTo>
                      <a:pt x="1218" y="4"/>
                    </a:lnTo>
                    <a:lnTo>
                      <a:pt x="1366" y="10"/>
                    </a:lnTo>
                    <a:lnTo>
                      <a:pt x="1496" y="16"/>
                    </a:lnTo>
                    <a:lnTo>
                      <a:pt x="1602" y="24"/>
                    </a:lnTo>
                    <a:lnTo>
                      <a:pt x="1682" y="34"/>
                    </a:lnTo>
                    <a:lnTo>
                      <a:pt x="1712" y="40"/>
                    </a:lnTo>
                    <a:lnTo>
                      <a:pt x="1734" y="46"/>
                    </a:lnTo>
                    <a:lnTo>
                      <a:pt x="1746" y="52"/>
                    </a:lnTo>
                    <a:lnTo>
                      <a:pt x="1750" y="54"/>
                    </a:lnTo>
                    <a:lnTo>
                      <a:pt x="1752" y="58"/>
                    </a:lnTo>
                    <a:lnTo>
                      <a:pt x="1750" y="60"/>
                    </a:lnTo>
                    <a:lnTo>
                      <a:pt x="1746" y="64"/>
                    </a:lnTo>
                    <a:lnTo>
                      <a:pt x="1734" y="68"/>
                    </a:lnTo>
                    <a:lnTo>
                      <a:pt x="1712" y="74"/>
                    </a:lnTo>
                    <a:lnTo>
                      <a:pt x="1682" y="80"/>
                    </a:lnTo>
                    <a:lnTo>
                      <a:pt x="1602" y="88"/>
                    </a:lnTo>
                    <a:lnTo>
                      <a:pt x="1496" y="98"/>
                    </a:lnTo>
                    <a:lnTo>
                      <a:pt x="1366" y="104"/>
                    </a:lnTo>
                    <a:lnTo>
                      <a:pt x="1218" y="110"/>
                    </a:lnTo>
                    <a:lnTo>
                      <a:pt x="1054" y="114"/>
                    </a:lnTo>
                    <a:lnTo>
                      <a:pt x="876" y="114"/>
                    </a:lnTo>
                    <a:close/>
                    <a:moveTo>
                      <a:pt x="876" y="0"/>
                    </a:moveTo>
                    <a:lnTo>
                      <a:pt x="876" y="0"/>
                    </a:lnTo>
                    <a:lnTo>
                      <a:pt x="700" y="0"/>
                    </a:lnTo>
                    <a:lnTo>
                      <a:pt x="534" y="4"/>
                    </a:lnTo>
                    <a:lnTo>
                      <a:pt x="386" y="8"/>
                    </a:lnTo>
                    <a:lnTo>
                      <a:pt x="256" y="16"/>
                    </a:lnTo>
                    <a:lnTo>
                      <a:pt x="148" y="24"/>
                    </a:lnTo>
                    <a:lnTo>
                      <a:pt x="68" y="34"/>
                    </a:lnTo>
                    <a:lnTo>
                      <a:pt x="38" y="40"/>
                    </a:lnTo>
                    <a:lnTo>
                      <a:pt x="18" y="46"/>
                    </a:lnTo>
                    <a:lnTo>
                      <a:pt x="4" y="52"/>
                    </a:lnTo>
                    <a:lnTo>
                      <a:pt x="0" y="54"/>
                    </a:lnTo>
                    <a:lnTo>
                      <a:pt x="0" y="58"/>
                    </a:lnTo>
                    <a:lnTo>
                      <a:pt x="0" y="60"/>
                    </a:lnTo>
                    <a:lnTo>
                      <a:pt x="4" y="64"/>
                    </a:lnTo>
                    <a:lnTo>
                      <a:pt x="18" y="68"/>
                    </a:lnTo>
                    <a:lnTo>
                      <a:pt x="38" y="74"/>
                    </a:lnTo>
                    <a:lnTo>
                      <a:pt x="68" y="80"/>
                    </a:lnTo>
                    <a:lnTo>
                      <a:pt x="148" y="90"/>
                    </a:lnTo>
                    <a:lnTo>
                      <a:pt x="256" y="98"/>
                    </a:lnTo>
                    <a:lnTo>
                      <a:pt x="386" y="104"/>
                    </a:lnTo>
                    <a:lnTo>
                      <a:pt x="534" y="110"/>
                    </a:lnTo>
                    <a:lnTo>
                      <a:pt x="700" y="114"/>
                    </a:lnTo>
                    <a:lnTo>
                      <a:pt x="876" y="114"/>
                    </a:lnTo>
                    <a:lnTo>
                      <a:pt x="1054" y="114"/>
                    </a:lnTo>
                    <a:lnTo>
                      <a:pt x="1220" y="110"/>
                    </a:lnTo>
                    <a:lnTo>
                      <a:pt x="1370" y="104"/>
                    </a:lnTo>
                    <a:lnTo>
                      <a:pt x="1500" y="98"/>
                    </a:lnTo>
                    <a:lnTo>
                      <a:pt x="1606" y="90"/>
                    </a:lnTo>
                    <a:lnTo>
                      <a:pt x="1688" y="80"/>
                    </a:lnTo>
                    <a:lnTo>
                      <a:pt x="1718" y="74"/>
                    </a:lnTo>
                    <a:lnTo>
                      <a:pt x="1738" y="68"/>
                    </a:lnTo>
                    <a:lnTo>
                      <a:pt x="1752" y="64"/>
                    </a:lnTo>
                    <a:lnTo>
                      <a:pt x="1756" y="60"/>
                    </a:lnTo>
                    <a:lnTo>
                      <a:pt x="1756" y="58"/>
                    </a:lnTo>
                    <a:lnTo>
                      <a:pt x="1756" y="54"/>
                    </a:lnTo>
                    <a:lnTo>
                      <a:pt x="1752" y="52"/>
                    </a:lnTo>
                    <a:lnTo>
                      <a:pt x="1738" y="46"/>
                    </a:lnTo>
                    <a:lnTo>
                      <a:pt x="1718" y="40"/>
                    </a:lnTo>
                    <a:lnTo>
                      <a:pt x="1688" y="34"/>
                    </a:lnTo>
                    <a:lnTo>
                      <a:pt x="1606" y="24"/>
                    </a:lnTo>
                    <a:lnTo>
                      <a:pt x="1500" y="16"/>
                    </a:lnTo>
                    <a:lnTo>
                      <a:pt x="1370" y="8"/>
                    </a:lnTo>
                    <a:lnTo>
                      <a:pt x="1220" y="4"/>
                    </a:lnTo>
                    <a:lnTo>
                      <a:pt x="1054" y="0"/>
                    </a:lnTo>
                    <a:lnTo>
                      <a:pt x="876" y="0"/>
                    </a:lnTo>
                    <a:close/>
                  </a:path>
                </a:pathLst>
              </a:custGeom>
              <a:solidFill>
                <a:srgbClr val="DBD8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8" name="Freeform 343"/>
              <p:cNvSpPr>
                <a:spLocks noChangeArrowheads="1"/>
              </p:cNvSpPr>
              <p:nvPr/>
            </p:nvSpPr>
            <p:spPr bwMode="auto">
              <a:xfrm>
                <a:off x="240" y="16"/>
                <a:ext cx="1748" cy="114"/>
              </a:xfrm>
              <a:custGeom>
                <a:avLst/>
                <a:gdLst>
                  <a:gd name="T0" fmla="*/ 872 w 1748"/>
                  <a:gd name="T1" fmla="*/ 114 h 114"/>
                  <a:gd name="T2" fmla="*/ 872 w 1748"/>
                  <a:gd name="T3" fmla="*/ 114 h 114"/>
                  <a:gd name="T4" fmla="*/ 696 w 1748"/>
                  <a:gd name="T5" fmla="*/ 114 h 114"/>
                  <a:gd name="T6" fmla="*/ 532 w 1748"/>
                  <a:gd name="T7" fmla="*/ 110 h 114"/>
                  <a:gd name="T8" fmla="*/ 384 w 1748"/>
                  <a:gd name="T9" fmla="*/ 104 h 114"/>
                  <a:gd name="T10" fmla="*/ 256 w 1748"/>
                  <a:gd name="T11" fmla="*/ 98 h 114"/>
                  <a:gd name="T12" fmla="*/ 150 w 1748"/>
                  <a:gd name="T13" fmla="*/ 88 h 114"/>
                  <a:gd name="T14" fmla="*/ 68 w 1748"/>
                  <a:gd name="T15" fmla="*/ 80 h 114"/>
                  <a:gd name="T16" fmla="*/ 40 w 1748"/>
                  <a:gd name="T17" fmla="*/ 74 h 114"/>
                  <a:gd name="T18" fmla="*/ 18 w 1748"/>
                  <a:gd name="T19" fmla="*/ 68 h 114"/>
                  <a:gd name="T20" fmla="*/ 4 w 1748"/>
                  <a:gd name="T21" fmla="*/ 64 h 114"/>
                  <a:gd name="T22" fmla="*/ 2 w 1748"/>
                  <a:gd name="T23" fmla="*/ 60 h 114"/>
                  <a:gd name="T24" fmla="*/ 0 w 1748"/>
                  <a:gd name="T25" fmla="*/ 58 h 114"/>
                  <a:gd name="T26" fmla="*/ 0 w 1748"/>
                  <a:gd name="T27" fmla="*/ 58 h 114"/>
                  <a:gd name="T28" fmla="*/ 2 w 1748"/>
                  <a:gd name="T29" fmla="*/ 54 h 114"/>
                  <a:gd name="T30" fmla="*/ 4 w 1748"/>
                  <a:gd name="T31" fmla="*/ 52 h 114"/>
                  <a:gd name="T32" fmla="*/ 18 w 1748"/>
                  <a:gd name="T33" fmla="*/ 46 h 114"/>
                  <a:gd name="T34" fmla="*/ 40 w 1748"/>
                  <a:gd name="T35" fmla="*/ 40 h 114"/>
                  <a:gd name="T36" fmla="*/ 68 w 1748"/>
                  <a:gd name="T37" fmla="*/ 34 h 114"/>
                  <a:gd name="T38" fmla="*/ 150 w 1748"/>
                  <a:gd name="T39" fmla="*/ 24 h 114"/>
                  <a:gd name="T40" fmla="*/ 256 w 1748"/>
                  <a:gd name="T41" fmla="*/ 16 h 114"/>
                  <a:gd name="T42" fmla="*/ 384 w 1748"/>
                  <a:gd name="T43" fmla="*/ 10 h 114"/>
                  <a:gd name="T44" fmla="*/ 532 w 1748"/>
                  <a:gd name="T45" fmla="*/ 4 h 114"/>
                  <a:gd name="T46" fmla="*/ 696 w 1748"/>
                  <a:gd name="T47" fmla="*/ 0 h 114"/>
                  <a:gd name="T48" fmla="*/ 872 w 1748"/>
                  <a:gd name="T49" fmla="*/ 0 h 114"/>
                  <a:gd name="T50" fmla="*/ 872 w 1748"/>
                  <a:gd name="T51" fmla="*/ 0 h 114"/>
                  <a:gd name="T52" fmla="*/ 1050 w 1748"/>
                  <a:gd name="T53" fmla="*/ 0 h 114"/>
                  <a:gd name="T54" fmla="*/ 1214 w 1748"/>
                  <a:gd name="T55" fmla="*/ 4 h 114"/>
                  <a:gd name="T56" fmla="*/ 1362 w 1748"/>
                  <a:gd name="T57" fmla="*/ 10 h 114"/>
                  <a:gd name="T58" fmla="*/ 1492 w 1748"/>
                  <a:gd name="T59" fmla="*/ 16 h 114"/>
                  <a:gd name="T60" fmla="*/ 1598 w 1748"/>
                  <a:gd name="T61" fmla="*/ 24 h 114"/>
                  <a:gd name="T62" fmla="*/ 1678 w 1748"/>
                  <a:gd name="T63" fmla="*/ 34 h 114"/>
                  <a:gd name="T64" fmla="*/ 1708 w 1748"/>
                  <a:gd name="T65" fmla="*/ 40 h 114"/>
                  <a:gd name="T66" fmla="*/ 1730 w 1748"/>
                  <a:gd name="T67" fmla="*/ 46 h 114"/>
                  <a:gd name="T68" fmla="*/ 1742 w 1748"/>
                  <a:gd name="T69" fmla="*/ 52 h 114"/>
                  <a:gd name="T70" fmla="*/ 1746 w 1748"/>
                  <a:gd name="T71" fmla="*/ 54 h 114"/>
                  <a:gd name="T72" fmla="*/ 1748 w 1748"/>
                  <a:gd name="T73" fmla="*/ 58 h 114"/>
                  <a:gd name="T74" fmla="*/ 1748 w 1748"/>
                  <a:gd name="T75" fmla="*/ 58 h 114"/>
                  <a:gd name="T76" fmla="*/ 1746 w 1748"/>
                  <a:gd name="T77" fmla="*/ 60 h 114"/>
                  <a:gd name="T78" fmla="*/ 1742 w 1748"/>
                  <a:gd name="T79" fmla="*/ 64 h 114"/>
                  <a:gd name="T80" fmla="*/ 1730 w 1748"/>
                  <a:gd name="T81" fmla="*/ 68 h 114"/>
                  <a:gd name="T82" fmla="*/ 1708 w 1748"/>
                  <a:gd name="T83" fmla="*/ 74 h 114"/>
                  <a:gd name="T84" fmla="*/ 1678 w 1748"/>
                  <a:gd name="T85" fmla="*/ 80 h 114"/>
                  <a:gd name="T86" fmla="*/ 1598 w 1748"/>
                  <a:gd name="T87" fmla="*/ 88 h 114"/>
                  <a:gd name="T88" fmla="*/ 1492 w 1748"/>
                  <a:gd name="T89" fmla="*/ 98 h 114"/>
                  <a:gd name="T90" fmla="*/ 1362 w 1748"/>
                  <a:gd name="T91" fmla="*/ 104 h 114"/>
                  <a:gd name="T92" fmla="*/ 1214 w 1748"/>
                  <a:gd name="T93" fmla="*/ 110 h 114"/>
                  <a:gd name="T94" fmla="*/ 1050 w 1748"/>
                  <a:gd name="T95" fmla="*/ 114 h 114"/>
                  <a:gd name="T96" fmla="*/ 872 w 1748"/>
                  <a:gd name="T9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8" h="114">
                    <a:moveTo>
                      <a:pt x="872" y="114"/>
                    </a:moveTo>
                    <a:lnTo>
                      <a:pt x="872" y="114"/>
                    </a:lnTo>
                    <a:lnTo>
                      <a:pt x="696" y="114"/>
                    </a:lnTo>
                    <a:lnTo>
                      <a:pt x="532" y="110"/>
                    </a:lnTo>
                    <a:lnTo>
                      <a:pt x="384" y="104"/>
                    </a:lnTo>
                    <a:lnTo>
                      <a:pt x="256" y="98"/>
                    </a:lnTo>
                    <a:lnTo>
                      <a:pt x="150" y="88"/>
                    </a:lnTo>
                    <a:lnTo>
                      <a:pt x="68" y="80"/>
                    </a:lnTo>
                    <a:lnTo>
                      <a:pt x="40" y="74"/>
                    </a:lnTo>
                    <a:lnTo>
                      <a:pt x="18" y="68"/>
                    </a:lnTo>
                    <a:lnTo>
                      <a:pt x="4" y="64"/>
                    </a:lnTo>
                    <a:lnTo>
                      <a:pt x="2" y="60"/>
                    </a:lnTo>
                    <a:lnTo>
                      <a:pt x="0" y="58"/>
                    </a:lnTo>
                    <a:lnTo>
                      <a:pt x="2" y="54"/>
                    </a:lnTo>
                    <a:lnTo>
                      <a:pt x="4" y="52"/>
                    </a:lnTo>
                    <a:lnTo>
                      <a:pt x="18" y="46"/>
                    </a:lnTo>
                    <a:lnTo>
                      <a:pt x="40" y="40"/>
                    </a:lnTo>
                    <a:lnTo>
                      <a:pt x="68" y="34"/>
                    </a:lnTo>
                    <a:lnTo>
                      <a:pt x="150" y="24"/>
                    </a:lnTo>
                    <a:lnTo>
                      <a:pt x="256" y="16"/>
                    </a:lnTo>
                    <a:lnTo>
                      <a:pt x="384" y="10"/>
                    </a:lnTo>
                    <a:lnTo>
                      <a:pt x="532" y="4"/>
                    </a:lnTo>
                    <a:lnTo>
                      <a:pt x="696" y="0"/>
                    </a:lnTo>
                    <a:lnTo>
                      <a:pt x="872" y="0"/>
                    </a:lnTo>
                    <a:lnTo>
                      <a:pt x="1050" y="0"/>
                    </a:lnTo>
                    <a:lnTo>
                      <a:pt x="1214" y="4"/>
                    </a:lnTo>
                    <a:lnTo>
                      <a:pt x="1362" y="10"/>
                    </a:lnTo>
                    <a:lnTo>
                      <a:pt x="1492" y="16"/>
                    </a:lnTo>
                    <a:lnTo>
                      <a:pt x="1598" y="24"/>
                    </a:lnTo>
                    <a:lnTo>
                      <a:pt x="1678" y="34"/>
                    </a:lnTo>
                    <a:lnTo>
                      <a:pt x="1708" y="40"/>
                    </a:lnTo>
                    <a:lnTo>
                      <a:pt x="1730" y="46"/>
                    </a:lnTo>
                    <a:lnTo>
                      <a:pt x="1742" y="52"/>
                    </a:lnTo>
                    <a:lnTo>
                      <a:pt x="1746" y="54"/>
                    </a:lnTo>
                    <a:lnTo>
                      <a:pt x="1748" y="58"/>
                    </a:lnTo>
                    <a:lnTo>
                      <a:pt x="1746" y="60"/>
                    </a:lnTo>
                    <a:lnTo>
                      <a:pt x="1742" y="64"/>
                    </a:lnTo>
                    <a:lnTo>
                      <a:pt x="1730" y="68"/>
                    </a:lnTo>
                    <a:lnTo>
                      <a:pt x="1708" y="74"/>
                    </a:lnTo>
                    <a:lnTo>
                      <a:pt x="1678" y="80"/>
                    </a:lnTo>
                    <a:lnTo>
                      <a:pt x="1598" y="88"/>
                    </a:lnTo>
                    <a:lnTo>
                      <a:pt x="1492" y="98"/>
                    </a:lnTo>
                    <a:lnTo>
                      <a:pt x="1362" y="104"/>
                    </a:lnTo>
                    <a:lnTo>
                      <a:pt x="1214" y="110"/>
                    </a:lnTo>
                    <a:lnTo>
                      <a:pt x="1050" y="114"/>
                    </a:lnTo>
                    <a:lnTo>
                      <a:pt x="872"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39" name="Freeform 344"/>
              <p:cNvSpPr>
                <a:spLocks noChangeArrowheads="1"/>
              </p:cNvSpPr>
              <p:nvPr/>
            </p:nvSpPr>
            <p:spPr bwMode="auto">
              <a:xfrm>
                <a:off x="236" y="16"/>
                <a:ext cx="1756" cy="114"/>
              </a:xfrm>
              <a:custGeom>
                <a:avLst/>
                <a:gdLst>
                  <a:gd name="T0" fmla="*/ 876 w 1756"/>
                  <a:gd name="T1" fmla="*/ 0 h 114"/>
                  <a:gd name="T2" fmla="*/ 876 w 1756"/>
                  <a:gd name="T3" fmla="*/ 0 h 114"/>
                  <a:gd name="T4" fmla="*/ 700 w 1756"/>
                  <a:gd name="T5" fmla="*/ 0 h 114"/>
                  <a:gd name="T6" fmla="*/ 534 w 1756"/>
                  <a:gd name="T7" fmla="*/ 4 h 114"/>
                  <a:gd name="T8" fmla="*/ 386 w 1756"/>
                  <a:gd name="T9" fmla="*/ 8 h 114"/>
                  <a:gd name="T10" fmla="*/ 256 w 1756"/>
                  <a:gd name="T11" fmla="*/ 16 h 114"/>
                  <a:gd name="T12" fmla="*/ 148 w 1756"/>
                  <a:gd name="T13" fmla="*/ 24 h 114"/>
                  <a:gd name="T14" fmla="*/ 68 w 1756"/>
                  <a:gd name="T15" fmla="*/ 34 h 114"/>
                  <a:gd name="T16" fmla="*/ 38 w 1756"/>
                  <a:gd name="T17" fmla="*/ 40 h 114"/>
                  <a:gd name="T18" fmla="*/ 18 w 1756"/>
                  <a:gd name="T19" fmla="*/ 46 h 114"/>
                  <a:gd name="T20" fmla="*/ 4 w 1756"/>
                  <a:gd name="T21" fmla="*/ 52 h 114"/>
                  <a:gd name="T22" fmla="*/ 0 w 1756"/>
                  <a:gd name="T23" fmla="*/ 54 h 114"/>
                  <a:gd name="T24" fmla="*/ 0 w 1756"/>
                  <a:gd name="T25" fmla="*/ 58 h 114"/>
                  <a:gd name="T26" fmla="*/ 0 w 1756"/>
                  <a:gd name="T27" fmla="*/ 58 h 114"/>
                  <a:gd name="T28" fmla="*/ 0 w 1756"/>
                  <a:gd name="T29" fmla="*/ 60 h 114"/>
                  <a:gd name="T30" fmla="*/ 4 w 1756"/>
                  <a:gd name="T31" fmla="*/ 64 h 114"/>
                  <a:gd name="T32" fmla="*/ 18 w 1756"/>
                  <a:gd name="T33" fmla="*/ 68 h 114"/>
                  <a:gd name="T34" fmla="*/ 38 w 1756"/>
                  <a:gd name="T35" fmla="*/ 74 h 114"/>
                  <a:gd name="T36" fmla="*/ 68 w 1756"/>
                  <a:gd name="T37" fmla="*/ 80 h 114"/>
                  <a:gd name="T38" fmla="*/ 148 w 1756"/>
                  <a:gd name="T39" fmla="*/ 90 h 114"/>
                  <a:gd name="T40" fmla="*/ 256 w 1756"/>
                  <a:gd name="T41" fmla="*/ 98 h 114"/>
                  <a:gd name="T42" fmla="*/ 386 w 1756"/>
                  <a:gd name="T43" fmla="*/ 104 h 114"/>
                  <a:gd name="T44" fmla="*/ 534 w 1756"/>
                  <a:gd name="T45" fmla="*/ 110 h 114"/>
                  <a:gd name="T46" fmla="*/ 700 w 1756"/>
                  <a:gd name="T47" fmla="*/ 114 h 114"/>
                  <a:gd name="T48" fmla="*/ 876 w 1756"/>
                  <a:gd name="T49" fmla="*/ 114 h 114"/>
                  <a:gd name="T50" fmla="*/ 876 w 1756"/>
                  <a:gd name="T51" fmla="*/ 114 h 114"/>
                  <a:gd name="T52" fmla="*/ 1054 w 1756"/>
                  <a:gd name="T53" fmla="*/ 114 h 114"/>
                  <a:gd name="T54" fmla="*/ 1220 w 1756"/>
                  <a:gd name="T55" fmla="*/ 110 h 114"/>
                  <a:gd name="T56" fmla="*/ 1370 w 1756"/>
                  <a:gd name="T57" fmla="*/ 104 h 114"/>
                  <a:gd name="T58" fmla="*/ 1500 w 1756"/>
                  <a:gd name="T59" fmla="*/ 98 h 114"/>
                  <a:gd name="T60" fmla="*/ 1606 w 1756"/>
                  <a:gd name="T61" fmla="*/ 90 h 114"/>
                  <a:gd name="T62" fmla="*/ 1688 w 1756"/>
                  <a:gd name="T63" fmla="*/ 80 h 114"/>
                  <a:gd name="T64" fmla="*/ 1718 w 1756"/>
                  <a:gd name="T65" fmla="*/ 74 h 114"/>
                  <a:gd name="T66" fmla="*/ 1738 w 1756"/>
                  <a:gd name="T67" fmla="*/ 68 h 114"/>
                  <a:gd name="T68" fmla="*/ 1752 w 1756"/>
                  <a:gd name="T69" fmla="*/ 64 h 114"/>
                  <a:gd name="T70" fmla="*/ 1756 w 1756"/>
                  <a:gd name="T71" fmla="*/ 60 h 114"/>
                  <a:gd name="T72" fmla="*/ 1756 w 1756"/>
                  <a:gd name="T73" fmla="*/ 58 h 114"/>
                  <a:gd name="T74" fmla="*/ 1756 w 1756"/>
                  <a:gd name="T75" fmla="*/ 58 h 114"/>
                  <a:gd name="T76" fmla="*/ 1756 w 1756"/>
                  <a:gd name="T77" fmla="*/ 54 h 114"/>
                  <a:gd name="T78" fmla="*/ 1752 w 1756"/>
                  <a:gd name="T79" fmla="*/ 52 h 114"/>
                  <a:gd name="T80" fmla="*/ 1738 w 1756"/>
                  <a:gd name="T81" fmla="*/ 46 h 114"/>
                  <a:gd name="T82" fmla="*/ 1718 w 1756"/>
                  <a:gd name="T83" fmla="*/ 40 h 114"/>
                  <a:gd name="T84" fmla="*/ 1688 w 1756"/>
                  <a:gd name="T85" fmla="*/ 34 h 114"/>
                  <a:gd name="T86" fmla="*/ 1606 w 1756"/>
                  <a:gd name="T87" fmla="*/ 24 h 114"/>
                  <a:gd name="T88" fmla="*/ 1500 w 1756"/>
                  <a:gd name="T89" fmla="*/ 16 h 114"/>
                  <a:gd name="T90" fmla="*/ 1370 w 1756"/>
                  <a:gd name="T91" fmla="*/ 8 h 114"/>
                  <a:gd name="T92" fmla="*/ 1220 w 1756"/>
                  <a:gd name="T93" fmla="*/ 4 h 114"/>
                  <a:gd name="T94" fmla="*/ 1054 w 1756"/>
                  <a:gd name="T95" fmla="*/ 0 h 114"/>
                  <a:gd name="T96" fmla="*/ 876 w 175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6" h="114">
                    <a:moveTo>
                      <a:pt x="876" y="0"/>
                    </a:moveTo>
                    <a:lnTo>
                      <a:pt x="876" y="0"/>
                    </a:lnTo>
                    <a:lnTo>
                      <a:pt x="700" y="0"/>
                    </a:lnTo>
                    <a:lnTo>
                      <a:pt x="534" y="4"/>
                    </a:lnTo>
                    <a:lnTo>
                      <a:pt x="386" y="8"/>
                    </a:lnTo>
                    <a:lnTo>
                      <a:pt x="256" y="16"/>
                    </a:lnTo>
                    <a:lnTo>
                      <a:pt x="148" y="24"/>
                    </a:lnTo>
                    <a:lnTo>
                      <a:pt x="68" y="34"/>
                    </a:lnTo>
                    <a:lnTo>
                      <a:pt x="38" y="40"/>
                    </a:lnTo>
                    <a:lnTo>
                      <a:pt x="18" y="46"/>
                    </a:lnTo>
                    <a:lnTo>
                      <a:pt x="4" y="52"/>
                    </a:lnTo>
                    <a:lnTo>
                      <a:pt x="0" y="54"/>
                    </a:lnTo>
                    <a:lnTo>
                      <a:pt x="0" y="58"/>
                    </a:lnTo>
                    <a:lnTo>
                      <a:pt x="0" y="60"/>
                    </a:lnTo>
                    <a:lnTo>
                      <a:pt x="4" y="64"/>
                    </a:lnTo>
                    <a:lnTo>
                      <a:pt x="18" y="68"/>
                    </a:lnTo>
                    <a:lnTo>
                      <a:pt x="38" y="74"/>
                    </a:lnTo>
                    <a:lnTo>
                      <a:pt x="68" y="80"/>
                    </a:lnTo>
                    <a:lnTo>
                      <a:pt x="148" y="90"/>
                    </a:lnTo>
                    <a:lnTo>
                      <a:pt x="256" y="98"/>
                    </a:lnTo>
                    <a:lnTo>
                      <a:pt x="386" y="104"/>
                    </a:lnTo>
                    <a:lnTo>
                      <a:pt x="534" y="110"/>
                    </a:lnTo>
                    <a:lnTo>
                      <a:pt x="700" y="114"/>
                    </a:lnTo>
                    <a:lnTo>
                      <a:pt x="876" y="114"/>
                    </a:lnTo>
                    <a:lnTo>
                      <a:pt x="1054" y="114"/>
                    </a:lnTo>
                    <a:lnTo>
                      <a:pt x="1220" y="110"/>
                    </a:lnTo>
                    <a:lnTo>
                      <a:pt x="1370" y="104"/>
                    </a:lnTo>
                    <a:lnTo>
                      <a:pt x="1500" y="98"/>
                    </a:lnTo>
                    <a:lnTo>
                      <a:pt x="1606" y="90"/>
                    </a:lnTo>
                    <a:lnTo>
                      <a:pt x="1688" y="80"/>
                    </a:lnTo>
                    <a:lnTo>
                      <a:pt x="1718" y="74"/>
                    </a:lnTo>
                    <a:lnTo>
                      <a:pt x="1738" y="68"/>
                    </a:lnTo>
                    <a:lnTo>
                      <a:pt x="1752" y="64"/>
                    </a:lnTo>
                    <a:lnTo>
                      <a:pt x="1756" y="60"/>
                    </a:lnTo>
                    <a:lnTo>
                      <a:pt x="1756" y="58"/>
                    </a:lnTo>
                    <a:lnTo>
                      <a:pt x="1756" y="54"/>
                    </a:lnTo>
                    <a:lnTo>
                      <a:pt x="1752" y="52"/>
                    </a:lnTo>
                    <a:lnTo>
                      <a:pt x="1738" y="46"/>
                    </a:lnTo>
                    <a:lnTo>
                      <a:pt x="1718" y="40"/>
                    </a:lnTo>
                    <a:lnTo>
                      <a:pt x="1688" y="34"/>
                    </a:lnTo>
                    <a:lnTo>
                      <a:pt x="1606" y="24"/>
                    </a:lnTo>
                    <a:lnTo>
                      <a:pt x="1500" y="16"/>
                    </a:lnTo>
                    <a:lnTo>
                      <a:pt x="1370" y="8"/>
                    </a:lnTo>
                    <a:lnTo>
                      <a:pt x="1220" y="4"/>
                    </a:lnTo>
                    <a:lnTo>
                      <a:pt x="1054" y="0"/>
                    </a:lnTo>
                    <a:lnTo>
                      <a:pt x="8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0" name="Freeform 345"/>
              <p:cNvSpPr>
                <a:spLocks noEditPoints="1" noChangeArrowheads="1"/>
              </p:cNvSpPr>
              <p:nvPr/>
            </p:nvSpPr>
            <p:spPr bwMode="auto">
              <a:xfrm>
                <a:off x="240" y="16"/>
                <a:ext cx="1748" cy="114"/>
              </a:xfrm>
              <a:custGeom>
                <a:avLst/>
                <a:gdLst>
                  <a:gd name="T0" fmla="*/ 872 w 1748"/>
                  <a:gd name="T1" fmla="*/ 114 h 114"/>
                  <a:gd name="T2" fmla="*/ 534 w 1748"/>
                  <a:gd name="T3" fmla="*/ 110 h 114"/>
                  <a:gd name="T4" fmla="*/ 260 w 1748"/>
                  <a:gd name="T5" fmla="*/ 98 h 114"/>
                  <a:gd name="T6" fmla="*/ 74 w 1748"/>
                  <a:gd name="T7" fmla="*/ 80 h 114"/>
                  <a:gd name="T8" fmla="*/ 24 w 1748"/>
                  <a:gd name="T9" fmla="*/ 68 h 114"/>
                  <a:gd name="T10" fmla="*/ 6 w 1748"/>
                  <a:gd name="T11" fmla="*/ 60 h 114"/>
                  <a:gd name="T12" fmla="*/ 6 w 1748"/>
                  <a:gd name="T13" fmla="*/ 58 h 114"/>
                  <a:gd name="T14" fmla="*/ 10 w 1748"/>
                  <a:gd name="T15" fmla="*/ 52 h 114"/>
                  <a:gd name="T16" fmla="*/ 44 w 1748"/>
                  <a:gd name="T17" fmla="*/ 40 h 114"/>
                  <a:gd name="T18" fmla="*/ 154 w 1748"/>
                  <a:gd name="T19" fmla="*/ 24 h 114"/>
                  <a:gd name="T20" fmla="*/ 388 w 1748"/>
                  <a:gd name="T21" fmla="*/ 10 h 114"/>
                  <a:gd name="T22" fmla="*/ 698 w 1748"/>
                  <a:gd name="T23" fmla="*/ 0 h 114"/>
                  <a:gd name="T24" fmla="*/ 872 w 1748"/>
                  <a:gd name="T25" fmla="*/ 0 h 114"/>
                  <a:gd name="T26" fmla="*/ 1212 w 1748"/>
                  <a:gd name="T27" fmla="*/ 4 h 114"/>
                  <a:gd name="T28" fmla="*/ 1488 w 1748"/>
                  <a:gd name="T29" fmla="*/ 16 h 114"/>
                  <a:gd name="T30" fmla="*/ 1674 w 1748"/>
                  <a:gd name="T31" fmla="*/ 34 h 114"/>
                  <a:gd name="T32" fmla="*/ 1724 w 1748"/>
                  <a:gd name="T33" fmla="*/ 46 h 114"/>
                  <a:gd name="T34" fmla="*/ 1740 w 1748"/>
                  <a:gd name="T35" fmla="*/ 54 h 114"/>
                  <a:gd name="T36" fmla="*/ 1742 w 1748"/>
                  <a:gd name="T37" fmla="*/ 58 h 114"/>
                  <a:gd name="T38" fmla="*/ 1738 w 1748"/>
                  <a:gd name="T39" fmla="*/ 64 h 114"/>
                  <a:gd name="T40" fmla="*/ 1704 w 1748"/>
                  <a:gd name="T41" fmla="*/ 74 h 114"/>
                  <a:gd name="T42" fmla="*/ 1594 w 1748"/>
                  <a:gd name="T43" fmla="*/ 88 h 114"/>
                  <a:gd name="T44" fmla="*/ 1360 w 1748"/>
                  <a:gd name="T45" fmla="*/ 104 h 114"/>
                  <a:gd name="T46" fmla="*/ 1048 w 1748"/>
                  <a:gd name="T47" fmla="*/ 112 h 114"/>
                  <a:gd name="T48" fmla="*/ 872 w 1748"/>
                  <a:gd name="T49" fmla="*/ 0 h 114"/>
                  <a:gd name="T50" fmla="*/ 696 w 1748"/>
                  <a:gd name="T51" fmla="*/ 0 h 114"/>
                  <a:gd name="T52" fmla="*/ 384 w 1748"/>
                  <a:gd name="T53" fmla="*/ 10 h 114"/>
                  <a:gd name="T54" fmla="*/ 150 w 1748"/>
                  <a:gd name="T55" fmla="*/ 24 h 114"/>
                  <a:gd name="T56" fmla="*/ 40 w 1748"/>
                  <a:gd name="T57" fmla="*/ 40 h 114"/>
                  <a:gd name="T58" fmla="*/ 4 w 1748"/>
                  <a:gd name="T59" fmla="*/ 52 h 114"/>
                  <a:gd name="T60" fmla="*/ 0 w 1748"/>
                  <a:gd name="T61" fmla="*/ 58 h 114"/>
                  <a:gd name="T62" fmla="*/ 2 w 1748"/>
                  <a:gd name="T63" fmla="*/ 60 h 114"/>
                  <a:gd name="T64" fmla="*/ 18 w 1748"/>
                  <a:gd name="T65" fmla="*/ 68 h 114"/>
                  <a:gd name="T66" fmla="*/ 68 w 1748"/>
                  <a:gd name="T67" fmla="*/ 80 h 114"/>
                  <a:gd name="T68" fmla="*/ 256 w 1748"/>
                  <a:gd name="T69" fmla="*/ 98 h 114"/>
                  <a:gd name="T70" fmla="*/ 532 w 1748"/>
                  <a:gd name="T71" fmla="*/ 110 h 114"/>
                  <a:gd name="T72" fmla="*/ 872 w 1748"/>
                  <a:gd name="T73" fmla="*/ 114 h 114"/>
                  <a:gd name="T74" fmla="*/ 1050 w 1748"/>
                  <a:gd name="T75" fmla="*/ 114 h 114"/>
                  <a:gd name="T76" fmla="*/ 1362 w 1748"/>
                  <a:gd name="T77" fmla="*/ 104 h 114"/>
                  <a:gd name="T78" fmla="*/ 1598 w 1748"/>
                  <a:gd name="T79" fmla="*/ 88 h 114"/>
                  <a:gd name="T80" fmla="*/ 1708 w 1748"/>
                  <a:gd name="T81" fmla="*/ 74 h 114"/>
                  <a:gd name="T82" fmla="*/ 1742 w 1748"/>
                  <a:gd name="T83" fmla="*/ 64 h 114"/>
                  <a:gd name="T84" fmla="*/ 1748 w 1748"/>
                  <a:gd name="T85" fmla="*/ 58 h 114"/>
                  <a:gd name="T86" fmla="*/ 1746 w 1748"/>
                  <a:gd name="T87" fmla="*/ 54 h 114"/>
                  <a:gd name="T88" fmla="*/ 1730 w 1748"/>
                  <a:gd name="T89" fmla="*/ 46 h 114"/>
                  <a:gd name="T90" fmla="*/ 1678 w 1748"/>
                  <a:gd name="T91" fmla="*/ 34 h 114"/>
                  <a:gd name="T92" fmla="*/ 1492 w 1748"/>
                  <a:gd name="T93" fmla="*/ 16 h 114"/>
                  <a:gd name="T94" fmla="*/ 1214 w 1748"/>
                  <a:gd name="T95" fmla="*/ 4 h 114"/>
                  <a:gd name="T96" fmla="*/ 872 w 1748"/>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8" h="114">
                    <a:moveTo>
                      <a:pt x="872" y="114"/>
                    </a:moveTo>
                    <a:lnTo>
                      <a:pt x="872" y="114"/>
                    </a:lnTo>
                    <a:lnTo>
                      <a:pt x="698" y="112"/>
                    </a:lnTo>
                    <a:lnTo>
                      <a:pt x="534" y="110"/>
                    </a:lnTo>
                    <a:lnTo>
                      <a:pt x="388" y="104"/>
                    </a:lnTo>
                    <a:lnTo>
                      <a:pt x="260" y="98"/>
                    </a:lnTo>
                    <a:lnTo>
                      <a:pt x="154" y="88"/>
                    </a:lnTo>
                    <a:lnTo>
                      <a:pt x="74" y="80"/>
                    </a:lnTo>
                    <a:lnTo>
                      <a:pt x="44" y="74"/>
                    </a:lnTo>
                    <a:lnTo>
                      <a:pt x="24" y="68"/>
                    </a:lnTo>
                    <a:lnTo>
                      <a:pt x="10" y="64"/>
                    </a:lnTo>
                    <a:lnTo>
                      <a:pt x="6" y="60"/>
                    </a:lnTo>
                    <a:lnTo>
                      <a:pt x="6" y="58"/>
                    </a:lnTo>
                    <a:lnTo>
                      <a:pt x="6" y="54"/>
                    </a:lnTo>
                    <a:lnTo>
                      <a:pt x="10" y="52"/>
                    </a:lnTo>
                    <a:lnTo>
                      <a:pt x="24" y="46"/>
                    </a:lnTo>
                    <a:lnTo>
                      <a:pt x="44" y="40"/>
                    </a:lnTo>
                    <a:lnTo>
                      <a:pt x="74" y="34"/>
                    </a:lnTo>
                    <a:lnTo>
                      <a:pt x="154" y="24"/>
                    </a:lnTo>
                    <a:lnTo>
                      <a:pt x="260" y="16"/>
                    </a:lnTo>
                    <a:lnTo>
                      <a:pt x="388" y="10"/>
                    </a:lnTo>
                    <a:lnTo>
                      <a:pt x="534" y="4"/>
                    </a:lnTo>
                    <a:lnTo>
                      <a:pt x="698" y="0"/>
                    </a:lnTo>
                    <a:lnTo>
                      <a:pt x="872" y="0"/>
                    </a:lnTo>
                    <a:lnTo>
                      <a:pt x="1048" y="0"/>
                    </a:lnTo>
                    <a:lnTo>
                      <a:pt x="1212" y="4"/>
                    </a:lnTo>
                    <a:lnTo>
                      <a:pt x="1360" y="10"/>
                    </a:lnTo>
                    <a:lnTo>
                      <a:pt x="1488" y="16"/>
                    </a:lnTo>
                    <a:lnTo>
                      <a:pt x="1594" y="24"/>
                    </a:lnTo>
                    <a:lnTo>
                      <a:pt x="1674" y="34"/>
                    </a:lnTo>
                    <a:lnTo>
                      <a:pt x="1704" y="40"/>
                    </a:lnTo>
                    <a:lnTo>
                      <a:pt x="1724" y="46"/>
                    </a:lnTo>
                    <a:lnTo>
                      <a:pt x="1738" y="52"/>
                    </a:lnTo>
                    <a:lnTo>
                      <a:pt x="1740" y="54"/>
                    </a:lnTo>
                    <a:lnTo>
                      <a:pt x="1742" y="58"/>
                    </a:lnTo>
                    <a:lnTo>
                      <a:pt x="1740" y="60"/>
                    </a:lnTo>
                    <a:lnTo>
                      <a:pt x="1738" y="64"/>
                    </a:lnTo>
                    <a:lnTo>
                      <a:pt x="1724" y="68"/>
                    </a:lnTo>
                    <a:lnTo>
                      <a:pt x="1704" y="74"/>
                    </a:lnTo>
                    <a:lnTo>
                      <a:pt x="1674" y="80"/>
                    </a:lnTo>
                    <a:lnTo>
                      <a:pt x="1594" y="88"/>
                    </a:lnTo>
                    <a:lnTo>
                      <a:pt x="1488" y="98"/>
                    </a:lnTo>
                    <a:lnTo>
                      <a:pt x="1360" y="104"/>
                    </a:lnTo>
                    <a:lnTo>
                      <a:pt x="1212" y="110"/>
                    </a:lnTo>
                    <a:lnTo>
                      <a:pt x="1048" y="112"/>
                    </a:lnTo>
                    <a:lnTo>
                      <a:pt x="872" y="114"/>
                    </a:lnTo>
                    <a:close/>
                    <a:moveTo>
                      <a:pt x="872" y="0"/>
                    </a:moveTo>
                    <a:lnTo>
                      <a:pt x="872" y="0"/>
                    </a:lnTo>
                    <a:lnTo>
                      <a:pt x="696" y="0"/>
                    </a:lnTo>
                    <a:lnTo>
                      <a:pt x="532" y="4"/>
                    </a:lnTo>
                    <a:lnTo>
                      <a:pt x="384" y="10"/>
                    </a:lnTo>
                    <a:lnTo>
                      <a:pt x="256" y="16"/>
                    </a:lnTo>
                    <a:lnTo>
                      <a:pt x="150" y="24"/>
                    </a:lnTo>
                    <a:lnTo>
                      <a:pt x="68" y="34"/>
                    </a:lnTo>
                    <a:lnTo>
                      <a:pt x="40" y="40"/>
                    </a:lnTo>
                    <a:lnTo>
                      <a:pt x="18" y="46"/>
                    </a:lnTo>
                    <a:lnTo>
                      <a:pt x="4" y="52"/>
                    </a:lnTo>
                    <a:lnTo>
                      <a:pt x="2" y="54"/>
                    </a:lnTo>
                    <a:lnTo>
                      <a:pt x="0" y="58"/>
                    </a:lnTo>
                    <a:lnTo>
                      <a:pt x="2" y="60"/>
                    </a:lnTo>
                    <a:lnTo>
                      <a:pt x="4" y="64"/>
                    </a:lnTo>
                    <a:lnTo>
                      <a:pt x="18" y="68"/>
                    </a:lnTo>
                    <a:lnTo>
                      <a:pt x="40" y="74"/>
                    </a:lnTo>
                    <a:lnTo>
                      <a:pt x="68" y="80"/>
                    </a:lnTo>
                    <a:lnTo>
                      <a:pt x="150" y="88"/>
                    </a:lnTo>
                    <a:lnTo>
                      <a:pt x="256" y="98"/>
                    </a:lnTo>
                    <a:lnTo>
                      <a:pt x="384" y="104"/>
                    </a:lnTo>
                    <a:lnTo>
                      <a:pt x="532" y="110"/>
                    </a:lnTo>
                    <a:lnTo>
                      <a:pt x="696" y="114"/>
                    </a:lnTo>
                    <a:lnTo>
                      <a:pt x="872" y="114"/>
                    </a:lnTo>
                    <a:lnTo>
                      <a:pt x="1050" y="114"/>
                    </a:lnTo>
                    <a:lnTo>
                      <a:pt x="1214" y="110"/>
                    </a:lnTo>
                    <a:lnTo>
                      <a:pt x="1362" y="104"/>
                    </a:lnTo>
                    <a:lnTo>
                      <a:pt x="1492" y="98"/>
                    </a:lnTo>
                    <a:lnTo>
                      <a:pt x="1598" y="88"/>
                    </a:lnTo>
                    <a:lnTo>
                      <a:pt x="1678" y="80"/>
                    </a:lnTo>
                    <a:lnTo>
                      <a:pt x="1708" y="74"/>
                    </a:lnTo>
                    <a:lnTo>
                      <a:pt x="1730" y="68"/>
                    </a:lnTo>
                    <a:lnTo>
                      <a:pt x="1742" y="64"/>
                    </a:lnTo>
                    <a:lnTo>
                      <a:pt x="1746" y="60"/>
                    </a:lnTo>
                    <a:lnTo>
                      <a:pt x="1748" y="58"/>
                    </a:lnTo>
                    <a:lnTo>
                      <a:pt x="1746" y="54"/>
                    </a:lnTo>
                    <a:lnTo>
                      <a:pt x="1742" y="52"/>
                    </a:lnTo>
                    <a:lnTo>
                      <a:pt x="1730" y="46"/>
                    </a:lnTo>
                    <a:lnTo>
                      <a:pt x="1708" y="40"/>
                    </a:lnTo>
                    <a:lnTo>
                      <a:pt x="1678" y="34"/>
                    </a:lnTo>
                    <a:lnTo>
                      <a:pt x="1598" y="24"/>
                    </a:lnTo>
                    <a:lnTo>
                      <a:pt x="1492" y="16"/>
                    </a:lnTo>
                    <a:lnTo>
                      <a:pt x="1362" y="10"/>
                    </a:lnTo>
                    <a:lnTo>
                      <a:pt x="1214" y="4"/>
                    </a:lnTo>
                    <a:lnTo>
                      <a:pt x="1050" y="0"/>
                    </a:lnTo>
                    <a:lnTo>
                      <a:pt x="872" y="0"/>
                    </a:lnTo>
                    <a:close/>
                  </a:path>
                </a:pathLst>
              </a:custGeom>
              <a:solidFill>
                <a:srgbClr val="DAD7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1" name="Freeform 346"/>
              <p:cNvSpPr>
                <a:spLocks noChangeArrowheads="1"/>
              </p:cNvSpPr>
              <p:nvPr/>
            </p:nvSpPr>
            <p:spPr bwMode="auto">
              <a:xfrm>
                <a:off x="246" y="16"/>
                <a:ext cx="1736" cy="114"/>
              </a:xfrm>
              <a:custGeom>
                <a:avLst/>
                <a:gdLst>
                  <a:gd name="T0" fmla="*/ 866 w 1736"/>
                  <a:gd name="T1" fmla="*/ 114 h 114"/>
                  <a:gd name="T2" fmla="*/ 866 w 1736"/>
                  <a:gd name="T3" fmla="*/ 114 h 114"/>
                  <a:gd name="T4" fmla="*/ 692 w 1736"/>
                  <a:gd name="T5" fmla="*/ 112 h 114"/>
                  <a:gd name="T6" fmla="*/ 528 w 1736"/>
                  <a:gd name="T7" fmla="*/ 110 h 114"/>
                  <a:gd name="T8" fmla="*/ 382 w 1736"/>
                  <a:gd name="T9" fmla="*/ 104 h 114"/>
                  <a:gd name="T10" fmla="*/ 254 w 1736"/>
                  <a:gd name="T11" fmla="*/ 98 h 114"/>
                  <a:gd name="T12" fmla="*/ 148 w 1736"/>
                  <a:gd name="T13" fmla="*/ 88 h 114"/>
                  <a:gd name="T14" fmla="*/ 68 w 1736"/>
                  <a:gd name="T15" fmla="*/ 80 h 114"/>
                  <a:gd name="T16" fmla="*/ 38 w 1736"/>
                  <a:gd name="T17" fmla="*/ 74 h 114"/>
                  <a:gd name="T18" fmla="*/ 18 w 1736"/>
                  <a:gd name="T19" fmla="*/ 68 h 114"/>
                  <a:gd name="T20" fmla="*/ 4 w 1736"/>
                  <a:gd name="T21" fmla="*/ 64 h 114"/>
                  <a:gd name="T22" fmla="*/ 0 w 1736"/>
                  <a:gd name="T23" fmla="*/ 60 h 114"/>
                  <a:gd name="T24" fmla="*/ 0 w 1736"/>
                  <a:gd name="T25" fmla="*/ 58 h 114"/>
                  <a:gd name="T26" fmla="*/ 0 w 1736"/>
                  <a:gd name="T27" fmla="*/ 58 h 114"/>
                  <a:gd name="T28" fmla="*/ 0 w 1736"/>
                  <a:gd name="T29" fmla="*/ 54 h 114"/>
                  <a:gd name="T30" fmla="*/ 4 w 1736"/>
                  <a:gd name="T31" fmla="*/ 52 h 114"/>
                  <a:gd name="T32" fmla="*/ 18 w 1736"/>
                  <a:gd name="T33" fmla="*/ 46 h 114"/>
                  <a:gd name="T34" fmla="*/ 38 w 1736"/>
                  <a:gd name="T35" fmla="*/ 40 h 114"/>
                  <a:gd name="T36" fmla="*/ 68 w 1736"/>
                  <a:gd name="T37" fmla="*/ 34 h 114"/>
                  <a:gd name="T38" fmla="*/ 148 w 1736"/>
                  <a:gd name="T39" fmla="*/ 24 h 114"/>
                  <a:gd name="T40" fmla="*/ 254 w 1736"/>
                  <a:gd name="T41" fmla="*/ 16 h 114"/>
                  <a:gd name="T42" fmla="*/ 382 w 1736"/>
                  <a:gd name="T43" fmla="*/ 10 h 114"/>
                  <a:gd name="T44" fmla="*/ 528 w 1736"/>
                  <a:gd name="T45" fmla="*/ 4 h 114"/>
                  <a:gd name="T46" fmla="*/ 692 w 1736"/>
                  <a:gd name="T47" fmla="*/ 0 h 114"/>
                  <a:gd name="T48" fmla="*/ 866 w 1736"/>
                  <a:gd name="T49" fmla="*/ 0 h 114"/>
                  <a:gd name="T50" fmla="*/ 866 w 1736"/>
                  <a:gd name="T51" fmla="*/ 0 h 114"/>
                  <a:gd name="T52" fmla="*/ 1042 w 1736"/>
                  <a:gd name="T53" fmla="*/ 0 h 114"/>
                  <a:gd name="T54" fmla="*/ 1206 w 1736"/>
                  <a:gd name="T55" fmla="*/ 4 h 114"/>
                  <a:gd name="T56" fmla="*/ 1354 w 1736"/>
                  <a:gd name="T57" fmla="*/ 10 h 114"/>
                  <a:gd name="T58" fmla="*/ 1482 w 1736"/>
                  <a:gd name="T59" fmla="*/ 16 h 114"/>
                  <a:gd name="T60" fmla="*/ 1588 w 1736"/>
                  <a:gd name="T61" fmla="*/ 24 h 114"/>
                  <a:gd name="T62" fmla="*/ 1668 w 1736"/>
                  <a:gd name="T63" fmla="*/ 34 h 114"/>
                  <a:gd name="T64" fmla="*/ 1698 w 1736"/>
                  <a:gd name="T65" fmla="*/ 40 h 114"/>
                  <a:gd name="T66" fmla="*/ 1718 w 1736"/>
                  <a:gd name="T67" fmla="*/ 46 h 114"/>
                  <a:gd name="T68" fmla="*/ 1732 w 1736"/>
                  <a:gd name="T69" fmla="*/ 52 h 114"/>
                  <a:gd name="T70" fmla="*/ 1734 w 1736"/>
                  <a:gd name="T71" fmla="*/ 54 h 114"/>
                  <a:gd name="T72" fmla="*/ 1736 w 1736"/>
                  <a:gd name="T73" fmla="*/ 58 h 114"/>
                  <a:gd name="T74" fmla="*/ 1736 w 1736"/>
                  <a:gd name="T75" fmla="*/ 58 h 114"/>
                  <a:gd name="T76" fmla="*/ 1734 w 1736"/>
                  <a:gd name="T77" fmla="*/ 60 h 114"/>
                  <a:gd name="T78" fmla="*/ 1732 w 1736"/>
                  <a:gd name="T79" fmla="*/ 64 h 114"/>
                  <a:gd name="T80" fmla="*/ 1718 w 1736"/>
                  <a:gd name="T81" fmla="*/ 68 h 114"/>
                  <a:gd name="T82" fmla="*/ 1698 w 1736"/>
                  <a:gd name="T83" fmla="*/ 74 h 114"/>
                  <a:gd name="T84" fmla="*/ 1668 w 1736"/>
                  <a:gd name="T85" fmla="*/ 80 h 114"/>
                  <a:gd name="T86" fmla="*/ 1588 w 1736"/>
                  <a:gd name="T87" fmla="*/ 88 h 114"/>
                  <a:gd name="T88" fmla="*/ 1482 w 1736"/>
                  <a:gd name="T89" fmla="*/ 98 h 114"/>
                  <a:gd name="T90" fmla="*/ 1354 w 1736"/>
                  <a:gd name="T91" fmla="*/ 104 h 114"/>
                  <a:gd name="T92" fmla="*/ 1206 w 1736"/>
                  <a:gd name="T93" fmla="*/ 110 h 114"/>
                  <a:gd name="T94" fmla="*/ 1042 w 1736"/>
                  <a:gd name="T95" fmla="*/ 112 h 114"/>
                  <a:gd name="T96" fmla="*/ 866 w 1736"/>
                  <a:gd name="T9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6" h="114">
                    <a:moveTo>
                      <a:pt x="866" y="114"/>
                    </a:moveTo>
                    <a:lnTo>
                      <a:pt x="866" y="114"/>
                    </a:lnTo>
                    <a:lnTo>
                      <a:pt x="692" y="112"/>
                    </a:lnTo>
                    <a:lnTo>
                      <a:pt x="528" y="110"/>
                    </a:lnTo>
                    <a:lnTo>
                      <a:pt x="382" y="104"/>
                    </a:lnTo>
                    <a:lnTo>
                      <a:pt x="254" y="98"/>
                    </a:lnTo>
                    <a:lnTo>
                      <a:pt x="148" y="88"/>
                    </a:lnTo>
                    <a:lnTo>
                      <a:pt x="68" y="80"/>
                    </a:lnTo>
                    <a:lnTo>
                      <a:pt x="38" y="74"/>
                    </a:lnTo>
                    <a:lnTo>
                      <a:pt x="18" y="68"/>
                    </a:lnTo>
                    <a:lnTo>
                      <a:pt x="4" y="64"/>
                    </a:lnTo>
                    <a:lnTo>
                      <a:pt x="0" y="60"/>
                    </a:lnTo>
                    <a:lnTo>
                      <a:pt x="0" y="58"/>
                    </a:lnTo>
                    <a:lnTo>
                      <a:pt x="0" y="54"/>
                    </a:lnTo>
                    <a:lnTo>
                      <a:pt x="4" y="52"/>
                    </a:lnTo>
                    <a:lnTo>
                      <a:pt x="18" y="46"/>
                    </a:lnTo>
                    <a:lnTo>
                      <a:pt x="38" y="40"/>
                    </a:lnTo>
                    <a:lnTo>
                      <a:pt x="68" y="34"/>
                    </a:lnTo>
                    <a:lnTo>
                      <a:pt x="148" y="24"/>
                    </a:lnTo>
                    <a:lnTo>
                      <a:pt x="254" y="16"/>
                    </a:lnTo>
                    <a:lnTo>
                      <a:pt x="382" y="10"/>
                    </a:lnTo>
                    <a:lnTo>
                      <a:pt x="528" y="4"/>
                    </a:lnTo>
                    <a:lnTo>
                      <a:pt x="692" y="0"/>
                    </a:lnTo>
                    <a:lnTo>
                      <a:pt x="866" y="0"/>
                    </a:lnTo>
                    <a:lnTo>
                      <a:pt x="1042" y="0"/>
                    </a:lnTo>
                    <a:lnTo>
                      <a:pt x="1206" y="4"/>
                    </a:lnTo>
                    <a:lnTo>
                      <a:pt x="1354" y="10"/>
                    </a:lnTo>
                    <a:lnTo>
                      <a:pt x="1482" y="16"/>
                    </a:lnTo>
                    <a:lnTo>
                      <a:pt x="1588" y="24"/>
                    </a:lnTo>
                    <a:lnTo>
                      <a:pt x="1668" y="34"/>
                    </a:lnTo>
                    <a:lnTo>
                      <a:pt x="1698" y="40"/>
                    </a:lnTo>
                    <a:lnTo>
                      <a:pt x="1718" y="46"/>
                    </a:lnTo>
                    <a:lnTo>
                      <a:pt x="1732" y="52"/>
                    </a:lnTo>
                    <a:lnTo>
                      <a:pt x="1734" y="54"/>
                    </a:lnTo>
                    <a:lnTo>
                      <a:pt x="1736" y="58"/>
                    </a:lnTo>
                    <a:lnTo>
                      <a:pt x="1734" y="60"/>
                    </a:lnTo>
                    <a:lnTo>
                      <a:pt x="1732" y="64"/>
                    </a:lnTo>
                    <a:lnTo>
                      <a:pt x="1718" y="68"/>
                    </a:lnTo>
                    <a:lnTo>
                      <a:pt x="1698" y="74"/>
                    </a:lnTo>
                    <a:lnTo>
                      <a:pt x="1668" y="80"/>
                    </a:lnTo>
                    <a:lnTo>
                      <a:pt x="1588" y="88"/>
                    </a:lnTo>
                    <a:lnTo>
                      <a:pt x="1482" y="98"/>
                    </a:lnTo>
                    <a:lnTo>
                      <a:pt x="1354" y="104"/>
                    </a:lnTo>
                    <a:lnTo>
                      <a:pt x="1206" y="110"/>
                    </a:lnTo>
                    <a:lnTo>
                      <a:pt x="1042" y="112"/>
                    </a:lnTo>
                    <a:lnTo>
                      <a:pt x="866"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2" name="Freeform 347"/>
              <p:cNvSpPr>
                <a:spLocks noChangeArrowheads="1"/>
              </p:cNvSpPr>
              <p:nvPr/>
            </p:nvSpPr>
            <p:spPr bwMode="auto">
              <a:xfrm>
                <a:off x="240" y="16"/>
                <a:ext cx="1748" cy="114"/>
              </a:xfrm>
              <a:custGeom>
                <a:avLst/>
                <a:gdLst>
                  <a:gd name="T0" fmla="*/ 872 w 1748"/>
                  <a:gd name="T1" fmla="*/ 0 h 114"/>
                  <a:gd name="T2" fmla="*/ 872 w 1748"/>
                  <a:gd name="T3" fmla="*/ 0 h 114"/>
                  <a:gd name="T4" fmla="*/ 696 w 1748"/>
                  <a:gd name="T5" fmla="*/ 0 h 114"/>
                  <a:gd name="T6" fmla="*/ 532 w 1748"/>
                  <a:gd name="T7" fmla="*/ 4 h 114"/>
                  <a:gd name="T8" fmla="*/ 384 w 1748"/>
                  <a:gd name="T9" fmla="*/ 10 h 114"/>
                  <a:gd name="T10" fmla="*/ 256 w 1748"/>
                  <a:gd name="T11" fmla="*/ 16 h 114"/>
                  <a:gd name="T12" fmla="*/ 150 w 1748"/>
                  <a:gd name="T13" fmla="*/ 24 h 114"/>
                  <a:gd name="T14" fmla="*/ 68 w 1748"/>
                  <a:gd name="T15" fmla="*/ 34 h 114"/>
                  <a:gd name="T16" fmla="*/ 40 w 1748"/>
                  <a:gd name="T17" fmla="*/ 40 h 114"/>
                  <a:gd name="T18" fmla="*/ 18 w 1748"/>
                  <a:gd name="T19" fmla="*/ 46 h 114"/>
                  <a:gd name="T20" fmla="*/ 4 w 1748"/>
                  <a:gd name="T21" fmla="*/ 52 h 114"/>
                  <a:gd name="T22" fmla="*/ 2 w 1748"/>
                  <a:gd name="T23" fmla="*/ 54 h 114"/>
                  <a:gd name="T24" fmla="*/ 0 w 1748"/>
                  <a:gd name="T25" fmla="*/ 58 h 114"/>
                  <a:gd name="T26" fmla="*/ 0 w 1748"/>
                  <a:gd name="T27" fmla="*/ 58 h 114"/>
                  <a:gd name="T28" fmla="*/ 2 w 1748"/>
                  <a:gd name="T29" fmla="*/ 60 h 114"/>
                  <a:gd name="T30" fmla="*/ 4 w 1748"/>
                  <a:gd name="T31" fmla="*/ 64 h 114"/>
                  <a:gd name="T32" fmla="*/ 18 w 1748"/>
                  <a:gd name="T33" fmla="*/ 68 h 114"/>
                  <a:gd name="T34" fmla="*/ 40 w 1748"/>
                  <a:gd name="T35" fmla="*/ 74 h 114"/>
                  <a:gd name="T36" fmla="*/ 68 w 1748"/>
                  <a:gd name="T37" fmla="*/ 80 h 114"/>
                  <a:gd name="T38" fmla="*/ 150 w 1748"/>
                  <a:gd name="T39" fmla="*/ 88 h 114"/>
                  <a:gd name="T40" fmla="*/ 256 w 1748"/>
                  <a:gd name="T41" fmla="*/ 98 h 114"/>
                  <a:gd name="T42" fmla="*/ 384 w 1748"/>
                  <a:gd name="T43" fmla="*/ 104 h 114"/>
                  <a:gd name="T44" fmla="*/ 532 w 1748"/>
                  <a:gd name="T45" fmla="*/ 110 h 114"/>
                  <a:gd name="T46" fmla="*/ 696 w 1748"/>
                  <a:gd name="T47" fmla="*/ 114 h 114"/>
                  <a:gd name="T48" fmla="*/ 872 w 1748"/>
                  <a:gd name="T49" fmla="*/ 114 h 114"/>
                  <a:gd name="T50" fmla="*/ 872 w 1748"/>
                  <a:gd name="T51" fmla="*/ 114 h 114"/>
                  <a:gd name="T52" fmla="*/ 1050 w 1748"/>
                  <a:gd name="T53" fmla="*/ 114 h 114"/>
                  <a:gd name="T54" fmla="*/ 1214 w 1748"/>
                  <a:gd name="T55" fmla="*/ 110 h 114"/>
                  <a:gd name="T56" fmla="*/ 1362 w 1748"/>
                  <a:gd name="T57" fmla="*/ 104 h 114"/>
                  <a:gd name="T58" fmla="*/ 1492 w 1748"/>
                  <a:gd name="T59" fmla="*/ 98 h 114"/>
                  <a:gd name="T60" fmla="*/ 1598 w 1748"/>
                  <a:gd name="T61" fmla="*/ 88 h 114"/>
                  <a:gd name="T62" fmla="*/ 1678 w 1748"/>
                  <a:gd name="T63" fmla="*/ 80 h 114"/>
                  <a:gd name="T64" fmla="*/ 1708 w 1748"/>
                  <a:gd name="T65" fmla="*/ 74 h 114"/>
                  <a:gd name="T66" fmla="*/ 1730 w 1748"/>
                  <a:gd name="T67" fmla="*/ 68 h 114"/>
                  <a:gd name="T68" fmla="*/ 1742 w 1748"/>
                  <a:gd name="T69" fmla="*/ 64 h 114"/>
                  <a:gd name="T70" fmla="*/ 1746 w 1748"/>
                  <a:gd name="T71" fmla="*/ 60 h 114"/>
                  <a:gd name="T72" fmla="*/ 1748 w 1748"/>
                  <a:gd name="T73" fmla="*/ 58 h 114"/>
                  <a:gd name="T74" fmla="*/ 1748 w 1748"/>
                  <a:gd name="T75" fmla="*/ 58 h 114"/>
                  <a:gd name="T76" fmla="*/ 1746 w 1748"/>
                  <a:gd name="T77" fmla="*/ 54 h 114"/>
                  <a:gd name="T78" fmla="*/ 1742 w 1748"/>
                  <a:gd name="T79" fmla="*/ 52 h 114"/>
                  <a:gd name="T80" fmla="*/ 1730 w 1748"/>
                  <a:gd name="T81" fmla="*/ 46 h 114"/>
                  <a:gd name="T82" fmla="*/ 1708 w 1748"/>
                  <a:gd name="T83" fmla="*/ 40 h 114"/>
                  <a:gd name="T84" fmla="*/ 1678 w 1748"/>
                  <a:gd name="T85" fmla="*/ 34 h 114"/>
                  <a:gd name="T86" fmla="*/ 1598 w 1748"/>
                  <a:gd name="T87" fmla="*/ 24 h 114"/>
                  <a:gd name="T88" fmla="*/ 1492 w 1748"/>
                  <a:gd name="T89" fmla="*/ 16 h 114"/>
                  <a:gd name="T90" fmla="*/ 1362 w 1748"/>
                  <a:gd name="T91" fmla="*/ 10 h 114"/>
                  <a:gd name="T92" fmla="*/ 1214 w 1748"/>
                  <a:gd name="T93" fmla="*/ 4 h 114"/>
                  <a:gd name="T94" fmla="*/ 1050 w 1748"/>
                  <a:gd name="T95" fmla="*/ 0 h 114"/>
                  <a:gd name="T96" fmla="*/ 872 w 1748"/>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8" h="114">
                    <a:moveTo>
                      <a:pt x="872" y="0"/>
                    </a:moveTo>
                    <a:lnTo>
                      <a:pt x="872" y="0"/>
                    </a:lnTo>
                    <a:lnTo>
                      <a:pt x="696" y="0"/>
                    </a:lnTo>
                    <a:lnTo>
                      <a:pt x="532" y="4"/>
                    </a:lnTo>
                    <a:lnTo>
                      <a:pt x="384" y="10"/>
                    </a:lnTo>
                    <a:lnTo>
                      <a:pt x="256" y="16"/>
                    </a:lnTo>
                    <a:lnTo>
                      <a:pt x="150" y="24"/>
                    </a:lnTo>
                    <a:lnTo>
                      <a:pt x="68" y="34"/>
                    </a:lnTo>
                    <a:lnTo>
                      <a:pt x="40" y="40"/>
                    </a:lnTo>
                    <a:lnTo>
                      <a:pt x="18" y="46"/>
                    </a:lnTo>
                    <a:lnTo>
                      <a:pt x="4" y="52"/>
                    </a:lnTo>
                    <a:lnTo>
                      <a:pt x="2" y="54"/>
                    </a:lnTo>
                    <a:lnTo>
                      <a:pt x="0" y="58"/>
                    </a:lnTo>
                    <a:lnTo>
                      <a:pt x="2" y="60"/>
                    </a:lnTo>
                    <a:lnTo>
                      <a:pt x="4" y="64"/>
                    </a:lnTo>
                    <a:lnTo>
                      <a:pt x="18" y="68"/>
                    </a:lnTo>
                    <a:lnTo>
                      <a:pt x="40" y="74"/>
                    </a:lnTo>
                    <a:lnTo>
                      <a:pt x="68" y="80"/>
                    </a:lnTo>
                    <a:lnTo>
                      <a:pt x="150" y="88"/>
                    </a:lnTo>
                    <a:lnTo>
                      <a:pt x="256" y="98"/>
                    </a:lnTo>
                    <a:lnTo>
                      <a:pt x="384" y="104"/>
                    </a:lnTo>
                    <a:lnTo>
                      <a:pt x="532" y="110"/>
                    </a:lnTo>
                    <a:lnTo>
                      <a:pt x="696" y="114"/>
                    </a:lnTo>
                    <a:lnTo>
                      <a:pt x="872" y="114"/>
                    </a:lnTo>
                    <a:lnTo>
                      <a:pt x="1050" y="114"/>
                    </a:lnTo>
                    <a:lnTo>
                      <a:pt x="1214" y="110"/>
                    </a:lnTo>
                    <a:lnTo>
                      <a:pt x="1362" y="104"/>
                    </a:lnTo>
                    <a:lnTo>
                      <a:pt x="1492" y="98"/>
                    </a:lnTo>
                    <a:lnTo>
                      <a:pt x="1598" y="88"/>
                    </a:lnTo>
                    <a:lnTo>
                      <a:pt x="1678" y="80"/>
                    </a:lnTo>
                    <a:lnTo>
                      <a:pt x="1708" y="74"/>
                    </a:lnTo>
                    <a:lnTo>
                      <a:pt x="1730" y="68"/>
                    </a:lnTo>
                    <a:lnTo>
                      <a:pt x="1742" y="64"/>
                    </a:lnTo>
                    <a:lnTo>
                      <a:pt x="1746" y="60"/>
                    </a:lnTo>
                    <a:lnTo>
                      <a:pt x="1748" y="58"/>
                    </a:lnTo>
                    <a:lnTo>
                      <a:pt x="1746" y="54"/>
                    </a:lnTo>
                    <a:lnTo>
                      <a:pt x="1742" y="52"/>
                    </a:lnTo>
                    <a:lnTo>
                      <a:pt x="1730" y="46"/>
                    </a:lnTo>
                    <a:lnTo>
                      <a:pt x="1708" y="40"/>
                    </a:lnTo>
                    <a:lnTo>
                      <a:pt x="1678" y="34"/>
                    </a:lnTo>
                    <a:lnTo>
                      <a:pt x="1598" y="24"/>
                    </a:lnTo>
                    <a:lnTo>
                      <a:pt x="1492" y="16"/>
                    </a:lnTo>
                    <a:lnTo>
                      <a:pt x="1362" y="10"/>
                    </a:lnTo>
                    <a:lnTo>
                      <a:pt x="1214" y="4"/>
                    </a:lnTo>
                    <a:lnTo>
                      <a:pt x="1050" y="0"/>
                    </a:lnTo>
                    <a:lnTo>
                      <a:pt x="8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3" name="Freeform 348"/>
              <p:cNvSpPr>
                <a:spLocks noEditPoints="1" noChangeArrowheads="1"/>
              </p:cNvSpPr>
              <p:nvPr/>
            </p:nvSpPr>
            <p:spPr bwMode="auto">
              <a:xfrm>
                <a:off x="246" y="16"/>
                <a:ext cx="1736" cy="114"/>
              </a:xfrm>
              <a:custGeom>
                <a:avLst/>
                <a:gdLst>
                  <a:gd name="T0" fmla="*/ 866 w 1736"/>
                  <a:gd name="T1" fmla="*/ 114 h 114"/>
                  <a:gd name="T2" fmla="*/ 530 w 1736"/>
                  <a:gd name="T3" fmla="*/ 110 h 114"/>
                  <a:gd name="T4" fmla="*/ 256 w 1736"/>
                  <a:gd name="T5" fmla="*/ 98 h 114"/>
                  <a:gd name="T6" fmla="*/ 72 w 1736"/>
                  <a:gd name="T7" fmla="*/ 80 h 114"/>
                  <a:gd name="T8" fmla="*/ 22 w 1736"/>
                  <a:gd name="T9" fmla="*/ 68 h 114"/>
                  <a:gd name="T10" fmla="*/ 6 w 1736"/>
                  <a:gd name="T11" fmla="*/ 60 h 114"/>
                  <a:gd name="T12" fmla="*/ 4 w 1736"/>
                  <a:gd name="T13" fmla="*/ 58 h 114"/>
                  <a:gd name="T14" fmla="*/ 10 w 1736"/>
                  <a:gd name="T15" fmla="*/ 52 h 114"/>
                  <a:gd name="T16" fmla="*/ 44 w 1736"/>
                  <a:gd name="T17" fmla="*/ 40 h 114"/>
                  <a:gd name="T18" fmla="*/ 152 w 1736"/>
                  <a:gd name="T19" fmla="*/ 26 h 114"/>
                  <a:gd name="T20" fmla="*/ 384 w 1736"/>
                  <a:gd name="T21" fmla="*/ 10 h 114"/>
                  <a:gd name="T22" fmla="*/ 692 w 1736"/>
                  <a:gd name="T23" fmla="*/ 2 h 114"/>
                  <a:gd name="T24" fmla="*/ 866 w 1736"/>
                  <a:gd name="T25" fmla="*/ 0 h 114"/>
                  <a:gd name="T26" fmla="*/ 1204 w 1736"/>
                  <a:gd name="T27" fmla="*/ 4 h 114"/>
                  <a:gd name="T28" fmla="*/ 1478 w 1736"/>
                  <a:gd name="T29" fmla="*/ 16 h 114"/>
                  <a:gd name="T30" fmla="*/ 1664 w 1736"/>
                  <a:gd name="T31" fmla="*/ 34 h 114"/>
                  <a:gd name="T32" fmla="*/ 1714 w 1736"/>
                  <a:gd name="T33" fmla="*/ 46 h 114"/>
                  <a:gd name="T34" fmla="*/ 1730 w 1736"/>
                  <a:gd name="T35" fmla="*/ 54 h 114"/>
                  <a:gd name="T36" fmla="*/ 1730 w 1736"/>
                  <a:gd name="T37" fmla="*/ 58 h 114"/>
                  <a:gd name="T38" fmla="*/ 1726 w 1736"/>
                  <a:gd name="T39" fmla="*/ 64 h 114"/>
                  <a:gd name="T40" fmla="*/ 1692 w 1736"/>
                  <a:gd name="T41" fmla="*/ 74 h 114"/>
                  <a:gd name="T42" fmla="*/ 1584 w 1736"/>
                  <a:gd name="T43" fmla="*/ 88 h 114"/>
                  <a:gd name="T44" fmla="*/ 1352 w 1736"/>
                  <a:gd name="T45" fmla="*/ 104 h 114"/>
                  <a:gd name="T46" fmla="*/ 1042 w 1736"/>
                  <a:gd name="T47" fmla="*/ 112 h 114"/>
                  <a:gd name="T48" fmla="*/ 866 w 1736"/>
                  <a:gd name="T49" fmla="*/ 0 h 114"/>
                  <a:gd name="T50" fmla="*/ 692 w 1736"/>
                  <a:gd name="T51" fmla="*/ 0 h 114"/>
                  <a:gd name="T52" fmla="*/ 382 w 1736"/>
                  <a:gd name="T53" fmla="*/ 10 h 114"/>
                  <a:gd name="T54" fmla="*/ 148 w 1736"/>
                  <a:gd name="T55" fmla="*/ 24 h 114"/>
                  <a:gd name="T56" fmla="*/ 38 w 1736"/>
                  <a:gd name="T57" fmla="*/ 40 h 114"/>
                  <a:gd name="T58" fmla="*/ 4 w 1736"/>
                  <a:gd name="T59" fmla="*/ 52 h 114"/>
                  <a:gd name="T60" fmla="*/ 0 w 1736"/>
                  <a:gd name="T61" fmla="*/ 58 h 114"/>
                  <a:gd name="T62" fmla="*/ 0 w 1736"/>
                  <a:gd name="T63" fmla="*/ 60 h 114"/>
                  <a:gd name="T64" fmla="*/ 18 w 1736"/>
                  <a:gd name="T65" fmla="*/ 68 h 114"/>
                  <a:gd name="T66" fmla="*/ 68 w 1736"/>
                  <a:gd name="T67" fmla="*/ 80 h 114"/>
                  <a:gd name="T68" fmla="*/ 254 w 1736"/>
                  <a:gd name="T69" fmla="*/ 98 h 114"/>
                  <a:gd name="T70" fmla="*/ 528 w 1736"/>
                  <a:gd name="T71" fmla="*/ 110 h 114"/>
                  <a:gd name="T72" fmla="*/ 866 w 1736"/>
                  <a:gd name="T73" fmla="*/ 114 h 114"/>
                  <a:gd name="T74" fmla="*/ 1042 w 1736"/>
                  <a:gd name="T75" fmla="*/ 112 h 114"/>
                  <a:gd name="T76" fmla="*/ 1354 w 1736"/>
                  <a:gd name="T77" fmla="*/ 104 h 114"/>
                  <a:gd name="T78" fmla="*/ 1588 w 1736"/>
                  <a:gd name="T79" fmla="*/ 88 h 114"/>
                  <a:gd name="T80" fmla="*/ 1698 w 1736"/>
                  <a:gd name="T81" fmla="*/ 74 h 114"/>
                  <a:gd name="T82" fmla="*/ 1732 w 1736"/>
                  <a:gd name="T83" fmla="*/ 64 h 114"/>
                  <a:gd name="T84" fmla="*/ 1736 w 1736"/>
                  <a:gd name="T85" fmla="*/ 58 h 114"/>
                  <a:gd name="T86" fmla="*/ 1734 w 1736"/>
                  <a:gd name="T87" fmla="*/ 54 h 114"/>
                  <a:gd name="T88" fmla="*/ 1718 w 1736"/>
                  <a:gd name="T89" fmla="*/ 46 h 114"/>
                  <a:gd name="T90" fmla="*/ 1668 w 1736"/>
                  <a:gd name="T91" fmla="*/ 34 h 114"/>
                  <a:gd name="T92" fmla="*/ 1482 w 1736"/>
                  <a:gd name="T93" fmla="*/ 16 h 114"/>
                  <a:gd name="T94" fmla="*/ 1206 w 1736"/>
                  <a:gd name="T95" fmla="*/ 4 h 114"/>
                  <a:gd name="T96" fmla="*/ 866 w 173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6" h="114">
                    <a:moveTo>
                      <a:pt x="866" y="114"/>
                    </a:moveTo>
                    <a:lnTo>
                      <a:pt x="866" y="114"/>
                    </a:lnTo>
                    <a:lnTo>
                      <a:pt x="692" y="112"/>
                    </a:lnTo>
                    <a:lnTo>
                      <a:pt x="530" y="110"/>
                    </a:lnTo>
                    <a:lnTo>
                      <a:pt x="384" y="104"/>
                    </a:lnTo>
                    <a:lnTo>
                      <a:pt x="256" y="98"/>
                    </a:lnTo>
                    <a:lnTo>
                      <a:pt x="152" y="88"/>
                    </a:lnTo>
                    <a:lnTo>
                      <a:pt x="72" y="80"/>
                    </a:lnTo>
                    <a:lnTo>
                      <a:pt x="44" y="74"/>
                    </a:lnTo>
                    <a:lnTo>
                      <a:pt x="22" y="68"/>
                    </a:lnTo>
                    <a:lnTo>
                      <a:pt x="10" y="64"/>
                    </a:lnTo>
                    <a:lnTo>
                      <a:pt x="6" y="60"/>
                    </a:lnTo>
                    <a:lnTo>
                      <a:pt x="4" y="58"/>
                    </a:lnTo>
                    <a:lnTo>
                      <a:pt x="6" y="54"/>
                    </a:lnTo>
                    <a:lnTo>
                      <a:pt x="10" y="52"/>
                    </a:lnTo>
                    <a:lnTo>
                      <a:pt x="22" y="46"/>
                    </a:lnTo>
                    <a:lnTo>
                      <a:pt x="44" y="40"/>
                    </a:lnTo>
                    <a:lnTo>
                      <a:pt x="72" y="34"/>
                    </a:lnTo>
                    <a:lnTo>
                      <a:pt x="152" y="26"/>
                    </a:lnTo>
                    <a:lnTo>
                      <a:pt x="256" y="16"/>
                    </a:lnTo>
                    <a:lnTo>
                      <a:pt x="384" y="10"/>
                    </a:lnTo>
                    <a:lnTo>
                      <a:pt x="530" y="4"/>
                    </a:lnTo>
                    <a:lnTo>
                      <a:pt x="692" y="2"/>
                    </a:lnTo>
                    <a:lnTo>
                      <a:pt x="866" y="0"/>
                    </a:lnTo>
                    <a:lnTo>
                      <a:pt x="1042" y="2"/>
                    </a:lnTo>
                    <a:lnTo>
                      <a:pt x="1204" y="4"/>
                    </a:lnTo>
                    <a:lnTo>
                      <a:pt x="1352" y="10"/>
                    </a:lnTo>
                    <a:lnTo>
                      <a:pt x="1478" y="16"/>
                    </a:lnTo>
                    <a:lnTo>
                      <a:pt x="1584" y="26"/>
                    </a:lnTo>
                    <a:lnTo>
                      <a:pt x="1664" y="34"/>
                    </a:lnTo>
                    <a:lnTo>
                      <a:pt x="1692" y="40"/>
                    </a:lnTo>
                    <a:lnTo>
                      <a:pt x="1714" y="46"/>
                    </a:lnTo>
                    <a:lnTo>
                      <a:pt x="1726" y="52"/>
                    </a:lnTo>
                    <a:lnTo>
                      <a:pt x="1730" y="54"/>
                    </a:lnTo>
                    <a:lnTo>
                      <a:pt x="1730" y="58"/>
                    </a:lnTo>
                    <a:lnTo>
                      <a:pt x="1730" y="60"/>
                    </a:lnTo>
                    <a:lnTo>
                      <a:pt x="1726" y="64"/>
                    </a:lnTo>
                    <a:lnTo>
                      <a:pt x="1714" y="68"/>
                    </a:lnTo>
                    <a:lnTo>
                      <a:pt x="1692" y="74"/>
                    </a:lnTo>
                    <a:lnTo>
                      <a:pt x="1664" y="80"/>
                    </a:lnTo>
                    <a:lnTo>
                      <a:pt x="1584" y="88"/>
                    </a:lnTo>
                    <a:lnTo>
                      <a:pt x="1478" y="98"/>
                    </a:lnTo>
                    <a:lnTo>
                      <a:pt x="1352" y="104"/>
                    </a:lnTo>
                    <a:lnTo>
                      <a:pt x="1204" y="110"/>
                    </a:lnTo>
                    <a:lnTo>
                      <a:pt x="1042" y="112"/>
                    </a:lnTo>
                    <a:lnTo>
                      <a:pt x="866" y="114"/>
                    </a:lnTo>
                    <a:close/>
                    <a:moveTo>
                      <a:pt x="866" y="0"/>
                    </a:moveTo>
                    <a:lnTo>
                      <a:pt x="866" y="0"/>
                    </a:lnTo>
                    <a:lnTo>
                      <a:pt x="692" y="0"/>
                    </a:lnTo>
                    <a:lnTo>
                      <a:pt x="528" y="4"/>
                    </a:lnTo>
                    <a:lnTo>
                      <a:pt x="382" y="10"/>
                    </a:lnTo>
                    <a:lnTo>
                      <a:pt x="254" y="16"/>
                    </a:lnTo>
                    <a:lnTo>
                      <a:pt x="148" y="24"/>
                    </a:lnTo>
                    <a:lnTo>
                      <a:pt x="68" y="34"/>
                    </a:lnTo>
                    <a:lnTo>
                      <a:pt x="38" y="40"/>
                    </a:lnTo>
                    <a:lnTo>
                      <a:pt x="18" y="46"/>
                    </a:lnTo>
                    <a:lnTo>
                      <a:pt x="4" y="52"/>
                    </a:lnTo>
                    <a:lnTo>
                      <a:pt x="0" y="54"/>
                    </a:lnTo>
                    <a:lnTo>
                      <a:pt x="0" y="58"/>
                    </a:lnTo>
                    <a:lnTo>
                      <a:pt x="0" y="60"/>
                    </a:lnTo>
                    <a:lnTo>
                      <a:pt x="4" y="64"/>
                    </a:lnTo>
                    <a:lnTo>
                      <a:pt x="18" y="68"/>
                    </a:lnTo>
                    <a:lnTo>
                      <a:pt x="38" y="74"/>
                    </a:lnTo>
                    <a:lnTo>
                      <a:pt x="68" y="80"/>
                    </a:lnTo>
                    <a:lnTo>
                      <a:pt x="148" y="88"/>
                    </a:lnTo>
                    <a:lnTo>
                      <a:pt x="254" y="98"/>
                    </a:lnTo>
                    <a:lnTo>
                      <a:pt x="382" y="104"/>
                    </a:lnTo>
                    <a:lnTo>
                      <a:pt x="528" y="110"/>
                    </a:lnTo>
                    <a:lnTo>
                      <a:pt x="692" y="112"/>
                    </a:lnTo>
                    <a:lnTo>
                      <a:pt x="866" y="114"/>
                    </a:lnTo>
                    <a:lnTo>
                      <a:pt x="1042" y="112"/>
                    </a:lnTo>
                    <a:lnTo>
                      <a:pt x="1206" y="110"/>
                    </a:lnTo>
                    <a:lnTo>
                      <a:pt x="1354" y="104"/>
                    </a:lnTo>
                    <a:lnTo>
                      <a:pt x="1482" y="98"/>
                    </a:lnTo>
                    <a:lnTo>
                      <a:pt x="1588" y="88"/>
                    </a:lnTo>
                    <a:lnTo>
                      <a:pt x="1668" y="80"/>
                    </a:lnTo>
                    <a:lnTo>
                      <a:pt x="1698" y="74"/>
                    </a:lnTo>
                    <a:lnTo>
                      <a:pt x="1718" y="68"/>
                    </a:lnTo>
                    <a:lnTo>
                      <a:pt x="1732" y="64"/>
                    </a:lnTo>
                    <a:lnTo>
                      <a:pt x="1734" y="60"/>
                    </a:lnTo>
                    <a:lnTo>
                      <a:pt x="1736" y="58"/>
                    </a:lnTo>
                    <a:lnTo>
                      <a:pt x="1734" y="54"/>
                    </a:lnTo>
                    <a:lnTo>
                      <a:pt x="1732" y="52"/>
                    </a:lnTo>
                    <a:lnTo>
                      <a:pt x="1718" y="46"/>
                    </a:lnTo>
                    <a:lnTo>
                      <a:pt x="1698" y="40"/>
                    </a:lnTo>
                    <a:lnTo>
                      <a:pt x="1668" y="34"/>
                    </a:lnTo>
                    <a:lnTo>
                      <a:pt x="1588" y="24"/>
                    </a:lnTo>
                    <a:lnTo>
                      <a:pt x="1482" y="16"/>
                    </a:lnTo>
                    <a:lnTo>
                      <a:pt x="1354" y="10"/>
                    </a:lnTo>
                    <a:lnTo>
                      <a:pt x="1206" y="4"/>
                    </a:lnTo>
                    <a:lnTo>
                      <a:pt x="1042" y="0"/>
                    </a:lnTo>
                    <a:lnTo>
                      <a:pt x="866" y="0"/>
                    </a:lnTo>
                    <a:close/>
                  </a:path>
                </a:pathLst>
              </a:custGeom>
              <a:solidFill>
                <a:srgbClr val="DAD6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4" name="Freeform 349"/>
              <p:cNvSpPr>
                <a:spLocks noChangeArrowheads="1"/>
              </p:cNvSpPr>
              <p:nvPr/>
            </p:nvSpPr>
            <p:spPr bwMode="auto">
              <a:xfrm>
                <a:off x="250" y="16"/>
                <a:ext cx="1726" cy="114"/>
              </a:xfrm>
              <a:custGeom>
                <a:avLst/>
                <a:gdLst>
                  <a:gd name="T0" fmla="*/ 862 w 1726"/>
                  <a:gd name="T1" fmla="*/ 114 h 114"/>
                  <a:gd name="T2" fmla="*/ 862 w 1726"/>
                  <a:gd name="T3" fmla="*/ 114 h 114"/>
                  <a:gd name="T4" fmla="*/ 688 w 1726"/>
                  <a:gd name="T5" fmla="*/ 112 h 114"/>
                  <a:gd name="T6" fmla="*/ 526 w 1726"/>
                  <a:gd name="T7" fmla="*/ 110 h 114"/>
                  <a:gd name="T8" fmla="*/ 380 w 1726"/>
                  <a:gd name="T9" fmla="*/ 104 h 114"/>
                  <a:gd name="T10" fmla="*/ 252 w 1726"/>
                  <a:gd name="T11" fmla="*/ 98 h 114"/>
                  <a:gd name="T12" fmla="*/ 148 w 1726"/>
                  <a:gd name="T13" fmla="*/ 88 h 114"/>
                  <a:gd name="T14" fmla="*/ 68 w 1726"/>
                  <a:gd name="T15" fmla="*/ 80 h 114"/>
                  <a:gd name="T16" fmla="*/ 40 w 1726"/>
                  <a:gd name="T17" fmla="*/ 74 h 114"/>
                  <a:gd name="T18" fmla="*/ 18 w 1726"/>
                  <a:gd name="T19" fmla="*/ 68 h 114"/>
                  <a:gd name="T20" fmla="*/ 6 w 1726"/>
                  <a:gd name="T21" fmla="*/ 64 h 114"/>
                  <a:gd name="T22" fmla="*/ 2 w 1726"/>
                  <a:gd name="T23" fmla="*/ 60 h 114"/>
                  <a:gd name="T24" fmla="*/ 0 w 1726"/>
                  <a:gd name="T25" fmla="*/ 58 h 114"/>
                  <a:gd name="T26" fmla="*/ 0 w 1726"/>
                  <a:gd name="T27" fmla="*/ 58 h 114"/>
                  <a:gd name="T28" fmla="*/ 2 w 1726"/>
                  <a:gd name="T29" fmla="*/ 54 h 114"/>
                  <a:gd name="T30" fmla="*/ 6 w 1726"/>
                  <a:gd name="T31" fmla="*/ 52 h 114"/>
                  <a:gd name="T32" fmla="*/ 18 w 1726"/>
                  <a:gd name="T33" fmla="*/ 46 h 114"/>
                  <a:gd name="T34" fmla="*/ 40 w 1726"/>
                  <a:gd name="T35" fmla="*/ 40 h 114"/>
                  <a:gd name="T36" fmla="*/ 68 w 1726"/>
                  <a:gd name="T37" fmla="*/ 34 h 114"/>
                  <a:gd name="T38" fmla="*/ 148 w 1726"/>
                  <a:gd name="T39" fmla="*/ 26 h 114"/>
                  <a:gd name="T40" fmla="*/ 252 w 1726"/>
                  <a:gd name="T41" fmla="*/ 16 h 114"/>
                  <a:gd name="T42" fmla="*/ 380 w 1726"/>
                  <a:gd name="T43" fmla="*/ 10 h 114"/>
                  <a:gd name="T44" fmla="*/ 526 w 1726"/>
                  <a:gd name="T45" fmla="*/ 4 h 114"/>
                  <a:gd name="T46" fmla="*/ 688 w 1726"/>
                  <a:gd name="T47" fmla="*/ 2 h 114"/>
                  <a:gd name="T48" fmla="*/ 862 w 1726"/>
                  <a:gd name="T49" fmla="*/ 0 h 114"/>
                  <a:gd name="T50" fmla="*/ 862 w 1726"/>
                  <a:gd name="T51" fmla="*/ 0 h 114"/>
                  <a:gd name="T52" fmla="*/ 1038 w 1726"/>
                  <a:gd name="T53" fmla="*/ 2 h 114"/>
                  <a:gd name="T54" fmla="*/ 1200 w 1726"/>
                  <a:gd name="T55" fmla="*/ 4 h 114"/>
                  <a:gd name="T56" fmla="*/ 1348 w 1726"/>
                  <a:gd name="T57" fmla="*/ 10 h 114"/>
                  <a:gd name="T58" fmla="*/ 1474 w 1726"/>
                  <a:gd name="T59" fmla="*/ 16 h 114"/>
                  <a:gd name="T60" fmla="*/ 1580 w 1726"/>
                  <a:gd name="T61" fmla="*/ 26 h 114"/>
                  <a:gd name="T62" fmla="*/ 1660 w 1726"/>
                  <a:gd name="T63" fmla="*/ 34 h 114"/>
                  <a:gd name="T64" fmla="*/ 1688 w 1726"/>
                  <a:gd name="T65" fmla="*/ 40 h 114"/>
                  <a:gd name="T66" fmla="*/ 1710 w 1726"/>
                  <a:gd name="T67" fmla="*/ 46 h 114"/>
                  <a:gd name="T68" fmla="*/ 1722 w 1726"/>
                  <a:gd name="T69" fmla="*/ 52 h 114"/>
                  <a:gd name="T70" fmla="*/ 1726 w 1726"/>
                  <a:gd name="T71" fmla="*/ 54 h 114"/>
                  <a:gd name="T72" fmla="*/ 1726 w 1726"/>
                  <a:gd name="T73" fmla="*/ 58 h 114"/>
                  <a:gd name="T74" fmla="*/ 1726 w 1726"/>
                  <a:gd name="T75" fmla="*/ 58 h 114"/>
                  <a:gd name="T76" fmla="*/ 1726 w 1726"/>
                  <a:gd name="T77" fmla="*/ 60 h 114"/>
                  <a:gd name="T78" fmla="*/ 1722 w 1726"/>
                  <a:gd name="T79" fmla="*/ 64 h 114"/>
                  <a:gd name="T80" fmla="*/ 1710 w 1726"/>
                  <a:gd name="T81" fmla="*/ 68 h 114"/>
                  <a:gd name="T82" fmla="*/ 1688 w 1726"/>
                  <a:gd name="T83" fmla="*/ 74 h 114"/>
                  <a:gd name="T84" fmla="*/ 1660 w 1726"/>
                  <a:gd name="T85" fmla="*/ 80 h 114"/>
                  <a:gd name="T86" fmla="*/ 1580 w 1726"/>
                  <a:gd name="T87" fmla="*/ 88 h 114"/>
                  <a:gd name="T88" fmla="*/ 1474 w 1726"/>
                  <a:gd name="T89" fmla="*/ 98 h 114"/>
                  <a:gd name="T90" fmla="*/ 1348 w 1726"/>
                  <a:gd name="T91" fmla="*/ 104 h 114"/>
                  <a:gd name="T92" fmla="*/ 1200 w 1726"/>
                  <a:gd name="T93" fmla="*/ 110 h 114"/>
                  <a:gd name="T94" fmla="*/ 1038 w 1726"/>
                  <a:gd name="T95" fmla="*/ 112 h 114"/>
                  <a:gd name="T96" fmla="*/ 862 w 1726"/>
                  <a:gd name="T9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6" h="114">
                    <a:moveTo>
                      <a:pt x="862" y="114"/>
                    </a:moveTo>
                    <a:lnTo>
                      <a:pt x="862" y="114"/>
                    </a:lnTo>
                    <a:lnTo>
                      <a:pt x="688" y="112"/>
                    </a:lnTo>
                    <a:lnTo>
                      <a:pt x="526" y="110"/>
                    </a:lnTo>
                    <a:lnTo>
                      <a:pt x="380" y="104"/>
                    </a:lnTo>
                    <a:lnTo>
                      <a:pt x="252" y="98"/>
                    </a:lnTo>
                    <a:lnTo>
                      <a:pt x="148" y="88"/>
                    </a:lnTo>
                    <a:lnTo>
                      <a:pt x="68" y="80"/>
                    </a:lnTo>
                    <a:lnTo>
                      <a:pt x="40" y="74"/>
                    </a:lnTo>
                    <a:lnTo>
                      <a:pt x="18" y="68"/>
                    </a:lnTo>
                    <a:lnTo>
                      <a:pt x="6" y="64"/>
                    </a:lnTo>
                    <a:lnTo>
                      <a:pt x="2" y="60"/>
                    </a:lnTo>
                    <a:lnTo>
                      <a:pt x="0" y="58"/>
                    </a:lnTo>
                    <a:lnTo>
                      <a:pt x="2" y="54"/>
                    </a:lnTo>
                    <a:lnTo>
                      <a:pt x="6" y="52"/>
                    </a:lnTo>
                    <a:lnTo>
                      <a:pt x="18" y="46"/>
                    </a:lnTo>
                    <a:lnTo>
                      <a:pt x="40" y="40"/>
                    </a:lnTo>
                    <a:lnTo>
                      <a:pt x="68" y="34"/>
                    </a:lnTo>
                    <a:lnTo>
                      <a:pt x="148" y="26"/>
                    </a:lnTo>
                    <a:lnTo>
                      <a:pt x="252" y="16"/>
                    </a:lnTo>
                    <a:lnTo>
                      <a:pt x="380" y="10"/>
                    </a:lnTo>
                    <a:lnTo>
                      <a:pt x="526" y="4"/>
                    </a:lnTo>
                    <a:lnTo>
                      <a:pt x="688" y="2"/>
                    </a:lnTo>
                    <a:lnTo>
                      <a:pt x="862" y="0"/>
                    </a:lnTo>
                    <a:lnTo>
                      <a:pt x="1038" y="2"/>
                    </a:lnTo>
                    <a:lnTo>
                      <a:pt x="1200" y="4"/>
                    </a:lnTo>
                    <a:lnTo>
                      <a:pt x="1348" y="10"/>
                    </a:lnTo>
                    <a:lnTo>
                      <a:pt x="1474" y="16"/>
                    </a:lnTo>
                    <a:lnTo>
                      <a:pt x="1580" y="26"/>
                    </a:lnTo>
                    <a:lnTo>
                      <a:pt x="1660" y="34"/>
                    </a:lnTo>
                    <a:lnTo>
                      <a:pt x="1688" y="40"/>
                    </a:lnTo>
                    <a:lnTo>
                      <a:pt x="1710" y="46"/>
                    </a:lnTo>
                    <a:lnTo>
                      <a:pt x="1722" y="52"/>
                    </a:lnTo>
                    <a:lnTo>
                      <a:pt x="1726" y="54"/>
                    </a:lnTo>
                    <a:lnTo>
                      <a:pt x="1726" y="58"/>
                    </a:lnTo>
                    <a:lnTo>
                      <a:pt x="1726" y="60"/>
                    </a:lnTo>
                    <a:lnTo>
                      <a:pt x="1722" y="64"/>
                    </a:lnTo>
                    <a:lnTo>
                      <a:pt x="1710" y="68"/>
                    </a:lnTo>
                    <a:lnTo>
                      <a:pt x="1688" y="74"/>
                    </a:lnTo>
                    <a:lnTo>
                      <a:pt x="1660" y="80"/>
                    </a:lnTo>
                    <a:lnTo>
                      <a:pt x="1580" y="88"/>
                    </a:lnTo>
                    <a:lnTo>
                      <a:pt x="1474" y="98"/>
                    </a:lnTo>
                    <a:lnTo>
                      <a:pt x="1348" y="104"/>
                    </a:lnTo>
                    <a:lnTo>
                      <a:pt x="1200" y="110"/>
                    </a:lnTo>
                    <a:lnTo>
                      <a:pt x="1038" y="112"/>
                    </a:lnTo>
                    <a:lnTo>
                      <a:pt x="862"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5" name="Freeform 350"/>
              <p:cNvSpPr>
                <a:spLocks noChangeArrowheads="1"/>
              </p:cNvSpPr>
              <p:nvPr/>
            </p:nvSpPr>
            <p:spPr bwMode="auto">
              <a:xfrm>
                <a:off x="246" y="16"/>
                <a:ext cx="1736" cy="114"/>
              </a:xfrm>
              <a:custGeom>
                <a:avLst/>
                <a:gdLst>
                  <a:gd name="T0" fmla="*/ 866 w 1736"/>
                  <a:gd name="T1" fmla="*/ 0 h 114"/>
                  <a:gd name="T2" fmla="*/ 866 w 1736"/>
                  <a:gd name="T3" fmla="*/ 0 h 114"/>
                  <a:gd name="T4" fmla="*/ 692 w 1736"/>
                  <a:gd name="T5" fmla="*/ 0 h 114"/>
                  <a:gd name="T6" fmla="*/ 528 w 1736"/>
                  <a:gd name="T7" fmla="*/ 4 h 114"/>
                  <a:gd name="T8" fmla="*/ 382 w 1736"/>
                  <a:gd name="T9" fmla="*/ 10 h 114"/>
                  <a:gd name="T10" fmla="*/ 254 w 1736"/>
                  <a:gd name="T11" fmla="*/ 16 h 114"/>
                  <a:gd name="T12" fmla="*/ 148 w 1736"/>
                  <a:gd name="T13" fmla="*/ 24 h 114"/>
                  <a:gd name="T14" fmla="*/ 68 w 1736"/>
                  <a:gd name="T15" fmla="*/ 34 h 114"/>
                  <a:gd name="T16" fmla="*/ 38 w 1736"/>
                  <a:gd name="T17" fmla="*/ 40 h 114"/>
                  <a:gd name="T18" fmla="*/ 18 w 1736"/>
                  <a:gd name="T19" fmla="*/ 46 h 114"/>
                  <a:gd name="T20" fmla="*/ 4 w 1736"/>
                  <a:gd name="T21" fmla="*/ 52 h 114"/>
                  <a:gd name="T22" fmla="*/ 0 w 1736"/>
                  <a:gd name="T23" fmla="*/ 54 h 114"/>
                  <a:gd name="T24" fmla="*/ 0 w 1736"/>
                  <a:gd name="T25" fmla="*/ 58 h 114"/>
                  <a:gd name="T26" fmla="*/ 0 w 1736"/>
                  <a:gd name="T27" fmla="*/ 58 h 114"/>
                  <a:gd name="T28" fmla="*/ 0 w 1736"/>
                  <a:gd name="T29" fmla="*/ 60 h 114"/>
                  <a:gd name="T30" fmla="*/ 4 w 1736"/>
                  <a:gd name="T31" fmla="*/ 64 h 114"/>
                  <a:gd name="T32" fmla="*/ 18 w 1736"/>
                  <a:gd name="T33" fmla="*/ 68 h 114"/>
                  <a:gd name="T34" fmla="*/ 38 w 1736"/>
                  <a:gd name="T35" fmla="*/ 74 h 114"/>
                  <a:gd name="T36" fmla="*/ 68 w 1736"/>
                  <a:gd name="T37" fmla="*/ 80 h 114"/>
                  <a:gd name="T38" fmla="*/ 148 w 1736"/>
                  <a:gd name="T39" fmla="*/ 88 h 114"/>
                  <a:gd name="T40" fmla="*/ 254 w 1736"/>
                  <a:gd name="T41" fmla="*/ 98 h 114"/>
                  <a:gd name="T42" fmla="*/ 382 w 1736"/>
                  <a:gd name="T43" fmla="*/ 104 h 114"/>
                  <a:gd name="T44" fmla="*/ 528 w 1736"/>
                  <a:gd name="T45" fmla="*/ 110 h 114"/>
                  <a:gd name="T46" fmla="*/ 692 w 1736"/>
                  <a:gd name="T47" fmla="*/ 112 h 114"/>
                  <a:gd name="T48" fmla="*/ 866 w 1736"/>
                  <a:gd name="T49" fmla="*/ 114 h 114"/>
                  <a:gd name="T50" fmla="*/ 866 w 1736"/>
                  <a:gd name="T51" fmla="*/ 114 h 114"/>
                  <a:gd name="T52" fmla="*/ 1042 w 1736"/>
                  <a:gd name="T53" fmla="*/ 112 h 114"/>
                  <a:gd name="T54" fmla="*/ 1206 w 1736"/>
                  <a:gd name="T55" fmla="*/ 110 h 114"/>
                  <a:gd name="T56" fmla="*/ 1354 w 1736"/>
                  <a:gd name="T57" fmla="*/ 104 h 114"/>
                  <a:gd name="T58" fmla="*/ 1482 w 1736"/>
                  <a:gd name="T59" fmla="*/ 98 h 114"/>
                  <a:gd name="T60" fmla="*/ 1588 w 1736"/>
                  <a:gd name="T61" fmla="*/ 88 h 114"/>
                  <a:gd name="T62" fmla="*/ 1668 w 1736"/>
                  <a:gd name="T63" fmla="*/ 80 h 114"/>
                  <a:gd name="T64" fmla="*/ 1698 w 1736"/>
                  <a:gd name="T65" fmla="*/ 74 h 114"/>
                  <a:gd name="T66" fmla="*/ 1718 w 1736"/>
                  <a:gd name="T67" fmla="*/ 68 h 114"/>
                  <a:gd name="T68" fmla="*/ 1732 w 1736"/>
                  <a:gd name="T69" fmla="*/ 64 h 114"/>
                  <a:gd name="T70" fmla="*/ 1734 w 1736"/>
                  <a:gd name="T71" fmla="*/ 60 h 114"/>
                  <a:gd name="T72" fmla="*/ 1736 w 1736"/>
                  <a:gd name="T73" fmla="*/ 58 h 114"/>
                  <a:gd name="T74" fmla="*/ 1736 w 1736"/>
                  <a:gd name="T75" fmla="*/ 58 h 114"/>
                  <a:gd name="T76" fmla="*/ 1734 w 1736"/>
                  <a:gd name="T77" fmla="*/ 54 h 114"/>
                  <a:gd name="T78" fmla="*/ 1732 w 1736"/>
                  <a:gd name="T79" fmla="*/ 52 h 114"/>
                  <a:gd name="T80" fmla="*/ 1718 w 1736"/>
                  <a:gd name="T81" fmla="*/ 46 h 114"/>
                  <a:gd name="T82" fmla="*/ 1698 w 1736"/>
                  <a:gd name="T83" fmla="*/ 40 h 114"/>
                  <a:gd name="T84" fmla="*/ 1668 w 1736"/>
                  <a:gd name="T85" fmla="*/ 34 h 114"/>
                  <a:gd name="T86" fmla="*/ 1588 w 1736"/>
                  <a:gd name="T87" fmla="*/ 24 h 114"/>
                  <a:gd name="T88" fmla="*/ 1482 w 1736"/>
                  <a:gd name="T89" fmla="*/ 16 h 114"/>
                  <a:gd name="T90" fmla="*/ 1354 w 1736"/>
                  <a:gd name="T91" fmla="*/ 10 h 114"/>
                  <a:gd name="T92" fmla="*/ 1206 w 1736"/>
                  <a:gd name="T93" fmla="*/ 4 h 114"/>
                  <a:gd name="T94" fmla="*/ 1042 w 1736"/>
                  <a:gd name="T95" fmla="*/ 0 h 114"/>
                  <a:gd name="T96" fmla="*/ 866 w 173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6" h="114">
                    <a:moveTo>
                      <a:pt x="866" y="0"/>
                    </a:moveTo>
                    <a:lnTo>
                      <a:pt x="866" y="0"/>
                    </a:lnTo>
                    <a:lnTo>
                      <a:pt x="692" y="0"/>
                    </a:lnTo>
                    <a:lnTo>
                      <a:pt x="528" y="4"/>
                    </a:lnTo>
                    <a:lnTo>
                      <a:pt x="382" y="10"/>
                    </a:lnTo>
                    <a:lnTo>
                      <a:pt x="254" y="16"/>
                    </a:lnTo>
                    <a:lnTo>
                      <a:pt x="148" y="24"/>
                    </a:lnTo>
                    <a:lnTo>
                      <a:pt x="68" y="34"/>
                    </a:lnTo>
                    <a:lnTo>
                      <a:pt x="38" y="40"/>
                    </a:lnTo>
                    <a:lnTo>
                      <a:pt x="18" y="46"/>
                    </a:lnTo>
                    <a:lnTo>
                      <a:pt x="4" y="52"/>
                    </a:lnTo>
                    <a:lnTo>
                      <a:pt x="0" y="54"/>
                    </a:lnTo>
                    <a:lnTo>
                      <a:pt x="0" y="58"/>
                    </a:lnTo>
                    <a:lnTo>
                      <a:pt x="0" y="60"/>
                    </a:lnTo>
                    <a:lnTo>
                      <a:pt x="4" y="64"/>
                    </a:lnTo>
                    <a:lnTo>
                      <a:pt x="18" y="68"/>
                    </a:lnTo>
                    <a:lnTo>
                      <a:pt x="38" y="74"/>
                    </a:lnTo>
                    <a:lnTo>
                      <a:pt x="68" y="80"/>
                    </a:lnTo>
                    <a:lnTo>
                      <a:pt x="148" y="88"/>
                    </a:lnTo>
                    <a:lnTo>
                      <a:pt x="254" y="98"/>
                    </a:lnTo>
                    <a:lnTo>
                      <a:pt x="382" y="104"/>
                    </a:lnTo>
                    <a:lnTo>
                      <a:pt x="528" y="110"/>
                    </a:lnTo>
                    <a:lnTo>
                      <a:pt x="692" y="112"/>
                    </a:lnTo>
                    <a:lnTo>
                      <a:pt x="866" y="114"/>
                    </a:lnTo>
                    <a:lnTo>
                      <a:pt x="1042" y="112"/>
                    </a:lnTo>
                    <a:lnTo>
                      <a:pt x="1206" y="110"/>
                    </a:lnTo>
                    <a:lnTo>
                      <a:pt x="1354" y="104"/>
                    </a:lnTo>
                    <a:lnTo>
                      <a:pt x="1482" y="98"/>
                    </a:lnTo>
                    <a:lnTo>
                      <a:pt x="1588" y="88"/>
                    </a:lnTo>
                    <a:lnTo>
                      <a:pt x="1668" y="80"/>
                    </a:lnTo>
                    <a:lnTo>
                      <a:pt x="1698" y="74"/>
                    </a:lnTo>
                    <a:lnTo>
                      <a:pt x="1718" y="68"/>
                    </a:lnTo>
                    <a:lnTo>
                      <a:pt x="1732" y="64"/>
                    </a:lnTo>
                    <a:lnTo>
                      <a:pt x="1734" y="60"/>
                    </a:lnTo>
                    <a:lnTo>
                      <a:pt x="1736" y="58"/>
                    </a:lnTo>
                    <a:lnTo>
                      <a:pt x="1734" y="54"/>
                    </a:lnTo>
                    <a:lnTo>
                      <a:pt x="1732" y="52"/>
                    </a:lnTo>
                    <a:lnTo>
                      <a:pt x="1718" y="46"/>
                    </a:lnTo>
                    <a:lnTo>
                      <a:pt x="1698" y="40"/>
                    </a:lnTo>
                    <a:lnTo>
                      <a:pt x="1668" y="34"/>
                    </a:lnTo>
                    <a:lnTo>
                      <a:pt x="1588" y="24"/>
                    </a:lnTo>
                    <a:lnTo>
                      <a:pt x="1482" y="16"/>
                    </a:lnTo>
                    <a:lnTo>
                      <a:pt x="1354" y="10"/>
                    </a:lnTo>
                    <a:lnTo>
                      <a:pt x="1206" y="4"/>
                    </a:lnTo>
                    <a:lnTo>
                      <a:pt x="1042" y="0"/>
                    </a:lnTo>
                    <a:lnTo>
                      <a:pt x="8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6" name="Freeform 351"/>
              <p:cNvSpPr>
                <a:spLocks noEditPoints="1" noChangeArrowheads="1"/>
              </p:cNvSpPr>
              <p:nvPr/>
            </p:nvSpPr>
            <p:spPr bwMode="auto">
              <a:xfrm>
                <a:off x="250" y="16"/>
                <a:ext cx="1726" cy="114"/>
              </a:xfrm>
              <a:custGeom>
                <a:avLst/>
                <a:gdLst>
                  <a:gd name="T0" fmla="*/ 862 w 1726"/>
                  <a:gd name="T1" fmla="*/ 114 h 114"/>
                  <a:gd name="T2" fmla="*/ 528 w 1726"/>
                  <a:gd name="T3" fmla="*/ 108 h 114"/>
                  <a:gd name="T4" fmla="*/ 256 w 1726"/>
                  <a:gd name="T5" fmla="*/ 96 h 114"/>
                  <a:gd name="T6" fmla="*/ 72 w 1726"/>
                  <a:gd name="T7" fmla="*/ 78 h 114"/>
                  <a:gd name="T8" fmla="*/ 24 w 1726"/>
                  <a:gd name="T9" fmla="*/ 68 h 114"/>
                  <a:gd name="T10" fmla="*/ 6 w 1726"/>
                  <a:gd name="T11" fmla="*/ 60 h 114"/>
                  <a:gd name="T12" fmla="*/ 6 w 1726"/>
                  <a:gd name="T13" fmla="*/ 58 h 114"/>
                  <a:gd name="T14" fmla="*/ 10 w 1726"/>
                  <a:gd name="T15" fmla="*/ 52 h 114"/>
                  <a:gd name="T16" fmla="*/ 44 w 1726"/>
                  <a:gd name="T17" fmla="*/ 40 h 114"/>
                  <a:gd name="T18" fmla="*/ 152 w 1726"/>
                  <a:gd name="T19" fmla="*/ 26 h 114"/>
                  <a:gd name="T20" fmla="*/ 384 w 1726"/>
                  <a:gd name="T21" fmla="*/ 10 h 114"/>
                  <a:gd name="T22" fmla="*/ 690 w 1726"/>
                  <a:gd name="T23" fmla="*/ 2 h 114"/>
                  <a:gd name="T24" fmla="*/ 862 w 1726"/>
                  <a:gd name="T25" fmla="*/ 0 h 114"/>
                  <a:gd name="T26" fmla="*/ 1198 w 1726"/>
                  <a:gd name="T27" fmla="*/ 4 h 114"/>
                  <a:gd name="T28" fmla="*/ 1472 w 1726"/>
                  <a:gd name="T29" fmla="*/ 16 h 114"/>
                  <a:gd name="T30" fmla="*/ 1654 w 1726"/>
                  <a:gd name="T31" fmla="*/ 36 h 114"/>
                  <a:gd name="T32" fmla="*/ 1704 w 1726"/>
                  <a:gd name="T33" fmla="*/ 46 h 114"/>
                  <a:gd name="T34" fmla="*/ 1720 w 1726"/>
                  <a:gd name="T35" fmla="*/ 54 h 114"/>
                  <a:gd name="T36" fmla="*/ 1722 w 1726"/>
                  <a:gd name="T37" fmla="*/ 58 h 114"/>
                  <a:gd name="T38" fmla="*/ 1718 w 1726"/>
                  <a:gd name="T39" fmla="*/ 64 h 114"/>
                  <a:gd name="T40" fmla="*/ 1684 w 1726"/>
                  <a:gd name="T41" fmla="*/ 74 h 114"/>
                  <a:gd name="T42" fmla="*/ 1576 w 1726"/>
                  <a:gd name="T43" fmla="*/ 88 h 114"/>
                  <a:gd name="T44" fmla="*/ 1344 w 1726"/>
                  <a:gd name="T45" fmla="*/ 104 h 114"/>
                  <a:gd name="T46" fmla="*/ 1036 w 1726"/>
                  <a:gd name="T47" fmla="*/ 112 h 114"/>
                  <a:gd name="T48" fmla="*/ 862 w 1726"/>
                  <a:gd name="T49" fmla="*/ 0 h 114"/>
                  <a:gd name="T50" fmla="*/ 688 w 1726"/>
                  <a:gd name="T51" fmla="*/ 2 h 114"/>
                  <a:gd name="T52" fmla="*/ 380 w 1726"/>
                  <a:gd name="T53" fmla="*/ 10 h 114"/>
                  <a:gd name="T54" fmla="*/ 148 w 1726"/>
                  <a:gd name="T55" fmla="*/ 26 h 114"/>
                  <a:gd name="T56" fmla="*/ 40 w 1726"/>
                  <a:gd name="T57" fmla="*/ 40 h 114"/>
                  <a:gd name="T58" fmla="*/ 6 w 1726"/>
                  <a:gd name="T59" fmla="*/ 52 h 114"/>
                  <a:gd name="T60" fmla="*/ 0 w 1726"/>
                  <a:gd name="T61" fmla="*/ 58 h 114"/>
                  <a:gd name="T62" fmla="*/ 2 w 1726"/>
                  <a:gd name="T63" fmla="*/ 60 h 114"/>
                  <a:gd name="T64" fmla="*/ 18 w 1726"/>
                  <a:gd name="T65" fmla="*/ 68 h 114"/>
                  <a:gd name="T66" fmla="*/ 68 w 1726"/>
                  <a:gd name="T67" fmla="*/ 80 h 114"/>
                  <a:gd name="T68" fmla="*/ 252 w 1726"/>
                  <a:gd name="T69" fmla="*/ 98 h 114"/>
                  <a:gd name="T70" fmla="*/ 526 w 1726"/>
                  <a:gd name="T71" fmla="*/ 110 h 114"/>
                  <a:gd name="T72" fmla="*/ 862 w 1726"/>
                  <a:gd name="T73" fmla="*/ 114 h 114"/>
                  <a:gd name="T74" fmla="*/ 1038 w 1726"/>
                  <a:gd name="T75" fmla="*/ 112 h 114"/>
                  <a:gd name="T76" fmla="*/ 1348 w 1726"/>
                  <a:gd name="T77" fmla="*/ 104 h 114"/>
                  <a:gd name="T78" fmla="*/ 1580 w 1726"/>
                  <a:gd name="T79" fmla="*/ 88 h 114"/>
                  <a:gd name="T80" fmla="*/ 1688 w 1726"/>
                  <a:gd name="T81" fmla="*/ 74 h 114"/>
                  <a:gd name="T82" fmla="*/ 1722 w 1726"/>
                  <a:gd name="T83" fmla="*/ 64 h 114"/>
                  <a:gd name="T84" fmla="*/ 1726 w 1726"/>
                  <a:gd name="T85" fmla="*/ 58 h 114"/>
                  <a:gd name="T86" fmla="*/ 1726 w 1726"/>
                  <a:gd name="T87" fmla="*/ 54 h 114"/>
                  <a:gd name="T88" fmla="*/ 1710 w 1726"/>
                  <a:gd name="T89" fmla="*/ 46 h 114"/>
                  <a:gd name="T90" fmla="*/ 1660 w 1726"/>
                  <a:gd name="T91" fmla="*/ 34 h 114"/>
                  <a:gd name="T92" fmla="*/ 1474 w 1726"/>
                  <a:gd name="T93" fmla="*/ 16 h 114"/>
                  <a:gd name="T94" fmla="*/ 1200 w 1726"/>
                  <a:gd name="T95" fmla="*/ 4 h 114"/>
                  <a:gd name="T96" fmla="*/ 862 w 172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6" h="114">
                    <a:moveTo>
                      <a:pt x="862" y="114"/>
                    </a:moveTo>
                    <a:lnTo>
                      <a:pt x="862" y="114"/>
                    </a:lnTo>
                    <a:lnTo>
                      <a:pt x="690" y="112"/>
                    </a:lnTo>
                    <a:lnTo>
                      <a:pt x="528" y="108"/>
                    </a:lnTo>
                    <a:lnTo>
                      <a:pt x="384" y="104"/>
                    </a:lnTo>
                    <a:lnTo>
                      <a:pt x="256" y="96"/>
                    </a:lnTo>
                    <a:lnTo>
                      <a:pt x="152" y="88"/>
                    </a:lnTo>
                    <a:lnTo>
                      <a:pt x="72" y="78"/>
                    </a:lnTo>
                    <a:lnTo>
                      <a:pt x="44" y="74"/>
                    </a:lnTo>
                    <a:lnTo>
                      <a:pt x="24" y="68"/>
                    </a:lnTo>
                    <a:lnTo>
                      <a:pt x="10" y="64"/>
                    </a:lnTo>
                    <a:lnTo>
                      <a:pt x="6" y="60"/>
                    </a:lnTo>
                    <a:lnTo>
                      <a:pt x="6" y="58"/>
                    </a:lnTo>
                    <a:lnTo>
                      <a:pt x="6" y="54"/>
                    </a:lnTo>
                    <a:lnTo>
                      <a:pt x="10" y="52"/>
                    </a:lnTo>
                    <a:lnTo>
                      <a:pt x="24" y="46"/>
                    </a:lnTo>
                    <a:lnTo>
                      <a:pt x="44" y="40"/>
                    </a:lnTo>
                    <a:lnTo>
                      <a:pt x="72" y="36"/>
                    </a:lnTo>
                    <a:lnTo>
                      <a:pt x="152" y="26"/>
                    </a:lnTo>
                    <a:lnTo>
                      <a:pt x="256" y="16"/>
                    </a:lnTo>
                    <a:lnTo>
                      <a:pt x="384" y="10"/>
                    </a:lnTo>
                    <a:lnTo>
                      <a:pt x="528" y="4"/>
                    </a:lnTo>
                    <a:lnTo>
                      <a:pt x="690" y="2"/>
                    </a:lnTo>
                    <a:lnTo>
                      <a:pt x="862" y="0"/>
                    </a:lnTo>
                    <a:lnTo>
                      <a:pt x="1036" y="2"/>
                    </a:lnTo>
                    <a:lnTo>
                      <a:pt x="1198" y="4"/>
                    </a:lnTo>
                    <a:lnTo>
                      <a:pt x="1344" y="10"/>
                    </a:lnTo>
                    <a:lnTo>
                      <a:pt x="1472" y="16"/>
                    </a:lnTo>
                    <a:lnTo>
                      <a:pt x="1576" y="26"/>
                    </a:lnTo>
                    <a:lnTo>
                      <a:pt x="1654" y="36"/>
                    </a:lnTo>
                    <a:lnTo>
                      <a:pt x="1684" y="40"/>
                    </a:lnTo>
                    <a:lnTo>
                      <a:pt x="1704" y="46"/>
                    </a:lnTo>
                    <a:lnTo>
                      <a:pt x="1718" y="52"/>
                    </a:lnTo>
                    <a:lnTo>
                      <a:pt x="1720" y="54"/>
                    </a:lnTo>
                    <a:lnTo>
                      <a:pt x="1722" y="58"/>
                    </a:lnTo>
                    <a:lnTo>
                      <a:pt x="1720" y="60"/>
                    </a:lnTo>
                    <a:lnTo>
                      <a:pt x="1718" y="64"/>
                    </a:lnTo>
                    <a:lnTo>
                      <a:pt x="1704" y="68"/>
                    </a:lnTo>
                    <a:lnTo>
                      <a:pt x="1684" y="74"/>
                    </a:lnTo>
                    <a:lnTo>
                      <a:pt x="1654" y="78"/>
                    </a:lnTo>
                    <a:lnTo>
                      <a:pt x="1576" y="88"/>
                    </a:lnTo>
                    <a:lnTo>
                      <a:pt x="1472" y="96"/>
                    </a:lnTo>
                    <a:lnTo>
                      <a:pt x="1344" y="104"/>
                    </a:lnTo>
                    <a:lnTo>
                      <a:pt x="1198" y="108"/>
                    </a:lnTo>
                    <a:lnTo>
                      <a:pt x="1036" y="112"/>
                    </a:lnTo>
                    <a:lnTo>
                      <a:pt x="862" y="114"/>
                    </a:lnTo>
                    <a:close/>
                    <a:moveTo>
                      <a:pt x="862" y="0"/>
                    </a:moveTo>
                    <a:lnTo>
                      <a:pt x="862" y="0"/>
                    </a:lnTo>
                    <a:lnTo>
                      <a:pt x="688" y="2"/>
                    </a:lnTo>
                    <a:lnTo>
                      <a:pt x="526" y="4"/>
                    </a:lnTo>
                    <a:lnTo>
                      <a:pt x="380" y="10"/>
                    </a:lnTo>
                    <a:lnTo>
                      <a:pt x="252" y="16"/>
                    </a:lnTo>
                    <a:lnTo>
                      <a:pt x="148" y="26"/>
                    </a:lnTo>
                    <a:lnTo>
                      <a:pt x="68" y="34"/>
                    </a:lnTo>
                    <a:lnTo>
                      <a:pt x="40" y="40"/>
                    </a:lnTo>
                    <a:lnTo>
                      <a:pt x="18" y="46"/>
                    </a:lnTo>
                    <a:lnTo>
                      <a:pt x="6" y="52"/>
                    </a:lnTo>
                    <a:lnTo>
                      <a:pt x="2" y="54"/>
                    </a:lnTo>
                    <a:lnTo>
                      <a:pt x="0" y="58"/>
                    </a:lnTo>
                    <a:lnTo>
                      <a:pt x="2" y="60"/>
                    </a:lnTo>
                    <a:lnTo>
                      <a:pt x="6" y="64"/>
                    </a:lnTo>
                    <a:lnTo>
                      <a:pt x="18" y="68"/>
                    </a:lnTo>
                    <a:lnTo>
                      <a:pt x="40" y="74"/>
                    </a:lnTo>
                    <a:lnTo>
                      <a:pt x="68" y="80"/>
                    </a:lnTo>
                    <a:lnTo>
                      <a:pt x="148" y="88"/>
                    </a:lnTo>
                    <a:lnTo>
                      <a:pt x="252" y="98"/>
                    </a:lnTo>
                    <a:lnTo>
                      <a:pt x="380" y="104"/>
                    </a:lnTo>
                    <a:lnTo>
                      <a:pt x="526" y="110"/>
                    </a:lnTo>
                    <a:lnTo>
                      <a:pt x="688" y="112"/>
                    </a:lnTo>
                    <a:lnTo>
                      <a:pt x="862" y="114"/>
                    </a:lnTo>
                    <a:lnTo>
                      <a:pt x="1038" y="112"/>
                    </a:lnTo>
                    <a:lnTo>
                      <a:pt x="1200" y="110"/>
                    </a:lnTo>
                    <a:lnTo>
                      <a:pt x="1348" y="104"/>
                    </a:lnTo>
                    <a:lnTo>
                      <a:pt x="1474" y="98"/>
                    </a:lnTo>
                    <a:lnTo>
                      <a:pt x="1580" y="88"/>
                    </a:lnTo>
                    <a:lnTo>
                      <a:pt x="1660" y="80"/>
                    </a:lnTo>
                    <a:lnTo>
                      <a:pt x="1688" y="74"/>
                    </a:lnTo>
                    <a:lnTo>
                      <a:pt x="1710" y="68"/>
                    </a:lnTo>
                    <a:lnTo>
                      <a:pt x="1722" y="64"/>
                    </a:lnTo>
                    <a:lnTo>
                      <a:pt x="1726" y="60"/>
                    </a:lnTo>
                    <a:lnTo>
                      <a:pt x="1726" y="58"/>
                    </a:lnTo>
                    <a:lnTo>
                      <a:pt x="1726" y="54"/>
                    </a:lnTo>
                    <a:lnTo>
                      <a:pt x="1722" y="52"/>
                    </a:lnTo>
                    <a:lnTo>
                      <a:pt x="1710" y="46"/>
                    </a:lnTo>
                    <a:lnTo>
                      <a:pt x="1688" y="40"/>
                    </a:lnTo>
                    <a:lnTo>
                      <a:pt x="1660" y="34"/>
                    </a:lnTo>
                    <a:lnTo>
                      <a:pt x="1580" y="26"/>
                    </a:lnTo>
                    <a:lnTo>
                      <a:pt x="1474" y="16"/>
                    </a:lnTo>
                    <a:lnTo>
                      <a:pt x="1348" y="10"/>
                    </a:lnTo>
                    <a:lnTo>
                      <a:pt x="1200" y="4"/>
                    </a:lnTo>
                    <a:lnTo>
                      <a:pt x="1038" y="2"/>
                    </a:lnTo>
                    <a:lnTo>
                      <a:pt x="862" y="0"/>
                    </a:lnTo>
                    <a:close/>
                  </a:path>
                </a:pathLst>
              </a:custGeom>
              <a:solidFill>
                <a:srgbClr val="D9D6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7" name="Freeform 352"/>
              <p:cNvSpPr>
                <a:spLocks noChangeArrowheads="1"/>
              </p:cNvSpPr>
              <p:nvPr/>
            </p:nvSpPr>
            <p:spPr bwMode="auto">
              <a:xfrm>
                <a:off x="256" y="16"/>
                <a:ext cx="1716" cy="114"/>
              </a:xfrm>
              <a:custGeom>
                <a:avLst/>
                <a:gdLst>
                  <a:gd name="T0" fmla="*/ 856 w 1716"/>
                  <a:gd name="T1" fmla="*/ 114 h 114"/>
                  <a:gd name="T2" fmla="*/ 856 w 1716"/>
                  <a:gd name="T3" fmla="*/ 114 h 114"/>
                  <a:gd name="T4" fmla="*/ 684 w 1716"/>
                  <a:gd name="T5" fmla="*/ 112 h 114"/>
                  <a:gd name="T6" fmla="*/ 522 w 1716"/>
                  <a:gd name="T7" fmla="*/ 108 h 114"/>
                  <a:gd name="T8" fmla="*/ 378 w 1716"/>
                  <a:gd name="T9" fmla="*/ 104 h 114"/>
                  <a:gd name="T10" fmla="*/ 250 w 1716"/>
                  <a:gd name="T11" fmla="*/ 96 h 114"/>
                  <a:gd name="T12" fmla="*/ 146 w 1716"/>
                  <a:gd name="T13" fmla="*/ 88 h 114"/>
                  <a:gd name="T14" fmla="*/ 66 w 1716"/>
                  <a:gd name="T15" fmla="*/ 78 h 114"/>
                  <a:gd name="T16" fmla="*/ 38 w 1716"/>
                  <a:gd name="T17" fmla="*/ 74 h 114"/>
                  <a:gd name="T18" fmla="*/ 18 w 1716"/>
                  <a:gd name="T19" fmla="*/ 68 h 114"/>
                  <a:gd name="T20" fmla="*/ 4 w 1716"/>
                  <a:gd name="T21" fmla="*/ 64 h 114"/>
                  <a:gd name="T22" fmla="*/ 0 w 1716"/>
                  <a:gd name="T23" fmla="*/ 60 h 114"/>
                  <a:gd name="T24" fmla="*/ 0 w 1716"/>
                  <a:gd name="T25" fmla="*/ 58 h 114"/>
                  <a:gd name="T26" fmla="*/ 0 w 1716"/>
                  <a:gd name="T27" fmla="*/ 58 h 114"/>
                  <a:gd name="T28" fmla="*/ 0 w 1716"/>
                  <a:gd name="T29" fmla="*/ 54 h 114"/>
                  <a:gd name="T30" fmla="*/ 4 w 1716"/>
                  <a:gd name="T31" fmla="*/ 52 h 114"/>
                  <a:gd name="T32" fmla="*/ 18 w 1716"/>
                  <a:gd name="T33" fmla="*/ 46 h 114"/>
                  <a:gd name="T34" fmla="*/ 38 w 1716"/>
                  <a:gd name="T35" fmla="*/ 40 h 114"/>
                  <a:gd name="T36" fmla="*/ 66 w 1716"/>
                  <a:gd name="T37" fmla="*/ 36 h 114"/>
                  <a:gd name="T38" fmla="*/ 146 w 1716"/>
                  <a:gd name="T39" fmla="*/ 26 h 114"/>
                  <a:gd name="T40" fmla="*/ 250 w 1716"/>
                  <a:gd name="T41" fmla="*/ 16 h 114"/>
                  <a:gd name="T42" fmla="*/ 378 w 1716"/>
                  <a:gd name="T43" fmla="*/ 10 h 114"/>
                  <a:gd name="T44" fmla="*/ 522 w 1716"/>
                  <a:gd name="T45" fmla="*/ 4 h 114"/>
                  <a:gd name="T46" fmla="*/ 684 w 1716"/>
                  <a:gd name="T47" fmla="*/ 2 h 114"/>
                  <a:gd name="T48" fmla="*/ 856 w 1716"/>
                  <a:gd name="T49" fmla="*/ 0 h 114"/>
                  <a:gd name="T50" fmla="*/ 856 w 1716"/>
                  <a:gd name="T51" fmla="*/ 0 h 114"/>
                  <a:gd name="T52" fmla="*/ 1030 w 1716"/>
                  <a:gd name="T53" fmla="*/ 2 h 114"/>
                  <a:gd name="T54" fmla="*/ 1192 w 1716"/>
                  <a:gd name="T55" fmla="*/ 4 h 114"/>
                  <a:gd name="T56" fmla="*/ 1338 w 1716"/>
                  <a:gd name="T57" fmla="*/ 10 h 114"/>
                  <a:gd name="T58" fmla="*/ 1466 w 1716"/>
                  <a:gd name="T59" fmla="*/ 16 h 114"/>
                  <a:gd name="T60" fmla="*/ 1570 w 1716"/>
                  <a:gd name="T61" fmla="*/ 26 h 114"/>
                  <a:gd name="T62" fmla="*/ 1648 w 1716"/>
                  <a:gd name="T63" fmla="*/ 36 h 114"/>
                  <a:gd name="T64" fmla="*/ 1678 w 1716"/>
                  <a:gd name="T65" fmla="*/ 40 h 114"/>
                  <a:gd name="T66" fmla="*/ 1698 w 1716"/>
                  <a:gd name="T67" fmla="*/ 46 h 114"/>
                  <a:gd name="T68" fmla="*/ 1712 w 1716"/>
                  <a:gd name="T69" fmla="*/ 52 h 114"/>
                  <a:gd name="T70" fmla="*/ 1714 w 1716"/>
                  <a:gd name="T71" fmla="*/ 54 h 114"/>
                  <a:gd name="T72" fmla="*/ 1716 w 1716"/>
                  <a:gd name="T73" fmla="*/ 58 h 114"/>
                  <a:gd name="T74" fmla="*/ 1716 w 1716"/>
                  <a:gd name="T75" fmla="*/ 58 h 114"/>
                  <a:gd name="T76" fmla="*/ 1714 w 1716"/>
                  <a:gd name="T77" fmla="*/ 60 h 114"/>
                  <a:gd name="T78" fmla="*/ 1712 w 1716"/>
                  <a:gd name="T79" fmla="*/ 64 h 114"/>
                  <a:gd name="T80" fmla="*/ 1698 w 1716"/>
                  <a:gd name="T81" fmla="*/ 68 h 114"/>
                  <a:gd name="T82" fmla="*/ 1678 w 1716"/>
                  <a:gd name="T83" fmla="*/ 74 h 114"/>
                  <a:gd name="T84" fmla="*/ 1648 w 1716"/>
                  <a:gd name="T85" fmla="*/ 78 h 114"/>
                  <a:gd name="T86" fmla="*/ 1570 w 1716"/>
                  <a:gd name="T87" fmla="*/ 88 h 114"/>
                  <a:gd name="T88" fmla="*/ 1466 w 1716"/>
                  <a:gd name="T89" fmla="*/ 96 h 114"/>
                  <a:gd name="T90" fmla="*/ 1338 w 1716"/>
                  <a:gd name="T91" fmla="*/ 104 h 114"/>
                  <a:gd name="T92" fmla="*/ 1192 w 1716"/>
                  <a:gd name="T93" fmla="*/ 108 h 114"/>
                  <a:gd name="T94" fmla="*/ 1030 w 1716"/>
                  <a:gd name="T95" fmla="*/ 112 h 114"/>
                  <a:gd name="T96" fmla="*/ 856 w 1716"/>
                  <a:gd name="T9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6" h="114">
                    <a:moveTo>
                      <a:pt x="856" y="114"/>
                    </a:moveTo>
                    <a:lnTo>
                      <a:pt x="856" y="114"/>
                    </a:lnTo>
                    <a:lnTo>
                      <a:pt x="684" y="112"/>
                    </a:lnTo>
                    <a:lnTo>
                      <a:pt x="522" y="108"/>
                    </a:lnTo>
                    <a:lnTo>
                      <a:pt x="378" y="104"/>
                    </a:lnTo>
                    <a:lnTo>
                      <a:pt x="250" y="96"/>
                    </a:lnTo>
                    <a:lnTo>
                      <a:pt x="146" y="88"/>
                    </a:lnTo>
                    <a:lnTo>
                      <a:pt x="66" y="78"/>
                    </a:lnTo>
                    <a:lnTo>
                      <a:pt x="38" y="74"/>
                    </a:lnTo>
                    <a:lnTo>
                      <a:pt x="18" y="68"/>
                    </a:lnTo>
                    <a:lnTo>
                      <a:pt x="4" y="64"/>
                    </a:lnTo>
                    <a:lnTo>
                      <a:pt x="0" y="60"/>
                    </a:lnTo>
                    <a:lnTo>
                      <a:pt x="0" y="58"/>
                    </a:lnTo>
                    <a:lnTo>
                      <a:pt x="0" y="54"/>
                    </a:lnTo>
                    <a:lnTo>
                      <a:pt x="4" y="52"/>
                    </a:lnTo>
                    <a:lnTo>
                      <a:pt x="18" y="46"/>
                    </a:lnTo>
                    <a:lnTo>
                      <a:pt x="38" y="40"/>
                    </a:lnTo>
                    <a:lnTo>
                      <a:pt x="66" y="36"/>
                    </a:lnTo>
                    <a:lnTo>
                      <a:pt x="146" y="26"/>
                    </a:lnTo>
                    <a:lnTo>
                      <a:pt x="250" y="16"/>
                    </a:lnTo>
                    <a:lnTo>
                      <a:pt x="378" y="10"/>
                    </a:lnTo>
                    <a:lnTo>
                      <a:pt x="522" y="4"/>
                    </a:lnTo>
                    <a:lnTo>
                      <a:pt x="684" y="2"/>
                    </a:lnTo>
                    <a:lnTo>
                      <a:pt x="856" y="0"/>
                    </a:lnTo>
                    <a:lnTo>
                      <a:pt x="1030" y="2"/>
                    </a:lnTo>
                    <a:lnTo>
                      <a:pt x="1192" y="4"/>
                    </a:lnTo>
                    <a:lnTo>
                      <a:pt x="1338" y="10"/>
                    </a:lnTo>
                    <a:lnTo>
                      <a:pt x="1466" y="16"/>
                    </a:lnTo>
                    <a:lnTo>
                      <a:pt x="1570" y="26"/>
                    </a:lnTo>
                    <a:lnTo>
                      <a:pt x="1648" y="36"/>
                    </a:lnTo>
                    <a:lnTo>
                      <a:pt x="1678" y="40"/>
                    </a:lnTo>
                    <a:lnTo>
                      <a:pt x="1698" y="46"/>
                    </a:lnTo>
                    <a:lnTo>
                      <a:pt x="1712" y="52"/>
                    </a:lnTo>
                    <a:lnTo>
                      <a:pt x="1714" y="54"/>
                    </a:lnTo>
                    <a:lnTo>
                      <a:pt x="1716" y="58"/>
                    </a:lnTo>
                    <a:lnTo>
                      <a:pt x="1714" y="60"/>
                    </a:lnTo>
                    <a:lnTo>
                      <a:pt x="1712" y="64"/>
                    </a:lnTo>
                    <a:lnTo>
                      <a:pt x="1698" y="68"/>
                    </a:lnTo>
                    <a:lnTo>
                      <a:pt x="1678" y="74"/>
                    </a:lnTo>
                    <a:lnTo>
                      <a:pt x="1648" y="78"/>
                    </a:lnTo>
                    <a:lnTo>
                      <a:pt x="1570" y="88"/>
                    </a:lnTo>
                    <a:lnTo>
                      <a:pt x="1466" y="96"/>
                    </a:lnTo>
                    <a:lnTo>
                      <a:pt x="1338" y="104"/>
                    </a:lnTo>
                    <a:lnTo>
                      <a:pt x="1192" y="108"/>
                    </a:lnTo>
                    <a:lnTo>
                      <a:pt x="1030" y="112"/>
                    </a:lnTo>
                    <a:lnTo>
                      <a:pt x="856"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8" name="Freeform 353"/>
              <p:cNvSpPr>
                <a:spLocks noChangeArrowheads="1"/>
              </p:cNvSpPr>
              <p:nvPr/>
            </p:nvSpPr>
            <p:spPr bwMode="auto">
              <a:xfrm>
                <a:off x="250" y="16"/>
                <a:ext cx="1726" cy="114"/>
              </a:xfrm>
              <a:custGeom>
                <a:avLst/>
                <a:gdLst>
                  <a:gd name="T0" fmla="*/ 862 w 1726"/>
                  <a:gd name="T1" fmla="*/ 0 h 114"/>
                  <a:gd name="T2" fmla="*/ 862 w 1726"/>
                  <a:gd name="T3" fmla="*/ 0 h 114"/>
                  <a:gd name="T4" fmla="*/ 688 w 1726"/>
                  <a:gd name="T5" fmla="*/ 2 h 114"/>
                  <a:gd name="T6" fmla="*/ 526 w 1726"/>
                  <a:gd name="T7" fmla="*/ 4 h 114"/>
                  <a:gd name="T8" fmla="*/ 380 w 1726"/>
                  <a:gd name="T9" fmla="*/ 10 h 114"/>
                  <a:gd name="T10" fmla="*/ 252 w 1726"/>
                  <a:gd name="T11" fmla="*/ 16 h 114"/>
                  <a:gd name="T12" fmla="*/ 148 w 1726"/>
                  <a:gd name="T13" fmla="*/ 26 h 114"/>
                  <a:gd name="T14" fmla="*/ 68 w 1726"/>
                  <a:gd name="T15" fmla="*/ 34 h 114"/>
                  <a:gd name="T16" fmla="*/ 40 w 1726"/>
                  <a:gd name="T17" fmla="*/ 40 h 114"/>
                  <a:gd name="T18" fmla="*/ 18 w 1726"/>
                  <a:gd name="T19" fmla="*/ 46 h 114"/>
                  <a:gd name="T20" fmla="*/ 6 w 1726"/>
                  <a:gd name="T21" fmla="*/ 52 h 114"/>
                  <a:gd name="T22" fmla="*/ 2 w 1726"/>
                  <a:gd name="T23" fmla="*/ 54 h 114"/>
                  <a:gd name="T24" fmla="*/ 0 w 1726"/>
                  <a:gd name="T25" fmla="*/ 58 h 114"/>
                  <a:gd name="T26" fmla="*/ 0 w 1726"/>
                  <a:gd name="T27" fmla="*/ 58 h 114"/>
                  <a:gd name="T28" fmla="*/ 2 w 1726"/>
                  <a:gd name="T29" fmla="*/ 60 h 114"/>
                  <a:gd name="T30" fmla="*/ 6 w 1726"/>
                  <a:gd name="T31" fmla="*/ 64 h 114"/>
                  <a:gd name="T32" fmla="*/ 18 w 1726"/>
                  <a:gd name="T33" fmla="*/ 68 h 114"/>
                  <a:gd name="T34" fmla="*/ 40 w 1726"/>
                  <a:gd name="T35" fmla="*/ 74 h 114"/>
                  <a:gd name="T36" fmla="*/ 68 w 1726"/>
                  <a:gd name="T37" fmla="*/ 80 h 114"/>
                  <a:gd name="T38" fmla="*/ 148 w 1726"/>
                  <a:gd name="T39" fmla="*/ 88 h 114"/>
                  <a:gd name="T40" fmla="*/ 252 w 1726"/>
                  <a:gd name="T41" fmla="*/ 98 h 114"/>
                  <a:gd name="T42" fmla="*/ 380 w 1726"/>
                  <a:gd name="T43" fmla="*/ 104 h 114"/>
                  <a:gd name="T44" fmla="*/ 526 w 1726"/>
                  <a:gd name="T45" fmla="*/ 110 h 114"/>
                  <a:gd name="T46" fmla="*/ 688 w 1726"/>
                  <a:gd name="T47" fmla="*/ 112 h 114"/>
                  <a:gd name="T48" fmla="*/ 862 w 1726"/>
                  <a:gd name="T49" fmla="*/ 114 h 114"/>
                  <a:gd name="T50" fmla="*/ 862 w 1726"/>
                  <a:gd name="T51" fmla="*/ 114 h 114"/>
                  <a:gd name="T52" fmla="*/ 1038 w 1726"/>
                  <a:gd name="T53" fmla="*/ 112 h 114"/>
                  <a:gd name="T54" fmla="*/ 1200 w 1726"/>
                  <a:gd name="T55" fmla="*/ 110 h 114"/>
                  <a:gd name="T56" fmla="*/ 1348 w 1726"/>
                  <a:gd name="T57" fmla="*/ 104 h 114"/>
                  <a:gd name="T58" fmla="*/ 1474 w 1726"/>
                  <a:gd name="T59" fmla="*/ 98 h 114"/>
                  <a:gd name="T60" fmla="*/ 1580 w 1726"/>
                  <a:gd name="T61" fmla="*/ 88 h 114"/>
                  <a:gd name="T62" fmla="*/ 1660 w 1726"/>
                  <a:gd name="T63" fmla="*/ 80 h 114"/>
                  <a:gd name="T64" fmla="*/ 1688 w 1726"/>
                  <a:gd name="T65" fmla="*/ 74 h 114"/>
                  <a:gd name="T66" fmla="*/ 1710 w 1726"/>
                  <a:gd name="T67" fmla="*/ 68 h 114"/>
                  <a:gd name="T68" fmla="*/ 1722 w 1726"/>
                  <a:gd name="T69" fmla="*/ 64 h 114"/>
                  <a:gd name="T70" fmla="*/ 1726 w 1726"/>
                  <a:gd name="T71" fmla="*/ 60 h 114"/>
                  <a:gd name="T72" fmla="*/ 1726 w 1726"/>
                  <a:gd name="T73" fmla="*/ 58 h 114"/>
                  <a:gd name="T74" fmla="*/ 1726 w 1726"/>
                  <a:gd name="T75" fmla="*/ 58 h 114"/>
                  <a:gd name="T76" fmla="*/ 1726 w 1726"/>
                  <a:gd name="T77" fmla="*/ 54 h 114"/>
                  <a:gd name="T78" fmla="*/ 1722 w 1726"/>
                  <a:gd name="T79" fmla="*/ 52 h 114"/>
                  <a:gd name="T80" fmla="*/ 1710 w 1726"/>
                  <a:gd name="T81" fmla="*/ 46 h 114"/>
                  <a:gd name="T82" fmla="*/ 1688 w 1726"/>
                  <a:gd name="T83" fmla="*/ 40 h 114"/>
                  <a:gd name="T84" fmla="*/ 1660 w 1726"/>
                  <a:gd name="T85" fmla="*/ 34 h 114"/>
                  <a:gd name="T86" fmla="*/ 1580 w 1726"/>
                  <a:gd name="T87" fmla="*/ 26 h 114"/>
                  <a:gd name="T88" fmla="*/ 1474 w 1726"/>
                  <a:gd name="T89" fmla="*/ 16 h 114"/>
                  <a:gd name="T90" fmla="*/ 1348 w 1726"/>
                  <a:gd name="T91" fmla="*/ 10 h 114"/>
                  <a:gd name="T92" fmla="*/ 1200 w 1726"/>
                  <a:gd name="T93" fmla="*/ 4 h 114"/>
                  <a:gd name="T94" fmla="*/ 1038 w 1726"/>
                  <a:gd name="T95" fmla="*/ 2 h 114"/>
                  <a:gd name="T96" fmla="*/ 862 w 172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6" h="114">
                    <a:moveTo>
                      <a:pt x="862" y="0"/>
                    </a:moveTo>
                    <a:lnTo>
                      <a:pt x="862" y="0"/>
                    </a:lnTo>
                    <a:lnTo>
                      <a:pt x="688" y="2"/>
                    </a:lnTo>
                    <a:lnTo>
                      <a:pt x="526" y="4"/>
                    </a:lnTo>
                    <a:lnTo>
                      <a:pt x="380" y="10"/>
                    </a:lnTo>
                    <a:lnTo>
                      <a:pt x="252" y="16"/>
                    </a:lnTo>
                    <a:lnTo>
                      <a:pt x="148" y="26"/>
                    </a:lnTo>
                    <a:lnTo>
                      <a:pt x="68" y="34"/>
                    </a:lnTo>
                    <a:lnTo>
                      <a:pt x="40" y="40"/>
                    </a:lnTo>
                    <a:lnTo>
                      <a:pt x="18" y="46"/>
                    </a:lnTo>
                    <a:lnTo>
                      <a:pt x="6" y="52"/>
                    </a:lnTo>
                    <a:lnTo>
                      <a:pt x="2" y="54"/>
                    </a:lnTo>
                    <a:lnTo>
                      <a:pt x="0" y="58"/>
                    </a:lnTo>
                    <a:lnTo>
                      <a:pt x="2" y="60"/>
                    </a:lnTo>
                    <a:lnTo>
                      <a:pt x="6" y="64"/>
                    </a:lnTo>
                    <a:lnTo>
                      <a:pt x="18" y="68"/>
                    </a:lnTo>
                    <a:lnTo>
                      <a:pt x="40" y="74"/>
                    </a:lnTo>
                    <a:lnTo>
                      <a:pt x="68" y="80"/>
                    </a:lnTo>
                    <a:lnTo>
                      <a:pt x="148" y="88"/>
                    </a:lnTo>
                    <a:lnTo>
                      <a:pt x="252" y="98"/>
                    </a:lnTo>
                    <a:lnTo>
                      <a:pt x="380" y="104"/>
                    </a:lnTo>
                    <a:lnTo>
                      <a:pt x="526" y="110"/>
                    </a:lnTo>
                    <a:lnTo>
                      <a:pt x="688" y="112"/>
                    </a:lnTo>
                    <a:lnTo>
                      <a:pt x="862" y="114"/>
                    </a:lnTo>
                    <a:lnTo>
                      <a:pt x="1038" y="112"/>
                    </a:lnTo>
                    <a:lnTo>
                      <a:pt x="1200" y="110"/>
                    </a:lnTo>
                    <a:lnTo>
                      <a:pt x="1348" y="104"/>
                    </a:lnTo>
                    <a:lnTo>
                      <a:pt x="1474" y="98"/>
                    </a:lnTo>
                    <a:lnTo>
                      <a:pt x="1580" y="88"/>
                    </a:lnTo>
                    <a:lnTo>
                      <a:pt x="1660" y="80"/>
                    </a:lnTo>
                    <a:lnTo>
                      <a:pt x="1688" y="74"/>
                    </a:lnTo>
                    <a:lnTo>
                      <a:pt x="1710" y="68"/>
                    </a:lnTo>
                    <a:lnTo>
                      <a:pt x="1722" y="64"/>
                    </a:lnTo>
                    <a:lnTo>
                      <a:pt x="1726" y="60"/>
                    </a:lnTo>
                    <a:lnTo>
                      <a:pt x="1726" y="58"/>
                    </a:lnTo>
                    <a:lnTo>
                      <a:pt x="1726" y="54"/>
                    </a:lnTo>
                    <a:lnTo>
                      <a:pt x="1722" y="52"/>
                    </a:lnTo>
                    <a:lnTo>
                      <a:pt x="1710" y="46"/>
                    </a:lnTo>
                    <a:lnTo>
                      <a:pt x="1688" y="40"/>
                    </a:lnTo>
                    <a:lnTo>
                      <a:pt x="1660" y="34"/>
                    </a:lnTo>
                    <a:lnTo>
                      <a:pt x="1580" y="26"/>
                    </a:lnTo>
                    <a:lnTo>
                      <a:pt x="1474" y="16"/>
                    </a:lnTo>
                    <a:lnTo>
                      <a:pt x="1348" y="10"/>
                    </a:lnTo>
                    <a:lnTo>
                      <a:pt x="1200" y="4"/>
                    </a:lnTo>
                    <a:lnTo>
                      <a:pt x="1038" y="2"/>
                    </a:lnTo>
                    <a:lnTo>
                      <a:pt x="8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49" name="Freeform 354"/>
              <p:cNvSpPr>
                <a:spLocks noEditPoints="1" noChangeArrowheads="1"/>
              </p:cNvSpPr>
              <p:nvPr/>
            </p:nvSpPr>
            <p:spPr bwMode="auto">
              <a:xfrm>
                <a:off x="256" y="16"/>
                <a:ext cx="1716" cy="114"/>
              </a:xfrm>
              <a:custGeom>
                <a:avLst/>
                <a:gdLst>
                  <a:gd name="T0" fmla="*/ 856 w 1716"/>
                  <a:gd name="T1" fmla="*/ 114 h 114"/>
                  <a:gd name="T2" fmla="*/ 524 w 1716"/>
                  <a:gd name="T3" fmla="*/ 108 h 114"/>
                  <a:gd name="T4" fmla="*/ 254 w 1716"/>
                  <a:gd name="T5" fmla="*/ 96 h 114"/>
                  <a:gd name="T6" fmla="*/ 72 w 1716"/>
                  <a:gd name="T7" fmla="*/ 78 h 114"/>
                  <a:gd name="T8" fmla="*/ 22 w 1716"/>
                  <a:gd name="T9" fmla="*/ 68 h 114"/>
                  <a:gd name="T10" fmla="*/ 6 w 1716"/>
                  <a:gd name="T11" fmla="*/ 60 h 114"/>
                  <a:gd name="T12" fmla="*/ 4 w 1716"/>
                  <a:gd name="T13" fmla="*/ 58 h 114"/>
                  <a:gd name="T14" fmla="*/ 10 w 1716"/>
                  <a:gd name="T15" fmla="*/ 52 h 114"/>
                  <a:gd name="T16" fmla="*/ 44 w 1716"/>
                  <a:gd name="T17" fmla="*/ 40 h 114"/>
                  <a:gd name="T18" fmla="*/ 150 w 1716"/>
                  <a:gd name="T19" fmla="*/ 26 h 114"/>
                  <a:gd name="T20" fmla="*/ 380 w 1716"/>
                  <a:gd name="T21" fmla="*/ 10 h 114"/>
                  <a:gd name="T22" fmla="*/ 684 w 1716"/>
                  <a:gd name="T23" fmla="*/ 2 h 114"/>
                  <a:gd name="T24" fmla="*/ 856 w 1716"/>
                  <a:gd name="T25" fmla="*/ 0 h 114"/>
                  <a:gd name="T26" fmla="*/ 1190 w 1716"/>
                  <a:gd name="T27" fmla="*/ 6 h 114"/>
                  <a:gd name="T28" fmla="*/ 1462 w 1716"/>
                  <a:gd name="T29" fmla="*/ 18 h 114"/>
                  <a:gd name="T30" fmla="*/ 1644 w 1716"/>
                  <a:gd name="T31" fmla="*/ 36 h 114"/>
                  <a:gd name="T32" fmla="*/ 1694 w 1716"/>
                  <a:gd name="T33" fmla="*/ 46 h 114"/>
                  <a:gd name="T34" fmla="*/ 1710 w 1716"/>
                  <a:gd name="T35" fmla="*/ 54 h 114"/>
                  <a:gd name="T36" fmla="*/ 1710 w 1716"/>
                  <a:gd name="T37" fmla="*/ 58 h 114"/>
                  <a:gd name="T38" fmla="*/ 1706 w 1716"/>
                  <a:gd name="T39" fmla="*/ 64 h 114"/>
                  <a:gd name="T40" fmla="*/ 1672 w 1716"/>
                  <a:gd name="T41" fmla="*/ 74 h 114"/>
                  <a:gd name="T42" fmla="*/ 1566 w 1716"/>
                  <a:gd name="T43" fmla="*/ 88 h 114"/>
                  <a:gd name="T44" fmla="*/ 1336 w 1716"/>
                  <a:gd name="T45" fmla="*/ 104 h 114"/>
                  <a:gd name="T46" fmla="*/ 1030 w 1716"/>
                  <a:gd name="T47" fmla="*/ 112 h 114"/>
                  <a:gd name="T48" fmla="*/ 856 w 1716"/>
                  <a:gd name="T49" fmla="*/ 0 h 114"/>
                  <a:gd name="T50" fmla="*/ 684 w 1716"/>
                  <a:gd name="T51" fmla="*/ 2 h 114"/>
                  <a:gd name="T52" fmla="*/ 378 w 1716"/>
                  <a:gd name="T53" fmla="*/ 10 h 114"/>
                  <a:gd name="T54" fmla="*/ 146 w 1716"/>
                  <a:gd name="T55" fmla="*/ 26 h 114"/>
                  <a:gd name="T56" fmla="*/ 38 w 1716"/>
                  <a:gd name="T57" fmla="*/ 40 h 114"/>
                  <a:gd name="T58" fmla="*/ 4 w 1716"/>
                  <a:gd name="T59" fmla="*/ 52 h 114"/>
                  <a:gd name="T60" fmla="*/ 0 w 1716"/>
                  <a:gd name="T61" fmla="*/ 58 h 114"/>
                  <a:gd name="T62" fmla="*/ 0 w 1716"/>
                  <a:gd name="T63" fmla="*/ 60 h 114"/>
                  <a:gd name="T64" fmla="*/ 18 w 1716"/>
                  <a:gd name="T65" fmla="*/ 68 h 114"/>
                  <a:gd name="T66" fmla="*/ 66 w 1716"/>
                  <a:gd name="T67" fmla="*/ 78 h 114"/>
                  <a:gd name="T68" fmla="*/ 250 w 1716"/>
                  <a:gd name="T69" fmla="*/ 96 h 114"/>
                  <a:gd name="T70" fmla="*/ 522 w 1716"/>
                  <a:gd name="T71" fmla="*/ 108 h 114"/>
                  <a:gd name="T72" fmla="*/ 856 w 1716"/>
                  <a:gd name="T73" fmla="*/ 114 h 114"/>
                  <a:gd name="T74" fmla="*/ 1030 w 1716"/>
                  <a:gd name="T75" fmla="*/ 112 h 114"/>
                  <a:gd name="T76" fmla="*/ 1338 w 1716"/>
                  <a:gd name="T77" fmla="*/ 104 h 114"/>
                  <a:gd name="T78" fmla="*/ 1570 w 1716"/>
                  <a:gd name="T79" fmla="*/ 88 h 114"/>
                  <a:gd name="T80" fmla="*/ 1678 w 1716"/>
                  <a:gd name="T81" fmla="*/ 74 h 114"/>
                  <a:gd name="T82" fmla="*/ 1712 w 1716"/>
                  <a:gd name="T83" fmla="*/ 64 h 114"/>
                  <a:gd name="T84" fmla="*/ 1716 w 1716"/>
                  <a:gd name="T85" fmla="*/ 58 h 114"/>
                  <a:gd name="T86" fmla="*/ 1714 w 1716"/>
                  <a:gd name="T87" fmla="*/ 54 h 114"/>
                  <a:gd name="T88" fmla="*/ 1698 w 1716"/>
                  <a:gd name="T89" fmla="*/ 46 h 114"/>
                  <a:gd name="T90" fmla="*/ 1648 w 1716"/>
                  <a:gd name="T91" fmla="*/ 36 h 114"/>
                  <a:gd name="T92" fmla="*/ 1466 w 1716"/>
                  <a:gd name="T93" fmla="*/ 16 h 114"/>
                  <a:gd name="T94" fmla="*/ 1192 w 1716"/>
                  <a:gd name="T95" fmla="*/ 4 h 114"/>
                  <a:gd name="T96" fmla="*/ 856 w 171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6" h="114">
                    <a:moveTo>
                      <a:pt x="856" y="114"/>
                    </a:moveTo>
                    <a:lnTo>
                      <a:pt x="856" y="114"/>
                    </a:lnTo>
                    <a:lnTo>
                      <a:pt x="684" y="112"/>
                    </a:lnTo>
                    <a:lnTo>
                      <a:pt x="524" y="108"/>
                    </a:lnTo>
                    <a:lnTo>
                      <a:pt x="380" y="104"/>
                    </a:lnTo>
                    <a:lnTo>
                      <a:pt x="254" y="96"/>
                    </a:lnTo>
                    <a:lnTo>
                      <a:pt x="150" y="88"/>
                    </a:lnTo>
                    <a:lnTo>
                      <a:pt x="72" y="78"/>
                    </a:lnTo>
                    <a:lnTo>
                      <a:pt x="44" y="74"/>
                    </a:lnTo>
                    <a:lnTo>
                      <a:pt x="22" y="68"/>
                    </a:lnTo>
                    <a:lnTo>
                      <a:pt x="10" y="64"/>
                    </a:lnTo>
                    <a:lnTo>
                      <a:pt x="6" y="60"/>
                    </a:lnTo>
                    <a:lnTo>
                      <a:pt x="4" y="58"/>
                    </a:lnTo>
                    <a:lnTo>
                      <a:pt x="6" y="54"/>
                    </a:lnTo>
                    <a:lnTo>
                      <a:pt x="10" y="52"/>
                    </a:lnTo>
                    <a:lnTo>
                      <a:pt x="22" y="46"/>
                    </a:lnTo>
                    <a:lnTo>
                      <a:pt x="44" y="40"/>
                    </a:lnTo>
                    <a:lnTo>
                      <a:pt x="72" y="36"/>
                    </a:lnTo>
                    <a:lnTo>
                      <a:pt x="150" y="26"/>
                    </a:lnTo>
                    <a:lnTo>
                      <a:pt x="254" y="18"/>
                    </a:lnTo>
                    <a:lnTo>
                      <a:pt x="380" y="10"/>
                    </a:lnTo>
                    <a:lnTo>
                      <a:pt x="524" y="6"/>
                    </a:lnTo>
                    <a:lnTo>
                      <a:pt x="684" y="2"/>
                    </a:lnTo>
                    <a:lnTo>
                      <a:pt x="856" y="0"/>
                    </a:lnTo>
                    <a:lnTo>
                      <a:pt x="1030" y="2"/>
                    </a:lnTo>
                    <a:lnTo>
                      <a:pt x="1190" y="6"/>
                    </a:lnTo>
                    <a:lnTo>
                      <a:pt x="1336" y="10"/>
                    </a:lnTo>
                    <a:lnTo>
                      <a:pt x="1462" y="18"/>
                    </a:lnTo>
                    <a:lnTo>
                      <a:pt x="1566" y="26"/>
                    </a:lnTo>
                    <a:lnTo>
                      <a:pt x="1644" y="36"/>
                    </a:lnTo>
                    <a:lnTo>
                      <a:pt x="1672" y="40"/>
                    </a:lnTo>
                    <a:lnTo>
                      <a:pt x="1694" y="46"/>
                    </a:lnTo>
                    <a:lnTo>
                      <a:pt x="1706" y="52"/>
                    </a:lnTo>
                    <a:lnTo>
                      <a:pt x="1710" y="54"/>
                    </a:lnTo>
                    <a:lnTo>
                      <a:pt x="1710" y="58"/>
                    </a:lnTo>
                    <a:lnTo>
                      <a:pt x="1710" y="60"/>
                    </a:lnTo>
                    <a:lnTo>
                      <a:pt x="1706" y="64"/>
                    </a:lnTo>
                    <a:lnTo>
                      <a:pt x="1694" y="68"/>
                    </a:lnTo>
                    <a:lnTo>
                      <a:pt x="1672" y="74"/>
                    </a:lnTo>
                    <a:lnTo>
                      <a:pt x="1644" y="78"/>
                    </a:lnTo>
                    <a:lnTo>
                      <a:pt x="1566" y="88"/>
                    </a:lnTo>
                    <a:lnTo>
                      <a:pt x="1462" y="96"/>
                    </a:lnTo>
                    <a:lnTo>
                      <a:pt x="1336" y="104"/>
                    </a:lnTo>
                    <a:lnTo>
                      <a:pt x="1190" y="108"/>
                    </a:lnTo>
                    <a:lnTo>
                      <a:pt x="1030" y="112"/>
                    </a:lnTo>
                    <a:lnTo>
                      <a:pt x="856" y="114"/>
                    </a:lnTo>
                    <a:close/>
                    <a:moveTo>
                      <a:pt x="856" y="0"/>
                    </a:moveTo>
                    <a:lnTo>
                      <a:pt x="856" y="0"/>
                    </a:lnTo>
                    <a:lnTo>
                      <a:pt x="684" y="2"/>
                    </a:lnTo>
                    <a:lnTo>
                      <a:pt x="522" y="4"/>
                    </a:lnTo>
                    <a:lnTo>
                      <a:pt x="378" y="10"/>
                    </a:lnTo>
                    <a:lnTo>
                      <a:pt x="250" y="16"/>
                    </a:lnTo>
                    <a:lnTo>
                      <a:pt x="146" y="26"/>
                    </a:lnTo>
                    <a:lnTo>
                      <a:pt x="66" y="36"/>
                    </a:lnTo>
                    <a:lnTo>
                      <a:pt x="38" y="40"/>
                    </a:lnTo>
                    <a:lnTo>
                      <a:pt x="18" y="46"/>
                    </a:lnTo>
                    <a:lnTo>
                      <a:pt x="4" y="52"/>
                    </a:lnTo>
                    <a:lnTo>
                      <a:pt x="0" y="54"/>
                    </a:lnTo>
                    <a:lnTo>
                      <a:pt x="0" y="58"/>
                    </a:lnTo>
                    <a:lnTo>
                      <a:pt x="0" y="60"/>
                    </a:lnTo>
                    <a:lnTo>
                      <a:pt x="4" y="64"/>
                    </a:lnTo>
                    <a:lnTo>
                      <a:pt x="18" y="68"/>
                    </a:lnTo>
                    <a:lnTo>
                      <a:pt x="38" y="74"/>
                    </a:lnTo>
                    <a:lnTo>
                      <a:pt x="66" y="78"/>
                    </a:lnTo>
                    <a:lnTo>
                      <a:pt x="146" y="88"/>
                    </a:lnTo>
                    <a:lnTo>
                      <a:pt x="250" y="96"/>
                    </a:lnTo>
                    <a:lnTo>
                      <a:pt x="378" y="104"/>
                    </a:lnTo>
                    <a:lnTo>
                      <a:pt x="522" y="108"/>
                    </a:lnTo>
                    <a:lnTo>
                      <a:pt x="684" y="112"/>
                    </a:lnTo>
                    <a:lnTo>
                      <a:pt x="856" y="114"/>
                    </a:lnTo>
                    <a:lnTo>
                      <a:pt x="1030" y="112"/>
                    </a:lnTo>
                    <a:lnTo>
                      <a:pt x="1192" y="108"/>
                    </a:lnTo>
                    <a:lnTo>
                      <a:pt x="1338" y="104"/>
                    </a:lnTo>
                    <a:lnTo>
                      <a:pt x="1466" y="96"/>
                    </a:lnTo>
                    <a:lnTo>
                      <a:pt x="1570" y="88"/>
                    </a:lnTo>
                    <a:lnTo>
                      <a:pt x="1648" y="78"/>
                    </a:lnTo>
                    <a:lnTo>
                      <a:pt x="1678" y="74"/>
                    </a:lnTo>
                    <a:lnTo>
                      <a:pt x="1698" y="68"/>
                    </a:lnTo>
                    <a:lnTo>
                      <a:pt x="1712" y="64"/>
                    </a:lnTo>
                    <a:lnTo>
                      <a:pt x="1714" y="60"/>
                    </a:lnTo>
                    <a:lnTo>
                      <a:pt x="1716" y="58"/>
                    </a:lnTo>
                    <a:lnTo>
                      <a:pt x="1714" y="54"/>
                    </a:lnTo>
                    <a:lnTo>
                      <a:pt x="1712" y="52"/>
                    </a:lnTo>
                    <a:lnTo>
                      <a:pt x="1698" y="46"/>
                    </a:lnTo>
                    <a:lnTo>
                      <a:pt x="1678" y="40"/>
                    </a:lnTo>
                    <a:lnTo>
                      <a:pt x="1648" y="36"/>
                    </a:lnTo>
                    <a:lnTo>
                      <a:pt x="1570" y="26"/>
                    </a:lnTo>
                    <a:lnTo>
                      <a:pt x="1466" y="16"/>
                    </a:lnTo>
                    <a:lnTo>
                      <a:pt x="1338" y="10"/>
                    </a:lnTo>
                    <a:lnTo>
                      <a:pt x="1192" y="4"/>
                    </a:lnTo>
                    <a:lnTo>
                      <a:pt x="1030" y="2"/>
                    </a:lnTo>
                    <a:lnTo>
                      <a:pt x="856" y="0"/>
                    </a:lnTo>
                    <a:close/>
                  </a:path>
                </a:pathLst>
              </a:custGeom>
              <a:solidFill>
                <a:srgbClr val="D8D5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0" name="Freeform 355"/>
              <p:cNvSpPr>
                <a:spLocks noChangeArrowheads="1"/>
              </p:cNvSpPr>
              <p:nvPr/>
            </p:nvSpPr>
            <p:spPr bwMode="auto">
              <a:xfrm>
                <a:off x="260" y="16"/>
                <a:ext cx="1706" cy="114"/>
              </a:xfrm>
              <a:custGeom>
                <a:avLst/>
                <a:gdLst>
                  <a:gd name="T0" fmla="*/ 852 w 1706"/>
                  <a:gd name="T1" fmla="*/ 114 h 114"/>
                  <a:gd name="T2" fmla="*/ 852 w 1706"/>
                  <a:gd name="T3" fmla="*/ 114 h 114"/>
                  <a:gd name="T4" fmla="*/ 680 w 1706"/>
                  <a:gd name="T5" fmla="*/ 112 h 114"/>
                  <a:gd name="T6" fmla="*/ 520 w 1706"/>
                  <a:gd name="T7" fmla="*/ 108 h 114"/>
                  <a:gd name="T8" fmla="*/ 376 w 1706"/>
                  <a:gd name="T9" fmla="*/ 104 h 114"/>
                  <a:gd name="T10" fmla="*/ 250 w 1706"/>
                  <a:gd name="T11" fmla="*/ 96 h 114"/>
                  <a:gd name="T12" fmla="*/ 146 w 1706"/>
                  <a:gd name="T13" fmla="*/ 88 h 114"/>
                  <a:gd name="T14" fmla="*/ 68 w 1706"/>
                  <a:gd name="T15" fmla="*/ 78 h 114"/>
                  <a:gd name="T16" fmla="*/ 40 w 1706"/>
                  <a:gd name="T17" fmla="*/ 74 h 114"/>
                  <a:gd name="T18" fmla="*/ 18 w 1706"/>
                  <a:gd name="T19" fmla="*/ 68 h 114"/>
                  <a:gd name="T20" fmla="*/ 6 w 1706"/>
                  <a:gd name="T21" fmla="*/ 64 h 114"/>
                  <a:gd name="T22" fmla="*/ 2 w 1706"/>
                  <a:gd name="T23" fmla="*/ 60 h 114"/>
                  <a:gd name="T24" fmla="*/ 0 w 1706"/>
                  <a:gd name="T25" fmla="*/ 58 h 114"/>
                  <a:gd name="T26" fmla="*/ 0 w 1706"/>
                  <a:gd name="T27" fmla="*/ 58 h 114"/>
                  <a:gd name="T28" fmla="*/ 2 w 1706"/>
                  <a:gd name="T29" fmla="*/ 54 h 114"/>
                  <a:gd name="T30" fmla="*/ 6 w 1706"/>
                  <a:gd name="T31" fmla="*/ 52 h 114"/>
                  <a:gd name="T32" fmla="*/ 18 w 1706"/>
                  <a:gd name="T33" fmla="*/ 46 h 114"/>
                  <a:gd name="T34" fmla="*/ 40 w 1706"/>
                  <a:gd name="T35" fmla="*/ 40 h 114"/>
                  <a:gd name="T36" fmla="*/ 68 w 1706"/>
                  <a:gd name="T37" fmla="*/ 36 h 114"/>
                  <a:gd name="T38" fmla="*/ 146 w 1706"/>
                  <a:gd name="T39" fmla="*/ 26 h 114"/>
                  <a:gd name="T40" fmla="*/ 250 w 1706"/>
                  <a:gd name="T41" fmla="*/ 18 h 114"/>
                  <a:gd name="T42" fmla="*/ 376 w 1706"/>
                  <a:gd name="T43" fmla="*/ 10 h 114"/>
                  <a:gd name="T44" fmla="*/ 520 w 1706"/>
                  <a:gd name="T45" fmla="*/ 6 h 114"/>
                  <a:gd name="T46" fmla="*/ 680 w 1706"/>
                  <a:gd name="T47" fmla="*/ 2 h 114"/>
                  <a:gd name="T48" fmla="*/ 852 w 1706"/>
                  <a:gd name="T49" fmla="*/ 0 h 114"/>
                  <a:gd name="T50" fmla="*/ 852 w 1706"/>
                  <a:gd name="T51" fmla="*/ 0 h 114"/>
                  <a:gd name="T52" fmla="*/ 1026 w 1706"/>
                  <a:gd name="T53" fmla="*/ 2 h 114"/>
                  <a:gd name="T54" fmla="*/ 1186 w 1706"/>
                  <a:gd name="T55" fmla="*/ 6 h 114"/>
                  <a:gd name="T56" fmla="*/ 1332 w 1706"/>
                  <a:gd name="T57" fmla="*/ 10 h 114"/>
                  <a:gd name="T58" fmla="*/ 1458 w 1706"/>
                  <a:gd name="T59" fmla="*/ 18 h 114"/>
                  <a:gd name="T60" fmla="*/ 1562 w 1706"/>
                  <a:gd name="T61" fmla="*/ 26 h 114"/>
                  <a:gd name="T62" fmla="*/ 1640 w 1706"/>
                  <a:gd name="T63" fmla="*/ 36 h 114"/>
                  <a:gd name="T64" fmla="*/ 1668 w 1706"/>
                  <a:gd name="T65" fmla="*/ 40 h 114"/>
                  <a:gd name="T66" fmla="*/ 1690 w 1706"/>
                  <a:gd name="T67" fmla="*/ 46 h 114"/>
                  <a:gd name="T68" fmla="*/ 1702 w 1706"/>
                  <a:gd name="T69" fmla="*/ 52 h 114"/>
                  <a:gd name="T70" fmla="*/ 1706 w 1706"/>
                  <a:gd name="T71" fmla="*/ 54 h 114"/>
                  <a:gd name="T72" fmla="*/ 1706 w 1706"/>
                  <a:gd name="T73" fmla="*/ 58 h 114"/>
                  <a:gd name="T74" fmla="*/ 1706 w 1706"/>
                  <a:gd name="T75" fmla="*/ 58 h 114"/>
                  <a:gd name="T76" fmla="*/ 1706 w 1706"/>
                  <a:gd name="T77" fmla="*/ 60 h 114"/>
                  <a:gd name="T78" fmla="*/ 1702 w 1706"/>
                  <a:gd name="T79" fmla="*/ 64 h 114"/>
                  <a:gd name="T80" fmla="*/ 1690 w 1706"/>
                  <a:gd name="T81" fmla="*/ 68 h 114"/>
                  <a:gd name="T82" fmla="*/ 1668 w 1706"/>
                  <a:gd name="T83" fmla="*/ 74 h 114"/>
                  <a:gd name="T84" fmla="*/ 1640 w 1706"/>
                  <a:gd name="T85" fmla="*/ 78 h 114"/>
                  <a:gd name="T86" fmla="*/ 1562 w 1706"/>
                  <a:gd name="T87" fmla="*/ 88 h 114"/>
                  <a:gd name="T88" fmla="*/ 1458 w 1706"/>
                  <a:gd name="T89" fmla="*/ 96 h 114"/>
                  <a:gd name="T90" fmla="*/ 1332 w 1706"/>
                  <a:gd name="T91" fmla="*/ 104 h 114"/>
                  <a:gd name="T92" fmla="*/ 1186 w 1706"/>
                  <a:gd name="T93" fmla="*/ 108 h 114"/>
                  <a:gd name="T94" fmla="*/ 1026 w 1706"/>
                  <a:gd name="T95" fmla="*/ 112 h 114"/>
                  <a:gd name="T96" fmla="*/ 852 w 1706"/>
                  <a:gd name="T9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6" h="114">
                    <a:moveTo>
                      <a:pt x="852" y="114"/>
                    </a:moveTo>
                    <a:lnTo>
                      <a:pt x="852" y="114"/>
                    </a:lnTo>
                    <a:lnTo>
                      <a:pt x="680" y="112"/>
                    </a:lnTo>
                    <a:lnTo>
                      <a:pt x="520" y="108"/>
                    </a:lnTo>
                    <a:lnTo>
                      <a:pt x="376" y="104"/>
                    </a:lnTo>
                    <a:lnTo>
                      <a:pt x="250" y="96"/>
                    </a:lnTo>
                    <a:lnTo>
                      <a:pt x="146" y="88"/>
                    </a:lnTo>
                    <a:lnTo>
                      <a:pt x="68" y="78"/>
                    </a:lnTo>
                    <a:lnTo>
                      <a:pt x="40" y="74"/>
                    </a:lnTo>
                    <a:lnTo>
                      <a:pt x="18" y="68"/>
                    </a:lnTo>
                    <a:lnTo>
                      <a:pt x="6" y="64"/>
                    </a:lnTo>
                    <a:lnTo>
                      <a:pt x="2" y="60"/>
                    </a:lnTo>
                    <a:lnTo>
                      <a:pt x="0" y="58"/>
                    </a:lnTo>
                    <a:lnTo>
                      <a:pt x="2" y="54"/>
                    </a:lnTo>
                    <a:lnTo>
                      <a:pt x="6" y="52"/>
                    </a:lnTo>
                    <a:lnTo>
                      <a:pt x="18" y="46"/>
                    </a:lnTo>
                    <a:lnTo>
                      <a:pt x="40" y="40"/>
                    </a:lnTo>
                    <a:lnTo>
                      <a:pt x="68" y="36"/>
                    </a:lnTo>
                    <a:lnTo>
                      <a:pt x="146" y="26"/>
                    </a:lnTo>
                    <a:lnTo>
                      <a:pt x="250" y="18"/>
                    </a:lnTo>
                    <a:lnTo>
                      <a:pt x="376" y="10"/>
                    </a:lnTo>
                    <a:lnTo>
                      <a:pt x="520" y="6"/>
                    </a:lnTo>
                    <a:lnTo>
                      <a:pt x="680" y="2"/>
                    </a:lnTo>
                    <a:lnTo>
                      <a:pt x="852" y="0"/>
                    </a:lnTo>
                    <a:lnTo>
                      <a:pt x="1026" y="2"/>
                    </a:lnTo>
                    <a:lnTo>
                      <a:pt x="1186" y="6"/>
                    </a:lnTo>
                    <a:lnTo>
                      <a:pt x="1332" y="10"/>
                    </a:lnTo>
                    <a:lnTo>
                      <a:pt x="1458" y="18"/>
                    </a:lnTo>
                    <a:lnTo>
                      <a:pt x="1562" y="26"/>
                    </a:lnTo>
                    <a:lnTo>
                      <a:pt x="1640" y="36"/>
                    </a:lnTo>
                    <a:lnTo>
                      <a:pt x="1668" y="40"/>
                    </a:lnTo>
                    <a:lnTo>
                      <a:pt x="1690" y="46"/>
                    </a:lnTo>
                    <a:lnTo>
                      <a:pt x="1702" y="52"/>
                    </a:lnTo>
                    <a:lnTo>
                      <a:pt x="1706" y="54"/>
                    </a:lnTo>
                    <a:lnTo>
                      <a:pt x="1706" y="58"/>
                    </a:lnTo>
                    <a:lnTo>
                      <a:pt x="1706" y="60"/>
                    </a:lnTo>
                    <a:lnTo>
                      <a:pt x="1702" y="64"/>
                    </a:lnTo>
                    <a:lnTo>
                      <a:pt x="1690" y="68"/>
                    </a:lnTo>
                    <a:lnTo>
                      <a:pt x="1668" y="74"/>
                    </a:lnTo>
                    <a:lnTo>
                      <a:pt x="1640" y="78"/>
                    </a:lnTo>
                    <a:lnTo>
                      <a:pt x="1562" y="88"/>
                    </a:lnTo>
                    <a:lnTo>
                      <a:pt x="1458" y="96"/>
                    </a:lnTo>
                    <a:lnTo>
                      <a:pt x="1332" y="104"/>
                    </a:lnTo>
                    <a:lnTo>
                      <a:pt x="1186" y="108"/>
                    </a:lnTo>
                    <a:lnTo>
                      <a:pt x="1026" y="112"/>
                    </a:lnTo>
                    <a:lnTo>
                      <a:pt x="852"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1" name="Freeform 356"/>
              <p:cNvSpPr>
                <a:spLocks noChangeArrowheads="1"/>
              </p:cNvSpPr>
              <p:nvPr/>
            </p:nvSpPr>
            <p:spPr bwMode="auto">
              <a:xfrm>
                <a:off x="256" y="16"/>
                <a:ext cx="1716" cy="114"/>
              </a:xfrm>
              <a:custGeom>
                <a:avLst/>
                <a:gdLst>
                  <a:gd name="T0" fmla="*/ 856 w 1716"/>
                  <a:gd name="T1" fmla="*/ 0 h 114"/>
                  <a:gd name="T2" fmla="*/ 856 w 1716"/>
                  <a:gd name="T3" fmla="*/ 0 h 114"/>
                  <a:gd name="T4" fmla="*/ 684 w 1716"/>
                  <a:gd name="T5" fmla="*/ 2 h 114"/>
                  <a:gd name="T6" fmla="*/ 522 w 1716"/>
                  <a:gd name="T7" fmla="*/ 4 h 114"/>
                  <a:gd name="T8" fmla="*/ 378 w 1716"/>
                  <a:gd name="T9" fmla="*/ 10 h 114"/>
                  <a:gd name="T10" fmla="*/ 250 w 1716"/>
                  <a:gd name="T11" fmla="*/ 16 h 114"/>
                  <a:gd name="T12" fmla="*/ 146 w 1716"/>
                  <a:gd name="T13" fmla="*/ 26 h 114"/>
                  <a:gd name="T14" fmla="*/ 66 w 1716"/>
                  <a:gd name="T15" fmla="*/ 36 h 114"/>
                  <a:gd name="T16" fmla="*/ 38 w 1716"/>
                  <a:gd name="T17" fmla="*/ 40 h 114"/>
                  <a:gd name="T18" fmla="*/ 18 w 1716"/>
                  <a:gd name="T19" fmla="*/ 46 h 114"/>
                  <a:gd name="T20" fmla="*/ 4 w 1716"/>
                  <a:gd name="T21" fmla="*/ 52 h 114"/>
                  <a:gd name="T22" fmla="*/ 0 w 1716"/>
                  <a:gd name="T23" fmla="*/ 54 h 114"/>
                  <a:gd name="T24" fmla="*/ 0 w 1716"/>
                  <a:gd name="T25" fmla="*/ 58 h 114"/>
                  <a:gd name="T26" fmla="*/ 0 w 1716"/>
                  <a:gd name="T27" fmla="*/ 58 h 114"/>
                  <a:gd name="T28" fmla="*/ 0 w 1716"/>
                  <a:gd name="T29" fmla="*/ 60 h 114"/>
                  <a:gd name="T30" fmla="*/ 4 w 1716"/>
                  <a:gd name="T31" fmla="*/ 64 h 114"/>
                  <a:gd name="T32" fmla="*/ 18 w 1716"/>
                  <a:gd name="T33" fmla="*/ 68 h 114"/>
                  <a:gd name="T34" fmla="*/ 38 w 1716"/>
                  <a:gd name="T35" fmla="*/ 74 h 114"/>
                  <a:gd name="T36" fmla="*/ 66 w 1716"/>
                  <a:gd name="T37" fmla="*/ 78 h 114"/>
                  <a:gd name="T38" fmla="*/ 146 w 1716"/>
                  <a:gd name="T39" fmla="*/ 88 h 114"/>
                  <a:gd name="T40" fmla="*/ 250 w 1716"/>
                  <a:gd name="T41" fmla="*/ 96 h 114"/>
                  <a:gd name="T42" fmla="*/ 378 w 1716"/>
                  <a:gd name="T43" fmla="*/ 104 h 114"/>
                  <a:gd name="T44" fmla="*/ 522 w 1716"/>
                  <a:gd name="T45" fmla="*/ 108 h 114"/>
                  <a:gd name="T46" fmla="*/ 684 w 1716"/>
                  <a:gd name="T47" fmla="*/ 112 h 114"/>
                  <a:gd name="T48" fmla="*/ 856 w 1716"/>
                  <a:gd name="T49" fmla="*/ 114 h 114"/>
                  <a:gd name="T50" fmla="*/ 856 w 1716"/>
                  <a:gd name="T51" fmla="*/ 114 h 114"/>
                  <a:gd name="T52" fmla="*/ 1030 w 1716"/>
                  <a:gd name="T53" fmla="*/ 112 h 114"/>
                  <a:gd name="T54" fmla="*/ 1192 w 1716"/>
                  <a:gd name="T55" fmla="*/ 108 h 114"/>
                  <a:gd name="T56" fmla="*/ 1338 w 1716"/>
                  <a:gd name="T57" fmla="*/ 104 h 114"/>
                  <a:gd name="T58" fmla="*/ 1466 w 1716"/>
                  <a:gd name="T59" fmla="*/ 96 h 114"/>
                  <a:gd name="T60" fmla="*/ 1570 w 1716"/>
                  <a:gd name="T61" fmla="*/ 88 h 114"/>
                  <a:gd name="T62" fmla="*/ 1648 w 1716"/>
                  <a:gd name="T63" fmla="*/ 78 h 114"/>
                  <a:gd name="T64" fmla="*/ 1678 w 1716"/>
                  <a:gd name="T65" fmla="*/ 74 h 114"/>
                  <a:gd name="T66" fmla="*/ 1698 w 1716"/>
                  <a:gd name="T67" fmla="*/ 68 h 114"/>
                  <a:gd name="T68" fmla="*/ 1712 w 1716"/>
                  <a:gd name="T69" fmla="*/ 64 h 114"/>
                  <a:gd name="T70" fmla="*/ 1714 w 1716"/>
                  <a:gd name="T71" fmla="*/ 60 h 114"/>
                  <a:gd name="T72" fmla="*/ 1716 w 1716"/>
                  <a:gd name="T73" fmla="*/ 58 h 114"/>
                  <a:gd name="T74" fmla="*/ 1716 w 1716"/>
                  <a:gd name="T75" fmla="*/ 58 h 114"/>
                  <a:gd name="T76" fmla="*/ 1714 w 1716"/>
                  <a:gd name="T77" fmla="*/ 54 h 114"/>
                  <a:gd name="T78" fmla="*/ 1712 w 1716"/>
                  <a:gd name="T79" fmla="*/ 52 h 114"/>
                  <a:gd name="T80" fmla="*/ 1698 w 1716"/>
                  <a:gd name="T81" fmla="*/ 46 h 114"/>
                  <a:gd name="T82" fmla="*/ 1678 w 1716"/>
                  <a:gd name="T83" fmla="*/ 40 h 114"/>
                  <a:gd name="T84" fmla="*/ 1648 w 1716"/>
                  <a:gd name="T85" fmla="*/ 36 h 114"/>
                  <a:gd name="T86" fmla="*/ 1570 w 1716"/>
                  <a:gd name="T87" fmla="*/ 26 h 114"/>
                  <a:gd name="T88" fmla="*/ 1466 w 1716"/>
                  <a:gd name="T89" fmla="*/ 16 h 114"/>
                  <a:gd name="T90" fmla="*/ 1338 w 1716"/>
                  <a:gd name="T91" fmla="*/ 10 h 114"/>
                  <a:gd name="T92" fmla="*/ 1192 w 1716"/>
                  <a:gd name="T93" fmla="*/ 4 h 114"/>
                  <a:gd name="T94" fmla="*/ 1030 w 1716"/>
                  <a:gd name="T95" fmla="*/ 2 h 114"/>
                  <a:gd name="T96" fmla="*/ 856 w 171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6" h="114">
                    <a:moveTo>
                      <a:pt x="856" y="0"/>
                    </a:moveTo>
                    <a:lnTo>
                      <a:pt x="856" y="0"/>
                    </a:lnTo>
                    <a:lnTo>
                      <a:pt x="684" y="2"/>
                    </a:lnTo>
                    <a:lnTo>
                      <a:pt x="522" y="4"/>
                    </a:lnTo>
                    <a:lnTo>
                      <a:pt x="378" y="10"/>
                    </a:lnTo>
                    <a:lnTo>
                      <a:pt x="250" y="16"/>
                    </a:lnTo>
                    <a:lnTo>
                      <a:pt x="146" y="26"/>
                    </a:lnTo>
                    <a:lnTo>
                      <a:pt x="66" y="36"/>
                    </a:lnTo>
                    <a:lnTo>
                      <a:pt x="38" y="40"/>
                    </a:lnTo>
                    <a:lnTo>
                      <a:pt x="18" y="46"/>
                    </a:lnTo>
                    <a:lnTo>
                      <a:pt x="4" y="52"/>
                    </a:lnTo>
                    <a:lnTo>
                      <a:pt x="0" y="54"/>
                    </a:lnTo>
                    <a:lnTo>
                      <a:pt x="0" y="58"/>
                    </a:lnTo>
                    <a:lnTo>
                      <a:pt x="0" y="60"/>
                    </a:lnTo>
                    <a:lnTo>
                      <a:pt x="4" y="64"/>
                    </a:lnTo>
                    <a:lnTo>
                      <a:pt x="18" y="68"/>
                    </a:lnTo>
                    <a:lnTo>
                      <a:pt x="38" y="74"/>
                    </a:lnTo>
                    <a:lnTo>
                      <a:pt x="66" y="78"/>
                    </a:lnTo>
                    <a:lnTo>
                      <a:pt x="146" y="88"/>
                    </a:lnTo>
                    <a:lnTo>
                      <a:pt x="250" y="96"/>
                    </a:lnTo>
                    <a:lnTo>
                      <a:pt x="378" y="104"/>
                    </a:lnTo>
                    <a:lnTo>
                      <a:pt x="522" y="108"/>
                    </a:lnTo>
                    <a:lnTo>
                      <a:pt x="684" y="112"/>
                    </a:lnTo>
                    <a:lnTo>
                      <a:pt x="856" y="114"/>
                    </a:lnTo>
                    <a:lnTo>
                      <a:pt x="1030" y="112"/>
                    </a:lnTo>
                    <a:lnTo>
                      <a:pt x="1192" y="108"/>
                    </a:lnTo>
                    <a:lnTo>
                      <a:pt x="1338" y="104"/>
                    </a:lnTo>
                    <a:lnTo>
                      <a:pt x="1466" y="96"/>
                    </a:lnTo>
                    <a:lnTo>
                      <a:pt x="1570" y="88"/>
                    </a:lnTo>
                    <a:lnTo>
                      <a:pt x="1648" y="78"/>
                    </a:lnTo>
                    <a:lnTo>
                      <a:pt x="1678" y="74"/>
                    </a:lnTo>
                    <a:lnTo>
                      <a:pt x="1698" y="68"/>
                    </a:lnTo>
                    <a:lnTo>
                      <a:pt x="1712" y="64"/>
                    </a:lnTo>
                    <a:lnTo>
                      <a:pt x="1714" y="60"/>
                    </a:lnTo>
                    <a:lnTo>
                      <a:pt x="1716" y="58"/>
                    </a:lnTo>
                    <a:lnTo>
                      <a:pt x="1714" y="54"/>
                    </a:lnTo>
                    <a:lnTo>
                      <a:pt x="1712" y="52"/>
                    </a:lnTo>
                    <a:lnTo>
                      <a:pt x="1698" y="46"/>
                    </a:lnTo>
                    <a:lnTo>
                      <a:pt x="1678" y="40"/>
                    </a:lnTo>
                    <a:lnTo>
                      <a:pt x="1648" y="36"/>
                    </a:lnTo>
                    <a:lnTo>
                      <a:pt x="1570" y="26"/>
                    </a:lnTo>
                    <a:lnTo>
                      <a:pt x="1466" y="16"/>
                    </a:lnTo>
                    <a:lnTo>
                      <a:pt x="1338" y="10"/>
                    </a:lnTo>
                    <a:lnTo>
                      <a:pt x="1192" y="4"/>
                    </a:lnTo>
                    <a:lnTo>
                      <a:pt x="1030" y="2"/>
                    </a:lnTo>
                    <a:lnTo>
                      <a:pt x="8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2" name="Freeform 357"/>
              <p:cNvSpPr>
                <a:spLocks noEditPoints="1" noChangeArrowheads="1"/>
              </p:cNvSpPr>
              <p:nvPr/>
            </p:nvSpPr>
            <p:spPr bwMode="auto">
              <a:xfrm>
                <a:off x="260" y="16"/>
                <a:ext cx="1706" cy="114"/>
              </a:xfrm>
              <a:custGeom>
                <a:avLst/>
                <a:gdLst>
                  <a:gd name="T0" fmla="*/ 852 w 1706"/>
                  <a:gd name="T1" fmla="*/ 112 h 114"/>
                  <a:gd name="T2" fmla="*/ 522 w 1706"/>
                  <a:gd name="T3" fmla="*/ 108 h 114"/>
                  <a:gd name="T4" fmla="*/ 254 w 1706"/>
                  <a:gd name="T5" fmla="*/ 96 h 114"/>
                  <a:gd name="T6" fmla="*/ 72 w 1706"/>
                  <a:gd name="T7" fmla="*/ 78 h 114"/>
                  <a:gd name="T8" fmla="*/ 24 w 1706"/>
                  <a:gd name="T9" fmla="*/ 68 h 114"/>
                  <a:gd name="T10" fmla="*/ 8 w 1706"/>
                  <a:gd name="T11" fmla="*/ 60 h 114"/>
                  <a:gd name="T12" fmla="*/ 6 w 1706"/>
                  <a:gd name="T13" fmla="*/ 58 h 114"/>
                  <a:gd name="T14" fmla="*/ 10 w 1706"/>
                  <a:gd name="T15" fmla="*/ 52 h 114"/>
                  <a:gd name="T16" fmla="*/ 44 w 1706"/>
                  <a:gd name="T17" fmla="*/ 40 h 114"/>
                  <a:gd name="T18" fmla="*/ 150 w 1706"/>
                  <a:gd name="T19" fmla="*/ 26 h 114"/>
                  <a:gd name="T20" fmla="*/ 378 w 1706"/>
                  <a:gd name="T21" fmla="*/ 10 h 114"/>
                  <a:gd name="T22" fmla="*/ 682 w 1706"/>
                  <a:gd name="T23" fmla="*/ 2 h 114"/>
                  <a:gd name="T24" fmla="*/ 852 w 1706"/>
                  <a:gd name="T25" fmla="*/ 2 h 114"/>
                  <a:gd name="T26" fmla="*/ 1184 w 1706"/>
                  <a:gd name="T27" fmla="*/ 6 h 114"/>
                  <a:gd name="T28" fmla="*/ 1454 w 1706"/>
                  <a:gd name="T29" fmla="*/ 18 h 114"/>
                  <a:gd name="T30" fmla="*/ 1636 w 1706"/>
                  <a:gd name="T31" fmla="*/ 36 h 114"/>
                  <a:gd name="T32" fmla="*/ 1684 w 1706"/>
                  <a:gd name="T33" fmla="*/ 46 h 114"/>
                  <a:gd name="T34" fmla="*/ 1700 w 1706"/>
                  <a:gd name="T35" fmla="*/ 54 h 114"/>
                  <a:gd name="T36" fmla="*/ 1702 w 1706"/>
                  <a:gd name="T37" fmla="*/ 58 h 114"/>
                  <a:gd name="T38" fmla="*/ 1698 w 1706"/>
                  <a:gd name="T39" fmla="*/ 64 h 114"/>
                  <a:gd name="T40" fmla="*/ 1664 w 1706"/>
                  <a:gd name="T41" fmla="*/ 74 h 114"/>
                  <a:gd name="T42" fmla="*/ 1558 w 1706"/>
                  <a:gd name="T43" fmla="*/ 88 h 114"/>
                  <a:gd name="T44" fmla="*/ 1328 w 1706"/>
                  <a:gd name="T45" fmla="*/ 104 h 114"/>
                  <a:gd name="T46" fmla="*/ 1024 w 1706"/>
                  <a:gd name="T47" fmla="*/ 112 h 114"/>
                  <a:gd name="T48" fmla="*/ 852 w 1706"/>
                  <a:gd name="T49" fmla="*/ 0 h 114"/>
                  <a:gd name="T50" fmla="*/ 680 w 1706"/>
                  <a:gd name="T51" fmla="*/ 2 h 114"/>
                  <a:gd name="T52" fmla="*/ 376 w 1706"/>
                  <a:gd name="T53" fmla="*/ 10 h 114"/>
                  <a:gd name="T54" fmla="*/ 146 w 1706"/>
                  <a:gd name="T55" fmla="*/ 26 h 114"/>
                  <a:gd name="T56" fmla="*/ 40 w 1706"/>
                  <a:gd name="T57" fmla="*/ 40 h 114"/>
                  <a:gd name="T58" fmla="*/ 6 w 1706"/>
                  <a:gd name="T59" fmla="*/ 52 h 114"/>
                  <a:gd name="T60" fmla="*/ 0 w 1706"/>
                  <a:gd name="T61" fmla="*/ 58 h 114"/>
                  <a:gd name="T62" fmla="*/ 2 w 1706"/>
                  <a:gd name="T63" fmla="*/ 60 h 114"/>
                  <a:gd name="T64" fmla="*/ 18 w 1706"/>
                  <a:gd name="T65" fmla="*/ 68 h 114"/>
                  <a:gd name="T66" fmla="*/ 68 w 1706"/>
                  <a:gd name="T67" fmla="*/ 78 h 114"/>
                  <a:gd name="T68" fmla="*/ 250 w 1706"/>
                  <a:gd name="T69" fmla="*/ 96 h 114"/>
                  <a:gd name="T70" fmla="*/ 520 w 1706"/>
                  <a:gd name="T71" fmla="*/ 108 h 114"/>
                  <a:gd name="T72" fmla="*/ 852 w 1706"/>
                  <a:gd name="T73" fmla="*/ 114 h 114"/>
                  <a:gd name="T74" fmla="*/ 1026 w 1706"/>
                  <a:gd name="T75" fmla="*/ 112 h 114"/>
                  <a:gd name="T76" fmla="*/ 1332 w 1706"/>
                  <a:gd name="T77" fmla="*/ 104 h 114"/>
                  <a:gd name="T78" fmla="*/ 1562 w 1706"/>
                  <a:gd name="T79" fmla="*/ 88 h 114"/>
                  <a:gd name="T80" fmla="*/ 1668 w 1706"/>
                  <a:gd name="T81" fmla="*/ 74 h 114"/>
                  <a:gd name="T82" fmla="*/ 1702 w 1706"/>
                  <a:gd name="T83" fmla="*/ 64 h 114"/>
                  <a:gd name="T84" fmla="*/ 1706 w 1706"/>
                  <a:gd name="T85" fmla="*/ 58 h 114"/>
                  <a:gd name="T86" fmla="*/ 1706 w 1706"/>
                  <a:gd name="T87" fmla="*/ 54 h 114"/>
                  <a:gd name="T88" fmla="*/ 1690 w 1706"/>
                  <a:gd name="T89" fmla="*/ 46 h 114"/>
                  <a:gd name="T90" fmla="*/ 1640 w 1706"/>
                  <a:gd name="T91" fmla="*/ 36 h 114"/>
                  <a:gd name="T92" fmla="*/ 1458 w 1706"/>
                  <a:gd name="T93" fmla="*/ 18 h 114"/>
                  <a:gd name="T94" fmla="*/ 1186 w 1706"/>
                  <a:gd name="T95" fmla="*/ 6 h 114"/>
                  <a:gd name="T96" fmla="*/ 852 w 170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6" h="114">
                    <a:moveTo>
                      <a:pt x="852" y="112"/>
                    </a:moveTo>
                    <a:lnTo>
                      <a:pt x="852" y="112"/>
                    </a:lnTo>
                    <a:lnTo>
                      <a:pt x="682" y="112"/>
                    </a:lnTo>
                    <a:lnTo>
                      <a:pt x="522" y="108"/>
                    </a:lnTo>
                    <a:lnTo>
                      <a:pt x="378" y="104"/>
                    </a:lnTo>
                    <a:lnTo>
                      <a:pt x="254" y="96"/>
                    </a:lnTo>
                    <a:lnTo>
                      <a:pt x="150" y="88"/>
                    </a:lnTo>
                    <a:lnTo>
                      <a:pt x="72" y="78"/>
                    </a:lnTo>
                    <a:lnTo>
                      <a:pt x="44" y="74"/>
                    </a:lnTo>
                    <a:lnTo>
                      <a:pt x="24" y="68"/>
                    </a:lnTo>
                    <a:lnTo>
                      <a:pt x="10" y="64"/>
                    </a:lnTo>
                    <a:lnTo>
                      <a:pt x="8" y="60"/>
                    </a:lnTo>
                    <a:lnTo>
                      <a:pt x="6" y="58"/>
                    </a:lnTo>
                    <a:lnTo>
                      <a:pt x="8" y="54"/>
                    </a:lnTo>
                    <a:lnTo>
                      <a:pt x="10" y="52"/>
                    </a:lnTo>
                    <a:lnTo>
                      <a:pt x="24" y="46"/>
                    </a:lnTo>
                    <a:lnTo>
                      <a:pt x="44" y="40"/>
                    </a:lnTo>
                    <a:lnTo>
                      <a:pt x="72" y="36"/>
                    </a:lnTo>
                    <a:lnTo>
                      <a:pt x="150" y="26"/>
                    </a:lnTo>
                    <a:lnTo>
                      <a:pt x="254" y="18"/>
                    </a:lnTo>
                    <a:lnTo>
                      <a:pt x="378" y="10"/>
                    </a:lnTo>
                    <a:lnTo>
                      <a:pt x="522" y="6"/>
                    </a:lnTo>
                    <a:lnTo>
                      <a:pt x="682" y="2"/>
                    </a:lnTo>
                    <a:lnTo>
                      <a:pt x="852" y="2"/>
                    </a:lnTo>
                    <a:lnTo>
                      <a:pt x="1024" y="2"/>
                    </a:lnTo>
                    <a:lnTo>
                      <a:pt x="1184" y="6"/>
                    </a:lnTo>
                    <a:lnTo>
                      <a:pt x="1328" y="10"/>
                    </a:lnTo>
                    <a:lnTo>
                      <a:pt x="1454" y="18"/>
                    </a:lnTo>
                    <a:lnTo>
                      <a:pt x="1558" y="26"/>
                    </a:lnTo>
                    <a:lnTo>
                      <a:pt x="1636" y="36"/>
                    </a:lnTo>
                    <a:lnTo>
                      <a:pt x="1664" y="40"/>
                    </a:lnTo>
                    <a:lnTo>
                      <a:pt x="1684" y="46"/>
                    </a:lnTo>
                    <a:lnTo>
                      <a:pt x="1698" y="52"/>
                    </a:lnTo>
                    <a:lnTo>
                      <a:pt x="1700" y="54"/>
                    </a:lnTo>
                    <a:lnTo>
                      <a:pt x="1702" y="58"/>
                    </a:lnTo>
                    <a:lnTo>
                      <a:pt x="1700" y="60"/>
                    </a:lnTo>
                    <a:lnTo>
                      <a:pt x="1698" y="64"/>
                    </a:lnTo>
                    <a:lnTo>
                      <a:pt x="1684" y="68"/>
                    </a:lnTo>
                    <a:lnTo>
                      <a:pt x="1664" y="74"/>
                    </a:lnTo>
                    <a:lnTo>
                      <a:pt x="1636" y="78"/>
                    </a:lnTo>
                    <a:lnTo>
                      <a:pt x="1558" y="88"/>
                    </a:lnTo>
                    <a:lnTo>
                      <a:pt x="1454" y="96"/>
                    </a:lnTo>
                    <a:lnTo>
                      <a:pt x="1328" y="104"/>
                    </a:lnTo>
                    <a:lnTo>
                      <a:pt x="1184" y="108"/>
                    </a:lnTo>
                    <a:lnTo>
                      <a:pt x="1024" y="112"/>
                    </a:lnTo>
                    <a:lnTo>
                      <a:pt x="852" y="112"/>
                    </a:lnTo>
                    <a:close/>
                    <a:moveTo>
                      <a:pt x="852" y="0"/>
                    </a:moveTo>
                    <a:lnTo>
                      <a:pt x="852" y="0"/>
                    </a:lnTo>
                    <a:lnTo>
                      <a:pt x="680" y="2"/>
                    </a:lnTo>
                    <a:lnTo>
                      <a:pt x="520" y="6"/>
                    </a:lnTo>
                    <a:lnTo>
                      <a:pt x="376" y="10"/>
                    </a:lnTo>
                    <a:lnTo>
                      <a:pt x="250" y="18"/>
                    </a:lnTo>
                    <a:lnTo>
                      <a:pt x="146" y="26"/>
                    </a:lnTo>
                    <a:lnTo>
                      <a:pt x="68" y="36"/>
                    </a:lnTo>
                    <a:lnTo>
                      <a:pt x="40" y="40"/>
                    </a:lnTo>
                    <a:lnTo>
                      <a:pt x="18" y="46"/>
                    </a:lnTo>
                    <a:lnTo>
                      <a:pt x="6" y="52"/>
                    </a:lnTo>
                    <a:lnTo>
                      <a:pt x="2" y="54"/>
                    </a:lnTo>
                    <a:lnTo>
                      <a:pt x="0" y="58"/>
                    </a:lnTo>
                    <a:lnTo>
                      <a:pt x="2" y="60"/>
                    </a:lnTo>
                    <a:lnTo>
                      <a:pt x="6" y="64"/>
                    </a:lnTo>
                    <a:lnTo>
                      <a:pt x="18" y="68"/>
                    </a:lnTo>
                    <a:lnTo>
                      <a:pt x="40" y="74"/>
                    </a:lnTo>
                    <a:lnTo>
                      <a:pt x="68" y="78"/>
                    </a:lnTo>
                    <a:lnTo>
                      <a:pt x="146" y="88"/>
                    </a:lnTo>
                    <a:lnTo>
                      <a:pt x="250" y="96"/>
                    </a:lnTo>
                    <a:lnTo>
                      <a:pt x="376" y="104"/>
                    </a:lnTo>
                    <a:lnTo>
                      <a:pt x="520" y="108"/>
                    </a:lnTo>
                    <a:lnTo>
                      <a:pt x="680" y="112"/>
                    </a:lnTo>
                    <a:lnTo>
                      <a:pt x="852" y="114"/>
                    </a:lnTo>
                    <a:lnTo>
                      <a:pt x="1026" y="112"/>
                    </a:lnTo>
                    <a:lnTo>
                      <a:pt x="1186" y="108"/>
                    </a:lnTo>
                    <a:lnTo>
                      <a:pt x="1332" y="104"/>
                    </a:lnTo>
                    <a:lnTo>
                      <a:pt x="1458" y="96"/>
                    </a:lnTo>
                    <a:lnTo>
                      <a:pt x="1562" y="88"/>
                    </a:lnTo>
                    <a:lnTo>
                      <a:pt x="1640" y="78"/>
                    </a:lnTo>
                    <a:lnTo>
                      <a:pt x="1668" y="74"/>
                    </a:lnTo>
                    <a:lnTo>
                      <a:pt x="1690" y="68"/>
                    </a:lnTo>
                    <a:lnTo>
                      <a:pt x="1702" y="64"/>
                    </a:lnTo>
                    <a:lnTo>
                      <a:pt x="1706" y="60"/>
                    </a:lnTo>
                    <a:lnTo>
                      <a:pt x="1706" y="58"/>
                    </a:lnTo>
                    <a:lnTo>
                      <a:pt x="1706" y="54"/>
                    </a:lnTo>
                    <a:lnTo>
                      <a:pt x="1702" y="52"/>
                    </a:lnTo>
                    <a:lnTo>
                      <a:pt x="1690" y="46"/>
                    </a:lnTo>
                    <a:lnTo>
                      <a:pt x="1668" y="40"/>
                    </a:lnTo>
                    <a:lnTo>
                      <a:pt x="1640" y="36"/>
                    </a:lnTo>
                    <a:lnTo>
                      <a:pt x="1562" y="26"/>
                    </a:lnTo>
                    <a:lnTo>
                      <a:pt x="1458" y="18"/>
                    </a:lnTo>
                    <a:lnTo>
                      <a:pt x="1332" y="10"/>
                    </a:lnTo>
                    <a:lnTo>
                      <a:pt x="1186" y="6"/>
                    </a:lnTo>
                    <a:lnTo>
                      <a:pt x="1026" y="2"/>
                    </a:lnTo>
                    <a:lnTo>
                      <a:pt x="852" y="0"/>
                    </a:lnTo>
                    <a:close/>
                  </a:path>
                </a:pathLst>
              </a:custGeom>
              <a:solidFill>
                <a:srgbClr val="D7D4D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3" name="Freeform 358"/>
              <p:cNvSpPr>
                <a:spLocks noChangeArrowheads="1"/>
              </p:cNvSpPr>
              <p:nvPr/>
            </p:nvSpPr>
            <p:spPr bwMode="auto">
              <a:xfrm>
                <a:off x="266" y="18"/>
                <a:ext cx="1696" cy="110"/>
              </a:xfrm>
              <a:custGeom>
                <a:avLst/>
                <a:gdLst>
                  <a:gd name="T0" fmla="*/ 846 w 1696"/>
                  <a:gd name="T1" fmla="*/ 110 h 110"/>
                  <a:gd name="T2" fmla="*/ 846 w 1696"/>
                  <a:gd name="T3" fmla="*/ 110 h 110"/>
                  <a:gd name="T4" fmla="*/ 676 w 1696"/>
                  <a:gd name="T5" fmla="*/ 110 h 110"/>
                  <a:gd name="T6" fmla="*/ 516 w 1696"/>
                  <a:gd name="T7" fmla="*/ 106 h 110"/>
                  <a:gd name="T8" fmla="*/ 372 w 1696"/>
                  <a:gd name="T9" fmla="*/ 102 h 110"/>
                  <a:gd name="T10" fmla="*/ 248 w 1696"/>
                  <a:gd name="T11" fmla="*/ 94 h 110"/>
                  <a:gd name="T12" fmla="*/ 144 w 1696"/>
                  <a:gd name="T13" fmla="*/ 86 h 110"/>
                  <a:gd name="T14" fmla="*/ 66 w 1696"/>
                  <a:gd name="T15" fmla="*/ 76 h 110"/>
                  <a:gd name="T16" fmla="*/ 38 w 1696"/>
                  <a:gd name="T17" fmla="*/ 72 h 110"/>
                  <a:gd name="T18" fmla="*/ 18 w 1696"/>
                  <a:gd name="T19" fmla="*/ 66 h 110"/>
                  <a:gd name="T20" fmla="*/ 4 w 1696"/>
                  <a:gd name="T21" fmla="*/ 62 h 110"/>
                  <a:gd name="T22" fmla="*/ 2 w 1696"/>
                  <a:gd name="T23" fmla="*/ 58 h 110"/>
                  <a:gd name="T24" fmla="*/ 0 w 1696"/>
                  <a:gd name="T25" fmla="*/ 56 h 110"/>
                  <a:gd name="T26" fmla="*/ 0 w 1696"/>
                  <a:gd name="T27" fmla="*/ 56 h 110"/>
                  <a:gd name="T28" fmla="*/ 2 w 1696"/>
                  <a:gd name="T29" fmla="*/ 52 h 110"/>
                  <a:gd name="T30" fmla="*/ 4 w 1696"/>
                  <a:gd name="T31" fmla="*/ 50 h 110"/>
                  <a:gd name="T32" fmla="*/ 18 w 1696"/>
                  <a:gd name="T33" fmla="*/ 44 h 110"/>
                  <a:gd name="T34" fmla="*/ 38 w 1696"/>
                  <a:gd name="T35" fmla="*/ 38 h 110"/>
                  <a:gd name="T36" fmla="*/ 66 w 1696"/>
                  <a:gd name="T37" fmla="*/ 34 h 110"/>
                  <a:gd name="T38" fmla="*/ 144 w 1696"/>
                  <a:gd name="T39" fmla="*/ 24 h 110"/>
                  <a:gd name="T40" fmla="*/ 248 w 1696"/>
                  <a:gd name="T41" fmla="*/ 16 h 110"/>
                  <a:gd name="T42" fmla="*/ 372 w 1696"/>
                  <a:gd name="T43" fmla="*/ 8 h 110"/>
                  <a:gd name="T44" fmla="*/ 516 w 1696"/>
                  <a:gd name="T45" fmla="*/ 4 h 110"/>
                  <a:gd name="T46" fmla="*/ 676 w 1696"/>
                  <a:gd name="T47" fmla="*/ 0 h 110"/>
                  <a:gd name="T48" fmla="*/ 846 w 1696"/>
                  <a:gd name="T49" fmla="*/ 0 h 110"/>
                  <a:gd name="T50" fmla="*/ 846 w 1696"/>
                  <a:gd name="T51" fmla="*/ 0 h 110"/>
                  <a:gd name="T52" fmla="*/ 1018 w 1696"/>
                  <a:gd name="T53" fmla="*/ 0 h 110"/>
                  <a:gd name="T54" fmla="*/ 1178 w 1696"/>
                  <a:gd name="T55" fmla="*/ 4 h 110"/>
                  <a:gd name="T56" fmla="*/ 1322 w 1696"/>
                  <a:gd name="T57" fmla="*/ 8 h 110"/>
                  <a:gd name="T58" fmla="*/ 1448 w 1696"/>
                  <a:gd name="T59" fmla="*/ 16 h 110"/>
                  <a:gd name="T60" fmla="*/ 1552 w 1696"/>
                  <a:gd name="T61" fmla="*/ 24 h 110"/>
                  <a:gd name="T62" fmla="*/ 1630 w 1696"/>
                  <a:gd name="T63" fmla="*/ 34 h 110"/>
                  <a:gd name="T64" fmla="*/ 1658 w 1696"/>
                  <a:gd name="T65" fmla="*/ 38 h 110"/>
                  <a:gd name="T66" fmla="*/ 1678 w 1696"/>
                  <a:gd name="T67" fmla="*/ 44 h 110"/>
                  <a:gd name="T68" fmla="*/ 1692 w 1696"/>
                  <a:gd name="T69" fmla="*/ 50 h 110"/>
                  <a:gd name="T70" fmla="*/ 1694 w 1696"/>
                  <a:gd name="T71" fmla="*/ 52 h 110"/>
                  <a:gd name="T72" fmla="*/ 1696 w 1696"/>
                  <a:gd name="T73" fmla="*/ 56 h 110"/>
                  <a:gd name="T74" fmla="*/ 1696 w 1696"/>
                  <a:gd name="T75" fmla="*/ 56 h 110"/>
                  <a:gd name="T76" fmla="*/ 1694 w 1696"/>
                  <a:gd name="T77" fmla="*/ 58 h 110"/>
                  <a:gd name="T78" fmla="*/ 1692 w 1696"/>
                  <a:gd name="T79" fmla="*/ 62 h 110"/>
                  <a:gd name="T80" fmla="*/ 1678 w 1696"/>
                  <a:gd name="T81" fmla="*/ 66 h 110"/>
                  <a:gd name="T82" fmla="*/ 1658 w 1696"/>
                  <a:gd name="T83" fmla="*/ 72 h 110"/>
                  <a:gd name="T84" fmla="*/ 1630 w 1696"/>
                  <a:gd name="T85" fmla="*/ 76 h 110"/>
                  <a:gd name="T86" fmla="*/ 1552 w 1696"/>
                  <a:gd name="T87" fmla="*/ 86 h 110"/>
                  <a:gd name="T88" fmla="*/ 1448 w 1696"/>
                  <a:gd name="T89" fmla="*/ 94 h 110"/>
                  <a:gd name="T90" fmla="*/ 1322 w 1696"/>
                  <a:gd name="T91" fmla="*/ 102 h 110"/>
                  <a:gd name="T92" fmla="*/ 1178 w 1696"/>
                  <a:gd name="T93" fmla="*/ 106 h 110"/>
                  <a:gd name="T94" fmla="*/ 1018 w 1696"/>
                  <a:gd name="T95" fmla="*/ 110 h 110"/>
                  <a:gd name="T96" fmla="*/ 846 w 1696"/>
                  <a:gd name="T9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6" h="110">
                    <a:moveTo>
                      <a:pt x="846" y="110"/>
                    </a:moveTo>
                    <a:lnTo>
                      <a:pt x="846" y="110"/>
                    </a:lnTo>
                    <a:lnTo>
                      <a:pt x="676" y="110"/>
                    </a:lnTo>
                    <a:lnTo>
                      <a:pt x="516" y="106"/>
                    </a:lnTo>
                    <a:lnTo>
                      <a:pt x="372" y="102"/>
                    </a:lnTo>
                    <a:lnTo>
                      <a:pt x="248" y="94"/>
                    </a:lnTo>
                    <a:lnTo>
                      <a:pt x="144" y="86"/>
                    </a:lnTo>
                    <a:lnTo>
                      <a:pt x="66" y="76"/>
                    </a:lnTo>
                    <a:lnTo>
                      <a:pt x="38" y="72"/>
                    </a:lnTo>
                    <a:lnTo>
                      <a:pt x="18" y="66"/>
                    </a:lnTo>
                    <a:lnTo>
                      <a:pt x="4" y="62"/>
                    </a:lnTo>
                    <a:lnTo>
                      <a:pt x="2" y="58"/>
                    </a:lnTo>
                    <a:lnTo>
                      <a:pt x="0" y="56"/>
                    </a:lnTo>
                    <a:lnTo>
                      <a:pt x="2" y="52"/>
                    </a:lnTo>
                    <a:lnTo>
                      <a:pt x="4" y="50"/>
                    </a:lnTo>
                    <a:lnTo>
                      <a:pt x="18" y="44"/>
                    </a:lnTo>
                    <a:lnTo>
                      <a:pt x="38" y="38"/>
                    </a:lnTo>
                    <a:lnTo>
                      <a:pt x="66" y="34"/>
                    </a:lnTo>
                    <a:lnTo>
                      <a:pt x="144" y="24"/>
                    </a:lnTo>
                    <a:lnTo>
                      <a:pt x="248" y="16"/>
                    </a:lnTo>
                    <a:lnTo>
                      <a:pt x="372" y="8"/>
                    </a:lnTo>
                    <a:lnTo>
                      <a:pt x="516" y="4"/>
                    </a:lnTo>
                    <a:lnTo>
                      <a:pt x="676" y="0"/>
                    </a:lnTo>
                    <a:lnTo>
                      <a:pt x="846" y="0"/>
                    </a:lnTo>
                    <a:lnTo>
                      <a:pt x="1018" y="0"/>
                    </a:lnTo>
                    <a:lnTo>
                      <a:pt x="1178" y="4"/>
                    </a:lnTo>
                    <a:lnTo>
                      <a:pt x="1322" y="8"/>
                    </a:lnTo>
                    <a:lnTo>
                      <a:pt x="1448" y="16"/>
                    </a:lnTo>
                    <a:lnTo>
                      <a:pt x="1552" y="24"/>
                    </a:lnTo>
                    <a:lnTo>
                      <a:pt x="1630" y="34"/>
                    </a:lnTo>
                    <a:lnTo>
                      <a:pt x="1658" y="38"/>
                    </a:lnTo>
                    <a:lnTo>
                      <a:pt x="1678" y="44"/>
                    </a:lnTo>
                    <a:lnTo>
                      <a:pt x="1692" y="50"/>
                    </a:lnTo>
                    <a:lnTo>
                      <a:pt x="1694" y="52"/>
                    </a:lnTo>
                    <a:lnTo>
                      <a:pt x="1696" y="56"/>
                    </a:lnTo>
                    <a:lnTo>
                      <a:pt x="1694" y="58"/>
                    </a:lnTo>
                    <a:lnTo>
                      <a:pt x="1692" y="62"/>
                    </a:lnTo>
                    <a:lnTo>
                      <a:pt x="1678" y="66"/>
                    </a:lnTo>
                    <a:lnTo>
                      <a:pt x="1658" y="72"/>
                    </a:lnTo>
                    <a:lnTo>
                      <a:pt x="1630" y="76"/>
                    </a:lnTo>
                    <a:lnTo>
                      <a:pt x="1552" y="86"/>
                    </a:lnTo>
                    <a:lnTo>
                      <a:pt x="1448" y="94"/>
                    </a:lnTo>
                    <a:lnTo>
                      <a:pt x="1322" y="102"/>
                    </a:lnTo>
                    <a:lnTo>
                      <a:pt x="1178" y="106"/>
                    </a:lnTo>
                    <a:lnTo>
                      <a:pt x="1018" y="110"/>
                    </a:lnTo>
                    <a:lnTo>
                      <a:pt x="846"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4" name="Freeform 359"/>
              <p:cNvSpPr>
                <a:spLocks noChangeArrowheads="1"/>
              </p:cNvSpPr>
              <p:nvPr/>
            </p:nvSpPr>
            <p:spPr bwMode="auto">
              <a:xfrm>
                <a:off x="260" y="16"/>
                <a:ext cx="1706" cy="114"/>
              </a:xfrm>
              <a:custGeom>
                <a:avLst/>
                <a:gdLst>
                  <a:gd name="T0" fmla="*/ 852 w 1706"/>
                  <a:gd name="T1" fmla="*/ 0 h 114"/>
                  <a:gd name="T2" fmla="*/ 852 w 1706"/>
                  <a:gd name="T3" fmla="*/ 0 h 114"/>
                  <a:gd name="T4" fmla="*/ 680 w 1706"/>
                  <a:gd name="T5" fmla="*/ 2 h 114"/>
                  <a:gd name="T6" fmla="*/ 520 w 1706"/>
                  <a:gd name="T7" fmla="*/ 6 h 114"/>
                  <a:gd name="T8" fmla="*/ 376 w 1706"/>
                  <a:gd name="T9" fmla="*/ 10 h 114"/>
                  <a:gd name="T10" fmla="*/ 250 w 1706"/>
                  <a:gd name="T11" fmla="*/ 18 h 114"/>
                  <a:gd name="T12" fmla="*/ 146 w 1706"/>
                  <a:gd name="T13" fmla="*/ 26 h 114"/>
                  <a:gd name="T14" fmla="*/ 68 w 1706"/>
                  <a:gd name="T15" fmla="*/ 36 h 114"/>
                  <a:gd name="T16" fmla="*/ 40 w 1706"/>
                  <a:gd name="T17" fmla="*/ 40 h 114"/>
                  <a:gd name="T18" fmla="*/ 18 w 1706"/>
                  <a:gd name="T19" fmla="*/ 46 h 114"/>
                  <a:gd name="T20" fmla="*/ 6 w 1706"/>
                  <a:gd name="T21" fmla="*/ 52 h 114"/>
                  <a:gd name="T22" fmla="*/ 2 w 1706"/>
                  <a:gd name="T23" fmla="*/ 54 h 114"/>
                  <a:gd name="T24" fmla="*/ 0 w 1706"/>
                  <a:gd name="T25" fmla="*/ 58 h 114"/>
                  <a:gd name="T26" fmla="*/ 0 w 1706"/>
                  <a:gd name="T27" fmla="*/ 58 h 114"/>
                  <a:gd name="T28" fmla="*/ 2 w 1706"/>
                  <a:gd name="T29" fmla="*/ 60 h 114"/>
                  <a:gd name="T30" fmla="*/ 6 w 1706"/>
                  <a:gd name="T31" fmla="*/ 64 h 114"/>
                  <a:gd name="T32" fmla="*/ 18 w 1706"/>
                  <a:gd name="T33" fmla="*/ 68 h 114"/>
                  <a:gd name="T34" fmla="*/ 40 w 1706"/>
                  <a:gd name="T35" fmla="*/ 74 h 114"/>
                  <a:gd name="T36" fmla="*/ 68 w 1706"/>
                  <a:gd name="T37" fmla="*/ 78 h 114"/>
                  <a:gd name="T38" fmla="*/ 146 w 1706"/>
                  <a:gd name="T39" fmla="*/ 88 h 114"/>
                  <a:gd name="T40" fmla="*/ 250 w 1706"/>
                  <a:gd name="T41" fmla="*/ 96 h 114"/>
                  <a:gd name="T42" fmla="*/ 376 w 1706"/>
                  <a:gd name="T43" fmla="*/ 104 h 114"/>
                  <a:gd name="T44" fmla="*/ 520 w 1706"/>
                  <a:gd name="T45" fmla="*/ 108 h 114"/>
                  <a:gd name="T46" fmla="*/ 680 w 1706"/>
                  <a:gd name="T47" fmla="*/ 112 h 114"/>
                  <a:gd name="T48" fmla="*/ 852 w 1706"/>
                  <a:gd name="T49" fmla="*/ 114 h 114"/>
                  <a:gd name="T50" fmla="*/ 852 w 1706"/>
                  <a:gd name="T51" fmla="*/ 114 h 114"/>
                  <a:gd name="T52" fmla="*/ 1026 w 1706"/>
                  <a:gd name="T53" fmla="*/ 112 h 114"/>
                  <a:gd name="T54" fmla="*/ 1186 w 1706"/>
                  <a:gd name="T55" fmla="*/ 108 h 114"/>
                  <a:gd name="T56" fmla="*/ 1332 w 1706"/>
                  <a:gd name="T57" fmla="*/ 104 h 114"/>
                  <a:gd name="T58" fmla="*/ 1458 w 1706"/>
                  <a:gd name="T59" fmla="*/ 96 h 114"/>
                  <a:gd name="T60" fmla="*/ 1562 w 1706"/>
                  <a:gd name="T61" fmla="*/ 88 h 114"/>
                  <a:gd name="T62" fmla="*/ 1640 w 1706"/>
                  <a:gd name="T63" fmla="*/ 78 h 114"/>
                  <a:gd name="T64" fmla="*/ 1668 w 1706"/>
                  <a:gd name="T65" fmla="*/ 74 h 114"/>
                  <a:gd name="T66" fmla="*/ 1690 w 1706"/>
                  <a:gd name="T67" fmla="*/ 68 h 114"/>
                  <a:gd name="T68" fmla="*/ 1702 w 1706"/>
                  <a:gd name="T69" fmla="*/ 64 h 114"/>
                  <a:gd name="T70" fmla="*/ 1706 w 1706"/>
                  <a:gd name="T71" fmla="*/ 60 h 114"/>
                  <a:gd name="T72" fmla="*/ 1706 w 1706"/>
                  <a:gd name="T73" fmla="*/ 58 h 114"/>
                  <a:gd name="T74" fmla="*/ 1706 w 1706"/>
                  <a:gd name="T75" fmla="*/ 58 h 114"/>
                  <a:gd name="T76" fmla="*/ 1706 w 1706"/>
                  <a:gd name="T77" fmla="*/ 54 h 114"/>
                  <a:gd name="T78" fmla="*/ 1702 w 1706"/>
                  <a:gd name="T79" fmla="*/ 52 h 114"/>
                  <a:gd name="T80" fmla="*/ 1690 w 1706"/>
                  <a:gd name="T81" fmla="*/ 46 h 114"/>
                  <a:gd name="T82" fmla="*/ 1668 w 1706"/>
                  <a:gd name="T83" fmla="*/ 40 h 114"/>
                  <a:gd name="T84" fmla="*/ 1640 w 1706"/>
                  <a:gd name="T85" fmla="*/ 36 h 114"/>
                  <a:gd name="T86" fmla="*/ 1562 w 1706"/>
                  <a:gd name="T87" fmla="*/ 26 h 114"/>
                  <a:gd name="T88" fmla="*/ 1458 w 1706"/>
                  <a:gd name="T89" fmla="*/ 18 h 114"/>
                  <a:gd name="T90" fmla="*/ 1332 w 1706"/>
                  <a:gd name="T91" fmla="*/ 10 h 114"/>
                  <a:gd name="T92" fmla="*/ 1186 w 1706"/>
                  <a:gd name="T93" fmla="*/ 6 h 114"/>
                  <a:gd name="T94" fmla="*/ 1026 w 1706"/>
                  <a:gd name="T95" fmla="*/ 2 h 114"/>
                  <a:gd name="T96" fmla="*/ 852 w 1706"/>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6" h="114">
                    <a:moveTo>
                      <a:pt x="852" y="0"/>
                    </a:moveTo>
                    <a:lnTo>
                      <a:pt x="852" y="0"/>
                    </a:lnTo>
                    <a:lnTo>
                      <a:pt x="680" y="2"/>
                    </a:lnTo>
                    <a:lnTo>
                      <a:pt x="520" y="6"/>
                    </a:lnTo>
                    <a:lnTo>
                      <a:pt x="376" y="10"/>
                    </a:lnTo>
                    <a:lnTo>
                      <a:pt x="250" y="18"/>
                    </a:lnTo>
                    <a:lnTo>
                      <a:pt x="146" y="26"/>
                    </a:lnTo>
                    <a:lnTo>
                      <a:pt x="68" y="36"/>
                    </a:lnTo>
                    <a:lnTo>
                      <a:pt x="40" y="40"/>
                    </a:lnTo>
                    <a:lnTo>
                      <a:pt x="18" y="46"/>
                    </a:lnTo>
                    <a:lnTo>
                      <a:pt x="6" y="52"/>
                    </a:lnTo>
                    <a:lnTo>
                      <a:pt x="2" y="54"/>
                    </a:lnTo>
                    <a:lnTo>
                      <a:pt x="0" y="58"/>
                    </a:lnTo>
                    <a:lnTo>
                      <a:pt x="2" y="60"/>
                    </a:lnTo>
                    <a:lnTo>
                      <a:pt x="6" y="64"/>
                    </a:lnTo>
                    <a:lnTo>
                      <a:pt x="18" y="68"/>
                    </a:lnTo>
                    <a:lnTo>
                      <a:pt x="40" y="74"/>
                    </a:lnTo>
                    <a:lnTo>
                      <a:pt x="68" y="78"/>
                    </a:lnTo>
                    <a:lnTo>
                      <a:pt x="146" y="88"/>
                    </a:lnTo>
                    <a:lnTo>
                      <a:pt x="250" y="96"/>
                    </a:lnTo>
                    <a:lnTo>
                      <a:pt x="376" y="104"/>
                    </a:lnTo>
                    <a:lnTo>
                      <a:pt x="520" y="108"/>
                    </a:lnTo>
                    <a:lnTo>
                      <a:pt x="680" y="112"/>
                    </a:lnTo>
                    <a:lnTo>
                      <a:pt x="852" y="114"/>
                    </a:lnTo>
                    <a:lnTo>
                      <a:pt x="1026" y="112"/>
                    </a:lnTo>
                    <a:lnTo>
                      <a:pt x="1186" y="108"/>
                    </a:lnTo>
                    <a:lnTo>
                      <a:pt x="1332" y="104"/>
                    </a:lnTo>
                    <a:lnTo>
                      <a:pt x="1458" y="96"/>
                    </a:lnTo>
                    <a:lnTo>
                      <a:pt x="1562" y="88"/>
                    </a:lnTo>
                    <a:lnTo>
                      <a:pt x="1640" y="78"/>
                    </a:lnTo>
                    <a:lnTo>
                      <a:pt x="1668" y="74"/>
                    </a:lnTo>
                    <a:lnTo>
                      <a:pt x="1690" y="68"/>
                    </a:lnTo>
                    <a:lnTo>
                      <a:pt x="1702" y="64"/>
                    </a:lnTo>
                    <a:lnTo>
                      <a:pt x="1706" y="60"/>
                    </a:lnTo>
                    <a:lnTo>
                      <a:pt x="1706" y="58"/>
                    </a:lnTo>
                    <a:lnTo>
                      <a:pt x="1706" y="54"/>
                    </a:lnTo>
                    <a:lnTo>
                      <a:pt x="1702" y="52"/>
                    </a:lnTo>
                    <a:lnTo>
                      <a:pt x="1690" y="46"/>
                    </a:lnTo>
                    <a:lnTo>
                      <a:pt x="1668" y="40"/>
                    </a:lnTo>
                    <a:lnTo>
                      <a:pt x="1640" y="36"/>
                    </a:lnTo>
                    <a:lnTo>
                      <a:pt x="1562" y="26"/>
                    </a:lnTo>
                    <a:lnTo>
                      <a:pt x="1458" y="18"/>
                    </a:lnTo>
                    <a:lnTo>
                      <a:pt x="1332" y="10"/>
                    </a:lnTo>
                    <a:lnTo>
                      <a:pt x="1186" y="6"/>
                    </a:lnTo>
                    <a:lnTo>
                      <a:pt x="1026" y="2"/>
                    </a:lnTo>
                    <a:lnTo>
                      <a:pt x="8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5" name="Freeform 360"/>
              <p:cNvSpPr>
                <a:spLocks noEditPoints="1" noChangeArrowheads="1"/>
              </p:cNvSpPr>
              <p:nvPr/>
            </p:nvSpPr>
            <p:spPr bwMode="auto">
              <a:xfrm>
                <a:off x="266" y="18"/>
                <a:ext cx="1696" cy="110"/>
              </a:xfrm>
              <a:custGeom>
                <a:avLst/>
                <a:gdLst>
                  <a:gd name="T0" fmla="*/ 846 w 1696"/>
                  <a:gd name="T1" fmla="*/ 110 h 110"/>
                  <a:gd name="T2" fmla="*/ 518 w 1696"/>
                  <a:gd name="T3" fmla="*/ 106 h 110"/>
                  <a:gd name="T4" fmla="*/ 252 w 1696"/>
                  <a:gd name="T5" fmla="*/ 94 h 110"/>
                  <a:gd name="T6" fmla="*/ 72 w 1696"/>
                  <a:gd name="T7" fmla="*/ 76 h 110"/>
                  <a:gd name="T8" fmla="*/ 22 w 1696"/>
                  <a:gd name="T9" fmla="*/ 66 h 110"/>
                  <a:gd name="T10" fmla="*/ 6 w 1696"/>
                  <a:gd name="T11" fmla="*/ 58 h 110"/>
                  <a:gd name="T12" fmla="*/ 6 w 1696"/>
                  <a:gd name="T13" fmla="*/ 56 h 110"/>
                  <a:gd name="T14" fmla="*/ 10 w 1696"/>
                  <a:gd name="T15" fmla="*/ 50 h 110"/>
                  <a:gd name="T16" fmla="*/ 42 w 1696"/>
                  <a:gd name="T17" fmla="*/ 38 h 110"/>
                  <a:gd name="T18" fmla="*/ 148 w 1696"/>
                  <a:gd name="T19" fmla="*/ 24 h 110"/>
                  <a:gd name="T20" fmla="*/ 376 w 1696"/>
                  <a:gd name="T21" fmla="*/ 8 h 110"/>
                  <a:gd name="T22" fmla="*/ 676 w 1696"/>
                  <a:gd name="T23" fmla="*/ 0 h 110"/>
                  <a:gd name="T24" fmla="*/ 846 w 1696"/>
                  <a:gd name="T25" fmla="*/ 0 h 110"/>
                  <a:gd name="T26" fmla="*/ 1176 w 1696"/>
                  <a:gd name="T27" fmla="*/ 4 h 110"/>
                  <a:gd name="T28" fmla="*/ 1444 w 1696"/>
                  <a:gd name="T29" fmla="*/ 16 h 110"/>
                  <a:gd name="T30" fmla="*/ 1624 w 1696"/>
                  <a:gd name="T31" fmla="*/ 34 h 110"/>
                  <a:gd name="T32" fmla="*/ 1674 w 1696"/>
                  <a:gd name="T33" fmla="*/ 44 h 110"/>
                  <a:gd name="T34" fmla="*/ 1690 w 1696"/>
                  <a:gd name="T35" fmla="*/ 52 h 110"/>
                  <a:gd name="T36" fmla="*/ 1690 w 1696"/>
                  <a:gd name="T37" fmla="*/ 56 h 110"/>
                  <a:gd name="T38" fmla="*/ 1686 w 1696"/>
                  <a:gd name="T39" fmla="*/ 62 h 110"/>
                  <a:gd name="T40" fmla="*/ 1652 w 1696"/>
                  <a:gd name="T41" fmla="*/ 72 h 110"/>
                  <a:gd name="T42" fmla="*/ 1548 w 1696"/>
                  <a:gd name="T43" fmla="*/ 86 h 110"/>
                  <a:gd name="T44" fmla="*/ 1320 w 1696"/>
                  <a:gd name="T45" fmla="*/ 100 h 110"/>
                  <a:gd name="T46" fmla="*/ 1018 w 1696"/>
                  <a:gd name="T47" fmla="*/ 110 h 110"/>
                  <a:gd name="T48" fmla="*/ 846 w 1696"/>
                  <a:gd name="T49" fmla="*/ 0 h 110"/>
                  <a:gd name="T50" fmla="*/ 676 w 1696"/>
                  <a:gd name="T51" fmla="*/ 0 h 110"/>
                  <a:gd name="T52" fmla="*/ 372 w 1696"/>
                  <a:gd name="T53" fmla="*/ 8 h 110"/>
                  <a:gd name="T54" fmla="*/ 144 w 1696"/>
                  <a:gd name="T55" fmla="*/ 24 h 110"/>
                  <a:gd name="T56" fmla="*/ 38 w 1696"/>
                  <a:gd name="T57" fmla="*/ 38 h 110"/>
                  <a:gd name="T58" fmla="*/ 4 w 1696"/>
                  <a:gd name="T59" fmla="*/ 50 h 110"/>
                  <a:gd name="T60" fmla="*/ 0 w 1696"/>
                  <a:gd name="T61" fmla="*/ 56 h 110"/>
                  <a:gd name="T62" fmla="*/ 2 w 1696"/>
                  <a:gd name="T63" fmla="*/ 58 h 110"/>
                  <a:gd name="T64" fmla="*/ 18 w 1696"/>
                  <a:gd name="T65" fmla="*/ 66 h 110"/>
                  <a:gd name="T66" fmla="*/ 66 w 1696"/>
                  <a:gd name="T67" fmla="*/ 76 h 110"/>
                  <a:gd name="T68" fmla="*/ 248 w 1696"/>
                  <a:gd name="T69" fmla="*/ 94 h 110"/>
                  <a:gd name="T70" fmla="*/ 516 w 1696"/>
                  <a:gd name="T71" fmla="*/ 106 h 110"/>
                  <a:gd name="T72" fmla="*/ 846 w 1696"/>
                  <a:gd name="T73" fmla="*/ 110 h 110"/>
                  <a:gd name="T74" fmla="*/ 1018 w 1696"/>
                  <a:gd name="T75" fmla="*/ 110 h 110"/>
                  <a:gd name="T76" fmla="*/ 1322 w 1696"/>
                  <a:gd name="T77" fmla="*/ 102 h 110"/>
                  <a:gd name="T78" fmla="*/ 1552 w 1696"/>
                  <a:gd name="T79" fmla="*/ 86 h 110"/>
                  <a:gd name="T80" fmla="*/ 1658 w 1696"/>
                  <a:gd name="T81" fmla="*/ 72 h 110"/>
                  <a:gd name="T82" fmla="*/ 1692 w 1696"/>
                  <a:gd name="T83" fmla="*/ 62 h 110"/>
                  <a:gd name="T84" fmla="*/ 1696 w 1696"/>
                  <a:gd name="T85" fmla="*/ 56 h 110"/>
                  <a:gd name="T86" fmla="*/ 1694 w 1696"/>
                  <a:gd name="T87" fmla="*/ 52 h 110"/>
                  <a:gd name="T88" fmla="*/ 1678 w 1696"/>
                  <a:gd name="T89" fmla="*/ 44 h 110"/>
                  <a:gd name="T90" fmla="*/ 1630 w 1696"/>
                  <a:gd name="T91" fmla="*/ 34 h 110"/>
                  <a:gd name="T92" fmla="*/ 1448 w 1696"/>
                  <a:gd name="T93" fmla="*/ 16 h 110"/>
                  <a:gd name="T94" fmla="*/ 1178 w 1696"/>
                  <a:gd name="T95" fmla="*/ 4 h 110"/>
                  <a:gd name="T96" fmla="*/ 846 w 1696"/>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6" h="110">
                    <a:moveTo>
                      <a:pt x="846" y="110"/>
                    </a:moveTo>
                    <a:lnTo>
                      <a:pt x="846" y="110"/>
                    </a:lnTo>
                    <a:lnTo>
                      <a:pt x="676" y="110"/>
                    </a:lnTo>
                    <a:lnTo>
                      <a:pt x="518" y="106"/>
                    </a:lnTo>
                    <a:lnTo>
                      <a:pt x="376" y="100"/>
                    </a:lnTo>
                    <a:lnTo>
                      <a:pt x="252" y="94"/>
                    </a:lnTo>
                    <a:lnTo>
                      <a:pt x="148" y="86"/>
                    </a:lnTo>
                    <a:lnTo>
                      <a:pt x="72" y="76"/>
                    </a:lnTo>
                    <a:lnTo>
                      <a:pt x="42" y="72"/>
                    </a:lnTo>
                    <a:lnTo>
                      <a:pt x="22" y="66"/>
                    </a:lnTo>
                    <a:lnTo>
                      <a:pt x="10" y="62"/>
                    </a:lnTo>
                    <a:lnTo>
                      <a:pt x="6" y="58"/>
                    </a:lnTo>
                    <a:lnTo>
                      <a:pt x="6" y="56"/>
                    </a:lnTo>
                    <a:lnTo>
                      <a:pt x="6" y="52"/>
                    </a:lnTo>
                    <a:lnTo>
                      <a:pt x="10" y="50"/>
                    </a:lnTo>
                    <a:lnTo>
                      <a:pt x="22" y="44"/>
                    </a:lnTo>
                    <a:lnTo>
                      <a:pt x="42" y="38"/>
                    </a:lnTo>
                    <a:lnTo>
                      <a:pt x="72" y="34"/>
                    </a:lnTo>
                    <a:lnTo>
                      <a:pt x="148" y="24"/>
                    </a:lnTo>
                    <a:lnTo>
                      <a:pt x="252" y="16"/>
                    </a:lnTo>
                    <a:lnTo>
                      <a:pt x="376" y="8"/>
                    </a:lnTo>
                    <a:lnTo>
                      <a:pt x="518" y="4"/>
                    </a:lnTo>
                    <a:lnTo>
                      <a:pt x="676" y="0"/>
                    </a:lnTo>
                    <a:lnTo>
                      <a:pt x="846" y="0"/>
                    </a:lnTo>
                    <a:lnTo>
                      <a:pt x="1018" y="0"/>
                    </a:lnTo>
                    <a:lnTo>
                      <a:pt x="1176" y="4"/>
                    </a:lnTo>
                    <a:lnTo>
                      <a:pt x="1320" y="8"/>
                    </a:lnTo>
                    <a:lnTo>
                      <a:pt x="1444" y="16"/>
                    </a:lnTo>
                    <a:lnTo>
                      <a:pt x="1548" y="24"/>
                    </a:lnTo>
                    <a:lnTo>
                      <a:pt x="1624" y="34"/>
                    </a:lnTo>
                    <a:lnTo>
                      <a:pt x="1652" y="38"/>
                    </a:lnTo>
                    <a:lnTo>
                      <a:pt x="1674" y="44"/>
                    </a:lnTo>
                    <a:lnTo>
                      <a:pt x="1686" y="50"/>
                    </a:lnTo>
                    <a:lnTo>
                      <a:pt x="1690" y="52"/>
                    </a:lnTo>
                    <a:lnTo>
                      <a:pt x="1690" y="56"/>
                    </a:lnTo>
                    <a:lnTo>
                      <a:pt x="1690" y="58"/>
                    </a:lnTo>
                    <a:lnTo>
                      <a:pt x="1686" y="62"/>
                    </a:lnTo>
                    <a:lnTo>
                      <a:pt x="1674" y="66"/>
                    </a:lnTo>
                    <a:lnTo>
                      <a:pt x="1652" y="72"/>
                    </a:lnTo>
                    <a:lnTo>
                      <a:pt x="1624" y="76"/>
                    </a:lnTo>
                    <a:lnTo>
                      <a:pt x="1548" y="86"/>
                    </a:lnTo>
                    <a:lnTo>
                      <a:pt x="1444" y="94"/>
                    </a:lnTo>
                    <a:lnTo>
                      <a:pt x="1320" y="100"/>
                    </a:lnTo>
                    <a:lnTo>
                      <a:pt x="1176" y="106"/>
                    </a:lnTo>
                    <a:lnTo>
                      <a:pt x="1018" y="110"/>
                    </a:lnTo>
                    <a:lnTo>
                      <a:pt x="846" y="110"/>
                    </a:lnTo>
                    <a:close/>
                    <a:moveTo>
                      <a:pt x="846" y="0"/>
                    </a:moveTo>
                    <a:lnTo>
                      <a:pt x="846" y="0"/>
                    </a:lnTo>
                    <a:lnTo>
                      <a:pt x="676" y="0"/>
                    </a:lnTo>
                    <a:lnTo>
                      <a:pt x="516" y="4"/>
                    </a:lnTo>
                    <a:lnTo>
                      <a:pt x="372" y="8"/>
                    </a:lnTo>
                    <a:lnTo>
                      <a:pt x="248" y="16"/>
                    </a:lnTo>
                    <a:lnTo>
                      <a:pt x="144" y="24"/>
                    </a:lnTo>
                    <a:lnTo>
                      <a:pt x="66" y="34"/>
                    </a:lnTo>
                    <a:lnTo>
                      <a:pt x="38" y="38"/>
                    </a:lnTo>
                    <a:lnTo>
                      <a:pt x="18" y="44"/>
                    </a:lnTo>
                    <a:lnTo>
                      <a:pt x="4" y="50"/>
                    </a:lnTo>
                    <a:lnTo>
                      <a:pt x="2" y="52"/>
                    </a:lnTo>
                    <a:lnTo>
                      <a:pt x="0" y="56"/>
                    </a:lnTo>
                    <a:lnTo>
                      <a:pt x="2" y="58"/>
                    </a:lnTo>
                    <a:lnTo>
                      <a:pt x="4" y="62"/>
                    </a:lnTo>
                    <a:lnTo>
                      <a:pt x="18" y="66"/>
                    </a:lnTo>
                    <a:lnTo>
                      <a:pt x="38" y="72"/>
                    </a:lnTo>
                    <a:lnTo>
                      <a:pt x="66" y="76"/>
                    </a:lnTo>
                    <a:lnTo>
                      <a:pt x="144" y="86"/>
                    </a:lnTo>
                    <a:lnTo>
                      <a:pt x="248" y="94"/>
                    </a:lnTo>
                    <a:lnTo>
                      <a:pt x="372" y="102"/>
                    </a:lnTo>
                    <a:lnTo>
                      <a:pt x="516" y="106"/>
                    </a:lnTo>
                    <a:lnTo>
                      <a:pt x="676" y="110"/>
                    </a:lnTo>
                    <a:lnTo>
                      <a:pt x="846" y="110"/>
                    </a:lnTo>
                    <a:lnTo>
                      <a:pt x="1018" y="110"/>
                    </a:lnTo>
                    <a:lnTo>
                      <a:pt x="1178" y="106"/>
                    </a:lnTo>
                    <a:lnTo>
                      <a:pt x="1322" y="102"/>
                    </a:lnTo>
                    <a:lnTo>
                      <a:pt x="1448" y="94"/>
                    </a:lnTo>
                    <a:lnTo>
                      <a:pt x="1552" y="86"/>
                    </a:lnTo>
                    <a:lnTo>
                      <a:pt x="1630" y="76"/>
                    </a:lnTo>
                    <a:lnTo>
                      <a:pt x="1658" y="72"/>
                    </a:lnTo>
                    <a:lnTo>
                      <a:pt x="1678" y="66"/>
                    </a:lnTo>
                    <a:lnTo>
                      <a:pt x="1692" y="62"/>
                    </a:lnTo>
                    <a:lnTo>
                      <a:pt x="1694" y="58"/>
                    </a:lnTo>
                    <a:lnTo>
                      <a:pt x="1696" y="56"/>
                    </a:lnTo>
                    <a:lnTo>
                      <a:pt x="1694" y="52"/>
                    </a:lnTo>
                    <a:lnTo>
                      <a:pt x="1692" y="50"/>
                    </a:lnTo>
                    <a:lnTo>
                      <a:pt x="1678" y="44"/>
                    </a:lnTo>
                    <a:lnTo>
                      <a:pt x="1658" y="38"/>
                    </a:lnTo>
                    <a:lnTo>
                      <a:pt x="1630" y="34"/>
                    </a:lnTo>
                    <a:lnTo>
                      <a:pt x="1552" y="24"/>
                    </a:lnTo>
                    <a:lnTo>
                      <a:pt x="1448" y="16"/>
                    </a:lnTo>
                    <a:lnTo>
                      <a:pt x="1322" y="8"/>
                    </a:lnTo>
                    <a:lnTo>
                      <a:pt x="1178" y="4"/>
                    </a:lnTo>
                    <a:lnTo>
                      <a:pt x="1018" y="0"/>
                    </a:lnTo>
                    <a:lnTo>
                      <a:pt x="846" y="0"/>
                    </a:lnTo>
                    <a:close/>
                  </a:path>
                </a:pathLst>
              </a:custGeom>
              <a:solidFill>
                <a:srgbClr val="D7D3D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6" name="Freeform 361"/>
              <p:cNvSpPr>
                <a:spLocks noChangeArrowheads="1"/>
              </p:cNvSpPr>
              <p:nvPr/>
            </p:nvSpPr>
            <p:spPr bwMode="auto">
              <a:xfrm>
                <a:off x="272" y="18"/>
                <a:ext cx="1684" cy="110"/>
              </a:xfrm>
              <a:custGeom>
                <a:avLst/>
                <a:gdLst>
                  <a:gd name="T0" fmla="*/ 840 w 1684"/>
                  <a:gd name="T1" fmla="*/ 110 h 110"/>
                  <a:gd name="T2" fmla="*/ 840 w 1684"/>
                  <a:gd name="T3" fmla="*/ 110 h 110"/>
                  <a:gd name="T4" fmla="*/ 670 w 1684"/>
                  <a:gd name="T5" fmla="*/ 110 h 110"/>
                  <a:gd name="T6" fmla="*/ 512 w 1684"/>
                  <a:gd name="T7" fmla="*/ 106 h 110"/>
                  <a:gd name="T8" fmla="*/ 370 w 1684"/>
                  <a:gd name="T9" fmla="*/ 100 h 110"/>
                  <a:gd name="T10" fmla="*/ 246 w 1684"/>
                  <a:gd name="T11" fmla="*/ 94 h 110"/>
                  <a:gd name="T12" fmla="*/ 142 w 1684"/>
                  <a:gd name="T13" fmla="*/ 86 h 110"/>
                  <a:gd name="T14" fmla="*/ 66 w 1684"/>
                  <a:gd name="T15" fmla="*/ 76 h 110"/>
                  <a:gd name="T16" fmla="*/ 36 w 1684"/>
                  <a:gd name="T17" fmla="*/ 72 h 110"/>
                  <a:gd name="T18" fmla="*/ 16 w 1684"/>
                  <a:gd name="T19" fmla="*/ 66 h 110"/>
                  <a:gd name="T20" fmla="*/ 4 w 1684"/>
                  <a:gd name="T21" fmla="*/ 62 h 110"/>
                  <a:gd name="T22" fmla="*/ 0 w 1684"/>
                  <a:gd name="T23" fmla="*/ 58 h 110"/>
                  <a:gd name="T24" fmla="*/ 0 w 1684"/>
                  <a:gd name="T25" fmla="*/ 56 h 110"/>
                  <a:gd name="T26" fmla="*/ 0 w 1684"/>
                  <a:gd name="T27" fmla="*/ 56 h 110"/>
                  <a:gd name="T28" fmla="*/ 0 w 1684"/>
                  <a:gd name="T29" fmla="*/ 52 h 110"/>
                  <a:gd name="T30" fmla="*/ 4 w 1684"/>
                  <a:gd name="T31" fmla="*/ 50 h 110"/>
                  <a:gd name="T32" fmla="*/ 16 w 1684"/>
                  <a:gd name="T33" fmla="*/ 44 h 110"/>
                  <a:gd name="T34" fmla="*/ 36 w 1684"/>
                  <a:gd name="T35" fmla="*/ 38 h 110"/>
                  <a:gd name="T36" fmla="*/ 66 w 1684"/>
                  <a:gd name="T37" fmla="*/ 34 h 110"/>
                  <a:gd name="T38" fmla="*/ 142 w 1684"/>
                  <a:gd name="T39" fmla="*/ 24 h 110"/>
                  <a:gd name="T40" fmla="*/ 246 w 1684"/>
                  <a:gd name="T41" fmla="*/ 16 h 110"/>
                  <a:gd name="T42" fmla="*/ 370 w 1684"/>
                  <a:gd name="T43" fmla="*/ 8 h 110"/>
                  <a:gd name="T44" fmla="*/ 512 w 1684"/>
                  <a:gd name="T45" fmla="*/ 4 h 110"/>
                  <a:gd name="T46" fmla="*/ 670 w 1684"/>
                  <a:gd name="T47" fmla="*/ 0 h 110"/>
                  <a:gd name="T48" fmla="*/ 840 w 1684"/>
                  <a:gd name="T49" fmla="*/ 0 h 110"/>
                  <a:gd name="T50" fmla="*/ 840 w 1684"/>
                  <a:gd name="T51" fmla="*/ 0 h 110"/>
                  <a:gd name="T52" fmla="*/ 1012 w 1684"/>
                  <a:gd name="T53" fmla="*/ 0 h 110"/>
                  <a:gd name="T54" fmla="*/ 1170 w 1684"/>
                  <a:gd name="T55" fmla="*/ 4 h 110"/>
                  <a:gd name="T56" fmla="*/ 1314 w 1684"/>
                  <a:gd name="T57" fmla="*/ 8 h 110"/>
                  <a:gd name="T58" fmla="*/ 1438 w 1684"/>
                  <a:gd name="T59" fmla="*/ 16 h 110"/>
                  <a:gd name="T60" fmla="*/ 1542 w 1684"/>
                  <a:gd name="T61" fmla="*/ 24 h 110"/>
                  <a:gd name="T62" fmla="*/ 1618 w 1684"/>
                  <a:gd name="T63" fmla="*/ 34 h 110"/>
                  <a:gd name="T64" fmla="*/ 1646 w 1684"/>
                  <a:gd name="T65" fmla="*/ 38 h 110"/>
                  <a:gd name="T66" fmla="*/ 1668 w 1684"/>
                  <a:gd name="T67" fmla="*/ 44 h 110"/>
                  <a:gd name="T68" fmla="*/ 1680 w 1684"/>
                  <a:gd name="T69" fmla="*/ 50 h 110"/>
                  <a:gd name="T70" fmla="*/ 1684 w 1684"/>
                  <a:gd name="T71" fmla="*/ 52 h 110"/>
                  <a:gd name="T72" fmla="*/ 1684 w 1684"/>
                  <a:gd name="T73" fmla="*/ 56 h 110"/>
                  <a:gd name="T74" fmla="*/ 1684 w 1684"/>
                  <a:gd name="T75" fmla="*/ 56 h 110"/>
                  <a:gd name="T76" fmla="*/ 1684 w 1684"/>
                  <a:gd name="T77" fmla="*/ 58 h 110"/>
                  <a:gd name="T78" fmla="*/ 1680 w 1684"/>
                  <a:gd name="T79" fmla="*/ 62 h 110"/>
                  <a:gd name="T80" fmla="*/ 1668 w 1684"/>
                  <a:gd name="T81" fmla="*/ 66 h 110"/>
                  <a:gd name="T82" fmla="*/ 1646 w 1684"/>
                  <a:gd name="T83" fmla="*/ 72 h 110"/>
                  <a:gd name="T84" fmla="*/ 1618 w 1684"/>
                  <a:gd name="T85" fmla="*/ 76 h 110"/>
                  <a:gd name="T86" fmla="*/ 1542 w 1684"/>
                  <a:gd name="T87" fmla="*/ 86 h 110"/>
                  <a:gd name="T88" fmla="*/ 1438 w 1684"/>
                  <a:gd name="T89" fmla="*/ 94 h 110"/>
                  <a:gd name="T90" fmla="*/ 1314 w 1684"/>
                  <a:gd name="T91" fmla="*/ 100 h 110"/>
                  <a:gd name="T92" fmla="*/ 1170 w 1684"/>
                  <a:gd name="T93" fmla="*/ 106 h 110"/>
                  <a:gd name="T94" fmla="*/ 1012 w 1684"/>
                  <a:gd name="T95" fmla="*/ 110 h 110"/>
                  <a:gd name="T96" fmla="*/ 840 w 1684"/>
                  <a:gd name="T9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4" h="110">
                    <a:moveTo>
                      <a:pt x="840" y="110"/>
                    </a:moveTo>
                    <a:lnTo>
                      <a:pt x="840" y="110"/>
                    </a:lnTo>
                    <a:lnTo>
                      <a:pt x="670" y="110"/>
                    </a:lnTo>
                    <a:lnTo>
                      <a:pt x="512" y="106"/>
                    </a:lnTo>
                    <a:lnTo>
                      <a:pt x="370" y="100"/>
                    </a:lnTo>
                    <a:lnTo>
                      <a:pt x="246" y="94"/>
                    </a:lnTo>
                    <a:lnTo>
                      <a:pt x="142" y="86"/>
                    </a:lnTo>
                    <a:lnTo>
                      <a:pt x="66" y="76"/>
                    </a:lnTo>
                    <a:lnTo>
                      <a:pt x="36" y="72"/>
                    </a:lnTo>
                    <a:lnTo>
                      <a:pt x="16" y="66"/>
                    </a:lnTo>
                    <a:lnTo>
                      <a:pt x="4" y="62"/>
                    </a:lnTo>
                    <a:lnTo>
                      <a:pt x="0" y="58"/>
                    </a:lnTo>
                    <a:lnTo>
                      <a:pt x="0" y="56"/>
                    </a:lnTo>
                    <a:lnTo>
                      <a:pt x="0" y="52"/>
                    </a:lnTo>
                    <a:lnTo>
                      <a:pt x="4" y="50"/>
                    </a:lnTo>
                    <a:lnTo>
                      <a:pt x="16" y="44"/>
                    </a:lnTo>
                    <a:lnTo>
                      <a:pt x="36" y="38"/>
                    </a:lnTo>
                    <a:lnTo>
                      <a:pt x="66" y="34"/>
                    </a:lnTo>
                    <a:lnTo>
                      <a:pt x="142" y="24"/>
                    </a:lnTo>
                    <a:lnTo>
                      <a:pt x="246" y="16"/>
                    </a:lnTo>
                    <a:lnTo>
                      <a:pt x="370" y="8"/>
                    </a:lnTo>
                    <a:lnTo>
                      <a:pt x="512" y="4"/>
                    </a:lnTo>
                    <a:lnTo>
                      <a:pt x="670" y="0"/>
                    </a:lnTo>
                    <a:lnTo>
                      <a:pt x="840" y="0"/>
                    </a:lnTo>
                    <a:lnTo>
                      <a:pt x="1012" y="0"/>
                    </a:lnTo>
                    <a:lnTo>
                      <a:pt x="1170" y="4"/>
                    </a:lnTo>
                    <a:lnTo>
                      <a:pt x="1314" y="8"/>
                    </a:lnTo>
                    <a:lnTo>
                      <a:pt x="1438" y="16"/>
                    </a:lnTo>
                    <a:lnTo>
                      <a:pt x="1542" y="24"/>
                    </a:lnTo>
                    <a:lnTo>
                      <a:pt x="1618" y="34"/>
                    </a:lnTo>
                    <a:lnTo>
                      <a:pt x="1646" y="38"/>
                    </a:lnTo>
                    <a:lnTo>
                      <a:pt x="1668" y="44"/>
                    </a:lnTo>
                    <a:lnTo>
                      <a:pt x="1680" y="50"/>
                    </a:lnTo>
                    <a:lnTo>
                      <a:pt x="1684" y="52"/>
                    </a:lnTo>
                    <a:lnTo>
                      <a:pt x="1684" y="56"/>
                    </a:lnTo>
                    <a:lnTo>
                      <a:pt x="1684" y="58"/>
                    </a:lnTo>
                    <a:lnTo>
                      <a:pt x="1680" y="62"/>
                    </a:lnTo>
                    <a:lnTo>
                      <a:pt x="1668" y="66"/>
                    </a:lnTo>
                    <a:lnTo>
                      <a:pt x="1646" y="72"/>
                    </a:lnTo>
                    <a:lnTo>
                      <a:pt x="1618" y="76"/>
                    </a:lnTo>
                    <a:lnTo>
                      <a:pt x="1542" y="86"/>
                    </a:lnTo>
                    <a:lnTo>
                      <a:pt x="1438" y="94"/>
                    </a:lnTo>
                    <a:lnTo>
                      <a:pt x="1314" y="100"/>
                    </a:lnTo>
                    <a:lnTo>
                      <a:pt x="1170" y="106"/>
                    </a:lnTo>
                    <a:lnTo>
                      <a:pt x="1012" y="110"/>
                    </a:lnTo>
                    <a:lnTo>
                      <a:pt x="840"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7" name="Freeform 362"/>
              <p:cNvSpPr>
                <a:spLocks noChangeArrowheads="1"/>
              </p:cNvSpPr>
              <p:nvPr/>
            </p:nvSpPr>
            <p:spPr bwMode="auto">
              <a:xfrm>
                <a:off x="266" y="18"/>
                <a:ext cx="1696" cy="110"/>
              </a:xfrm>
              <a:custGeom>
                <a:avLst/>
                <a:gdLst>
                  <a:gd name="T0" fmla="*/ 846 w 1696"/>
                  <a:gd name="T1" fmla="*/ 0 h 110"/>
                  <a:gd name="T2" fmla="*/ 846 w 1696"/>
                  <a:gd name="T3" fmla="*/ 0 h 110"/>
                  <a:gd name="T4" fmla="*/ 676 w 1696"/>
                  <a:gd name="T5" fmla="*/ 0 h 110"/>
                  <a:gd name="T6" fmla="*/ 516 w 1696"/>
                  <a:gd name="T7" fmla="*/ 4 h 110"/>
                  <a:gd name="T8" fmla="*/ 372 w 1696"/>
                  <a:gd name="T9" fmla="*/ 8 h 110"/>
                  <a:gd name="T10" fmla="*/ 248 w 1696"/>
                  <a:gd name="T11" fmla="*/ 16 h 110"/>
                  <a:gd name="T12" fmla="*/ 144 w 1696"/>
                  <a:gd name="T13" fmla="*/ 24 h 110"/>
                  <a:gd name="T14" fmla="*/ 66 w 1696"/>
                  <a:gd name="T15" fmla="*/ 34 h 110"/>
                  <a:gd name="T16" fmla="*/ 38 w 1696"/>
                  <a:gd name="T17" fmla="*/ 38 h 110"/>
                  <a:gd name="T18" fmla="*/ 18 w 1696"/>
                  <a:gd name="T19" fmla="*/ 44 h 110"/>
                  <a:gd name="T20" fmla="*/ 4 w 1696"/>
                  <a:gd name="T21" fmla="*/ 50 h 110"/>
                  <a:gd name="T22" fmla="*/ 2 w 1696"/>
                  <a:gd name="T23" fmla="*/ 52 h 110"/>
                  <a:gd name="T24" fmla="*/ 0 w 1696"/>
                  <a:gd name="T25" fmla="*/ 56 h 110"/>
                  <a:gd name="T26" fmla="*/ 0 w 1696"/>
                  <a:gd name="T27" fmla="*/ 56 h 110"/>
                  <a:gd name="T28" fmla="*/ 2 w 1696"/>
                  <a:gd name="T29" fmla="*/ 58 h 110"/>
                  <a:gd name="T30" fmla="*/ 4 w 1696"/>
                  <a:gd name="T31" fmla="*/ 62 h 110"/>
                  <a:gd name="T32" fmla="*/ 18 w 1696"/>
                  <a:gd name="T33" fmla="*/ 66 h 110"/>
                  <a:gd name="T34" fmla="*/ 38 w 1696"/>
                  <a:gd name="T35" fmla="*/ 72 h 110"/>
                  <a:gd name="T36" fmla="*/ 66 w 1696"/>
                  <a:gd name="T37" fmla="*/ 76 h 110"/>
                  <a:gd name="T38" fmla="*/ 144 w 1696"/>
                  <a:gd name="T39" fmla="*/ 86 h 110"/>
                  <a:gd name="T40" fmla="*/ 248 w 1696"/>
                  <a:gd name="T41" fmla="*/ 94 h 110"/>
                  <a:gd name="T42" fmla="*/ 372 w 1696"/>
                  <a:gd name="T43" fmla="*/ 102 h 110"/>
                  <a:gd name="T44" fmla="*/ 516 w 1696"/>
                  <a:gd name="T45" fmla="*/ 106 h 110"/>
                  <a:gd name="T46" fmla="*/ 676 w 1696"/>
                  <a:gd name="T47" fmla="*/ 110 h 110"/>
                  <a:gd name="T48" fmla="*/ 846 w 1696"/>
                  <a:gd name="T49" fmla="*/ 110 h 110"/>
                  <a:gd name="T50" fmla="*/ 846 w 1696"/>
                  <a:gd name="T51" fmla="*/ 110 h 110"/>
                  <a:gd name="T52" fmla="*/ 1018 w 1696"/>
                  <a:gd name="T53" fmla="*/ 110 h 110"/>
                  <a:gd name="T54" fmla="*/ 1178 w 1696"/>
                  <a:gd name="T55" fmla="*/ 106 h 110"/>
                  <a:gd name="T56" fmla="*/ 1322 w 1696"/>
                  <a:gd name="T57" fmla="*/ 102 h 110"/>
                  <a:gd name="T58" fmla="*/ 1448 w 1696"/>
                  <a:gd name="T59" fmla="*/ 94 h 110"/>
                  <a:gd name="T60" fmla="*/ 1552 w 1696"/>
                  <a:gd name="T61" fmla="*/ 86 h 110"/>
                  <a:gd name="T62" fmla="*/ 1630 w 1696"/>
                  <a:gd name="T63" fmla="*/ 76 h 110"/>
                  <a:gd name="T64" fmla="*/ 1658 w 1696"/>
                  <a:gd name="T65" fmla="*/ 72 h 110"/>
                  <a:gd name="T66" fmla="*/ 1678 w 1696"/>
                  <a:gd name="T67" fmla="*/ 66 h 110"/>
                  <a:gd name="T68" fmla="*/ 1692 w 1696"/>
                  <a:gd name="T69" fmla="*/ 62 h 110"/>
                  <a:gd name="T70" fmla="*/ 1694 w 1696"/>
                  <a:gd name="T71" fmla="*/ 58 h 110"/>
                  <a:gd name="T72" fmla="*/ 1696 w 1696"/>
                  <a:gd name="T73" fmla="*/ 56 h 110"/>
                  <a:gd name="T74" fmla="*/ 1696 w 1696"/>
                  <a:gd name="T75" fmla="*/ 56 h 110"/>
                  <a:gd name="T76" fmla="*/ 1694 w 1696"/>
                  <a:gd name="T77" fmla="*/ 52 h 110"/>
                  <a:gd name="T78" fmla="*/ 1692 w 1696"/>
                  <a:gd name="T79" fmla="*/ 50 h 110"/>
                  <a:gd name="T80" fmla="*/ 1678 w 1696"/>
                  <a:gd name="T81" fmla="*/ 44 h 110"/>
                  <a:gd name="T82" fmla="*/ 1658 w 1696"/>
                  <a:gd name="T83" fmla="*/ 38 h 110"/>
                  <a:gd name="T84" fmla="*/ 1630 w 1696"/>
                  <a:gd name="T85" fmla="*/ 34 h 110"/>
                  <a:gd name="T86" fmla="*/ 1552 w 1696"/>
                  <a:gd name="T87" fmla="*/ 24 h 110"/>
                  <a:gd name="T88" fmla="*/ 1448 w 1696"/>
                  <a:gd name="T89" fmla="*/ 16 h 110"/>
                  <a:gd name="T90" fmla="*/ 1322 w 1696"/>
                  <a:gd name="T91" fmla="*/ 8 h 110"/>
                  <a:gd name="T92" fmla="*/ 1178 w 1696"/>
                  <a:gd name="T93" fmla="*/ 4 h 110"/>
                  <a:gd name="T94" fmla="*/ 1018 w 1696"/>
                  <a:gd name="T95" fmla="*/ 0 h 110"/>
                  <a:gd name="T96" fmla="*/ 846 w 1696"/>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6" h="110">
                    <a:moveTo>
                      <a:pt x="846" y="0"/>
                    </a:moveTo>
                    <a:lnTo>
                      <a:pt x="846" y="0"/>
                    </a:lnTo>
                    <a:lnTo>
                      <a:pt x="676" y="0"/>
                    </a:lnTo>
                    <a:lnTo>
                      <a:pt x="516" y="4"/>
                    </a:lnTo>
                    <a:lnTo>
                      <a:pt x="372" y="8"/>
                    </a:lnTo>
                    <a:lnTo>
                      <a:pt x="248" y="16"/>
                    </a:lnTo>
                    <a:lnTo>
                      <a:pt x="144" y="24"/>
                    </a:lnTo>
                    <a:lnTo>
                      <a:pt x="66" y="34"/>
                    </a:lnTo>
                    <a:lnTo>
                      <a:pt x="38" y="38"/>
                    </a:lnTo>
                    <a:lnTo>
                      <a:pt x="18" y="44"/>
                    </a:lnTo>
                    <a:lnTo>
                      <a:pt x="4" y="50"/>
                    </a:lnTo>
                    <a:lnTo>
                      <a:pt x="2" y="52"/>
                    </a:lnTo>
                    <a:lnTo>
                      <a:pt x="0" y="56"/>
                    </a:lnTo>
                    <a:lnTo>
                      <a:pt x="2" y="58"/>
                    </a:lnTo>
                    <a:lnTo>
                      <a:pt x="4" y="62"/>
                    </a:lnTo>
                    <a:lnTo>
                      <a:pt x="18" y="66"/>
                    </a:lnTo>
                    <a:lnTo>
                      <a:pt x="38" y="72"/>
                    </a:lnTo>
                    <a:lnTo>
                      <a:pt x="66" y="76"/>
                    </a:lnTo>
                    <a:lnTo>
                      <a:pt x="144" y="86"/>
                    </a:lnTo>
                    <a:lnTo>
                      <a:pt x="248" y="94"/>
                    </a:lnTo>
                    <a:lnTo>
                      <a:pt x="372" y="102"/>
                    </a:lnTo>
                    <a:lnTo>
                      <a:pt x="516" y="106"/>
                    </a:lnTo>
                    <a:lnTo>
                      <a:pt x="676" y="110"/>
                    </a:lnTo>
                    <a:lnTo>
                      <a:pt x="846" y="110"/>
                    </a:lnTo>
                    <a:lnTo>
                      <a:pt x="1018" y="110"/>
                    </a:lnTo>
                    <a:lnTo>
                      <a:pt x="1178" y="106"/>
                    </a:lnTo>
                    <a:lnTo>
                      <a:pt x="1322" y="102"/>
                    </a:lnTo>
                    <a:lnTo>
                      <a:pt x="1448" y="94"/>
                    </a:lnTo>
                    <a:lnTo>
                      <a:pt x="1552" y="86"/>
                    </a:lnTo>
                    <a:lnTo>
                      <a:pt x="1630" y="76"/>
                    </a:lnTo>
                    <a:lnTo>
                      <a:pt x="1658" y="72"/>
                    </a:lnTo>
                    <a:lnTo>
                      <a:pt x="1678" y="66"/>
                    </a:lnTo>
                    <a:lnTo>
                      <a:pt x="1692" y="62"/>
                    </a:lnTo>
                    <a:lnTo>
                      <a:pt x="1694" y="58"/>
                    </a:lnTo>
                    <a:lnTo>
                      <a:pt x="1696" y="56"/>
                    </a:lnTo>
                    <a:lnTo>
                      <a:pt x="1694" y="52"/>
                    </a:lnTo>
                    <a:lnTo>
                      <a:pt x="1692" y="50"/>
                    </a:lnTo>
                    <a:lnTo>
                      <a:pt x="1678" y="44"/>
                    </a:lnTo>
                    <a:lnTo>
                      <a:pt x="1658" y="38"/>
                    </a:lnTo>
                    <a:lnTo>
                      <a:pt x="1630" y="34"/>
                    </a:lnTo>
                    <a:lnTo>
                      <a:pt x="1552" y="24"/>
                    </a:lnTo>
                    <a:lnTo>
                      <a:pt x="1448" y="16"/>
                    </a:lnTo>
                    <a:lnTo>
                      <a:pt x="1322" y="8"/>
                    </a:lnTo>
                    <a:lnTo>
                      <a:pt x="1178" y="4"/>
                    </a:lnTo>
                    <a:lnTo>
                      <a:pt x="1018" y="0"/>
                    </a:lnTo>
                    <a:lnTo>
                      <a:pt x="8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8" name="Freeform 363"/>
              <p:cNvSpPr>
                <a:spLocks noEditPoints="1" noChangeArrowheads="1"/>
              </p:cNvSpPr>
              <p:nvPr/>
            </p:nvSpPr>
            <p:spPr bwMode="auto">
              <a:xfrm>
                <a:off x="272" y="18"/>
                <a:ext cx="1684" cy="110"/>
              </a:xfrm>
              <a:custGeom>
                <a:avLst/>
                <a:gdLst>
                  <a:gd name="T0" fmla="*/ 840 w 1684"/>
                  <a:gd name="T1" fmla="*/ 110 h 110"/>
                  <a:gd name="T2" fmla="*/ 514 w 1684"/>
                  <a:gd name="T3" fmla="*/ 106 h 110"/>
                  <a:gd name="T4" fmla="*/ 248 w 1684"/>
                  <a:gd name="T5" fmla="*/ 94 h 110"/>
                  <a:gd name="T6" fmla="*/ 70 w 1684"/>
                  <a:gd name="T7" fmla="*/ 76 h 110"/>
                  <a:gd name="T8" fmla="*/ 22 w 1684"/>
                  <a:gd name="T9" fmla="*/ 66 h 110"/>
                  <a:gd name="T10" fmla="*/ 6 w 1684"/>
                  <a:gd name="T11" fmla="*/ 58 h 110"/>
                  <a:gd name="T12" fmla="*/ 4 w 1684"/>
                  <a:gd name="T13" fmla="*/ 56 h 110"/>
                  <a:gd name="T14" fmla="*/ 8 w 1684"/>
                  <a:gd name="T15" fmla="*/ 50 h 110"/>
                  <a:gd name="T16" fmla="*/ 42 w 1684"/>
                  <a:gd name="T17" fmla="*/ 38 h 110"/>
                  <a:gd name="T18" fmla="*/ 146 w 1684"/>
                  <a:gd name="T19" fmla="*/ 24 h 110"/>
                  <a:gd name="T20" fmla="*/ 372 w 1684"/>
                  <a:gd name="T21" fmla="*/ 10 h 110"/>
                  <a:gd name="T22" fmla="*/ 672 w 1684"/>
                  <a:gd name="T23" fmla="*/ 0 h 110"/>
                  <a:gd name="T24" fmla="*/ 840 w 1684"/>
                  <a:gd name="T25" fmla="*/ 0 h 110"/>
                  <a:gd name="T26" fmla="*/ 1168 w 1684"/>
                  <a:gd name="T27" fmla="*/ 4 h 110"/>
                  <a:gd name="T28" fmla="*/ 1434 w 1684"/>
                  <a:gd name="T29" fmla="*/ 16 h 110"/>
                  <a:gd name="T30" fmla="*/ 1614 w 1684"/>
                  <a:gd name="T31" fmla="*/ 34 h 110"/>
                  <a:gd name="T32" fmla="*/ 1662 w 1684"/>
                  <a:gd name="T33" fmla="*/ 44 h 110"/>
                  <a:gd name="T34" fmla="*/ 1678 w 1684"/>
                  <a:gd name="T35" fmla="*/ 52 h 110"/>
                  <a:gd name="T36" fmla="*/ 1680 w 1684"/>
                  <a:gd name="T37" fmla="*/ 56 h 110"/>
                  <a:gd name="T38" fmla="*/ 1676 w 1684"/>
                  <a:gd name="T39" fmla="*/ 60 h 110"/>
                  <a:gd name="T40" fmla="*/ 1642 w 1684"/>
                  <a:gd name="T41" fmla="*/ 72 h 110"/>
                  <a:gd name="T42" fmla="*/ 1536 w 1684"/>
                  <a:gd name="T43" fmla="*/ 86 h 110"/>
                  <a:gd name="T44" fmla="*/ 1310 w 1684"/>
                  <a:gd name="T45" fmla="*/ 100 h 110"/>
                  <a:gd name="T46" fmla="*/ 1010 w 1684"/>
                  <a:gd name="T47" fmla="*/ 110 h 110"/>
                  <a:gd name="T48" fmla="*/ 840 w 1684"/>
                  <a:gd name="T49" fmla="*/ 0 h 110"/>
                  <a:gd name="T50" fmla="*/ 670 w 1684"/>
                  <a:gd name="T51" fmla="*/ 0 h 110"/>
                  <a:gd name="T52" fmla="*/ 370 w 1684"/>
                  <a:gd name="T53" fmla="*/ 8 h 110"/>
                  <a:gd name="T54" fmla="*/ 142 w 1684"/>
                  <a:gd name="T55" fmla="*/ 24 h 110"/>
                  <a:gd name="T56" fmla="*/ 36 w 1684"/>
                  <a:gd name="T57" fmla="*/ 38 h 110"/>
                  <a:gd name="T58" fmla="*/ 4 w 1684"/>
                  <a:gd name="T59" fmla="*/ 50 h 110"/>
                  <a:gd name="T60" fmla="*/ 0 w 1684"/>
                  <a:gd name="T61" fmla="*/ 56 h 110"/>
                  <a:gd name="T62" fmla="*/ 0 w 1684"/>
                  <a:gd name="T63" fmla="*/ 58 h 110"/>
                  <a:gd name="T64" fmla="*/ 16 w 1684"/>
                  <a:gd name="T65" fmla="*/ 66 h 110"/>
                  <a:gd name="T66" fmla="*/ 66 w 1684"/>
                  <a:gd name="T67" fmla="*/ 76 h 110"/>
                  <a:gd name="T68" fmla="*/ 246 w 1684"/>
                  <a:gd name="T69" fmla="*/ 94 h 110"/>
                  <a:gd name="T70" fmla="*/ 512 w 1684"/>
                  <a:gd name="T71" fmla="*/ 106 h 110"/>
                  <a:gd name="T72" fmla="*/ 840 w 1684"/>
                  <a:gd name="T73" fmla="*/ 110 h 110"/>
                  <a:gd name="T74" fmla="*/ 1012 w 1684"/>
                  <a:gd name="T75" fmla="*/ 110 h 110"/>
                  <a:gd name="T76" fmla="*/ 1314 w 1684"/>
                  <a:gd name="T77" fmla="*/ 100 h 110"/>
                  <a:gd name="T78" fmla="*/ 1542 w 1684"/>
                  <a:gd name="T79" fmla="*/ 86 h 110"/>
                  <a:gd name="T80" fmla="*/ 1646 w 1684"/>
                  <a:gd name="T81" fmla="*/ 72 h 110"/>
                  <a:gd name="T82" fmla="*/ 1680 w 1684"/>
                  <a:gd name="T83" fmla="*/ 62 h 110"/>
                  <a:gd name="T84" fmla="*/ 1684 w 1684"/>
                  <a:gd name="T85" fmla="*/ 56 h 110"/>
                  <a:gd name="T86" fmla="*/ 1684 w 1684"/>
                  <a:gd name="T87" fmla="*/ 52 h 110"/>
                  <a:gd name="T88" fmla="*/ 1668 w 1684"/>
                  <a:gd name="T89" fmla="*/ 44 h 110"/>
                  <a:gd name="T90" fmla="*/ 1618 w 1684"/>
                  <a:gd name="T91" fmla="*/ 34 h 110"/>
                  <a:gd name="T92" fmla="*/ 1438 w 1684"/>
                  <a:gd name="T93" fmla="*/ 16 h 110"/>
                  <a:gd name="T94" fmla="*/ 1170 w 1684"/>
                  <a:gd name="T95" fmla="*/ 4 h 110"/>
                  <a:gd name="T96" fmla="*/ 840 w 1684"/>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4" h="110">
                    <a:moveTo>
                      <a:pt x="840" y="110"/>
                    </a:moveTo>
                    <a:lnTo>
                      <a:pt x="840" y="110"/>
                    </a:lnTo>
                    <a:lnTo>
                      <a:pt x="672" y="110"/>
                    </a:lnTo>
                    <a:lnTo>
                      <a:pt x="514" y="106"/>
                    </a:lnTo>
                    <a:lnTo>
                      <a:pt x="372" y="100"/>
                    </a:lnTo>
                    <a:lnTo>
                      <a:pt x="248" y="94"/>
                    </a:lnTo>
                    <a:lnTo>
                      <a:pt x="146" y="86"/>
                    </a:lnTo>
                    <a:lnTo>
                      <a:pt x="70" y="76"/>
                    </a:lnTo>
                    <a:lnTo>
                      <a:pt x="42" y="72"/>
                    </a:lnTo>
                    <a:lnTo>
                      <a:pt x="22" y="66"/>
                    </a:lnTo>
                    <a:lnTo>
                      <a:pt x="8" y="60"/>
                    </a:lnTo>
                    <a:lnTo>
                      <a:pt x="6" y="58"/>
                    </a:lnTo>
                    <a:lnTo>
                      <a:pt x="4" y="56"/>
                    </a:lnTo>
                    <a:lnTo>
                      <a:pt x="6" y="52"/>
                    </a:lnTo>
                    <a:lnTo>
                      <a:pt x="8" y="50"/>
                    </a:lnTo>
                    <a:lnTo>
                      <a:pt x="22" y="44"/>
                    </a:lnTo>
                    <a:lnTo>
                      <a:pt x="42" y="38"/>
                    </a:lnTo>
                    <a:lnTo>
                      <a:pt x="70" y="34"/>
                    </a:lnTo>
                    <a:lnTo>
                      <a:pt x="146" y="24"/>
                    </a:lnTo>
                    <a:lnTo>
                      <a:pt x="248" y="16"/>
                    </a:lnTo>
                    <a:lnTo>
                      <a:pt x="372" y="10"/>
                    </a:lnTo>
                    <a:lnTo>
                      <a:pt x="514" y="4"/>
                    </a:lnTo>
                    <a:lnTo>
                      <a:pt x="672" y="0"/>
                    </a:lnTo>
                    <a:lnTo>
                      <a:pt x="840" y="0"/>
                    </a:lnTo>
                    <a:lnTo>
                      <a:pt x="1010" y="0"/>
                    </a:lnTo>
                    <a:lnTo>
                      <a:pt x="1168" y="4"/>
                    </a:lnTo>
                    <a:lnTo>
                      <a:pt x="1310" y="10"/>
                    </a:lnTo>
                    <a:lnTo>
                      <a:pt x="1434" y="16"/>
                    </a:lnTo>
                    <a:lnTo>
                      <a:pt x="1536" y="24"/>
                    </a:lnTo>
                    <a:lnTo>
                      <a:pt x="1614" y="34"/>
                    </a:lnTo>
                    <a:lnTo>
                      <a:pt x="1642" y="38"/>
                    </a:lnTo>
                    <a:lnTo>
                      <a:pt x="1662" y="44"/>
                    </a:lnTo>
                    <a:lnTo>
                      <a:pt x="1676" y="50"/>
                    </a:lnTo>
                    <a:lnTo>
                      <a:pt x="1678" y="52"/>
                    </a:lnTo>
                    <a:lnTo>
                      <a:pt x="1680" y="56"/>
                    </a:lnTo>
                    <a:lnTo>
                      <a:pt x="1678" y="58"/>
                    </a:lnTo>
                    <a:lnTo>
                      <a:pt x="1676" y="60"/>
                    </a:lnTo>
                    <a:lnTo>
                      <a:pt x="1662" y="66"/>
                    </a:lnTo>
                    <a:lnTo>
                      <a:pt x="1642" y="72"/>
                    </a:lnTo>
                    <a:lnTo>
                      <a:pt x="1614" y="76"/>
                    </a:lnTo>
                    <a:lnTo>
                      <a:pt x="1536" y="86"/>
                    </a:lnTo>
                    <a:lnTo>
                      <a:pt x="1434" y="94"/>
                    </a:lnTo>
                    <a:lnTo>
                      <a:pt x="1310" y="100"/>
                    </a:lnTo>
                    <a:lnTo>
                      <a:pt x="1168" y="106"/>
                    </a:lnTo>
                    <a:lnTo>
                      <a:pt x="1010" y="110"/>
                    </a:lnTo>
                    <a:lnTo>
                      <a:pt x="840" y="110"/>
                    </a:lnTo>
                    <a:close/>
                    <a:moveTo>
                      <a:pt x="840" y="0"/>
                    </a:moveTo>
                    <a:lnTo>
                      <a:pt x="840" y="0"/>
                    </a:lnTo>
                    <a:lnTo>
                      <a:pt x="670" y="0"/>
                    </a:lnTo>
                    <a:lnTo>
                      <a:pt x="512" y="4"/>
                    </a:lnTo>
                    <a:lnTo>
                      <a:pt x="370" y="8"/>
                    </a:lnTo>
                    <a:lnTo>
                      <a:pt x="246" y="16"/>
                    </a:lnTo>
                    <a:lnTo>
                      <a:pt x="142" y="24"/>
                    </a:lnTo>
                    <a:lnTo>
                      <a:pt x="66" y="34"/>
                    </a:lnTo>
                    <a:lnTo>
                      <a:pt x="36" y="38"/>
                    </a:lnTo>
                    <a:lnTo>
                      <a:pt x="16" y="44"/>
                    </a:lnTo>
                    <a:lnTo>
                      <a:pt x="4" y="50"/>
                    </a:lnTo>
                    <a:lnTo>
                      <a:pt x="0" y="52"/>
                    </a:lnTo>
                    <a:lnTo>
                      <a:pt x="0" y="56"/>
                    </a:lnTo>
                    <a:lnTo>
                      <a:pt x="0" y="58"/>
                    </a:lnTo>
                    <a:lnTo>
                      <a:pt x="4" y="62"/>
                    </a:lnTo>
                    <a:lnTo>
                      <a:pt x="16" y="66"/>
                    </a:lnTo>
                    <a:lnTo>
                      <a:pt x="36" y="72"/>
                    </a:lnTo>
                    <a:lnTo>
                      <a:pt x="66" y="76"/>
                    </a:lnTo>
                    <a:lnTo>
                      <a:pt x="142" y="86"/>
                    </a:lnTo>
                    <a:lnTo>
                      <a:pt x="246" y="94"/>
                    </a:lnTo>
                    <a:lnTo>
                      <a:pt x="370" y="100"/>
                    </a:lnTo>
                    <a:lnTo>
                      <a:pt x="512" y="106"/>
                    </a:lnTo>
                    <a:lnTo>
                      <a:pt x="670" y="110"/>
                    </a:lnTo>
                    <a:lnTo>
                      <a:pt x="840" y="110"/>
                    </a:lnTo>
                    <a:lnTo>
                      <a:pt x="1012" y="110"/>
                    </a:lnTo>
                    <a:lnTo>
                      <a:pt x="1170" y="106"/>
                    </a:lnTo>
                    <a:lnTo>
                      <a:pt x="1314" y="100"/>
                    </a:lnTo>
                    <a:lnTo>
                      <a:pt x="1438" y="94"/>
                    </a:lnTo>
                    <a:lnTo>
                      <a:pt x="1542" y="86"/>
                    </a:lnTo>
                    <a:lnTo>
                      <a:pt x="1618" y="76"/>
                    </a:lnTo>
                    <a:lnTo>
                      <a:pt x="1646" y="72"/>
                    </a:lnTo>
                    <a:lnTo>
                      <a:pt x="1668" y="66"/>
                    </a:lnTo>
                    <a:lnTo>
                      <a:pt x="1680" y="62"/>
                    </a:lnTo>
                    <a:lnTo>
                      <a:pt x="1684" y="58"/>
                    </a:lnTo>
                    <a:lnTo>
                      <a:pt x="1684" y="56"/>
                    </a:lnTo>
                    <a:lnTo>
                      <a:pt x="1684" y="52"/>
                    </a:lnTo>
                    <a:lnTo>
                      <a:pt x="1680" y="50"/>
                    </a:lnTo>
                    <a:lnTo>
                      <a:pt x="1668" y="44"/>
                    </a:lnTo>
                    <a:lnTo>
                      <a:pt x="1646" y="38"/>
                    </a:lnTo>
                    <a:lnTo>
                      <a:pt x="1618" y="34"/>
                    </a:lnTo>
                    <a:lnTo>
                      <a:pt x="1542" y="24"/>
                    </a:lnTo>
                    <a:lnTo>
                      <a:pt x="1438" y="16"/>
                    </a:lnTo>
                    <a:lnTo>
                      <a:pt x="1314" y="8"/>
                    </a:lnTo>
                    <a:lnTo>
                      <a:pt x="1170" y="4"/>
                    </a:lnTo>
                    <a:lnTo>
                      <a:pt x="1012" y="0"/>
                    </a:lnTo>
                    <a:lnTo>
                      <a:pt x="840" y="0"/>
                    </a:lnTo>
                    <a:close/>
                  </a:path>
                </a:pathLst>
              </a:custGeom>
              <a:solidFill>
                <a:srgbClr val="D6D2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59" name="Freeform 364"/>
              <p:cNvSpPr>
                <a:spLocks noChangeArrowheads="1"/>
              </p:cNvSpPr>
              <p:nvPr/>
            </p:nvSpPr>
            <p:spPr bwMode="auto">
              <a:xfrm>
                <a:off x="276" y="18"/>
                <a:ext cx="1676" cy="110"/>
              </a:xfrm>
              <a:custGeom>
                <a:avLst/>
                <a:gdLst>
                  <a:gd name="T0" fmla="*/ 836 w 1676"/>
                  <a:gd name="T1" fmla="*/ 110 h 110"/>
                  <a:gd name="T2" fmla="*/ 836 w 1676"/>
                  <a:gd name="T3" fmla="*/ 110 h 110"/>
                  <a:gd name="T4" fmla="*/ 668 w 1676"/>
                  <a:gd name="T5" fmla="*/ 110 h 110"/>
                  <a:gd name="T6" fmla="*/ 510 w 1676"/>
                  <a:gd name="T7" fmla="*/ 106 h 110"/>
                  <a:gd name="T8" fmla="*/ 368 w 1676"/>
                  <a:gd name="T9" fmla="*/ 100 h 110"/>
                  <a:gd name="T10" fmla="*/ 244 w 1676"/>
                  <a:gd name="T11" fmla="*/ 94 h 110"/>
                  <a:gd name="T12" fmla="*/ 142 w 1676"/>
                  <a:gd name="T13" fmla="*/ 86 h 110"/>
                  <a:gd name="T14" fmla="*/ 66 w 1676"/>
                  <a:gd name="T15" fmla="*/ 76 h 110"/>
                  <a:gd name="T16" fmla="*/ 38 w 1676"/>
                  <a:gd name="T17" fmla="*/ 72 h 110"/>
                  <a:gd name="T18" fmla="*/ 18 w 1676"/>
                  <a:gd name="T19" fmla="*/ 66 h 110"/>
                  <a:gd name="T20" fmla="*/ 4 w 1676"/>
                  <a:gd name="T21" fmla="*/ 60 h 110"/>
                  <a:gd name="T22" fmla="*/ 2 w 1676"/>
                  <a:gd name="T23" fmla="*/ 58 h 110"/>
                  <a:gd name="T24" fmla="*/ 0 w 1676"/>
                  <a:gd name="T25" fmla="*/ 56 h 110"/>
                  <a:gd name="T26" fmla="*/ 0 w 1676"/>
                  <a:gd name="T27" fmla="*/ 56 h 110"/>
                  <a:gd name="T28" fmla="*/ 2 w 1676"/>
                  <a:gd name="T29" fmla="*/ 52 h 110"/>
                  <a:gd name="T30" fmla="*/ 4 w 1676"/>
                  <a:gd name="T31" fmla="*/ 50 h 110"/>
                  <a:gd name="T32" fmla="*/ 18 w 1676"/>
                  <a:gd name="T33" fmla="*/ 44 h 110"/>
                  <a:gd name="T34" fmla="*/ 38 w 1676"/>
                  <a:gd name="T35" fmla="*/ 38 h 110"/>
                  <a:gd name="T36" fmla="*/ 66 w 1676"/>
                  <a:gd name="T37" fmla="*/ 34 h 110"/>
                  <a:gd name="T38" fmla="*/ 142 w 1676"/>
                  <a:gd name="T39" fmla="*/ 24 h 110"/>
                  <a:gd name="T40" fmla="*/ 244 w 1676"/>
                  <a:gd name="T41" fmla="*/ 16 h 110"/>
                  <a:gd name="T42" fmla="*/ 368 w 1676"/>
                  <a:gd name="T43" fmla="*/ 10 h 110"/>
                  <a:gd name="T44" fmla="*/ 510 w 1676"/>
                  <a:gd name="T45" fmla="*/ 4 h 110"/>
                  <a:gd name="T46" fmla="*/ 668 w 1676"/>
                  <a:gd name="T47" fmla="*/ 0 h 110"/>
                  <a:gd name="T48" fmla="*/ 836 w 1676"/>
                  <a:gd name="T49" fmla="*/ 0 h 110"/>
                  <a:gd name="T50" fmla="*/ 836 w 1676"/>
                  <a:gd name="T51" fmla="*/ 0 h 110"/>
                  <a:gd name="T52" fmla="*/ 1006 w 1676"/>
                  <a:gd name="T53" fmla="*/ 0 h 110"/>
                  <a:gd name="T54" fmla="*/ 1164 w 1676"/>
                  <a:gd name="T55" fmla="*/ 4 h 110"/>
                  <a:gd name="T56" fmla="*/ 1306 w 1676"/>
                  <a:gd name="T57" fmla="*/ 10 h 110"/>
                  <a:gd name="T58" fmla="*/ 1430 w 1676"/>
                  <a:gd name="T59" fmla="*/ 16 h 110"/>
                  <a:gd name="T60" fmla="*/ 1532 w 1676"/>
                  <a:gd name="T61" fmla="*/ 24 h 110"/>
                  <a:gd name="T62" fmla="*/ 1610 w 1676"/>
                  <a:gd name="T63" fmla="*/ 34 h 110"/>
                  <a:gd name="T64" fmla="*/ 1638 w 1676"/>
                  <a:gd name="T65" fmla="*/ 38 h 110"/>
                  <a:gd name="T66" fmla="*/ 1658 w 1676"/>
                  <a:gd name="T67" fmla="*/ 44 h 110"/>
                  <a:gd name="T68" fmla="*/ 1672 w 1676"/>
                  <a:gd name="T69" fmla="*/ 50 h 110"/>
                  <a:gd name="T70" fmla="*/ 1674 w 1676"/>
                  <a:gd name="T71" fmla="*/ 52 h 110"/>
                  <a:gd name="T72" fmla="*/ 1676 w 1676"/>
                  <a:gd name="T73" fmla="*/ 56 h 110"/>
                  <a:gd name="T74" fmla="*/ 1676 w 1676"/>
                  <a:gd name="T75" fmla="*/ 56 h 110"/>
                  <a:gd name="T76" fmla="*/ 1674 w 1676"/>
                  <a:gd name="T77" fmla="*/ 58 h 110"/>
                  <a:gd name="T78" fmla="*/ 1672 w 1676"/>
                  <a:gd name="T79" fmla="*/ 60 h 110"/>
                  <a:gd name="T80" fmla="*/ 1658 w 1676"/>
                  <a:gd name="T81" fmla="*/ 66 h 110"/>
                  <a:gd name="T82" fmla="*/ 1638 w 1676"/>
                  <a:gd name="T83" fmla="*/ 72 h 110"/>
                  <a:gd name="T84" fmla="*/ 1610 w 1676"/>
                  <a:gd name="T85" fmla="*/ 76 h 110"/>
                  <a:gd name="T86" fmla="*/ 1532 w 1676"/>
                  <a:gd name="T87" fmla="*/ 86 h 110"/>
                  <a:gd name="T88" fmla="*/ 1430 w 1676"/>
                  <a:gd name="T89" fmla="*/ 94 h 110"/>
                  <a:gd name="T90" fmla="*/ 1306 w 1676"/>
                  <a:gd name="T91" fmla="*/ 100 h 110"/>
                  <a:gd name="T92" fmla="*/ 1164 w 1676"/>
                  <a:gd name="T93" fmla="*/ 106 h 110"/>
                  <a:gd name="T94" fmla="*/ 1006 w 1676"/>
                  <a:gd name="T95" fmla="*/ 110 h 110"/>
                  <a:gd name="T96" fmla="*/ 836 w 1676"/>
                  <a:gd name="T9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6" h="110">
                    <a:moveTo>
                      <a:pt x="836" y="110"/>
                    </a:moveTo>
                    <a:lnTo>
                      <a:pt x="836" y="110"/>
                    </a:lnTo>
                    <a:lnTo>
                      <a:pt x="668" y="110"/>
                    </a:lnTo>
                    <a:lnTo>
                      <a:pt x="510" y="106"/>
                    </a:lnTo>
                    <a:lnTo>
                      <a:pt x="368" y="100"/>
                    </a:lnTo>
                    <a:lnTo>
                      <a:pt x="244" y="94"/>
                    </a:lnTo>
                    <a:lnTo>
                      <a:pt x="142" y="86"/>
                    </a:lnTo>
                    <a:lnTo>
                      <a:pt x="66" y="76"/>
                    </a:lnTo>
                    <a:lnTo>
                      <a:pt x="38" y="72"/>
                    </a:lnTo>
                    <a:lnTo>
                      <a:pt x="18" y="66"/>
                    </a:lnTo>
                    <a:lnTo>
                      <a:pt x="4" y="60"/>
                    </a:lnTo>
                    <a:lnTo>
                      <a:pt x="2" y="58"/>
                    </a:lnTo>
                    <a:lnTo>
                      <a:pt x="0" y="56"/>
                    </a:lnTo>
                    <a:lnTo>
                      <a:pt x="2" y="52"/>
                    </a:lnTo>
                    <a:lnTo>
                      <a:pt x="4" y="50"/>
                    </a:lnTo>
                    <a:lnTo>
                      <a:pt x="18" y="44"/>
                    </a:lnTo>
                    <a:lnTo>
                      <a:pt x="38" y="38"/>
                    </a:lnTo>
                    <a:lnTo>
                      <a:pt x="66" y="34"/>
                    </a:lnTo>
                    <a:lnTo>
                      <a:pt x="142" y="24"/>
                    </a:lnTo>
                    <a:lnTo>
                      <a:pt x="244" y="16"/>
                    </a:lnTo>
                    <a:lnTo>
                      <a:pt x="368" y="10"/>
                    </a:lnTo>
                    <a:lnTo>
                      <a:pt x="510" y="4"/>
                    </a:lnTo>
                    <a:lnTo>
                      <a:pt x="668" y="0"/>
                    </a:lnTo>
                    <a:lnTo>
                      <a:pt x="836" y="0"/>
                    </a:lnTo>
                    <a:lnTo>
                      <a:pt x="1006" y="0"/>
                    </a:lnTo>
                    <a:lnTo>
                      <a:pt x="1164" y="4"/>
                    </a:lnTo>
                    <a:lnTo>
                      <a:pt x="1306" y="10"/>
                    </a:lnTo>
                    <a:lnTo>
                      <a:pt x="1430" y="16"/>
                    </a:lnTo>
                    <a:lnTo>
                      <a:pt x="1532" y="24"/>
                    </a:lnTo>
                    <a:lnTo>
                      <a:pt x="1610" y="34"/>
                    </a:lnTo>
                    <a:lnTo>
                      <a:pt x="1638" y="38"/>
                    </a:lnTo>
                    <a:lnTo>
                      <a:pt x="1658" y="44"/>
                    </a:lnTo>
                    <a:lnTo>
                      <a:pt x="1672" y="50"/>
                    </a:lnTo>
                    <a:lnTo>
                      <a:pt x="1674" y="52"/>
                    </a:lnTo>
                    <a:lnTo>
                      <a:pt x="1676" y="56"/>
                    </a:lnTo>
                    <a:lnTo>
                      <a:pt x="1674" y="58"/>
                    </a:lnTo>
                    <a:lnTo>
                      <a:pt x="1672" y="60"/>
                    </a:lnTo>
                    <a:lnTo>
                      <a:pt x="1658" y="66"/>
                    </a:lnTo>
                    <a:lnTo>
                      <a:pt x="1638" y="72"/>
                    </a:lnTo>
                    <a:lnTo>
                      <a:pt x="1610" y="76"/>
                    </a:lnTo>
                    <a:lnTo>
                      <a:pt x="1532" y="86"/>
                    </a:lnTo>
                    <a:lnTo>
                      <a:pt x="1430" y="94"/>
                    </a:lnTo>
                    <a:lnTo>
                      <a:pt x="1306" y="100"/>
                    </a:lnTo>
                    <a:lnTo>
                      <a:pt x="1164" y="106"/>
                    </a:lnTo>
                    <a:lnTo>
                      <a:pt x="1006" y="110"/>
                    </a:lnTo>
                    <a:lnTo>
                      <a:pt x="836"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0" name="Freeform 365"/>
              <p:cNvSpPr>
                <a:spLocks noChangeArrowheads="1"/>
              </p:cNvSpPr>
              <p:nvPr/>
            </p:nvSpPr>
            <p:spPr bwMode="auto">
              <a:xfrm>
                <a:off x="272" y="18"/>
                <a:ext cx="1684" cy="110"/>
              </a:xfrm>
              <a:custGeom>
                <a:avLst/>
                <a:gdLst>
                  <a:gd name="T0" fmla="*/ 840 w 1684"/>
                  <a:gd name="T1" fmla="*/ 0 h 110"/>
                  <a:gd name="T2" fmla="*/ 840 w 1684"/>
                  <a:gd name="T3" fmla="*/ 0 h 110"/>
                  <a:gd name="T4" fmla="*/ 670 w 1684"/>
                  <a:gd name="T5" fmla="*/ 0 h 110"/>
                  <a:gd name="T6" fmla="*/ 512 w 1684"/>
                  <a:gd name="T7" fmla="*/ 4 h 110"/>
                  <a:gd name="T8" fmla="*/ 370 w 1684"/>
                  <a:gd name="T9" fmla="*/ 8 h 110"/>
                  <a:gd name="T10" fmla="*/ 246 w 1684"/>
                  <a:gd name="T11" fmla="*/ 16 h 110"/>
                  <a:gd name="T12" fmla="*/ 142 w 1684"/>
                  <a:gd name="T13" fmla="*/ 24 h 110"/>
                  <a:gd name="T14" fmla="*/ 66 w 1684"/>
                  <a:gd name="T15" fmla="*/ 34 h 110"/>
                  <a:gd name="T16" fmla="*/ 36 w 1684"/>
                  <a:gd name="T17" fmla="*/ 38 h 110"/>
                  <a:gd name="T18" fmla="*/ 16 w 1684"/>
                  <a:gd name="T19" fmla="*/ 44 h 110"/>
                  <a:gd name="T20" fmla="*/ 4 w 1684"/>
                  <a:gd name="T21" fmla="*/ 50 h 110"/>
                  <a:gd name="T22" fmla="*/ 0 w 1684"/>
                  <a:gd name="T23" fmla="*/ 52 h 110"/>
                  <a:gd name="T24" fmla="*/ 0 w 1684"/>
                  <a:gd name="T25" fmla="*/ 56 h 110"/>
                  <a:gd name="T26" fmla="*/ 0 w 1684"/>
                  <a:gd name="T27" fmla="*/ 56 h 110"/>
                  <a:gd name="T28" fmla="*/ 0 w 1684"/>
                  <a:gd name="T29" fmla="*/ 58 h 110"/>
                  <a:gd name="T30" fmla="*/ 4 w 1684"/>
                  <a:gd name="T31" fmla="*/ 62 h 110"/>
                  <a:gd name="T32" fmla="*/ 16 w 1684"/>
                  <a:gd name="T33" fmla="*/ 66 h 110"/>
                  <a:gd name="T34" fmla="*/ 36 w 1684"/>
                  <a:gd name="T35" fmla="*/ 72 h 110"/>
                  <a:gd name="T36" fmla="*/ 66 w 1684"/>
                  <a:gd name="T37" fmla="*/ 76 h 110"/>
                  <a:gd name="T38" fmla="*/ 142 w 1684"/>
                  <a:gd name="T39" fmla="*/ 86 h 110"/>
                  <a:gd name="T40" fmla="*/ 246 w 1684"/>
                  <a:gd name="T41" fmla="*/ 94 h 110"/>
                  <a:gd name="T42" fmla="*/ 370 w 1684"/>
                  <a:gd name="T43" fmla="*/ 100 h 110"/>
                  <a:gd name="T44" fmla="*/ 512 w 1684"/>
                  <a:gd name="T45" fmla="*/ 106 h 110"/>
                  <a:gd name="T46" fmla="*/ 670 w 1684"/>
                  <a:gd name="T47" fmla="*/ 110 h 110"/>
                  <a:gd name="T48" fmla="*/ 840 w 1684"/>
                  <a:gd name="T49" fmla="*/ 110 h 110"/>
                  <a:gd name="T50" fmla="*/ 840 w 1684"/>
                  <a:gd name="T51" fmla="*/ 110 h 110"/>
                  <a:gd name="T52" fmla="*/ 1012 w 1684"/>
                  <a:gd name="T53" fmla="*/ 110 h 110"/>
                  <a:gd name="T54" fmla="*/ 1170 w 1684"/>
                  <a:gd name="T55" fmla="*/ 106 h 110"/>
                  <a:gd name="T56" fmla="*/ 1314 w 1684"/>
                  <a:gd name="T57" fmla="*/ 100 h 110"/>
                  <a:gd name="T58" fmla="*/ 1438 w 1684"/>
                  <a:gd name="T59" fmla="*/ 94 h 110"/>
                  <a:gd name="T60" fmla="*/ 1542 w 1684"/>
                  <a:gd name="T61" fmla="*/ 86 h 110"/>
                  <a:gd name="T62" fmla="*/ 1618 w 1684"/>
                  <a:gd name="T63" fmla="*/ 76 h 110"/>
                  <a:gd name="T64" fmla="*/ 1646 w 1684"/>
                  <a:gd name="T65" fmla="*/ 72 h 110"/>
                  <a:gd name="T66" fmla="*/ 1668 w 1684"/>
                  <a:gd name="T67" fmla="*/ 66 h 110"/>
                  <a:gd name="T68" fmla="*/ 1680 w 1684"/>
                  <a:gd name="T69" fmla="*/ 62 h 110"/>
                  <a:gd name="T70" fmla="*/ 1684 w 1684"/>
                  <a:gd name="T71" fmla="*/ 58 h 110"/>
                  <a:gd name="T72" fmla="*/ 1684 w 1684"/>
                  <a:gd name="T73" fmla="*/ 56 h 110"/>
                  <a:gd name="T74" fmla="*/ 1684 w 1684"/>
                  <a:gd name="T75" fmla="*/ 56 h 110"/>
                  <a:gd name="T76" fmla="*/ 1684 w 1684"/>
                  <a:gd name="T77" fmla="*/ 52 h 110"/>
                  <a:gd name="T78" fmla="*/ 1680 w 1684"/>
                  <a:gd name="T79" fmla="*/ 50 h 110"/>
                  <a:gd name="T80" fmla="*/ 1668 w 1684"/>
                  <a:gd name="T81" fmla="*/ 44 h 110"/>
                  <a:gd name="T82" fmla="*/ 1646 w 1684"/>
                  <a:gd name="T83" fmla="*/ 38 h 110"/>
                  <a:gd name="T84" fmla="*/ 1618 w 1684"/>
                  <a:gd name="T85" fmla="*/ 34 h 110"/>
                  <a:gd name="T86" fmla="*/ 1542 w 1684"/>
                  <a:gd name="T87" fmla="*/ 24 h 110"/>
                  <a:gd name="T88" fmla="*/ 1438 w 1684"/>
                  <a:gd name="T89" fmla="*/ 16 h 110"/>
                  <a:gd name="T90" fmla="*/ 1314 w 1684"/>
                  <a:gd name="T91" fmla="*/ 8 h 110"/>
                  <a:gd name="T92" fmla="*/ 1170 w 1684"/>
                  <a:gd name="T93" fmla="*/ 4 h 110"/>
                  <a:gd name="T94" fmla="*/ 1012 w 1684"/>
                  <a:gd name="T95" fmla="*/ 0 h 110"/>
                  <a:gd name="T96" fmla="*/ 840 w 1684"/>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4" h="110">
                    <a:moveTo>
                      <a:pt x="840" y="0"/>
                    </a:moveTo>
                    <a:lnTo>
                      <a:pt x="840" y="0"/>
                    </a:lnTo>
                    <a:lnTo>
                      <a:pt x="670" y="0"/>
                    </a:lnTo>
                    <a:lnTo>
                      <a:pt x="512" y="4"/>
                    </a:lnTo>
                    <a:lnTo>
                      <a:pt x="370" y="8"/>
                    </a:lnTo>
                    <a:lnTo>
                      <a:pt x="246" y="16"/>
                    </a:lnTo>
                    <a:lnTo>
                      <a:pt x="142" y="24"/>
                    </a:lnTo>
                    <a:lnTo>
                      <a:pt x="66" y="34"/>
                    </a:lnTo>
                    <a:lnTo>
                      <a:pt x="36" y="38"/>
                    </a:lnTo>
                    <a:lnTo>
                      <a:pt x="16" y="44"/>
                    </a:lnTo>
                    <a:lnTo>
                      <a:pt x="4" y="50"/>
                    </a:lnTo>
                    <a:lnTo>
                      <a:pt x="0" y="52"/>
                    </a:lnTo>
                    <a:lnTo>
                      <a:pt x="0" y="56"/>
                    </a:lnTo>
                    <a:lnTo>
                      <a:pt x="0" y="58"/>
                    </a:lnTo>
                    <a:lnTo>
                      <a:pt x="4" y="62"/>
                    </a:lnTo>
                    <a:lnTo>
                      <a:pt x="16" y="66"/>
                    </a:lnTo>
                    <a:lnTo>
                      <a:pt x="36" y="72"/>
                    </a:lnTo>
                    <a:lnTo>
                      <a:pt x="66" y="76"/>
                    </a:lnTo>
                    <a:lnTo>
                      <a:pt x="142" y="86"/>
                    </a:lnTo>
                    <a:lnTo>
                      <a:pt x="246" y="94"/>
                    </a:lnTo>
                    <a:lnTo>
                      <a:pt x="370" y="100"/>
                    </a:lnTo>
                    <a:lnTo>
                      <a:pt x="512" y="106"/>
                    </a:lnTo>
                    <a:lnTo>
                      <a:pt x="670" y="110"/>
                    </a:lnTo>
                    <a:lnTo>
                      <a:pt x="840" y="110"/>
                    </a:lnTo>
                    <a:lnTo>
                      <a:pt x="1012" y="110"/>
                    </a:lnTo>
                    <a:lnTo>
                      <a:pt x="1170" y="106"/>
                    </a:lnTo>
                    <a:lnTo>
                      <a:pt x="1314" y="100"/>
                    </a:lnTo>
                    <a:lnTo>
                      <a:pt x="1438" y="94"/>
                    </a:lnTo>
                    <a:lnTo>
                      <a:pt x="1542" y="86"/>
                    </a:lnTo>
                    <a:lnTo>
                      <a:pt x="1618" y="76"/>
                    </a:lnTo>
                    <a:lnTo>
                      <a:pt x="1646" y="72"/>
                    </a:lnTo>
                    <a:lnTo>
                      <a:pt x="1668" y="66"/>
                    </a:lnTo>
                    <a:lnTo>
                      <a:pt x="1680" y="62"/>
                    </a:lnTo>
                    <a:lnTo>
                      <a:pt x="1684" y="58"/>
                    </a:lnTo>
                    <a:lnTo>
                      <a:pt x="1684" y="56"/>
                    </a:lnTo>
                    <a:lnTo>
                      <a:pt x="1684" y="52"/>
                    </a:lnTo>
                    <a:lnTo>
                      <a:pt x="1680" y="50"/>
                    </a:lnTo>
                    <a:lnTo>
                      <a:pt x="1668" y="44"/>
                    </a:lnTo>
                    <a:lnTo>
                      <a:pt x="1646" y="38"/>
                    </a:lnTo>
                    <a:lnTo>
                      <a:pt x="1618" y="34"/>
                    </a:lnTo>
                    <a:lnTo>
                      <a:pt x="1542" y="24"/>
                    </a:lnTo>
                    <a:lnTo>
                      <a:pt x="1438" y="16"/>
                    </a:lnTo>
                    <a:lnTo>
                      <a:pt x="1314" y="8"/>
                    </a:lnTo>
                    <a:lnTo>
                      <a:pt x="1170" y="4"/>
                    </a:lnTo>
                    <a:lnTo>
                      <a:pt x="1012" y="0"/>
                    </a:lnTo>
                    <a:lnTo>
                      <a:pt x="8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1" name="Freeform 366"/>
              <p:cNvSpPr>
                <a:spLocks noEditPoints="1" noChangeArrowheads="1"/>
              </p:cNvSpPr>
              <p:nvPr/>
            </p:nvSpPr>
            <p:spPr bwMode="auto">
              <a:xfrm>
                <a:off x="276" y="18"/>
                <a:ext cx="1676" cy="110"/>
              </a:xfrm>
              <a:custGeom>
                <a:avLst/>
                <a:gdLst>
                  <a:gd name="T0" fmla="*/ 836 w 1676"/>
                  <a:gd name="T1" fmla="*/ 110 h 110"/>
                  <a:gd name="T2" fmla="*/ 512 w 1676"/>
                  <a:gd name="T3" fmla="*/ 106 h 110"/>
                  <a:gd name="T4" fmla="*/ 248 w 1676"/>
                  <a:gd name="T5" fmla="*/ 94 h 110"/>
                  <a:gd name="T6" fmla="*/ 70 w 1676"/>
                  <a:gd name="T7" fmla="*/ 76 h 110"/>
                  <a:gd name="T8" fmla="*/ 22 w 1676"/>
                  <a:gd name="T9" fmla="*/ 66 h 110"/>
                  <a:gd name="T10" fmla="*/ 6 w 1676"/>
                  <a:gd name="T11" fmla="*/ 58 h 110"/>
                  <a:gd name="T12" fmla="*/ 6 w 1676"/>
                  <a:gd name="T13" fmla="*/ 56 h 110"/>
                  <a:gd name="T14" fmla="*/ 10 w 1676"/>
                  <a:gd name="T15" fmla="*/ 50 h 110"/>
                  <a:gd name="T16" fmla="*/ 42 w 1676"/>
                  <a:gd name="T17" fmla="*/ 38 h 110"/>
                  <a:gd name="T18" fmla="*/ 148 w 1676"/>
                  <a:gd name="T19" fmla="*/ 24 h 110"/>
                  <a:gd name="T20" fmla="*/ 372 w 1676"/>
                  <a:gd name="T21" fmla="*/ 10 h 110"/>
                  <a:gd name="T22" fmla="*/ 668 w 1676"/>
                  <a:gd name="T23" fmla="*/ 2 h 110"/>
                  <a:gd name="T24" fmla="*/ 836 w 1676"/>
                  <a:gd name="T25" fmla="*/ 0 h 110"/>
                  <a:gd name="T26" fmla="*/ 1162 w 1676"/>
                  <a:gd name="T27" fmla="*/ 4 h 110"/>
                  <a:gd name="T28" fmla="*/ 1428 w 1676"/>
                  <a:gd name="T29" fmla="*/ 16 h 110"/>
                  <a:gd name="T30" fmla="*/ 1606 w 1676"/>
                  <a:gd name="T31" fmla="*/ 34 h 110"/>
                  <a:gd name="T32" fmla="*/ 1654 w 1676"/>
                  <a:gd name="T33" fmla="*/ 44 h 110"/>
                  <a:gd name="T34" fmla="*/ 1670 w 1676"/>
                  <a:gd name="T35" fmla="*/ 52 h 110"/>
                  <a:gd name="T36" fmla="*/ 1670 w 1676"/>
                  <a:gd name="T37" fmla="*/ 56 h 110"/>
                  <a:gd name="T38" fmla="*/ 1666 w 1676"/>
                  <a:gd name="T39" fmla="*/ 60 h 110"/>
                  <a:gd name="T40" fmla="*/ 1634 w 1676"/>
                  <a:gd name="T41" fmla="*/ 72 h 110"/>
                  <a:gd name="T42" fmla="*/ 1528 w 1676"/>
                  <a:gd name="T43" fmla="*/ 86 h 110"/>
                  <a:gd name="T44" fmla="*/ 1304 w 1676"/>
                  <a:gd name="T45" fmla="*/ 100 h 110"/>
                  <a:gd name="T46" fmla="*/ 1004 w 1676"/>
                  <a:gd name="T47" fmla="*/ 108 h 110"/>
                  <a:gd name="T48" fmla="*/ 836 w 1676"/>
                  <a:gd name="T49" fmla="*/ 0 h 110"/>
                  <a:gd name="T50" fmla="*/ 668 w 1676"/>
                  <a:gd name="T51" fmla="*/ 0 h 110"/>
                  <a:gd name="T52" fmla="*/ 368 w 1676"/>
                  <a:gd name="T53" fmla="*/ 10 h 110"/>
                  <a:gd name="T54" fmla="*/ 142 w 1676"/>
                  <a:gd name="T55" fmla="*/ 24 h 110"/>
                  <a:gd name="T56" fmla="*/ 38 w 1676"/>
                  <a:gd name="T57" fmla="*/ 38 h 110"/>
                  <a:gd name="T58" fmla="*/ 4 w 1676"/>
                  <a:gd name="T59" fmla="*/ 50 h 110"/>
                  <a:gd name="T60" fmla="*/ 0 w 1676"/>
                  <a:gd name="T61" fmla="*/ 56 h 110"/>
                  <a:gd name="T62" fmla="*/ 2 w 1676"/>
                  <a:gd name="T63" fmla="*/ 58 h 110"/>
                  <a:gd name="T64" fmla="*/ 18 w 1676"/>
                  <a:gd name="T65" fmla="*/ 66 h 110"/>
                  <a:gd name="T66" fmla="*/ 66 w 1676"/>
                  <a:gd name="T67" fmla="*/ 76 h 110"/>
                  <a:gd name="T68" fmla="*/ 244 w 1676"/>
                  <a:gd name="T69" fmla="*/ 94 h 110"/>
                  <a:gd name="T70" fmla="*/ 510 w 1676"/>
                  <a:gd name="T71" fmla="*/ 106 h 110"/>
                  <a:gd name="T72" fmla="*/ 836 w 1676"/>
                  <a:gd name="T73" fmla="*/ 110 h 110"/>
                  <a:gd name="T74" fmla="*/ 1006 w 1676"/>
                  <a:gd name="T75" fmla="*/ 110 h 110"/>
                  <a:gd name="T76" fmla="*/ 1306 w 1676"/>
                  <a:gd name="T77" fmla="*/ 100 h 110"/>
                  <a:gd name="T78" fmla="*/ 1532 w 1676"/>
                  <a:gd name="T79" fmla="*/ 86 h 110"/>
                  <a:gd name="T80" fmla="*/ 1638 w 1676"/>
                  <a:gd name="T81" fmla="*/ 72 h 110"/>
                  <a:gd name="T82" fmla="*/ 1672 w 1676"/>
                  <a:gd name="T83" fmla="*/ 60 h 110"/>
                  <a:gd name="T84" fmla="*/ 1676 w 1676"/>
                  <a:gd name="T85" fmla="*/ 56 h 110"/>
                  <a:gd name="T86" fmla="*/ 1674 w 1676"/>
                  <a:gd name="T87" fmla="*/ 52 h 110"/>
                  <a:gd name="T88" fmla="*/ 1658 w 1676"/>
                  <a:gd name="T89" fmla="*/ 44 h 110"/>
                  <a:gd name="T90" fmla="*/ 1610 w 1676"/>
                  <a:gd name="T91" fmla="*/ 34 h 110"/>
                  <a:gd name="T92" fmla="*/ 1430 w 1676"/>
                  <a:gd name="T93" fmla="*/ 16 h 110"/>
                  <a:gd name="T94" fmla="*/ 1164 w 1676"/>
                  <a:gd name="T95" fmla="*/ 4 h 110"/>
                  <a:gd name="T96" fmla="*/ 836 w 1676"/>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6" h="110">
                    <a:moveTo>
                      <a:pt x="836" y="110"/>
                    </a:moveTo>
                    <a:lnTo>
                      <a:pt x="836" y="110"/>
                    </a:lnTo>
                    <a:lnTo>
                      <a:pt x="668" y="108"/>
                    </a:lnTo>
                    <a:lnTo>
                      <a:pt x="512" y="106"/>
                    </a:lnTo>
                    <a:lnTo>
                      <a:pt x="372" y="100"/>
                    </a:lnTo>
                    <a:lnTo>
                      <a:pt x="248" y="94"/>
                    </a:lnTo>
                    <a:lnTo>
                      <a:pt x="148" y="86"/>
                    </a:lnTo>
                    <a:lnTo>
                      <a:pt x="70" y="76"/>
                    </a:lnTo>
                    <a:lnTo>
                      <a:pt x="42" y="72"/>
                    </a:lnTo>
                    <a:lnTo>
                      <a:pt x="22" y="66"/>
                    </a:lnTo>
                    <a:lnTo>
                      <a:pt x="10" y="60"/>
                    </a:lnTo>
                    <a:lnTo>
                      <a:pt x="6" y="58"/>
                    </a:lnTo>
                    <a:lnTo>
                      <a:pt x="6" y="56"/>
                    </a:lnTo>
                    <a:lnTo>
                      <a:pt x="6" y="52"/>
                    </a:lnTo>
                    <a:lnTo>
                      <a:pt x="10" y="50"/>
                    </a:lnTo>
                    <a:lnTo>
                      <a:pt x="22" y="44"/>
                    </a:lnTo>
                    <a:lnTo>
                      <a:pt x="42" y="38"/>
                    </a:lnTo>
                    <a:lnTo>
                      <a:pt x="70" y="34"/>
                    </a:lnTo>
                    <a:lnTo>
                      <a:pt x="148" y="24"/>
                    </a:lnTo>
                    <a:lnTo>
                      <a:pt x="248" y="16"/>
                    </a:lnTo>
                    <a:lnTo>
                      <a:pt x="372" y="10"/>
                    </a:lnTo>
                    <a:lnTo>
                      <a:pt x="512" y="4"/>
                    </a:lnTo>
                    <a:lnTo>
                      <a:pt x="668" y="2"/>
                    </a:lnTo>
                    <a:lnTo>
                      <a:pt x="836" y="0"/>
                    </a:lnTo>
                    <a:lnTo>
                      <a:pt x="1004" y="2"/>
                    </a:lnTo>
                    <a:lnTo>
                      <a:pt x="1162" y="4"/>
                    </a:lnTo>
                    <a:lnTo>
                      <a:pt x="1304" y="10"/>
                    </a:lnTo>
                    <a:lnTo>
                      <a:pt x="1428" y="16"/>
                    </a:lnTo>
                    <a:lnTo>
                      <a:pt x="1528" y="24"/>
                    </a:lnTo>
                    <a:lnTo>
                      <a:pt x="1606" y="34"/>
                    </a:lnTo>
                    <a:lnTo>
                      <a:pt x="1634" y="38"/>
                    </a:lnTo>
                    <a:lnTo>
                      <a:pt x="1654" y="44"/>
                    </a:lnTo>
                    <a:lnTo>
                      <a:pt x="1666" y="50"/>
                    </a:lnTo>
                    <a:lnTo>
                      <a:pt x="1670" y="52"/>
                    </a:lnTo>
                    <a:lnTo>
                      <a:pt x="1670" y="56"/>
                    </a:lnTo>
                    <a:lnTo>
                      <a:pt x="1670" y="58"/>
                    </a:lnTo>
                    <a:lnTo>
                      <a:pt x="1666" y="60"/>
                    </a:lnTo>
                    <a:lnTo>
                      <a:pt x="1654" y="66"/>
                    </a:lnTo>
                    <a:lnTo>
                      <a:pt x="1634" y="72"/>
                    </a:lnTo>
                    <a:lnTo>
                      <a:pt x="1606" y="76"/>
                    </a:lnTo>
                    <a:lnTo>
                      <a:pt x="1528" y="86"/>
                    </a:lnTo>
                    <a:lnTo>
                      <a:pt x="1428" y="94"/>
                    </a:lnTo>
                    <a:lnTo>
                      <a:pt x="1304" y="100"/>
                    </a:lnTo>
                    <a:lnTo>
                      <a:pt x="1162" y="106"/>
                    </a:lnTo>
                    <a:lnTo>
                      <a:pt x="1004" y="108"/>
                    </a:lnTo>
                    <a:lnTo>
                      <a:pt x="836" y="110"/>
                    </a:lnTo>
                    <a:close/>
                    <a:moveTo>
                      <a:pt x="836" y="0"/>
                    </a:moveTo>
                    <a:lnTo>
                      <a:pt x="836" y="0"/>
                    </a:lnTo>
                    <a:lnTo>
                      <a:pt x="668" y="0"/>
                    </a:lnTo>
                    <a:lnTo>
                      <a:pt x="510" y="4"/>
                    </a:lnTo>
                    <a:lnTo>
                      <a:pt x="368" y="10"/>
                    </a:lnTo>
                    <a:lnTo>
                      <a:pt x="244" y="16"/>
                    </a:lnTo>
                    <a:lnTo>
                      <a:pt x="142" y="24"/>
                    </a:lnTo>
                    <a:lnTo>
                      <a:pt x="66" y="34"/>
                    </a:lnTo>
                    <a:lnTo>
                      <a:pt x="38" y="38"/>
                    </a:lnTo>
                    <a:lnTo>
                      <a:pt x="18" y="44"/>
                    </a:lnTo>
                    <a:lnTo>
                      <a:pt x="4" y="50"/>
                    </a:lnTo>
                    <a:lnTo>
                      <a:pt x="2" y="52"/>
                    </a:lnTo>
                    <a:lnTo>
                      <a:pt x="0" y="56"/>
                    </a:lnTo>
                    <a:lnTo>
                      <a:pt x="2" y="58"/>
                    </a:lnTo>
                    <a:lnTo>
                      <a:pt x="4" y="60"/>
                    </a:lnTo>
                    <a:lnTo>
                      <a:pt x="18" y="66"/>
                    </a:lnTo>
                    <a:lnTo>
                      <a:pt x="38" y="72"/>
                    </a:lnTo>
                    <a:lnTo>
                      <a:pt x="66" y="76"/>
                    </a:lnTo>
                    <a:lnTo>
                      <a:pt x="142" y="86"/>
                    </a:lnTo>
                    <a:lnTo>
                      <a:pt x="244" y="94"/>
                    </a:lnTo>
                    <a:lnTo>
                      <a:pt x="368" y="100"/>
                    </a:lnTo>
                    <a:lnTo>
                      <a:pt x="510" y="106"/>
                    </a:lnTo>
                    <a:lnTo>
                      <a:pt x="668" y="110"/>
                    </a:lnTo>
                    <a:lnTo>
                      <a:pt x="836" y="110"/>
                    </a:lnTo>
                    <a:lnTo>
                      <a:pt x="1006" y="110"/>
                    </a:lnTo>
                    <a:lnTo>
                      <a:pt x="1164" y="106"/>
                    </a:lnTo>
                    <a:lnTo>
                      <a:pt x="1306" y="100"/>
                    </a:lnTo>
                    <a:lnTo>
                      <a:pt x="1430" y="94"/>
                    </a:lnTo>
                    <a:lnTo>
                      <a:pt x="1532" y="86"/>
                    </a:lnTo>
                    <a:lnTo>
                      <a:pt x="1610" y="76"/>
                    </a:lnTo>
                    <a:lnTo>
                      <a:pt x="1638" y="72"/>
                    </a:lnTo>
                    <a:lnTo>
                      <a:pt x="1658" y="66"/>
                    </a:lnTo>
                    <a:lnTo>
                      <a:pt x="1672" y="60"/>
                    </a:lnTo>
                    <a:lnTo>
                      <a:pt x="1674" y="58"/>
                    </a:lnTo>
                    <a:lnTo>
                      <a:pt x="1676" y="56"/>
                    </a:lnTo>
                    <a:lnTo>
                      <a:pt x="1674" y="52"/>
                    </a:lnTo>
                    <a:lnTo>
                      <a:pt x="1672" y="50"/>
                    </a:lnTo>
                    <a:lnTo>
                      <a:pt x="1658" y="44"/>
                    </a:lnTo>
                    <a:lnTo>
                      <a:pt x="1638" y="38"/>
                    </a:lnTo>
                    <a:lnTo>
                      <a:pt x="1610" y="34"/>
                    </a:lnTo>
                    <a:lnTo>
                      <a:pt x="1532" y="24"/>
                    </a:lnTo>
                    <a:lnTo>
                      <a:pt x="1430" y="16"/>
                    </a:lnTo>
                    <a:lnTo>
                      <a:pt x="1306" y="10"/>
                    </a:lnTo>
                    <a:lnTo>
                      <a:pt x="1164" y="4"/>
                    </a:lnTo>
                    <a:lnTo>
                      <a:pt x="1006" y="0"/>
                    </a:lnTo>
                    <a:lnTo>
                      <a:pt x="836" y="0"/>
                    </a:lnTo>
                    <a:close/>
                  </a:path>
                </a:pathLst>
              </a:custGeom>
              <a:solidFill>
                <a:srgbClr val="D6D2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2" name="Freeform 367"/>
              <p:cNvSpPr>
                <a:spLocks noChangeArrowheads="1"/>
              </p:cNvSpPr>
              <p:nvPr/>
            </p:nvSpPr>
            <p:spPr bwMode="auto">
              <a:xfrm>
                <a:off x="282" y="18"/>
                <a:ext cx="1664" cy="110"/>
              </a:xfrm>
              <a:custGeom>
                <a:avLst/>
                <a:gdLst>
                  <a:gd name="T0" fmla="*/ 830 w 1664"/>
                  <a:gd name="T1" fmla="*/ 110 h 110"/>
                  <a:gd name="T2" fmla="*/ 830 w 1664"/>
                  <a:gd name="T3" fmla="*/ 110 h 110"/>
                  <a:gd name="T4" fmla="*/ 662 w 1664"/>
                  <a:gd name="T5" fmla="*/ 108 h 110"/>
                  <a:gd name="T6" fmla="*/ 506 w 1664"/>
                  <a:gd name="T7" fmla="*/ 106 h 110"/>
                  <a:gd name="T8" fmla="*/ 366 w 1664"/>
                  <a:gd name="T9" fmla="*/ 100 h 110"/>
                  <a:gd name="T10" fmla="*/ 242 w 1664"/>
                  <a:gd name="T11" fmla="*/ 94 h 110"/>
                  <a:gd name="T12" fmla="*/ 142 w 1664"/>
                  <a:gd name="T13" fmla="*/ 86 h 110"/>
                  <a:gd name="T14" fmla="*/ 64 w 1664"/>
                  <a:gd name="T15" fmla="*/ 76 h 110"/>
                  <a:gd name="T16" fmla="*/ 36 w 1664"/>
                  <a:gd name="T17" fmla="*/ 72 h 110"/>
                  <a:gd name="T18" fmla="*/ 16 w 1664"/>
                  <a:gd name="T19" fmla="*/ 66 h 110"/>
                  <a:gd name="T20" fmla="*/ 4 w 1664"/>
                  <a:gd name="T21" fmla="*/ 60 h 110"/>
                  <a:gd name="T22" fmla="*/ 0 w 1664"/>
                  <a:gd name="T23" fmla="*/ 58 h 110"/>
                  <a:gd name="T24" fmla="*/ 0 w 1664"/>
                  <a:gd name="T25" fmla="*/ 56 h 110"/>
                  <a:gd name="T26" fmla="*/ 0 w 1664"/>
                  <a:gd name="T27" fmla="*/ 56 h 110"/>
                  <a:gd name="T28" fmla="*/ 0 w 1664"/>
                  <a:gd name="T29" fmla="*/ 52 h 110"/>
                  <a:gd name="T30" fmla="*/ 4 w 1664"/>
                  <a:gd name="T31" fmla="*/ 50 h 110"/>
                  <a:gd name="T32" fmla="*/ 16 w 1664"/>
                  <a:gd name="T33" fmla="*/ 44 h 110"/>
                  <a:gd name="T34" fmla="*/ 36 w 1664"/>
                  <a:gd name="T35" fmla="*/ 38 h 110"/>
                  <a:gd name="T36" fmla="*/ 64 w 1664"/>
                  <a:gd name="T37" fmla="*/ 34 h 110"/>
                  <a:gd name="T38" fmla="*/ 142 w 1664"/>
                  <a:gd name="T39" fmla="*/ 24 h 110"/>
                  <a:gd name="T40" fmla="*/ 242 w 1664"/>
                  <a:gd name="T41" fmla="*/ 16 h 110"/>
                  <a:gd name="T42" fmla="*/ 366 w 1664"/>
                  <a:gd name="T43" fmla="*/ 10 h 110"/>
                  <a:gd name="T44" fmla="*/ 506 w 1664"/>
                  <a:gd name="T45" fmla="*/ 4 h 110"/>
                  <a:gd name="T46" fmla="*/ 662 w 1664"/>
                  <a:gd name="T47" fmla="*/ 2 h 110"/>
                  <a:gd name="T48" fmla="*/ 830 w 1664"/>
                  <a:gd name="T49" fmla="*/ 0 h 110"/>
                  <a:gd name="T50" fmla="*/ 830 w 1664"/>
                  <a:gd name="T51" fmla="*/ 0 h 110"/>
                  <a:gd name="T52" fmla="*/ 998 w 1664"/>
                  <a:gd name="T53" fmla="*/ 2 h 110"/>
                  <a:gd name="T54" fmla="*/ 1156 w 1664"/>
                  <a:gd name="T55" fmla="*/ 4 h 110"/>
                  <a:gd name="T56" fmla="*/ 1298 w 1664"/>
                  <a:gd name="T57" fmla="*/ 10 h 110"/>
                  <a:gd name="T58" fmla="*/ 1422 w 1664"/>
                  <a:gd name="T59" fmla="*/ 16 h 110"/>
                  <a:gd name="T60" fmla="*/ 1522 w 1664"/>
                  <a:gd name="T61" fmla="*/ 24 h 110"/>
                  <a:gd name="T62" fmla="*/ 1600 w 1664"/>
                  <a:gd name="T63" fmla="*/ 34 h 110"/>
                  <a:gd name="T64" fmla="*/ 1628 w 1664"/>
                  <a:gd name="T65" fmla="*/ 38 h 110"/>
                  <a:gd name="T66" fmla="*/ 1648 w 1664"/>
                  <a:gd name="T67" fmla="*/ 44 h 110"/>
                  <a:gd name="T68" fmla="*/ 1660 w 1664"/>
                  <a:gd name="T69" fmla="*/ 50 h 110"/>
                  <a:gd name="T70" fmla="*/ 1664 w 1664"/>
                  <a:gd name="T71" fmla="*/ 52 h 110"/>
                  <a:gd name="T72" fmla="*/ 1664 w 1664"/>
                  <a:gd name="T73" fmla="*/ 56 h 110"/>
                  <a:gd name="T74" fmla="*/ 1664 w 1664"/>
                  <a:gd name="T75" fmla="*/ 56 h 110"/>
                  <a:gd name="T76" fmla="*/ 1664 w 1664"/>
                  <a:gd name="T77" fmla="*/ 58 h 110"/>
                  <a:gd name="T78" fmla="*/ 1660 w 1664"/>
                  <a:gd name="T79" fmla="*/ 60 h 110"/>
                  <a:gd name="T80" fmla="*/ 1648 w 1664"/>
                  <a:gd name="T81" fmla="*/ 66 h 110"/>
                  <a:gd name="T82" fmla="*/ 1628 w 1664"/>
                  <a:gd name="T83" fmla="*/ 72 h 110"/>
                  <a:gd name="T84" fmla="*/ 1600 w 1664"/>
                  <a:gd name="T85" fmla="*/ 76 h 110"/>
                  <a:gd name="T86" fmla="*/ 1522 w 1664"/>
                  <a:gd name="T87" fmla="*/ 86 h 110"/>
                  <a:gd name="T88" fmla="*/ 1422 w 1664"/>
                  <a:gd name="T89" fmla="*/ 94 h 110"/>
                  <a:gd name="T90" fmla="*/ 1298 w 1664"/>
                  <a:gd name="T91" fmla="*/ 100 h 110"/>
                  <a:gd name="T92" fmla="*/ 1156 w 1664"/>
                  <a:gd name="T93" fmla="*/ 106 h 110"/>
                  <a:gd name="T94" fmla="*/ 998 w 1664"/>
                  <a:gd name="T95" fmla="*/ 108 h 110"/>
                  <a:gd name="T96" fmla="*/ 830 w 1664"/>
                  <a:gd name="T9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4" h="110">
                    <a:moveTo>
                      <a:pt x="830" y="110"/>
                    </a:moveTo>
                    <a:lnTo>
                      <a:pt x="830" y="110"/>
                    </a:lnTo>
                    <a:lnTo>
                      <a:pt x="662" y="108"/>
                    </a:lnTo>
                    <a:lnTo>
                      <a:pt x="506" y="106"/>
                    </a:lnTo>
                    <a:lnTo>
                      <a:pt x="366" y="100"/>
                    </a:lnTo>
                    <a:lnTo>
                      <a:pt x="242" y="94"/>
                    </a:lnTo>
                    <a:lnTo>
                      <a:pt x="142" y="86"/>
                    </a:lnTo>
                    <a:lnTo>
                      <a:pt x="64" y="76"/>
                    </a:lnTo>
                    <a:lnTo>
                      <a:pt x="36" y="72"/>
                    </a:lnTo>
                    <a:lnTo>
                      <a:pt x="16" y="66"/>
                    </a:lnTo>
                    <a:lnTo>
                      <a:pt x="4" y="60"/>
                    </a:lnTo>
                    <a:lnTo>
                      <a:pt x="0" y="58"/>
                    </a:lnTo>
                    <a:lnTo>
                      <a:pt x="0" y="56"/>
                    </a:lnTo>
                    <a:lnTo>
                      <a:pt x="0" y="52"/>
                    </a:lnTo>
                    <a:lnTo>
                      <a:pt x="4" y="50"/>
                    </a:lnTo>
                    <a:lnTo>
                      <a:pt x="16" y="44"/>
                    </a:lnTo>
                    <a:lnTo>
                      <a:pt x="36" y="38"/>
                    </a:lnTo>
                    <a:lnTo>
                      <a:pt x="64" y="34"/>
                    </a:lnTo>
                    <a:lnTo>
                      <a:pt x="142" y="24"/>
                    </a:lnTo>
                    <a:lnTo>
                      <a:pt x="242" y="16"/>
                    </a:lnTo>
                    <a:lnTo>
                      <a:pt x="366" y="10"/>
                    </a:lnTo>
                    <a:lnTo>
                      <a:pt x="506" y="4"/>
                    </a:lnTo>
                    <a:lnTo>
                      <a:pt x="662" y="2"/>
                    </a:lnTo>
                    <a:lnTo>
                      <a:pt x="830" y="0"/>
                    </a:lnTo>
                    <a:lnTo>
                      <a:pt x="998" y="2"/>
                    </a:lnTo>
                    <a:lnTo>
                      <a:pt x="1156" y="4"/>
                    </a:lnTo>
                    <a:lnTo>
                      <a:pt x="1298" y="10"/>
                    </a:lnTo>
                    <a:lnTo>
                      <a:pt x="1422" y="16"/>
                    </a:lnTo>
                    <a:lnTo>
                      <a:pt x="1522" y="24"/>
                    </a:lnTo>
                    <a:lnTo>
                      <a:pt x="1600" y="34"/>
                    </a:lnTo>
                    <a:lnTo>
                      <a:pt x="1628" y="38"/>
                    </a:lnTo>
                    <a:lnTo>
                      <a:pt x="1648" y="44"/>
                    </a:lnTo>
                    <a:lnTo>
                      <a:pt x="1660" y="50"/>
                    </a:lnTo>
                    <a:lnTo>
                      <a:pt x="1664" y="52"/>
                    </a:lnTo>
                    <a:lnTo>
                      <a:pt x="1664" y="56"/>
                    </a:lnTo>
                    <a:lnTo>
                      <a:pt x="1664" y="58"/>
                    </a:lnTo>
                    <a:lnTo>
                      <a:pt x="1660" y="60"/>
                    </a:lnTo>
                    <a:lnTo>
                      <a:pt x="1648" y="66"/>
                    </a:lnTo>
                    <a:lnTo>
                      <a:pt x="1628" y="72"/>
                    </a:lnTo>
                    <a:lnTo>
                      <a:pt x="1600" y="76"/>
                    </a:lnTo>
                    <a:lnTo>
                      <a:pt x="1522" y="86"/>
                    </a:lnTo>
                    <a:lnTo>
                      <a:pt x="1422" y="94"/>
                    </a:lnTo>
                    <a:lnTo>
                      <a:pt x="1298" y="100"/>
                    </a:lnTo>
                    <a:lnTo>
                      <a:pt x="1156" y="106"/>
                    </a:lnTo>
                    <a:lnTo>
                      <a:pt x="998" y="108"/>
                    </a:lnTo>
                    <a:lnTo>
                      <a:pt x="830"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3" name="Freeform 368"/>
              <p:cNvSpPr>
                <a:spLocks noChangeArrowheads="1"/>
              </p:cNvSpPr>
              <p:nvPr/>
            </p:nvSpPr>
            <p:spPr bwMode="auto">
              <a:xfrm>
                <a:off x="276" y="18"/>
                <a:ext cx="1676" cy="110"/>
              </a:xfrm>
              <a:custGeom>
                <a:avLst/>
                <a:gdLst>
                  <a:gd name="T0" fmla="*/ 836 w 1676"/>
                  <a:gd name="T1" fmla="*/ 0 h 110"/>
                  <a:gd name="T2" fmla="*/ 836 w 1676"/>
                  <a:gd name="T3" fmla="*/ 0 h 110"/>
                  <a:gd name="T4" fmla="*/ 668 w 1676"/>
                  <a:gd name="T5" fmla="*/ 0 h 110"/>
                  <a:gd name="T6" fmla="*/ 510 w 1676"/>
                  <a:gd name="T7" fmla="*/ 4 h 110"/>
                  <a:gd name="T8" fmla="*/ 368 w 1676"/>
                  <a:gd name="T9" fmla="*/ 10 h 110"/>
                  <a:gd name="T10" fmla="*/ 244 w 1676"/>
                  <a:gd name="T11" fmla="*/ 16 h 110"/>
                  <a:gd name="T12" fmla="*/ 142 w 1676"/>
                  <a:gd name="T13" fmla="*/ 24 h 110"/>
                  <a:gd name="T14" fmla="*/ 66 w 1676"/>
                  <a:gd name="T15" fmla="*/ 34 h 110"/>
                  <a:gd name="T16" fmla="*/ 38 w 1676"/>
                  <a:gd name="T17" fmla="*/ 38 h 110"/>
                  <a:gd name="T18" fmla="*/ 18 w 1676"/>
                  <a:gd name="T19" fmla="*/ 44 h 110"/>
                  <a:gd name="T20" fmla="*/ 4 w 1676"/>
                  <a:gd name="T21" fmla="*/ 50 h 110"/>
                  <a:gd name="T22" fmla="*/ 2 w 1676"/>
                  <a:gd name="T23" fmla="*/ 52 h 110"/>
                  <a:gd name="T24" fmla="*/ 0 w 1676"/>
                  <a:gd name="T25" fmla="*/ 56 h 110"/>
                  <a:gd name="T26" fmla="*/ 0 w 1676"/>
                  <a:gd name="T27" fmla="*/ 56 h 110"/>
                  <a:gd name="T28" fmla="*/ 2 w 1676"/>
                  <a:gd name="T29" fmla="*/ 58 h 110"/>
                  <a:gd name="T30" fmla="*/ 4 w 1676"/>
                  <a:gd name="T31" fmla="*/ 60 h 110"/>
                  <a:gd name="T32" fmla="*/ 18 w 1676"/>
                  <a:gd name="T33" fmla="*/ 66 h 110"/>
                  <a:gd name="T34" fmla="*/ 38 w 1676"/>
                  <a:gd name="T35" fmla="*/ 72 h 110"/>
                  <a:gd name="T36" fmla="*/ 66 w 1676"/>
                  <a:gd name="T37" fmla="*/ 76 h 110"/>
                  <a:gd name="T38" fmla="*/ 142 w 1676"/>
                  <a:gd name="T39" fmla="*/ 86 h 110"/>
                  <a:gd name="T40" fmla="*/ 244 w 1676"/>
                  <a:gd name="T41" fmla="*/ 94 h 110"/>
                  <a:gd name="T42" fmla="*/ 368 w 1676"/>
                  <a:gd name="T43" fmla="*/ 100 h 110"/>
                  <a:gd name="T44" fmla="*/ 510 w 1676"/>
                  <a:gd name="T45" fmla="*/ 106 h 110"/>
                  <a:gd name="T46" fmla="*/ 668 w 1676"/>
                  <a:gd name="T47" fmla="*/ 110 h 110"/>
                  <a:gd name="T48" fmla="*/ 836 w 1676"/>
                  <a:gd name="T49" fmla="*/ 110 h 110"/>
                  <a:gd name="T50" fmla="*/ 836 w 1676"/>
                  <a:gd name="T51" fmla="*/ 110 h 110"/>
                  <a:gd name="T52" fmla="*/ 1006 w 1676"/>
                  <a:gd name="T53" fmla="*/ 110 h 110"/>
                  <a:gd name="T54" fmla="*/ 1164 w 1676"/>
                  <a:gd name="T55" fmla="*/ 106 h 110"/>
                  <a:gd name="T56" fmla="*/ 1306 w 1676"/>
                  <a:gd name="T57" fmla="*/ 100 h 110"/>
                  <a:gd name="T58" fmla="*/ 1430 w 1676"/>
                  <a:gd name="T59" fmla="*/ 94 h 110"/>
                  <a:gd name="T60" fmla="*/ 1532 w 1676"/>
                  <a:gd name="T61" fmla="*/ 86 h 110"/>
                  <a:gd name="T62" fmla="*/ 1610 w 1676"/>
                  <a:gd name="T63" fmla="*/ 76 h 110"/>
                  <a:gd name="T64" fmla="*/ 1638 w 1676"/>
                  <a:gd name="T65" fmla="*/ 72 h 110"/>
                  <a:gd name="T66" fmla="*/ 1658 w 1676"/>
                  <a:gd name="T67" fmla="*/ 66 h 110"/>
                  <a:gd name="T68" fmla="*/ 1672 w 1676"/>
                  <a:gd name="T69" fmla="*/ 60 h 110"/>
                  <a:gd name="T70" fmla="*/ 1674 w 1676"/>
                  <a:gd name="T71" fmla="*/ 58 h 110"/>
                  <a:gd name="T72" fmla="*/ 1676 w 1676"/>
                  <a:gd name="T73" fmla="*/ 56 h 110"/>
                  <a:gd name="T74" fmla="*/ 1676 w 1676"/>
                  <a:gd name="T75" fmla="*/ 56 h 110"/>
                  <a:gd name="T76" fmla="*/ 1674 w 1676"/>
                  <a:gd name="T77" fmla="*/ 52 h 110"/>
                  <a:gd name="T78" fmla="*/ 1672 w 1676"/>
                  <a:gd name="T79" fmla="*/ 50 h 110"/>
                  <a:gd name="T80" fmla="*/ 1658 w 1676"/>
                  <a:gd name="T81" fmla="*/ 44 h 110"/>
                  <a:gd name="T82" fmla="*/ 1638 w 1676"/>
                  <a:gd name="T83" fmla="*/ 38 h 110"/>
                  <a:gd name="T84" fmla="*/ 1610 w 1676"/>
                  <a:gd name="T85" fmla="*/ 34 h 110"/>
                  <a:gd name="T86" fmla="*/ 1532 w 1676"/>
                  <a:gd name="T87" fmla="*/ 24 h 110"/>
                  <a:gd name="T88" fmla="*/ 1430 w 1676"/>
                  <a:gd name="T89" fmla="*/ 16 h 110"/>
                  <a:gd name="T90" fmla="*/ 1306 w 1676"/>
                  <a:gd name="T91" fmla="*/ 10 h 110"/>
                  <a:gd name="T92" fmla="*/ 1164 w 1676"/>
                  <a:gd name="T93" fmla="*/ 4 h 110"/>
                  <a:gd name="T94" fmla="*/ 1006 w 1676"/>
                  <a:gd name="T95" fmla="*/ 0 h 110"/>
                  <a:gd name="T96" fmla="*/ 836 w 1676"/>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6" h="110">
                    <a:moveTo>
                      <a:pt x="836" y="0"/>
                    </a:moveTo>
                    <a:lnTo>
                      <a:pt x="836" y="0"/>
                    </a:lnTo>
                    <a:lnTo>
                      <a:pt x="668" y="0"/>
                    </a:lnTo>
                    <a:lnTo>
                      <a:pt x="510" y="4"/>
                    </a:lnTo>
                    <a:lnTo>
                      <a:pt x="368" y="10"/>
                    </a:lnTo>
                    <a:lnTo>
                      <a:pt x="244" y="16"/>
                    </a:lnTo>
                    <a:lnTo>
                      <a:pt x="142" y="24"/>
                    </a:lnTo>
                    <a:lnTo>
                      <a:pt x="66" y="34"/>
                    </a:lnTo>
                    <a:lnTo>
                      <a:pt x="38" y="38"/>
                    </a:lnTo>
                    <a:lnTo>
                      <a:pt x="18" y="44"/>
                    </a:lnTo>
                    <a:lnTo>
                      <a:pt x="4" y="50"/>
                    </a:lnTo>
                    <a:lnTo>
                      <a:pt x="2" y="52"/>
                    </a:lnTo>
                    <a:lnTo>
                      <a:pt x="0" y="56"/>
                    </a:lnTo>
                    <a:lnTo>
                      <a:pt x="2" y="58"/>
                    </a:lnTo>
                    <a:lnTo>
                      <a:pt x="4" y="60"/>
                    </a:lnTo>
                    <a:lnTo>
                      <a:pt x="18" y="66"/>
                    </a:lnTo>
                    <a:lnTo>
                      <a:pt x="38" y="72"/>
                    </a:lnTo>
                    <a:lnTo>
                      <a:pt x="66" y="76"/>
                    </a:lnTo>
                    <a:lnTo>
                      <a:pt x="142" y="86"/>
                    </a:lnTo>
                    <a:lnTo>
                      <a:pt x="244" y="94"/>
                    </a:lnTo>
                    <a:lnTo>
                      <a:pt x="368" y="100"/>
                    </a:lnTo>
                    <a:lnTo>
                      <a:pt x="510" y="106"/>
                    </a:lnTo>
                    <a:lnTo>
                      <a:pt x="668" y="110"/>
                    </a:lnTo>
                    <a:lnTo>
                      <a:pt x="836" y="110"/>
                    </a:lnTo>
                    <a:lnTo>
                      <a:pt x="1006" y="110"/>
                    </a:lnTo>
                    <a:lnTo>
                      <a:pt x="1164" y="106"/>
                    </a:lnTo>
                    <a:lnTo>
                      <a:pt x="1306" y="100"/>
                    </a:lnTo>
                    <a:lnTo>
                      <a:pt x="1430" y="94"/>
                    </a:lnTo>
                    <a:lnTo>
                      <a:pt x="1532" y="86"/>
                    </a:lnTo>
                    <a:lnTo>
                      <a:pt x="1610" y="76"/>
                    </a:lnTo>
                    <a:lnTo>
                      <a:pt x="1638" y="72"/>
                    </a:lnTo>
                    <a:lnTo>
                      <a:pt x="1658" y="66"/>
                    </a:lnTo>
                    <a:lnTo>
                      <a:pt x="1672" y="60"/>
                    </a:lnTo>
                    <a:lnTo>
                      <a:pt x="1674" y="58"/>
                    </a:lnTo>
                    <a:lnTo>
                      <a:pt x="1676" y="56"/>
                    </a:lnTo>
                    <a:lnTo>
                      <a:pt x="1674" y="52"/>
                    </a:lnTo>
                    <a:lnTo>
                      <a:pt x="1672" y="50"/>
                    </a:lnTo>
                    <a:lnTo>
                      <a:pt x="1658" y="44"/>
                    </a:lnTo>
                    <a:lnTo>
                      <a:pt x="1638" y="38"/>
                    </a:lnTo>
                    <a:lnTo>
                      <a:pt x="1610" y="34"/>
                    </a:lnTo>
                    <a:lnTo>
                      <a:pt x="1532" y="24"/>
                    </a:lnTo>
                    <a:lnTo>
                      <a:pt x="1430" y="16"/>
                    </a:lnTo>
                    <a:lnTo>
                      <a:pt x="1306" y="10"/>
                    </a:lnTo>
                    <a:lnTo>
                      <a:pt x="1164" y="4"/>
                    </a:lnTo>
                    <a:lnTo>
                      <a:pt x="1006" y="0"/>
                    </a:lnTo>
                    <a:lnTo>
                      <a:pt x="8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4" name="Freeform 369"/>
              <p:cNvSpPr>
                <a:spLocks noEditPoints="1" noChangeArrowheads="1"/>
              </p:cNvSpPr>
              <p:nvPr/>
            </p:nvSpPr>
            <p:spPr bwMode="auto">
              <a:xfrm>
                <a:off x="282" y="18"/>
                <a:ext cx="1664" cy="110"/>
              </a:xfrm>
              <a:custGeom>
                <a:avLst/>
                <a:gdLst>
                  <a:gd name="T0" fmla="*/ 830 w 1664"/>
                  <a:gd name="T1" fmla="*/ 110 h 110"/>
                  <a:gd name="T2" fmla="*/ 508 w 1664"/>
                  <a:gd name="T3" fmla="*/ 106 h 110"/>
                  <a:gd name="T4" fmla="*/ 246 w 1664"/>
                  <a:gd name="T5" fmla="*/ 94 h 110"/>
                  <a:gd name="T6" fmla="*/ 70 w 1664"/>
                  <a:gd name="T7" fmla="*/ 76 h 110"/>
                  <a:gd name="T8" fmla="*/ 22 w 1664"/>
                  <a:gd name="T9" fmla="*/ 66 h 110"/>
                  <a:gd name="T10" fmla="*/ 6 w 1664"/>
                  <a:gd name="T11" fmla="*/ 58 h 110"/>
                  <a:gd name="T12" fmla="*/ 4 w 1664"/>
                  <a:gd name="T13" fmla="*/ 56 h 110"/>
                  <a:gd name="T14" fmla="*/ 8 w 1664"/>
                  <a:gd name="T15" fmla="*/ 50 h 110"/>
                  <a:gd name="T16" fmla="*/ 42 w 1664"/>
                  <a:gd name="T17" fmla="*/ 38 h 110"/>
                  <a:gd name="T18" fmla="*/ 146 w 1664"/>
                  <a:gd name="T19" fmla="*/ 24 h 110"/>
                  <a:gd name="T20" fmla="*/ 368 w 1664"/>
                  <a:gd name="T21" fmla="*/ 10 h 110"/>
                  <a:gd name="T22" fmla="*/ 664 w 1664"/>
                  <a:gd name="T23" fmla="*/ 2 h 110"/>
                  <a:gd name="T24" fmla="*/ 830 w 1664"/>
                  <a:gd name="T25" fmla="*/ 0 h 110"/>
                  <a:gd name="T26" fmla="*/ 1154 w 1664"/>
                  <a:gd name="T27" fmla="*/ 4 h 110"/>
                  <a:gd name="T28" fmla="*/ 1418 w 1664"/>
                  <a:gd name="T29" fmla="*/ 16 h 110"/>
                  <a:gd name="T30" fmla="*/ 1594 w 1664"/>
                  <a:gd name="T31" fmla="*/ 34 h 110"/>
                  <a:gd name="T32" fmla="*/ 1642 w 1664"/>
                  <a:gd name="T33" fmla="*/ 44 h 110"/>
                  <a:gd name="T34" fmla="*/ 1658 w 1664"/>
                  <a:gd name="T35" fmla="*/ 52 h 110"/>
                  <a:gd name="T36" fmla="*/ 1660 w 1664"/>
                  <a:gd name="T37" fmla="*/ 56 h 110"/>
                  <a:gd name="T38" fmla="*/ 1656 w 1664"/>
                  <a:gd name="T39" fmla="*/ 60 h 110"/>
                  <a:gd name="T40" fmla="*/ 1622 w 1664"/>
                  <a:gd name="T41" fmla="*/ 72 h 110"/>
                  <a:gd name="T42" fmla="*/ 1518 w 1664"/>
                  <a:gd name="T43" fmla="*/ 86 h 110"/>
                  <a:gd name="T44" fmla="*/ 1296 w 1664"/>
                  <a:gd name="T45" fmla="*/ 100 h 110"/>
                  <a:gd name="T46" fmla="*/ 998 w 1664"/>
                  <a:gd name="T47" fmla="*/ 108 h 110"/>
                  <a:gd name="T48" fmla="*/ 830 w 1664"/>
                  <a:gd name="T49" fmla="*/ 0 h 110"/>
                  <a:gd name="T50" fmla="*/ 662 w 1664"/>
                  <a:gd name="T51" fmla="*/ 2 h 110"/>
                  <a:gd name="T52" fmla="*/ 366 w 1664"/>
                  <a:gd name="T53" fmla="*/ 10 h 110"/>
                  <a:gd name="T54" fmla="*/ 142 w 1664"/>
                  <a:gd name="T55" fmla="*/ 24 h 110"/>
                  <a:gd name="T56" fmla="*/ 36 w 1664"/>
                  <a:gd name="T57" fmla="*/ 38 h 110"/>
                  <a:gd name="T58" fmla="*/ 4 w 1664"/>
                  <a:gd name="T59" fmla="*/ 50 h 110"/>
                  <a:gd name="T60" fmla="*/ 0 w 1664"/>
                  <a:gd name="T61" fmla="*/ 56 h 110"/>
                  <a:gd name="T62" fmla="*/ 0 w 1664"/>
                  <a:gd name="T63" fmla="*/ 58 h 110"/>
                  <a:gd name="T64" fmla="*/ 16 w 1664"/>
                  <a:gd name="T65" fmla="*/ 66 h 110"/>
                  <a:gd name="T66" fmla="*/ 64 w 1664"/>
                  <a:gd name="T67" fmla="*/ 76 h 110"/>
                  <a:gd name="T68" fmla="*/ 242 w 1664"/>
                  <a:gd name="T69" fmla="*/ 94 h 110"/>
                  <a:gd name="T70" fmla="*/ 506 w 1664"/>
                  <a:gd name="T71" fmla="*/ 106 h 110"/>
                  <a:gd name="T72" fmla="*/ 830 w 1664"/>
                  <a:gd name="T73" fmla="*/ 110 h 110"/>
                  <a:gd name="T74" fmla="*/ 998 w 1664"/>
                  <a:gd name="T75" fmla="*/ 108 h 110"/>
                  <a:gd name="T76" fmla="*/ 1298 w 1664"/>
                  <a:gd name="T77" fmla="*/ 100 h 110"/>
                  <a:gd name="T78" fmla="*/ 1522 w 1664"/>
                  <a:gd name="T79" fmla="*/ 86 h 110"/>
                  <a:gd name="T80" fmla="*/ 1628 w 1664"/>
                  <a:gd name="T81" fmla="*/ 72 h 110"/>
                  <a:gd name="T82" fmla="*/ 1660 w 1664"/>
                  <a:gd name="T83" fmla="*/ 60 h 110"/>
                  <a:gd name="T84" fmla="*/ 1664 w 1664"/>
                  <a:gd name="T85" fmla="*/ 56 h 110"/>
                  <a:gd name="T86" fmla="*/ 1664 w 1664"/>
                  <a:gd name="T87" fmla="*/ 52 h 110"/>
                  <a:gd name="T88" fmla="*/ 1648 w 1664"/>
                  <a:gd name="T89" fmla="*/ 44 h 110"/>
                  <a:gd name="T90" fmla="*/ 1600 w 1664"/>
                  <a:gd name="T91" fmla="*/ 34 h 110"/>
                  <a:gd name="T92" fmla="*/ 1422 w 1664"/>
                  <a:gd name="T93" fmla="*/ 16 h 110"/>
                  <a:gd name="T94" fmla="*/ 1156 w 1664"/>
                  <a:gd name="T95" fmla="*/ 4 h 110"/>
                  <a:gd name="T96" fmla="*/ 830 w 1664"/>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4" h="110">
                    <a:moveTo>
                      <a:pt x="830" y="110"/>
                    </a:moveTo>
                    <a:lnTo>
                      <a:pt x="830" y="110"/>
                    </a:lnTo>
                    <a:lnTo>
                      <a:pt x="664" y="108"/>
                    </a:lnTo>
                    <a:lnTo>
                      <a:pt x="508" y="106"/>
                    </a:lnTo>
                    <a:lnTo>
                      <a:pt x="368" y="100"/>
                    </a:lnTo>
                    <a:lnTo>
                      <a:pt x="246" y="94"/>
                    </a:lnTo>
                    <a:lnTo>
                      <a:pt x="146" y="86"/>
                    </a:lnTo>
                    <a:lnTo>
                      <a:pt x="70" y="76"/>
                    </a:lnTo>
                    <a:lnTo>
                      <a:pt x="42" y="72"/>
                    </a:lnTo>
                    <a:lnTo>
                      <a:pt x="22" y="66"/>
                    </a:lnTo>
                    <a:lnTo>
                      <a:pt x="8" y="60"/>
                    </a:lnTo>
                    <a:lnTo>
                      <a:pt x="6" y="58"/>
                    </a:lnTo>
                    <a:lnTo>
                      <a:pt x="4" y="56"/>
                    </a:lnTo>
                    <a:lnTo>
                      <a:pt x="6" y="52"/>
                    </a:lnTo>
                    <a:lnTo>
                      <a:pt x="8" y="50"/>
                    </a:lnTo>
                    <a:lnTo>
                      <a:pt x="22" y="44"/>
                    </a:lnTo>
                    <a:lnTo>
                      <a:pt x="42" y="38"/>
                    </a:lnTo>
                    <a:lnTo>
                      <a:pt x="70" y="34"/>
                    </a:lnTo>
                    <a:lnTo>
                      <a:pt x="146" y="24"/>
                    </a:lnTo>
                    <a:lnTo>
                      <a:pt x="246" y="16"/>
                    </a:lnTo>
                    <a:lnTo>
                      <a:pt x="368" y="10"/>
                    </a:lnTo>
                    <a:lnTo>
                      <a:pt x="508" y="4"/>
                    </a:lnTo>
                    <a:lnTo>
                      <a:pt x="664" y="2"/>
                    </a:lnTo>
                    <a:lnTo>
                      <a:pt x="830" y="0"/>
                    </a:lnTo>
                    <a:lnTo>
                      <a:pt x="998" y="2"/>
                    </a:lnTo>
                    <a:lnTo>
                      <a:pt x="1154" y="4"/>
                    </a:lnTo>
                    <a:lnTo>
                      <a:pt x="1296" y="10"/>
                    </a:lnTo>
                    <a:lnTo>
                      <a:pt x="1418" y="16"/>
                    </a:lnTo>
                    <a:lnTo>
                      <a:pt x="1518" y="24"/>
                    </a:lnTo>
                    <a:lnTo>
                      <a:pt x="1594" y="34"/>
                    </a:lnTo>
                    <a:lnTo>
                      <a:pt x="1622" y="38"/>
                    </a:lnTo>
                    <a:lnTo>
                      <a:pt x="1642" y="44"/>
                    </a:lnTo>
                    <a:lnTo>
                      <a:pt x="1656" y="50"/>
                    </a:lnTo>
                    <a:lnTo>
                      <a:pt x="1658" y="52"/>
                    </a:lnTo>
                    <a:lnTo>
                      <a:pt x="1660" y="56"/>
                    </a:lnTo>
                    <a:lnTo>
                      <a:pt x="1658" y="58"/>
                    </a:lnTo>
                    <a:lnTo>
                      <a:pt x="1656" y="60"/>
                    </a:lnTo>
                    <a:lnTo>
                      <a:pt x="1642" y="66"/>
                    </a:lnTo>
                    <a:lnTo>
                      <a:pt x="1622" y="72"/>
                    </a:lnTo>
                    <a:lnTo>
                      <a:pt x="1594" y="76"/>
                    </a:lnTo>
                    <a:lnTo>
                      <a:pt x="1518" y="86"/>
                    </a:lnTo>
                    <a:lnTo>
                      <a:pt x="1418" y="94"/>
                    </a:lnTo>
                    <a:lnTo>
                      <a:pt x="1296" y="100"/>
                    </a:lnTo>
                    <a:lnTo>
                      <a:pt x="1154" y="106"/>
                    </a:lnTo>
                    <a:lnTo>
                      <a:pt x="998" y="108"/>
                    </a:lnTo>
                    <a:lnTo>
                      <a:pt x="830" y="110"/>
                    </a:lnTo>
                    <a:close/>
                    <a:moveTo>
                      <a:pt x="830" y="0"/>
                    </a:moveTo>
                    <a:lnTo>
                      <a:pt x="830" y="0"/>
                    </a:lnTo>
                    <a:lnTo>
                      <a:pt x="662" y="2"/>
                    </a:lnTo>
                    <a:lnTo>
                      <a:pt x="506" y="4"/>
                    </a:lnTo>
                    <a:lnTo>
                      <a:pt x="366" y="10"/>
                    </a:lnTo>
                    <a:lnTo>
                      <a:pt x="242" y="16"/>
                    </a:lnTo>
                    <a:lnTo>
                      <a:pt x="142" y="24"/>
                    </a:lnTo>
                    <a:lnTo>
                      <a:pt x="64" y="34"/>
                    </a:lnTo>
                    <a:lnTo>
                      <a:pt x="36" y="38"/>
                    </a:lnTo>
                    <a:lnTo>
                      <a:pt x="16" y="44"/>
                    </a:lnTo>
                    <a:lnTo>
                      <a:pt x="4" y="50"/>
                    </a:lnTo>
                    <a:lnTo>
                      <a:pt x="0" y="52"/>
                    </a:lnTo>
                    <a:lnTo>
                      <a:pt x="0" y="56"/>
                    </a:lnTo>
                    <a:lnTo>
                      <a:pt x="0" y="58"/>
                    </a:lnTo>
                    <a:lnTo>
                      <a:pt x="4" y="60"/>
                    </a:lnTo>
                    <a:lnTo>
                      <a:pt x="16" y="66"/>
                    </a:lnTo>
                    <a:lnTo>
                      <a:pt x="36" y="72"/>
                    </a:lnTo>
                    <a:lnTo>
                      <a:pt x="64" y="76"/>
                    </a:lnTo>
                    <a:lnTo>
                      <a:pt x="142" y="86"/>
                    </a:lnTo>
                    <a:lnTo>
                      <a:pt x="242" y="94"/>
                    </a:lnTo>
                    <a:lnTo>
                      <a:pt x="366" y="100"/>
                    </a:lnTo>
                    <a:lnTo>
                      <a:pt x="506" y="106"/>
                    </a:lnTo>
                    <a:lnTo>
                      <a:pt x="662" y="108"/>
                    </a:lnTo>
                    <a:lnTo>
                      <a:pt x="830" y="110"/>
                    </a:lnTo>
                    <a:lnTo>
                      <a:pt x="998" y="108"/>
                    </a:lnTo>
                    <a:lnTo>
                      <a:pt x="1156" y="106"/>
                    </a:lnTo>
                    <a:lnTo>
                      <a:pt x="1298" y="100"/>
                    </a:lnTo>
                    <a:lnTo>
                      <a:pt x="1422" y="94"/>
                    </a:lnTo>
                    <a:lnTo>
                      <a:pt x="1522" y="86"/>
                    </a:lnTo>
                    <a:lnTo>
                      <a:pt x="1600" y="76"/>
                    </a:lnTo>
                    <a:lnTo>
                      <a:pt x="1628" y="72"/>
                    </a:lnTo>
                    <a:lnTo>
                      <a:pt x="1648" y="66"/>
                    </a:lnTo>
                    <a:lnTo>
                      <a:pt x="1660" y="60"/>
                    </a:lnTo>
                    <a:lnTo>
                      <a:pt x="1664" y="58"/>
                    </a:lnTo>
                    <a:lnTo>
                      <a:pt x="1664" y="56"/>
                    </a:lnTo>
                    <a:lnTo>
                      <a:pt x="1664" y="52"/>
                    </a:lnTo>
                    <a:lnTo>
                      <a:pt x="1660" y="50"/>
                    </a:lnTo>
                    <a:lnTo>
                      <a:pt x="1648" y="44"/>
                    </a:lnTo>
                    <a:lnTo>
                      <a:pt x="1628" y="38"/>
                    </a:lnTo>
                    <a:lnTo>
                      <a:pt x="1600" y="34"/>
                    </a:lnTo>
                    <a:lnTo>
                      <a:pt x="1522" y="24"/>
                    </a:lnTo>
                    <a:lnTo>
                      <a:pt x="1422" y="16"/>
                    </a:lnTo>
                    <a:lnTo>
                      <a:pt x="1298" y="10"/>
                    </a:lnTo>
                    <a:lnTo>
                      <a:pt x="1156" y="4"/>
                    </a:lnTo>
                    <a:lnTo>
                      <a:pt x="998" y="2"/>
                    </a:lnTo>
                    <a:lnTo>
                      <a:pt x="830" y="0"/>
                    </a:lnTo>
                    <a:close/>
                  </a:path>
                </a:pathLst>
              </a:custGeom>
              <a:solidFill>
                <a:srgbClr val="D5D1C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5" name="Freeform 370"/>
              <p:cNvSpPr>
                <a:spLocks noChangeArrowheads="1"/>
              </p:cNvSpPr>
              <p:nvPr/>
            </p:nvSpPr>
            <p:spPr bwMode="auto">
              <a:xfrm>
                <a:off x="286" y="18"/>
                <a:ext cx="1656" cy="110"/>
              </a:xfrm>
              <a:custGeom>
                <a:avLst/>
                <a:gdLst>
                  <a:gd name="T0" fmla="*/ 826 w 1656"/>
                  <a:gd name="T1" fmla="*/ 110 h 110"/>
                  <a:gd name="T2" fmla="*/ 826 w 1656"/>
                  <a:gd name="T3" fmla="*/ 110 h 110"/>
                  <a:gd name="T4" fmla="*/ 660 w 1656"/>
                  <a:gd name="T5" fmla="*/ 108 h 110"/>
                  <a:gd name="T6" fmla="*/ 504 w 1656"/>
                  <a:gd name="T7" fmla="*/ 106 h 110"/>
                  <a:gd name="T8" fmla="*/ 364 w 1656"/>
                  <a:gd name="T9" fmla="*/ 100 h 110"/>
                  <a:gd name="T10" fmla="*/ 242 w 1656"/>
                  <a:gd name="T11" fmla="*/ 94 h 110"/>
                  <a:gd name="T12" fmla="*/ 142 w 1656"/>
                  <a:gd name="T13" fmla="*/ 86 h 110"/>
                  <a:gd name="T14" fmla="*/ 66 w 1656"/>
                  <a:gd name="T15" fmla="*/ 76 h 110"/>
                  <a:gd name="T16" fmla="*/ 38 w 1656"/>
                  <a:gd name="T17" fmla="*/ 72 h 110"/>
                  <a:gd name="T18" fmla="*/ 18 w 1656"/>
                  <a:gd name="T19" fmla="*/ 66 h 110"/>
                  <a:gd name="T20" fmla="*/ 4 w 1656"/>
                  <a:gd name="T21" fmla="*/ 60 h 110"/>
                  <a:gd name="T22" fmla="*/ 2 w 1656"/>
                  <a:gd name="T23" fmla="*/ 58 h 110"/>
                  <a:gd name="T24" fmla="*/ 0 w 1656"/>
                  <a:gd name="T25" fmla="*/ 56 h 110"/>
                  <a:gd name="T26" fmla="*/ 0 w 1656"/>
                  <a:gd name="T27" fmla="*/ 56 h 110"/>
                  <a:gd name="T28" fmla="*/ 2 w 1656"/>
                  <a:gd name="T29" fmla="*/ 52 h 110"/>
                  <a:gd name="T30" fmla="*/ 4 w 1656"/>
                  <a:gd name="T31" fmla="*/ 50 h 110"/>
                  <a:gd name="T32" fmla="*/ 18 w 1656"/>
                  <a:gd name="T33" fmla="*/ 44 h 110"/>
                  <a:gd name="T34" fmla="*/ 38 w 1656"/>
                  <a:gd name="T35" fmla="*/ 38 h 110"/>
                  <a:gd name="T36" fmla="*/ 66 w 1656"/>
                  <a:gd name="T37" fmla="*/ 34 h 110"/>
                  <a:gd name="T38" fmla="*/ 142 w 1656"/>
                  <a:gd name="T39" fmla="*/ 24 h 110"/>
                  <a:gd name="T40" fmla="*/ 242 w 1656"/>
                  <a:gd name="T41" fmla="*/ 16 h 110"/>
                  <a:gd name="T42" fmla="*/ 364 w 1656"/>
                  <a:gd name="T43" fmla="*/ 10 h 110"/>
                  <a:gd name="T44" fmla="*/ 504 w 1656"/>
                  <a:gd name="T45" fmla="*/ 4 h 110"/>
                  <a:gd name="T46" fmla="*/ 660 w 1656"/>
                  <a:gd name="T47" fmla="*/ 2 h 110"/>
                  <a:gd name="T48" fmla="*/ 826 w 1656"/>
                  <a:gd name="T49" fmla="*/ 0 h 110"/>
                  <a:gd name="T50" fmla="*/ 826 w 1656"/>
                  <a:gd name="T51" fmla="*/ 0 h 110"/>
                  <a:gd name="T52" fmla="*/ 994 w 1656"/>
                  <a:gd name="T53" fmla="*/ 2 h 110"/>
                  <a:gd name="T54" fmla="*/ 1150 w 1656"/>
                  <a:gd name="T55" fmla="*/ 4 h 110"/>
                  <a:gd name="T56" fmla="*/ 1292 w 1656"/>
                  <a:gd name="T57" fmla="*/ 10 h 110"/>
                  <a:gd name="T58" fmla="*/ 1414 w 1656"/>
                  <a:gd name="T59" fmla="*/ 16 h 110"/>
                  <a:gd name="T60" fmla="*/ 1514 w 1656"/>
                  <a:gd name="T61" fmla="*/ 24 h 110"/>
                  <a:gd name="T62" fmla="*/ 1590 w 1656"/>
                  <a:gd name="T63" fmla="*/ 34 h 110"/>
                  <a:gd name="T64" fmla="*/ 1618 w 1656"/>
                  <a:gd name="T65" fmla="*/ 38 h 110"/>
                  <a:gd name="T66" fmla="*/ 1638 w 1656"/>
                  <a:gd name="T67" fmla="*/ 44 h 110"/>
                  <a:gd name="T68" fmla="*/ 1652 w 1656"/>
                  <a:gd name="T69" fmla="*/ 50 h 110"/>
                  <a:gd name="T70" fmla="*/ 1654 w 1656"/>
                  <a:gd name="T71" fmla="*/ 52 h 110"/>
                  <a:gd name="T72" fmla="*/ 1656 w 1656"/>
                  <a:gd name="T73" fmla="*/ 56 h 110"/>
                  <a:gd name="T74" fmla="*/ 1656 w 1656"/>
                  <a:gd name="T75" fmla="*/ 56 h 110"/>
                  <a:gd name="T76" fmla="*/ 1654 w 1656"/>
                  <a:gd name="T77" fmla="*/ 58 h 110"/>
                  <a:gd name="T78" fmla="*/ 1652 w 1656"/>
                  <a:gd name="T79" fmla="*/ 60 h 110"/>
                  <a:gd name="T80" fmla="*/ 1638 w 1656"/>
                  <a:gd name="T81" fmla="*/ 66 h 110"/>
                  <a:gd name="T82" fmla="*/ 1618 w 1656"/>
                  <a:gd name="T83" fmla="*/ 72 h 110"/>
                  <a:gd name="T84" fmla="*/ 1590 w 1656"/>
                  <a:gd name="T85" fmla="*/ 76 h 110"/>
                  <a:gd name="T86" fmla="*/ 1514 w 1656"/>
                  <a:gd name="T87" fmla="*/ 86 h 110"/>
                  <a:gd name="T88" fmla="*/ 1414 w 1656"/>
                  <a:gd name="T89" fmla="*/ 94 h 110"/>
                  <a:gd name="T90" fmla="*/ 1292 w 1656"/>
                  <a:gd name="T91" fmla="*/ 100 h 110"/>
                  <a:gd name="T92" fmla="*/ 1150 w 1656"/>
                  <a:gd name="T93" fmla="*/ 106 h 110"/>
                  <a:gd name="T94" fmla="*/ 994 w 1656"/>
                  <a:gd name="T95" fmla="*/ 108 h 110"/>
                  <a:gd name="T96" fmla="*/ 826 w 1656"/>
                  <a:gd name="T9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6" h="110">
                    <a:moveTo>
                      <a:pt x="826" y="110"/>
                    </a:moveTo>
                    <a:lnTo>
                      <a:pt x="826" y="110"/>
                    </a:lnTo>
                    <a:lnTo>
                      <a:pt x="660" y="108"/>
                    </a:lnTo>
                    <a:lnTo>
                      <a:pt x="504" y="106"/>
                    </a:lnTo>
                    <a:lnTo>
                      <a:pt x="364" y="100"/>
                    </a:lnTo>
                    <a:lnTo>
                      <a:pt x="242" y="94"/>
                    </a:lnTo>
                    <a:lnTo>
                      <a:pt x="142" y="86"/>
                    </a:lnTo>
                    <a:lnTo>
                      <a:pt x="66" y="76"/>
                    </a:lnTo>
                    <a:lnTo>
                      <a:pt x="38" y="72"/>
                    </a:lnTo>
                    <a:lnTo>
                      <a:pt x="18" y="66"/>
                    </a:lnTo>
                    <a:lnTo>
                      <a:pt x="4" y="60"/>
                    </a:lnTo>
                    <a:lnTo>
                      <a:pt x="2" y="58"/>
                    </a:lnTo>
                    <a:lnTo>
                      <a:pt x="0" y="56"/>
                    </a:lnTo>
                    <a:lnTo>
                      <a:pt x="2" y="52"/>
                    </a:lnTo>
                    <a:lnTo>
                      <a:pt x="4" y="50"/>
                    </a:lnTo>
                    <a:lnTo>
                      <a:pt x="18" y="44"/>
                    </a:lnTo>
                    <a:lnTo>
                      <a:pt x="38" y="38"/>
                    </a:lnTo>
                    <a:lnTo>
                      <a:pt x="66" y="34"/>
                    </a:lnTo>
                    <a:lnTo>
                      <a:pt x="142" y="24"/>
                    </a:lnTo>
                    <a:lnTo>
                      <a:pt x="242" y="16"/>
                    </a:lnTo>
                    <a:lnTo>
                      <a:pt x="364" y="10"/>
                    </a:lnTo>
                    <a:lnTo>
                      <a:pt x="504" y="4"/>
                    </a:lnTo>
                    <a:lnTo>
                      <a:pt x="660" y="2"/>
                    </a:lnTo>
                    <a:lnTo>
                      <a:pt x="826" y="0"/>
                    </a:lnTo>
                    <a:lnTo>
                      <a:pt x="994" y="2"/>
                    </a:lnTo>
                    <a:lnTo>
                      <a:pt x="1150" y="4"/>
                    </a:lnTo>
                    <a:lnTo>
                      <a:pt x="1292" y="10"/>
                    </a:lnTo>
                    <a:lnTo>
                      <a:pt x="1414" y="16"/>
                    </a:lnTo>
                    <a:lnTo>
                      <a:pt x="1514" y="24"/>
                    </a:lnTo>
                    <a:lnTo>
                      <a:pt x="1590" y="34"/>
                    </a:lnTo>
                    <a:lnTo>
                      <a:pt x="1618" y="38"/>
                    </a:lnTo>
                    <a:lnTo>
                      <a:pt x="1638" y="44"/>
                    </a:lnTo>
                    <a:lnTo>
                      <a:pt x="1652" y="50"/>
                    </a:lnTo>
                    <a:lnTo>
                      <a:pt x="1654" y="52"/>
                    </a:lnTo>
                    <a:lnTo>
                      <a:pt x="1656" y="56"/>
                    </a:lnTo>
                    <a:lnTo>
                      <a:pt x="1654" y="58"/>
                    </a:lnTo>
                    <a:lnTo>
                      <a:pt x="1652" y="60"/>
                    </a:lnTo>
                    <a:lnTo>
                      <a:pt x="1638" y="66"/>
                    </a:lnTo>
                    <a:lnTo>
                      <a:pt x="1618" y="72"/>
                    </a:lnTo>
                    <a:lnTo>
                      <a:pt x="1590" y="76"/>
                    </a:lnTo>
                    <a:lnTo>
                      <a:pt x="1514" y="86"/>
                    </a:lnTo>
                    <a:lnTo>
                      <a:pt x="1414" y="94"/>
                    </a:lnTo>
                    <a:lnTo>
                      <a:pt x="1292" y="100"/>
                    </a:lnTo>
                    <a:lnTo>
                      <a:pt x="1150" y="106"/>
                    </a:lnTo>
                    <a:lnTo>
                      <a:pt x="994" y="108"/>
                    </a:lnTo>
                    <a:lnTo>
                      <a:pt x="826"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6" name="Freeform 371"/>
              <p:cNvSpPr>
                <a:spLocks noChangeArrowheads="1"/>
              </p:cNvSpPr>
              <p:nvPr/>
            </p:nvSpPr>
            <p:spPr bwMode="auto">
              <a:xfrm>
                <a:off x="282" y="18"/>
                <a:ext cx="1664" cy="110"/>
              </a:xfrm>
              <a:custGeom>
                <a:avLst/>
                <a:gdLst>
                  <a:gd name="T0" fmla="*/ 830 w 1664"/>
                  <a:gd name="T1" fmla="*/ 0 h 110"/>
                  <a:gd name="T2" fmla="*/ 830 w 1664"/>
                  <a:gd name="T3" fmla="*/ 0 h 110"/>
                  <a:gd name="T4" fmla="*/ 662 w 1664"/>
                  <a:gd name="T5" fmla="*/ 2 h 110"/>
                  <a:gd name="T6" fmla="*/ 506 w 1664"/>
                  <a:gd name="T7" fmla="*/ 4 h 110"/>
                  <a:gd name="T8" fmla="*/ 366 w 1664"/>
                  <a:gd name="T9" fmla="*/ 10 h 110"/>
                  <a:gd name="T10" fmla="*/ 242 w 1664"/>
                  <a:gd name="T11" fmla="*/ 16 h 110"/>
                  <a:gd name="T12" fmla="*/ 142 w 1664"/>
                  <a:gd name="T13" fmla="*/ 24 h 110"/>
                  <a:gd name="T14" fmla="*/ 64 w 1664"/>
                  <a:gd name="T15" fmla="*/ 34 h 110"/>
                  <a:gd name="T16" fmla="*/ 36 w 1664"/>
                  <a:gd name="T17" fmla="*/ 38 h 110"/>
                  <a:gd name="T18" fmla="*/ 16 w 1664"/>
                  <a:gd name="T19" fmla="*/ 44 h 110"/>
                  <a:gd name="T20" fmla="*/ 4 w 1664"/>
                  <a:gd name="T21" fmla="*/ 50 h 110"/>
                  <a:gd name="T22" fmla="*/ 0 w 1664"/>
                  <a:gd name="T23" fmla="*/ 52 h 110"/>
                  <a:gd name="T24" fmla="*/ 0 w 1664"/>
                  <a:gd name="T25" fmla="*/ 56 h 110"/>
                  <a:gd name="T26" fmla="*/ 0 w 1664"/>
                  <a:gd name="T27" fmla="*/ 56 h 110"/>
                  <a:gd name="T28" fmla="*/ 0 w 1664"/>
                  <a:gd name="T29" fmla="*/ 58 h 110"/>
                  <a:gd name="T30" fmla="*/ 4 w 1664"/>
                  <a:gd name="T31" fmla="*/ 60 h 110"/>
                  <a:gd name="T32" fmla="*/ 16 w 1664"/>
                  <a:gd name="T33" fmla="*/ 66 h 110"/>
                  <a:gd name="T34" fmla="*/ 36 w 1664"/>
                  <a:gd name="T35" fmla="*/ 72 h 110"/>
                  <a:gd name="T36" fmla="*/ 64 w 1664"/>
                  <a:gd name="T37" fmla="*/ 76 h 110"/>
                  <a:gd name="T38" fmla="*/ 142 w 1664"/>
                  <a:gd name="T39" fmla="*/ 86 h 110"/>
                  <a:gd name="T40" fmla="*/ 242 w 1664"/>
                  <a:gd name="T41" fmla="*/ 94 h 110"/>
                  <a:gd name="T42" fmla="*/ 366 w 1664"/>
                  <a:gd name="T43" fmla="*/ 100 h 110"/>
                  <a:gd name="T44" fmla="*/ 506 w 1664"/>
                  <a:gd name="T45" fmla="*/ 106 h 110"/>
                  <a:gd name="T46" fmla="*/ 662 w 1664"/>
                  <a:gd name="T47" fmla="*/ 108 h 110"/>
                  <a:gd name="T48" fmla="*/ 830 w 1664"/>
                  <a:gd name="T49" fmla="*/ 110 h 110"/>
                  <a:gd name="T50" fmla="*/ 830 w 1664"/>
                  <a:gd name="T51" fmla="*/ 110 h 110"/>
                  <a:gd name="T52" fmla="*/ 998 w 1664"/>
                  <a:gd name="T53" fmla="*/ 108 h 110"/>
                  <a:gd name="T54" fmla="*/ 1156 w 1664"/>
                  <a:gd name="T55" fmla="*/ 106 h 110"/>
                  <a:gd name="T56" fmla="*/ 1298 w 1664"/>
                  <a:gd name="T57" fmla="*/ 100 h 110"/>
                  <a:gd name="T58" fmla="*/ 1422 w 1664"/>
                  <a:gd name="T59" fmla="*/ 94 h 110"/>
                  <a:gd name="T60" fmla="*/ 1522 w 1664"/>
                  <a:gd name="T61" fmla="*/ 86 h 110"/>
                  <a:gd name="T62" fmla="*/ 1600 w 1664"/>
                  <a:gd name="T63" fmla="*/ 76 h 110"/>
                  <a:gd name="T64" fmla="*/ 1628 w 1664"/>
                  <a:gd name="T65" fmla="*/ 72 h 110"/>
                  <a:gd name="T66" fmla="*/ 1648 w 1664"/>
                  <a:gd name="T67" fmla="*/ 66 h 110"/>
                  <a:gd name="T68" fmla="*/ 1660 w 1664"/>
                  <a:gd name="T69" fmla="*/ 60 h 110"/>
                  <a:gd name="T70" fmla="*/ 1664 w 1664"/>
                  <a:gd name="T71" fmla="*/ 58 h 110"/>
                  <a:gd name="T72" fmla="*/ 1664 w 1664"/>
                  <a:gd name="T73" fmla="*/ 56 h 110"/>
                  <a:gd name="T74" fmla="*/ 1664 w 1664"/>
                  <a:gd name="T75" fmla="*/ 56 h 110"/>
                  <a:gd name="T76" fmla="*/ 1664 w 1664"/>
                  <a:gd name="T77" fmla="*/ 52 h 110"/>
                  <a:gd name="T78" fmla="*/ 1660 w 1664"/>
                  <a:gd name="T79" fmla="*/ 50 h 110"/>
                  <a:gd name="T80" fmla="*/ 1648 w 1664"/>
                  <a:gd name="T81" fmla="*/ 44 h 110"/>
                  <a:gd name="T82" fmla="*/ 1628 w 1664"/>
                  <a:gd name="T83" fmla="*/ 38 h 110"/>
                  <a:gd name="T84" fmla="*/ 1600 w 1664"/>
                  <a:gd name="T85" fmla="*/ 34 h 110"/>
                  <a:gd name="T86" fmla="*/ 1522 w 1664"/>
                  <a:gd name="T87" fmla="*/ 24 h 110"/>
                  <a:gd name="T88" fmla="*/ 1422 w 1664"/>
                  <a:gd name="T89" fmla="*/ 16 h 110"/>
                  <a:gd name="T90" fmla="*/ 1298 w 1664"/>
                  <a:gd name="T91" fmla="*/ 10 h 110"/>
                  <a:gd name="T92" fmla="*/ 1156 w 1664"/>
                  <a:gd name="T93" fmla="*/ 4 h 110"/>
                  <a:gd name="T94" fmla="*/ 998 w 1664"/>
                  <a:gd name="T95" fmla="*/ 2 h 110"/>
                  <a:gd name="T96" fmla="*/ 830 w 1664"/>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4" h="110">
                    <a:moveTo>
                      <a:pt x="830" y="0"/>
                    </a:moveTo>
                    <a:lnTo>
                      <a:pt x="830" y="0"/>
                    </a:lnTo>
                    <a:lnTo>
                      <a:pt x="662" y="2"/>
                    </a:lnTo>
                    <a:lnTo>
                      <a:pt x="506" y="4"/>
                    </a:lnTo>
                    <a:lnTo>
                      <a:pt x="366" y="10"/>
                    </a:lnTo>
                    <a:lnTo>
                      <a:pt x="242" y="16"/>
                    </a:lnTo>
                    <a:lnTo>
                      <a:pt x="142" y="24"/>
                    </a:lnTo>
                    <a:lnTo>
                      <a:pt x="64" y="34"/>
                    </a:lnTo>
                    <a:lnTo>
                      <a:pt x="36" y="38"/>
                    </a:lnTo>
                    <a:lnTo>
                      <a:pt x="16" y="44"/>
                    </a:lnTo>
                    <a:lnTo>
                      <a:pt x="4" y="50"/>
                    </a:lnTo>
                    <a:lnTo>
                      <a:pt x="0" y="52"/>
                    </a:lnTo>
                    <a:lnTo>
                      <a:pt x="0" y="56"/>
                    </a:lnTo>
                    <a:lnTo>
                      <a:pt x="0" y="58"/>
                    </a:lnTo>
                    <a:lnTo>
                      <a:pt x="4" y="60"/>
                    </a:lnTo>
                    <a:lnTo>
                      <a:pt x="16" y="66"/>
                    </a:lnTo>
                    <a:lnTo>
                      <a:pt x="36" y="72"/>
                    </a:lnTo>
                    <a:lnTo>
                      <a:pt x="64" y="76"/>
                    </a:lnTo>
                    <a:lnTo>
                      <a:pt x="142" y="86"/>
                    </a:lnTo>
                    <a:lnTo>
                      <a:pt x="242" y="94"/>
                    </a:lnTo>
                    <a:lnTo>
                      <a:pt x="366" y="100"/>
                    </a:lnTo>
                    <a:lnTo>
                      <a:pt x="506" y="106"/>
                    </a:lnTo>
                    <a:lnTo>
                      <a:pt x="662" y="108"/>
                    </a:lnTo>
                    <a:lnTo>
                      <a:pt x="830" y="110"/>
                    </a:lnTo>
                    <a:lnTo>
                      <a:pt x="998" y="108"/>
                    </a:lnTo>
                    <a:lnTo>
                      <a:pt x="1156" y="106"/>
                    </a:lnTo>
                    <a:lnTo>
                      <a:pt x="1298" y="100"/>
                    </a:lnTo>
                    <a:lnTo>
                      <a:pt x="1422" y="94"/>
                    </a:lnTo>
                    <a:lnTo>
                      <a:pt x="1522" y="86"/>
                    </a:lnTo>
                    <a:lnTo>
                      <a:pt x="1600" y="76"/>
                    </a:lnTo>
                    <a:lnTo>
                      <a:pt x="1628" y="72"/>
                    </a:lnTo>
                    <a:lnTo>
                      <a:pt x="1648" y="66"/>
                    </a:lnTo>
                    <a:lnTo>
                      <a:pt x="1660" y="60"/>
                    </a:lnTo>
                    <a:lnTo>
                      <a:pt x="1664" y="58"/>
                    </a:lnTo>
                    <a:lnTo>
                      <a:pt x="1664" y="56"/>
                    </a:lnTo>
                    <a:lnTo>
                      <a:pt x="1664" y="52"/>
                    </a:lnTo>
                    <a:lnTo>
                      <a:pt x="1660" y="50"/>
                    </a:lnTo>
                    <a:lnTo>
                      <a:pt x="1648" y="44"/>
                    </a:lnTo>
                    <a:lnTo>
                      <a:pt x="1628" y="38"/>
                    </a:lnTo>
                    <a:lnTo>
                      <a:pt x="1600" y="34"/>
                    </a:lnTo>
                    <a:lnTo>
                      <a:pt x="1522" y="24"/>
                    </a:lnTo>
                    <a:lnTo>
                      <a:pt x="1422" y="16"/>
                    </a:lnTo>
                    <a:lnTo>
                      <a:pt x="1298" y="10"/>
                    </a:lnTo>
                    <a:lnTo>
                      <a:pt x="1156" y="4"/>
                    </a:lnTo>
                    <a:lnTo>
                      <a:pt x="998" y="2"/>
                    </a:lnTo>
                    <a:lnTo>
                      <a:pt x="8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7" name="Freeform 372"/>
              <p:cNvSpPr>
                <a:spLocks noEditPoints="1" noChangeArrowheads="1"/>
              </p:cNvSpPr>
              <p:nvPr/>
            </p:nvSpPr>
            <p:spPr bwMode="auto">
              <a:xfrm>
                <a:off x="286" y="18"/>
                <a:ext cx="1656" cy="110"/>
              </a:xfrm>
              <a:custGeom>
                <a:avLst/>
                <a:gdLst>
                  <a:gd name="T0" fmla="*/ 826 w 1656"/>
                  <a:gd name="T1" fmla="*/ 110 h 110"/>
                  <a:gd name="T2" fmla="*/ 506 w 1656"/>
                  <a:gd name="T3" fmla="*/ 104 h 110"/>
                  <a:gd name="T4" fmla="*/ 246 w 1656"/>
                  <a:gd name="T5" fmla="*/ 94 h 110"/>
                  <a:gd name="T6" fmla="*/ 70 w 1656"/>
                  <a:gd name="T7" fmla="*/ 76 h 110"/>
                  <a:gd name="T8" fmla="*/ 22 w 1656"/>
                  <a:gd name="T9" fmla="*/ 66 h 110"/>
                  <a:gd name="T10" fmla="*/ 6 w 1656"/>
                  <a:gd name="T11" fmla="*/ 58 h 110"/>
                  <a:gd name="T12" fmla="*/ 6 w 1656"/>
                  <a:gd name="T13" fmla="*/ 56 h 110"/>
                  <a:gd name="T14" fmla="*/ 10 w 1656"/>
                  <a:gd name="T15" fmla="*/ 50 h 110"/>
                  <a:gd name="T16" fmla="*/ 42 w 1656"/>
                  <a:gd name="T17" fmla="*/ 40 h 110"/>
                  <a:gd name="T18" fmla="*/ 146 w 1656"/>
                  <a:gd name="T19" fmla="*/ 24 h 110"/>
                  <a:gd name="T20" fmla="*/ 368 w 1656"/>
                  <a:gd name="T21" fmla="*/ 10 h 110"/>
                  <a:gd name="T22" fmla="*/ 660 w 1656"/>
                  <a:gd name="T23" fmla="*/ 2 h 110"/>
                  <a:gd name="T24" fmla="*/ 826 w 1656"/>
                  <a:gd name="T25" fmla="*/ 0 h 110"/>
                  <a:gd name="T26" fmla="*/ 1148 w 1656"/>
                  <a:gd name="T27" fmla="*/ 6 h 110"/>
                  <a:gd name="T28" fmla="*/ 1410 w 1656"/>
                  <a:gd name="T29" fmla="*/ 16 h 110"/>
                  <a:gd name="T30" fmla="*/ 1586 w 1656"/>
                  <a:gd name="T31" fmla="*/ 34 h 110"/>
                  <a:gd name="T32" fmla="*/ 1634 w 1656"/>
                  <a:gd name="T33" fmla="*/ 44 h 110"/>
                  <a:gd name="T34" fmla="*/ 1650 w 1656"/>
                  <a:gd name="T35" fmla="*/ 52 h 110"/>
                  <a:gd name="T36" fmla="*/ 1650 w 1656"/>
                  <a:gd name="T37" fmla="*/ 56 h 110"/>
                  <a:gd name="T38" fmla="*/ 1646 w 1656"/>
                  <a:gd name="T39" fmla="*/ 60 h 110"/>
                  <a:gd name="T40" fmla="*/ 1614 w 1656"/>
                  <a:gd name="T41" fmla="*/ 72 h 110"/>
                  <a:gd name="T42" fmla="*/ 1510 w 1656"/>
                  <a:gd name="T43" fmla="*/ 86 h 110"/>
                  <a:gd name="T44" fmla="*/ 1288 w 1656"/>
                  <a:gd name="T45" fmla="*/ 100 h 110"/>
                  <a:gd name="T46" fmla="*/ 992 w 1656"/>
                  <a:gd name="T47" fmla="*/ 108 h 110"/>
                  <a:gd name="T48" fmla="*/ 826 w 1656"/>
                  <a:gd name="T49" fmla="*/ 0 h 110"/>
                  <a:gd name="T50" fmla="*/ 660 w 1656"/>
                  <a:gd name="T51" fmla="*/ 2 h 110"/>
                  <a:gd name="T52" fmla="*/ 364 w 1656"/>
                  <a:gd name="T53" fmla="*/ 10 h 110"/>
                  <a:gd name="T54" fmla="*/ 142 w 1656"/>
                  <a:gd name="T55" fmla="*/ 24 h 110"/>
                  <a:gd name="T56" fmla="*/ 38 w 1656"/>
                  <a:gd name="T57" fmla="*/ 38 h 110"/>
                  <a:gd name="T58" fmla="*/ 4 w 1656"/>
                  <a:gd name="T59" fmla="*/ 50 h 110"/>
                  <a:gd name="T60" fmla="*/ 0 w 1656"/>
                  <a:gd name="T61" fmla="*/ 56 h 110"/>
                  <a:gd name="T62" fmla="*/ 2 w 1656"/>
                  <a:gd name="T63" fmla="*/ 58 h 110"/>
                  <a:gd name="T64" fmla="*/ 18 w 1656"/>
                  <a:gd name="T65" fmla="*/ 66 h 110"/>
                  <a:gd name="T66" fmla="*/ 66 w 1656"/>
                  <a:gd name="T67" fmla="*/ 76 h 110"/>
                  <a:gd name="T68" fmla="*/ 242 w 1656"/>
                  <a:gd name="T69" fmla="*/ 94 h 110"/>
                  <a:gd name="T70" fmla="*/ 504 w 1656"/>
                  <a:gd name="T71" fmla="*/ 106 h 110"/>
                  <a:gd name="T72" fmla="*/ 826 w 1656"/>
                  <a:gd name="T73" fmla="*/ 110 h 110"/>
                  <a:gd name="T74" fmla="*/ 994 w 1656"/>
                  <a:gd name="T75" fmla="*/ 108 h 110"/>
                  <a:gd name="T76" fmla="*/ 1292 w 1656"/>
                  <a:gd name="T77" fmla="*/ 100 h 110"/>
                  <a:gd name="T78" fmla="*/ 1514 w 1656"/>
                  <a:gd name="T79" fmla="*/ 86 h 110"/>
                  <a:gd name="T80" fmla="*/ 1618 w 1656"/>
                  <a:gd name="T81" fmla="*/ 72 h 110"/>
                  <a:gd name="T82" fmla="*/ 1652 w 1656"/>
                  <a:gd name="T83" fmla="*/ 60 h 110"/>
                  <a:gd name="T84" fmla="*/ 1656 w 1656"/>
                  <a:gd name="T85" fmla="*/ 56 h 110"/>
                  <a:gd name="T86" fmla="*/ 1654 w 1656"/>
                  <a:gd name="T87" fmla="*/ 52 h 110"/>
                  <a:gd name="T88" fmla="*/ 1638 w 1656"/>
                  <a:gd name="T89" fmla="*/ 44 h 110"/>
                  <a:gd name="T90" fmla="*/ 1590 w 1656"/>
                  <a:gd name="T91" fmla="*/ 34 h 110"/>
                  <a:gd name="T92" fmla="*/ 1414 w 1656"/>
                  <a:gd name="T93" fmla="*/ 16 h 110"/>
                  <a:gd name="T94" fmla="*/ 1150 w 1656"/>
                  <a:gd name="T95" fmla="*/ 4 h 110"/>
                  <a:gd name="T96" fmla="*/ 826 w 1656"/>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6" h="110">
                    <a:moveTo>
                      <a:pt x="826" y="110"/>
                    </a:moveTo>
                    <a:lnTo>
                      <a:pt x="826" y="110"/>
                    </a:lnTo>
                    <a:lnTo>
                      <a:pt x="660" y="108"/>
                    </a:lnTo>
                    <a:lnTo>
                      <a:pt x="506" y="104"/>
                    </a:lnTo>
                    <a:lnTo>
                      <a:pt x="368" y="100"/>
                    </a:lnTo>
                    <a:lnTo>
                      <a:pt x="246" y="94"/>
                    </a:lnTo>
                    <a:lnTo>
                      <a:pt x="146" y="86"/>
                    </a:lnTo>
                    <a:lnTo>
                      <a:pt x="70" y="76"/>
                    </a:lnTo>
                    <a:lnTo>
                      <a:pt x="42" y="72"/>
                    </a:lnTo>
                    <a:lnTo>
                      <a:pt x="22" y="66"/>
                    </a:lnTo>
                    <a:lnTo>
                      <a:pt x="10" y="60"/>
                    </a:lnTo>
                    <a:lnTo>
                      <a:pt x="6" y="58"/>
                    </a:lnTo>
                    <a:lnTo>
                      <a:pt x="6" y="56"/>
                    </a:lnTo>
                    <a:lnTo>
                      <a:pt x="6" y="52"/>
                    </a:lnTo>
                    <a:lnTo>
                      <a:pt x="10" y="50"/>
                    </a:lnTo>
                    <a:lnTo>
                      <a:pt x="22" y="44"/>
                    </a:lnTo>
                    <a:lnTo>
                      <a:pt x="42" y="40"/>
                    </a:lnTo>
                    <a:lnTo>
                      <a:pt x="70" y="34"/>
                    </a:lnTo>
                    <a:lnTo>
                      <a:pt x="146" y="24"/>
                    </a:lnTo>
                    <a:lnTo>
                      <a:pt x="246" y="16"/>
                    </a:lnTo>
                    <a:lnTo>
                      <a:pt x="368" y="10"/>
                    </a:lnTo>
                    <a:lnTo>
                      <a:pt x="506" y="6"/>
                    </a:lnTo>
                    <a:lnTo>
                      <a:pt x="660" y="2"/>
                    </a:lnTo>
                    <a:lnTo>
                      <a:pt x="826" y="0"/>
                    </a:lnTo>
                    <a:lnTo>
                      <a:pt x="992" y="2"/>
                    </a:lnTo>
                    <a:lnTo>
                      <a:pt x="1148" y="6"/>
                    </a:lnTo>
                    <a:lnTo>
                      <a:pt x="1288" y="10"/>
                    </a:lnTo>
                    <a:lnTo>
                      <a:pt x="1410" y="16"/>
                    </a:lnTo>
                    <a:lnTo>
                      <a:pt x="1510" y="24"/>
                    </a:lnTo>
                    <a:lnTo>
                      <a:pt x="1586" y="34"/>
                    </a:lnTo>
                    <a:lnTo>
                      <a:pt x="1614" y="40"/>
                    </a:lnTo>
                    <a:lnTo>
                      <a:pt x="1634" y="44"/>
                    </a:lnTo>
                    <a:lnTo>
                      <a:pt x="1646" y="50"/>
                    </a:lnTo>
                    <a:lnTo>
                      <a:pt x="1650" y="52"/>
                    </a:lnTo>
                    <a:lnTo>
                      <a:pt x="1650" y="56"/>
                    </a:lnTo>
                    <a:lnTo>
                      <a:pt x="1650" y="58"/>
                    </a:lnTo>
                    <a:lnTo>
                      <a:pt x="1646" y="60"/>
                    </a:lnTo>
                    <a:lnTo>
                      <a:pt x="1634" y="66"/>
                    </a:lnTo>
                    <a:lnTo>
                      <a:pt x="1614" y="72"/>
                    </a:lnTo>
                    <a:lnTo>
                      <a:pt x="1586" y="76"/>
                    </a:lnTo>
                    <a:lnTo>
                      <a:pt x="1510" y="86"/>
                    </a:lnTo>
                    <a:lnTo>
                      <a:pt x="1410" y="94"/>
                    </a:lnTo>
                    <a:lnTo>
                      <a:pt x="1288" y="100"/>
                    </a:lnTo>
                    <a:lnTo>
                      <a:pt x="1148" y="104"/>
                    </a:lnTo>
                    <a:lnTo>
                      <a:pt x="992" y="108"/>
                    </a:lnTo>
                    <a:lnTo>
                      <a:pt x="826" y="110"/>
                    </a:lnTo>
                    <a:close/>
                    <a:moveTo>
                      <a:pt x="826" y="0"/>
                    </a:moveTo>
                    <a:lnTo>
                      <a:pt x="826" y="0"/>
                    </a:lnTo>
                    <a:lnTo>
                      <a:pt x="660" y="2"/>
                    </a:lnTo>
                    <a:lnTo>
                      <a:pt x="504" y="4"/>
                    </a:lnTo>
                    <a:lnTo>
                      <a:pt x="364" y="10"/>
                    </a:lnTo>
                    <a:lnTo>
                      <a:pt x="242" y="16"/>
                    </a:lnTo>
                    <a:lnTo>
                      <a:pt x="142" y="24"/>
                    </a:lnTo>
                    <a:lnTo>
                      <a:pt x="66" y="34"/>
                    </a:lnTo>
                    <a:lnTo>
                      <a:pt x="38" y="38"/>
                    </a:lnTo>
                    <a:lnTo>
                      <a:pt x="18" y="44"/>
                    </a:lnTo>
                    <a:lnTo>
                      <a:pt x="4" y="50"/>
                    </a:lnTo>
                    <a:lnTo>
                      <a:pt x="2" y="52"/>
                    </a:lnTo>
                    <a:lnTo>
                      <a:pt x="0" y="56"/>
                    </a:lnTo>
                    <a:lnTo>
                      <a:pt x="2" y="58"/>
                    </a:lnTo>
                    <a:lnTo>
                      <a:pt x="4" y="60"/>
                    </a:lnTo>
                    <a:lnTo>
                      <a:pt x="18" y="66"/>
                    </a:lnTo>
                    <a:lnTo>
                      <a:pt x="38" y="72"/>
                    </a:lnTo>
                    <a:lnTo>
                      <a:pt x="66" y="76"/>
                    </a:lnTo>
                    <a:lnTo>
                      <a:pt x="142" y="86"/>
                    </a:lnTo>
                    <a:lnTo>
                      <a:pt x="242" y="94"/>
                    </a:lnTo>
                    <a:lnTo>
                      <a:pt x="364" y="100"/>
                    </a:lnTo>
                    <a:lnTo>
                      <a:pt x="504" y="106"/>
                    </a:lnTo>
                    <a:lnTo>
                      <a:pt x="660" y="108"/>
                    </a:lnTo>
                    <a:lnTo>
                      <a:pt x="826" y="110"/>
                    </a:lnTo>
                    <a:lnTo>
                      <a:pt x="994" y="108"/>
                    </a:lnTo>
                    <a:lnTo>
                      <a:pt x="1150" y="106"/>
                    </a:lnTo>
                    <a:lnTo>
                      <a:pt x="1292" y="100"/>
                    </a:lnTo>
                    <a:lnTo>
                      <a:pt x="1414" y="94"/>
                    </a:lnTo>
                    <a:lnTo>
                      <a:pt x="1514" y="86"/>
                    </a:lnTo>
                    <a:lnTo>
                      <a:pt x="1590" y="76"/>
                    </a:lnTo>
                    <a:lnTo>
                      <a:pt x="1618" y="72"/>
                    </a:lnTo>
                    <a:lnTo>
                      <a:pt x="1638" y="66"/>
                    </a:lnTo>
                    <a:lnTo>
                      <a:pt x="1652" y="60"/>
                    </a:lnTo>
                    <a:lnTo>
                      <a:pt x="1654" y="58"/>
                    </a:lnTo>
                    <a:lnTo>
                      <a:pt x="1656" y="56"/>
                    </a:lnTo>
                    <a:lnTo>
                      <a:pt x="1654" y="52"/>
                    </a:lnTo>
                    <a:lnTo>
                      <a:pt x="1652" y="50"/>
                    </a:lnTo>
                    <a:lnTo>
                      <a:pt x="1638" y="44"/>
                    </a:lnTo>
                    <a:lnTo>
                      <a:pt x="1618" y="38"/>
                    </a:lnTo>
                    <a:lnTo>
                      <a:pt x="1590" y="34"/>
                    </a:lnTo>
                    <a:lnTo>
                      <a:pt x="1514" y="24"/>
                    </a:lnTo>
                    <a:lnTo>
                      <a:pt x="1414" y="16"/>
                    </a:lnTo>
                    <a:lnTo>
                      <a:pt x="1292" y="10"/>
                    </a:lnTo>
                    <a:lnTo>
                      <a:pt x="1150" y="4"/>
                    </a:lnTo>
                    <a:lnTo>
                      <a:pt x="994" y="2"/>
                    </a:lnTo>
                    <a:lnTo>
                      <a:pt x="826" y="0"/>
                    </a:lnTo>
                    <a:close/>
                  </a:path>
                </a:pathLst>
              </a:custGeom>
              <a:solidFill>
                <a:srgbClr val="D4D1C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8" name="Freeform 373"/>
              <p:cNvSpPr>
                <a:spLocks noChangeArrowheads="1"/>
              </p:cNvSpPr>
              <p:nvPr/>
            </p:nvSpPr>
            <p:spPr bwMode="auto">
              <a:xfrm>
                <a:off x="292" y="18"/>
                <a:ext cx="1644" cy="110"/>
              </a:xfrm>
              <a:custGeom>
                <a:avLst/>
                <a:gdLst>
                  <a:gd name="T0" fmla="*/ 820 w 1644"/>
                  <a:gd name="T1" fmla="*/ 110 h 110"/>
                  <a:gd name="T2" fmla="*/ 820 w 1644"/>
                  <a:gd name="T3" fmla="*/ 110 h 110"/>
                  <a:gd name="T4" fmla="*/ 654 w 1644"/>
                  <a:gd name="T5" fmla="*/ 108 h 110"/>
                  <a:gd name="T6" fmla="*/ 500 w 1644"/>
                  <a:gd name="T7" fmla="*/ 104 h 110"/>
                  <a:gd name="T8" fmla="*/ 362 w 1644"/>
                  <a:gd name="T9" fmla="*/ 100 h 110"/>
                  <a:gd name="T10" fmla="*/ 240 w 1644"/>
                  <a:gd name="T11" fmla="*/ 94 h 110"/>
                  <a:gd name="T12" fmla="*/ 140 w 1644"/>
                  <a:gd name="T13" fmla="*/ 86 h 110"/>
                  <a:gd name="T14" fmla="*/ 64 w 1644"/>
                  <a:gd name="T15" fmla="*/ 76 h 110"/>
                  <a:gd name="T16" fmla="*/ 36 w 1644"/>
                  <a:gd name="T17" fmla="*/ 72 h 110"/>
                  <a:gd name="T18" fmla="*/ 16 w 1644"/>
                  <a:gd name="T19" fmla="*/ 66 h 110"/>
                  <a:gd name="T20" fmla="*/ 4 w 1644"/>
                  <a:gd name="T21" fmla="*/ 60 h 110"/>
                  <a:gd name="T22" fmla="*/ 0 w 1644"/>
                  <a:gd name="T23" fmla="*/ 58 h 110"/>
                  <a:gd name="T24" fmla="*/ 0 w 1644"/>
                  <a:gd name="T25" fmla="*/ 56 h 110"/>
                  <a:gd name="T26" fmla="*/ 0 w 1644"/>
                  <a:gd name="T27" fmla="*/ 56 h 110"/>
                  <a:gd name="T28" fmla="*/ 0 w 1644"/>
                  <a:gd name="T29" fmla="*/ 52 h 110"/>
                  <a:gd name="T30" fmla="*/ 4 w 1644"/>
                  <a:gd name="T31" fmla="*/ 50 h 110"/>
                  <a:gd name="T32" fmla="*/ 16 w 1644"/>
                  <a:gd name="T33" fmla="*/ 44 h 110"/>
                  <a:gd name="T34" fmla="*/ 36 w 1644"/>
                  <a:gd name="T35" fmla="*/ 40 h 110"/>
                  <a:gd name="T36" fmla="*/ 64 w 1644"/>
                  <a:gd name="T37" fmla="*/ 34 h 110"/>
                  <a:gd name="T38" fmla="*/ 140 w 1644"/>
                  <a:gd name="T39" fmla="*/ 24 h 110"/>
                  <a:gd name="T40" fmla="*/ 240 w 1644"/>
                  <a:gd name="T41" fmla="*/ 16 h 110"/>
                  <a:gd name="T42" fmla="*/ 362 w 1644"/>
                  <a:gd name="T43" fmla="*/ 10 h 110"/>
                  <a:gd name="T44" fmla="*/ 500 w 1644"/>
                  <a:gd name="T45" fmla="*/ 6 h 110"/>
                  <a:gd name="T46" fmla="*/ 654 w 1644"/>
                  <a:gd name="T47" fmla="*/ 2 h 110"/>
                  <a:gd name="T48" fmla="*/ 820 w 1644"/>
                  <a:gd name="T49" fmla="*/ 0 h 110"/>
                  <a:gd name="T50" fmla="*/ 820 w 1644"/>
                  <a:gd name="T51" fmla="*/ 0 h 110"/>
                  <a:gd name="T52" fmla="*/ 986 w 1644"/>
                  <a:gd name="T53" fmla="*/ 2 h 110"/>
                  <a:gd name="T54" fmla="*/ 1142 w 1644"/>
                  <a:gd name="T55" fmla="*/ 6 h 110"/>
                  <a:gd name="T56" fmla="*/ 1282 w 1644"/>
                  <a:gd name="T57" fmla="*/ 10 h 110"/>
                  <a:gd name="T58" fmla="*/ 1404 w 1644"/>
                  <a:gd name="T59" fmla="*/ 16 h 110"/>
                  <a:gd name="T60" fmla="*/ 1504 w 1644"/>
                  <a:gd name="T61" fmla="*/ 24 h 110"/>
                  <a:gd name="T62" fmla="*/ 1580 w 1644"/>
                  <a:gd name="T63" fmla="*/ 34 h 110"/>
                  <a:gd name="T64" fmla="*/ 1608 w 1644"/>
                  <a:gd name="T65" fmla="*/ 40 h 110"/>
                  <a:gd name="T66" fmla="*/ 1628 w 1644"/>
                  <a:gd name="T67" fmla="*/ 44 h 110"/>
                  <a:gd name="T68" fmla="*/ 1640 w 1644"/>
                  <a:gd name="T69" fmla="*/ 50 h 110"/>
                  <a:gd name="T70" fmla="*/ 1644 w 1644"/>
                  <a:gd name="T71" fmla="*/ 52 h 110"/>
                  <a:gd name="T72" fmla="*/ 1644 w 1644"/>
                  <a:gd name="T73" fmla="*/ 56 h 110"/>
                  <a:gd name="T74" fmla="*/ 1644 w 1644"/>
                  <a:gd name="T75" fmla="*/ 56 h 110"/>
                  <a:gd name="T76" fmla="*/ 1644 w 1644"/>
                  <a:gd name="T77" fmla="*/ 58 h 110"/>
                  <a:gd name="T78" fmla="*/ 1640 w 1644"/>
                  <a:gd name="T79" fmla="*/ 60 h 110"/>
                  <a:gd name="T80" fmla="*/ 1628 w 1644"/>
                  <a:gd name="T81" fmla="*/ 66 h 110"/>
                  <a:gd name="T82" fmla="*/ 1608 w 1644"/>
                  <a:gd name="T83" fmla="*/ 72 h 110"/>
                  <a:gd name="T84" fmla="*/ 1580 w 1644"/>
                  <a:gd name="T85" fmla="*/ 76 h 110"/>
                  <a:gd name="T86" fmla="*/ 1504 w 1644"/>
                  <a:gd name="T87" fmla="*/ 86 h 110"/>
                  <a:gd name="T88" fmla="*/ 1404 w 1644"/>
                  <a:gd name="T89" fmla="*/ 94 h 110"/>
                  <a:gd name="T90" fmla="*/ 1282 w 1644"/>
                  <a:gd name="T91" fmla="*/ 100 h 110"/>
                  <a:gd name="T92" fmla="*/ 1142 w 1644"/>
                  <a:gd name="T93" fmla="*/ 104 h 110"/>
                  <a:gd name="T94" fmla="*/ 986 w 1644"/>
                  <a:gd name="T95" fmla="*/ 108 h 110"/>
                  <a:gd name="T96" fmla="*/ 820 w 1644"/>
                  <a:gd name="T9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4" h="110">
                    <a:moveTo>
                      <a:pt x="820" y="110"/>
                    </a:moveTo>
                    <a:lnTo>
                      <a:pt x="820" y="110"/>
                    </a:lnTo>
                    <a:lnTo>
                      <a:pt x="654" y="108"/>
                    </a:lnTo>
                    <a:lnTo>
                      <a:pt x="500" y="104"/>
                    </a:lnTo>
                    <a:lnTo>
                      <a:pt x="362" y="100"/>
                    </a:lnTo>
                    <a:lnTo>
                      <a:pt x="240" y="94"/>
                    </a:lnTo>
                    <a:lnTo>
                      <a:pt x="140" y="86"/>
                    </a:lnTo>
                    <a:lnTo>
                      <a:pt x="64" y="76"/>
                    </a:lnTo>
                    <a:lnTo>
                      <a:pt x="36" y="72"/>
                    </a:lnTo>
                    <a:lnTo>
                      <a:pt x="16" y="66"/>
                    </a:lnTo>
                    <a:lnTo>
                      <a:pt x="4" y="60"/>
                    </a:lnTo>
                    <a:lnTo>
                      <a:pt x="0" y="58"/>
                    </a:lnTo>
                    <a:lnTo>
                      <a:pt x="0" y="56"/>
                    </a:lnTo>
                    <a:lnTo>
                      <a:pt x="0" y="52"/>
                    </a:lnTo>
                    <a:lnTo>
                      <a:pt x="4" y="50"/>
                    </a:lnTo>
                    <a:lnTo>
                      <a:pt x="16" y="44"/>
                    </a:lnTo>
                    <a:lnTo>
                      <a:pt x="36" y="40"/>
                    </a:lnTo>
                    <a:lnTo>
                      <a:pt x="64" y="34"/>
                    </a:lnTo>
                    <a:lnTo>
                      <a:pt x="140" y="24"/>
                    </a:lnTo>
                    <a:lnTo>
                      <a:pt x="240" y="16"/>
                    </a:lnTo>
                    <a:lnTo>
                      <a:pt x="362" y="10"/>
                    </a:lnTo>
                    <a:lnTo>
                      <a:pt x="500" y="6"/>
                    </a:lnTo>
                    <a:lnTo>
                      <a:pt x="654" y="2"/>
                    </a:lnTo>
                    <a:lnTo>
                      <a:pt x="820" y="0"/>
                    </a:lnTo>
                    <a:lnTo>
                      <a:pt x="986" y="2"/>
                    </a:lnTo>
                    <a:lnTo>
                      <a:pt x="1142" y="6"/>
                    </a:lnTo>
                    <a:lnTo>
                      <a:pt x="1282" y="10"/>
                    </a:lnTo>
                    <a:lnTo>
                      <a:pt x="1404" y="16"/>
                    </a:lnTo>
                    <a:lnTo>
                      <a:pt x="1504" y="24"/>
                    </a:lnTo>
                    <a:lnTo>
                      <a:pt x="1580" y="34"/>
                    </a:lnTo>
                    <a:lnTo>
                      <a:pt x="1608" y="40"/>
                    </a:lnTo>
                    <a:lnTo>
                      <a:pt x="1628" y="44"/>
                    </a:lnTo>
                    <a:lnTo>
                      <a:pt x="1640" y="50"/>
                    </a:lnTo>
                    <a:lnTo>
                      <a:pt x="1644" y="52"/>
                    </a:lnTo>
                    <a:lnTo>
                      <a:pt x="1644" y="56"/>
                    </a:lnTo>
                    <a:lnTo>
                      <a:pt x="1644" y="58"/>
                    </a:lnTo>
                    <a:lnTo>
                      <a:pt x="1640" y="60"/>
                    </a:lnTo>
                    <a:lnTo>
                      <a:pt x="1628" y="66"/>
                    </a:lnTo>
                    <a:lnTo>
                      <a:pt x="1608" y="72"/>
                    </a:lnTo>
                    <a:lnTo>
                      <a:pt x="1580" y="76"/>
                    </a:lnTo>
                    <a:lnTo>
                      <a:pt x="1504" y="86"/>
                    </a:lnTo>
                    <a:lnTo>
                      <a:pt x="1404" y="94"/>
                    </a:lnTo>
                    <a:lnTo>
                      <a:pt x="1282" y="100"/>
                    </a:lnTo>
                    <a:lnTo>
                      <a:pt x="1142" y="104"/>
                    </a:lnTo>
                    <a:lnTo>
                      <a:pt x="986" y="108"/>
                    </a:lnTo>
                    <a:lnTo>
                      <a:pt x="820"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69" name="Freeform 374"/>
              <p:cNvSpPr>
                <a:spLocks noChangeArrowheads="1"/>
              </p:cNvSpPr>
              <p:nvPr/>
            </p:nvSpPr>
            <p:spPr bwMode="auto">
              <a:xfrm>
                <a:off x="286" y="18"/>
                <a:ext cx="1656" cy="110"/>
              </a:xfrm>
              <a:custGeom>
                <a:avLst/>
                <a:gdLst>
                  <a:gd name="T0" fmla="*/ 826 w 1656"/>
                  <a:gd name="T1" fmla="*/ 0 h 110"/>
                  <a:gd name="T2" fmla="*/ 826 w 1656"/>
                  <a:gd name="T3" fmla="*/ 0 h 110"/>
                  <a:gd name="T4" fmla="*/ 660 w 1656"/>
                  <a:gd name="T5" fmla="*/ 2 h 110"/>
                  <a:gd name="T6" fmla="*/ 504 w 1656"/>
                  <a:gd name="T7" fmla="*/ 4 h 110"/>
                  <a:gd name="T8" fmla="*/ 364 w 1656"/>
                  <a:gd name="T9" fmla="*/ 10 h 110"/>
                  <a:gd name="T10" fmla="*/ 242 w 1656"/>
                  <a:gd name="T11" fmla="*/ 16 h 110"/>
                  <a:gd name="T12" fmla="*/ 142 w 1656"/>
                  <a:gd name="T13" fmla="*/ 24 h 110"/>
                  <a:gd name="T14" fmla="*/ 66 w 1656"/>
                  <a:gd name="T15" fmla="*/ 34 h 110"/>
                  <a:gd name="T16" fmla="*/ 38 w 1656"/>
                  <a:gd name="T17" fmla="*/ 38 h 110"/>
                  <a:gd name="T18" fmla="*/ 18 w 1656"/>
                  <a:gd name="T19" fmla="*/ 44 h 110"/>
                  <a:gd name="T20" fmla="*/ 4 w 1656"/>
                  <a:gd name="T21" fmla="*/ 50 h 110"/>
                  <a:gd name="T22" fmla="*/ 2 w 1656"/>
                  <a:gd name="T23" fmla="*/ 52 h 110"/>
                  <a:gd name="T24" fmla="*/ 0 w 1656"/>
                  <a:gd name="T25" fmla="*/ 56 h 110"/>
                  <a:gd name="T26" fmla="*/ 0 w 1656"/>
                  <a:gd name="T27" fmla="*/ 56 h 110"/>
                  <a:gd name="T28" fmla="*/ 2 w 1656"/>
                  <a:gd name="T29" fmla="*/ 58 h 110"/>
                  <a:gd name="T30" fmla="*/ 4 w 1656"/>
                  <a:gd name="T31" fmla="*/ 60 h 110"/>
                  <a:gd name="T32" fmla="*/ 18 w 1656"/>
                  <a:gd name="T33" fmla="*/ 66 h 110"/>
                  <a:gd name="T34" fmla="*/ 38 w 1656"/>
                  <a:gd name="T35" fmla="*/ 72 h 110"/>
                  <a:gd name="T36" fmla="*/ 66 w 1656"/>
                  <a:gd name="T37" fmla="*/ 76 h 110"/>
                  <a:gd name="T38" fmla="*/ 142 w 1656"/>
                  <a:gd name="T39" fmla="*/ 86 h 110"/>
                  <a:gd name="T40" fmla="*/ 242 w 1656"/>
                  <a:gd name="T41" fmla="*/ 94 h 110"/>
                  <a:gd name="T42" fmla="*/ 364 w 1656"/>
                  <a:gd name="T43" fmla="*/ 100 h 110"/>
                  <a:gd name="T44" fmla="*/ 504 w 1656"/>
                  <a:gd name="T45" fmla="*/ 106 h 110"/>
                  <a:gd name="T46" fmla="*/ 660 w 1656"/>
                  <a:gd name="T47" fmla="*/ 108 h 110"/>
                  <a:gd name="T48" fmla="*/ 826 w 1656"/>
                  <a:gd name="T49" fmla="*/ 110 h 110"/>
                  <a:gd name="T50" fmla="*/ 826 w 1656"/>
                  <a:gd name="T51" fmla="*/ 110 h 110"/>
                  <a:gd name="T52" fmla="*/ 994 w 1656"/>
                  <a:gd name="T53" fmla="*/ 108 h 110"/>
                  <a:gd name="T54" fmla="*/ 1150 w 1656"/>
                  <a:gd name="T55" fmla="*/ 106 h 110"/>
                  <a:gd name="T56" fmla="*/ 1292 w 1656"/>
                  <a:gd name="T57" fmla="*/ 100 h 110"/>
                  <a:gd name="T58" fmla="*/ 1414 w 1656"/>
                  <a:gd name="T59" fmla="*/ 94 h 110"/>
                  <a:gd name="T60" fmla="*/ 1514 w 1656"/>
                  <a:gd name="T61" fmla="*/ 86 h 110"/>
                  <a:gd name="T62" fmla="*/ 1590 w 1656"/>
                  <a:gd name="T63" fmla="*/ 76 h 110"/>
                  <a:gd name="T64" fmla="*/ 1618 w 1656"/>
                  <a:gd name="T65" fmla="*/ 72 h 110"/>
                  <a:gd name="T66" fmla="*/ 1638 w 1656"/>
                  <a:gd name="T67" fmla="*/ 66 h 110"/>
                  <a:gd name="T68" fmla="*/ 1652 w 1656"/>
                  <a:gd name="T69" fmla="*/ 60 h 110"/>
                  <a:gd name="T70" fmla="*/ 1654 w 1656"/>
                  <a:gd name="T71" fmla="*/ 58 h 110"/>
                  <a:gd name="T72" fmla="*/ 1656 w 1656"/>
                  <a:gd name="T73" fmla="*/ 56 h 110"/>
                  <a:gd name="T74" fmla="*/ 1656 w 1656"/>
                  <a:gd name="T75" fmla="*/ 56 h 110"/>
                  <a:gd name="T76" fmla="*/ 1654 w 1656"/>
                  <a:gd name="T77" fmla="*/ 52 h 110"/>
                  <a:gd name="T78" fmla="*/ 1652 w 1656"/>
                  <a:gd name="T79" fmla="*/ 50 h 110"/>
                  <a:gd name="T80" fmla="*/ 1638 w 1656"/>
                  <a:gd name="T81" fmla="*/ 44 h 110"/>
                  <a:gd name="T82" fmla="*/ 1618 w 1656"/>
                  <a:gd name="T83" fmla="*/ 38 h 110"/>
                  <a:gd name="T84" fmla="*/ 1590 w 1656"/>
                  <a:gd name="T85" fmla="*/ 34 h 110"/>
                  <a:gd name="T86" fmla="*/ 1514 w 1656"/>
                  <a:gd name="T87" fmla="*/ 24 h 110"/>
                  <a:gd name="T88" fmla="*/ 1414 w 1656"/>
                  <a:gd name="T89" fmla="*/ 16 h 110"/>
                  <a:gd name="T90" fmla="*/ 1292 w 1656"/>
                  <a:gd name="T91" fmla="*/ 10 h 110"/>
                  <a:gd name="T92" fmla="*/ 1150 w 1656"/>
                  <a:gd name="T93" fmla="*/ 4 h 110"/>
                  <a:gd name="T94" fmla="*/ 994 w 1656"/>
                  <a:gd name="T95" fmla="*/ 2 h 110"/>
                  <a:gd name="T96" fmla="*/ 826 w 1656"/>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56" h="110">
                    <a:moveTo>
                      <a:pt x="826" y="0"/>
                    </a:moveTo>
                    <a:lnTo>
                      <a:pt x="826" y="0"/>
                    </a:lnTo>
                    <a:lnTo>
                      <a:pt x="660" y="2"/>
                    </a:lnTo>
                    <a:lnTo>
                      <a:pt x="504" y="4"/>
                    </a:lnTo>
                    <a:lnTo>
                      <a:pt x="364" y="10"/>
                    </a:lnTo>
                    <a:lnTo>
                      <a:pt x="242" y="16"/>
                    </a:lnTo>
                    <a:lnTo>
                      <a:pt x="142" y="24"/>
                    </a:lnTo>
                    <a:lnTo>
                      <a:pt x="66" y="34"/>
                    </a:lnTo>
                    <a:lnTo>
                      <a:pt x="38" y="38"/>
                    </a:lnTo>
                    <a:lnTo>
                      <a:pt x="18" y="44"/>
                    </a:lnTo>
                    <a:lnTo>
                      <a:pt x="4" y="50"/>
                    </a:lnTo>
                    <a:lnTo>
                      <a:pt x="2" y="52"/>
                    </a:lnTo>
                    <a:lnTo>
                      <a:pt x="0" y="56"/>
                    </a:lnTo>
                    <a:lnTo>
                      <a:pt x="2" y="58"/>
                    </a:lnTo>
                    <a:lnTo>
                      <a:pt x="4" y="60"/>
                    </a:lnTo>
                    <a:lnTo>
                      <a:pt x="18" y="66"/>
                    </a:lnTo>
                    <a:lnTo>
                      <a:pt x="38" y="72"/>
                    </a:lnTo>
                    <a:lnTo>
                      <a:pt x="66" y="76"/>
                    </a:lnTo>
                    <a:lnTo>
                      <a:pt x="142" y="86"/>
                    </a:lnTo>
                    <a:lnTo>
                      <a:pt x="242" y="94"/>
                    </a:lnTo>
                    <a:lnTo>
                      <a:pt x="364" y="100"/>
                    </a:lnTo>
                    <a:lnTo>
                      <a:pt x="504" y="106"/>
                    </a:lnTo>
                    <a:lnTo>
                      <a:pt x="660" y="108"/>
                    </a:lnTo>
                    <a:lnTo>
                      <a:pt x="826" y="110"/>
                    </a:lnTo>
                    <a:lnTo>
                      <a:pt x="994" y="108"/>
                    </a:lnTo>
                    <a:lnTo>
                      <a:pt x="1150" y="106"/>
                    </a:lnTo>
                    <a:lnTo>
                      <a:pt x="1292" y="100"/>
                    </a:lnTo>
                    <a:lnTo>
                      <a:pt x="1414" y="94"/>
                    </a:lnTo>
                    <a:lnTo>
                      <a:pt x="1514" y="86"/>
                    </a:lnTo>
                    <a:lnTo>
                      <a:pt x="1590" y="76"/>
                    </a:lnTo>
                    <a:lnTo>
                      <a:pt x="1618" y="72"/>
                    </a:lnTo>
                    <a:lnTo>
                      <a:pt x="1638" y="66"/>
                    </a:lnTo>
                    <a:lnTo>
                      <a:pt x="1652" y="60"/>
                    </a:lnTo>
                    <a:lnTo>
                      <a:pt x="1654" y="58"/>
                    </a:lnTo>
                    <a:lnTo>
                      <a:pt x="1656" y="56"/>
                    </a:lnTo>
                    <a:lnTo>
                      <a:pt x="1654" y="52"/>
                    </a:lnTo>
                    <a:lnTo>
                      <a:pt x="1652" y="50"/>
                    </a:lnTo>
                    <a:lnTo>
                      <a:pt x="1638" y="44"/>
                    </a:lnTo>
                    <a:lnTo>
                      <a:pt x="1618" y="38"/>
                    </a:lnTo>
                    <a:lnTo>
                      <a:pt x="1590" y="34"/>
                    </a:lnTo>
                    <a:lnTo>
                      <a:pt x="1514" y="24"/>
                    </a:lnTo>
                    <a:lnTo>
                      <a:pt x="1414" y="16"/>
                    </a:lnTo>
                    <a:lnTo>
                      <a:pt x="1292" y="10"/>
                    </a:lnTo>
                    <a:lnTo>
                      <a:pt x="1150" y="4"/>
                    </a:lnTo>
                    <a:lnTo>
                      <a:pt x="994" y="2"/>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0" name="Freeform 375"/>
              <p:cNvSpPr>
                <a:spLocks noEditPoints="1" noChangeArrowheads="1"/>
              </p:cNvSpPr>
              <p:nvPr/>
            </p:nvSpPr>
            <p:spPr bwMode="auto">
              <a:xfrm>
                <a:off x="292" y="18"/>
                <a:ext cx="1644" cy="110"/>
              </a:xfrm>
              <a:custGeom>
                <a:avLst/>
                <a:gdLst>
                  <a:gd name="T0" fmla="*/ 820 w 1644"/>
                  <a:gd name="T1" fmla="*/ 108 h 110"/>
                  <a:gd name="T2" fmla="*/ 502 w 1644"/>
                  <a:gd name="T3" fmla="*/ 104 h 110"/>
                  <a:gd name="T4" fmla="*/ 244 w 1644"/>
                  <a:gd name="T5" fmla="*/ 92 h 110"/>
                  <a:gd name="T6" fmla="*/ 68 w 1644"/>
                  <a:gd name="T7" fmla="*/ 76 h 110"/>
                  <a:gd name="T8" fmla="*/ 22 w 1644"/>
                  <a:gd name="T9" fmla="*/ 66 h 110"/>
                  <a:gd name="T10" fmla="*/ 6 w 1644"/>
                  <a:gd name="T11" fmla="*/ 58 h 110"/>
                  <a:gd name="T12" fmla="*/ 4 w 1644"/>
                  <a:gd name="T13" fmla="*/ 56 h 110"/>
                  <a:gd name="T14" fmla="*/ 8 w 1644"/>
                  <a:gd name="T15" fmla="*/ 50 h 110"/>
                  <a:gd name="T16" fmla="*/ 42 w 1644"/>
                  <a:gd name="T17" fmla="*/ 40 h 110"/>
                  <a:gd name="T18" fmla="*/ 144 w 1644"/>
                  <a:gd name="T19" fmla="*/ 24 h 110"/>
                  <a:gd name="T20" fmla="*/ 364 w 1644"/>
                  <a:gd name="T21" fmla="*/ 10 h 110"/>
                  <a:gd name="T22" fmla="*/ 656 w 1644"/>
                  <a:gd name="T23" fmla="*/ 2 h 110"/>
                  <a:gd name="T24" fmla="*/ 820 w 1644"/>
                  <a:gd name="T25" fmla="*/ 2 h 110"/>
                  <a:gd name="T26" fmla="*/ 1140 w 1644"/>
                  <a:gd name="T27" fmla="*/ 6 h 110"/>
                  <a:gd name="T28" fmla="*/ 1400 w 1644"/>
                  <a:gd name="T29" fmla="*/ 16 h 110"/>
                  <a:gd name="T30" fmla="*/ 1576 w 1644"/>
                  <a:gd name="T31" fmla="*/ 34 h 110"/>
                  <a:gd name="T32" fmla="*/ 1622 w 1644"/>
                  <a:gd name="T33" fmla="*/ 44 h 110"/>
                  <a:gd name="T34" fmla="*/ 1638 w 1644"/>
                  <a:gd name="T35" fmla="*/ 52 h 110"/>
                  <a:gd name="T36" fmla="*/ 1640 w 1644"/>
                  <a:gd name="T37" fmla="*/ 56 h 110"/>
                  <a:gd name="T38" fmla="*/ 1634 w 1644"/>
                  <a:gd name="T39" fmla="*/ 60 h 110"/>
                  <a:gd name="T40" fmla="*/ 1602 w 1644"/>
                  <a:gd name="T41" fmla="*/ 72 h 110"/>
                  <a:gd name="T42" fmla="*/ 1500 w 1644"/>
                  <a:gd name="T43" fmla="*/ 84 h 110"/>
                  <a:gd name="T44" fmla="*/ 1280 w 1644"/>
                  <a:gd name="T45" fmla="*/ 100 h 110"/>
                  <a:gd name="T46" fmla="*/ 986 w 1644"/>
                  <a:gd name="T47" fmla="*/ 108 h 110"/>
                  <a:gd name="T48" fmla="*/ 820 w 1644"/>
                  <a:gd name="T49" fmla="*/ 0 h 110"/>
                  <a:gd name="T50" fmla="*/ 654 w 1644"/>
                  <a:gd name="T51" fmla="*/ 2 h 110"/>
                  <a:gd name="T52" fmla="*/ 362 w 1644"/>
                  <a:gd name="T53" fmla="*/ 10 h 110"/>
                  <a:gd name="T54" fmla="*/ 140 w 1644"/>
                  <a:gd name="T55" fmla="*/ 24 h 110"/>
                  <a:gd name="T56" fmla="*/ 36 w 1644"/>
                  <a:gd name="T57" fmla="*/ 40 h 110"/>
                  <a:gd name="T58" fmla="*/ 4 w 1644"/>
                  <a:gd name="T59" fmla="*/ 50 h 110"/>
                  <a:gd name="T60" fmla="*/ 0 w 1644"/>
                  <a:gd name="T61" fmla="*/ 56 h 110"/>
                  <a:gd name="T62" fmla="*/ 0 w 1644"/>
                  <a:gd name="T63" fmla="*/ 58 h 110"/>
                  <a:gd name="T64" fmla="*/ 16 w 1644"/>
                  <a:gd name="T65" fmla="*/ 66 h 110"/>
                  <a:gd name="T66" fmla="*/ 64 w 1644"/>
                  <a:gd name="T67" fmla="*/ 76 h 110"/>
                  <a:gd name="T68" fmla="*/ 240 w 1644"/>
                  <a:gd name="T69" fmla="*/ 94 h 110"/>
                  <a:gd name="T70" fmla="*/ 500 w 1644"/>
                  <a:gd name="T71" fmla="*/ 104 h 110"/>
                  <a:gd name="T72" fmla="*/ 820 w 1644"/>
                  <a:gd name="T73" fmla="*/ 110 h 110"/>
                  <a:gd name="T74" fmla="*/ 986 w 1644"/>
                  <a:gd name="T75" fmla="*/ 108 h 110"/>
                  <a:gd name="T76" fmla="*/ 1282 w 1644"/>
                  <a:gd name="T77" fmla="*/ 100 h 110"/>
                  <a:gd name="T78" fmla="*/ 1504 w 1644"/>
                  <a:gd name="T79" fmla="*/ 86 h 110"/>
                  <a:gd name="T80" fmla="*/ 1608 w 1644"/>
                  <a:gd name="T81" fmla="*/ 72 h 110"/>
                  <a:gd name="T82" fmla="*/ 1640 w 1644"/>
                  <a:gd name="T83" fmla="*/ 60 h 110"/>
                  <a:gd name="T84" fmla="*/ 1644 w 1644"/>
                  <a:gd name="T85" fmla="*/ 56 h 110"/>
                  <a:gd name="T86" fmla="*/ 1644 w 1644"/>
                  <a:gd name="T87" fmla="*/ 52 h 110"/>
                  <a:gd name="T88" fmla="*/ 1628 w 1644"/>
                  <a:gd name="T89" fmla="*/ 44 h 110"/>
                  <a:gd name="T90" fmla="*/ 1580 w 1644"/>
                  <a:gd name="T91" fmla="*/ 34 h 110"/>
                  <a:gd name="T92" fmla="*/ 1404 w 1644"/>
                  <a:gd name="T93" fmla="*/ 16 h 110"/>
                  <a:gd name="T94" fmla="*/ 1142 w 1644"/>
                  <a:gd name="T95" fmla="*/ 6 h 110"/>
                  <a:gd name="T96" fmla="*/ 820 w 1644"/>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4" h="110">
                    <a:moveTo>
                      <a:pt x="820" y="108"/>
                    </a:moveTo>
                    <a:lnTo>
                      <a:pt x="820" y="108"/>
                    </a:lnTo>
                    <a:lnTo>
                      <a:pt x="656" y="108"/>
                    </a:lnTo>
                    <a:lnTo>
                      <a:pt x="502" y="104"/>
                    </a:lnTo>
                    <a:lnTo>
                      <a:pt x="364" y="100"/>
                    </a:lnTo>
                    <a:lnTo>
                      <a:pt x="244" y="92"/>
                    </a:lnTo>
                    <a:lnTo>
                      <a:pt x="144" y="84"/>
                    </a:lnTo>
                    <a:lnTo>
                      <a:pt x="68" y="76"/>
                    </a:lnTo>
                    <a:lnTo>
                      <a:pt x="42" y="72"/>
                    </a:lnTo>
                    <a:lnTo>
                      <a:pt x="22" y="66"/>
                    </a:lnTo>
                    <a:lnTo>
                      <a:pt x="8" y="60"/>
                    </a:lnTo>
                    <a:lnTo>
                      <a:pt x="6" y="58"/>
                    </a:lnTo>
                    <a:lnTo>
                      <a:pt x="4" y="56"/>
                    </a:lnTo>
                    <a:lnTo>
                      <a:pt x="6" y="52"/>
                    </a:lnTo>
                    <a:lnTo>
                      <a:pt x="8" y="50"/>
                    </a:lnTo>
                    <a:lnTo>
                      <a:pt x="22" y="44"/>
                    </a:lnTo>
                    <a:lnTo>
                      <a:pt x="42" y="40"/>
                    </a:lnTo>
                    <a:lnTo>
                      <a:pt x="68" y="34"/>
                    </a:lnTo>
                    <a:lnTo>
                      <a:pt x="144" y="24"/>
                    </a:lnTo>
                    <a:lnTo>
                      <a:pt x="244" y="16"/>
                    </a:lnTo>
                    <a:lnTo>
                      <a:pt x="364" y="10"/>
                    </a:lnTo>
                    <a:lnTo>
                      <a:pt x="502" y="6"/>
                    </a:lnTo>
                    <a:lnTo>
                      <a:pt x="656" y="2"/>
                    </a:lnTo>
                    <a:lnTo>
                      <a:pt x="820" y="2"/>
                    </a:lnTo>
                    <a:lnTo>
                      <a:pt x="986" y="2"/>
                    </a:lnTo>
                    <a:lnTo>
                      <a:pt x="1140" y="6"/>
                    </a:lnTo>
                    <a:lnTo>
                      <a:pt x="1280" y="10"/>
                    </a:lnTo>
                    <a:lnTo>
                      <a:pt x="1400" y="16"/>
                    </a:lnTo>
                    <a:lnTo>
                      <a:pt x="1500" y="24"/>
                    </a:lnTo>
                    <a:lnTo>
                      <a:pt x="1576" y="34"/>
                    </a:lnTo>
                    <a:lnTo>
                      <a:pt x="1602" y="40"/>
                    </a:lnTo>
                    <a:lnTo>
                      <a:pt x="1622" y="44"/>
                    </a:lnTo>
                    <a:lnTo>
                      <a:pt x="1634" y="50"/>
                    </a:lnTo>
                    <a:lnTo>
                      <a:pt x="1638" y="52"/>
                    </a:lnTo>
                    <a:lnTo>
                      <a:pt x="1640" y="56"/>
                    </a:lnTo>
                    <a:lnTo>
                      <a:pt x="1638" y="58"/>
                    </a:lnTo>
                    <a:lnTo>
                      <a:pt x="1634" y="60"/>
                    </a:lnTo>
                    <a:lnTo>
                      <a:pt x="1622" y="66"/>
                    </a:lnTo>
                    <a:lnTo>
                      <a:pt x="1602" y="72"/>
                    </a:lnTo>
                    <a:lnTo>
                      <a:pt x="1576" y="76"/>
                    </a:lnTo>
                    <a:lnTo>
                      <a:pt x="1500" y="84"/>
                    </a:lnTo>
                    <a:lnTo>
                      <a:pt x="1400" y="92"/>
                    </a:lnTo>
                    <a:lnTo>
                      <a:pt x="1280" y="100"/>
                    </a:lnTo>
                    <a:lnTo>
                      <a:pt x="1140" y="104"/>
                    </a:lnTo>
                    <a:lnTo>
                      <a:pt x="986" y="108"/>
                    </a:lnTo>
                    <a:lnTo>
                      <a:pt x="820" y="108"/>
                    </a:lnTo>
                    <a:close/>
                    <a:moveTo>
                      <a:pt x="820" y="0"/>
                    </a:moveTo>
                    <a:lnTo>
                      <a:pt x="820" y="0"/>
                    </a:lnTo>
                    <a:lnTo>
                      <a:pt x="654" y="2"/>
                    </a:lnTo>
                    <a:lnTo>
                      <a:pt x="500" y="6"/>
                    </a:lnTo>
                    <a:lnTo>
                      <a:pt x="362" y="10"/>
                    </a:lnTo>
                    <a:lnTo>
                      <a:pt x="240" y="16"/>
                    </a:lnTo>
                    <a:lnTo>
                      <a:pt x="140" y="24"/>
                    </a:lnTo>
                    <a:lnTo>
                      <a:pt x="64" y="34"/>
                    </a:lnTo>
                    <a:lnTo>
                      <a:pt x="36" y="40"/>
                    </a:lnTo>
                    <a:lnTo>
                      <a:pt x="16" y="44"/>
                    </a:lnTo>
                    <a:lnTo>
                      <a:pt x="4" y="50"/>
                    </a:lnTo>
                    <a:lnTo>
                      <a:pt x="0" y="52"/>
                    </a:lnTo>
                    <a:lnTo>
                      <a:pt x="0" y="56"/>
                    </a:lnTo>
                    <a:lnTo>
                      <a:pt x="0" y="58"/>
                    </a:lnTo>
                    <a:lnTo>
                      <a:pt x="4" y="60"/>
                    </a:lnTo>
                    <a:lnTo>
                      <a:pt x="16" y="66"/>
                    </a:lnTo>
                    <a:lnTo>
                      <a:pt x="36" y="72"/>
                    </a:lnTo>
                    <a:lnTo>
                      <a:pt x="64" y="76"/>
                    </a:lnTo>
                    <a:lnTo>
                      <a:pt x="140" y="86"/>
                    </a:lnTo>
                    <a:lnTo>
                      <a:pt x="240" y="94"/>
                    </a:lnTo>
                    <a:lnTo>
                      <a:pt x="362" y="100"/>
                    </a:lnTo>
                    <a:lnTo>
                      <a:pt x="500" y="104"/>
                    </a:lnTo>
                    <a:lnTo>
                      <a:pt x="654" y="108"/>
                    </a:lnTo>
                    <a:lnTo>
                      <a:pt x="820" y="110"/>
                    </a:lnTo>
                    <a:lnTo>
                      <a:pt x="986" y="108"/>
                    </a:lnTo>
                    <a:lnTo>
                      <a:pt x="1142" y="104"/>
                    </a:lnTo>
                    <a:lnTo>
                      <a:pt x="1282" y="100"/>
                    </a:lnTo>
                    <a:lnTo>
                      <a:pt x="1404" y="94"/>
                    </a:lnTo>
                    <a:lnTo>
                      <a:pt x="1504" y="86"/>
                    </a:lnTo>
                    <a:lnTo>
                      <a:pt x="1580" y="76"/>
                    </a:lnTo>
                    <a:lnTo>
                      <a:pt x="1608" y="72"/>
                    </a:lnTo>
                    <a:lnTo>
                      <a:pt x="1628" y="66"/>
                    </a:lnTo>
                    <a:lnTo>
                      <a:pt x="1640" y="60"/>
                    </a:lnTo>
                    <a:lnTo>
                      <a:pt x="1644" y="58"/>
                    </a:lnTo>
                    <a:lnTo>
                      <a:pt x="1644" y="56"/>
                    </a:lnTo>
                    <a:lnTo>
                      <a:pt x="1644" y="52"/>
                    </a:lnTo>
                    <a:lnTo>
                      <a:pt x="1640" y="50"/>
                    </a:lnTo>
                    <a:lnTo>
                      <a:pt x="1628" y="44"/>
                    </a:lnTo>
                    <a:lnTo>
                      <a:pt x="1608" y="40"/>
                    </a:lnTo>
                    <a:lnTo>
                      <a:pt x="1580" y="34"/>
                    </a:lnTo>
                    <a:lnTo>
                      <a:pt x="1504" y="24"/>
                    </a:lnTo>
                    <a:lnTo>
                      <a:pt x="1404" y="16"/>
                    </a:lnTo>
                    <a:lnTo>
                      <a:pt x="1282" y="10"/>
                    </a:lnTo>
                    <a:lnTo>
                      <a:pt x="1142" y="6"/>
                    </a:lnTo>
                    <a:lnTo>
                      <a:pt x="986" y="2"/>
                    </a:lnTo>
                    <a:lnTo>
                      <a:pt x="820" y="0"/>
                    </a:lnTo>
                    <a:close/>
                  </a:path>
                </a:pathLst>
              </a:custGeom>
              <a:solidFill>
                <a:srgbClr val="D3CFC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1" name="Freeform 376"/>
              <p:cNvSpPr>
                <a:spLocks noChangeArrowheads="1"/>
              </p:cNvSpPr>
              <p:nvPr/>
            </p:nvSpPr>
            <p:spPr bwMode="auto">
              <a:xfrm>
                <a:off x="296" y="20"/>
                <a:ext cx="1636" cy="106"/>
              </a:xfrm>
              <a:custGeom>
                <a:avLst/>
                <a:gdLst>
                  <a:gd name="T0" fmla="*/ 816 w 1636"/>
                  <a:gd name="T1" fmla="*/ 106 h 106"/>
                  <a:gd name="T2" fmla="*/ 816 w 1636"/>
                  <a:gd name="T3" fmla="*/ 106 h 106"/>
                  <a:gd name="T4" fmla="*/ 652 w 1636"/>
                  <a:gd name="T5" fmla="*/ 106 h 106"/>
                  <a:gd name="T6" fmla="*/ 498 w 1636"/>
                  <a:gd name="T7" fmla="*/ 102 h 106"/>
                  <a:gd name="T8" fmla="*/ 360 w 1636"/>
                  <a:gd name="T9" fmla="*/ 98 h 106"/>
                  <a:gd name="T10" fmla="*/ 240 w 1636"/>
                  <a:gd name="T11" fmla="*/ 90 h 106"/>
                  <a:gd name="T12" fmla="*/ 140 w 1636"/>
                  <a:gd name="T13" fmla="*/ 82 h 106"/>
                  <a:gd name="T14" fmla="*/ 64 w 1636"/>
                  <a:gd name="T15" fmla="*/ 74 h 106"/>
                  <a:gd name="T16" fmla="*/ 38 w 1636"/>
                  <a:gd name="T17" fmla="*/ 70 h 106"/>
                  <a:gd name="T18" fmla="*/ 18 w 1636"/>
                  <a:gd name="T19" fmla="*/ 64 h 106"/>
                  <a:gd name="T20" fmla="*/ 4 w 1636"/>
                  <a:gd name="T21" fmla="*/ 58 h 106"/>
                  <a:gd name="T22" fmla="*/ 2 w 1636"/>
                  <a:gd name="T23" fmla="*/ 56 h 106"/>
                  <a:gd name="T24" fmla="*/ 0 w 1636"/>
                  <a:gd name="T25" fmla="*/ 54 h 106"/>
                  <a:gd name="T26" fmla="*/ 0 w 1636"/>
                  <a:gd name="T27" fmla="*/ 54 h 106"/>
                  <a:gd name="T28" fmla="*/ 2 w 1636"/>
                  <a:gd name="T29" fmla="*/ 50 h 106"/>
                  <a:gd name="T30" fmla="*/ 4 w 1636"/>
                  <a:gd name="T31" fmla="*/ 48 h 106"/>
                  <a:gd name="T32" fmla="*/ 18 w 1636"/>
                  <a:gd name="T33" fmla="*/ 42 h 106"/>
                  <a:gd name="T34" fmla="*/ 38 w 1636"/>
                  <a:gd name="T35" fmla="*/ 38 h 106"/>
                  <a:gd name="T36" fmla="*/ 64 w 1636"/>
                  <a:gd name="T37" fmla="*/ 32 h 106"/>
                  <a:gd name="T38" fmla="*/ 140 w 1636"/>
                  <a:gd name="T39" fmla="*/ 22 h 106"/>
                  <a:gd name="T40" fmla="*/ 240 w 1636"/>
                  <a:gd name="T41" fmla="*/ 14 h 106"/>
                  <a:gd name="T42" fmla="*/ 360 w 1636"/>
                  <a:gd name="T43" fmla="*/ 8 h 106"/>
                  <a:gd name="T44" fmla="*/ 498 w 1636"/>
                  <a:gd name="T45" fmla="*/ 4 h 106"/>
                  <a:gd name="T46" fmla="*/ 652 w 1636"/>
                  <a:gd name="T47" fmla="*/ 0 h 106"/>
                  <a:gd name="T48" fmla="*/ 816 w 1636"/>
                  <a:gd name="T49" fmla="*/ 0 h 106"/>
                  <a:gd name="T50" fmla="*/ 816 w 1636"/>
                  <a:gd name="T51" fmla="*/ 0 h 106"/>
                  <a:gd name="T52" fmla="*/ 982 w 1636"/>
                  <a:gd name="T53" fmla="*/ 0 h 106"/>
                  <a:gd name="T54" fmla="*/ 1136 w 1636"/>
                  <a:gd name="T55" fmla="*/ 4 h 106"/>
                  <a:gd name="T56" fmla="*/ 1276 w 1636"/>
                  <a:gd name="T57" fmla="*/ 8 h 106"/>
                  <a:gd name="T58" fmla="*/ 1396 w 1636"/>
                  <a:gd name="T59" fmla="*/ 14 h 106"/>
                  <a:gd name="T60" fmla="*/ 1496 w 1636"/>
                  <a:gd name="T61" fmla="*/ 22 h 106"/>
                  <a:gd name="T62" fmla="*/ 1572 w 1636"/>
                  <a:gd name="T63" fmla="*/ 32 h 106"/>
                  <a:gd name="T64" fmla="*/ 1598 w 1636"/>
                  <a:gd name="T65" fmla="*/ 38 h 106"/>
                  <a:gd name="T66" fmla="*/ 1618 w 1636"/>
                  <a:gd name="T67" fmla="*/ 42 h 106"/>
                  <a:gd name="T68" fmla="*/ 1630 w 1636"/>
                  <a:gd name="T69" fmla="*/ 48 h 106"/>
                  <a:gd name="T70" fmla="*/ 1634 w 1636"/>
                  <a:gd name="T71" fmla="*/ 50 h 106"/>
                  <a:gd name="T72" fmla="*/ 1636 w 1636"/>
                  <a:gd name="T73" fmla="*/ 54 h 106"/>
                  <a:gd name="T74" fmla="*/ 1636 w 1636"/>
                  <a:gd name="T75" fmla="*/ 54 h 106"/>
                  <a:gd name="T76" fmla="*/ 1634 w 1636"/>
                  <a:gd name="T77" fmla="*/ 56 h 106"/>
                  <a:gd name="T78" fmla="*/ 1630 w 1636"/>
                  <a:gd name="T79" fmla="*/ 58 h 106"/>
                  <a:gd name="T80" fmla="*/ 1618 w 1636"/>
                  <a:gd name="T81" fmla="*/ 64 h 106"/>
                  <a:gd name="T82" fmla="*/ 1598 w 1636"/>
                  <a:gd name="T83" fmla="*/ 70 h 106"/>
                  <a:gd name="T84" fmla="*/ 1572 w 1636"/>
                  <a:gd name="T85" fmla="*/ 74 h 106"/>
                  <a:gd name="T86" fmla="*/ 1496 w 1636"/>
                  <a:gd name="T87" fmla="*/ 82 h 106"/>
                  <a:gd name="T88" fmla="*/ 1396 w 1636"/>
                  <a:gd name="T89" fmla="*/ 90 h 106"/>
                  <a:gd name="T90" fmla="*/ 1276 w 1636"/>
                  <a:gd name="T91" fmla="*/ 98 h 106"/>
                  <a:gd name="T92" fmla="*/ 1136 w 1636"/>
                  <a:gd name="T93" fmla="*/ 102 h 106"/>
                  <a:gd name="T94" fmla="*/ 982 w 1636"/>
                  <a:gd name="T95" fmla="*/ 106 h 106"/>
                  <a:gd name="T96" fmla="*/ 816 w 1636"/>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6" h="106">
                    <a:moveTo>
                      <a:pt x="816" y="106"/>
                    </a:moveTo>
                    <a:lnTo>
                      <a:pt x="816" y="106"/>
                    </a:lnTo>
                    <a:lnTo>
                      <a:pt x="652" y="106"/>
                    </a:lnTo>
                    <a:lnTo>
                      <a:pt x="498" y="102"/>
                    </a:lnTo>
                    <a:lnTo>
                      <a:pt x="360" y="98"/>
                    </a:lnTo>
                    <a:lnTo>
                      <a:pt x="240" y="90"/>
                    </a:lnTo>
                    <a:lnTo>
                      <a:pt x="140" y="82"/>
                    </a:lnTo>
                    <a:lnTo>
                      <a:pt x="64" y="74"/>
                    </a:lnTo>
                    <a:lnTo>
                      <a:pt x="38" y="70"/>
                    </a:lnTo>
                    <a:lnTo>
                      <a:pt x="18" y="64"/>
                    </a:lnTo>
                    <a:lnTo>
                      <a:pt x="4" y="58"/>
                    </a:lnTo>
                    <a:lnTo>
                      <a:pt x="2" y="56"/>
                    </a:lnTo>
                    <a:lnTo>
                      <a:pt x="0" y="54"/>
                    </a:lnTo>
                    <a:lnTo>
                      <a:pt x="2" y="50"/>
                    </a:lnTo>
                    <a:lnTo>
                      <a:pt x="4" y="48"/>
                    </a:lnTo>
                    <a:lnTo>
                      <a:pt x="18" y="42"/>
                    </a:lnTo>
                    <a:lnTo>
                      <a:pt x="38" y="38"/>
                    </a:lnTo>
                    <a:lnTo>
                      <a:pt x="64" y="32"/>
                    </a:lnTo>
                    <a:lnTo>
                      <a:pt x="140" y="22"/>
                    </a:lnTo>
                    <a:lnTo>
                      <a:pt x="240" y="14"/>
                    </a:lnTo>
                    <a:lnTo>
                      <a:pt x="360" y="8"/>
                    </a:lnTo>
                    <a:lnTo>
                      <a:pt x="498" y="4"/>
                    </a:lnTo>
                    <a:lnTo>
                      <a:pt x="652" y="0"/>
                    </a:lnTo>
                    <a:lnTo>
                      <a:pt x="816" y="0"/>
                    </a:lnTo>
                    <a:lnTo>
                      <a:pt x="982" y="0"/>
                    </a:lnTo>
                    <a:lnTo>
                      <a:pt x="1136" y="4"/>
                    </a:lnTo>
                    <a:lnTo>
                      <a:pt x="1276" y="8"/>
                    </a:lnTo>
                    <a:lnTo>
                      <a:pt x="1396" y="14"/>
                    </a:lnTo>
                    <a:lnTo>
                      <a:pt x="1496" y="22"/>
                    </a:lnTo>
                    <a:lnTo>
                      <a:pt x="1572" y="32"/>
                    </a:lnTo>
                    <a:lnTo>
                      <a:pt x="1598" y="38"/>
                    </a:lnTo>
                    <a:lnTo>
                      <a:pt x="1618" y="42"/>
                    </a:lnTo>
                    <a:lnTo>
                      <a:pt x="1630" y="48"/>
                    </a:lnTo>
                    <a:lnTo>
                      <a:pt x="1634" y="50"/>
                    </a:lnTo>
                    <a:lnTo>
                      <a:pt x="1636" y="54"/>
                    </a:lnTo>
                    <a:lnTo>
                      <a:pt x="1634" y="56"/>
                    </a:lnTo>
                    <a:lnTo>
                      <a:pt x="1630" y="58"/>
                    </a:lnTo>
                    <a:lnTo>
                      <a:pt x="1618" y="64"/>
                    </a:lnTo>
                    <a:lnTo>
                      <a:pt x="1598" y="70"/>
                    </a:lnTo>
                    <a:lnTo>
                      <a:pt x="1572" y="74"/>
                    </a:lnTo>
                    <a:lnTo>
                      <a:pt x="1496" y="82"/>
                    </a:lnTo>
                    <a:lnTo>
                      <a:pt x="1396" y="90"/>
                    </a:lnTo>
                    <a:lnTo>
                      <a:pt x="1276" y="98"/>
                    </a:lnTo>
                    <a:lnTo>
                      <a:pt x="1136" y="102"/>
                    </a:lnTo>
                    <a:lnTo>
                      <a:pt x="982" y="106"/>
                    </a:lnTo>
                    <a:lnTo>
                      <a:pt x="816"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2" name="Freeform 377"/>
              <p:cNvSpPr>
                <a:spLocks noChangeArrowheads="1"/>
              </p:cNvSpPr>
              <p:nvPr/>
            </p:nvSpPr>
            <p:spPr bwMode="auto">
              <a:xfrm>
                <a:off x="292" y="18"/>
                <a:ext cx="1644" cy="110"/>
              </a:xfrm>
              <a:custGeom>
                <a:avLst/>
                <a:gdLst>
                  <a:gd name="T0" fmla="*/ 820 w 1644"/>
                  <a:gd name="T1" fmla="*/ 0 h 110"/>
                  <a:gd name="T2" fmla="*/ 820 w 1644"/>
                  <a:gd name="T3" fmla="*/ 0 h 110"/>
                  <a:gd name="T4" fmla="*/ 654 w 1644"/>
                  <a:gd name="T5" fmla="*/ 2 h 110"/>
                  <a:gd name="T6" fmla="*/ 500 w 1644"/>
                  <a:gd name="T7" fmla="*/ 6 h 110"/>
                  <a:gd name="T8" fmla="*/ 362 w 1644"/>
                  <a:gd name="T9" fmla="*/ 10 h 110"/>
                  <a:gd name="T10" fmla="*/ 240 w 1644"/>
                  <a:gd name="T11" fmla="*/ 16 h 110"/>
                  <a:gd name="T12" fmla="*/ 140 w 1644"/>
                  <a:gd name="T13" fmla="*/ 24 h 110"/>
                  <a:gd name="T14" fmla="*/ 64 w 1644"/>
                  <a:gd name="T15" fmla="*/ 34 h 110"/>
                  <a:gd name="T16" fmla="*/ 36 w 1644"/>
                  <a:gd name="T17" fmla="*/ 40 h 110"/>
                  <a:gd name="T18" fmla="*/ 16 w 1644"/>
                  <a:gd name="T19" fmla="*/ 44 h 110"/>
                  <a:gd name="T20" fmla="*/ 4 w 1644"/>
                  <a:gd name="T21" fmla="*/ 50 h 110"/>
                  <a:gd name="T22" fmla="*/ 0 w 1644"/>
                  <a:gd name="T23" fmla="*/ 52 h 110"/>
                  <a:gd name="T24" fmla="*/ 0 w 1644"/>
                  <a:gd name="T25" fmla="*/ 56 h 110"/>
                  <a:gd name="T26" fmla="*/ 0 w 1644"/>
                  <a:gd name="T27" fmla="*/ 56 h 110"/>
                  <a:gd name="T28" fmla="*/ 0 w 1644"/>
                  <a:gd name="T29" fmla="*/ 58 h 110"/>
                  <a:gd name="T30" fmla="*/ 4 w 1644"/>
                  <a:gd name="T31" fmla="*/ 60 h 110"/>
                  <a:gd name="T32" fmla="*/ 16 w 1644"/>
                  <a:gd name="T33" fmla="*/ 66 h 110"/>
                  <a:gd name="T34" fmla="*/ 36 w 1644"/>
                  <a:gd name="T35" fmla="*/ 72 h 110"/>
                  <a:gd name="T36" fmla="*/ 64 w 1644"/>
                  <a:gd name="T37" fmla="*/ 76 h 110"/>
                  <a:gd name="T38" fmla="*/ 140 w 1644"/>
                  <a:gd name="T39" fmla="*/ 86 h 110"/>
                  <a:gd name="T40" fmla="*/ 240 w 1644"/>
                  <a:gd name="T41" fmla="*/ 94 h 110"/>
                  <a:gd name="T42" fmla="*/ 362 w 1644"/>
                  <a:gd name="T43" fmla="*/ 100 h 110"/>
                  <a:gd name="T44" fmla="*/ 500 w 1644"/>
                  <a:gd name="T45" fmla="*/ 104 h 110"/>
                  <a:gd name="T46" fmla="*/ 654 w 1644"/>
                  <a:gd name="T47" fmla="*/ 108 h 110"/>
                  <a:gd name="T48" fmla="*/ 820 w 1644"/>
                  <a:gd name="T49" fmla="*/ 110 h 110"/>
                  <a:gd name="T50" fmla="*/ 820 w 1644"/>
                  <a:gd name="T51" fmla="*/ 110 h 110"/>
                  <a:gd name="T52" fmla="*/ 986 w 1644"/>
                  <a:gd name="T53" fmla="*/ 108 h 110"/>
                  <a:gd name="T54" fmla="*/ 1142 w 1644"/>
                  <a:gd name="T55" fmla="*/ 104 h 110"/>
                  <a:gd name="T56" fmla="*/ 1282 w 1644"/>
                  <a:gd name="T57" fmla="*/ 100 h 110"/>
                  <a:gd name="T58" fmla="*/ 1404 w 1644"/>
                  <a:gd name="T59" fmla="*/ 94 h 110"/>
                  <a:gd name="T60" fmla="*/ 1504 w 1644"/>
                  <a:gd name="T61" fmla="*/ 86 h 110"/>
                  <a:gd name="T62" fmla="*/ 1580 w 1644"/>
                  <a:gd name="T63" fmla="*/ 76 h 110"/>
                  <a:gd name="T64" fmla="*/ 1608 w 1644"/>
                  <a:gd name="T65" fmla="*/ 72 h 110"/>
                  <a:gd name="T66" fmla="*/ 1628 w 1644"/>
                  <a:gd name="T67" fmla="*/ 66 h 110"/>
                  <a:gd name="T68" fmla="*/ 1640 w 1644"/>
                  <a:gd name="T69" fmla="*/ 60 h 110"/>
                  <a:gd name="T70" fmla="*/ 1644 w 1644"/>
                  <a:gd name="T71" fmla="*/ 58 h 110"/>
                  <a:gd name="T72" fmla="*/ 1644 w 1644"/>
                  <a:gd name="T73" fmla="*/ 56 h 110"/>
                  <a:gd name="T74" fmla="*/ 1644 w 1644"/>
                  <a:gd name="T75" fmla="*/ 56 h 110"/>
                  <a:gd name="T76" fmla="*/ 1644 w 1644"/>
                  <a:gd name="T77" fmla="*/ 52 h 110"/>
                  <a:gd name="T78" fmla="*/ 1640 w 1644"/>
                  <a:gd name="T79" fmla="*/ 50 h 110"/>
                  <a:gd name="T80" fmla="*/ 1628 w 1644"/>
                  <a:gd name="T81" fmla="*/ 44 h 110"/>
                  <a:gd name="T82" fmla="*/ 1608 w 1644"/>
                  <a:gd name="T83" fmla="*/ 40 h 110"/>
                  <a:gd name="T84" fmla="*/ 1580 w 1644"/>
                  <a:gd name="T85" fmla="*/ 34 h 110"/>
                  <a:gd name="T86" fmla="*/ 1504 w 1644"/>
                  <a:gd name="T87" fmla="*/ 24 h 110"/>
                  <a:gd name="T88" fmla="*/ 1404 w 1644"/>
                  <a:gd name="T89" fmla="*/ 16 h 110"/>
                  <a:gd name="T90" fmla="*/ 1282 w 1644"/>
                  <a:gd name="T91" fmla="*/ 10 h 110"/>
                  <a:gd name="T92" fmla="*/ 1142 w 1644"/>
                  <a:gd name="T93" fmla="*/ 6 h 110"/>
                  <a:gd name="T94" fmla="*/ 986 w 1644"/>
                  <a:gd name="T95" fmla="*/ 2 h 110"/>
                  <a:gd name="T96" fmla="*/ 820 w 1644"/>
                  <a:gd name="T9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4" h="110">
                    <a:moveTo>
                      <a:pt x="820" y="0"/>
                    </a:moveTo>
                    <a:lnTo>
                      <a:pt x="820" y="0"/>
                    </a:lnTo>
                    <a:lnTo>
                      <a:pt x="654" y="2"/>
                    </a:lnTo>
                    <a:lnTo>
                      <a:pt x="500" y="6"/>
                    </a:lnTo>
                    <a:lnTo>
                      <a:pt x="362" y="10"/>
                    </a:lnTo>
                    <a:lnTo>
                      <a:pt x="240" y="16"/>
                    </a:lnTo>
                    <a:lnTo>
                      <a:pt x="140" y="24"/>
                    </a:lnTo>
                    <a:lnTo>
                      <a:pt x="64" y="34"/>
                    </a:lnTo>
                    <a:lnTo>
                      <a:pt x="36" y="40"/>
                    </a:lnTo>
                    <a:lnTo>
                      <a:pt x="16" y="44"/>
                    </a:lnTo>
                    <a:lnTo>
                      <a:pt x="4" y="50"/>
                    </a:lnTo>
                    <a:lnTo>
                      <a:pt x="0" y="52"/>
                    </a:lnTo>
                    <a:lnTo>
                      <a:pt x="0" y="56"/>
                    </a:lnTo>
                    <a:lnTo>
                      <a:pt x="0" y="58"/>
                    </a:lnTo>
                    <a:lnTo>
                      <a:pt x="4" y="60"/>
                    </a:lnTo>
                    <a:lnTo>
                      <a:pt x="16" y="66"/>
                    </a:lnTo>
                    <a:lnTo>
                      <a:pt x="36" y="72"/>
                    </a:lnTo>
                    <a:lnTo>
                      <a:pt x="64" y="76"/>
                    </a:lnTo>
                    <a:lnTo>
                      <a:pt x="140" y="86"/>
                    </a:lnTo>
                    <a:lnTo>
                      <a:pt x="240" y="94"/>
                    </a:lnTo>
                    <a:lnTo>
                      <a:pt x="362" y="100"/>
                    </a:lnTo>
                    <a:lnTo>
                      <a:pt x="500" y="104"/>
                    </a:lnTo>
                    <a:lnTo>
                      <a:pt x="654" y="108"/>
                    </a:lnTo>
                    <a:lnTo>
                      <a:pt x="820" y="110"/>
                    </a:lnTo>
                    <a:lnTo>
                      <a:pt x="986" y="108"/>
                    </a:lnTo>
                    <a:lnTo>
                      <a:pt x="1142" y="104"/>
                    </a:lnTo>
                    <a:lnTo>
                      <a:pt x="1282" y="100"/>
                    </a:lnTo>
                    <a:lnTo>
                      <a:pt x="1404" y="94"/>
                    </a:lnTo>
                    <a:lnTo>
                      <a:pt x="1504" y="86"/>
                    </a:lnTo>
                    <a:lnTo>
                      <a:pt x="1580" y="76"/>
                    </a:lnTo>
                    <a:lnTo>
                      <a:pt x="1608" y="72"/>
                    </a:lnTo>
                    <a:lnTo>
                      <a:pt x="1628" y="66"/>
                    </a:lnTo>
                    <a:lnTo>
                      <a:pt x="1640" y="60"/>
                    </a:lnTo>
                    <a:lnTo>
                      <a:pt x="1644" y="58"/>
                    </a:lnTo>
                    <a:lnTo>
                      <a:pt x="1644" y="56"/>
                    </a:lnTo>
                    <a:lnTo>
                      <a:pt x="1644" y="52"/>
                    </a:lnTo>
                    <a:lnTo>
                      <a:pt x="1640" y="50"/>
                    </a:lnTo>
                    <a:lnTo>
                      <a:pt x="1628" y="44"/>
                    </a:lnTo>
                    <a:lnTo>
                      <a:pt x="1608" y="40"/>
                    </a:lnTo>
                    <a:lnTo>
                      <a:pt x="1580" y="34"/>
                    </a:lnTo>
                    <a:lnTo>
                      <a:pt x="1504" y="24"/>
                    </a:lnTo>
                    <a:lnTo>
                      <a:pt x="1404" y="16"/>
                    </a:lnTo>
                    <a:lnTo>
                      <a:pt x="1282" y="10"/>
                    </a:lnTo>
                    <a:lnTo>
                      <a:pt x="1142" y="6"/>
                    </a:lnTo>
                    <a:lnTo>
                      <a:pt x="986" y="2"/>
                    </a:lnTo>
                    <a:lnTo>
                      <a:pt x="8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3" name="Freeform 378"/>
              <p:cNvSpPr>
                <a:spLocks noEditPoints="1" noChangeArrowheads="1"/>
              </p:cNvSpPr>
              <p:nvPr/>
            </p:nvSpPr>
            <p:spPr bwMode="auto">
              <a:xfrm>
                <a:off x="296" y="20"/>
                <a:ext cx="1636" cy="106"/>
              </a:xfrm>
              <a:custGeom>
                <a:avLst/>
                <a:gdLst>
                  <a:gd name="T0" fmla="*/ 816 w 1636"/>
                  <a:gd name="T1" fmla="*/ 106 h 106"/>
                  <a:gd name="T2" fmla="*/ 500 w 1636"/>
                  <a:gd name="T3" fmla="*/ 102 h 106"/>
                  <a:gd name="T4" fmla="*/ 242 w 1636"/>
                  <a:gd name="T5" fmla="*/ 90 h 106"/>
                  <a:gd name="T6" fmla="*/ 70 w 1636"/>
                  <a:gd name="T7" fmla="*/ 74 h 106"/>
                  <a:gd name="T8" fmla="*/ 22 w 1636"/>
                  <a:gd name="T9" fmla="*/ 64 h 106"/>
                  <a:gd name="T10" fmla="*/ 6 w 1636"/>
                  <a:gd name="T11" fmla="*/ 56 h 106"/>
                  <a:gd name="T12" fmla="*/ 6 w 1636"/>
                  <a:gd name="T13" fmla="*/ 54 h 106"/>
                  <a:gd name="T14" fmla="*/ 10 w 1636"/>
                  <a:gd name="T15" fmla="*/ 48 h 106"/>
                  <a:gd name="T16" fmla="*/ 42 w 1636"/>
                  <a:gd name="T17" fmla="*/ 38 h 106"/>
                  <a:gd name="T18" fmla="*/ 144 w 1636"/>
                  <a:gd name="T19" fmla="*/ 24 h 106"/>
                  <a:gd name="T20" fmla="*/ 362 w 1636"/>
                  <a:gd name="T21" fmla="*/ 8 h 106"/>
                  <a:gd name="T22" fmla="*/ 652 w 1636"/>
                  <a:gd name="T23" fmla="*/ 0 h 106"/>
                  <a:gd name="T24" fmla="*/ 816 w 1636"/>
                  <a:gd name="T25" fmla="*/ 0 h 106"/>
                  <a:gd name="T26" fmla="*/ 1134 w 1636"/>
                  <a:gd name="T27" fmla="*/ 4 h 106"/>
                  <a:gd name="T28" fmla="*/ 1392 w 1636"/>
                  <a:gd name="T29" fmla="*/ 16 h 106"/>
                  <a:gd name="T30" fmla="*/ 1566 w 1636"/>
                  <a:gd name="T31" fmla="*/ 32 h 106"/>
                  <a:gd name="T32" fmla="*/ 1614 w 1636"/>
                  <a:gd name="T33" fmla="*/ 42 h 106"/>
                  <a:gd name="T34" fmla="*/ 1628 w 1636"/>
                  <a:gd name="T35" fmla="*/ 50 h 106"/>
                  <a:gd name="T36" fmla="*/ 1630 w 1636"/>
                  <a:gd name="T37" fmla="*/ 54 h 106"/>
                  <a:gd name="T38" fmla="*/ 1626 w 1636"/>
                  <a:gd name="T39" fmla="*/ 58 h 106"/>
                  <a:gd name="T40" fmla="*/ 1594 w 1636"/>
                  <a:gd name="T41" fmla="*/ 68 h 106"/>
                  <a:gd name="T42" fmla="*/ 1492 w 1636"/>
                  <a:gd name="T43" fmla="*/ 82 h 106"/>
                  <a:gd name="T44" fmla="*/ 1272 w 1636"/>
                  <a:gd name="T45" fmla="*/ 98 h 106"/>
                  <a:gd name="T46" fmla="*/ 980 w 1636"/>
                  <a:gd name="T47" fmla="*/ 106 h 106"/>
                  <a:gd name="T48" fmla="*/ 816 w 1636"/>
                  <a:gd name="T49" fmla="*/ 0 h 106"/>
                  <a:gd name="T50" fmla="*/ 652 w 1636"/>
                  <a:gd name="T51" fmla="*/ 0 h 106"/>
                  <a:gd name="T52" fmla="*/ 360 w 1636"/>
                  <a:gd name="T53" fmla="*/ 8 h 106"/>
                  <a:gd name="T54" fmla="*/ 140 w 1636"/>
                  <a:gd name="T55" fmla="*/ 22 h 106"/>
                  <a:gd name="T56" fmla="*/ 38 w 1636"/>
                  <a:gd name="T57" fmla="*/ 38 h 106"/>
                  <a:gd name="T58" fmla="*/ 4 w 1636"/>
                  <a:gd name="T59" fmla="*/ 48 h 106"/>
                  <a:gd name="T60" fmla="*/ 0 w 1636"/>
                  <a:gd name="T61" fmla="*/ 54 h 106"/>
                  <a:gd name="T62" fmla="*/ 2 w 1636"/>
                  <a:gd name="T63" fmla="*/ 56 h 106"/>
                  <a:gd name="T64" fmla="*/ 18 w 1636"/>
                  <a:gd name="T65" fmla="*/ 64 h 106"/>
                  <a:gd name="T66" fmla="*/ 64 w 1636"/>
                  <a:gd name="T67" fmla="*/ 74 h 106"/>
                  <a:gd name="T68" fmla="*/ 240 w 1636"/>
                  <a:gd name="T69" fmla="*/ 90 h 106"/>
                  <a:gd name="T70" fmla="*/ 498 w 1636"/>
                  <a:gd name="T71" fmla="*/ 102 h 106"/>
                  <a:gd name="T72" fmla="*/ 816 w 1636"/>
                  <a:gd name="T73" fmla="*/ 106 h 106"/>
                  <a:gd name="T74" fmla="*/ 982 w 1636"/>
                  <a:gd name="T75" fmla="*/ 106 h 106"/>
                  <a:gd name="T76" fmla="*/ 1276 w 1636"/>
                  <a:gd name="T77" fmla="*/ 98 h 106"/>
                  <a:gd name="T78" fmla="*/ 1496 w 1636"/>
                  <a:gd name="T79" fmla="*/ 82 h 106"/>
                  <a:gd name="T80" fmla="*/ 1598 w 1636"/>
                  <a:gd name="T81" fmla="*/ 70 h 106"/>
                  <a:gd name="T82" fmla="*/ 1630 w 1636"/>
                  <a:gd name="T83" fmla="*/ 58 h 106"/>
                  <a:gd name="T84" fmla="*/ 1636 w 1636"/>
                  <a:gd name="T85" fmla="*/ 54 h 106"/>
                  <a:gd name="T86" fmla="*/ 1634 w 1636"/>
                  <a:gd name="T87" fmla="*/ 50 h 106"/>
                  <a:gd name="T88" fmla="*/ 1618 w 1636"/>
                  <a:gd name="T89" fmla="*/ 42 h 106"/>
                  <a:gd name="T90" fmla="*/ 1572 w 1636"/>
                  <a:gd name="T91" fmla="*/ 32 h 106"/>
                  <a:gd name="T92" fmla="*/ 1396 w 1636"/>
                  <a:gd name="T93" fmla="*/ 14 h 106"/>
                  <a:gd name="T94" fmla="*/ 1136 w 1636"/>
                  <a:gd name="T95" fmla="*/ 4 h 106"/>
                  <a:gd name="T96" fmla="*/ 816 w 1636"/>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6" h="106">
                    <a:moveTo>
                      <a:pt x="816" y="106"/>
                    </a:moveTo>
                    <a:lnTo>
                      <a:pt x="816" y="106"/>
                    </a:lnTo>
                    <a:lnTo>
                      <a:pt x="652" y="106"/>
                    </a:lnTo>
                    <a:lnTo>
                      <a:pt x="500" y="102"/>
                    </a:lnTo>
                    <a:lnTo>
                      <a:pt x="362" y="98"/>
                    </a:lnTo>
                    <a:lnTo>
                      <a:pt x="242" y="90"/>
                    </a:lnTo>
                    <a:lnTo>
                      <a:pt x="144" y="82"/>
                    </a:lnTo>
                    <a:lnTo>
                      <a:pt x="70" y="74"/>
                    </a:lnTo>
                    <a:lnTo>
                      <a:pt x="42" y="68"/>
                    </a:lnTo>
                    <a:lnTo>
                      <a:pt x="22" y="64"/>
                    </a:lnTo>
                    <a:lnTo>
                      <a:pt x="10" y="58"/>
                    </a:lnTo>
                    <a:lnTo>
                      <a:pt x="6" y="56"/>
                    </a:lnTo>
                    <a:lnTo>
                      <a:pt x="6" y="54"/>
                    </a:lnTo>
                    <a:lnTo>
                      <a:pt x="6" y="50"/>
                    </a:lnTo>
                    <a:lnTo>
                      <a:pt x="10" y="48"/>
                    </a:lnTo>
                    <a:lnTo>
                      <a:pt x="22" y="42"/>
                    </a:lnTo>
                    <a:lnTo>
                      <a:pt x="42" y="38"/>
                    </a:lnTo>
                    <a:lnTo>
                      <a:pt x="70" y="32"/>
                    </a:lnTo>
                    <a:lnTo>
                      <a:pt x="144" y="24"/>
                    </a:lnTo>
                    <a:lnTo>
                      <a:pt x="242" y="16"/>
                    </a:lnTo>
                    <a:lnTo>
                      <a:pt x="362" y="8"/>
                    </a:lnTo>
                    <a:lnTo>
                      <a:pt x="500" y="4"/>
                    </a:lnTo>
                    <a:lnTo>
                      <a:pt x="652" y="0"/>
                    </a:lnTo>
                    <a:lnTo>
                      <a:pt x="816" y="0"/>
                    </a:lnTo>
                    <a:lnTo>
                      <a:pt x="980" y="0"/>
                    </a:lnTo>
                    <a:lnTo>
                      <a:pt x="1134" y="4"/>
                    </a:lnTo>
                    <a:lnTo>
                      <a:pt x="1272" y="8"/>
                    </a:lnTo>
                    <a:lnTo>
                      <a:pt x="1392" y="16"/>
                    </a:lnTo>
                    <a:lnTo>
                      <a:pt x="1492" y="24"/>
                    </a:lnTo>
                    <a:lnTo>
                      <a:pt x="1566" y="32"/>
                    </a:lnTo>
                    <a:lnTo>
                      <a:pt x="1594" y="38"/>
                    </a:lnTo>
                    <a:lnTo>
                      <a:pt x="1614" y="42"/>
                    </a:lnTo>
                    <a:lnTo>
                      <a:pt x="1626" y="48"/>
                    </a:lnTo>
                    <a:lnTo>
                      <a:pt x="1628" y="50"/>
                    </a:lnTo>
                    <a:lnTo>
                      <a:pt x="1630" y="54"/>
                    </a:lnTo>
                    <a:lnTo>
                      <a:pt x="1628" y="56"/>
                    </a:lnTo>
                    <a:lnTo>
                      <a:pt x="1626" y="58"/>
                    </a:lnTo>
                    <a:lnTo>
                      <a:pt x="1614" y="64"/>
                    </a:lnTo>
                    <a:lnTo>
                      <a:pt x="1594" y="68"/>
                    </a:lnTo>
                    <a:lnTo>
                      <a:pt x="1566" y="74"/>
                    </a:lnTo>
                    <a:lnTo>
                      <a:pt x="1492" y="82"/>
                    </a:lnTo>
                    <a:lnTo>
                      <a:pt x="1392" y="90"/>
                    </a:lnTo>
                    <a:lnTo>
                      <a:pt x="1272" y="98"/>
                    </a:lnTo>
                    <a:lnTo>
                      <a:pt x="1134" y="102"/>
                    </a:lnTo>
                    <a:lnTo>
                      <a:pt x="980" y="106"/>
                    </a:lnTo>
                    <a:lnTo>
                      <a:pt x="816" y="106"/>
                    </a:lnTo>
                    <a:close/>
                    <a:moveTo>
                      <a:pt x="816" y="0"/>
                    </a:moveTo>
                    <a:lnTo>
                      <a:pt x="816" y="0"/>
                    </a:lnTo>
                    <a:lnTo>
                      <a:pt x="652" y="0"/>
                    </a:lnTo>
                    <a:lnTo>
                      <a:pt x="498" y="4"/>
                    </a:lnTo>
                    <a:lnTo>
                      <a:pt x="360" y="8"/>
                    </a:lnTo>
                    <a:lnTo>
                      <a:pt x="240" y="14"/>
                    </a:lnTo>
                    <a:lnTo>
                      <a:pt x="140" y="22"/>
                    </a:lnTo>
                    <a:lnTo>
                      <a:pt x="64" y="32"/>
                    </a:lnTo>
                    <a:lnTo>
                      <a:pt x="38" y="38"/>
                    </a:lnTo>
                    <a:lnTo>
                      <a:pt x="18" y="42"/>
                    </a:lnTo>
                    <a:lnTo>
                      <a:pt x="4" y="48"/>
                    </a:lnTo>
                    <a:lnTo>
                      <a:pt x="2" y="50"/>
                    </a:lnTo>
                    <a:lnTo>
                      <a:pt x="0" y="54"/>
                    </a:lnTo>
                    <a:lnTo>
                      <a:pt x="2" y="56"/>
                    </a:lnTo>
                    <a:lnTo>
                      <a:pt x="4" y="58"/>
                    </a:lnTo>
                    <a:lnTo>
                      <a:pt x="18" y="64"/>
                    </a:lnTo>
                    <a:lnTo>
                      <a:pt x="38" y="70"/>
                    </a:lnTo>
                    <a:lnTo>
                      <a:pt x="64" y="74"/>
                    </a:lnTo>
                    <a:lnTo>
                      <a:pt x="140" y="82"/>
                    </a:lnTo>
                    <a:lnTo>
                      <a:pt x="240" y="90"/>
                    </a:lnTo>
                    <a:lnTo>
                      <a:pt x="360" y="98"/>
                    </a:lnTo>
                    <a:lnTo>
                      <a:pt x="498" y="102"/>
                    </a:lnTo>
                    <a:lnTo>
                      <a:pt x="652" y="106"/>
                    </a:lnTo>
                    <a:lnTo>
                      <a:pt x="816" y="106"/>
                    </a:lnTo>
                    <a:lnTo>
                      <a:pt x="982" y="106"/>
                    </a:lnTo>
                    <a:lnTo>
                      <a:pt x="1136" y="102"/>
                    </a:lnTo>
                    <a:lnTo>
                      <a:pt x="1276" y="98"/>
                    </a:lnTo>
                    <a:lnTo>
                      <a:pt x="1396" y="90"/>
                    </a:lnTo>
                    <a:lnTo>
                      <a:pt x="1496" y="82"/>
                    </a:lnTo>
                    <a:lnTo>
                      <a:pt x="1572" y="74"/>
                    </a:lnTo>
                    <a:lnTo>
                      <a:pt x="1598" y="70"/>
                    </a:lnTo>
                    <a:lnTo>
                      <a:pt x="1618" y="64"/>
                    </a:lnTo>
                    <a:lnTo>
                      <a:pt x="1630" y="58"/>
                    </a:lnTo>
                    <a:lnTo>
                      <a:pt x="1634" y="56"/>
                    </a:lnTo>
                    <a:lnTo>
                      <a:pt x="1636" y="54"/>
                    </a:lnTo>
                    <a:lnTo>
                      <a:pt x="1634" y="50"/>
                    </a:lnTo>
                    <a:lnTo>
                      <a:pt x="1630" y="48"/>
                    </a:lnTo>
                    <a:lnTo>
                      <a:pt x="1618" y="42"/>
                    </a:lnTo>
                    <a:lnTo>
                      <a:pt x="1598" y="38"/>
                    </a:lnTo>
                    <a:lnTo>
                      <a:pt x="1572" y="32"/>
                    </a:lnTo>
                    <a:lnTo>
                      <a:pt x="1496" y="22"/>
                    </a:lnTo>
                    <a:lnTo>
                      <a:pt x="1396" y="14"/>
                    </a:lnTo>
                    <a:lnTo>
                      <a:pt x="1276" y="8"/>
                    </a:lnTo>
                    <a:lnTo>
                      <a:pt x="1136" y="4"/>
                    </a:lnTo>
                    <a:lnTo>
                      <a:pt x="982" y="0"/>
                    </a:lnTo>
                    <a:lnTo>
                      <a:pt x="816" y="0"/>
                    </a:lnTo>
                    <a:close/>
                  </a:path>
                </a:pathLst>
              </a:custGeom>
              <a:solidFill>
                <a:srgbClr val="D3CF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4" name="Freeform 379"/>
              <p:cNvSpPr>
                <a:spLocks noChangeArrowheads="1"/>
              </p:cNvSpPr>
              <p:nvPr/>
            </p:nvSpPr>
            <p:spPr bwMode="auto">
              <a:xfrm>
                <a:off x="302" y="20"/>
                <a:ext cx="1624" cy="106"/>
              </a:xfrm>
              <a:custGeom>
                <a:avLst/>
                <a:gdLst>
                  <a:gd name="T0" fmla="*/ 810 w 1624"/>
                  <a:gd name="T1" fmla="*/ 106 h 106"/>
                  <a:gd name="T2" fmla="*/ 810 w 1624"/>
                  <a:gd name="T3" fmla="*/ 106 h 106"/>
                  <a:gd name="T4" fmla="*/ 646 w 1624"/>
                  <a:gd name="T5" fmla="*/ 106 h 106"/>
                  <a:gd name="T6" fmla="*/ 494 w 1624"/>
                  <a:gd name="T7" fmla="*/ 102 h 106"/>
                  <a:gd name="T8" fmla="*/ 356 w 1624"/>
                  <a:gd name="T9" fmla="*/ 98 h 106"/>
                  <a:gd name="T10" fmla="*/ 236 w 1624"/>
                  <a:gd name="T11" fmla="*/ 90 h 106"/>
                  <a:gd name="T12" fmla="*/ 138 w 1624"/>
                  <a:gd name="T13" fmla="*/ 82 h 106"/>
                  <a:gd name="T14" fmla="*/ 64 w 1624"/>
                  <a:gd name="T15" fmla="*/ 74 h 106"/>
                  <a:gd name="T16" fmla="*/ 36 w 1624"/>
                  <a:gd name="T17" fmla="*/ 68 h 106"/>
                  <a:gd name="T18" fmla="*/ 16 w 1624"/>
                  <a:gd name="T19" fmla="*/ 64 h 106"/>
                  <a:gd name="T20" fmla="*/ 4 w 1624"/>
                  <a:gd name="T21" fmla="*/ 58 h 106"/>
                  <a:gd name="T22" fmla="*/ 0 w 1624"/>
                  <a:gd name="T23" fmla="*/ 56 h 106"/>
                  <a:gd name="T24" fmla="*/ 0 w 1624"/>
                  <a:gd name="T25" fmla="*/ 54 h 106"/>
                  <a:gd name="T26" fmla="*/ 0 w 1624"/>
                  <a:gd name="T27" fmla="*/ 54 h 106"/>
                  <a:gd name="T28" fmla="*/ 0 w 1624"/>
                  <a:gd name="T29" fmla="*/ 50 h 106"/>
                  <a:gd name="T30" fmla="*/ 4 w 1624"/>
                  <a:gd name="T31" fmla="*/ 48 h 106"/>
                  <a:gd name="T32" fmla="*/ 16 w 1624"/>
                  <a:gd name="T33" fmla="*/ 42 h 106"/>
                  <a:gd name="T34" fmla="*/ 36 w 1624"/>
                  <a:gd name="T35" fmla="*/ 38 h 106"/>
                  <a:gd name="T36" fmla="*/ 64 w 1624"/>
                  <a:gd name="T37" fmla="*/ 32 h 106"/>
                  <a:gd name="T38" fmla="*/ 138 w 1624"/>
                  <a:gd name="T39" fmla="*/ 24 h 106"/>
                  <a:gd name="T40" fmla="*/ 236 w 1624"/>
                  <a:gd name="T41" fmla="*/ 16 h 106"/>
                  <a:gd name="T42" fmla="*/ 356 w 1624"/>
                  <a:gd name="T43" fmla="*/ 8 h 106"/>
                  <a:gd name="T44" fmla="*/ 494 w 1624"/>
                  <a:gd name="T45" fmla="*/ 4 h 106"/>
                  <a:gd name="T46" fmla="*/ 646 w 1624"/>
                  <a:gd name="T47" fmla="*/ 0 h 106"/>
                  <a:gd name="T48" fmla="*/ 810 w 1624"/>
                  <a:gd name="T49" fmla="*/ 0 h 106"/>
                  <a:gd name="T50" fmla="*/ 810 w 1624"/>
                  <a:gd name="T51" fmla="*/ 0 h 106"/>
                  <a:gd name="T52" fmla="*/ 974 w 1624"/>
                  <a:gd name="T53" fmla="*/ 0 h 106"/>
                  <a:gd name="T54" fmla="*/ 1128 w 1624"/>
                  <a:gd name="T55" fmla="*/ 4 h 106"/>
                  <a:gd name="T56" fmla="*/ 1266 w 1624"/>
                  <a:gd name="T57" fmla="*/ 8 h 106"/>
                  <a:gd name="T58" fmla="*/ 1386 w 1624"/>
                  <a:gd name="T59" fmla="*/ 16 h 106"/>
                  <a:gd name="T60" fmla="*/ 1486 w 1624"/>
                  <a:gd name="T61" fmla="*/ 24 h 106"/>
                  <a:gd name="T62" fmla="*/ 1560 w 1624"/>
                  <a:gd name="T63" fmla="*/ 32 h 106"/>
                  <a:gd name="T64" fmla="*/ 1588 w 1624"/>
                  <a:gd name="T65" fmla="*/ 38 h 106"/>
                  <a:gd name="T66" fmla="*/ 1608 w 1624"/>
                  <a:gd name="T67" fmla="*/ 42 h 106"/>
                  <a:gd name="T68" fmla="*/ 1620 w 1624"/>
                  <a:gd name="T69" fmla="*/ 48 h 106"/>
                  <a:gd name="T70" fmla="*/ 1622 w 1624"/>
                  <a:gd name="T71" fmla="*/ 50 h 106"/>
                  <a:gd name="T72" fmla="*/ 1624 w 1624"/>
                  <a:gd name="T73" fmla="*/ 54 h 106"/>
                  <a:gd name="T74" fmla="*/ 1624 w 1624"/>
                  <a:gd name="T75" fmla="*/ 54 h 106"/>
                  <a:gd name="T76" fmla="*/ 1622 w 1624"/>
                  <a:gd name="T77" fmla="*/ 56 h 106"/>
                  <a:gd name="T78" fmla="*/ 1620 w 1624"/>
                  <a:gd name="T79" fmla="*/ 58 h 106"/>
                  <a:gd name="T80" fmla="*/ 1608 w 1624"/>
                  <a:gd name="T81" fmla="*/ 64 h 106"/>
                  <a:gd name="T82" fmla="*/ 1588 w 1624"/>
                  <a:gd name="T83" fmla="*/ 68 h 106"/>
                  <a:gd name="T84" fmla="*/ 1560 w 1624"/>
                  <a:gd name="T85" fmla="*/ 74 h 106"/>
                  <a:gd name="T86" fmla="*/ 1486 w 1624"/>
                  <a:gd name="T87" fmla="*/ 82 h 106"/>
                  <a:gd name="T88" fmla="*/ 1386 w 1624"/>
                  <a:gd name="T89" fmla="*/ 90 h 106"/>
                  <a:gd name="T90" fmla="*/ 1266 w 1624"/>
                  <a:gd name="T91" fmla="*/ 98 h 106"/>
                  <a:gd name="T92" fmla="*/ 1128 w 1624"/>
                  <a:gd name="T93" fmla="*/ 102 h 106"/>
                  <a:gd name="T94" fmla="*/ 974 w 1624"/>
                  <a:gd name="T95" fmla="*/ 106 h 106"/>
                  <a:gd name="T96" fmla="*/ 810 w 1624"/>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4" h="106">
                    <a:moveTo>
                      <a:pt x="810" y="106"/>
                    </a:moveTo>
                    <a:lnTo>
                      <a:pt x="810" y="106"/>
                    </a:lnTo>
                    <a:lnTo>
                      <a:pt x="646" y="106"/>
                    </a:lnTo>
                    <a:lnTo>
                      <a:pt x="494" y="102"/>
                    </a:lnTo>
                    <a:lnTo>
                      <a:pt x="356" y="98"/>
                    </a:lnTo>
                    <a:lnTo>
                      <a:pt x="236" y="90"/>
                    </a:lnTo>
                    <a:lnTo>
                      <a:pt x="138" y="82"/>
                    </a:lnTo>
                    <a:lnTo>
                      <a:pt x="64" y="74"/>
                    </a:lnTo>
                    <a:lnTo>
                      <a:pt x="36" y="68"/>
                    </a:lnTo>
                    <a:lnTo>
                      <a:pt x="16" y="64"/>
                    </a:lnTo>
                    <a:lnTo>
                      <a:pt x="4" y="58"/>
                    </a:lnTo>
                    <a:lnTo>
                      <a:pt x="0" y="56"/>
                    </a:lnTo>
                    <a:lnTo>
                      <a:pt x="0" y="54"/>
                    </a:lnTo>
                    <a:lnTo>
                      <a:pt x="0" y="50"/>
                    </a:lnTo>
                    <a:lnTo>
                      <a:pt x="4" y="48"/>
                    </a:lnTo>
                    <a:lnTo>
                      <a:pt x="16" y="42"/>
                    </a:lnTo>
                    <a:lnTo>
                      <a:pt x="36" y="38"/>
                    </a:lnTo>
                    <a:lnTo>
                      <a:pt x="64" y="32"/>
                    </a:lnTo>
                    <a:lnTo>
                      <a:pt x="138" y="24"/>
                    </a:lnTo>
                    <a:lnTo>
                      <a:pt x="236" y="16"/>
                    </a:lnTo>
                    <a:lnTo>
                      <a:pt x="356" y="8"/>
                    </a:lnTo>
                    <a:lnTo>
                      <a:pt x="494" y="4"/>
                    </a:lnTo>
                    <a:lnTo>
                      <a:pt x="646" y="0"/>
                    </a:lnTo>
                    <a:lnTo>
                      <a:pt x="810" y="0"/>
                    </a:lnTo>
                    <a:lnTo>
                      <a:pt x="974" y="0"/>
                    </a:lnTo>
                    <a:lnTo>
                      <a:pt x="1128" y="4"/>
                    </a:lnTo>
                    <a:lnTo>
                      <a:pt x="1266" y="8"/>
                    </a:lnTo>
                    <a:lnTo>
                      <a:pt x="1386" y="16"/>
                    </a:lnTo>
                    <a:lnTo>
                      <a:pt x="1486" y="24"/>
                    </a:lnTo>
                    <a:lnTo>
                      <a:pt x="1560" y="32"/>
                    </a:lnTo>
                    <a:lnTo>
                      <a:pt x="1588" y="38"/>
                    </a:lnTo>
                    <a:lnTo>
                      <a:pt x="1608" y="42"/>
                    </a:lnTo>
                    <a:lnTo>
                      <a:pt x="1620" y="48"/>
                    </a:lnTo>
                    <a:lnTo>
                      <a:pt x="1622" y="50"/>
                    </a:lnTo>
                    <a:lnTo>
                      <a:pt x="1624" y="54"/>
                    </a:lnTo>
                    <a:lnTo>
                      <a:pt x="1622" y="56"/>
                    </a:lnTo>
                    <a:lnTo>
                      <a:pt x="1620" y="58"/>
                    </a:lnTo>
                    <a:lnTo>
                      <a:pt x="1608" y="64"/>
                    </a:lnTo>
                    <a:lnTo>
                      <a:pt x="1588" y="68"/>
                    </a:lnTo>
                    <a:lnTo>
                      <a:pt x="1560" y="74"/>
                    </a:lnTo>
                    <a:lnTo>
                      <a:pt x="1486" y="82"/>
                    </a:lnTo>
                    <a:lnTo>
                      <a:pt x="1386" y="90"/>
                    </a:lnTo>
                    <a:lnTo>
                      <a:pt x="1266" y="98"/>
                    </a:lnTo>
                    <a:lnTo>
                      <a:pt x="1128" y="102"/>
                    </a:lnTo>
                    <a:lnTo>
                      <a:pt x="974" y="106"/>
                    </a:lnTo>
                    <a:lnTo>
                      <a:pt x="81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5" name="Freeform 380"/>
              <p:cNvSpPr>
                <a:spLocks noChangeArrowheads="1"/>
              </p:cNvSpPr>
              <p:nvPr/>
            </p:nvSpPr>
            <p:spPr bwMode="auto">
              <a:xfrm>
                <a:off x="296" y="20"/>
                <a:ext cx="1636" cy="106"/>
              </a:xfrm>
              <a:custGeom>
                <a:avLst/>
                <a:gdLst>
                  <a:gd name="T0" fmla="*/ 816 w 1636"/>
                  <a:gd name="T1" fmla="*/ 0 h 106"/>
                  <a:gd name="T2" fmla="*/ 816 w 1636"/>
                  <a:gd name="T3" fmla="*/ 0 h 106"/>
                  <a:gd name="T4" fmla="*/ 652 w 1636"/>
                  <a:gd name="T5" fmla="*/ 0 h 106"/>
                  <a:gd name="T6" fmla="*/ 498 w 1636"/>
                  <a:gd name="T7" fmla="*/ 4 h 106"/>
                  <a:gd name="T8" fmla="*/ 360 w 1636"/>
                  <a:gd name="T9" fmla="*/ 8 h 106"/>
                  <a:gd name="T10" fmla="*/ 240 w 1636"/>
                  <a:gd name="T11" fmla="*/ 14 h 106"/>
                  <a:gd name="T12" fmla="*/ 140 w 1636"/>
                  <a:gd name="T13" fmla="*/ 22 h 106"/>
                  <a:gd name="T14" fmla="*/ 64 w 1636"/>
                  <a:gd name="T15" fmla="*/ 32 h 106"/>
                  <a:gd name="T16" fmla="*/ 38 w 1636"/>
                  <a:gd name="T17" fmla="*/ 38 h 106"/>
                  <a:gd name="T18" fmla="*/ 18 w 1636"/>
                  <a:gd name="T19" fmla="*/ 42 h 106"/>
                  <a:gd name="T20" fmla="*/ 4 w 1636"/>
                  <a:gd name="T21" fmla="*/ 48 h 106"/>
                  <a:gd name="T22" fmla="*/ 2 w 1636"/>
                  <a:gd name="T23" fmla="*/ 50 h 106"/>
                  <a:gd name="T24" fmla="*/ 0 w 1636"/>
                  <a:gd name="T25" fmla="*/ 54 h 106"/>
                  <a:gd name="T26" fmla="*/ 0 w 1636"/>
                  <a:gd name="T27" fmla="*/ 54 h 106"/>
                  <a:gd name="T28" fmla="*/ 2 w 1636"/>
                  <a:gd name="T29" fmla="*/ 56 h 106"/>
                  <a:gd name="T30" fmla="*/ 4 w 1636"/>
                  <a:gd name="T31" fmla="*/ 58 h 106"/>
                  <a:gd name="T32" fmla="*/ 18 w 1636"/>
                  <a:gd name="T33" fmla="*/ 64 h 106"/>
                  <a:gd name="T34" fmla="*/ 38 w 1636"/>
                  <a:gd name="T35" fmla="*/ 70 h 106"/>
                  <a:gd name="T36" fmla="*/ 64 w 1636"/>
                  <a:gd name="T37" fmla="*/ 74 h 106"/>
                  <a:gd name="T38" fmla="*/ 140 w 1636"/>
                  <a:gd name="T39" fmla="*/ 82 h 106"/>
                  <a:gd name="T40" fmla="*/ 240 w 1636"/>
                  <a:gd name="T41" fmla="*/ 90 h 106"/>
                  <a:gd name="T42" fmla="*/ 360 w 1636"/>
                  <a:gd name="T43" fmla="*/ 98 h 106"/>
                  <a:gd name="T44" fmla="*/ 498 w 1636"/>
                  <a:gd name="T45" fmla="*/ 102 h 106"/>
                  <a:gd name="T46" fmla="*/ 652 w 1636"/>
                  <a:gd name="T47" fmla="*/ 106 h 106"/>
                  <a:gd name="T48" fmla="*/ 816 w 1636"/>
                  <a:gd name="T49" fmla="*/ 106 h 106"/>
                  <a:gd name="T50" fmla="*/ 816 w 1636"/>
                  <a:gd name="T51" fmla="*/ 106 h 106"/>
                  <a:gd name="T52" fmla="*/ 982 w 1636"/>
                  <a:gd name="T53" fmla="*/ 106 h 106"/>
                  <a:gd name="T54" fmla="*/ 1136 w 1636"/>
                  <a:gd name="T55" fmla="*/ 102 h 106"/>
                  <a:gd name="T56" fmla="*/ 1276 w 1636"/>
                  <a:gd name="T57" fmla="*/ 98 h 106"/>
                  <a:gd name="T58" fmla="*/ 1396 w 1636"/>
                  <a:gd name="T59" fmla="*/ 90 h 106"/>
                  <a:gd name="T60" fmla="*/ 1496 w 1636"/>
                  <a:gd name="T61" fmla="*/ 82 h 106"/>
                  <a:gd name="T62" fmla="*/ 1572 w 1636"/>
                  <a:gd name="T63" fmla="*/ 74 h 106"/>
                  <a:gd name="T64" fmla="*/ 1598 w 1636"/>
                  <a:gd name="T65" fmla="*/ 70 h 106"/>
                  <a:gd name="T66" fmla="*/ 1618 w 1636"/>
                  <a:gd name="T67" fmla="*/ 64 h 106"/>
                  <a:gd name="T68" fmla="*/ 1630 w 1636"/>
                  <a:gd name="T69" fmla="*/ 58 h 106"/>
                  <a:gd name="T70" fmla="*/ 1634 w 1636"/>
                  <a:gd name="T71" fmla="*/ 56 h 106"/>
                  <a:gd name="T72" fmla="*/ 1636 w 1636"/>
                  <a:gd name="T73" fmla="*/ 54 h 106"/>
                  <a:gd name="T74" fmla="*/ 1636 w 1636"/>
                  <a:gd name="T75" fmla="*/ 54 h 106"/>
                  <a:gd name="T76" fmla="*/ 1634 w 1636"/>
                  <a:gd name="T77" fmla="*/ 50 h 106"/>
                  <a:gd name="T78" fmla="*/ 1630 w 1636"/>
                  <a:gd name="T79" fmla="*/ 48 h 106"/>
                  <a:gd name="T80" fmla="*/ 1618 w 1636"/>
                  <a:gd name="T81" fmla="*/ 42 h 106"/>
                  <a:gd name="T82" fmla="*/ 1598 w 1636"/>
                  <a:gd name="T83" fmla="*/ 38 h 106"/>
                  <a:gd name="T84" fmla="*/ 1572 w 1636"/>
                  <a:gd name="T85" fmla="*/ 32 h 106"/>
                  <a:gd name="T86" fmla="*/ 1496 w 1636"/>
                  <a:gd name="T87" fmla="*/ 22 h 106"/>
                  <a:gd name="T88" fmla="*/ 1396 w 1636"/>
                  <a:gd name="T89" fmla="*/ 14 h 106"/>
                  <a:gd name="T90" fmla="*/ 1276 w 1636"/>
                  <a:gd name="T91" fmla="*/ 8 h 106"/>
                  <a:gd name="T92" fmla="*/ 1136 w 1636"/>
                  <a:gd name="T93" fmla="*/ 4 h 106"/>
                  <a:gd name="T94" fmla="*/ 982 w 1636"/>
                  <a:gd name="T95" fmla="*/ 0 h 106"/>
                  <a:gd name="T96" fmla="*/ 816 w 1636"/>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6" h="106">
                    <a:moveTo>
                      <a:pt x="816" y="0"/>
                    </a:moveTo>
                    <a:lnTo>
                      <a:pt x="816" y="0"/>
                    </a:lnTo>
                    <a:lnTo>
                      <a:pt x="652" y="0"/>
                    </a:lnTo>
                    <a:lnTo>
                      <a:pt x="498" y="4"/>
                    </a:lnTo>
                    <a:lnTo>
                      <a:pt x="360" y="8"/>
                    </a:lnTo>
                    <a:lnTo>
                      <a:pt x="240" y="14"/>
                    </a:lnTo>
                    <a:lnTo>
                      <a:pt x="140" y="22"/>
                    </a:lnTo>
                    <a:lnTo>
                      <a:pt x="64" y="32"/>
                    </a:lnTo>
                    <a:lnTo>
                      <a:pt x="38" y="38"/>
                    </a:lnTo>
                    <a:lnTo>
                      <a:pt x="18" y="42"/>
                    </a:lnTo>
                    <a:lnTo>
                      <a:pt x="4" y="48"/>
                    </a:lnTo>
                    <a:lnTo>
                      <a:pt x="2" y="50"/>
                    </a:lnTo>
                    <a:lnTo>
                      <a:pt x="0" y="54"/>
                    </a:lnTo>
                    <a:lnTo>
                      <a:pt x="2" y="56"/>
                    </a:lnTo>
                    <a:lnTo>
                      <a:pt x="4" y="58"/>
                    </a:lnTo>
                    <a:lnTo>
                      <a:pt x="18" y="64"/>
                    </a:lnTo>
                    <a:lnTo>
                      <a:pt x="38" y="70"/>
                    </a:lnTo>
                    <a:lnTo>
                      <a:pt x="64" y="74"/>
                    </a:lnTo>
                    <a:lnTo>
                      <a:pt x="140" y="82"/>
                    </a:lnTo>
                    <a:lnTo>
                      <a:pt x="240" y="90"/>
                    </a:lnTo>
                    <a:lnTo>
                      <a:pt x="360" y="98"/>
                    </a:lnTo>
                    <a:lnTo>
                      <a:pt x="498" y="102"/>
                    </a:lnTo>
                    <a:lnTo>
                      <a:pt x="652" y="106"/>
                    </a:lnTo>
                    <a:lnTo>
                      <a:pt x="816" y="106"/>
                    </a:lnTo>
                    <a:lnTo>
                      <a:pt x="982" y="106"/>
                    </a:lnTo>
                    <a:lnTo>
                      <a:pt x="1136" y="102"/>
                    </a:lnTo>
                    <a:lnTo>
                      <a:pt x="1276" y="98"/>
                    </a:lnTo>
                    <a:lnTo>
                      <a:pt x="1396" y="90"/>
                    </a:lnTo>
                    <a:lnTo>
                      <a:pt x="1496" y="82"/>
                    </a:lnTo>
                    <a:lnTo>
                      <a:pt x="1572" y="74"/>
                    </a:lnTo>
                    <a:lnTo>
                      <a:pt x="1598" y="70"/>
                    </a:lnTo>
                    <a:lnTo>
                      <a:pt x="1618" y="64"/>
                    </a:lnTo>
                    <a:lnTo>
                      <a:pt x="1630" y="58"/>
                    </a:lnTo>
                    <a:lnTo>
                      <a:pt x="1634" y="56"/>
                    </a:lnTo>
                    <a:lnTo>
                      <a:pt x="1636" y="54"/>
                    </a:lnTo>
                    <a:lnTo>
                      <a:pt x="1634" y="50"/>
                    </a:lnTo>
                    <a:lnTo>
                      <a:pt x="1630" y="48"/>
                    </a:lnTo>
                    <a:lnTo>
                      <a:pt x="1618" y="42"/>
                    </a:lnTo>
                    <a:lnTo>
                      <a:pt x="1598" y="38"/>
                    </a:lnTo>
                    <a:lnTo>
                      <a:pt x="1572" y="32"/>
                    </a:lnTo>
                    <a:lnTo>
                      <a:pt x="1496" y="22"/>
                    </a:lnTo>
                    <a:lnTo>
                      <a:pt x="1396" y="14"/>
                    </a:lnTo>
                    <a:lnTo>
                      <a:pt x="1276" y="8"/>
                    </a:lnTo>
                    <a:lnTo>
                      <a:pt x="1136" y="4"/>
                    </a:lnTo>
                    <a:lnTo>
                      <a:pt x="982" y="0"/>
                    </a:lnTo>
                    <a:lnTo>
                      <a:pt x="8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6" name="Freeform 381"/>
              <p:cNvSpPr>
                <a:spLocks noEditPoints="1" noChangeArrowheads="1"/>
              </p:cNvSpPr>
              <p:nvPr/>
            </p:nvSpPr>
            <p:spPr bwMode="auto">
              <a:xfrm>
                <a:off x="302" y="20"/>
                <a:ext cx="1624" cy="106"/>
              </a:xfrm>
              <a:custGeom>
                <a:avLst/>
                <a:gdLst>
                  <a:gd name="T0" fmla="*/ 810 w 1624"/>
                  <a:gd name="T1" fmla="*/ 106 h 106"/>
                  <a:gd name="T2" fmla="*/ 496 w 1624"/>
                  <a:gd name="T3" fmla="*/ 102 h 106"/>
                  <a:gd name="T4" fmla="*/ 240 w 1624"/>
                  <a:gd name="T5" fmla="*/ 90 h 106"/>
                  <a:gd name="T6" fmla="*/ 68 w 1624"/>
                  <a:gd name="T7" fmla="*/ 74 h 106"/>
                  <a:gd name="T8" fmla="*/ 22 w 1624"/>
                  <a:gd name="T9" fmla="*/ 64 h 106"/>
                  <a:gd name="T10" fmla="*/ 6 w 1624"/>
                  <a:gd name="T11" fmla="*/ 56 h 106"/>
                  <a:gd name="T12" fmla="*/ 4 w 1624"/>
                  <a:gd name="T13" fmla="*/ 54 h 106"/>
                  <a:gd name="T14" fmla="*/ 10 w 1624"/>
                  <a:gd name="T15" fmla="*/ 48 h 106"/>
                  <a:gd name="T16" fmla="*/ 42 w 1624"/>
                  <a:gd name="T17" fmla="*/ 38 h 106"/>
                  <a:gd name="T18" fmla="*/ 142 w 1624"/>
                  <a:gd name="T19" fmla="*/ 24 h 106"/>
                  <a:gd name="T20" fmla="*/ 360 w 1624"/>
                  <a:gd name="T21" fmla="*/ 8 h 106"/>
                  <a:gd name="T22" fmla="*/ 648 w 1624"/>
                  <a:gd name="T23" fmla="*/ 0 h 106"/>
                  <a:gd name="T24" fmla="*/ 810 w 1624"/>
                  <a:gd name="T25" fmla="*/ 0 h 106"/>
                  <a:gd name="T26" fmla="*/ 1126 w 1624"/>
                  <a:gd name="T27" fmla="*/ 4 h 106"/>
                  <a:gd name="T28" fmla="*/ 1384 w 1624"/>
                  <a:gd name="T29" fmla="*/ 16 h 106"/>
                  <a:gd name="T30" fmla="*/ 1556 w 1624"/>
                  <a:gd name="T31" fmla="*/ 32 h 106"/>
                  <a:gd name="T32" fmla="*/ 1602 w 1624"/>
                  <a:gd name="T33" fmla="*/ 42 h 106"/>
                  <a:gd name="T34" fmla="*/ 1618 w 1624"/>
                  <a:gd name="T35" fmla="*/ 50 h 106"/>
                  <a:gd name="T36" fmla="*/ 1618 w 1624"/>
                  <a:gd name="T37" fmla="*/ 54 h 106"/>
                  <a:gd name="T38" fmla="*/ 1614 w 1624"/>
                  <a:gd name="T39" fmla="*/ 58 h 106"/>
                  <a:gd name="T40" fmla="*/ 1582 w 1624"/>
                  <a:gd name="T41" fmla="*/ 68 h 106"/>
                  <a:gd name="T42" fmla="*/ 1482 w 1624"/>
                  <a:gd name="T43" fmla="*/ 82 h 106"/>
                  <a:gd name="T44" fmla="*/ 1264 w 1624"/>
                  <a:gd name="T45" fmla="*/ 98 h 106"/>
                  <a:gd name="T46" fmla="*/ 974 w 1624"/>
                  <a:gd name="T47" fmla="*/ 106 h 106"/>
                  <a:gd name="T48" fmla="*/ 810 w 1624"/>
                  <a:gd name="T49" fmla="*/ 0 h 106"/>
                  <a:gd name="T50" fmla="*/ 646 w 1624"/>
                  <a:gd name="T51" fmla="*/ 0 h 106"/>
                  <a:gd name="T52" fmla="*/ 356 w 1624"/>
                  <a:gd name="T53" fmla="*/ 8 h 106"/>
                  <a:gd name="T54" fmla="*/ 138 w 1624"/>
                  <a:gd name="T55" fmla="*/ 24 h 106"/>
                  <a:gd name="T56" fmla="*/ 36 w 1624"/>
                  <a:gd name="T57" fmla="*/ 38 h 106"/>
                  <a:gd name="T58" fmla="*/ 4 w 1624"/>
                  <a:gd name="T59" fmla="*/ 48 h 106"/>
                  <a:gd name="T60" fmla="*/ 0 w 1624"/>
                  <a:gd name="T61" fmla="*/ 54 h 106"/>
                  <a:gd name="T62" fmla="*/ 0 w 1624"/>
                  <a:gd name="T63" fmla="*/ 56 h 106"/>
                  <a:gd name="T64" fmla="*/ 16 w 1624"/>
                  <a:gd name="T65" fmla="*/ 64 h 106"/>
                  <a:gd name="T66" fmla="*/ 64 w 1624"/>
                  <a:gd name="T67" fmla="*/ 74 h 106"/>
                  <a:gd name="T68" fmla="*/ 236 w 1624"/>
                  <a:gd name="T69" fmla="*/ 90 h 106"/>
                  <a:gd name="T70" fmla="*/ 494 w 1624"/>
                  <a:gd name="T71" fmla="*/ 102 h 106"/>
                  <a:gd name="T72" fmla="*/ 810 w 1624"/>
                  <a:gd name="T73" fmla="*/ 106 h 106"/>
                  <a:gd name="T74" fmla="*/ 974 w 1624"/>
                  <a:gd name="T75" fmla="*/ 106 h 106"/>
                  <a:gd name="T76" fmla="*/ 1266 w 1624"/>
                  <a:gd name="T77" fmla="*/ 98 h 106"/>
                  <a:gd name="T78" fmla="*/ 1486 w 1624"/>
                  <a:gd name="T79" fmla="*/ 82 h 106"/>
                  <a:gd name="T80" fmla="*/ 1588 w 1624"/>
                  <a:gd name="T81" fmla="*/ 68 h 106"/>
                  <a:gd name="T82" fmla="*/ 1620 w 1624"/>
                  <a:gd name="T83" fmla="*/ 58 h 106"/>
                  <a:gd name="T84" fmla="*/ 1624 w 1624"/>
                  <a:gd name="T85" fmla="*/ 54 h 106"/>
                  <a:gd name="T86" fmla="*/ 1622 w 1624"/>
                  <a:gd name="T87" fmla="*/ 50 h 106"/>
                  <a:gd name="T88" fmla="*/ 1608 w 1624"/>
                  <a:gd name="T89" fmla="*/ 42 h 106"/>
                  <a:gd name="T90" fmla="*/ 1560 w 1624"/>
                  <a:gd name="T91" fmla="*/ 32 h 106"/>
                  <a:gd name="T92" fmla="*/ 1386 w 1624"/>
                  <a:gd name="T93" fmla="*/ 16 h 106"/>
                  <a:gd name="T94" fmla="*/ 1128 w 1624"/>
                  <a:gd name="T95" fmla="*/ 4 h 106"/>
                  <a:gd name="T96" fmla="*/ 810 w 162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4" h="106">
                    <a:moveTo>
                      <a:pt x="810" y="106"/>
                    </a:moveTo>
                    <a:lnTo>
                      <a:pt x="810" y="106"/>
                    </a:lnTo>
                    <a:lnTo>
                      <a:pt x="648" y="106"/>
                    </a:lnTo>
                    <a:lnTo>
                      <a:pt x="496" y="102"/>
                    </a:lnTo>
                    <a:lnTo>
                      <a:pt x="360" y="98"/>
                    </a:lnTo>
                    <a:lnTo>
                      <a:pt x="240" y="90"/>
                    </a:lnTo>
                    <a:lnTo>
                      <a:pt x="142" y="82"/>
                    </a:lnTo>
                    <a:lnTo>
                      <a:pt x="68" y="74"/>
                    </a:lnTo>
                    <a:lnTo>
                      <a:pt x="42" y="68"/>
                    </a:lnTo>
                    <a:lnTo>
                      <a:pt x="22" y="64"/>
                    </a:lnTo>
                    <a:lnTo>
                      <a:pt x="10" y="58"/>
                    </a:lnTo>
                    <a:lnTo>
                      <a:pt x="6" y="56"/>
                    </a:lnTo>
                    <a:lnTo>
                      <a:pt x="4" y="54"/>
                    </a:lnTo>
                    <a:lnTo>
                      <a:pt x="6" y="50"/>
                    </a:lnTo>
                    <a:lnTo>
                      <a:pt x="10" y="48"/>
                    </a:lnTo>
                    <a:lnTo>
                      <a:pt x="22" y="42"/>
                    </a:lnTo>
                    <a:lnTo>
                      <a:pt x="42" y="38"/>
                    </a:lnTo>
                    <a:lnTo>
                      <a:pt x="68" y="32"/>
                    </a:lnTo>
                    <a:lnTo>
                      <a:pt x="142" y="24"/>
                    </a:lnTo>
                    <a:lnTo>
                      <a:pt x="240" y="16"/>
                    </a:lnTo>
                    <a:lnTo>
                      <a:pt x="360" y="8"/>
                    </a:lnTo>
                    <a:lnTo>
                      <a:pt x="496" y="4"/>
                    </a:lnTo>
                    <a:lnTo>
                      <a:pt x="648" y="0"/>
                    </a:lnTo>
                    <a:lnTo>
                      <a:pt x="810" y="0"/>
                    </a:lnTo>
                    <a:lnTo>
                      <a:pt x="974" y="0"/>
                    </a:lnTo>
                    <a:lnTo>
                      <a:pt x="1126" y="4"/>
                    </a:lnTo>
                    <a:lnTo>
                      <a:pt x="1264" y="8"/>
                    </a:lnTo>
                    <a:lnTo>
                      <a:pt x="1384" y="16"/>
                    </a:lnTo>
                    <a:lnTo>
                      <a:pt x="1482" y="24"/>
                    </a:lnTo>
                    <a:lnTo>
                      <a:pt x="1556" y="32"/>
                    </a:lnTo>
                    <a:lnTo>
                      <a:pt x="1582" y="38"/>
                    </a:lnTo>
                    <a:lnTo>
                      <a:pt x="1602" y="42"/>
                    </a:lnTo>
                    <a:lnTo>
                      <a:pt x="1614" y="48"/>
                    </a:lnTo>
                    <a:lnTo>
                      <a:pt x="1618" y="50"/>
                    </a:lnTo>
                    <a:lnTo>
                      <a:pt x="1618" y="54"/>
                    </a:lnTo>
                    <a:lnTo>
                      <a:pt x="1618" y="56"/>
                    </a:lnTo>
                    <a:lnTo>
                      <a:pt x="1614" y="58"/>
                    </a:lnTo>
                    <a:lnTo>
                      <a:pt x="1602" y="64"/>
                    </a:lnTo>
                    <a:lnTo>
                      <a:pt x="1582" y="68"/>
                    </a:lnTo>
                    <a:lnTo>
                      <a:pt x="1556" y="74"/>
                    </a:lnTo>
                    <a:lnTo>
                      <a:pt x="1482" y="82"/>
                    </a:lnTo>
                    <a:lnTo>
                      <a:pt x="1384" y="90"/>
                    </a:lnTo>
                    <a:lnTo>
                      <a:pt x="1264" y="98"/>
                    </a:lnTo>
                    <a:lnTo>
                      <a:pt x="1126" y="102"/>
                    </a:lnTo>
                    <a:lnTo>
                      <a:pt x="974" y="106"/>
                    </a:lnTo>
                    <a:lnTo>
                      <a:pt x="810" y="106"/>
                    </a:lnTo>
                    <a:close/>
                    <a:moveTo>
                      <a:pt x="810" y="0"/>
                    </a:moveTo>
                    <a:lnTo>
                      <a:pt x="810" y="0"/>
                    </a:lnTo>
                    <a:lnTo>
                      <a:pt x="646" y="0"/>
                    </a:lnTo>
                    <a:lnTo>
                      <a:pt x="494" y="4"/>
                    </a:lnTo>
                    <a:lnTo>
                      <a:pt x="356" y="8"/>
                    </a:lnTo>
                    <a:lnTo>
                      <a:pt x="236" y="16"/>
                    </a:lnTo>
                    <a:lnTo>
                      <a:pt x="138" y="24"/>
                    </a:lnTo>
                    <a:lnTo>
                      <a:pt x="64" y="32"/>
                    </a:lnTo>
                    <a:lnTo>
                      <a:pt x="36" y="38"/>
                    </a:lnTo>
                    <a:lnTo>
                      <a:pt x="16" y="42"/>
                    </a:lnTo>
                    <a:lnTo>
                      <a:pt x="4" y="48"/>
                    </a:lnTo>
                    <a:lnTo>
                      <a:pt x="0" y="50"/>
                    </a:lnTo>
                    <a:lnTo>
                      <a:pt x="0" y="54"/>
                    </a:lnTo>
                    <a:lnTo>
                      <a:pt x="0" y="56"/>
                    </a:lnTo>
                    <a:lnTo>
                      <a:pt x="4" y="58"/>
                    </a:lnTo>
                    <a:lnTo>
                      <a:pt x="16" y="64"/>
                    </a:lnTo>
                    <a:lnTo>
                      <a:pt x="36" y="68"/>
                    </a:lnTo>
                    <a:lnTo>
                      <a:pt x="64" y="74"/>
                    </a:lnTo>
                    <a:lnTo>
                      <a:pt x="138" y="82"/>
                    </a:lnTo>
                    <a:lnTo>
                      <a:pt x="236" y="90"/>
                    </a:lnTo>
                    <a:lnTo>
                      <a:pt x="356" y="98"/>
                    </a:lnTo>
                    <a:lnTo>
                      <a:pt x="494" y="102"/>
                    </a:lnTo>
                    <a:lnTo>
                      <a:pt x="646" y="106"/>
                    </a:lnTo>
                    <a:lnTo>
                      <a:pt x="810" y="106"/>
                    </a:lnTo>
                    <a:lnTo>
                      <a:pt x="974" y="106"/>
                    </a:lnTo>
                    <a:lnTo>
                      <a:pt x="1128" y="102"/>
                    </a:lnTo>
                    <a:lnTo>
                      <a:pt x="1266" y="98"/>
                    </a:lnTo>
                    <a:lnTo>
                      <a:pt x="1386" y="90"/>
                    </a:lnTo>
                    <a:lnTo>
                      <a:pt x="1486" y="82"/>
                    </a:lnTo>
                    <a:lnTo>
                      <a:pt x="1560" y="74"/>
                    </a:lnTo>
                    <a:lnTo>
                      <a:pt x="1588" y="68"/>
                    </a:lnTo>
                    <a:lnTo>
                      <a:pt x="1608" y="64"/>
                    </a:lnTo>
                    <a:lnTo>
                      <a:pt x="1620" y="58"/>
                    </a:lnTo>
                    <a:lnTo>
                      <a:pt x="1622" y="56"/>
                    </a:lnTo>
                    <a:lnTo>
                      <a:pt x="1624" y="54"/>
                    </a:lnTo>
                    <a:lnTo>
                      <a:pt x="1622" y="50"/>
                    </a:lnTo>
                    <a:lnTo>
                      <a:pt x="1620" y="48"/>
                    </a:lnTo>
                    <a:lnTo>
                      <a:pt x="1608" y="42"/>
                    </a:lnTo>
                    <a:lnTo>
                      <a:pt x="1588" y="38"/>
                    </a:lnTo>
                    <a:lnTo>
                      <a:pt x="1560" y="32"/>
                    </a:lnTo>
                    <a:lnTo>
                      <a:pt x="1486" y="24"/>
                    </a:lnTo>
                    <a:lnTo>
                      <a:pt x="1386" y="16"/>
                    </a:lnTo>
                    <a:lnTo>
                      <a:pt x="1266" y="8"/>
                    </a:lnTo>
                    <a:lnTo>
                      <a:pt x="1128" y="4"/>
                    </a:lnTo>
                    <a:lnTo>
                      <a:pt x="974" y="0"/>
                    </a:lnTo>
                    <a:lnTo>
                      <a:pt x="810" y="0"/>
                    </a:lnTo>
                    <a:close/>
                  </a:path>
                </a:pathLst>
              </a:custGeom>
              <a:solidFill>
                <a:srgbClr val="D2CEC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7" name="Freeform 382"/>
              <p:cNvSpPr>
                <a:spLocks noChangeArrowheads="1"/>
              </p:cNvSpPr>
              <p:nvPr/>
            </p:nvSpPr>
            <p:spPr bwMode="auto">
              <a:xfrm>
                <a:off x="306" y="20"/>
                <a:ext cx="1614" cy="106"/>
              </a:xfrm>
              <a:custGeom>
                <a:avLst/>
                <a:gdLst>
                  <a:gd name="T0" fmla="*/ 806 w 1614"/>
                  <a:gd name="T1" fmla="*/ 106 h 106"/>
                  <a:gd name="T2" fmla="*/ 806 w 1614"/>
                  <a:gd name="T3" fmla="*/ 106 h 106"/>
                  <a:gd name="T4" fmla="*/ 644 w 1614"/>
                  <a:gd name="T5" fmla="*/ 106 h 106"/>
                  <a:gd name="T6" fmla="*/ 492 w 1614"/>
                  <a:gd name="T7" fmla="*/ 102 h 106"/>
                  <a:gd name="T8" fmla="*/ 356 w 1614"/>
                  <a:gd name="T9" fmla="*/ 98 h 106"/>
                  <a:gd name="T10" fmla="*/ 236 w 1614"/>
                  <a:gd name="T11" fmla="*/ 90 h 106"/>
                  <a:gd name="T12" fmla="*/ 138 w 1614"/>
                  <a:gd name="T13" fmla="*/ 82 h 106"/>
                  <a:gd name="T14" fmla="*/ 64 w 1614"/>
                  <a:gd name="T15" fmla="*/ 74 h 106"/>
                  <a:gd name="T16" fmla="*/ 38 w 1614"/>
                  <a:gd name="T17" fmla="*/ 68 h 106"/>
                  <a:gd name="T18" fmla="*/ 18 w 1614"/>
                  <a:gd name="T19" fmla="*/ 64 h 106"/>
                  <a:gd name="T20" fmla="*/ 6 w 1614"/>
                  <a:gd name="T21" fmla="*/ 58 h 106"/>
                  <a:gd name="T22" fmla="*/ 2 w 1614"/>
                  <a:gd name="T23" fmla="*/ 56 h 106"/>
                  <a:gd name="T24" fmla="*/ 0 w 1614"/>
                  <a:gd name="T25" fmla="*/ 54 h 106"/>
                  <a:gd name="T26" fmla="*/ 0 w 1614"/>
                  <a:gd name="T27" fmla="*/ 54 h 106"/>
                  <a:gd name="T28" fmla="*/ 2 w 1614"/>
                  <a:gd name="T29" fmla="*/ 50 h 106"/>
                  <a:gd name="T30" fmla="*/ 6 w 1614"/>
                  <a:gd name="T31" fmla="*/ 48 h 106"/>
                  <a:gd name="T32" fmla="*/ 18 w 1614"/>
                  <a:gd name="T33" fmla="*/ 42 h 106"/>
                  <a:gd name="T34" fmla="*/ 38 w 1614"/>
                  <a:gd name="T35" fmla="*/ 38 h 106"/>
                  <a:gd name="T36" fmla="*/ 64 w 1614"/>
                  <a:gd name="T37" fmla="*/ 32 h 106"/>
                  <a:gd name="T38" fmla="*/ 138 w 1614"/>
                  <a:gd name="T39" fmla="*/ 24 h 106"/>
                  <a:gd name="T40" fmla="*/ 236 w 1614"/>
                  <a:gd name="T41" fmla="*/ 16 h 106"/>
                  <a:gd name="T42" fmla="*/ 356 w 1614"/>
                  <a:gd name="T43" fmla="*/ 8 h 106"/>
                  <a:gd name="T44" fmla="*/ 492 w 1614"/>
                  <a:gd name="T45" fmla="*/ 4 h 106"/>
                  <a:gd name="T46" fmla="*/ 644 w 1614"/>
                  <a:gd name="T47" fmla="*/ 0 h 106"/>
                  <a:gd name="T48" fmla="*/ 806 w 1614"/>
                  <a:gd name="T49" fmla="*/ 0 h 106"/>
                  <a:gd name="T50" fmla="*/ 806 w 1614"/>
                  <a:gd name="T51" fmla="*/ 0 h 106"/>
                  <a:gd name="T52" fmla="*/ 970 w 1614"/>
                  <a:gd name="T53" fmla="*/ 0 h 106"/>
                  <a:gd name="T54" fmla="*/ 1122 w 1614"/>
                  <a:gd name="T55" fmla="*/ 4 h 106"/>
                  <a:gd name="T56" fmla="*/ 1260 w 1614"/>
                  <a:gd name="T57" fmla="*/ 8 h 106"/>
                  <a:gd name="T58" fmla="*/ 1380 w 1614"/>
                  <a:gd name="T59" fmla="*/ 16 h 106"/>
                  <a:gd name="T60" fmla="*/ 1478 w 1614"/>
                  <a:gd name="T61" fmla="*/ 24 h 106"/>
                  <a:gd name="T62" fmla="*/ 1552 w 1614"/>
                  <a:gd name="T63" fmla="*/ 32 h 106"/>
                  <a:gd name="T64" fmla="*/ 1578 w 1614"/>
                  <a:gd name="T65" fmla="*/ 38 h 106"/>
                  <a:gd name="T66" fmla="*/ 1598 w 1614"/>
                  <a:gd name="T67" fmla="*/ 42 h 106"/>
                  <a:gd name="T68" fmla="*/ 1610 w 1614"/>
                  <a:gd name="T69" fmla="*/ 48 h 106"/>
                  <a:gd name="T70" fmla="*/ 1614 w 1614"/>
                  <a:gd name="T71" fmla="*/ 50 h 106"/>
                  <a:gd name="T72" fmla="*/ 1614 w 1614"/>
                  <a:gd name="T73" fmla="*/ 54 h 106"/>
                  <a:gd name="T74" fmla="*/ 1614 w 1614"/>
                  <a:gd name="T75" fmla="*/ 54 h 106"/>
                  <a:gd name="T76" fmla="*/ 1614 w 1614"/>
                  <a:gd name="T77" fmla="*/ 56 h 106"/>
                  <a:gd name="T78" fmla="*/ 1610 w 1614"/>
                  <a:gd name="T79" fmla="*/ 58 h 106"/>
                  <a:gd name="T80" fmla="*/ 1598 w 1614"/>
                  <a:gd name="T81" fmla="*/ 64 h 106"/>
                  <a:gd name="T82" fmla="*/ 1578 w 1614"/>
                  <a:gd name="T83" fmla="*/ 68 h 106"/>
                  <a:gd name="T84" fmla="*/ 1552 w 1614"/>
                  <a:gd name="T85" fmla="*/ 74 h 106"/>
                  <a:gd name="T86" fmla="*/ 1478 w 1614"/>
                  <a:gd name="T87" fmla="*/ 82 h 106"/>
                  <a:gd name="T88" fmla="*/ 1380 w 1614"/>
                  <a:gd name="T89" fmla="*/ 90 h 106"/>
                  <a:gd name="T90" fmla="*/ 1260 w 1614"/>
                  <a:gd name="T91" fmla="*/ 98 h 106"/>
                  <a:gd name="T92" fmla="*/ 1122 w 1614"/>
                  <a:gd name="T93" fmla="*/ 102 h 106"/>
                  <a:gd name="T94" fmla="*/ 970 w 1614"/>
                  <a:gd name="T95" fmla="*/ 106 h 106"/>
                  <a:gd name="T96" fmla="*/ 806 w 1614"/>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4" h="106">
                    <a:moveTo>
                      <a:pt x="806" y="106"/>
                    </a:moveTo>
                    <a:lnTo>
                      <a:pt x="806" y="106"/>
                    </a:lnTo>
                    <a:lnTo>
                      <a:pt x="644" y="106"/>
                    </a:lnTo>
                    <a:lnTo>
                      <a:pt x="492" y="102"/>
                    </a:lnTo>
                    <a:lnTo>
                      <a:pt x="356" y="98"/>
                    </a:lnTo>
                    <a:lnTo>
                      <a:pt x="236" y="90"/>
                    </a:lnTo>
                    <a:lnTo>
                      <a:pt x="138" y="82"/>
                    </a:lnTo>
                    <a:lnTo>
                      <a:pt x="64" y="74"/>
                    </a:lnTo>
                    <a:lnTo>
                      <a:pt x="38" y="68"/>
                    </a:lnTo>
                    <a:lnTo>
                      <a:pt x="18" y="64"/>
                    </a:lnTo>
                    <a:lnTo>
                      <a:pt x="6" y="58"/>
                    </a:lnTo>
                    <a:lnTo>
                      <a:pt x="2" y="56"/>
                    </a:lnTo>
                    <a:lnTo>
                      <a:pt x="0" y="54"/>
                    </a:lnTo>
                    <a:lnTo>
                      <a:pt x="2" y="50"/>
                    </a:lnTo>
                    <a:lnTo>
                      <a:pt x="6" y="48"/>
                    </a:lnTo>
                    <a:lnTo>
                      <a:pt x="18" y="42"/>
                    </a:lnTo>
                    <a:lnTo>
                      <a:pt x="38" y="38"/>
                    </a:lnTo>
                    <a:lnTo>
                      <a:pt x="64" y="32"/>
                    </a:lnTo>
                    <a:lnTo>
                      <a:pt x="138" y="24"/>
                    </a:lnTo>
                    <a:lnTo>
                      <a:pt x="236" y="16"/>
                    </a:lnTo>
                    <a:lnTo>
                      <a:pt x="356" y="8"/>
                    </a:lnTo>
                    <a:lnTo>
                      <a:pt x="492" y="4"/>
                    </a:lnTo>
                    <a:lnTo>
                      <a:pt x="644" y="0"/>
                    </a:lnTo>
                    <a:lnTo>
                      <a:pt x="806" y="0"/>
                    </a:lnTo>
                    <a:lnTo>
                      <a:pt x="970" y="0"/>
                    </a:lnTo>
                    <a:lnTo>
                      <a:pt x="1122" y="4"/>
                    </a:lnTo>
                    <a:lnTo>
                      <a:pt x="1260" y="8"/>
                    </a:lnTo>
                    <a:lnTo>
                      <a:pt x="1380" y="16"/>
                    </a:lnTo>
                    <a:lnTo>
                      <a:pt x="1478" y="24"/>
                    </a:lnTo>
                    <a:lnTo>
                      <a:pt x="1552" y="32"/>
                    </a:lnTo>
                    <a:lnTo>
                      <a:pt x="1578" y="38"/>
                    </a:lnTo>
                    <a:lnTo>
                      <a:pt x="1598" y="42"/>
                    </a:lnTo>
                    <a:lnTo>
                      <a:pt x="1610" y="48"/>
                    </a:lnTo>
                    <a:lnTo>
                      <a:pt x="1614" y="50"/>
                    </a:lnTo>
                    <a:lnTo>
                      <a:pt x="1614" y="54"/>
                    </a:lnTo>
                    <a:lnTo>
                      <a:pt x="1614" y="56"/>
                    </a:lnTo>
                    <a:lnTo>
                      <a:pt x="1610" y="58"/>
                    </a:lnTo>
                    <a:lnTo>
                      <a:pt x="1598" y="64"/>
                    </a:lnTo>
                    <a:lnTo>
                      <a:pt x="1578" y="68"/>
                    </a:lnTo>
                    <a:lnTo>
                      <a:pt x="1552" y="74"/>
                    </a:lnTo>
                    <a:lnTo>
                      <a:pt x="1478" y="82"/>
                    </a:lnTo>
                    <a:lnTo>
                      <a:pt x="1380" y="90"/>
                    </a:lnTo>
                    <a:lnTo>
                      <a:pt x="1260" y="98"/>
                    </a:lnTo>
                    <a:lnTo>
                      <a:pt x="1122" y="102"/>
                    </a:lnTo>
                    <a:lnTo>
                      <a:pt x="970" y="106"/>
                    </a:lnTo>
                    <a:lnTo>
                      <a:pt x="806"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8" name="Freeform 383"/>
              <p:cNvSpPr>
                <a:spLocks noChangeArrowheads="1"/>
              </p:cNvSpPr>
              <p:nvPr/>
            </p:nvSpPr>
            <p:spPr bwMode="auto">
              <a:xfrm>
                <a:off x="302" y="20"/>
                <a:ext cx="1624" cy="106"/>
              </a:xfrm>
              <a:custGeom>
                <a:avLst/>
                <a:gdLst>
                  <a:gd name="T0" fmla="*/ 810 w 1624"/>
                  <a:gd name="T1" fmla="*/ 0 h 106"/>
                  <a:gd name="T2" fmla="*/ 810 w 1624"/>
                  <a:gd name="T3" fmla="*/ 0 h 106"/>
                  <a:gd name="T4" fmla="*/ 646 w 1624"/>
                  <a:gd name="T5" fmla="*/ 0 h 106"/>
                  <a:gd name="T6" fmla="*/ 494 w 1624"/>
                  <a:gd name="T7" fmla="*/ 4 h 106"/>
                  <a:gd name="T8" fmla="*/ 356 w 1624"/>
                  <a:gd name="T9" fmla="*/ 8 h 106"/>
                  <a:gd name="T10" fmla="*/ 236 w 1624"/>
                  <a:gd name="T11" fmla="*/ 16 h 106"/>
                  <a:gd name="T12" fmla="*/ 138 w 1624"/>
                  <a:gd name="T13" fmla="*/ 24 h 106"/>
                  <a:gd name="T14" fmla="*/ 64 w 1624"/>
                  <a:gd name="T15" fmla="*/ 32 h 106"/>
                  <a:gd name="T16" fmla="*/ 36 w 1624"/>
                  <a:gd name="T17" fmla="*/ 38 h 106"/>
                  <a:gd name="T18" fmla="*/ 16 w 1624"/>
                  <a:gd name="T19" fmla="*/ 42 h 106"/>
                  <a:gd name="T20" fmla="*/ 4 w 1624"/>
                  <a:gd name="T21" fmla="*/ 48 h 106"/>
                  <a:gd name="T22" fmla="*/ 0 w 1624"/>
                  <a:gd name="T23" fmla="*/ 50 h 106"/>
                  <a:gd name="T24" fmla="*/ 0 w 1624"/>
                  <a:gd name="T25" fmla="*/ 54 h 106"/>
                  <a:gd name="T26" fmla="*/ 0 w 1624"/>
                  <a:gd name="T27" fmla="*/ 54 h 106"/>
                  <a:gd name="T28" fmla="*/ 0 w 1624"/>
                  <a:gd name="T29" fmla="*/ 56 h 106"/>
                  <a:gd name="T30" fmla="*/ 4 w 1624"/>
                  <a:gd name="T31" fmla="*/ 58 h 106"/>
                  <a:gd name="T32" fmla="*/ 16 w 1624"/>
                  <a:gd name="T33" fmla="*/ 64 h 106"/>
                  <a:gd name="T34" fmla="*/ 36 w 1624"/>
                  <a:gd name="T35" fmla="*/ 68 h 106"/>
                  <a:gd name="T36" fmla="*/ 64 w 1624"/>
                  <a:gd name="T37" fmla="*/ 74 h 106"/>
                  <a:gd name="T38" fmla="*/ 138 w 1624"/>
                  <a:gd name="T39" fmla="*/ 82 h 106"/>
                  <a:gd name="T40" fmla="*/ 236 w 1624"/>
                  <a:gd name="T41" fmla="*/ 90 h 106"/>
                  <a:gd name="T42" fmla="*/ 356 w 1624"/>
                  <a:gd name="T43" fmla="*/ 98 h 106"/>
                  <a:gd name="T44" fmla="*/ 494 w 1624"/>
                  <a:gd name="T45" fmla="*/ 102 h 106"/>
                  <a:gd name="T46" fmla="*/ 646 w 1624"/>
                  <a:gd name="T47" fmla="*/ 106 h 106"/>
                  <a:gd name="T48" fmla="*/ 810 w 1624"/>
                  <a:gd name="T49" fmla="*/ 106 h 106"/>
                  <a:gd name="T50" fmla="*/ 810 w 1624"/>
                  <a:gd name="T51" fmla="*/ 106 h 106"/>
                  <a:gd name="T52" fmla="*/ 974 w 1624"/>
                  <a:gd name="T53" fmla="*/ 106 h 106"/>
                  <a:gd name="T54" fmla="*/ 1128 w 1624"/>
                  <a:gd name="T55" fmla="*/ 102 h 106"/>
                  <a:gd name="T56" fmla="*/ 1266 w 1624"/>
                  <a:gd name="T57" fmla="*/ 98 h 106"/>
                  <a:gd name="T58" fmla="*/ 1386 w 1624"/>
                  <a:gd name="T59" fmla="*/ 90 h 106"/>
                  <a:gd name="T60" fmla="*/ 1486 w 1624"/>
                  <a:gd name="T61" fmla="*/ 82 h 106"/>
                  <a:gd name="T62" fmla="*/ 1560 w 1624"/>
                  <a:gd name="T63" fmla="*/ 74 h 106"/>
                  <a:gd name="T64" fmla="*/ 1588 w 1624"/>
                  <a:gd name="T65" fmla="*/ 68 h 106"/>
                  <a:gd name="T66" fmla="*/ 1608 w 1624"/>
                  <a:gd name="T67" fmla="*/ 64 h 106"/>
                  <a:gd name="T68" fmla="*/ 1620 w 1624"/>
                  <a:gd name="T69" fmla="*/ 58 h 106"/>
                  <a:gd name="T70" fmla="*/ 1622 w 1624"/>
                  <a:gd name="T71" fmla="*/ 56 h 106"/>
                  <a:gd name="T72" fmla="*/ 1624 w 1624"/>
                  <a:gd name="T73" fmla="*/ 54 h 106"/>
                  <a:gd name="T74" fmla="*/ 1624 w 1624"/>
                  <a:gd name="T75" fmla="*/ 54 h 106"/>
                  <a:gd name="T76" fmla="*/ 1622 w 1624"/>
                  <a:gd name="T77" fmla="*/ 50 h 106"/>
                  <a:gd name="T78" fmla="*/ 1620 w 1624"/>
                  <a:gd name="T79" fmla="*/ 48 h 106"/>
                  <a:gd name="T80" fmla="*/ 1608 w 1624"/>
                  <a:gd name="T81" fmla="*/ 42 h 106"/>
                  <a:gd name="T82" fmla="*/ 1588 w 1624"/>
                  <a:gd name="T83" fmla="*/ 38 h 106"/>
                  <a:gd name="T84" fmla="*/ 1560 w 1624"/>
                  <a:gd name="T85" fmla="*/ 32 h 106"/>
                  <a:gd name="T86" fmla="*/ 1486 w 1624"/>
                  <a:gd name="T87" fmla="*/ 24 h 106"/>
                  <a:gd name="T88" fmla="*/ 1386 w 1624"/>
                  <a:gd name="T89" fmla="*/ 16 h 106"/>
                  <a:gd name="T90" fmla="*/ 1266 w 1624"/>
                  <a:gd name="T91" fmla="*/ 8 h 106"/>
                  <a:gd name="T92" fmla="*/ 1128 w 1624"/>
                  <a:gd name="T93" fmla="*/ 4 h 106"/>
                  <a:gd name="T94" fmla="*/ 974 w 1624"/>
                  <a:gd name="T95" fmla="*/ 0 h 106"/>
                  <a:gd name="T96" fmla="*/ 810 w 162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24" h="106">
                    <a:moveTo>
                      <a:pt x="810" y="0"/>
                    </a:moveTo>
                    <a:lnTo>
                      <a:pt x="810" y="0"/>
                    </a:lnTo>
                    <a:lnTo>
                      <a:pt x="646" y="0"/>
                    </a:lnTo>
                    <a:lnTo>
                      <a:pt x="494" y="4"/>
                    </a:lnTo>
                    <a:lnTo>
                      <a:pt x="356" y="8"/>
                    </a:lnTo>
                    <a:lnTo>
                      <a:pt x="236" y="16"/>
                    </a:lnTo>
                    <a:lnTo>
                      <a:pt x="138" y="24"/>
                    </a:lnTo>
                    <a:lnTo>
                      <a:pt x="64" y="32"/>
                    </a:lnTo>
                    <a:lnTo>
                      <a:pt x="36" y="38"/>
                    </a:lnTo>
                    <a:lnTo>
                      <a:pt x="16" y="42"/>
                    </a:lnTo>
                    <a:lnTo>
                      <a:pt x="4" y="48"/>
                    </a:lnTo>
                    <a:lnTo>
                      <a:pt x="0" y="50"/>
                    </a:lnTo>
                    <a:lnTo>
                      <a:pt x="0" y="54"/>
                    </a:lnTo>
                    <a:lnTo>
                      <a:pt x="0" y="56"/>
                    </a:lnTo>
                    <a:lnTo>
                      <a:pt x="4" y="58"/>
                    </a:lnTo>
                    <a:lnTo>
                      <a:pt x="16" y="64"/>
                    </a:lnTo>
                    <a:lnTo>
                      <a:pt x="36" y="68"/>
                    </a:lnTo>
                    <a:lnTo>
                      <a:pt x="64" y="74"/>
                    </a:lnTo>
                    <a:lnTo>
                      <a:pt x="138" y="82"/>
                    </a:lnTo>
                    <a:lnTo>
                      <a:pt x="236" y="90"/>
                    </a:lnTo>
                    <a:lnTo>
                      <a:pt x="356" y="98"/>
                    </a:lnTo>
                    <a:lnTo>
                      <a:pt x="494" y="102"/>
                    </a:lnTo>
                    <a:lnTo>
                      <a:pt x="646" y="106"/>
                    </a:lnTo>
                    <a:lnTo>
                      <a:pt x="810" y="106"/>
                    </a:lnTo>
                    <a:lnTo>
                      <a:pt x="974" y="106"/>
                    </a:lnTo>
                    <a:lnTo>
                      <a:pt x="1128" y="102"/>
                    </a:lnTo>
                    <a:lnTo>
                      <a:pt x="1266" y="98"/>
                    </a:lnTo>
                    <a:lnTo>
                      <a:pt x="1386" y="90"/>
                    </a:lnTo>
                    <a:lnTo>
                      <a:pt x="1486" y="82"/>
                    </a:lnTo>
                    <a:lnTo>
                      <a:pt x="1560" y="74"/>
                    </a:lnTo>
                    <a:lnTo>
                      <a:pt x="1588" y="68"/>
                    </a:lnTo>
                    <a:lnTo>
                      <a:pt x="1608" y="64"/>
                    </a:lnTo>
                    <a:lnTo>
                      <a:pt x="1620" y="58"/>
                    </a:lnTo>
                    <a:lnTo>
                      <a:pt x="1622" y="56"/>
                    </a:lnTo>
                    <a:lnTo>
                      <a:pt x="1624" y="54"/>
                    </a:lnTo>
                    <a:lnTo>
                      <a:pt x="1622" y="50"/>
                    </a:lnTo>
                    <a:lnTo>
                      <a:pt x="1620" y="48"/>
                    </a:lnTo>
                    <a:lnTo>
                      <a:pt x="1608" y="42"/>
                    </a:lnTo>
                    <a:lnTo>
                      <a:pt x="1588" y="38"/>
                    </a:lnTo>
                    <a:lnTo>
                      <a:pt x="1560" y="32"/>
                    </a:lnTo>
                    <a:lnTo>
                      <a:pt x="1486" y="24"/>
                    </a:lnTo>
                    <a:lnTo>
                      <a:pt x="1386" y="16"/>
                    </a:lnTo>
                    <a:lnTo>
                      <a:pt x="1266" y="8"/>
                    </a:lnTo>
                    <a:lnTo>
                      <a:pt x="1128" y="4"/>
                    </a:lnTo>
                    <a:lnTo>
                      <a:pt x="974" y="0"/>
                    </a:lnTo>
                    <a:lnTo>
                      <a:pt x="8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79" name="Freeform 384"/>
              <p:cNvSpPr>
                <a:spLocks noEditPoints="1" noChangeArrowheads="1"/>
              </p:cNvSpPr>
              <p:nvPr/>
            </p:nvSpPr>
            <p:spPr bwMode="auto">
              <a:xfrm>
                <a:off x="306" y="20"/>
                <a:ext cx="1614" cy="106"/>
              </a:xfrm>
              <a:custGeom>
                <a:avLst/>
                <a:gdLst>
                  <a:gd name="T0" fmla="*/ 806 w 1614"/>
                  <a:gd name="T1" fmla="*/ 106 h 106"/>
                  <a:gd name="T2" fmla="*/ 494 w 1614"/>
                  <a:gd name="T3" fmla="*/ 102 h 106"/>
                  <a:gd name="T4" fmla="*/ 240 w 1614"/>
                  <a:gd name="T5" fmla="*/ 90 h 106"/>
                  <a:gd name="T6" fmla="*/ 68 w 1614"/>
                  <a:gd name="T7" fmla="*/ 74 h 106"/>
                  <a:gd name="T8" fmla="*/ 22 w 1614"/>
                  <a:gd name="T9" fmla="*/ 64 h 106"/>
                  <a:gd name="T10" fmla="*/ 8 w 1614"/>
                  <a:gd name="T11" fmla="*/ 56 h 106"/>
                  <a:gd name="T12" fmla="*/ 6 w 1614"/>
                  <a:gd name="T13" fmla="*/ 54 h 106"/>
                  <a:gd name="T14" fmla="*/ 10 w 1614"/>
                  <a:gd name="T15" fmla="*/ 48 h 106"/>
                  <a:gd name="T16" fmla="*/ 42 w 1614"/>
                  <a:gd name="T17" fmla="*/ 38 h 106"/>
                  <a:gd name="T18" fmla="*/ 142 w 1614"/>
                  <a:gd name="T19" fmla="*/ 24 h 106"/>
                  <a:gd name="T20" fmla="*/ 358 w 1614"/>
                  <a:gd name="T21" fmla="*/ 10 h 106"/>
                  <a:gd name="T22" fmla="*/ 644 w 1614"/>
                  <a:gd name="T23" fmla="*/ 2 h 106"/>
                  <a:gd name="T24" fmla="*/ 806 w 1614"/>
                  <a:gd name="T25" fmla="*/ 0 h 106"/>
                  <a:gd name="T26" fmla="*/ 1120 w 1614"/>
                  <a:gd name="T27" fmla="*/ 4 h 106"/>
                  <a:gd name="T28" fmla="*/ 1376 w 1614"/>
                  <a:gd name="T29" fmla="*/ 16 h 106"/>
                  <a:gd name="T30" fmla="*/ 1548 w 1614"/>
                  <a:gd name="T31" fmla="*/ 32 h 106"/>
                  <a:gd name="T32" fmla="*/ 1594 w 1614"/>
                  <a:gd name="T33" fmla="*/ 42 h 106"/>
                  <a:gd name="T34" fmla="*/ 1608 w 1614"/>
                  <a:gd name="T35" fmla="*/ 50 h 106"/>
                  <a:gd name="T36" fmla="*/ 1610 w 1614"/>
                  <a:gd name="T37" fmla="*/ 54 h 106"/>
                  <a:gd name="T38" fmla="*/ 1606 w 1614"/>
                  <a:gd name="T39" fmla="*/ 58 h 106"/>
                  <a:gd name="T40" fmla="*/ 1574 w 1614"/>
                  <a:gd name="T41" fmla="*/ 68 h 106"/>
                  <a:gd name="T42" fmla="*/ 1474 w 1614"/>
                  <a:gd name="T43" fmla="*/ 82 h 106"/>
                  <a:gd name="T44" fmla="*/ 1256 w 1614"/>
                  <a:gd name="T45" fmla="*/ 96 h 106"/>
                  <a:gd name="T46" fmla="*/ 968 w 1614"/>
                  <a:gd name="T47" fmla="*/ 104 h 106"/>
                  <a:gd name="T48" fmla="*/ 806 w 1614"/>
                  <a:gd name="T49" fmla="*/ 0 h 106"/>
                  <a:gd name="T50" fmla="*/ 644 w 1614"/>
                  <a:gd name="T51" fmla="*/ 0 h 106"/>
                  <a:gd name="T52" fmla="*/ 356 w 1614"/>
                  <a:gd name="T53" fmla="*/ 8 h 106"/>
                  <a:gd name="T54" fmla="*/ 138 w 1614"/>
                  <a:gd name="T55" fmla="*/ 24 h 106"/>
                  <a:gd name="T56" fmla="*/ 38 w 1614"/>
                  <a:gd name="T57" fmla="*/ 38 h 106"/>
                  <a:gd name="T58" fmla="*/ 6 w 1614"/>
                  <a:gd name="T59" fmla="*/ 48 h 106"/>
                  <a:gd name="T60" fmla="*/ 0 w 1614"/>
                  <a:gd name="T61" fmla="*/ 54 h 106"/>
                  <a:gd name="T62" fmla="*/ 2 w 1614"/>
                  <a:gd name="T63" fmla="*/ 56 h 106"/>
                  <a:gd name="T64" fmla="*/ 18 w 1614"/>
                  <a:gd name="T65" fmla="*/ 64 h 106"/>
                  <a:gd name="T66" fmla="*/ 64 w 1614"/>
                  <a:gd name="T67" fmla="*/ 74 h 106"/>
                  <a:gd name="T68" fmla="*/ 236 w 1614"/>
                  <a:gd name="T69" fmla="*/ 90 h 106"/>
                  <a:gd name="T70" fmla="*/ 492 w 1614"/>
                  <a:gd name="T71" fmla="*/ 102 h 106"/>
                  <a:gd name="T72" fmla="*/ 806 w 1614"/>
                  <a:gd name="T73" fmla="*/ 106 h 106"/>
                  <a:gd name="T74" fmla="*/ 970 w 1614"/>
                  <a:gd name="T75" fmla="*/ 106 h 106"/>
                  <a:gd name="T76" fmla="*/ 1260 w 1614"/>
                  <a:gd name="T77" fmla="*/ 98 h 106"/>
                  <a:gd name="T78" fmla="*/ 1478 w 1614"/>
                  <a:gd name="T79" fmla="*/ 82 h 106"/>
                  <a:gd name="T80" fmla="*/ 1578 w 1614"/>
                  <a:gd name="T81" fmla="*/ 68 h 106"/>
                  <a:gd name="T82" fmla="*/ 1610 w 1614"/>
                  <a:gd name="T83" fmla="*/ 58 h 106"/>
                  <a:gd name="T84" fmla="*/ 1614 w 1614"/>
                  <a:gd name="T85" fmla="*/ 54 h 106"/>
                  <a:gd name="T86" fmla="*/ 1614 w 1614"/>
                  <a:gd name="T87" fmla="*/ 50 h 106"/>
                  <a:gd name="T88" fmla="*/ 1598 w 1614"/>
                  <a:gd name="T89" fmla="*/ 42 h 106"/>
                  <a:gd name="T90" fmla="*/ 1552 w 1614"/>
                  <a:gd name="T91" fmla="*/ 32 h 106"/>
                  <a:gd name="T92" fmla="*/ 1380 w 1614"/>
                  <a:gd name="T93" fmla="*/ 16 h 106"/>
                  <a:gd name="T94" fmla="*/ 1122 w 1614"/>
                  <a:gd name="T95" fmla="*/ 4 h 106"/>
                  <a:gd name="T96" fmla="*/ 806 w 161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4" h="106">
                    <a:moveTo>
                      <a:pt x="806" y="106"/>
                    </a:moveTo>
                    <a:lnTo>
                      <a:pt x="806" y="106"/>
                    </a:lnTo>
                    <a:lnTo>
                      <a:pt x="644" y="104"/>
                    </a:lnTo>
                    <a:lnTo>
                      <a:pt x="494" y="102"/>
                    </a:lnTo>
                    <a:lnTo>
                      <a:pt x="358" y="96"/>
                    </a:lnTo>
                    <a:lnTo>
                      <a:pt x="240" y="90"/>
                    </a:lnTo>
                    <a:lnTo>
                      <a:pt x="142" y="82"/>
                    </a:lnTo>
                    <a:lnTo>
                      <a:pt x="68" y="74"/>
                    </a:lnTo>
                    <a:lnTo>
                      <a:pt x="42" y="68"/>
                    </a:lnTo>
                    <a:lnTo>
                      <a:pt x="22" y="64"/>
                    </a:lnTo>
                    <a:lnTo>
                      <a:pt x="10" y="58"/>
                    </a:lnTo>
                    <a:lnTo>
                      <a:pt x="8" y="56"/>
                    </a:lnTo>
                    <a:lnTo>
                      <a:pt x="6" y="54"/>
                    </a:lnTo>
                    <a:lnTo>
                      <a:pt x="8" y="50"/>
                    </a:lnTo>
                    <a:lnTo>
                      <a:pt x="10" y="48"/>
                    </a:lnTo>
                    <a:lnTo>
                      <a:pt x="22" y="42"/>
                    </a:lnTo>
                    <a:lnTo>
                      <a:pt x="42" y="38"/>
                    </a:lnTo>
                    <a:lnTo>
                      <a:pt x="68" y="32"/>
                    </a:lnTo>
                    <a:lnTo>
                      <a:pt x="142" y="24"/>
                    </a:lnTo>
                    <a:lnTo>
                      <a:pt x="240" y="16"/>
                    </a:lnTo>
                    <a:lnTo>
                      <a:pt x="358" y="10"/>
                    </a:lnTo>
                    <a:lnTo>
                      <a:pt x="494" y="4"/>
                    </a:lnTo>
                    <a:lnTo>
                      <a:pt x="644" y="2"/>
                    </a:lnTo>
                    <a:lnTo>
                      <a:pt x="806" y="0"/>
                    </a:lnTo>
                    <a:lnTo>
                      <a:pt x="968" y="2"/>
                    </a:lnTo>
                    <a:lnTo>
                      <a:pt x="1120" y="4"/>
                    </a:lnTo>
                    <a:lnTo>
                      <a:pt x="1256" y="10"/>
                    </a:lnTo>
                    <a:lnTo>
                      <a:pt x="1376" y="16"/>
                    </a:lnTo>
                    <a:lnTo>
                      <a:pt x="1474" y="24"/>
                    </a:lnTo>
                    <a:lnTo>
                      <a:pt x="1548" y="32"/>
                    </a:lnTo>
                    <a:lnTo>
                      <a:pt x="1574" y="38"/>
                    </a:lnTo>
                    <a:lnTo>
                      <a:pt x="1594" y="42"/>
                    </a:lnTo>
                    <a:lnTo>
                      <a:pt x="1606" y="48"/>
                    </a:lnTo>
                    <a:lnTo>
                      <a:pt x="1608" y="50"/>
                    </a:lnTo>
                    <a:lnTo>
                      <a:pt x="1610" y="54"/>
                    </a:lnTo>
                    <a:lnTo>
                      <a:pt x="1608" y="56"/>
                    </a:lnTo>
                    <a:lnTo>
                      <a:pt x="1606" y="58"/>
                    </a:lnTo>
                    <a:lnTo>
                      <a:pt x="1594" y="64"/>
                    </a:lnTo>
                    <a:lnTo>
                      <a:pt x="1574" y="68"/>
                    </a:lnTo>
                    <a:lnTo>
                      <a:pt x="1548" y="74"/>
                    </a:lnTo>
                    <a:lnTo>
                      <a:pt x="1474" y="82"/>
                    </a:lnTo>
                    <a:lnTo>
                      <a:pt x="1376" y="90"/>
                    </a:lnTo>
                    <a:lnTo>
                      <a:pt x="1256" y="96"/>
                    </a:lnTo>
                    <a:lnTo>
                      <a:pt x="1120" y="102"/>
                    </a:lnTo>
                    <a:lnTo>
                      <a:pt x="968" y="104"/>
                    </a:lnTo>
                    <a:lnTo>
                      <a:pt x="806" y="106"/>
                    </a:lnTo>
                    <a:close/>
                    <a:moveTo>
                      <a:pt x="806" y="0"/>
                    </a:moveTo>
                    <a:lnTo>
                      <a:pt x="806" y="0"/>
                    </a:lnTo>
                    <a:lnTo>
                      <a:pt x="644" y="0"/>
                    </a:lnTo>
                    <a:lnTo>
                      <a:pt x="492" y="4"/>
                    </a:lnTo>
                    <a:lnTo>
                      <a:pt x="356" y="8"/>
                    </a:lnTo>
                    <a:lnTo>
                      <a:pt x="236" y="16"/>
                    </a:lnTo>
                    <a:lnTo>
                      <a:pt x="138" y="24"/>
                    </a:lnTo>
                    <a:lnTo>
                      <a:pt x="64" y="32"/>
                    </a:lnTo>
                    <a:lnTo>
                      <a:pt x="38" y="38"/>
                    </a:lnTo>
                    <a:lnTo>
                      <a:pt x="18" y="42"/>
                    </a:lnTo>
                    <a:lnTo>
                      <a:pt x="6" y="48"/>
                    </a:lnTo>
                    <a:lnTo>
                      <a:pt x="2" y="50"/>
                    </a:lnTo>
                    <a:lnTo>
                      <a:pt x="0" y="54"/>
                    </a:lnTo>
                    <a:lnTo>
                      <a:pt x="2" y="56"/>
                    </a:lnTo>
                    <a:lnTo>
                      <a:pt x="6" y="58"/>
                    </a:lnTo>
                    <a:lnTo>
                      <a:pt x="18" y="64"/>
                    </a:lnTo>
                    <a:lnTo>
                      <a:pt x="38" y="68"/>
                    </a:lnTo>
                    <a:lnTo>
                      <a:pt x="64" y="74"/>
                    </a:lnTo>
                    <a:lnTo>
                      <a:pt x="138" y="82"/>
                    </a:lnTo>
                    <a:lnTo>
                      <a:pt x="236" y="90"/>
                    </a:lnTo>
                    <a:lnTo>
                      <a:pt x="356" y="98"/>
                    </a:lnTo>
                    <a:lnTo>
                      <a:pt x="492" y="102"/>
                    </a:lnTo>
                    <a:lnTo>
                      <a:pt x="644" y="106"/>
                    </a:lnTo>
                    <a:lnTo>
                      <a:pt x="806" y="106"/>
                    </a:lnTo>
                    <a:lnTo>
                      <a:pt x="970" y="106"/>
                    </a:lnTo>
                    <a:lnTo>
                      <a:pt x="1122" y="102"/>
                    </a:lnTo>
                    <a:lnTo>
                      <a:pt x="1260" y="98"/>
                    </a:lnTo>
                    <a:lnTo>
                      <a:pt x="1380" y="90"/>
                    </a:lnTo>
                    <a:lnTo>
                      <a:pt x="1478" y="82"/>
                    </a:lnTo>
                    <a:lnTo>
                      <a:pt x="1552" y="74"/>
                    </a:lnTo>
                    <a:lnTo>
                      <a:pt x="1578" y="68"/>
                    </a:lnTo>
                    <a:lnTo>
                      <a:pt x="1598" y="64"/>
                    </a:lnTo>
                    <a:lnTo>
                      <a:pt x="1610" y="58"/>
                    </a:lnTo>
                    <a:lnTo>
                      <a:pt x="1614" y="56"/>
                    </a:lnTo>
                    <a:lnTo>
                      <a:pt x="1614" y="54"/>
                    </a:lnTo>
                    <a:lnTo>
                      <a:pt x="1614" y="50"/>
                    </a:lnTo>
                    <a:lnTo>
                      <a:pt x="1610" y="48"/>
                    </a:lnTo>
                    <a:lnTo>
                      <a:pt x="1598" y="42"/>
                    </a:lnTo>
                    <a:lnTo>
                      <a:pt x="1578" y="38"/>
                    </a:lnTo>
                    <a:lnTo>
                      <a:pt x="1552" y="32"/>
                    </a:lnTo>
                    <a:lnTo>
                      <a:pt x="1478" y="24"/>
                    </a:lnTo>
                    <a:lnTo>
                      <a:pt x="1380" y="16"/>
                    </a:lnTo>
                    <a:lnTo>
                      <a:pt x="1260" y="8"/>
                    </a:lnTo>
                    <a:lnTo>
                      <a:pt x="1122" y="4"/>
                    </a:lnTo>
                    <a:lnTo>
                      <a:pt x="970" y="0"/>
                    </a:lnTo>
                    <a:lnTo>
                      <a:pt x="806" y="0"/>
                    </a:lnTo>
                    <a:close/>
                  </a:path>
                </a:pathLst>
              </a:custGeom>
              <a:solidFill>
                <a:srgbClr val="D2CEC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0" name="Freeform 385"/>
              <p:cNvSpPr>
                <a:spLocks noChangeArrowheads="1"/>
              </p:cNvSpPr>
              <p:nvPr/>
            </p:nvSpPr>
            <p:spPr bwMode="auto">
              <a:xfrm>
                <a:off x="312" y="20"/>
                <a:ext cx="1604" cy="106"/>
              </a:xfrm>
              <a:custGeom>
                <a:avLst/>
                <a:gdLst>
                  <a:gd name="T0" fmla="*/ 800 w 1604"/>
                  <a:gd name="T1" fmla="*/ 106 h 106"/>
                  <a:gd name="T2" fmla="*/ 800 w 1604"/>
                  <a:gd name="T3" fmla="*/ 106 h 106"/>
                  <a:gd name="T4" fmla="*/ 638 w 1604"/>
                  <a:gd name="T5" fmla="*/ 104 h 106"/>
                  <a:gd name="T6" fmla="*/ 488 w 1604"/>
                  <a:gd name="T7" fmla="*/ 102 h 106"/>
                  <a:gd name="T8" fmla="*/ 352 w 1604"/>
                  <a:gd name="T9" fmla="*/ 96 h 106"/>
                  <a:gd name="T10" fmla="*/ 234 w 1604"/>
                  <a:gd name="T11" fmla="*/ 90 h 106"/>
                  <a:gd name="T12" fmla="*/ 136 w 1604"/>
                  <a:gd name="T13" fmla="*/ 82 h 106"/>
                  <a:gd name="T14" fmla="*/ 62 w 1604"/>
                  <a:gd name="T15" fmla="*/ 74 h 106"/>
                  <a:gd name="T16" fmla="*/ 36 w 1604"/>
                  <a:gd name="T17" fmla="*/ 68 h 106"/>
                  <a:gd name="T18" fmla="*/ 16 w 1604"/>
                  <a:gd name="T19" fmla="*/ 64 h 106"/>
                  <a:gd name="T20" fmla="*/ 4 w 1604"/>
                  <a:gd name="T21" fmla="*/ 58 h 106"/>
                  <a:gd name="T22" fmla="*/ 2 w 1604"/>
                  <a:gd name="T23" fmla="*/ 56 h 106"/>
                  <a:gd name="T24" fmla="*/ 0 w 1604"/>
                  <a:gd name="T25" fmla="*/ 54 h 106"/>
                  <a:gd name="T26" fmla="*/ 0 w 1604"/>
                  <a:gd name="T27" fmla="*/ 54 h 106"/>
                  <a:gd name="T28" fmla="*/ 2 w 1604"/>
                  <a:gd name="T29" fmla="*/ 50 h 106"/>
                  <a:gd name="T30" fmla="*/ 4 w 1604"/>
                  <a:gd name="T31" fmla="*/ 48 h 106"/>
                  <a:gd name="T32" fmla="*/ 16 w 1604"/>
                  <a:gd name="T33" fmla="*/ 42 h 106"/>
                  <a:gd name="T34" fmla="*/ 36 w 1604"/>
                  <a:gd name="T35" fmla="*/ 38 h 106"/>
                  <a:gd name="T36" fmla="*/ 62 w 1604"/>
                  <a:gd name="T37" fmla="*/ 32 h 106"/>
                  <a:gd name="T38" fmla="*/ 136 w 1604"/>
                  <a:gd name="T39" fmla="*/ 24 h 106"/>
                  <a:gd name="T40" fmla="*/ 234 w 1604"/>
                  <a:gd name="T41" fmla="*/ 16 h 106"/>
                  <a:gd name="T42" fmla="*/ 352 w 1604"/>
                  <a:gd name="T43" fmla="*/ 10 h 106"/>
                  <a:gd name="T44" fmla="*/ 488 w 1604"/>
                  <a:gd name="T45" fmla="*/ 4 h 106"/>
                  <a:gd name="T46" fmla="*/ 638 w 1604"/>
                  <a:gd name="T47" fmla="*/ 2 h 106"/>
                  <a:gd name="T48" fmla="*/ 800 w 1604"/>
                  <a:gd name="T49" fmla="*/ 0 h 106"/>
                  <a:gd name="T50" fmla="*/ 800 w 1604"/>
                  <a:gd name="T51" fmla="*/ 0 h 106"/>
                  <a:gd name="T52" fmla="*/ 962 w 1604"/>
                  <a:gd name="T53" fmla="*/ 2 h 106"/>
                  <a:gd name="T54" fmla="*/ 1114 w 1604"/>
                  <a:gd name="T55" fmla="*/ 4 h 106"/>
                  <a:gd name="T56" fmla="*/ 1250 w 1604"/>
                  <a:gd name="T57" fmla="*/ 10 h 106"/>
                  <a:gd name="T58" fmla="*/ 1370 w 1604"/>
                  <a:gd name="T59" fmla="*/ 16 h 106"/>
                  <a:gd name="T60" fmla="*/ 1468 w 1604"/>
                  <a:gd name="T61" fmla="*/ 24 h 106"/>
                  <a:gd name="T62" fmla="*/ 1542 w 1604"/>
                  <a:gd name="T63" fmla="*/ 32 h 106"/>
                  <a:gd name="T64" fmla="*/ 1568 w 1604"/>
                  <a:gd name="T65" fmla="*/ 38 h 106"/>
                  <a:gd name="T66" fmla="*/ 1588 w 1604"/>
                  <a:gd name="T67" fmla="*/ 42 h 106"/>
                  <a:gd name="T68" fmla="*/ 1600 w 1604"/>
                  <a:gd name="T69" fmla="*/ 48 h 106"/>
                  <a:gd name="T70" fmla="*/ 1602 w 1604"/>
                  <a:gd name="T71" fmla="*/ 50 h 106"/>
                  <a:gd name="T72" fmla="*/ 1604 w 1604"/>
                  <a:gd name="T73" fmla="*/ 54 h 106"/>
                  <a:gd name="T74" fmla="*/ 1604 w 1604"/>
                  <a:gd name="T75" fmla="*/ 54 h 106"/>
                  <a:gd name="T76" fmla="*/ 1602 w 1604"/>
                  <a:gd name="T77" fmla="*/ 56 h 106"/>
                  <a:gd name="T78" fmla="*/ 1600 w 1604"/>
                  <a:gd name="T79" fmla="*/ 58 h 106"/>
                  <a:gd name="T80" fmla="*/ 1588 w 1604"/>
                  <a:gd name="T81" fmla="*/ 64 h 106"/>
                  <a:gd name="T82" fmla="*/ 1568 w 1604"/>
                  <a:gd name="T83" fmla="*/ 68 h 106"/>
                  <a:gd name="T84" fmla="*/ 1542 w 1604"/>
                  <a:gd name="T85" fmla="*/ 74 h 106"/>
                  <a:gd name="T86" fmla="*/ 1468 w 1604"/>
                  <a:gd name="T87" fmla="*/ 82 h 106"/>
                  <a:gd name="T88" fmla="*/ 1370 w 1604"/>
                  <a:gd name="T89" fmla="*/ 90 h 106"/>
                  <a:gd name="T90" fmla="*/ 1250 w 1604"/>
                  <a:gd name="T91" fmla="*/ 96 h 106"/>
                  <a:gd name="T92" fmla="*/ 1114 w 1604"/>
                  <a:gd name="T93" fmla="*/ 102 h 106"/>
                  <a:gd name="T94" fmla="*/ 962 w 1604"/>
                  <a:gd name="T95" fmla="*/ 104 h 106"/>
                  <a:gd name="T96" fmla="*/ 800 w 1604"/>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4" h="106">
                    <a:moveTo>
                      <a:pt x="800" y="106"/>
                    </a:moveTo>
                    <a:lnTo>
                      <a:pt x="800" y="106"/>
                    </a:lnTo>
                    <a:lnTo>
                      <a:pt x="638" y="104"/>
                    </a:lnTo>
                    <a:lnTo>
                      <a:pt x="488" y="102"/>
                    </a:lnTo>
                    <a:lnTo>
                      <a:pt x="352" y="96"/>
                    </a:lnTo>
                    <a:lnTo>
                      <a:pt x="234" y="90"/>
                    </a:lnTo>
                    <a:lnTo>
                      <a:pt x="136" y="82"/>
                    </a:lnTo>
                    <a:lnTo>
                      <a:pt x="62" y="74"/>
                    </a:lnTo>
                    <a:lnTo>
                      <a:pt x="36" y="68"/>
                    </a:lnTo>
                    <a:lnTo>
                      <a:pt x="16" y="64"/>
                    </a:lnTo>
                    <a:lnTo>
                      <a:pt x="4" y="58"/>
                    </a:lnTo>
                    <a:lnTo>
                      <a:pt x="2" y="56"/>
                    </a:lnTo>
                    <a:lnTo>
                      <a:pt x="0" y="54"/>
                    </a:lnTo>
                    <a:lnTo>
                      <a:pt x="2" y="50"/>
                    </a:lnTo>
                    <a:lnTo>
                      <a:pt x="4" y="48"/>
                    </a:lnTo>
                    <a:lnTo>
                      <a:pt x="16" y="42"/>
                    </a:lnTo>
                    <a:lnTo>
                      <a:pt x="36" y="38"/>
                    </a:lnTo>
                    <a:lnTo>
                      <a:pt x="62" y="32"/>
                    </a:lnTo>
                    <a:lnTo>
                      <a:pt x="136" y="24"/>
                    </a:lnTo>
                    <a:lnTo>
                      <a:pt x="234" y="16"/>
                    </a:lnTo>
                    <a:lnTo>
                      <a:pt x="352" y="10"/>
                    </a:lnTo>
                    <a:lnTo>
                      <a:pt x="488" y="4"/>
                    </a:lnTo>
                    <a:lnTo>
                      <a:pt x="638" y="2"/>
                    </a:lnTo>
                    <a:lnTo>
                      <a:pt x="800" y="0"/>
                    </a:lnTo>
                    <a:lnTo>
                      <a:pt x="962" y="2"/>
                    </a:lnTo>
                    <a:lnTo>
                      <a:pt x="1114" y="4"/>
                    </a:lnTo>
                    <a:lnTo>
                      <a:pt x="1250" y="10"/>
                    </a:lnTo>
                    <a:lnTo>
                      <a:pt x="1370" y="16"/>
                    </a:lnTo>
                    <a:lnTo>
                      <a:pt x="1468" y="24"/>
                    </a:lnTo>
                    <a:lnTo>
                      <a:pt x="1542" y="32"/>
                    </a:lnTo>
                    <a:lnTo>
                      <a:pt x="1568" y="38"/>
                    </a:lnTo>
                    <a:lnTo>
                      <a:pt x="1588" y="42"/>
                    </a:lnTo>
                    <a:lnTo>
                      <a:pt x="1600" y="48"/>
                    </a:lnTo>
                    <a:lnTo>
                      <a:pt x="1602" y="50"/>
                    </a:lnTo>
                    <a:lnTo>
                      <a:pt x="1604" y="54"/>
                    </a:lnTo>
                    <a:lnTo>
                      <a:pt x="1602" y="56"/>
                    </a:lnTo>
                    <a:lnTo>
                      <a:pt x="1600" y="58"/>
                    </a:lnTo>
                    <a:lnTo>
                      <a:pt x="1588" y="64"/>
                    </a:lnTo>
                    <a:lnTo>
                      <a:pt x="1568" y="68"/>
                    </a:lnTo>
                    <a:lnTo>
                      <a:pt x="1542" y="74"/>
                    </a:lnTo>
                    <a:lnTo>
                      <a:pt x="1468" y="82"/>
                    </a:lnTo>
                    <a:lnTo>
                      <a:pt x="1370" y="90"/>
                    </a:lnTo>
                    <a:lnTo>
                      <a:pt x="1250" y="96"/>
                    </a:lnTo>
                    <a:lnTo>
                      <a:pt x="1114" y="102"/>
                    </a:lnTo>
                    <a:lnTo>
                      <a:pt x="962" y="104"/>
                    </a:lnTo>
                    <a:lnTo>
                      <a:pt x="80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1" name="Freeform 386"/>
              <p:cNvSpPr>
                <a:spLocks noChangeArrowheads="1"/>
              </p:cNvSpPr>
              <p:nvPr/>
            </p:nvSpPr>
            <p:spPr bwMode="auto">
              <a:xfrm>
                <a:off x="306" y="20"/>
                <a:ext cx="1614" cy="106"/>
              </a:xfrm>
              <a:custGeom>
                <a:avLst/>
                <a:gdLst>
                  <a:gd name="T0" fmla="*/ 806 w 1614"/>
                  <a:gd name="T1" fmla="*/ 0 h 106"/>
                  <a:gd name="T2" fmla="*/ 806 w 1614"/>
                  <a:gd name="T3" fmla="*/ 0 h 106"/>
                  <a:gd name="T4" fmla="*/ 644 w 1614"/>
                  <a:gd name="T5" fmla="*/ 0 h 106"/>
                  <a:gd name="T6" fmla="*/ 492 w 1614"/>
                  <a:gd name="T7" fmla="*/ 4 h 106"/>
                  <a:gd name="T8" fmla="*/ 356 w 1614"/>
                  <a:gd name="T9" fmla="*/ 8 h 106"/>
                  <a:gd name="T10" fmla="*/ 236 w 1614"/>
                  <a:gd name="T11" fmla="*/ 16 h 106"/>
                  <a:gd name="T12" fmla="*/ 138 w 1614"/>
                  <a:gd name="T13" fmla="*/ 24 h 106"/>
                  <a:gd name="T14" fmla="*/ 64 w 1614"/>
                  <a:gd name="T15" fmla="*/ 32 h 106"/>
                  <a:gd name="T16" fmla="*/ 38 w 1614"/>
                  <a:gd name="T17" fmla="*/ 38 h 106"/>
                  <a:gd name="T18" fmla="*/ 18 w 1614"/>
                  <a:gd name="T19" fmla="*/ 42 h 106"/>
                  <a:gd name="T20" fmla="*/ 6 w 1614"/>
                  <a:gd name="T21" fmla="*/ 48 h 106"/>
                  <a:gd name="T22" fmla="*/ 2 w 1614"/>
                  <a:gd name="T23" fmla="*/ 50 h 106"/>
                  <a:gd name="T24" fmla="*/ 0 w 1614"/>
                  <a:gd name="T25" fmla="*/ 54 h 106"/>
                  <a:gd name="T26" fmla="*/ 0 w 1614"/>
                  <a:gd name="T27" fmla="*/ 54 h 106"/>
                  <a:gd name="T28" fmla="*/ 2 w 1614"/>
                  <a:gd name="T29" fmla="*/ 56 h 106"/>
                  <a:gd name="T30" fmla="*/ 6 w 1614"/>
                  <a:gd name="T31" fmla="*/ 58 h 106"/>
                  <a:gd name="T32" fmla="*/ 18 w 1614"/>
                  <a:gd name="T33" fmla="*/ 64 h 106"/>
                  <a:gd name="T34" fmla="*/ 38 w 1614"/>
                  <a:gd name="T35" fmla="*/ 68 h 106"/>
                  <a:gd name="T36" fmla="*/ 64 w 1614"/>
                  <a:gd name="T37" fmla="*/ 74 h 106"/>
                  <a:gd name="T38" fmla="*/ 138 w 1614"/>
                  <a:gd name="T39" fmla="*/ 82 h 106"/>
                  <a:gd name="T40" fmla="*/ 236 w 1614"/>
                  <a:gd name="T41" fmla="*/ 90 h 106"/>
                  <a:gd name="T42" fmla="*/ 356 w 1614"/>
                  <a:gd name="T43" fmla="*/ 98 h 106"/>
                  <a:gd name="T44" fmla="*/ 492 w 1614"/>
                  <a:gd name="T45" fmla="*/ 102 h 106"/>
                  <a:gd name="T46" fmla="*/ 644 w 1614"/>
                  <a:gd name="T47" fmla="*/ 106 h 106"/>
                  <a:gd name="T48" fmla="*/ 806 w 1614"/>
                  <a:gd name="T49" fmla="*/ 106 h 106"/>
                  <a:gd name="T50" fmla="*/ 806 w 1614"/>
                  <a:gd name="T51" fmla="*/ 106 h 106"/>
                  <a:gd name="T52" fmla="*/ 970 w 1614"/>
                  <a:gd name="T53" fmla="*/ 106 h 106"/>
                  <a:gd name="T54" fmla="*/ 1122 w 1614"/>
                  <a:gd name="T55" fmla="*/ 102 h 106"/>
                  <a:gd name="T56" fmla="*/ 1260 w 1614"/>
                  <a:gd name="T57" fmla="*/ 98 h 106"/>
                  <a:gd name="T58" fmla="*/ 1380 w 1614"/>
                  <a:gd name="T59" fmla="*/ 90 h 106"/>
                  <a:gd name="T60" fmla="*/ 1478 w 1614"/>
                  <a:gd name="T61" fmla="*/ 82 h 106"/>
                  <a:gd name="T62" fmla="*/ 1552 w 1614"/>
                  <a:gd name="T63" fmla="*/ 74 h 106"/>
                  <a:gd name="T64" fmla="*/ 1578 w 1614"/>
                  <a:gd name="T65" fmla="*/ 68 h 106"/>
                  <a:gd name="T66" fmla="*/ 1598 w 1614"/>
                  <a:gd name="T67" fmla="*/ 64 h 106"/>
                  <a:gd name="T68" fmla="*/ 1610 w 1614"/>
                  <a:gd name="T69" fmla="*/ 58 h 106"/>
                  <a:gd name="T70" fmla="*/ 1614 w 1614"/>
                  <a:gd name="T71" fmla="*/ 56 h 106"/>
                  <a:gd name="T72" fmla="*/ 1614 w 1614"/>
                  <a:gd name="T73" fmla="*/ 54 h 106"/>
                  <a:gd name="T74" fmla="*/ 1614 w 1614"/>
                  <a:gd name="T75" fmla="*/ 54 h 106"/>
                  <a:gd name="T76" fmla="*/ 1614 w 1614"/>
                  <a:gd name="T77" fmla="*/ 50 h 106"/>
                  <a:gd name="T78" fmla="*/ 1610 w 1614"/>
                  <a:gd name="T79" fmla="*/ 48 h 106"/>
                  <a:gd name="T80" fmla="*/ 1598 w 1614"/>
                  <a:gd name="T81" fmla="*/ 42 h 106"/>
                  <a:gd name="T82" fmla="*/ 1578 w 1614"/>
                  <a:gd name="T83" fmla="*/ 38 h 106"/>
                  <a:gd name="T84" fmla="*/ 1552 w 1614"/>
                  <a:gd name="T85" fmla="*/ 32 h 106"/>
                  <a:gd name="T86" fmla="*/ 1478 w 1614"/>
                  <a:gd name="T87" fmla="*/ 24 h 106"/>
                  <a:gd name="T88" fmla="*/ 1380 w 1614"/>
                  <a:gd name="T89" fmla="*/ 16 h 106"/>
                  <a:gd name="T90" fmla="*/ 1260 w 1614"/>
                  <a:gd name="T91" fmla="*/ 8 h 106"/>
                  <a:gd name="T92" fmla="*/ 1122 w 1614"/>
                  <a:gd name="T93" fmla="*/ 4 h 106"/>
                  <a:gd name="T94" fmla="*/ 970 w 1614"/>
                  <a:gd name="T95" fmla="*/ 0 h 106"/>
                  <a:gd name="T96" fmla="*/ 806 w 161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4" h="106">
                    <a:moveTo>
                      <a:pt x="806" y="0"/>
                    </a:moveTo>
                    <a:lnTo>
                      <a:pt x="806" y="0"/>
                    </a:lnTo>
                    <a:lnTo>
                      <a:pt x="644" y="0"/>
                    </a:lnTo>
                    <a:lnTo>
                      <a:pt x="492" y="4"/>
                    </a:lnTo>
                    <a:lnTo>
                      <a:pt x="356" y="8"/>
                    </a:lnTo>
                    <a:lnTo>
                      <a:pt x="236" y="16"/>
                    </a:lnTo>
                    <a:lnTo>
                      <a:pt x="138" y="24"/>
                    </a:lnTo>
                    <a:lnTo>
                      <a:pt x="64" y="32"/>
                    </a:lnTo>
                    <a:lnTo>
                      <a:pt x="38" y="38"/>
                    </a:lnTo>
                    <a:lnTo>
                      <a:pt x="18" y="42"/>
                    </a:lnTo>
                    <a:lnTo>
                      <a:pt x="6" y="48"/>
                    </a:lnTo>
                    <a:lnTo>
                      <a:pt x="2" y="50"/>
                    </a:lnTo>
                    <a:lnTo>
                      <a:pt x="0" y="54"/>
                    </a:lnTo>
                    <a:lnTo>
                      <a:pt x="2" y="56"/>
                    </a:lnTo>
                    <a:lnTo>
                      <a:pt x="6" y="58"/>
                    </a:lnTo>
                    <a:lnTo>
                      <a:pt x="18" y="64"/>
                    </a:lnTo>
                    <a:lnTo>
                      <a:pt x="38" y="68"/>
                    </a:lnTo>
                    <a:lnTo>
                      <a:pt x="64" y="74"/>
                    </a:lnTo>
                    <a:lnTo>
                      <a:pt x="138" y="82"/>
                    </a:lnTo>
                    <a:lnTo>
                      <a:pt x="236" y="90"/>
                    </a:lnTo>
                    <a:lnTo>
                      <a:pt x="356" y="98"/>
                    </a:lnTo>
                    <a:lnTo>
                      <a:pt x="492" y="102"/>
                    </a:lnTo>
                    <a:lnTo>
                      <a:pt x="644" y="106"/>
                    </a:lnTo>
                    <a:lnTo>
                      <a:pt x="806" y="106"/>
                    </a:lnTo>
                    <a:lnTo>
                      <a:pt x="970" y="106"/>
                    </a:lnTo>
                    <a:lnTo>
                      <a:pt x="1122" y="102"/>
                    </a:lnTo>
                    <a:lnTo>
                      <a:pt x="1260" y="98"/>
                    </a:lnTo>
                    <a:lnTo>
                      <a:pt x="1380" y="90"/>
                    </a:lnTo>
                    <a:lnTo>
                      <a:pt x="1478" y="82"/>
                    </a:lnTo>
                    <a:lnTo>
                      <a:pt x="1552" y="74"/>
                    </a:lnTo>
                    <a:lnTo>
                      <a:pt x="1578" y="68"/>
                    </a:lnTo>
                    <a:lnTo>
                      <a:pt x="1598" y="64"/>
                    </a:lnTo>
                    <a:lnTo>
                      <a:pt x="1610" y="58"/>
                    </a:lnTo>
                    <a:lnTo>
                      <a:pt x="1614" y="56"/>
                    </a:lnTo>
                    <a:lnTo>
                      <a:pt x="1614" y="54"/>
                    </a:lnTo>
                    <a:lnTo>
                      <a:pt x="1614" y="50"/>
                    </a:lnTo>
                    <a:lnTo>
                      <a:pt x="1610" y="48"/>
                    </a:lnTo>
                    <a:lnTo>
                      <a:pt x="1598" y="42"/>
                    </a:lnTo>
                    <a:lnTo>
                      <a:pt x="1578" y="38"/>
                    </a:lnTo>
                    <a:lnTo>
                      <a:pt x="1552" y="32"/>
                    </a:lnTo>
                    <a:lnTo>
                      <a:pt x="1478" y="24"/>
                    </a:lnTo>
                    <a:lnTo>
                      <a:pt x="1380" y="16"/>
                    </a:lnTo>
                    <a:lnTo>
                      <a:pt x="1260" y="8"/>
                    </a:lnTo>
                    <a:lnTo>
                      <a:pt x="1122" y="4"/>
                    </a:lnTo>
                    <a:lnTo>
                      <a:pt x="970" y="0"/>
                    </a:lnTo>
                    <a:lnTo>
                      <a:pt x="8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2" name="Freeform 387"/>
              <p:cNvSpPr>
                <a:spLocks noEditPoints="1" noChangeArrowheads="1"/>
              </p:cNvSpPr>
              <p:nvPr/>
            </p:nvSpPr>
            <p:spPr bwMode="auto">
              <a:xfrm>
                <a:off x="312" y="20"/>
                <a:ext cx="1604" cy="106"/>
              </a:xfrm>
              <a:custGeom>
                <a:avLst/>
                <a:gdLst>
                  <a:gd name="T0" fmla="*/ 800 w 1604"/>
                  <a:gd name="T1" fmla="*/ 106 h 106"/>
                  <a:gd name="T2" fmla="*/ 490 w 1604"/>
                  <a:gd name="T3" fmla="*/ 102 h 106"/>
                  <a:gd name="T4" fmla="*/ 238 w 1604"/>
                  <a:gd name="T5" fmla="*/ 90 h 106"/>
                  <a:gd name="T6" fmla="*/ 68 w 1604"/>
                  <a:gd name="T7" fmla="*/ 74 h 106"/>
                  <a:gd name="T8" fmla="*/ 22 w 1604"/>
                  <a:gd name="T9" fmla="*/ 64 h 106"/>
                  <a:gd name="T10" fmla="*/ 6 w 1604"/>
                  <a:gd name="T11" fmla="*/ 56 h 106"/>
                  <a:gd name="T12" fmla="*/ 6 w 1604"/>
                  <a:gd name="T13" fmla="*/ 54 h 106"/>
                  <a:gd name="T14" fmla="*/ 10 w 1604"/>
                  <a:gd name="T15" fmla="*/ 48 h 106"/>
                  <a:gd name="T16" fmla="*/ 40 w 1604"/>
                  <a:gd name="T17" fmla="*/ 38 h 106"/>
                  <a:gd name="T18" fmla="*/ 140 w 1604"/>
                  <a:gd name="T19" fmla="*/ 24 h 106"/>
                  <a:gd name="T20" fmla="*/ 356 w 1604"/>
                  <a:gd name="T21" fmla="*/ 10 h 106"/>
                  <a:gd name="T22" fmla="*/ 640 w 1604"/>
                  <a:gd name="T23" fmla="*/ 2 h 106"/>
                  <a:gd name="T24" fmla="*/ 800 w 1604"/>
                  <a:gd name="T25" fmla="*/ 0 h 106"/>
                  <a:gd name="T26" fmla="*/ 1112 w 1604"/>
                  <a:gd name="T27" fmla="*/ 4 h 106"/>
                  <a:gd name="T28" fmla="*/ 1366 w 1604"/>
                  <a:gd name="T29" fmla="*/ 16 h 106"/>
                  <a:gd name="T30" fmla="*/ 1536 w 1604"/>
                  <a:gd name="T31" fmla="*/ 32 h 106"/>
                  <a:gd name="T32" fmla="*/ 1582 w 1604"/>
                  <a:gd name="T33" fmla="*/ 42 h 106"/>
                  <a:gd name="T34" fmla="*/ 1598 w 1604"/>
                  <a:gd name="T35" fmla="*/ 50 h 106"/>
                  <a:gd name="T36" fmla="*/ 1598 w 1604"/>
                  <a:gd name="T37" fmla="*/ 54 h 106"/>
                  <a:gd name="T38" fmla="*/ 1594 w 1604"/>
                  <a:gd name="T39" fmla="*/ 58 h 106"/>
                  <a:gd name="T40" fmla="*/ 1564 w 1604"/>
                  <a:gd name="T41" fmla="*/ 68 h 106"/>
                  <a:gd name="T42" fmla="*/ 1464 w 1604"/>
                  <a:gd name="T43" fmla="*/ 82 h 106"/>
                  <a:gd name="T44" fmla="*/ 1248 w 1604"/>
                  <a:gd name="T45" fmla="*/ 96 h 106"/>
                  <a:gd name="T46" fmla="*/ 962 w 1604"/>
                  <a:gd name="T47" fmla="*/ 104 h 106"/>
                  <a:gd name="T48" fmla="*/ 800 w 1604"/>
                  <a:gd name="T49" fmla="*/ 0 h 106"/>
                  <a:gd name="T50" fmla="*/ 638 w 1604"/>
                  <a:gd name="T51" fmla="*/ 2 h 106"/>
                  <a:gd name="T52" fmla="*/ 352 w 1604"/>
                  <a:gd name="T53" fmla="*/ 10 h 106"/>
                  <a:gd name="T54" fmla="*/ 136 w 1604"/>
                  <a:gd name="T55" fmla="*/ 24 h 106"/>
                  <a:gd name="T56" fmla="*/ 36 w 1604"/>
                  <a:gd name="T57" fmla="*/ 38 h 106"/>
                  <a:gd name="T58" fmla="*/ 4 w 1604"/>
                  <a:gd name="T59" fmla="*/ 48 h 106"/>
                  <a:gd name="T60" fmla="*/ 0 w 1604"/>
                  <a:gd name="T61" fmla="*/ 54 h 106"/>
                  <a:gd name="T62" fmla="*/ 2 w 1604"/>
                  <a:gd name="T63" fmla="*/ 56 h 106"/>
                  <a:gd name="T64" fmla="*/ 16 w 1604"/>
                  <a:gd name="T65" fmla="*/ 64 h 106"/>
                  <a:gd name="T66" fmla="*/ 62 w 1604"/>
                  <a:gd name="T67" fmla="*/ 74 h 106"/>
                  <a:gd name="T68" fmla="*/ 234 w 1604"/>
                  <a:gd name="T69" fmla="*/ 90 h 106"/>
                  <a:gd name="T70" fmla="*/ 488 w 1604"/>
                  <a:gd name="T71" fmla="*/ 102 h 106"/>
                  <a:gd name="T72" fmla="*/ 800 w 1604"/>
                  <a:gd name="T73" fmla="*/ 106 h 106"/>
                  <a:gd name="T74" fmla="*/ 962 w 1604"/>
                  <a:gd name="T75" fmla="*/ 104 h 106"/>
                  <a:gd name="T76" fmla="*/ 1250 w 1604"/>
                  <a:gd name="T77" fmla="*/ 96 h 106"/>
                  <a:gd name="T78" fmla="*/ 1468 w 1604"/>
                  <a:gd name="T79" fmla="*/ 82 h 106"/>
                  <a:gd name="T80" fmla="*/ 1568 w 1604"/>
                  <a:gd name="T81" fmla="*/ 68 h 106"/>
                  <a:gd name="T82" fmla="*/ 1600 w 1604"/>
                  <a:gd name="T83" fmla="*/ 58 h 106"/>
                  <a:gd name="T84" fmla="*/ 1604 w 1604"/>
                  <a:gd name="T85" fmla="*/ 54 h 106"/>
                  <a:gd name="T86" fmla="*/ 1602 w 1604"/>
                  <a:gd name="T87" fmla="*/ 50 h 106"/>
                  <a:gd name="T88" fmla="*/ 1588 w 1604"/>
                  <a:gd name="T89" fmla="*/ 42 h 106"/>
                  <a:gd name="T90" fmla="*/ 1542 w 1604"/>
                  <a:gd name="T91" fmla="*/ 32 h 106"/>
                  <a:gd name="T92" fmla="*/ 1370 w 1604"/>
                  <a:gd name="T93" fmla="*/ 16 h 106"/>
                  <a:gd name="T94" fmla="*/ 1114 w 1604"/>
                  <a:gd name="T95" fmla="*/ 4 h 106"/>
                  <a:gd name="T96" fmla="*/ 800 w 160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4" h="106">
                    <a:moveTo>
                      <a:pt x="800" y="106"/>
                    </a:moveTo>
                    <a:lnTo>
                      <a:pt x="800" y="106"/>
                    </a:lnTo>
                    <a:lnTo>
                      <a:pt x="640" y="104"/>
                    </a:lnTo>
                    <a:lnTo>
                      <a:pt x="490" y="102"/>
                    </a:lnTo>
                    <a:lnTo>
                      <a:pt x="356" y="96"/>
                    </a:lnTo>
                    <a:lnTo>
                      <a:pt x="238" y="90"/>
                    </a:lnTo>
                    <a:lnTo>
                      <a:pt x="140" y="82"/>
                    </a:lnTo>
                    <a:lnTo>
                      <a:pt x="68" y="74"/>
                    </a:lnTo>
                    <a:lnTo>
                      <a:pt x="40" y="68"/>
                    </a:lnTo>
                    <a:lnTo>
                      <a:pt x="22" y="64"/>
                    </a:lnTo>
                    <a:lnTo>
                      <a:pt x="10" y="58"/>
                    </a:lnTo>
                    <a:lnTo>
                      <a:pt x="6" y="56"/>
                    </a:lnTo>
                    <a:lnTo>
                      <a:pt x="6" y="54"/>
                    </a:lnTo>
                    <a:lnTo>
                      <a:pt x="6" y="50"/>
                    </a:lnTo>
                    <a:lnTo>
                      <a:pt x="10" y="48"/>
                    </a:lnTo>
                    <a:lnTo>
                      <a:pt x="22" y="42"/>
                    </a:lnTo>
                    <a:lnTo>
                      <a:pt x="40" y="38"/>
                    </a:lnTo>
                    <a:lnTo>
                      <a:pt x="68" y="32"/>
                    </a:lnTo>
                    <a:lnTo>
                      <a:pt x="140" y="24"/>
                    </a:lnTo>
                    <a:lnTo>
                      <a:pt x="238" y="16"/>
                    </a:lnTo>
                    <a:lnTo>
                      <a:pt x="356" y="10"/>
                    </a:lnTo>
                    <a:lnTo>
                      <a:pt x="490" y="4"/>
                    </a:lnTo>
                    <a:lnTo>
                      <a:pt x="640" y="2"/>
                    </a:lnTo>
                    <a:lnTo>
                      <a:pt x="800" y="0"/>
                    </a:lnTo>
                    <a:lnTo>
                      <a:pt x="962" y="2"/>
                    </a:lnTo>
                    <a:lnTo>
                      <a:pt x="1112" y="4"/>
                    </a:lnTo>
                    <a:lnTo>
                      <a:pt x="1248" y="10"/>
                    </a:lnTo>
                    <a:lnTo>
                      <a:pt x="1366" y="16"/>
                    </a:lnTo>
                    <a:lnTo>
                      <a:pt x="1464" y="24"/>
                    </a:lnTo>
                    <a:lnTo>
                      <a:pt x="1536" y="32"/>
                    </a:lnTo>
                    <a:lnTo>
                      <a:pt x="1564" y="38"/>
                    </a:lnTo>
                    <a:lnTo>
                      <a:pt x="1582" y="42"/>
                    </a:lnTo>
                    <a:lnTo>
                      <a:pt x="1594" y="48"/>
                    </a:lnTo>
                    <a:lnTo>
                      <a:pt x="1598" y="50"/>
                    </a:lnTo>
                    <a:lnTo>
                      <a:pt x="1598" y="54"/>
                    </a:lnTo>
                    <a:lnTo>
                      <a:pt x="1598" y="56"/>
                    </a:lnTo>
                    <a:lnTo>
                      <a:pt x="1594" y="58"/>
                    </a:lnTo>
                    <a:lnTo>
                      <a:pt x="1582" y="64"/>
                    </a:lnTo>
                    <a:lnTo>
                      <a:pt x="1564" y="68"/>
                    </a:lnTo>
                    <a:lnTo>
                      <a:pt x="1536" y="74"/>
                    </a:lnTo>
                    <a:lnTo>
                      <a:pt x="1464" y="82"/>
                    </a:lnTo>
                    <a:lnTo>
                      <a:pt x="1366" y="90"/>
                    </a:lnTo>
                    <a:lnTo>
                      <a:pt x="1248" y="96"/>
                    </a:lnTo>
                    <a:lnTo>
                      <a:pt x="1112" y="102"/>
                    </a:lnTo>
                    <a:lnTo>
                      <a:pt x="962" y="104"/>
                    </a:lnTo>
                    <a:lnTo>
                      <a:pt x="800" y="106"/>
                    </a:lnTo>
                    <a:close/>
                    <a:moveTo>
                      <a:pt x="800" y="0"/>
                    </a:moveTo>
                    <a:lnTo>
                      <a:pt x="800" y="0"/>
                    </a:lnTo>
                    <a:lnTo>
                      <a:pt x="638" y="2"/>
                    </a:lnTo>
                    <a:lnTo>
                      <a:pt x="488" y="4"/>
                    </a:lnTo>
                    <a:lnTo>
                      <a:pt x="352" y="10"/>
                    </a:lnTo>
                    <a:lnTo>
                      <a:pt x="234" y="16"/>
                    </a:lnTo>
                    <a:lnTo>
                      <a:pt x="136" y="24"/>
                    </a:lnTo>
                    <a:lnTo>
                      <a:pt x="62" y="32"/>
                    </a:lnTo>
                    <a:lnTo>
                      <a:pt x="36" y="38"/>
                    </a:lnTo>
                    <a:lnTo>
                      <a:pt x="16" y="42"/>
                    </a:lnTo>
                    <a:lnTo>
                      <a:pt x="4" y="48"/>
                    </a:lnTo>
                    <a:lnTo>
                      <a:pt x="2" y="50"/>
                    </a:lnTo>
                    <a:lnTo>
                      <a:pt x="0" y="54"/>
                    </a:lnTo>
                    <a:lnTo>
                      <a:pt x="2" y="56"/>
                    </a:lnTo>
                    <a:lnTo>
                      <a:pt x="4" y="58"/>
                    </a:lnTo>
                    <a:lnTo>
                      <a:pt x="16" y="64"/>
                    </a:lnTo>
                    <a:lnTo>
                      <a:pt x="36" y="68"/>
                    </a:lnTo>
                    <a:lnTo>
                      <a:pt x="62" y="74"/>
                    </a:lnTo>
                    <a:lnTo>
                      <a:pt x="136" y="82"/>
                    </a:lnTo>
                    <a:lnTo>
                      <a:pt x="234" y="90"/>
                    </a:lnTo>
                    <a:lnTo>
                      <a:pt x="352" y="96"/>
                    </a:lnTo>
                    <a:lnTo>
                      <a:pt x="488" y="102"/>
                    </a:lnTo>
                    <a:lnTo>
                      <a:pt x="638" y="104"/>
                    </a:lnTo>
                    <a:lnTo>
                      <a:pt x="800" y="106"/>
                    </a:lnTo>
                    <a:lnTo>
                      <a:pt x="962" y="104"/>
                    </a:lnTo>
                    <a:lnTo>
                      <a:pt x="1114" y="102"/>
                    </a:lnTo>
                    <a:lnTo>
                      <a:pt x="1250" y="96"/>
                    </a:lnTo>
                    <a:lnTo>
                      <a:pt x="1370" y="90"/>
                    </a:lnTo>
                    <a:lnTo>
                      <a:pt x="1468" y="82"/>
                    </a:lnTo>
                    <a:lnTo>
                      <a:pt x="1542" y="74"/>
                    </a:lnTo>
                    <a:lnTo>
                      <a:pt x="1568" y="68"/>
                    </a:lnTo>
                    <a:lnTo>
                      <a:pt x="1588" y="64"/>
                    </a:lnTo>
                    <a:lnTo>
                      <a:pt x="1600" y="58"/>
                    </a:lnTo>
                    <a:lnTo>
                      <a:pt x="1602" y="56"/>
                    </a:lnTo>
                    <a:lnTo>
                      <a:pt x="1604" y="54"/>
                    </a:lnTo>
                    <a:lnTo>
                      <a:pt x="1602" y="50"/>
                    </a:lnTo>
                    <a:lnTo>
                      <a:pt x="1600" y="48"/>
                    </a:lnTo>
                    <a:lnTo>
                      <a:pt x="1588" y="42"/>
                    </a:lnTo>
                    <a:lnTo>
                      <a:pt x="1568" y="38"/>
                    </a:lnTo>
                    <a:lnTo>
                      <a:pt x="1542" y="32"/>
                    </a:lnTo>
                    <a:lnTo>
                      <a:pt x="1468" y="24"/>
                    </a:lnTo>
                    <a:lnTo>
                      <a:pt x="1370" y="16"/>
                    </a:lnTo>
                    <a:lnTo>
                      <a:pt x="1250" y="10"/>
                    </a:lnTo>
                    <a:lnTo>
                      <a:pt x="1114" y="4"/>
                    </a:lnTo>
                    <a:lnTo>
                      <a:pt x="962" y="2"/>
                    </a:lnTo>
                    <a:lnTo>
                      <a:pt x="800" y="0"/>
                    </a:lnTo>
                    <a:close/>
                  </a:path>
                </a:pathLst>
              </a:custGeom>
              <a:solidFill>
                <a:srgbClr val="D1CC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3" name="Freeform 388"/>
              <p:cNvSpPr>
                <a:spLocks noChangeArrowheads="1"/>
              </p:cNvSpPr>
              <p:nvPr/>
            </p:nvSpPr>
            <p:spPr bwMode="auto">
              <a:xfrm>
                <a:off x="318" y="20"/>
                <a:ext cx="1592" cy="106"/>
              </a:xfrm>
              <a:custGeom>
                <a:avLst/>
                <a:gdLst>
                  <a:gd name="T0" fmla="*/ 794 w 1592"/>
                  <a:gd name="T1" fmla="*/ 106 h 106"/>
                  <a:gd name="T2" fmla="*/ 794 w 1592"/>
                  <a:gd name="T3" fmla="*/ 106 h 106"/>
                  <a:gd name="T4" fmla="*/ 634 w 1592"/>
                  <a:gd name="T5" fmla="*/ 104 h 106"/>
                  <a:gd name="T6" fmla="*/ 484 w 1592"/>
                  <a:gd name="T7" fmla="*/ 102 h 106"/>
                  <a:gd name="T8" fmla="*/ 350 w 1592"/>
                  <a:gd name="T9" fmla="*/ 96 h 106"/>
                  <a:gd name="T10" fmla="*/ 232 w 1592"/>
                  <a:gd name="T11" fmla="*/ 90 h 106"/>
                  <a:gd name="T12" fmla="*/ 134 w 1592"/>
                  <a:gd name="T13" fmla="*/ 82 h 106"/>
                  <a:gd name="T14" fmla="*/ 62 w 1592"/>
                  <a:gd name="T15" fmla="*/ 74 h 106"/>
                  <a:gd name="T16" fmla="*/ 34 w 1592"/>
                  <a:gd name="T17" fmla="*/ 68 h 106"/>
                  <a:gd name="T18" fmla="*/ 16 w 1592"/>
                  <a:gd name="T19" fmla="*/ 64 h 106"/>
                  <a:gd name="T20" fmla="*/ 4 w 1592"/>
                  <a:gd name="T21" fmla="*/ 58 h 106"/>
                  <a:gd name="T22" fmla="*/ 0 w 1592"/>
                  <a:gd name="T23" fmla="*/ 56 h 106"/>
                  <a:gd name="T24" fmla="*/ 0 w 1592"/>
                  <a:gd name="T25" fmla="*/ 54 h 106"/>
                  <a:gd name="T26" fmla="*/ 0 w 1592"/>
                  <a:gd name="T27" fmla="*/ 54 h 106"/>
                  <a:gd name="T28" fmla="*/ 0 w 1592"/>
                  <a:gd name="T29" fmla="*/ 50 h 106"/>
                  <a:gd name="T30" fmla="*/ 4 w 1592"/>
                  <a:gd name="T31" fmla="*/ 48 h 106"/>
                  <a:gd name="T32" fmla="*/ 16 w 1592"/>
                  <a:gd name="T33" fmla="*/ 42 h 106"/>
                  <a:gd name="T34" fmla="*/ 34 w 1592"/>
                  <a:gd name="T35" fmla="*/ 38 h 106"/>
                  <a:gd name="T36" fmla="*/ 62 w 1592"/>
                  <a:gd name="T37" fmla="*/ 32 h 106"/>
                  <a:gd name="T38" fmla="*/ 134 w 1592"/>
                  <a:gd name="T39" fmla="*/ 24 h 106"/>
                  <a:gd name="T40" fmla="*/ 232 w 1592"/>
                  <a:gd name="T41" fmla="*/ 16 h 106"/>
                  <a:gd name="T42" fmla="*/ 350 w 1592"/>
                  <a:gd name="T43" fmla="*/ 10 h 106"/>
                  <a:gd name="T44" fmla="*/ 484 w 1592"/>
                  <a:gd name="T45" fmla="*/ 4 h 106"/>
                  <a:gd name="T46" fmla="*/ 634 w 1592"/>
                  <a:gd name="T47" fmla="*/ 2 h 106"/>
                  <a:gd name="T48" fmla="*/ 794 w 1592"/>
                  <a:gd name="T49" fmla="*/ 0 h 106"/>
                  <a:gd name="T50" fmla="*/ 794 w 1592"/>
                  <a:gd name="T51" fmla="*/ 0 h 106"/>
                  <a:gd name="T52" fmla="*/ 956 w 1592"/>
                  <a:gd name="T53" fmla="*/ 2 h 106"/>
                  <a:gd name="T54" fmla="*/ 1106 w 1592"/>
                  <a:gd name="T55" fmla="*/ 4 h 106"/>
                  <a:gd name="T56" fmla="*/ 1242 w 1592"/>
                  <a:gd name="T57" fmla="*/ 10 h 106"/>
                  <a:gd name="T58" fmla="*/ 1360 w 1592"/>
                  <a:gd name="T59" fmla="*/ 16 h 106"/>
                  <a:gd name="T60" fmla="*/ 1458 w 1592"/>
                  <a:gd name="T61" fmla="*/ 24 h 106"/>
                  <a:gd name="T62" fmla="*/ 1530 w 1592"/>
                  <a:gd name="T63" fmla="*/ 32 h 106"/>
                  <a:gd name="T64" fmla="*/ 1558 w 1592"/>
                  <a:gd name="T65" fmla="*/ 38 h 106"/>
                  <a:gd name="T66" fmla="*/ 1576 w 1592"/>
                  <a:gd name="T67" fmla="*/ 42 h 106"/>
                  <a:gd name="T68" fmla="*/ 1588 w 1592"/>
                  <a:gd name="T69" fmla="*/ 48 h 106"/>
                  <a:gd name="T70" fmla="*/ 1592 w 1592"/>
                  <a:gd name="T71" fmla="*/ 50 h 106"/>
                  <a:gd name="T72" fmla="*/ 1592 w 1592"/>
                  <a:gd name="T73" fmla="*/ 54 h 106"/>
                  <a:gd name="T74" fmla="*/ 1592 w 1592"/>
                  <a:gd name="T75" fmla="*/ 54 h 106"/>
                  <a:gd name="T76" fmla="*/ 1592 w 1592"/>
                  <a:gd name="T77" fmla="*/ 56 h 106"/>
                  <a:gd name="T78" fmla="*/ 1588 w 1592"/>
                  <a:gd name="T79" fmla="*/ 58 h 106"/>
                  <a:gd name="T80" fmla="*/ 1576 w 1592"/>
                  <a:gd name="T81" fmla="*/ 64 h 106"/>
                  <a:gd name="T82" fmla="*/ 1558 w 1592"/>
                  <a:gd name="T83" fmla="*/ 68 h 106"/>
                  <a:gd name="T84" fmla="*/ 1530 w 1592"/>
                  <a:gd name="T85" fmla="*/ 74 h 106"/>
                  <a:gd name="T86" fmla="*/ 1458 w 1592"/>
                  <a:gd name="T87" fmla="*/ 82 h 106"/>
                  <a:gd name="T88" fmla="*/ 1360 w 1592"/>
                  <a:gd name="T89" fmla="*/ 90 h 106"/>
                  <a:gd name="T90" fmla="*/ 1242 w 1592"/>
                  <a:gd name="T91" fmla="*/ 96 h 106"/>
                  <a:gd name="T92" fmla="*/ 1106 w 1592"/>
                  <a:gd name="T93" fmla="*/ 102 h 106"/>
                  <a:gd name="T94" fmla="*/ 956 w 1592"/>
                  <a:gd name="T95" fmla="*/ 104 h 106"/>
                  <a:gd name="T96" fmla="*/ 794 w 1592"/>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2" h="106">
                    <a:moveTo>
                      <a:pt x="794" y="106"/>
                    </a:moveTo>
                    <a:lnTo>
                      <a:pt x="794" y="106"/>
                    </a:lnTo>
                    <a:lnTo>
                      <a:pt x="634" y="104"/>
                    </a:lnTo>
                    <a:lnTo>
                      <a:pt x="484" y="102"/>
                    </a:lnTo>
                    <a:lnTo>
                      <a:pt x="350" y="96"/>
                    </a:lnTo>
                    <a:lnTo>
                      <a:pt x="232" y="90"/>
                    </a:lnTo>
                    <a:lnTo>
                      <a:pt x="134" y="82"/>
                    </a:lnTo>
                    <a:lnTo>
                      <a:pt x="62" y="74"/>
                    </a:lnTo>
                    <a:lnTo>
                      <a:pt x="34" y="68"/>
                    </a:lnTo>
                    <a:lnTo>
                      <a:pt x="16" y="64"/>
                    </a:lnTo>
                    <a:lnTo>
                      <a:pt x="4" y="58"/>
                    </a:lnTo>
                    <a:lnTo>
                      <a:pt x="0" y="56"/>
                    </a:lnTo>
                    <a:lnTo>
                      <a:pt x="0" y="54"/>
                    </a:lnTo>
                    <a:lnTo>
                      <a:pt x="0" y="50"/>
                    </a:lnTo>
                    <a:lnTo>
                      <a:pt x="4" y="48"/>
                    </a:lnTo>
                    <a:lnTo>
                      <a:pt x="16" y="42"/>
                    </a:lnTo>
                    <a:lnTo>
                      <a:pt x="34" y="38"/>
                    </a:lnTo>
                    <a:lnTo>
                      <a:pt x="62" y="32"/>
                    </a:lnTo>
                    <a:lnTo>
                      <a:pt x="134" y="24"/>
                    </a:lnTo>
                    <a:lnTo>
                      <a:pt x="232" y="16"/>
                    </a:lnTo>
                    <a:lnTo>
                      <a:pt x="350" y="10"/>
                    </a:lnTo>
                    <a:lnTo>
                      <a:pt x="484" y="4"/>
                    </a:lnTo>
                    <a:lnTo>
                      <a:pt x="634" y="2"/>
                    </a:lnTo>
                    <a:lnTo>
                      <a:pt x="794" y="0"/>
                    </a:lnTo>
                    <a:lnTo>
                      <a:pt x="956" y="2"/>
                    </a:lnTo>
                    <a:lnTo>
                      <a:pt x="1106" y="4"/>
                    </a:lnTo>
                    <a:lnTo>
                      <a:pt x="1242" y="10"/>
                    </a:lnTo>
                    <a:lnTo>
                      <a:pt x="1360" y="16"/>
                    </a:lnTo>
                    <a:lnTo>
                      <a:pt x="1458" y="24"/>
                    </a:lnTo>
                    <a:lnTo>
                      <a:pt x="1530" y="32"/>
                    </a:lnTo>
                    <a:lnTo>
                      <a:pt x="1558" y="38"/>
                    </a:lnTo>
                    <a:lnTo>
                      <a:pt x="1576" y="42"/>
                    </a:lnTo>
                    <a:lnTo>
                      <a:pt x="1588" y="48"/>
                    </a:lnTo>
                    <a:lnTo>
                      <a:pt x="1592" y="50"/>
                    </a:lnTo>
                    <a:lnTo>
                      <a:pt x="1592" y="54"/>
                    </a:lnTo>
                    <a:lnTo>
                      <a:pt x="1592" y="56"/>
                    </a:lnTo>
                    <a:lnTo>
                      <a:pt x="1588" y="58"/>
                    </a:lnTo>
                    <a:lnTo>
                      <a:pt x="1576" y="64"/>
                    </a:lnTo>
                    <a:lnTo>
                      <a:pt x="1558" y="68"/>
                    </a:lnTo>
                    <a:lnTo>
                      <a:pt x="1530" y="74"/>
                    </a:lnTo>
                    <a:lnTo>
                      <a:pt x="1458" y="82"/>
                    </a:lnTo>
                    <a:lnTo>
                      <a:pt x="1360" y="90"/>
                    </a:lnTo>
                    <a:lnTo>
                      <a:pt x="1242" y="96"/>
                    </a:lnTo>
                    <a:lnTo>
                      <a:pt x="1106" y="102"/>
                    </a:lnTo>
                    <a:lnTo>
                      <a:pt x="956" y="104"/>
                    </a:lnTo>
                    <a:lnTo>
                      <a:pt x="794"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4" name="Freeform 389"/>
              <p:cNvSpPr>
                <a:spLocks noChangeArrowheads="1"/>
              </p:cNvSpPr>
              <p:nvPr/>
            </p:nvSpPr>
            <p:spPr bwMode="auto">
              <a:xfrm>
                <a:off x="312" y="20"/>
                <a:ext cx="1604" cy="106"/>
              </a:xfrm>
              <a:custGeom>
                <a:avLst/>
                <a:gdLst>
                  <a:gd name="T0" fmla="*/ 800 w 1604"/>
                  <a:gd name="T1" fmla="*/ 0 h 106"/>
                  <a:gd name="T2" fmla="*/ 800 w 1604"/>
                  <a:gd name="T3" fmla="*/ 0 h 106"/>
                  <a:gd name="T4" fmla="*/ 638 w 1604"/>
                  <a:gd name="T5" fmla="*/ 2 h 106"/>
                  <a:gd name="T6" fmla="*/ 488 w 1604"/>
                  <a:gd name="T7" fmla="*/ 4 h 106"/>
                  <a:gd name="T8" fmla="*/ 352 w 1604"/>
                  <a:gd name="T9" fmla="*/ 10 h 106"/>
                  <a:gd name="T10" fmla="*/ 234 w 1604"/>
                  <a:gd name="T11" fmla="*/ 16 h 106"/>
                  <a:gd name="T12" fmla="*/ 136 w 1604"/>
                  <a:gd name="T13" fmla="*/ 24 h 106"/>
                  <a:gd name="T14" fmla="*/ 62 w 1604"/>
                  <a:gd name="T15" fmla="*/ 32 h 106"/>
                  <a:gd name="T16" fmla="*/ 36 w 1604"/>
                  <a:gd name="T17" fmla="*/ 38 h 106"/>
                  <a:gd name="T18" fmla="*/ 16 w 1604"/>
                  <a:gd name="T19" fmla="*/ 42 h 106"/>
                  <a:gd name="T20" fmla="*/ 4 w 1604"/>
                  <a:gd name="T21" fmla="*/ 48 h 106"/>
                  <a:gd name="T22" fmla="*/ 2 w 1604"/>
                  <a:gd name="T23" fmla="*/ 50 h 106"/>
                  <a:gd name="T24" fmla="*/ 0 w 1604"/>
                  <a:gd name="T25" fmla="*/ 54 h 106"/>
                  <a:gd name="T26" fmla="*/ 0 w 1604"/>
                  <a:gd name="T27" fmla="*/ 54 h 106"/>
                  <a:gd name="T28" fmla="*/ 2 w 1604"/>
                  <a:gd name="T29" fmla="*/ 56 h 106"/>
                  <a:gd name="T30" fmla="*/ 4 w 1604"/>
                  <a:gd name="T31" fmla="*/ 58 h 106"/>
                  <a:gd name="T32" fmla="*/ 16 w 1604"/>
                  <a:gd name="T33" fmla="*/ 64 h 106"/>
                  <a:gd name="T34" fmla="*/ 36 w 1604"/>
                  <a:gd name="T35" fmla="*/ 68 h 106"/>
                  <a:gd name="T36" fmla="*/ 62 w 1604"/>
                  <a:gd name="T37" fmla="*/ 74 h 106"/>
                  <a:gd name="T38" fmla="*/ 136 w 1604"/>
                  <a:gd name="T39" fmla="*/ 82 h 106"/>
                  <a:gd name="T40" fmla="*/ 234 w 1604"/>
                  <a:gd name="T41" fmla="*/ 90 h 106"/>
                  <a:gd name="T42" fmla="*/ 352 w 1604"/>
                  <a:gd name="T43" fmla="*/ 96 h 106"/>
                  <a:gd name="T44" fmla="*/ 488 w 1604"/>
                  <a:gd name="T45" fmla="*/ 102 h 106"/>
                  <a:gd name="T46" fmla="*/ 638 w 1604"/>
                  <a:gd name="T47" fmla="*/ 104 h 106"/>
                  <a:gd name="T48" fmla="*/ 800 w 1604"/>
                  <a:gd name="T49" fmla="*/ 106 h 106"/>
                  <a:gd name="T50" fmla="*/ 800 w 1604"/>
                  <a:gd name="T51" fmla="*/ 106 h 106"/>
                  <a:gd name="T52" fmla="*/ 962 w 1604"/>
                  <a:gd name="T53" fmla="*/ 104 h 106"/>
                  <a:gd name="T54" fmla="*/ 1114 w 1604"/>
                  <a:gd name="T55" fmla="*/ 102 h 106"/>
                  <a:gd name="T56" fmla="*/ 1250 w 1604"/>
                  <a:gd name="T57" fmla="*/ 96 h 106"/>
                  <a:gd name="T58" fmla="*/ 1370 w 1604"/>
                  <a:gd name="T59" fmla="*/ 90 h 106"/>
                  <a:gd name="T60" fmla="*/ 1468 w 1604"/>
                  <a:gd name="T61" fmla="*/ 82 h 106"/>
                  <a:gd name="T62" fmla="*/ 1542 w 1604"/>
                  <a:gd name="T63" fmla="*/ 74 h 106"/>
                  <a:gd name="T64" fmla="*/ 1568 w 1604"/>
                  <a:gd name="T65" fmla="*/ 68 h 106"/>
                  <a:gd name="T66" fmla="*/ 1588 w 1604"/>
                  <a:gd name="T67" fmla="*/ 64 h 106"/>
                  <a:gd name="T68" fmla="*/ 1600 w 1604"/>
                  <a:gd name="T69" fmla="*/ 58 h 106"/>
                  <a:gd name="T70" fmla="*/ 1602 w 1604"/>
                  <a:gd name="T71" fmla="*/ 56 h 106"/>
                  <a:gd name="T72" fmla="*/ 1604 w 1604"/>
                  <a:gd name="T73" fmla="*/ 54 h 106"/>
                  <a:gd name="T74" fmla="*/ 1604 w 1604"/>
                  <a:gd name="T75" fmla="*/ 54 h 106"/>
                  <a:gd name="T76" fmla="*/ 1602 w 1604"/>
                  <a:gd name="T77" fmla="*/ 50 h 106"/>
                  <a:gd name="T78" fmla="*/ 1600 w 1604"/>
                  <a:gd name="T79" fmla="*/ 48 h 106"/>
                  <a:gd name="T80" fmla="*/ 1588 w 1604"/>
                  <a:gd name="T81" fmla="*/ 42 h 106"/>
                  <a:gd name="T82" fmla="*/ 1568 w 1604"/>
                  <a:gd name="T83" fmla="*/ 38 h 106"/>
                  <a:gd name="T84" fmla="*/ 1542 w 1604"/>
                  <a:gd name="T85" fmla="*/ 32 h 106"/>
                  <a:gd name="T86" fmla="*/ 1468 w 1604"/>
                  <a:gd name="T87" fmla="*/ 24 h 106"/>
                  <a:gd name="T88" fmla="*/ 1370 w 1604"/>
                  <a:gd name="T89" fmla="*/ 16 h 106"/>
                  <a:gd name="T90" fmla="*/ 1250 w 1604"/>
                  <a:gd name="T91" fmla="*/ 10 h 106"/>
                  <a:gd name="T92" fmla="*/ 1114 w 1604"/>
                  <a:gd name="T93" fmla="*/ 4 h 106"/>
                  <a:gd name="T94" fmla="*/ 962 w 1604"/>
                  <a:gd name="T95" fmla="*/ 2 h 106"/>
                  <a:gd name="T96" fmla="*/ 800 w 160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4" h="106">
                    <a:moveTo>
                      <a:pt x="800" y="0"/>
                    </a:moveTo>
                    <a:lnTo>
                      <a:pt x="800" y="0"/>
                    </a:lnTo>
                    <a:lnTo>
                      <a:pt x="638" y="2"/>
                    </a:lnTo>
                    <a:lnTo>
                      <a:pt x="488" y="4"/>
                    </a:lnTo>
                    <a:lnTo>
                      <a:pt x="352" y="10"/>
                    </a:lnTo>
                    <a:lnTo>
                      <a:pt x="234" y="16"/>
                    </a:lnTo>
                    <a:lnTo>
                      <a:pt x="136" y="24"/>
                    </a:lnTo>
                    <a:lnTo>
                      <a:pt x="62" y="32"/>
                    </a:lnTo>
                    <a:lnTo>
                      <a:pt x="36" y="38"/>
                    </a:lnTo>
                    <a:lnTo>
                      <a:pt x="16" y="42"/>
                    </a:lnTo>
                    <a:lnTo>
                      <a:pt x="4" y="48"/>
                    </a:lnTo>
                    <a:lnTo>
                      <a:pt x="2" y="50"/>
                    </a:lnTo>
                    <a:lnTo>
                      <a:pt x="0" y="54"/>
                    </a:lnTo>
                    <a:lnTo>
                      <a:pt x="2" y="56"/>
                    </a:lnTo>
                    <a:lnTo>
                      <a:pt x="4" y="58"/>
                    </a:lnTo>
                    <a:lnTo>
                      <a:pt x="16" y="64"/>
                    </a:lnTo>
                    <a:lnTo>
                      <a:pt x="36" y="68"/>
                    </a:lnTo>
                    <a:lnTo>
                      <a:pt x="62" y="74"/>
                    </a:lnTo>
                    <a:lnTo>
                      <a:pt x="136" y="82"/>
                    </a:lnTo>
                    <a:lnTo>
                      <a:pt x="234" y="90"/>
                    </a:lnTo>
                    <a:lnTo>
                      <a:pt x="352" y="96"/>
                    </a:lnTo>
                    <a:lnTo>
                      <a:pt x="488" y="102"/>
                    </a:lnTo>
                    <a:lnTo>
                      <a:pt x="638" y="104"/>
                    </a:lnTo>
                    <a:lnTo>
                      <a:pt x="800" y="106"/>
                    </a:lnTo>
                    <a:lnTo>
                      <a:pt x="962" y="104"/>
                    </a:lnTo>
                    <a:lnTo>
                      <a:pt x="1114" y="102"/>
                    </a:lnTo>
                    <a:lnTo>
                      <a:pt x="1250" y="96"/>
                    </a:lnTo>
                    <a:lnTo>
                      <a:pt x="1370" y="90"/>
                    </a:lnTo>
                    <a:lnTo>
                      <a:pt x="1468" y="82"/>
                    </a:lnTo>
                    <a:lnTo>
                      <a:pt x="1542" y="74"/>
                    </a:lnTo>
                    <a:lnTo>
                      <a:pt x="1568" y="68"/>
                    </a:lnTo>
                    <a:lnTo>
                      <a:pt x="1588" y="64"/>
                    </a:lnTo>
                    <a:lnTo>
                      <a:pt x="1600" y="58"/>
                    </a:lnTo>
                    <a:lnTo>
                      <a:pt x="1602" y="56"/>
                    </a:lnTo>
                    <a:lnTo>
                      <a:pt x="1604" y="54"/>
                    </a:lnTo>
                    <a:lnTo>
                      <a:pt x="1602" y="50"/>
                    </a:lnTo>
                    <a:lnTo>
                      <a:pt x="1600" y="48"/>
                    </a:lnTo>
                    <a:lnTo>
                      <a:pt x="1588" y="42"/>
                    </a:lnTo>
                    <a:lnTo>
                      <a:pt x="1568" y="38"/>
                    </a:lnTo>
                    <a:lnTo>
                      <a:pt x="1542" y="32"/>
                    </a:lnTo>
                    <a:lnTo>
                      <a:pt x="1468" y="24"/>
                    </a:lnTo>
                    <a:lnTo>
                      <a:pt x="1370" y="16"/>
                    </a:lnTo>
                    <a:lnTo>
                      <a:pt x="1250" y="10"/>
                    </a:lnTo>
                    <a:lnTo>
                      <a:pt x="1114" y="4"/>
                    </a:lnTo>
                    <a:lnTo>
                      <a:pt x="962" y="2"/>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5" name="Freeform 390"/>
              <p:cNvSpPr>
                <a:spLocks noEditPoints="1" noChangeArrowheads="1"/>
              </p:cNvSpPr>
              <p:nvPr/>
            </p:nvSpPr>
            <p:spPr bwMode="auto">
              <a:xfrm>
                <a:off x="318" y="20"/>
                <a:ext cx="1592" cy="106"/>
              </a:xfrm>
              <a:custGeom>
                <a:avLst/>
                <a:gdLst>
                  <a:gd name="T0" fmla="*/ 794 w 1592"/>
                  <a:gd name="T1" fmla="*/ 106 h 106"/>
                  <a:gd name="T2" fmla="*/ 486 w 1592"/>
                  <a:gd name="T3" fmla="*/ 102 h 106"/>
                  <a:gd name="T4" fmla="*/ 236 w 1592"/>
                  <a:gd name="T5" fmla="*/ 90 h 106"/>
                  <a:gd name="T6" fmla="*/ 66 w 1592"/>
                  <a:gd name="T7" fmla="*/ 74 h 106"/>
                  <a:gd name="T8" fmla="*/ 20 w 1592"/>
                  <a:gd name="T9" fmla="*/ 64 h 106"/>
                  <a:gd name="T10" fmla="*/ 6 w 1592"/>
                  <a:gd name="T11" fmla="*/ 56 h 106"/>
                  <a:gd name="T12" fmla="*/ 4 w 1592"/>
                  <a:gd name="T13" fmla="*/ 54 h 106"/>
                  <a:gd name="T14" fmla="*/ 8 w 1592"/>
                  <a:gd name="T15" fmla="*/ 48 h 106"/>
                  <a:gd name="T16" fmla="*/ 40 w 1592"/>
                  <a:gd name="T17" fmla="*/ 38 h 106"/>
                  <a:gd name="T18" fmla="*/ 140 w 1592"/>
                  <a:gd name="T19" fmla="*/ 24 h 106"/>
                  <a:gd name="T20" fmla="*/ 352 w 1592"/>
                  <a:gd name="T21" fmla="*/ 10 h 106"/>
                  <a:gd name="T22" fmla="*/ 634 w 1592"/>
                  <a:gd name="T23" fmla="*/ 2 h 106"/>
                  <a:gd name="T24" fmla="*/ 794 w 1592"/>
                  <a:gd name="T25" fmla="*/ 0 h 106"/>
                  <a:gd name="T26" fmla="*/ 1104 w 1592"/>
                  <a:gd name="T27" fmla="*/ 4 h 106"/>
                  <a:gd name="T28" fmla="*/ 1356 w 1592"/>
                  <a:gd name="T29" fmla="*/ 16 h 106"/>
                  <a:gd name="T30" fmla="*/ 1526 w 1592"/>
                  <a:gd name="T31" fmla="*/ 32 h 106"/>
                  <a:gd name="T32" fmla="*/ 1572 w 1592"/>
                  <a:gd name="T33" fmla="*/ 42 h 106"/>
                  <a:gd name="T34" fmla="*/ 1586 w 1592"/>
                  <a:gd name="T35" fmla="*/ 50 h 106"/>
                  <a:gd name="T36" fmla="*/ 1588 w 1592"/>
                  <a:gd name="T37" fmla="*/ 54 h 106"/>
                  <a:gd name="T38" fmla="*/ 1584 w 1592"/>
                  <a:gd name="T39" fmla="*/ 58 h 106"/>
                  <a:gd name="T40" fmla="*/ 1552 w 1592"/>
                  <a:gd name="T41" fmla="*/ 68 h 106"/>
                  <a:gd name="T42" fmla="*/ 1452 w 1592"/>
                  <a:gd name="T43" fmla="*/ 82 h 106"/>
                  <a:gd name="T44" fmla="*/ 1240 w 1592"/>
                  <a:gd name="T45" fmla="*/ 96 h 106"/>
                  <a:gd name="T46" fmla="*/ 954 w 1592"/>
                  <a:gd name="T47" fmla="*/ 104 h 106"/>
                  <a:gd name="T48" fmla="*/ 794 w 1592"/>
                  <a:gd name="T49" fmla="*/ 0 h 106"/>
                  <a:gd name="T50" fmla="*/ 634 w 1592"/>
                  <a:gd name="T51" fmla="*/ 2 h 106"/>
                  <a:gd name="T52" fmla="*/ 350 w 1592"/>
                  <a:gd name="T53" fmla="*/ 10 h 106"/>
                  <a:gd name="T54" fmla="*/ 134 w 1592"/>
                  <a:gd name="T55" fmla="*/ 24 h 106"/>
                  <a:gd name="T56" fmla="*/ 34 w 1592"/>
                  <a:gd name="T57" fmla="*/ 38 h 106"/>
                  <a:gd name="T58" fmla="*/ 4 w 1592"/>
                  <a:gd name="T59" fmla="*/ 48 h 106"/>
                  <a:gd name="T60" fmla="*/ 0 w 1592"/>
                  <a:gd name="T61" fmla="*/ 54 h 106"/>
                  <a:gd name="T62" fmla="*/ 0 w 1592"/>
                  <a:gd name="T63" fmla="*/ 56 h 106"/>
                  <a:gd name="T64" fmla="*/ 16 w 1592"/>
                  <a:gd name="T65" fmla="*/ 64 h 106"/>
                  <a:gd name="T66" fmla="*/ 62 w 1592"/>
                  <a:gd name="T67" fmla="*/ 74 h 106"/>
                  <a:gd name="T68" fmla="*/ 232 w 1592"/>
                  <a:gd name="T69" fmla="*/ 90 h 106"/>
                  <a:gd name="T70" fmla="*/ 484 w 1592"/>
                  <a:gd name="T71" fmla="*/ 102 h 106"/>
                  <a:gd name="T72" fmla="*/ 794 w 1592"/>
                  <a:gd name="T73" fmla="*/ 106 h 106"/>
                  <a:gd name="T74" fmla="*/ 956 w 1592"/>
                  <a:gd name="T75" fmla="*/ 104 h 106"/>
                  <a:gd name="T76" fmla="*/ 1242 w 1592"/>
                  <a:gd name="T77" fmla="*/ 96 h 106"/>
                  <a:gd name="T78" fmla="*/ 1458 w 1592"/>
                  <a:gd name="T79" fmla="*/ 82 h 106"/>
                  <a:gd name="T80" fmla="*/ 1558 w 1592"/>
                  <a:gd name="T81" fmla="*/ 68 h 106"/>
                  <a:gd name="T82" fmla="*/ 1588 w 1592"/>
                  <a:gd name="T83" fmla="*/ 58 h 106"/>
                  <a:gd name="T84" fmla="*/ 1592 w 1592"/>
                  <a:gd name="T85" fmla="*/ 54 h 106"/>
                  <a:gd name="T86" fmla="*/ 1592 w 1592"/>
                  <a:gd name="T87" fmla="*/ 50 h 106"/>
                  <a:gd name="T88" fmla="*/ 1576 w 1592"/>
                  <a:gd name="T89" fmla="*/ 42 h 106"/>
                  <a:gd name="T90" fmla="*/ 1530 w 1592"/>
                  <a:gd name="T91" fmla="*/ 32 h 106"/>
                  <a:gd name="T92" fmla="*/ 1360 w 1592"/>
                  <a:gd name="T93" fmla="*/ 16 h 106"/>
                  <a:gd name="T94" fmla="*/ 1106 w 1592"/>
                  <a:gd name="T95" fmla="*/ 4 h 106"/>
                  <a:gd name="T96" fmla="*/ 794 w 1592"/>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2" h="106">
                    <a:moveTo>
                      <a:pt x="794" y="106"/>
                    </a:moveTo>
                    <a:lnTo>
                      <a:pt x="794" y="106"/>
                    </a:lnTo>
                    <a:lnTo>
                      <a:pt x="634" y="104"/>
                    </a:lnTo>
                    <a:lnTo>
                      <a:pt x="486" y="102"/>
                    </a:lnTo>
                    <a:lnTo>
                      <a:pt x="352" y="96"/>
                    </a:lnTo>
                    <a:lnTo>
                      <a:pt x="236" y="90"/>
                    </a:lnTo>
                    <a:lnTo>
                      <a:pt x="140" y="82"/>
                    </a:lnTo>
                    <a:lnTo>
                      <a:pt x="66" y="74"/>
                    </a:lnTo>
                    <a:lnTo>
                      <a:pt x="40" y="68"/>
                    </a:lnTo>
                    <a:lnTo>
                      <a:pt x="20" y="64"/>
                    </a:lnTo>
                    <a:lnTo>
                      <a:pt x="8" y="58"/>
                    </a:lnTo>
                    <a:lnTo>
                      <a:pt x="6" y="56"/>
                    </a:lnTo>
                    <a:lnTo>
                      <a:pt x="4" y="54"/>
                    </a:lnTo>
                    <a:lnTo>
                      <a:pt x="6" y="50"/>
                    </a:lnTo>
                    <a:lnTo>
                      <a:pt x="8" y="48"/>
                    </a:lnTo>
                    <a:lnTo>
                      <a:pt x="20" y="42"/>
                    </a:lnTo>
                    <a:lnTo>
                      <a:pt x="40" y="38"/>
                    </a:lnTo>
                    <a:lnTo>
                      <a:pt x="66" y="32"/>
                    </a:lnTo>
                    <a:lnTo>
                      <a:pt x="140" y="24"/>
                    </a:lnTo>
                    <a:lnTo>
                      <a:pt x="236" y="16"/>
                    </a:lnTo>
                    <a:lnTo>
                      <a:pt x="352" y="10"/>
                    </a:lnTo>
                    <a:lnTo>
                      <a:pt x="486" y="4"/>
                    </a:lnTo>
                    <a:lnTo>
                      <a:pt x="634" y="2"/>
                    </a:lnTo>
                    <a:lnTo>
                      <a:pt x="794" y="0"/>
                    </a:lnTo>
                    <a:lnTo>
                      <a:pt x="954" y="2"/>
                    </a:lnTo>
                    <a:lnTo>
                      <a:pt x="1104" y="4"/>
                    </a:lnTo>
                    <a:lnTo>
                      <a:pt x="1240" y="10"/>
                    </a:lnTo>
                    <a:lnTo>
                      <a:pt x="1356" y="16"/>
                    </a:lnTo>
                    <a:lnTo>
                      <a:pt x="1452" y="24"/>
                    </a:lnTo>
                    <a:lnTo>
                      <a:pt x="1526" y="32"/>
                    </a:lnTo>
                    <a:lnTo>
                      <a:pt x="1552" y="38"/>
                    </a:lnTo>
                    <a:lnTo>
                      <a:pt x="1572" y="42"/>
                    </a:lnTo>
                    <a:lnTo>
                      <a:pt x="1584" y="48"/>
                    </a:lnTo>
                    <a:lnTo>
                      <a:pt x="1586" y="50"/>
                    </a:lnTo>
                    <a:lnTo>
                      <a:pt x="1588" y="54"/>
                    </a:lnTo>
                    <a:lnTo>
                      <a:pt x="1586" y="56"/>
                    </a:lnTo>
                    <a:lnTo>
                      <a:pt x="1584" y="58"/>
                    </a:lnTo>
                    <a:lnTo>
                      <a:pt x="1572" y="64"/>
                    </a:lnTo>
                    <a:lnTo>
                      <a:pt x="1552" y="68"/>
                    </a:lnTo>
                    <a:lnTo>
                      <a:pt x="1526" y="74"/>
                    </a:lnTo>
                    <a:lnTo>
                      <a:pt x="1452" y="82"/>
                    </a:lnTo>
                    <a:lnTo>
                      <a:pt x="1356" y="90"/>
                    </a:lnTo>
                    <a:lnTo>
                      <a:pt x="1240" y="96"/>
                    </a:lnTo>
                    <a:lnTo>
                      <a:pt x="1104" y="102"/>
                    </a:lnTo>
                    <a:lnTo>
                      <a:pt x="954" y="104"/>
                    </a:lnTo>
                    <a:lnTo>
                      <a:pt x="794" y="106"/>
                    </a:lnTo>
                    <a:close/>
                    <a:moveTo>
                      <a:pt x="794" y="0"/>
                    </a:moveTo>
                    <a:lnTo>
                      <a:pt x="794" y="0"/>
                    </a:lnTo>
                    <a:lnTo>
                      <a:pt x="634" y="2"/>
                    </a:lnTo>
                    <a:lnTo>
                      <a:pt x="484" y="4"/>
                    </a:lnTo>
                    <a:lnTo>
                      <a:pt x="350" y="10"/>
                    </a:lnTo>
                    <a:lnTo>
                      <a:pt x="232" y="16"/>
                    </a:lnTo>
                    <a:lnTo>
                      <a:pt x="134" y="24"/>
                    </a:lnTo>
                    <a:lnTo>
                      <a:pt x="62" y="32"/>
                    </a:lnTo>
                    <a:lnTo>
                      <a:pt x="34" y="38"/>
                    </a:lnTo>
                    <a:lnTo>
                      <a:pt x="16" y="42"/>
                    </a:lnTo>
                    <a:lnTo>
                      <a:pt x="4" y="48"/>
                    </a:lnTo>
                    <a:lnTo>
                      <a:pt x="0" y="50"/>
                    </a:lnTo>
                    <a:lnTo>
                      <a:pt x="0" y="54"/>
                    </a:lnTo>
                    <a:lnTo>
                      <a:pt x="0" y="56"/>
                    </a:lnTo>
                    <a:lnTo>
                      <a:pt x="4" y="58"/>
                    </a:lnTo>
                    <a:lnTo>
                      <a:pt x="16" y="64"/>
                    </a:lnTo>
                    <a:lnTo>
                      <a:pt x="34" y="68"/>
                    </a:lnTo>
                    <a:lnTo>
                      <a:pt x="62" y="74"/>
                    </a:lnTo>
                    <a:lnTo>
                      <a:pt x="134" y="82"/>
                    </a:lnTo>
                    <a:lnTo>
                      <a:pt x="232" y="90"/>
                    </a:lnTo>
                    <a:lnTo>
                      <a:pt x="350" y="96"/>
                    </a:lnTo>
                    <a:lnTo>
                      <a:pt x="484" y="102"/>
                    </a:lnTo>
                    <a:lnTo>
                      <a:pt x="634" y="104"/>
                    </a:lnTo>
                    <a:lnTo>
                      <a:pt x="794" y="106"/>
                    </a:lnTo>
                    <a:lnTo>
                      <a:pt x="956" y="104"/>
                    </a:lnTo>
                    <a:lnTo>
                      <a:pt x="1106" y="102"/>
                    </a:lnTo>
                    <a:lnTo>
                      <a:pt x="1242" y="96"/>
                    </a:lnTo>
                    <a:lnTo>
                      <a:pt x="1360" y="90"/>
                    </a:lnTo>
                    <a:lnTo>
                      <a:pt x="1458" y="82"/>
                    </a:lnTo>
                    <a:lnTo>
                      <a:pt x="1530" y="74"/>
                    </a:lnTo>
                    <a:lnTo>
                      <a:pt x="1558" y="68"/>
                    </a:lnTo>
                    <a:lnTo>
                      <a:pt x="1576" y="64"/>
                    </a:lnTo>
                    <a:lnTo>
                      <a:pt x="1588" y="58"/>
                    </a:lnTo>
                    <a:lnTo>
                      <a:pt x="1592" y="56"/>
                    </a:lnTo>
                    <a:lnTo>
                      <a:pt x="1592" y="54"/>
                    </a:lnTo>
                    <a:lnTo>
                      <a:pt x="1592" y="50"/>
                    </a:lnTo>
                    <a:lnTo>
                      <a:pt x="1588" y="48"/>
                    </a:lnTo>
                    <a:lnTo>
                      <a:pt x="1576" y="42"/>
                    </a:lnTo>
                    <a:lnTo>
                      <a:pt x="1558" y="38"/>
                    </a:lnTo>
                    <a:lnTo>
                      <a:pt x="1530" y="32"/>
                    </a:lnTo>
                    <a:lnTo>
                      <a:pt x="1458" y="24"/>
                    </a:lnTo>
                    <a:lnTo>
                      <a:pt x="1360" y="16"/>
                    </a:lnTo>
                    <a:lnTo>
                      <a:pt x="1242" y="10"/>
                    </a:lnTo>
                    <a:lnTo>
                      <a:pt x="1106" y="4"/>
                    </a:lnTo>
                    <a:lnTo>
                      <a:pt x="956" y="2"/>
                    </a:lnTo>
                    <a:lnTo>
                      <a:pt x="794" y="0"/>
                    </a:lnTo>
                    <a:close/>
                  </a:path>
                </a:pathLst>
              </a:custGeom>
              <a:solidFill>
                <a:srgbClr val="D0CC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6" name="Freeform 391"/>
              <p:cNvSpPr>
                <a:spLocks noChangeArrowheads="1"/>
              </p:cNvSpPr>
              <p:nvPr/>
            </p:nvSpPr>
            <p:spPr bwMode="auto">
              <a:xfrm>
                <a:off x="322" y="20"/>
                <a:ext cx="1584" cy="106"/>
              </a:xfrm>
              <a:custGeom>
                <a:avLst/>
                <a:gdLst>
                  <a:gd name="T0" fmla="*/ 790 w 1584"/>
                  <a:gd name="T1" fmla="*/ 106 h 106"/>
                  <a:gd name="T2" fmla="*/ 790 w 1584"/>
                  <a:gd name="T3" fmla="*/ 106 h 106"/>
                  <a:gd name="T4" fmla="*/ 630 w 1584"/>
                  <a:gd name="T5" fmla="*/ 104 h 106"/>
                  <a:gd name="T6" fmla="*/ 482 w 1584"/>
                  <a:gd name="T7" fmla="*/ 102 h 106"/>
                  <a:gd name="T8" fmla="*/ 348 w 1584"/>
                  <a:gd name="T9" fmla="*/ 96 h 106"/>
                  <a:gd name="T10" fmla="*/ 232 w 1584"/>
                  <a:gd name="T11" fmla="*/ 90 h 106"/>
                  <a:gd name="T12" fmla="*/ 136 w 1584"/>
                  <a:gd name="T13" fmla="*/ 82 h 106"/>
                  <a:gd name="T14" fmla="*/ 62 w 1584"/>
                  <a:gd name="T15" fmla="*/ 74 h 106"/>
                  <a:gd name="T16" fmla="*/ 36 w 1584"/>
                  <a:gd name="T17" fmla="*/ 68 h 106"/>
                  <a:gd name="T18" fmla="*/ 16 w 1584"/>
                  <a:gd name="T19" fmla="*/ 64 h 106"/>
                  <a:gd name="T20" fmla="*/ 4 w 1584"/>
                  <a:gd name="T21" fmla="*/ 58 h 106"/>
                  <a:gd name="T22" fmla="*/ 2 w 1584"/>
                  <a:gd name="T23" fmla="*/ 56 h 106"/>
                  <a:gd name="T24" fmla="*/ 0 w 1584"/>
                  <a:gd name="T25" fmla="*/ 54 h 106"/>
                  <a:gd name="T26" fmla="*/ 0 w 1584"/>
                  <a:gd name="T27" fmla="*/ 54 h 106"/>
                  <a:gd name="T28" fmla="*/ 2 w 1584"/>
                  <a:gd name="T29" fmla="*/ 50 h 106"/>
                  <a:gd name="T30" fmla="*/ 4 w 1584"/>
                  <a:gd name="T31" fmla="*/ 48 h 106"/>
                  <a:gd name="T32" fmla="*/ 16 w 1584"/>
                  <a:gd name="T33" fmla="*/ 42 h 106"/>
                  <a:gd name="T34" fmla="*/ 36 w 1584"/>
                  <a:gd name="T35" fmla="*/ 38 h 106"/>
                  <a:gd name="T36" fmla="*/ 62 w 1584"/>
                  <a:gd name="T37" fmla="*/ 32 h 106"/>
                  <a:gd name="T38" fmla="*/ 136 w 1584"/>
                  <a:gd name="T39" fmla="*/ 24 h 106"/>
                  <a:gd name="T40" fmla="*/ 232 w 1584"/>
                  <a:gd name="T41" fmla="*/ 16 h 106"/>
                  <a:gd name="T42" fmla="*/ 348 w 1584"/>
                  <a:gd name="T43" fmla="*/ 10 h 106"/>
                  <a:gd name="T44" fmla="*/ 482 w 1584"/>
                  <a:gd name="T45" fmla="*/ 4 h 106"/>
                  <a:gd name="T46" fmla="*/ 630 w 1584"/>
                  <a:gd name="T47" fmla="*/ 2 h 106"/>
                  <a:gd name="T48" fmla="*/ 790 w 1584"/>
                  <a:gd name="T49" fmla="*/ 0 h 106"/>
                  <a:gd name="T50" fmla="*/ 790 w 1584"/>
                  <a:gd name="T51" fmla="*/ 0 h 106"/>
                  <a:gd name="T52" fmla="*/ 950 w 1584"/>
                  <a:gd name="T53" fmla="*/ 2 h 106"/>
                  <a:gd name="T54" fmla="*/ 1100 w 1584"/>
                  <a:gd name="T55" fmla="*/ 4 h 106"/>
                  <a:gd name="T56" fmla="*/ 1236 w 1584"/>
                  <a:gd name="T57" fmla="*/ 10 h 106"/>
                  <a:gd name="T58" fmla="*/ 1352 w 1584"/>
                  <a:gd name="T59" fmla="*/ 16 h 106"/>
                  <a:gd name="T60" fmla="*/ 1448 w 1584"/>
                  <a:gd name="T61" fmla="*/ 24 h 106"/>
                  <a:gd name="T62" fmla="*/ 1522 w 1584"/>
                  <a:gd name="T63" fmla="*/ 32 h 106"/>
                  <a:gd name="T64" fmla="*/ 1548 w 1584"/>
                  <a:gd name="T65" fmla="*/ 38 h 106"/>
                  <a:gd name="T66" fmla="*/ 1568 w 1584"/>
                  <a:gd name="T67" fmla="*/ 42 h 106"/>
                  <a:gd name="T68" fmla="*/ 1580 w 1584"/>
                  <a:gd name="T69" fmla="*/ 48 h 106"/>
                  <a:gd name="T70" fmla="*/ 1582 w 1584"/>
                  <a:gd name="T71" fmla="*/ 50 h 106"/>
                  <a:gd name="T72" fmla="*/ 1584 w 1584"/>
                  <a:gd name="T73" fmla="*/ 54 h 106"/>
                  <a:gd name="T74" fmla="*/ 1584 w 1584"/>
                  <a:gd name="T75" fmla="*/ 54 h 106"/>
                  <a:gd name="T76" fmla="*/ 1582 w 1584"/>
                  <a:gd name="T77" fmla="*/ 56 h 106"/>
                  <a:gd name="T78" fmla="*/ 1580 w 1584"/>
                  <a:gd name="T79" fmla="*/ 58 h 106"/>
                  <a:gd name="T80" fmla="*/ 1568 w 1584"/>
                  <a:gd name="T81" fmla="*/ 64 h 106"/>
                  <a:gd name="T82" fmla="*/ 1548 w 1584"/>
                  <a:gd name="T83" fmla="*/ 68 h 106"/>
                  <a:gd name="T84" fmla="*/ 1522 w 1584"/>
                  <a:gd name="T85" fmla="*/ 74 h 106"/>
                  <a:gd name="T86" fmla="*/ 1448 w 1584"/>
                  <a:gd name="T87" fmla="*/ 82 h 106"/>
                  <a:gd name="T88" fmla="*/ 1352 w 1584"/>
                  <a:gd name="T89" fmla="*/ 90 h 106"/>
                  <a:gd name="T90" fmla="*/ 1236 w 1584"/>
                  <a:gd name="T91" fmla="*/ 96 h 106"/>
                  <a:gd name="T92" fmla="*/ 1100 w 1584"/>
                  <a:gd name="T93" fmla="*/ 102 h 106"/>
                  <a:gd name="T94" fmla="*/ 950 w 1584"/>
                  <a:gd name="T95" fmla="*/ 104 h 106"/>
                  <a:gd name="T96" fmla="*/ 790 w 1584"/>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4" h="106">
                    <a:moveTo>
                      <a:pt x="790" y="106"/>
                    </a:moveTo>
                    <a:lnTo>
                      <a:pt x="790" y="106"/>
                    </a:lnTo>
                    <a:lnTo>
                      <a:pt x="630" y="104"/>
                    </a:lnTo>
                    <a:lnTo>
                      <a:pt x="482" y="102"/>
                    </a:lnTo>
                    <a:lnTo>
                      <a:pt x="348" y="96"/>
                    </a:lnTo>
                    <a:lnTo>
                      <a:pt x="232" y="90"/>
                    </a:lnTo>
                    <a:lnTo>
                      <a:pt x="136" y="82"/>
                    </a:lnTo>
                    <a:lnTo>
                      <a:pt x="62" y="74"/>
                    </a:lnTo>
                    <a:lnTo>
                      <a:pt x="36" y="68"/>
                    </a:lnTo>
                    <a:lnTo>
                      <a:pt x="16" y="64"/>
                    </a:lnTo>
                    <a:lnTo>
                      <a:pt x="4" y="58"/>
                    </a:lnTo>
                    <a:lnTo>
                      <a:pt x="2" y="56"/>
                    </a:lnTo>
                    <a:lnTo>
                      <a:pt x="0" y="54"/>
                    </a:lnTo>
                    <a:lnTo>
                      <a:pt x="2" y="50"/>
                    </a:lnTo>
                    <a:lnTo>
                      <a:pt x="4" y="48"/>
                    </a:lnTo>
                    <a:lnTo>
                      <a:pt x="16" y="42"/>
                    </a:lnTo>
                    <a:lnTo>
                      <a:pt x="36" y="38"/>
                    </a:lnTo>
                    <a:lnTo>
                      <a:pt x="62" y="32"/>
                    </a:lnTo>
                    <a:lnTo>
                      <a:pt x="136" y="24"/>
                    </a:lnTo>
                    <a:lnTo>
                      <a:pt x="232" y="16"/>
                    </a:lnTo>
                    <a:lnTo>
                      <a:pt x="348" y="10"/>
                    </a:lnTo>
                    <a:lnTo>
                      <a:pt x="482" y="4"/>
                    </a:lnTo>
                    <a:lnTo>
                      <a:pt x="630" y="2"/>
                    </a:lnTo>
                    <a:lnTo>
                      <a:pt x="790" y="0"/>
                    </a:lnTo>
                    <a:lnTo>
                      <a:pt x="950" y="2"/>
                    </a:lnTo>
                    <a:lnTo>
                      <a:pt x="1100" y="4"/>
                    </a:lnTo>
                    <a:lnTo>
                      <a:pt x="1236" y="10"/>
                    </a:lnTo>
                    <a:lnTo>
                      <a:pt x="1352" y="16"/>
                    </a:lnTo>
                    <a:lnTo>
                      <a:pt x="1448" y="24"/>
                    </a:lnTo>
                    <a:lnTo>
                      <a:pt x="1522" y="32"/>
                    </a:lnTo>
                    <a:lnTo>
                      <a:pt x="1548" y="38"/>
                    </a:lnTo>
                    <a:lnTo>
                      <a:pt x="1568" y="42"/>
                    </a:lnTo>
                    <a:lnTo>
                      <a:pt x="1580" y="48"/>
                    </a:lnTo>
                    <a:lnTo>
                      <a:pt x="1582" y="50"/>
                    </a:lnTo>
                    <a:lnTo>
                      <a:pt x="1584" y="54"/>
                    </a:lnTo>
                    <a:lnTo>
                      <a:pt x="1582" y="56"/>
                    </a:lnTo>
                    <a:lnTo>
                      <a:pt x="1580" y="58"/>
                    </a:lnTo>
                    <a:lnTo>
                      <a:pt x="1568" y="64"/>
                    </a:lnTo>
                    <a:lnTo>
                      <a:pt x="1548" y="68"/>
                    </a:lnTo>
                    <a:lnTo>
                      <a:pt x="1522" y="74"/>
                    </a:lnTo>
                    <a:lnTo>
                      <a:pt x="1448" y="82"/>
                    </a:lnTo>
                    <a:lnTo>
                      <a:pt x="1352" y="90"/>
                    </a:lnTo>
                    <a:lnTo>
                      <a:pt x="1236" y="96"/>
                    </a:lnTo>
                    <a:lnTo>
                      <a:pt x="1100" y="102"/>
                    </a:lnTo>
                    <a:lnTo>
                      <a:pt x="950" y="104"/>
                    </a:lnTo>
                    <a:lnTo>
                      <a:pt x="79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7" name="Freeform 392"/>
              <p:cNvSpPr>
                <a:spLocks noChangeArrowheads="1"/>
              </p:cNvSpPr>
              <p:nvPr/>
            </p:nvSpPr>
            <p:spPr bwMode="auto">
              <a:xfrm>
                <a:off x="318" y="20"/>
                <a:ext cx="1592" cy="106"/>
              </a:xfrm>
              <a:custGeom>
                <a:avLst/>
                <a:gdLst>
                  <a:gd name="T0" fmla="*/ 794 w 1592"/>
                  <a:gd name="T1" fmla="*/ 0 h 106"/>
                  <a:gd name="T2" fmla="*/ 794 w 1592"/>
                  <a:gd name="T3" fmla="*/ 0 h 106"/>
                  <a:gd name="T4" fmla="*/ 634 w 1592"/>
                  <a:gd name="T5" fmla="*/ 2 h 106"/>
                  <a:gd name="T6" fmla="*/ 484 w 1592"/>
                  <a:gd name="T7" fmla="*/ 4 h 106"/>
                  <a:gd name="T8" fmla="*/ 350 w 1592"/>
                  <a:gd name="T9" fmla="*/ 10 h 106"/>
                  <a:gd name="T10" fmla="*/ 232 w 1592"/>
                  <a:gd name="T11" fmla="*/ 16 h 106"/>
                  <a:gd name="T12" fmla="*/ 134 w 1592"/>
                  <a:gd name="T13" fmla="*/ 24 h 106"/>
                  <a:gd name="T14" fmla="*/ 62 w 1592"/>
                  <a:gd name="T15" fmla="*/ 32 h 106"/>
                  <a:gd name="T16" fmla="*/ 34 w 1592"/>
                  <a:gd name="T17" fmla="*/ 38 h 106"/>
                  <a:gd name="T18" fmla="*/ 16 w 1592"/>
                  <a:gd name="T19" fmla="*/ 42 h 106"/>
                  <a:gd name="T20" fmla="*/ 4 w 1592"/>
                  <a:gd name="T21" fmla="*/ 48 h 106"/>
                  <a:gd name="T22" fmla="*/ 0 w 1592"/>
                  <a:gd name="T23" fmla="*/ 50 h 106"/>
                  <a:gd name="T24" fmla="*/ 0 w 1592"/>
                  <a:gd name="T25" fmla="*/ 54 h 106"/>
                  <a:gd name="T26" fmla="*/ 0 w 1592"/>
                  <a:gd name="T27" fmla="*/ 54 h 106"/>
                  <a:gd name="T28" fmla="*/ 0 w 1592"/>
                  <a:gd name="T29" fmla="*/ 56 h 106"/>
                  <a:gd name="T30" fmla="*/ 4 w 1592"/>
                  <a:gd name="T31" fmla="*/ 58 h 106"/>
                  <a:gd name="T32" fmla="*/ 16 w 1592"/>
                  <a:gd name="T33" fmla="*/ 64 h 106"/>
                  <a:gd name="T34" fmla="*/ 34 w 1592"/>
                  <a:gd name="T35" fmla="*/ 68 h 106"/>
                  <a:gd name="T36" fmla="*/ 62 w 1592"/>
                  <a:gd name="T37" fmla="*/ 74 h 106"/>
                  <a:gd name="T38" fmla="*/ 134 w 1592"/>
                  <a:gd name="T39" fmla="*/ 82 h 106"/>
                  <a:gd name="T40" fmla="*/ 232 w 1592"/>
                  <a:gd name="T41" fmla="*/ 90 h 106"/>
                  <a:gd name="T42" fmla="*/ 350 w 1592"/>
                  <a:gd name="T43" fmla="*/ 96 h 106"/>
                  <a:gd name="T44" fmla="*/ 484 w 1592"/>
                  <a:gd name="T45" fmla="*/ 102 h 106"/>
                  <a:gd name="T46" fmla="*/ 634 w 1592"/>
                  <a:gd name="T47" fmla="*/ 104 h 106"/>
                  <a:gd name="T48" fmla="*/ 794 w 1592"/>
                  <a:gd name="T49" fmla="*/ 106 h 106"/>
                  <a:gd name="T50" fmla="*/ 794 w 1592"/>
                  <a:gd name="T51" fmla="*/ 106 h 106"/>
                  <a:gd name="T52" fmla="*/ 956 w 1592"/>
                  <a:gd name="T53" fmla="*/ 104 h 106"/>
                  <a:gd name="T54" fmla="*/ 1106 w 1592"/>
                  <a:gd name="T55" fmla="*/ 102 h 106"/>
                  <a:gd name="T56" fmla="*/ 1242 w 1592"/>
                  <a:gd name="T57" fmla="*/ 96 h 106"/>
                  <a:gd name="T58" fmla="*/ 1360 w 1592"/>
                  <a:gd name="T59" fmla="*/ 90 h 106"/>
                  <a:gd name="T60" fmla="*/ 1458 w 1592"/>
                  <a:gd name="T61" fmla="*/ 82 h 106"/>
                  <a:gd name="T62" fmla="*/ 1530 w 1592"/>
                  <a:gd name="T63" fmla="*/ 74 h 106"/>
                  <a:gd name="T64" fmla="*/ 1558 w 1592"/>
                  <a:gd name="T65" fmla="*/ 68 h 106"/>
                  <a:gd name="T66" fmla="*/ 1576 w 1592"/>
                  <a:gd name="T67" fmla="*/ 64 h 106"/>
                  <a:gd name="T68" fmla="*/ 1588 w 1592"/>
                  <a:gd name="T69" fmla="*/ 58 h 106"/>
                  <a:gd name="T70" fmla="*/ 1592 w 1592"/>
                  <a:gd name="T71" fmla="*/ 56 h 106"/>
                  <a:gd name="T72" fmla="*/ 1592 w 1592"/>
                  <a:gd name="T73" fmla="*/ 54 h 106"/>
                  <a:gd name="T74" fmla="*/ 1592 w 1592"/>
                  <a:gd name="T75" fmla="*/ 54 h 106"/>
                  <a:gd name="T76" fmla="*/ 1592 w 1592"/>
                  <a:gd name="T77" fmla="*/ 50 h 106"/>
                  <a:gd name="T78" fmla="*/ 1588 w 1592"/>
                  <a:gd name="T79" fmla="*/ 48 h 106"/>
                  <a:gd name="T80" fmla="*/ 1576 w 1592"/>
                  <a:gd name="T81" fmla="*/ 42 h 106"/>
                  <a:gd name="T82" fmla="*/ 1558 w 1592"/>
                  <a:gd name="T83" fmla="*/ 38 h 106"/>
                  <a:gd name="T84" fmla="*/ 1530 w 1592"/>
                  <a:gd name="T85" fmla="*/ 32 h 106"/>
                  <a:gd name="T86" fmla="*/ 1458 w 1592"/>
                  <a:gd name="T87" fmla="*/ 24 h 106"/>
                  <a:gd name="T88" fmla="*/ 1360 w 1592"/>
                  <a:gd name="T89" fmla="*/ 16 h 106"/>
                  <a:gd name="T90" fmla="*/ 1242 w 1592"/>
                  <a:gd name="T91" fmla="*/ 10 h 106"/>
                  <a:gd name="T92" fmla="*/ 1106 w 1592"/>
                  <a:gd name="T93" fmla="*/ 4 h 106"/>
                  <a:gd name="T94" fmla="*/ 956 w 1592"/>
                  <a:gd name="T95" fmla="*/ 2 h 106"/>
                  <a:gd name="T96" fmla="*/ 794 w 1592"/>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2" h="106">
                    <a:moveTo>
                      <a:pt x="794" y="0"/>
                    </a:moveTo>
                    <a:lnTo>
                      <a:pt x="794" y="0"/>
                    </a:lnTo>
                    <a:lnTo>
                      <a:pt x="634" y="2"/>
                    </a:lnTo>
                    <a:lnTo>
                      <a:pt x="484" y="4"/>
                    </a:lnTo>
                    <a:lnTo>
                      <a:pt x="350" y="10"/>
                    </a:lnTo>
                    <a:lnTo>
                      <a:pt x="232" y="16"/>
                    </a:lnTo>
                    <a:lnTo>
                      <a:pt x="134" y="24"/>
                    </a:lnTo>
                    <a:lnTo>
                      <a:pt x="62" y="32"/>
                    </a:lnTo>
                    <a:lnTo>
                      <a:pt x="34" y="38"/>
                    </a:lnTo>
                    <a:lnTo>
                      <a:pt x="16" y="42"/>
                    </a:lnTo>
                    <a:lnTo>
                      <a:pt x="4" y="48"/>
                    </a:lnTo>
                    <a:lnTo>
                      <a:pt x="0" y="50"/>
                    </a:lnTo>
                    <a:lnTo>
                      <a:pt x="0" y="54"/>
                    </a:lnTo>
                    <a:lnTo>
                      <a:pt x="0" y="56"/>
                    </a:lnTo>
                    <a:lnTo>
                      <a:pt x="4" y="58"/>
                    </a:lnTo>
                    <a:lnTo>
                      <a:pt x="16" y="64"/>
                    </a:lnTo>
                    <a:lnTo>
                      <a:pt x="34" y="68"/>
                    </a:lnTo>
                    <a:lnTo>
                      <a:pt x="62" y="74"/>
                    </a:lnTo>
                    <a:lnTo>
                      <a:pt x="134" y="82"/>
                    </a:lnTo>
                    <a:lnTo>
                      <a:pt x="232" y="90"/>
                    </a:lnTo>
                    <a:lnTo>
                      <a:pt x="350" y="96"/>
                    </a:lnTo>
                    <a:lnTo>
                      <a:pt x="484" y="102"/>
                    </a:lnTo>
                    <a:lnTo>
                      <a:pt x="634" y="104"/>
                    </a:lnTo>
                    <a:lnTo>
                      <a:pt x="794" y="106"/>
                    </a:lnTo>
                    <a:lnTo>
                      <a:pt x="956" y="104"/>
                    </a:lnTo>
                    <a:lnTo>
                      <a:pt x="1106" y="102"/>
                    </a:lnTo>
                    <a:lnTo>
                      <a:pt x="1242" y="96"/>
                    </a:lnTo>
                    <a:lnTo>
                      <a:pt x="1360" y="90"/>
                    </a:lnTo>
                    <a:lnTo>
                      <a:pt x="1458" y="82"/>
                    </a:lnTo>
                    <a:lnTo>
                      <a:pt x="1530" y="74"/>
                    </a:lnTo>
                    <a:lnTo>
                      <a:pt x="1558" y="68"/>
                    </a:lnTo>
                    <a:lnTo>
                      <a:pt x="1576" y="64"/>
                    </a:lnTo>
                    <a:lnTo>
                      <a:pt x="1588" y="58"/>
                    </a:lnTo>
                    <a:lnTo>
                      <a:pt x="1592" y="56"/>
                    </a:lnTo>
                    <a:lnTo>
                      <a:pt x="1592" y="54"/>
                    </a:lnTo>
                    <a:lnTo>
                      <a:pt x="1592" y="50"/>
                    </a:lnTo>
                    <a:lnTo>
                      <a:pt x="1588" y="48"/>
                    </a:lnTo>
                    <a:lnTo>
                      <a:pt x="1576" y="42"/>
                    </a:lnTo>
                    <a:lnTo>
                      <a:pt x="1558" y="38"/>
                    </a:lnTo>
                    <a:lnTo>
                      <a:pt x="1530" y="32"/>
                    </a:lnTo>
                    <a:lnTo>
                      <a:pt x="1458" y="24"/>
                    </a:lnTo>
                    <a:lnTo>
                      <a:pt x="1360" y="16"/>
                    </a:lnTo>
                    <a:lnTo>
                      <a:pt x="1242" y="10"/>
                    </a:lnTo>
                    <a:lnTo>
                      <a:pt x="1106" y="4"/>
                    </a:lnTo>
                    <a:lnTo>
                      <a:pt x="956" y="2"/>
                    </a:lnTo>
                    <a:lnTo>
                      <a:pt x="7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8" name="Freeform 393"/>
              <p:cNvSpPr>
                <a:spLocks noEditPoints="1" noChangeArrowheads="1"/>
              </p:cNvSpPr>
              <p:nvPr/>
            </p:nvSpPr>
            <p:spPr bwMode="auto">
              <a:xfrm>
                <a:off x="322" y="20"/>
                <a:ext cx="1584" cy="106"/>
              </a:xfrm>
              <a:custGeom>
                <a:avLst/>
                <a:gdLst>
                  <a:gd name="T0" fmla="*/ 790 w 1584"/>
                  <a:gd name="T1" fmla="*/ 104 h 106"/>
                  <a:gd name="T2" fmla="*/ 484 w 1584"/>
                  <a:gd name="T3" fmla="*/ 100 h 106"/>
                  <a:gd name="T4" fmla="*/ 236 w 1584"/>
                  <a:gd name="T5" fmla="*/ 90 h 106"/>
                  <a:gd name="T6" fmla="*/ 66 w 1584"/>
                  <a:gd name="T7" fmla="*/ 74 h 106"/>
                  <a:gd name="T8" fmla="*/ 22 w 1584"/>
                  <a:gd name="T9" fmla="*/ 64 h 106"/>
                  <a:gd name="T10" fmla="*/ 6 w 1584"/>
                  <a:gd name="T11" fmla="*/ 56 h 106"/>
                  <a:gd name="T12" fmla="*/ 6 w 1584"/>
                  <a:gd name="T13" fmla="*/ 54 h 106"/>
                  <a:gd name="T14" fmla="*/ 10 w 1584"/>
                  <a:gd name="T15" fmla="*/ 48 h 106"/>
                  <a:gd name="T16" fmla="*/ 40 w 1584"/>
                  <a:gd name="T17" fmla="*/ 38 h 106"/>
                  <a:gd name="T18" fmla="*/ 140 w 1584"/>
                  <a:gd name="T19" fmla="*/ 24 h 106"/>
                  <a:gd name="T20" fmla="*/ 352 w 1584"/>
                  <a:gd name="T21" fmla="*/ 10 h 106"/>
                  <a:gd name="T22" fmla="*/ 632 w 1584"/>
                  <a:gd name="T23" fmla="*/ 2 h 106"/>
                  <a:gd name="T24" fmla="*/ 790 w 1584"/>
                  <a:gd name="T25" fmla="*/ 2 h 106"/>
                  <a:gd name="T26" fmla="*/ 1098 w 1584"/>
                  <a:gd name="T27" fmla="*/ 6 h 106"/>
                  <a:gd name="T28" fmla="*/ 1348 w 1584"/>
                  <a:gd name="T29" fmla="*/ 16 h 106"/>
                  <a:gd name="T30" fmla="*/ 1516 w 1584"/>
                  <a:gd name="T31" fmla="*/ 32 h 106"/>
                  <a:gd name="T32" fmla="*/ 1562 w 1584"/>
                  <a:gd name="T33" fmla="*/ 42 h 106"/>
                  <a:gd name="T34" fmla="*/ 1578 w 1584"/>
                  <a:gd name="T35" fmla="*/ 50 h 106"/>
                  <a:gd name="T36" fmla="*/ 1578 w 1584"/>
                  <a:gd name="T37" fmla="*/ 54 h 106"/>
                  <a:gd name="T38" fmla="*/ 1574 w 1584"/>
                  <a:gd name="T39" fmla="*/ 58 h 106"/>
                  <a:gd name="T40" fmla="*/ 1544 w 1584"/>
                  <a:gd name="T41" fmla="*/ 68 h 106"/>
                  <a:gd name="T42" fmla="*/ 1444 w 1584"/>
                  <a:gd name="T43" fmla="*/ 82 h 106"/>
                  <a:gd name="T44" fmla="*/ 1232 w 1584"/>
                  <a:gd name="T45" fmla="*/ 96 h 106"/>
                  <a:gd name="T46" fmla="*/ 950 w 1584"/>
                  <a:gd name="T47" fmla="*/ 104 h 106"/>
                  <a:gd name="T48" fmla="*/ 790 w 1584"/>
                  <a:gd name="T49" fmla="*/ 0 h 106"/>
                  <a:gd name="T50" fmla="*/ 630 w 1584"/>
                  <a:gd name="T51" fmla="*/ 2 h 106"/>
                  <a:gd name="T52" fmla="*/ 348 w 1584"/>
                  <a:gd name="T53" fmla="*/ 10 h 106"/>
                  <a:gd name="T54" fmla="*/ 136 w 1584"/>
                  <a:gd name="T55" fmla="*/ 24 h 106"/>
                  <a:gd name="T56" fmla="*/ 36 w 1584"/>
                  <a:gd name="T57" fmla="*/ 38 h 106"/>
                  <a:gd name="T58" fmla="*/ 4 w 1584"/>
                  <a:gd name="T59" fmla="*/ 48 h 106"/>
                  <a:gd name="T60" fmla="*/ 0 w 1584"/>
                  <a:gd name="T61" fmla="*/ 54 h 106"/>
                  <a:gd name="T62" fmla="*/ 2 w 1584"/>
                  <a:gd name="T63" fmla="*/ 56 h 106"/>
                  <a:gd name="T64" fmla="*/ 16 w 1584"/>
                  <a:gd name="T65" fmla="*/ 64 h 106"/>
                  <a:gd name="T66" fmla="*/ 62 w 1584"/>
                  <a:gd name="T67" fmla="*/ 74 h 106"/>
                  <a:gd name="T68" fmla="*/ 232 w 1584"/>
                  <a:gd name="T69" fmla="*/ 90 h 106"/>
                  <a:gd name="T70" fmla="*/ 482 w 1584"/>
                  <a:gd name="T71" fmla="*/ 102 h 106"/>
                  <a:gd name="T72" fmla="*/ 790 w 1584"/>
                  <a:gd name="T73" fmla="*/ 106 h 106"/>
                  <a:gd name="T74" fmla="*/ 950 w 1584"/>
                  <a:gd name="T75" fmla="*/ 104 h 106"/>
                  <a:gd name="T76" fmla="*/ 1236 w 1584"/>
                  <a:gd name="T77" fmla="*/ 96 h 106"/>
                  <a:gd name="T78" fmla="*/ 1448 w 1584"/>
                  <a:gd name="T79" fmla="*/ 82 h 106"/>
                  <a:gd name="T80" fmla="*/ 1548 w 1584"/>
                  <a:gd name="T81" fmla="*/ 68 h 106"/>
                  <a:gd name="T82" fmla="*/ 1580 w 1584"/>
                  <a:gd name="T83" fmla="*/ 58 h 106"/>
                  <a:gd name="T84" fmla="*/ 1584 w 1584"/>
                  <a:gd name="T85" fmla="*/ 54 h 106"/>
                  <a:gd name="T86" fmla="*/ 1582 w 1584"/>
                  <a:gd name="T87" fmla="*/ 50 h 106"/>
                  <a:gd name="T88" fmla="*/ 1568 w 1584"/>
                  <a:gd name="T89" fmla="*/ 42 h 106"/>
                  <a:gd name="T90" fmla="*/ 1522 w 1584"/>
                  <a:gd name="T91" fmla="*/ 32 h 106"/>
                  <a:gd name="T92" fmla="*/ 1352 w 1584"/>
                  <a:gd name="T93" fmla="*/ 16 h 106"/>
                  <a:gd name="T94" fmla="*/ 1100 w 1584"/>
                  <a:gd name="T95" fmla="*/ 4 h 106"/>
                  <a:gd name="T96" fmla="*/ 790 w 158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4" h="106">
                    <a:moveTo>
                      <a:pt x="790" y="104"/>
                    </a:moveTo>
                    <a:lnTo>
                      <a:pt x="790" y="104"/>
                    </a:lnTo>
                    <a:lnTo>
                      <a:pt x="632" y="104"/>
                    </a:lnTo>
                    <a:lnTo>
                      <a:pt x="484" y="100"/>
                    </a:lnTo>
                    <a:lnTo>
                      <a:pt x="352" y="96"/>
                    </a:lnTo>
                    <a:lnTo>
                      <a:pt x="236" y="90"/>
                    </a:lnTo>
                    <a:lnTo>
                      <a:pt x="140" y="82"/>
                    </a:lnTo>
                    <a:lnTo>
                      <a:pt x="66" y="74"/>
                    </a:lnTo>
                    <a:lnTo>
                      <a:pt x="40" y="68"/>
                    </a:lnTo>
                    <a:lnTo>
                      <a:pt x="22" y="64"/>
                    </a:lnTo>
                    <a:lnTo>
                      <a:pt x="10" y="58"/>
                    </a:lnTo>
                    <a:lnTo>
                      <a:pt x="6" y="56"/>
                    </a:lnTo>
                    <a:lnTo>
                      <a:pt x="6" y="54"/>
                    </a:lnTo>
                    <a:lnTo>
                      <a:pt x="6" y="50"/>
                    </a:lnTo>
                    <a:lnTo>
                      <a:pt x="10" y="48"/>
                    </a:lnTo>
                    <a:lnTo>
                      <a:pt x="22" y="42"/>
                    </a:lnTo>
                    <a:lnTo>
                      <a:pt x="40" y="38"/>
                    </a:lnTo>
                    <a:lnTo>
                      <a:pt x="66" y="32"/>
                    </a:lnTo>
                    <a:lnTo>
                      <a:pt x="140" y="24"/>
                    </a:lnTo>
                    <a:lnTo>
                      <a:pt x="236" y="16"/>
                    </a:lnTo>
                    <a:lnTo>
                      <a:pt x="352" y="10"/>
                    </a:lnTo>
                    <a:lnTo>
                      <a:pt x="484" y="6"/>
                    </a:lnTo>
                    <a:lnTo>
                      <a:pt x="632" y="2"/>
                    </a:lnTo>
                    <a:lnTo>
                      <a:pt x="790" y="2"/>
                    </a:lnTo>
                    <a:lnTo>
                      <a:pt x="950" y="2"/>
                    </a:lnTo>
                    <a:lnTo>
                      <a:pt x="1098" y="6"/>
                    </a:lnTo>
                    <a:lnTo>
                      <a:pt x="1232" y="10"/>
                    </a:lnTo>
                    <a:lnTo>
                      <a:pt x="1348" y="16"/>
                    </a:lnTo>
                    <a:lnTo>
                      <a:pt x="1444" y="24"/>
                    </a:lnTo>
                    <a:lnTo>
                      <a:pt x="1516" y="32"/>
                    </a:lnTo>
                    <a:lnTo>
                      <a:pt x="1544" y="38"/>
                    </a:lnTo>
                    <a:lnTo>
                      <a:pt x="1562" y="42"/>
                    </a:lnTo>
                    <a:lnTo>
                      <a:pt x="1574" y="48"/>
                    </a:lnTo>
                    <a:lnTo>
                      <a:pt x="1578" y="50"/>
                    </a:lnTo>
                    <a:lnTo>
                      <a:pt x="1578" y="54"/>
                    </a:lnTo>
                    <a:lnTo>
                      <a:pt x="1578" y="56"/>
                    </a:lnTo>
                    <a:lnTo>
                      <a:pt x="1574" y="58"/>
                    </a:lnTo>
                    <a:lnTo>
                      <a:pt x="1562" y="64"/>
                    </a:lnTo>
                    <a:lnTo>
                      <a:pt x="1544" y="68"/>
                    </a:lnTo>
                    <a:lnTo>
                      <a:pt x="1516" y="74"/>
                    </a:lnTo>
                    <a:lnTo>
                      <a:pt x="1444" y="82"/>
                    </a:lnTo>
                    <a:lnTo>
                      <a:pt x="1348" y="90"/>
                    </a:lnTo>
                    <a:lnTo>
                      <a:pt x="1232" y="96"/>
                    </a:lnTo>
                    <a:lnTo>
                      <a:pt x="1098" y="100"/>
                    </a:lnTo>
                    <a:lnTo>
                      <a:pt x="950" y="104"/>
                    </a:lnTo>
                    <a:lnTo>
                      <a:pt x="790" y="104"/>
                    </a:lnTo>
                    <a:close/>
                    <a:moveTo>
                      <a:pt x="790" y="0"/>
                    </a:moveTo>
                    <a:lnTo>
                      <a:pt x="790" y="0"/>
                    </a:lnTo>
                    <a:lnTo>
                      <a:pt x="630" y="2"/>
                    </a:lnTo>
                    <a:lnTo>
                      <a:pt x="482" y="4"/>
                    </a:lnTo>
                    <a:lnTo>
                      <a:pt x="348" y="10"/>
                    </a:lnTo>
                    <a:lnTo>
                      <a:pt x="232" y="16"/>
                    </a:lnTo>
                    <a:lnTo>
                      <a:pt x="136" y="24"/>
                    </a:lnTo>
                    <a:lnTo>
                      <a:pt x="62" y="32"/>
                    </a:lnTo>
                    <a:lnTo>
                      <a:pt x="36" y="38"/>
                    </a:lnTo>
                    <a:lnTo>
                      <a:pt x="16" y="42"/>
                    </a:lnTo>
                    <a:lnTo>
                      <a:pt x="4" y="48"/>
                    </a:lnTo>
                    <a:lnTo>
                      <a:pt x="2" y="50"/>
                    </a:lnTo>
                    <a:lnTo>
                      <a:pt x="0" y="54"/>
                    </a:lnTo>
                    <a:lnTo>
                      <a:pt x="2" y="56"/>
                    </a:lnTo>
                    <a:lnTo>
                      <a:pt x="4" y="58"/>
                    </a:lnTo>
                    <a:lnTo>
                      <a:pt x="16" y="64"/>
                    </a:lnTo>
                    <a:lnTo>
                      <a:pt x="36" y="68"/>
                    </a:lnTo>
                    <a:lnTo>
                      <a:pt x="62" y="74"/>
                    </a:lnTo>
                    <a:lnTo>
                      <a:pt x="136" y="82"/>
                    </a:lnTo>
                    <a:lnTo>
                      <a:pt x="232" y="90"/>
                    </a:lnTo>
                    <a:lnTo>
                      <a:pt x="348" y="96"/>
                    </a:lnTo>
                    <a:lnTo>
                      <a:pt x="482" y="102"/>
                    </a:lnTo>
                    <a:lnTo>
                      <a:pt x="630" y="104"/>
                    </a:lnTo>
                    <a:lnTo>
                      <a:pt x="790" y="106"/>
                    </a:lnTo>
                    <a:lnTo>
                      <a:pt x="950" y="104"/>
                    </a:lnTo>
                    <a:lnTo>
                      <a:pt x="1100" y="102"/>
                    </a:lnTo>
                    <a:lnTo>
                      <a:pt x="1236" y="96"/>
                    </a:lnTo>
                    <a:lnTo>
                      <a:pt x="1352" y="90"/>
                    </a:lnTo>
                    <a:lnTo>
                      <a:pt x="1448" y="82"/>
                    </a:lnTo>
                    <a:lnTo>
                      <a:pt x="1522" y="74"/>
                    </a:lnTo>
                    <a:lnTo>
                      <a:pt x="1548" y="68"/>
                    </a:lnTo>
                    <a:lnTo>
                      <a:pt x="1568" y="64"/>
                    </a:lnTo>
                    <a:lnTo>
                      <a:pt x="1580" y="58"/>
                    </a:lnTo>
                    <a:lnTo>
                      <a:pt x="1582" y="56"/>
                    </a:lnTo>
                    <a:lnTo>
                      <a:pt x="1584" y="54"/>
                    </a:lnTo>
                    <a:lnTo>
                      <a:pt x="1582" y="50"/>
                    </a:lnTo>
                    <a:lnTo>
                      <a:pt x="1580" y="48"/>
                    </a:lnTo>
                    <a:lnTo>
                      <a:pt x="1568" y="42"/>
                    </a:lnTo>
                    <a:lnTo>
                      <a:pt x="1548" y="38"/>
                    </a:lnTo>
                    <a:lnTo>
                      <a:pt x="1522" y="32"/>
                    </a:lnTo>
                    <a:lnTo>
                      <a:pt x="1448" y="24"/>
                    </a:lnTo>
                    <a:lnTo>
                      <a:pt x="1352" y="16"/>
                    </a:lnTo>
                    <a:lnTo>
                      <a:pt x="1236" y="10"/>
                    </a:lnTo>
                    <a:lnTo>
                      <a:pt x="1100" y="4"/>
                    </a:lnTo>
                    <a:lnTo>
                      <a:pt x="950" y="2"/>
                    </a:lnTo>
                    <a:lnTo>
                      <a:pt x="790" y="0"/>
                    </a:lnTo>
                    <a:close/>
                  </a:path>
                </a:pathLst>
              </a:custGeom>
              <a:solidFill>
                <a:srgbClr val="CFCB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89" name="Freeform 394"/>
              <p:cNvSpPr>
                <a:spLocks noChangeArrowheads="1"/>
              </p:cNvSpPr>
              <p:nvPr/>
            </p:nvSpPr>
            <p:spPr bwMode="auto">
              <a:xfrm>
                <a:off x="328" y="22"/>
                <a:ext cx="1572" cy="102"/>
              </a:xfrm>
              <a:custGeom>
                <a:avLst/>
                <a:gdLst>
                  <a:gd name="T0" fmla="*/ 784 w 1572"/>
                  <a:gd name="T1" fmla="*/ 102 h 102"/>
                  <a:gd name="T2" fmla="*/ 784 w 1572"/>
                  <a:gd name="T3" fmla="*/ 102 h 102"/>
                  <a:gd name="T4" fmla="*/ 626 w 1572"/>
                  <a:gd name="T5" fmla="*/ 102 h 102"/>
                  <a:gd name="T6" fmla="*/ 478 w 1572"/>
                  <a:gd name="T7" fmla="*/ 98 h 102"/>
                  <a:gd name="T8" fmla="*/ 346 w 1572"/>
                  <a:gd name="T9" fmla="*/ 94 h 102"/>
                  <a:gd name="T10" fmla="*/ 230 w 1572"/>
                  <a:gd name="T11" fmla="*/ 88 h 102"/>
                  <a:gd name="T12" fmla="*/ 134 w 1572"/>
                  <a:gd name="T13" fmla="*/ 80 h 102"/>
                  <a:gd name="T14" fmla="*/ 60 w 1572"/>
                  <a:gd name="T15" fmla="*/ 72 h 102"/>
                  <a:gd name="T16" fmla="*/ 34 w 1572"/>
                  <a:gd name="T17" fmla="*/ 66 h 102"/>
                  <a:gd name="T18" fmla="*/ 16 w 1572"/>
                  <a:gd name="T19" fmla="*/ 62 h 102"/>
                  <a:gd name="T20" fmla="*/ 4 w 1572"/>
                  <a:gd name="T21" fmla="*/ 56 h 102"/>
                  <a:gd name="T22" fmla="*/ 0 w 1572"/>
                  <a:gd name="T23" fmla="*/ 54 h 102"/>
                  <a:gd name="T24" fmla="*/ 0 w 1572"/>
                  <a:gd name="T25" fmla="*/ 52 h 102"/>
                  <a:gd name="T26" fmla="*/ 0 w 1572"/>
                  <a:gd name="T27" fmla="*/ 52 h 102"/>
                  <a:gd name="T28" fmla="*/ 0 w 1572"/>
                  <a:gd name="T29" fmla="*/ 48 h 102"/>
                  <a:gd name="T30" fmla="*/ 4 w 1572"/>
                  <a:gd name="T31" fmla="*/ 46 h 102"/>
                  <a:gd name="T32" fmla="*/ 16 w 1572"/>
                  <a:gd name="T33" fmla="*/ 40 h 102"/>
                  <a:gd name="T34" fmla="*/ 34 w 1572"/>
                  <a:gd name="T35" fmla="*/ 36 h 102"/>
                  <a:gd name="T36" fmla="*/ 60 w 1572"/>
                  <a:gd name="T37" fmla="*/ 30 h 102"/>
                  <a:gd name="T38" fmla="*/ 134 w 1572"/>
                  <a:gd name="T39" fmla="*/ 22 h 102"/>
                  <a:gd name="T40" fmla="*/ 230 w 1572"/>
                  <a:gd name="T41" fmla="*/ 14 h 102"/>
                  <a:gd name="T42" fmla="*/ 346 w 1572"/>
                  <a:gd name="T43" fmla="*/ 8 h 102"/>
                  <a:gd name="T44" fmla="*/ 478 w 1572"/>
                  <a:gd name="T45" fmla="*/ 4 h 102"/>
                  <a:gd name="T46" fmla="*/ 626 w 1572"/>
                  <a:gd name="T47" fmla="*/ 0 h 102"/>
                  <a:gd name="T48" fmla="*/ 784 w 1572"/>
                  <a:gd name="T49" fmla="*/ 0 h 102"/>
                  <a:gd name="T50" fmla="*/ 784 w 1572"/>
                  <a:gd name="T51" fmla="*/ 0 h 102"/>
                  <a:gd name="T52" fmla="*/ 944 w 1572"/>
                  <a:gd name="T53" fmla="*/ 0 h 102"/>
                  <a:gd name="T54" fmla="*/ 1092 w 1572"/>
                  <a:gd name="T55" fmla="*/ 4 h 102"/>
                  <a:gd name="T56" fmla="*/ 1226 w 1572"/>
                  <a:gd name="T57" fmla="*/ 8 h 102"/>
                  <a:gd name="T58" fmla="*/ 1342 w 1572"/>
                  <a:gd name="T59" fmla="*/ 14 h 102"/>
                  <a:gd name="T60" fmla="*/ 1438 w 1572"/>
                  <a:gd name="T61" fmla="*/ 22 h 102"/>
                  <a:gd name="T62" fmla="*/ 1510 w 1572"/>
                  <a:gd name="T63" fmla="*/ 30 h 102"/>
                  <a:gd name="T64" fmla="*/ 1538 w 1572"/>
                  <a:gd name="T65" fmla="*/ 36 h 102"/>
                  <a:gd name="T66" fmla="*/ 1556 w 1572"/>
                  <a:gd name="T67" fmla="*/ 40 h 102"/>
                  <a:gd name="T68" fmla="*/ 1568 w 1572"/>
                  <a:gd name="T69" fmla="*/ 46 h 102"/>
                  <a:gd name="T70" fmla="*/ 1572 w 1572"/>
                  <a:gd name="T71" fmla="*/ 48 h 102"/>
                  <a:gd name="T72" fmla="*/ 1572 w 1572"/>
                  <a:gd name="T73" fmla="*/ 52 h 102"/>
                  <a:gd name="T74" fmla="*/ 1572 w 1572"/>
                  <a:gd name="T75" fmla="*/ 52 h 102"/>
                  <a:gd name="T76" fmla="*/ 1572 w 1572"/>
                  <a:gd name="T77" fmla="*/ 54 h 102"/>
                  <a:gd name="T78" fmla="*/ 1568 w 1572"/>
                  <a:gd name="T79" fmla="*/ 56 h 102"/>
                  <a:gd name="T80" fmla="*/ 1556 w 1572"/>
                  <a:gd name="T81" fmla="*/ 62 h 102"/>
                  <a:gd name="T82" fmla="*/ 1538 w 1572"/>
                  <a:gd name="T83" fmla="*/ 66 h 102"/>
                  <a:gd name="T84" fmla="*/ 1510 w 1572"/>
                  <a:gd name="T85" fmla="*/ 72 h 102"/>
                  <a:gd name="T86" fmla="*/ 1438 w 1572"/>
                  <a:gd name="T87" fmla="*/ 80 h 102"/>
                  <a:gd name="T88" fmla="*/ 1342 w 1572"/>
                  <a:gd name="T89" fmla="*/ 88 h 102"/>
                  <a:gd name="T90" fmla="*/ 1226 w 1572"/>
                  <a:gd name="T91" fmla="*/ 94 h 102"/>
                  <a:gd name="T92" fmla="*/ 1092 w 1572"/>
                  <a:gd name="T93" fmla="*/ 98 h 102"/>
                  <a:gd name="T94" fmla="*/ 944 w 1572"/>
                  <a:gd name="T95" fmla="*/ 102 h 102"/>
                  <a:gd name="T96" fmla="*/ 784 w 1572"/>
                  <a:gd name="T9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02">
                    <a:moveTo>
                      <a:pt x="784" y="102"/>
                    </a:moveTo>
                    <a:lnTo>
                      <a:pt x="784" y="102"/>
                    </a:lnTo>
                    <a:lnTo>
                      <a:pt x="626" y="102"/>
                    </a:lnTo>
                    <a:lnTo>
                      <a:pt x="478" y="98"/>
                    </a:lnTo>
                    <a:lnTo>
                      <a:pt x="346" y="94"/>
                    </a:lnTo>
                    <a:lnTo>
                      <a:pt x="230" y="88"/>
                    </a:lnTo>
                    <a:lnTo>
                      <a:pt x="134" y="80"/>
                    </a:lnTo>
                    <a:lnTo>
                      <a:pt x="60" y="72"/>
                    </a:lnTo>
                    <a:lnTo>
                      <a:pt x="34" y="66"/>
                    </a:lnTo>
                    <a:lnTo>
                      <a:pt x="16" y="62"/>
                    </a:lnTo>
                    <a:lnTo>
                      <a:pt x="4" y="56"/>
                    </a:lnTo>
                    <a:lnTo>
                      <a:pt x="0" y="54"/>
                    </a:lnTo>
                    <a:lnTo>
                      <a:pt x="0" y="52"/>
                    </a:lnTo>
                    <a:lnTo>
                      <a:pt x="0" y="48"/>
                    </a:lnTo>
                    <a:lnTo>
                      <a:pt x="4" y="46"/>
                    </a:lnTo>
                    <a:lnTo>
                      <a:pt x="16" y="40"/>
                    </a:lnTo>
                    <a:lnTo>
                      <a:pt x="34" y="36"/>
                    </a:lnTo>
                    <a:lnTo>
                      <a:pt x="60" y="30"/>
                    </a:lnTo>
                    <a:lnTo>
                      <a:pt x="134" y="22"/>
                    </a:lnTo>
                    <a:lnTo>
                      <a:pt x="230" y="14"/>
                    </a:lnTo>
                    <a:lnTo>
                      <a:pt x="346" y="8"/>
                    </a:lnTo>
                    <a:lnTo>
                      <a:pt x="478" y="4"/>
                    </a:lnTo>
                    <a:lnTo>
                      <a:pt x="626" y="0"/>
                    </a:lnTo>
                    <a:lnTo>
                      <a:pt x="784" y="0"/>
                    </a:lnTo>
                    <a:lnTo>
                      <a:pt x="944" y="0"/>
                    </a:lnTo>
                    <a:lnTo>
                      <a:pt x="1092" y="4"/>
                    </a:lnTo>
                    <a:lnTo>
                      <a:pt x="1226" y="8"/>
                    </a:lnTo>
                    <a:lnTo>
                      <a:pt x="1342" y="14"/>
                    </a:lnTo>
                    <a:lnTo>
                      <a:pt x="1438" y="22"/>
                    </a:lnTo>
                    <a:lnTo>
                      <a:pt x="1510" y="30"/>
                    </a:lnTo>
                    <a:lnTo>
                      <a:pt x="1538" y="36"/>
                    </a:lnTo>
                    <a:lnTo>
                      <a:pt x="1556" y="40"/>
                    </a:lnTo>
                    <a:lnTo>
                      <a:pt x="1568" y="46"/>
                    </a:lnTo>
                    <a:lnTo>
                      <a:pt x="1572" y="48"/>
                    </a:lnTo>
                    <a:lnTo>
                      <a:pt x="1572" y="52"/>
                    </a:lnTo>
                    <a:lnTo>
                      <a:pt x="1572" y="54"/>
                    </a:lnTo>
                    <a:lnTo>
                      <a:pt x="1568" y="56"/>
                    </a:lnTo>
                    <a:lnTo>
                      <a:pt x="1556" y="62"/>
                    </a:lnTo>
                    <a:lnTo>
                      <a:pt x="1538" y="66"/>
                    </a:lnTo>
                    <a:lnTo>
                      <a:pt x="1510" y="72"/>
                    </a:lnTo>
                    <a:lnTo>
                      <a:pt x="1438" y="80"/>
                    </a:lnTo>
                    <a:lnTo>
                      <a:pt x="1342" y="88"/>
                    </a:lnTo>
                    <a:lnTo>
                      <a:pt x="1226" y="94"/>
                    </a:lnTo>
                    <a:lnTo>
                      <a:pt x="1092" y="98"/>
                    </a:lnTo>
                    <a:lnTo>
                      <a:pt x="944" y="102"/>
                    </a:lnTo>
                    <a:lnTo>
                      <a:pt x="784"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0" name="Freeform 395"/>
              <p:cNvSpPr>
                <a:spLocks noChangeArrowheads="1"/>
              </p:cNvSpPr>
              <p:nvPr/>
            </p:nvSpPr>
            <p:spPr bwMode="auto">
              <a:xfrm>
                <a:off x="322" y="20"/>
                <a:ext cx="1584" cy="106"/>
              </a:xfrm>
              <a:custGeom>
                <a:avLst/>
                <a:gdLst>
                  <a:gd name="T0" fmla="*/ 790 w 1584"/>
                  <a:gd name="T1" fmla="*/ 0 h 106"/>
                  <a:gd name="T2" fmla="*/ 790 w 1584"/>
                  <a:gd name="T3" fmla="*/ 0 h 106"/>
                  <a:gd name="T4" fmla="*/ 630 w 1584"/>
                  <a:gd name="T5" fmla="*/ 2 h 106"/>
                  <a:gd name="T6" fmla="*/ 482 w 1584"/>
                  <a:gd name="T7" fmla="*/ 4 h 106"/>
                  <a:gd name="T8" fmla="*/ 348 w 1584"/>
                  <a:gd name="T9" fmla="*/ 10 h 106"/>
                  <a:gd name="T10" fmla="*/ 232 w 1584"/>
                  <a:gd name="T11" fmla="*/ 16 h 106"/>
                  <a:gd name="T12" fmla="*/ 136 w 1584"/>
                  <a:gd name="T13" fmla="*/ 24 h 106"/>
                  <a:gd name="T14" fmla="*/ 62 w 1584"/>
                  <a:gd name="T15" fmla="*/ 32 h 106"/>
                  <a:gd name="T16" fmla="*/ 36 w 1584"/>
                  <a:gd name="T17" fmla="*/ 38 h 106"/>
                  <a:gd name="T18" fmla="*/ 16 w 1584"/>
                  <a:gd name="T19" fmla="*/ 42 h 106"/>
                  <a:gd name="T20" fmla="*/ 4 w 1584"/>
                  <a:gd name="T21" fmla="*/ 48 h 106"/>
                  <a:gd name="T22" fmla="*/ 2 w 1584"/>
                  <a:gd name="T23" fmla="*/ 50 h 106"/>
                  <a:gd name="T24" fmla="*/ 0 w 1584"/>
                  <a:gd name="T25" fmla="*/ 54 h 106"/>
                  <a:gd name="T26" fmla="*/ 0 w 1584"/>
                  <a:gd name="T27" fmla="*/ 54 h 106"/>
                  <a:gd name="T28" fmla="*/ 2 w 1584"/>
                  <a:gd name="T29" fmla="*/ 56 h 106"/>
                  <a:gd name="T30" fmla="*/ 4 w 1584"/>
                  <a:gd name="T31" fmla="*/ 58 h 106"/>
                  <a:gd name="T32" fmla="*/ 16 w 1584"/>
                  <a:gd name="T33" fmla="*/ 64 h 106"/>
                  <a:gd name="T34" fmla="*/ 36 w 1584"/>
                  <a:gd name="T35" fmla="*/ 68 h 106"/>
                  <a:gd name="T36" fmla="*/ 62 w 1584"/>
                  <a:gd name="T37" fmla="*/ 74 h 106"/>
                  <a:gd name="T38" fmla="*/ 136 w 1584"/>
                  <a:gd name="T39" fmla="*/ 82 h 106"/>
                  <a:gd name="T40" fmla="*/ 232 w 1584"/>
                  <a:gd name="T41" fmla="*/ 90 h 106"/>
                  <a:gd name="T42" fmla="*/ 348 w 1584"/>
                  <a:gd name="T43" fmla="*/ 96 h 106"/>
                  <a:gd name="T44" fmla="*/ 482 w 1584"/>
                  <a:gd name="T45" fmla="*/ 102 h 106"/>
                  <a:gd name="T46" fmla="*/ 630 w 1584"/>
                  <a:gd name="T47" fmla="*/ 104 h 106"/>
                  <a:gd name="T48" fmla="*/ 790 w 1584"/>
                  <a:gd name="T49" fmla="*/ 106 h 106"/>
                  <a:gd name="T50" fmla="*/ 790 w 1584"/>
                  <a:gd name="T51" fmla="*/ 106 h 106"/>
                  <a:gd name="T52" fmla="*/ 950 w 1584"/>
                  <a:gd name="T53" fmla="*/ 104 h 106"/>
                  <a:gd name="T54" fmla="*/ 1100 w 1584"/>
                  <a:gd name="T55" fmla="*/ 102 h 106"/>
                  <a:gd name="T56" fmla="*/ 1236 w 1584"/>
                  <a:gd name="T57" fmla="*/ 96 h 106"/>
                  <a:gd name="T58" fmla="*/ 1352 w 1584"/>
                  <a:gd name="T59" fmla="*/ 90 h 106"/>
                  <a:gd name="T60" fmla="*/ 1448 w 1584"/>
                  <a:gd name="T61" fmla="*/ 82 h 106"/>
                  <a:gd name="T62" fmla="*/ 1522 w 1584"/>
                  <a:gd name="T63" fmla="*/ 74 h 106"/>
                  <a:gd name="T64" fmla="*/ 1548 w 1584"/>
                  <a:gd name="T65" fmla="*/ 68 h 106"/>
                  <a:gd name="T66" fmla="*/ 1568 w 1584"/>
                  <a:gd name="T67" fmla="*/ 64 h 106"/>
                  <a:gd name="T68" fmla="*/ 1580 w 1584"/>
                  <a:gd name="T69" fmla="*/ 58 h 106"/>
                  <a:gd name="T70" fmla="*/ 1582 w 1584"/>
                  <a:gd name="T71" fmla="*/ 56 h 106"/>
                  <a:gd name="T72" fmla="*/ 1584 w 1584"/>
                  <a:gd name="T73" fmla="*/ 54 h 106"/>
                  <a:gd name="T74" fmla="*/ 1584 w 1584"/>
                  <a:gd name="T75" fmla="*/ 54 h 106"/>
                  <a:gd name="T76" fmla="*/ 1582 w 1584"/>
                  <a:gd name="T77" fmla="*/ 50 h 106"/>
                  <a:gd name="T78" fmla="*/ 1580 w 1584"/>
                  <a:gd name="T79" fmla="*/ 48 h 106"/>
                  <a:gd name="T80" fmla="*/ 1568 w 1584"/>
                  <a:gd name="T81" fmla="*/ 42 h 106"/>
                  <a:gd name="T82" fmla="*/ 1548 w 1584"/>
                  <a:gd name="T83" fmla="*/ 38 h 106"/>
                  <a:gd name="T84" fmla="*/ 1522 w 1584"/>
                  <a:gd name="T85" fmla="*/ 32 h 106"/>
                  <a:gd name="T86" fmla="*/ 1448 w 1584"/>
                  <a:gd name="T87" fmla="*/ 24 h 106"/>
                  <a:gd name="T88" fmla="*/ 1352 w 1584"/>
                  <a:gd name="T89" fmla="*/ 16 h 106"/>
                  <a:gd name="T90" fmla="*/ 1236 w 1584"/>
                  <a:gd name="T91" fmla="*/ 10 h 106"/>
                  <a:gd name="T92" fmla="*/ 1100 w 1584"/>
                  <a:gd name="T93" fmla="*/ 4 h 106"/>
                  <a:gd name="T94" fmla="*/ 950 w 1584"/>
                  <a:gd name="T95" fmla="*/ 2 h 106"/>
                  <a:gd name="T96" fmla="*/ 790 w 1584"/>
                  <a:gd name="T9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4" h="106">
                    <a:moveTo>
                      <a:pt x="790" y="0"/>
                    </a:moveTo>
                    <a:lnTo>
                      <a:pt x="790" y="0"/>
                    </a:lnTo>
                    <a:lnTo>
                      <a:pt x="630" y="2"/>
                    </a:lnTo>
                    <a:lnTo>
                      <a:pt x="482" y="4"/>
                    </a:lnTo>
                    <a:lnTo>
                      <a:pt x="348" y="10"/>
                    </a:lnTo>
                    <a:lnTo>
                      <a:pt x="232" y="16"/>
                    </a:lnTo>
                    <a:lnTo>
                      <a:pt x="136" y="24"/>
                    </a:lnTo>
                    <a:lnTo>
                      <a:pt x="62" y="32"/>
                    </a:lnTo>
                    <a:lnTo>
                      <a:pt x="36" y="38"/>
                    </a:lnTo>
                    <a:lnTo>
                      <a:pt x="16" y="42"/>
                    </a:lnTo>
                    <a:lnTo>
                      <a:pt x="4" y="48"/>
                    </a:lnTo>
                    <a:lnTo>
                      <a:pt x="2" y="50"/>
                    </a:lnTo>
                    <a:lnTo>
                      <a:pt x="0" y="54"/>
                    </a:lnTo>
                    <a:lnTo>
                      <a:pt x="2" y="56"/>
                    </a:lnTo>
                    <a:lnTo>
                      <a:pt x="4" y="58"/>
                    </a:lnTo>
                    <a:lnTo>
                      <a:pt x="16" y="64"/>
                    </a:lnTo>
                    <a:lnTo>
                      <a:pt x="36" y="68"/>
                    </a:lnTo>
                    <a:lnTo>
                      <a:pt x="62" y="74"/>
                    </a:lnTo>
                    <a:lnTo>
                      <a:pt x="136" y="82"/>
                    </a:lnTo>
                    <a:lnTo>
                      <a:pt x="232" y="90"/>
                    </a:lnTo>
                    <a:lnTo>
                      <a:pt x="348" y="96"/>
                    </a:lnTo>
                    <a:lnTo>
                      <a:pt x="482" y="102"/>
                    </a:lnTo>
                    <a:lnTo>
                      <a:pt x="630" y="104"/>
                    </a:lnTo>
                    <a:lnTo>
                      <a:pt x="790" y="106"/>
                    </a:lnTo>
                    <a:lnTo>
                      <a:pt x="950" y="104"/>
                    </a:lnTo>
                    <a:lnTo>
                      <a:pt x="1100" y="102"/>
                    </a:lnTo>
                    <a:lnTo>
                      <a:pt x="1236" y="96"/>
                    </a:lnTo>
                    <a:lnTo>
                      <a:pt x="1352" y="90"/>
                    </a:lnTo>
                    <a:lnTo>
                      <a:pt x="1448" y="82"/>
                    </a:lnTo>
                    <a:lnTo>
                      <a:pt x="1522" y="74"/>
                    </a:lnTo>
                    <a:lnTo>
                      <a:pt x="1548" y="68"/>
                    </a:lnTo>
                    <a:lnTo>
                      <a:pt x="1568" y="64"/>
                    </a:lnTo>
                    <a:lnTo>
                      <a:pt x="1580" y="58"/>
                    </a:lnTo>
                    <a:lnTo>
                      <a:pt x="1582" y="56"/>
                    </a:lnTo>
                    <a:lnTo>
                      <a:pt x="1584" y="54"/>
                    </a:lnTo>
                    <a:lnTo>
                      <a:pt x="1582" y="50"/>
                    </a:lnTo>
                    <a:lnTo>
                      <a:pt x="1580" y="48"/>
                    </a:lnTo>
                    <a:lnTo>
                      <a:pt x="1568" y="42"/>
                    </a:lnTo>
                    <a:lnTo>
                      <a:pt x="1548" y="38"/>
                    </a:lnTo>
                    <a:lnTo>
                      <a:pt x="1522" y="32"/>
                    </a:lnTo>
                    <a:lnTo>
                      <a:pt x="1448" y="24"/>
                    </a:lnTo>
                    <a:lnTo>
                      <a:pt x="1352" y="16"/>
                    </a:lnTo>
                    <a:lnTo>
                      <a:pt x="1236" y="10"/>
                    </a:lnTo>
                    <a:lnTo>
                      <a:pt x="1100" y="4"/>
                    </a:lnTo>
                    <a:lnTo>
                      <a:pt x="950" y="2"/>
                    </a:lnTo>
                    <a:lnTo>
                      <a:pt x="7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1" name="Freeform 396"/>
              <p:cNvSpPr>
                <a:spLocks noEditPoints="1" noChangeArrowheads="1"/>
              </p:cNvSpPr>
              <p:nvPr/>
            </p:nvSpPr>
            <p:spPr bwMode="auto">
              <a:xfrm>
                <a:off x="328" y="22"/>
                <a:ext cx="1572" cy="102"/>
              </a:xfrm>
              <a:custGeom>
                <a:avLst/>
                <a:gdLst>
                  <a:gd name="T0" fmla="*/ 784 w 1572"/>
                  <a:gd name="T1" fmla="*/ 102 h 102"/>
                  <a:gd name="T2" fmla="*/ 480 w 1572"/>
                  <a:gd name="T3" fmla="*/ 98 h 102"/>
                  <a:gd name="T4" fmla="*/ 232 w 1572"/>
                  <a:gd name="T5" fmla="*/ 88 h 102"/>
                  <a:gd name="T6" fmla="*/ 66 w 1572"/>
                  <a:gd name="T7" fmla="*/ 72 h 102"/>
                  <a:gd name="T8" fmla="*/ 20 w 1572"/>
                  <a:gd name="T9" fmla="*/ 62 h 102"/>
                  <a:gd name="T10" fmla="*/ 6 w 1572"/>
                  <a:gd name="T11" fmla="*/ 54 h 102"/>
                  <a:gd name="T12" fmla="*/ 4 w 1572"/>
                  <a:gd name="T13" fmla="*/ 52 h 102"/>
                  <a:gd name="T14" fmla="*/ 8 w 1572"/>
                  <a:gd name="T15" fmla="*/ 46 h 102"/>
                  <a:gd name="T16" fmla="*/ 40 w 1572"/>
                  <a:gd name="T17" fmla="*/ 36 h 102"/>
                  <a:gd name="T18" fmla="*/ 138 w 1572"/>
                  <a:gd name="T19" fmla="*/ 22 h 102"/>
                  <a:gd name="T20" fmla="*/ 348 w 1572"/>
                  <a:gd name="T21" fmla="*/ 8 h 102"/>
                  <a:gd name="T22" fmla="*/ 626 w 1572"/>
                  <a:gd name="T23" fmla="*/ 0 h 102"/>
                  <a:gd name="T24" fmla="*/ 784 w 1572"/>
                  <a:gd name="T25" fmla="*/ 0 h 102"/>
                  <a:gd name="T26" fmla="*/ 1090 w 1572"/>
                  <a:gd name="T27" fmla="*/ 4 h 102"/>
                  <a:gd name="T28" fmla="*/ 1340 w 1572"/>
                  <a:gd name="T29" fmla="*/ 14 h 102"/>
                  <a:gd name="T30" fmla="*/ 1506 w 1572"/>
                  <a:gd name="T31" fmla="*/ 32 h 102"/>
                  <a:gd name="T32" fmla="*/ 1552 w 1572"/>
                  <a:gd name="T33" fmla="*/ 40 h 102"/>
                  <a:gd name="T34" fmla="*/ 1566 w 1572"/>
                  <a:gd name="T35" fmla="*/ 48 h 102"/>
                  <a:gd name="T36" fmla="*/ 1568 w 1572"/>
                  <a:gd name="T37" fmla="*/ 52 h 102"/>
                  <a:gd name="T38" fmla="*/ 1564 w 1572"/>
                  <a:gd name="T39" fmla="*/ 56 h 102"/>
                  <a:gd name="T40" fmla="*/ 1532 w 1572"/>
                  <a:gd name="T41" fmla="*/ 66 h 102"/>
                  <a:gd name="T42" fmla="*/ 1434 w 1572"/>
                  <a:gd name="T43" fmla="*/ 80 h 102"/>
                  <a:gd name="T44" fmla="*/ 1224 w 1572"/>
                  <a:gd name="T45" fmla="*/ 94 h 102"/>
                  <a:gd name="T46" fmla="*/ 942 w 1572"/>
                  <a:gd name="T47" fmla="*/ 102 h 102"/>
                  <a:gd name="T48" fmla="*/ 784 w 1572"/>
                  <a:gd name="T49" fmla="*/ 0 h 102"/>
                  <a:gd name="T50" fmla="*/ 626 w 1572"/>
                  <a:gd name="T51" fmla="*/ 0 h 102"/>
                  <a:gd name="T52" fmla="*/ 346 w 1572"/>
                  <a:gd name="T53" fmla="*/ 8 h 102"/>
                  <a:gd name="T54" fmla="*/ 134 w 1572"/>
                  <a:gd name="T55" fmla="*/ 22 h 102"/>
                  <a:gd name="T56" fmla="*/ 34 w 1572"/>
                  <a:gd name="T57" fmla="*/ 36 h 102"/>
                  <a:gd name="T58" fmla="*/ 4 w 1572"/>
                  <a:gd name="T59" fmla="*/ 46 h 102"/>
                  <a:gd name="T60" fmla="*/ 0 w 1572"/>
                  <a:gd name="T61" fmla="*/ 52 h 102"/>
                  <a:gd name="T62" fmla="*/ 0 w 1572"/>
                  <a:gd name="T63" fmla="*/ 54 h 102"/>
                  <a:gd name="T64" fmla="*/ 16 w 1572"/>
                  <a:gd name="T65" fmla="*/ 62 h 102"/>
                  <a:gd name="T66" fmla="*/ 60 w 1572"/>
                  <a:gd name="T67" fmla="*/ 72 h 102"/>
                  <a:gd name="T68" fmla="*/ 230 w 1572"/>
                  <a:gd name="T69" fmla="*/ 88 h 102"/>
                  <a:gd name="T70" fmla="*/ 478 w 1572"/>
                  <a:gd name="T71" fmla="*/ 98 h 102"/>
                  <a:gd name="T72" fmla="*/ 784 w 1572"/>
                  <a:gd name="T73" fmla="*/ 102 h 102"/>
                  <a:gd name="T74" fmla="*/ 944 w 1572"/>
                  <a:gd name="T75" fmla="*/ 102 h 102"/>
                  <a:gd name="T76" fmla="*/ 1226 w 1572"/>
                  <a:gd name="T77" fmla="*/ 94 h 102"/>
                  <a:gd name="T78" fmla="*/ 1438 w 1572"/>
                  <a:gd name="T79" fmla="*/ 80 h 102"/>
                  <a:gd name="T80" fmla="*/ 1538 w 1572"/>
                  <a:gd name="T81" fmla="*/ 66 h 102"/>
                  <a:gd name="T82" fmla="*/ 1568 w 1572"/>
                  <a:gd name="T83" fmla="*/ 56 h 102"/>
                  <a:gd name="T84" fmla="*/ 1572 w 1572"/>
                  <a:gd name="T85" fmla="*/ 52 h 102"/>
                  <a:gd name="T86" fmla="*/ 1572 w 1572"/>
                  <a:gd name="T87" fmla="*/ 48 h 102"/>
                  <a:gd name="T88" fmla="*/ 1556 w 1572"/>
                  <a:gd name="T89" fmla="*/ 40 h 102"/>
                  <a:gd name="T90" fmla="*/ 1510 w 1572"/>
                  <a:gd name="T91" fmla="*/ 30 h 102"/>
                  <a:gd name="T92" fmla="*/ 1342 w 1572"/>
                  <a:gd name="T93" fmla="*/ 14 h 102"/>
                  <a:gd name="T94" fmla="*/ 1092 w 1572"/>
                  <a:gd name="T95" fmla="*/ 4 h 102"/>
                  <a:gd name="T96" fmla="*/ 784 w 157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02">
                    <a:moveTo>
                      <a:pt x="784" y="102"/>
                    </a:moveTo>
                    <a:lnTo>
                      <a:pt x="784" y="102"/>
                    </a:lnTo>
                    <a:lnTo>
                      <a:pt x="626" y="102"/>
                    </a:lnTo>
                    <a:lnTo>
                      <a:pt x="480" y="98"/>
                    </a:lnTo>
                    <a:lnTo>
                      <a:pt x="348" y="94"/>
                    </a:lnTo>
                    <a:lnTo>
                      <a:pt x="232" y="88"/>
                    </a:lnTo>
                    <a:lnTo>
                      <a:pt x="138" y="80"/>
                    </a:lnTo>
                    <a:lnTo>
                      <a:pt x="66" y="72"/>
                    </a:lnTo>
                    <a:lnTo>
                      <a:pt x="40" y="66"/>
                    </a:lnTo>
                    <a:lnTo>
                      <a:pt x="20" y="62"/>
                    </a:lnTo>
                    <a:lnTo>
                      <a:pt x="8" y="56"/>
                    </a:lnTo>
                    <a:lnTo>
                      <a:pt x="6" y="54"/>
                    </a:lnTo>
                    <a:lnTo>
                      <a:pt x="4" y="52"/>
                    </a:lnTo>
                    <a:lnTo>
                      <a:pt x="6" y="48"/>
                    </a:lnTo>
                    <a:lnTo>
                      <a:pt x="8" y="46"/>
                    </a:lnTo>
                    <a:lnTo>
                      <a:pt x="20" y="40"/>
                    </a:lnTo>
                    <a:lnTo>
                      <a:pt x="40" y="36"/>
                    </a:lnTo>
                    <a:lnTo>
                      <a:pt x="66" y="32"/>
                    </a:lnTo>
                    <a:lnTo>
                      <a:pt x="138" y="22"/>
                    </a:lnTo>
                    <a:lnTo>
                      <a:pt x="232" y="14"/>
                    </a:lnTo>
                    <a:lnTo>
                      <a:pt x="348" y="8"/>
                    </a:lnTo>
                    <a:lnTo>
                      <a:pt x="480" y="4"/>
                    </a:lnTo>
                    <a:lnTo>
                      <a:pt x="626" y="0"/>
                    </a:lnTo>
                    <a:lnTo>
                      <a:pt x="784" y="0"/>
                    </a:lnTo>
                    <a:lnTo>
                      <a:pt x="942" y="0"/>
                    </a:lnTo>
                    <a:lnTo>
                      <a:pt x="1090" y="4"/>
                    </a:lnTo>
                    <a:lnTo>
                      <a:pt x="1224" y="8"/>
                    </a:lnTo>
                    <a:lnTo>
                      <a:pt x="1340" y="14"/>
                    </a:lnTo>
                    <a:lnTo>
                      <a:pt x="1434" y="22"/>
                    </a:lnTo>
                    <a:lnTo>
                      <a:pt x="1506" y="32"/>
                    </a:lnTo>
                    <a:lnTo>
                      <a:pt x="1532" y="36"/>
                    </a:lnTo>
                    <a:lnTo>
                      <a:pt x="1552" y="40"/>
                    </a:lnTo>
                    <a:lnTo>
                      <a:pt x="1564" y="46"/>
                    </a:lnTo>
                    <a:lnTo>
                      <a:pt x="1566" y="48"/>
                    </a:lnTo>
                    <a:lnTo>
                      <a:pt x="1568" y="52"/>
                    </a:lnTo>
                    <a:lnTo>
                      <a:pt x="1566" y="54"/>
                    </a:lnTo>
                    <a:lnTo>
                      <a:pt x="1564" y="56"/>
                    </a:lnTo>
                    <a:lnTo>
                      <a:pt x="1552" y="62"/>
                    </a:lnTo>
                    <a:lnTo>
                      <a:pt x="1532" y="66"/>
                    </a:lnTo>
                    <a:lnTo>
                      <a:pt x="1506" y="72"/>
                    </a:lnTo>
                    <a:lnTo>
                      <a:pt x="1434" y="80"/>
                    </a:lnTo>
                    <a:lnTo>
                      <a:pt x="1340" y="88"/>
                    </a:lnTo>
                    <a:lnTo>
                      <a:pt x="1224" y="94"/>
                    </a:lnTo>
                    <a:lnTo>
                      <a:pt x="1090" y="98"/>
                    </a:lnTo>
                    <a:lnTo>
                      <a:pt x="942" y="102"/>
                    </a:lnTo>
                    <a:lnTo>
                      <a:pt x="784" y="102"/>
                    </a:lnTo>
                    <a:close/>
                    <a:moveTo>
                      <a:pt x="784" y="0"/>
                    </a:moveTo>
                    <a:lnTo>
                      <a:pt x="784" y="0"/>
                    </a:lnTo>
                    <a:lnTo>
                      <a:pt x="626" y="0"/>
                    </a:lnTo>
                    <a:lnTo>
                      <a:pt x="478" y="4"/>
                    </a:lnTo>
                    <a:lnTo>
                      <a:pt x="346" y="8"/>
                    </a:lnTo>
                    <a:lnTo>
                      <a:pt x="230" y="14"/>
                    </a:lnTo>
                    <a:lnTo>
                      <a:pt x="134" y="22"/>
                    </a:lnTo>
                    <a:lnTo>
                      <a:pt x="60" y="30"/>
                    </a:lnTo>
                    <a:lnTo>
                      <a:pt x="34" y="36"/>
                    </a:lnTo>
                    <a:lnTo>
                      <a:pt x="16" y="40"/>
                    </a:lnTo>
                    <a:lnTo>
                      <a:pt x="4" y="46"/>
                    </a:lnTo>
                    <a:lnTo>
                      <a:pt x="0" y="48"/>
                    </a:lnTo>
                    <a:lnTo>
                      <a:pt x="0" y="52"/>
                    </a:lnTo>
                    <a:lnTo>
                      <a:pt x="0" y="54"/>
                    </a:lnTo>
                    <a:lnTo>
                      <a:pt x="4" y="56"/>
                    </a:lnTo>
                    <a:lnTo>
                      <a:pt x="16" y="62"/>
                    </a:lnTo>
                    <a:lnTo>
                      <a:pt x="34" y="66"/>
                    </a:lnTo>
                    <a:lnTo>
                      <a:pt x="60" y="72"/>
                    </a:lnTo>
                    <a:lnTo>
                      <a:pt x="134" y="80"/>
                    </a:lnTo>
                    <a:lnTo>
                      <a:pt x="230" y="88"/>
                    </a:lnTo>
                    <a:lnTo>
                      <a:pt x="346" y="94"/>
                    </a:lnTo>
                    <a:lnTo>
                      <a:pt x="478" y="98"/>
                    </a:lnTo>
                    <a:lnTo>
                      <a:pt x="626" y="102"/>
                    </a:lnTo>
                    <a:lnTo>
                      <a:pt x="784" y="102"/>
                    </a:lnTo>
                    <a:lnTo>
                      <a:pt x="944" y="102"/>
                    </a:lnTo>
                    <a:lnTo>
                      <a:pt x="1092" y="98"/>
                    </a:lnTo>
                    <a:lnTo>
                      <a:pt x="1226" y="94"/>
                    </a:lnTo>
                    <a:lnTo>
                      <a:pt x="1342" y="88"/>
                    </a:lnTo>
                    <a:lnTo>
                      <a:pt x="1438" y="80"/>
                    </a:lnTo>
                    <a:lnTo>
                      <a:pt x="1510" y="72"/>
                    </a:lnTo>
                    <a:lnTo>
                      <a:pt x="1538" y="66"/>
                    </a:lnTo>
                    <a:lnTo>
                      <a:pt x="1556" y="62"/>
                    </a:lnTo>
                    <a:lnTo>
                      <a:pt x="1568" y="56"/>
                    </a:lnTo>
                    <a:lnTo>
                      <a:pt x="1572" y="54"/>
                    </a:lnTo>
                    <a:lnTo>
                      <a:pt x="1572" y="52"/>
                    </a:lnTo>
                    <a:lnTo>
                      <a:pt x="1572" y="48"/>
                    </a:lnTo>
                    <a:lnTo>
                      <a:pt x="1568" y="46"/>
                    </a:lnTo>
                    <a:lnTo>
                      <a:pt x="1556" y="40"/>
                    </a:lnTo>
                    <a:lnTo>
                      <a:pt x="1538" y="36"/>
                    </a:lnTo>
                    <a:lnTo>
                      <a:pt x="1510" y="30"/>
                    </a:lnTo>
                    <a:lnTo>
                      <a:pt x="1438" y="22"/>
                    </a:lnTo>
                    <a:lnTo>
                      <a:pt x="1342" y="14"/>
                    </a:lnTo>
                    <a:lnTo>
                      <a:pt x="1226" y="8"/>
                    </a:lnTo>
                    <a:lnTo>
                      <a:pt x="1092" y="4"/>
                    </a:lnTo>
                    <a:lnTo>
                      <a:pt x="944" y="0"/>
                    </a:lnTo>
                    <a:lnTo>
                      <a:pt x="784" y="0"/>
                    </a:lnTo>
                    <a:close/>
                  </a:path>
                </a:pathLst>
              </a:custGeom>
              <a:solidFill>
                <a:srgbClr val="CFCA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2" name="Freeform 397"/>
              <p:cNvSpPr>
                <a:spLocks noChangeArrowheads="1"/>
              </p:cNvSpPr>
              <p:nvPr/>
            </p:nvSpPr>
            <p:spPr bwMode="auto">
              <a:xfrm>
                <a:off x="332" y="22"/>
                <a:ext cx="1564" cy="102"/>
              </a:xfrm>
              <a:custGeom>
                <a:avLst/>
                <a:gdLst>
                  <a:gd name="T0" fmla="*/ 780 w 1564"/>
                  <a:gd name="T1" fmla="*/ 102 h 102"/>
                  <a:gd name="T2" fmla="*/ 780 w 1564"/>
                  <a:gd name="T3" fmla="*/ 102 h 102"/>
                  <a:gd name="T4" fmla="*/ 622 w 1564"/>
                  <a:gd name="T5" fmla="*/ 102 h 102"/>
                  <a:gd name="T6" fmla="*/ 476 w 1564"/>
                  <a:gd name="T7" fmla="*/ 98 h 102"/>
                  <a:gd name="T8" fmla="*/ 344 w 1564"/>
                  <a:gd name="T9" fmla="*/ 94 h 102"/>
                  <a:gd name="T10" fmla="*/ 228 w 1564"/>
                  <a:gd name="T11" fmla="*/ 88 h 102"/>
                  <a:gd name="T12" fmla="*/ 134 w 1564"/>
                  <a:gd name="T13" fmla="*/ 80 h 102"/>
                  <a:gd name="T14" fmla="*/ 62 w 1564"/>
                  <a:gd name="T15" fmla="*/ 72 h 102"/>
                  <a:gd name="T16" fmla="*/ 36 w 1564"/>
                  <a:gd name="T17" fmla="*/ 66 h 102"/>
                  <a:gd name="T18" fmla="*/ 16 w 1564"/>
                  <a:gd name="T19" fmla="*/ 62 h 102"/>
                  <a:gd name="T20" fmla="*/ 4 w 1564"/>
                  <a:gd name="T21" fmla="*/ 56 h 102"/>
                  <a:gd name="T22" fmla="*/ 2 w 1564"/>
                  <a:gd name="T23" fmla="*/ 54 h 102"/>
                  <a:gd name="T24" fmla="*/ 0 w 1564"/>
                  <a:gd name="T25" fmla="*/ 52 h 102"/>
                  <a:gd name="T26" fmla="*/ 0 w 1564"/>
                  <a:gd name="T27" fmla="*/ 52 h 102"/>
                  <a:gd name="T28" fmla="*/ 2 w 1564"/>
                  <a:gd name="T29" fmla="*/ 48 h 102"/>
                  <a:gd name="T30" fmla="*/ 4 w 1564"/>
                  <a:gd name="T31" fmla="*/ 46 h 102"/>
                  <a:gd name="T32" fmla="*/ 16 w 1564"/>
                  <a:gd name="T33" fmla="*/ 40 h 102"/>
                  <a:gd name="T34" fmla="*/ 36 w 1564"/>
                  <a:gd name="T35" fmla="*/ 36 h 102"/>
                  <a:gd name="T36" fmla="*/ 62 w 1564"/>
                  <a:gd name="T37" fmla="*/ 32 h 102"/>
                  <a:gd name="T38" fmla="*/ 134 w 1564"/>
                  <a:gd name="T39" fmla="*/ 22 h 102"/>
                  <a:gd name="T40" fmla="*/ 228 w 1564"/>
                  <a:gd name="T41" fmla="*/ 14 h 102"/>
                  <a:gd name="T42" fmla="*/ 344 w 1564"/>
                  <a:gd name="T43" fmla="*/ 8 h 102"/>
                  <a:gd name="T44" fmla="*/ 476 w 1564"/>
                  <a:gd name="T45" fmla="*/ 4 h 102"/>
                  <a:gd name="T46" fmla="*/ 622 w 1564"/>
                  <a:gd name="T47" fmla="*/ 0 h 102"/>
                  <a:gd name="T48" fmla="*/ 780 w 1564"/>
                  <a:gd name="T49" fmla="*/ 0 h 102"/>
                  <a:gd name="T50" fmla="*/ 780 w 1564"/>
                  <a:gd name="T51" fmla="*/ 0 h 102"/>
                  <a:gd name="T52" fmla="*/ 938 w 1564"/>
                  <a:gd name="T53" fmla="*/ 0 h 102"/>
                  <a:gd name="T54" fmla="*/ 1086 w 1564"/>
                  <a:gd name="T55" fmla="*/ 4 h 102"/>
                  <a:gd name="T56" fmla="*/ 1220 w 1564"/>
                  <a:gd name="T57" fmla="*/ 8 h 102"/>
                  <a:gd name="T58" fmla="*/ 1336 w 1564"/>
                  <a:gd name="T59" fmla="*/ 14 h 102"/>
                  <a:gd name="T60" fmla="*/ 1430 w 1564"/>
                  <a:gd name="T61" fmla="*/ 22 h 102"/>
                  <a:gd name="T62" fmla="*/ 1502 w 1564"/>
                  <a:gd name="T63" fmla="*/ 32 h 102"/>
                  <a:gd name="T64" fmla="*/ 1528 w 1564"/>
                  <a:gd name="T65" fmla="*/ 36 h 102"/>
                  <a:gd name="T66" fmla="*/ 1548 w 1564"/>
                  <a:gd name="T67" fmla="*/ 40 h 102"/>
                  <a:gd name="T68" fmla="*/ 1560 w 1564"/>
                  <a:gd name="T69" fmla="*/ 46 h 102"/>
                  <a:gd name="T70" fmla="*/ 1562 w 1564"/>
                  <a:gd name="T71" fmla="*/ 48 h 102"/>
                  <a:gd name="T72" fmla="*/ 1564 w 1564"/>
                  <a:gd name="T73" fmla="*/ 52 h 102"/>
                  <a:gd name="T74" fmla="*/ 1564 w 1564"/>
                  <a:gd name="T75" fmla="*/ 52 h 102"/>
                  <a:gd name="T76" fmla="*/ 1562 w 1564"/>
                  <a:gd name="T77" fmla="*/ 54 h 102"/>
                  <a:gd name="T78" fmla="*/ 1560 w 1564"/>
                  <a:gd name="T79" fmla="*/ 56 h 102"/>
                  <a:gd name="T80" fmla="*/ 1548 w 1564"/>
                  <a:gd name="T81" fmla="*/ 62 h 102"/>
                  <a:gd name="T82" fmla="*/ 1528 w 1564"/>
                  <a:gd name="T83" fmla="*/ 66 h 102"/>
                  <a:gd name="T84" fmla="*/ 1502 w 1564"/>
                  <a:gd name="T85" fmla="*/ 72 h 102"/>
                  <a:gd name="T86" fmla="*/ 1430 w 1564"/>
                  <a:gd name="T87" fmla="*/ 80 h 102"/>
                  <a:gd name="T88" fmla="*/ 1336 w 1564"/>
                  <a:gd name="T89" fmla="*/ 88 h 102"/>
                  <a:gd name="T90" fmla="*/ 1220 w 1564"/>
                  <a:gd name="T91" fmla="*/ 94 h 102"/>
                  <a:gd name="T92" fmla="*/ 1086 w 1564"/>
                  <a:gd name="T93" fmla="*/ 98 h 102"/>
                  <a:gd name="T94" fmla="*/ 938 w 1564"/>
                  <a:gd name="T95" fmla="*/ 102 h 102"/>
                  <a:gd name="T96" fmla="*/ 780 w 1564"/>
                  <a:gd name="T9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4" h="102">
                    <a:moveTo>
                      <a:pt x="780" y="102"/>
                    </a:moveTo>
                    <a:lnTo>
                      <a:pt x="780" y="102"/>
                    </a:lnTo>
                    <a:lnTo>
                      <a:pt x="622" y="102"/>
                    </a:lnTo>
                    <a:lnTo>
                      <a:pt x="476" y="98"/>
                    </a:lnTo>
                    <a:lnTo>
                      <a:pt x="344" y="94"/>
                    </a:lnTo>
                    <a:lnTo>
                      <a:pt x="228" y="88"/>
                    </a:lnTo>
                    <a:lnTo>
                      <a:pt x="134" y="80"/>
                    </a:lnTo>
                    <a:lnTo>
                      <a:pt x="62" y="72"/>
                    </a:lnTo>
                    <a:lnTo>
                      <a:pt x="36" y="66"/>
                    </a:lnTo>
                    <a:lnTo>
                      <a:pt x="16" y="62"/>
                    </a:lnTo>
                    <a:lnTo>
                      <a:pt x="4" y="56"/>
                    </a:lnTo>
                    <a:lnTo>
                      <a:pt x="2" y="54"/>
                    </a:lnTo>
                    <a:lnTo>
                      <a:pt x="0" y="52"/>
                    </a:lnTo>
                    <a:lnTo>
                      <a:pt x="2" y="48"/>
                    </a:lnTo>
                    <a:lnTo>
                      <a:pt x="4" y="46"/>
                    </a:lnTo>
                    <a:lnTo>
                      <a:pt x="16" y="40"/>
                    </a:lnTo>
                    <a:lnTo>
                      <a:pt x="36" y="36"/>
                    </a:lnTo>
                    <a:lnTo>
                      <a:pt x="62" y="32"/>
                    </a:lnTo>
                    <a:lnTo>
                      <a:pt x="134" y="22"/>
                    </a:lnTo>
                    <a:lnTo>
                      <a:pt x="228" y="14"/>
                    </a:lnTo>
                    <a:lnTo>
                      <a:pt x="344" y="8"/>
                    </a:lnTo>
                    <a:lnTo>
                      <a:pt x="476" y="4"/>
                    </a:lnTo>
                    <a:lnTo>
                      <a:pt x="622" y="0"/>
                    </a:lnTo>
                    <a:lnTo>
                      <a:pt x="780" y="0"/>
                    </a:lnTo>
                    <a:lnTo>
                      <a:pt x="938" y="0"/>
                    </a:lnTo>
                    <a:lnTo>
                      <a:pt x="1086" y="4"/>
                    </a:lnTo>
                    <a:lnTo>
                      <a:pt x="1220" y="8"/>
                    </a:lnTo>
                    <a:lnTo>
                      <a:pt x="1336" y="14"/>
                    </a:lnTo>
                    <a:lnTo>
                      <a:pt x="1430" y="22"/>
                    </a:lnTo>
                    <a:lnTo>
                      <a:pt x="1502" y="32"/>
                    </a:lnTo>
                    <a:lnTo>
                      <a:pt x="1528" y="36"/>
                    </a:lnTo>
                    <a:lnTo>
                      <a:pt x="1548" y="40"/>
                    </a:lnTo>
                    <a:lnTo>
                      <a:pt x="1560" y="46"/>
                    </a:lnTo>
                    <a:lnTo>
                      <a:pt x="1562" y="48"/>
                    </a:lnTo>
                    <a:lnTo>
                      <a:pt x="1564" y="52"/>
                    </a:lnTo>
                    <a:lnTo>
                      <a:pt x="1562" y="54"/>
                    </a:lnTo>
                    <a:lnTo>
                      <a:pt x="1560" y="56"/>
                    </a:lnTo>
                    <a:lnTo>
                      <a:pt x="1548" y="62"/>
                    </a:lnTo>
                    <a:lnTo>
                      <a:pt x="1528" y="66"/>
                    </a:lnTo>
                    <a:lnTo>
                      <a:pt x="1502" y="72"/>
                    </a:lnTo>
                    <a:lnTo>
                      <a:pt x="1430" y="80"/>
                    </a:lnTo>
                    <a:lnTo>
                      <a:pt x="1336" y="88"/>
                    </a:lnTo>
                    <a:lnTo>
                      <a:pt x="1220" y="94"/>
                    </a:lnTo>
                    <a:lnTo>
                      <a:pt x="1086" y="98"/>
                    </a:lnTo>
                    <a:lnTo>
                      <a:pt x="938" y="102"/>
                    </a:lnTo>
                    <a:lnTo>
                      <a:pt x="78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3" name="Freeform 398"/>
              <p:cNvSpPr>
                <a:spLocks noChangeArrowheads="1"/>
              </p:cNvSpPr>
              <p:nvPr/>
            </p:nvSpPr>
            <p:spPr bwMode="auto">
              <a:xfrm>
                <a:off x="328" y="22"/>
                <a:ext cx="1572" cy="102"/>
              </a:xfrm>
              <a:custGeom>
                <a:avLst/>
                <a:gdLst>
                  <a:gd name="T0" fmla="*/ 784 w 1572"/>
                  <a:gd name="T1" fmla="*/ 0 h 102"/>
                  <a:gd name="T2" fmla="*/ 784 w 1572"/>
                  <a:gd name="T3" fmla="*/ 0 h 102"/>
                  <a:gd name="T4" fmla="*/ 626 w 1572"/>
                  <a:gd name="T5" fmla="*/ 0 h 102"/>
                  <a:gd name="T6" fmla="*/ 478 w 1572"/>
                  <a:gd name="T7" fmla="*/ 4 h 102"/>
                  <a:gd name="T8" fmla="*/ 346 w 1572"/>
                  <a:gd name="T9" fmla="*/ 8 h 102"/>
                  <a:gd name="T10" fmla="*/ 230 w 1572"/>
                  <a:gd name="T11" fmla="*/ 14 h 102"/>
                  <a:gd name="T12" fmla="*/ 134 w 1572"/>
                  <a:gd name="T13" fmla="*/ 22 h 102"/>
                  <a:gd name="T14" fmla="*/ 60 w 1572"/>
                  <a:gd name="T15" fmla="*/ 30 h 102"/>
                  <a:gd name="T16" fmla="*/ 34 w 1572"/>
                  <a:gd name="T17" fmla="*/ 36 h 102"/>
                  <a:gd name="T18" fmla="*/ 16 w 1572"/>
                  <a:gd name="T19" fmla="*/ 40 h 102"/>
                  <a:gd name="T20" fmla="*/ 4 w 1572"/>
                  <a:gd name="T21" fmla="*/ 46 h 102"/>
                  <a:gd name="T22" fmla="*/ 0 w 1572"/>
                  <a:gd name="T23" fmla="*/ 48 h 102"/>
                  <a:gd name="T24" fmla="*/ 0 w 1572"/>
                  <a:gd name="T25" fmla="*/ 52 h 102"/>
                  <a:gd name="T26" fmla="*/ 0 w 1572"/>
                  <a:gd name="T27" fmla="*/ 52 h 102"/>
                  <a:gd name="T28" fmla="*/ 0 w 1572"/>
                  <a:gd name="T29" fmla="*/ 54 h 102"/>
                  <a:gd name="T30" fmla="*/ 4 w 1572"/>
                  <a:gd name="T31" fmla="*/ 56 h 102"/>
                  <a:gd name="T32" fmla="*/ 16 w 1572"/>
                  <a:gd name="T33" fmla="*/ 62 h 102"/>
                  <a:gd name="T34" fmla="*/ 34 w 1572"/>
                  <a:gd name="T35" fmla="*/ 66 h 102"/>
                  <a:gd name="T36" fmla="*/ 60 w 1572"/>
                  <a:gd name="T37" fmla="*/ 72 h 102"/>
                  <a:gd name="T38" fmla="*/ 134 w 1572"/>
                  <a:gd name="T39" fmla="*/ 80 h 102"/>
                  <a:gd name="T40" fmla="*/ 230 w 1572"/>
                  <a:gd name="T41" fmla="*/ 88 h 102"/>
                  <a:gd name="T42" fmla="*/ 346 w 1572"/>
                  <a:gd name="T43" fmla="*/ 94 h 102"/>
                  <a:gd name="T44" fmla="*/ 478 w 1572"/>
                  <a:gd name="T45" fmla="*/ 98 h 102"/>
                  <a:gd name="T46" fmla="*/ 626 w 1572"/>
                  <a:gd name="T47" fmla="*/ 102 h 102"/>
                  <a:gd name="T48" fmla="*/ 784 w 1572"/>
                  <a:gd name="T49" fmla="*/ 102 h 102"/>
                  <a:gd name="T50" fmla="*/ 784 w 1572"/>
                  <a:gd name="T51" fmla="*/ 102 h 102"/>
                  <a:gd name="T52" fmla="*/ 944 w 1572"/>
                  <a:gd name="T53" fmla="*/ 102 h 102"/>
                  <a:gd name="T54" fmla="*/ 1092 w 1572"/>
                  <a:gd name="T55" fmla="*/ 98 h 102"/>
                  <a:gd name="T56" fmla="*/ 1226 w 1572"/>
                  <a:gd name="T57" fmla="*/ 94 h 102"/>
                  <a:gd name="T58" fmla="*/ 1342 w 1572"/>
                  <a:gd name="T59" fmla="*/ 88 h 102"/>
                  <a:gd name="T60" fmla="*/ 1438 w 1572"/>
                  <a:gd name="T61" fmla="*/ 80 h 102"/>
                  <a:gd name="T62" fmla="*/ 1510 w 1572"/>
                  <a:gd name="T63" fmla="*/ 72 h 102"/>
                  <a:gd name="T64" fmla="*/ 1538 w 1572"/>
                  <a:gd name="T65" fmla="*/ 66 h 102"/>
                  <a:gd name="T66" fmla="*/ 1556 w 1572"/>
                  <a:gd name="T67" fmla="*/ 62 h 102"/>
                  <a:gd name="T68" fmla="*/ 1568 w 1572"/>
                  <a:gd name="T69" fmla="*/ 56 h 102"/>
                  <a:gd name="T70" fmla="*/ 1572 w 1572"/>
                  <a:gd name="T71" fmla="*/ 54 h 102"/>
                  <a:gd name="T72" fmla="*/ 1572 w 1572"/>
                  <a:gd name="T73" fmla="*/ 52 h 102"/>
                  <a:gd name="T74" fmla="*/ 1572 w 1572"/>
                  <a:gd name="T75" fmla="*/ 52 h 102"/>
                  <a:gd name="T76" fmla="*/ 1572 w 1572"/>
                  <a:gd name="T77" fmla="*/ 48 h 102"/>
                  <a:gd name="T78" fmla="*/ 1568 w 1572"/>
                  <a:gd name="T79" fmla="*/ 46 h 102"/>
                  <a:gd name="T80" fmla="*/ 1556 w 1572"/>
                  <a:gd name="T81" fmla="*/ 40 h 102"/>
                  <a:gd name="T82" fmla="*/ 1538 w 1572"/>
                  <a:gd name="T83" fmla="*/ 36 h 102"/>
                  <a:gd name="T84" fmla="*/ 1510 w 1572"/>
                  <a:gd name="T85" fmla="*/ 30 h 102"/>
                  <a:gd name="T86" fmla="*/ 1438 w 1572"/>
                  <a:gd name="T87" fmla="*/ 22 h 102"/>
                  <a:gd name="T88" fmla="*/ 1342 w 1572"/>
                  <a:gd name="T89" fmla="*/ 14 h 102"/>
                  <a:gd name="T90" fmla="*/ 1226 w 1572"/>
                  <a:gd name="T91" fmla="*/ 8 h 102"/>
                  <a:gd name="T92" fmla="*/ 1092 w 1572"/>
                  <a:gd name="T93" fmla="*/ 4 h 102"/>
                  <a:gd name="T94" fmla="*/ 944 w 1572"/>
                  <a:gd name="T95" fmla="*/ 0 h 102"/>
                  <a:gd name="T96" fmla="*/ 784 w 157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02">
                    <a:moveTo>
                      <a:pt x="784" y="0"/>
                    </a:moveTo>
                    <a:lnTo>
                      <a:pt x="784" y="0"/>
                    </a:lnTo>
                    <a:lnTo>
                      <a:pt x="626" y="0"/>
                    </a:lnTo>
                    <a:lnTo>
                      <a:pt x="478" y="4"/>
                    </a:lnTo>
                    <a:lnTo>
                      <a:pt x="346" y="8"/>
                    </a:lnTo>
                    <a:lnTo>
                      <a:pt x="230" y="14"/>
                    </a:lnTo>
                    <a:lnTo>
                      <a:pt x="134" y="22"/>
                    </a:lnTo>
                    <a:lnTo>
                      <a:pt x="60" y="30"/>
                    </a:lnTo>
                    <a:lnTo>
                      <a:pt x="34" y="36"/>
                    </a:lnTo>
                    <a:lnTo>
                      <a:pt x="16" y="40"/>
                    </a:lnTo>
                    <a:lnTo>
                      <a:pt x="4" y="46"/>
                    </a:lnTo>
                    <a:lnTo>
                      <a:pt x="0" y="48"/>
                    </a:lnTo>
                    <a:lnTo>
                      <a:pt x="0" y="52"/>
                    </a:lnTo>
                    <a:lnTo>
                      <a:pt x="0" y="54"/>
                    </a:lnTo>
                    <a:lnTo>
                      <a:pt x="4" y="56"/>
                    </a:lnTo>
                    <a:lnTo>
                      <a:pt x="16" y="62"/>
                    </a:lnTo>
                    <a:lnTo>
                      <a:pt x="34" y="66"/>
                    </a:lnTo>
                    <a:lnTo>
                      <a:pt x="60" y="72"/>
                    </a:lnTo>
                    <a:lnTo>
                      <a:pt x="134" y="80"/>
                    </a:lnTo>
                    <a:lnTo>
                      <a:pt x="230" y="88"/>
                    </a:lnTo>
                    <a:lnTo>
                      <a:pt x="346" y="94"/>
                    </a:lnTo>
                    <a:lnTo>
                      <a:pt x="478" y="98"/>
                    </a:lnTo>
                    <a:lnTo>
                      <a:pt x="626" y="102"/>
                    </a:lnTo>
                    <a:lnTo>
                      <a:pt x="784" y="102"/>
                    </a:lnTo>
                    <a:lnTo>
                      <a:pt x="944" y="102"/>
                    </a:lnTo>
                    <a:lnTo>
                      <a:pt x="1092" y="98"/>
                    </a:lnTo>
                    <a:lnTo>
                      <a:pt x="1226" y="94"/>
                    </a:lnTo>
                    <a:lnTo>
                      <a:pt x="1342" y="88"/>
                    </a:lnTo>
                    <a:lnTo>
                      <a:pt x="1438" y="80"/>
                    </a:lnTo>
                    <a:lnTo>
                      <a:pt x="1510" y="72"/>
                    </a:lnTo>
                    <a:lnTo>
                      <a:pt x="1538" y="66"/>
                    </a:lnTo>
                    <a:lnTo>
                      <a:pt x="1556" y="62"/>
                    </a:lnTo>
                    <a:lnTo>
                      <a:pt x="1568" y="56"/>
                    </a:lnTo>
                    <a:lnTo>
                      <a:pt x="1572" y="54"/>
                    </a:lnTo>
                    <a:lnTo>
                      <a:pt x="1572" y="52"/>
                    </a:lnTo>
                    <a:lnTo>
                      <a:pt x="1572" y="48"/>
                    </a:lnTo>
                    <a:lnTo>
                      <a:pt x="1568" y="46"/>
                    </a:lnTo>
                    <a:lnTo>
                      <a:pt x="1556" y="40"/>
                    </a:lnTo>
                    <a:lnTo>
                      <a:pt x="1538" y="36"/>
                    </a:lnTo>
                    <a:lnTo>
                      <a:pt x="1510" y="30"/>
                    </a:lnTo>
                    <a:lnTo>
                      <a:pt x="1438" y="22"/>
                    </a:lnTo>
                    <a:lnTo>
                      <a:pt x="1342" y="14"/>
                    </a:lnTo>
                    <a:lnTo>
                      <a:pt x="1226" y="8"/>
                    </a:lnTo>
                    <a:lnTo>
                      <a:pt x="1092" y="4"/>
                    </a:lnTo>
                    <a:lnTo>
                      <a:pt x="944" y="0"/>
                    </a:lnTo>
                    <a:lnTo>
                      <a:pt x="7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4" name="Freeform 399"/>
              <p:cNvSpPr>
                <a:spLocks noEditPoints="1" noChangeArrowheads="1"/>
              </p:cNvSpPr>
              <p:nvPr/>
            </p:nvSpPr>
            <p:spPr bwMode="auto">
              <a:xfrm>
                <a:off x="332" y="22"/>
                <a:ext cx="1564" cy="102"/>
              </a:xfrm>
              <a:custGeom>
                <a:avLst/>
                <a:gdLst>
                  <a:gd name="T0" fmla="*/ 780 w 1564"/>
                  <a:gd name="T1" fmla="*/ 102 h 102"/>
                  <a:gd name="T2" fmla="*/ 478 w 1564"/>
                  <a:gd name="T3" fmla="*/ 98 h 102"/>
                  <a:gd name="T4" fmla="*/ 232 w 1564"/>
                  <a:gd name="T5" fmla="*/ 88 h 102"/>
                  <a:gd name="T6" fmla="*/ 66 w 1564"/>
                  <a:gd name="T7" fmla="*/ 70 h 102"/>
                  <a:gd name="T8" fmla="*/ 22 w 1564"/>
                  <a:gd name="T9" fmla="*/ 62 h 102"/>
                  <a:gd name="T10" fmla="*/ 6 w 1564"/>
                  <a:gd name="T11" fmla="*/ 54 h 102"/>
                  <a:gd name="T12" fmla="*/ 6 w 1564"/>
                  <a:gd name="T13" fmla="*/ 52 h 102"/>
                  <a:gd name="T14" fmla="*/ 10 w 1564"/>
                  <a:gd name="T15" fmla="*/ 46 h 102"/>
                  <a:gd name="T16" fmla="*/ 40 w 1564"/>
                  <a:gd name="T17" fmla="*/ 36 h 102"/>
                  <a:gd name="T18" fmla="*/ 138 w 1564"/>
                  <a:gd name="T19" fmla="*/ 22 h 102"/>
                  <a:gd name="T20" fmla="*/ 346 w 1564"/>
                  <a:gd name="T21" fmla="*/ 8 h 102"/>
                  <a:gd name="T22" fmla="*/ 624 w 1564"/>
                  <a:gd name="T23" fmla="*/ 0 h 102"/>
                  <a:gd name="T24" fmla="*/ 780 w 1564"/>
                  <a:gd name="T25" fmla="*/ 0 h 102"/>
                  <a:gd name="T26" fmla="*/ 1084 w 1564"/>
                  <a:gd name="T27" fmla="*/ 4 h 102"/>
                  <a:gd name="T28" fmla="*/ 1332 w 1564"/>
                  <a:gd name="T29" fmla="*/ 14 h 102"/>
                  <a:gd name="T30" fmla="*/ 1498 w 1564"/>
                  <a:gd name="T31" fmla="*/ 32 h 102"/>
                  <a:gd name="T32" fmla="*/ 1542 w 1564"/>
                  <a:gd name="T33" fmla="*/ 40 h 102"/>
                  <a:gd name="T34" fmla="*/ 1558 w 1564"/>
                  <a:gd name="T35" fmla="*/ 48 h 102"/>
                  <a:gd name="T36" fmla="*/ 1558 w 1564"/>
                  <a:gd name="T37" fmla="*/ 52 h 102"/>
                  <a:gd name="T38" fmla="*/ 1554 w 1564"/>
                  <a:gd name="T39" fmla="*/ 56 h 102"/>
                  <a:gd name="T40" fmla="*/ 1524 w 1564"/>
                  <a:gd name="T41" fmla="*/ 66 h 102"/>
                  <a:gd name="T42" fmla="*/ 1426 w 1564"/>
                  <a:gd name="T43" fmla="*/ 80 h 102"/>
                  <a:gd name="T44" fmla="*/ 1216 w 1564"/>
                  <a:gd name="T45" fmla="*/ 94 h 102"/>
                  <a:gd name="T46" fmla="*/ 938 w 1564"/>
                  <a:gd name="T47" fmla="*/ 102 h 102"/>
                  <a:gd name="T48" fmla="*/ 780 w 1564"/>
                  <a:gd name="T49" fmla="*/ 0 h 102"/>
                  <a:gd name="T50" fmla="*/ 622 w 1564"/>
                  <a:gd name="T51" fmla="*/ 0 h 102"/>
                  <a:gd name="T52" fmla="*/ 344 w 1564"/>
                  <a:gd name="T53" fmla="*/ 8 h 102"/>
                  <a:gd name="T54" fmla="*/ 134 w 1564"/>
                  <a:gd name="T55" fmla="*/ 22 h 102"/>
                  <a:gd name="T56" fmla="*/ 36 w 1564"/>
                  <a:gd name="T57" fmla="*/ 36 h 102"/>
                  <a:gd name="T58" fmla="*/ 4 w 1564"/>
                  <a:gd name="T59" fmla="*/ 46 h 102"/>
                  <a:gd name="T60" fmla="*/ 0 w 1564"/>
                  <a:gd name="T61" fmla="*/ 52 h 102"/>
                  <a:gd name="T62" fmla="*/ 2 w 1564"/>
                  <a:gd name="T63" fmla="*/ 54 h 102"/>
                  <a:gd name="T64" fmla="*/ 16 w 1564"/>
                  <a:gd name="T65" fmla="*/ 62 h 102"/>
                  <a:gd name="T66" fmla="*/ 62 w 1564"/>
                  <a:gd name="T67" fmla="*/ 72 h 102"/>
                  <a:gd name="T68" fmla="*/ 228 w 1564"/>
                  <a:gd name="T69" fmla="*/ 88 h 102"/>
                  <a:gd name="T70" fmla="*/ 476 w 1564"/>
                  <a:gd name="T71" fmla="*/ 98 h 102"/>
                  <a:gd name="T72" fmla="*/ 780 w 1564"/>
                  <a:gd name="T73" fmla="*/ 102 h 102"/>
                  <a:gd name="T74" fmla="*/ 938 w 1564"/>
                  <a:gd name="T75" fmla="*/ 102 h 102"/>
                  <a:gd name="T76" fmla="*/ 1220 w 1564"/>
                  <a:gd name="T77" fmla="*/ 94 h 102"/>
                  <a:gd name="T78" fmla="*/ 1430 w 1564"/>
                  <a:gd name="T79" fmla="*/ 80 h 102"/>
                  <a:gd name="T80" fmla="*/ 1528 w 1564"/>
                  <a:gd name="T81" fmla="*/ 66 h 102"/>
                  <a:gd name="T82" fmla="*/ 1560 w 1564"/>
                  <a:gd name="T83" fmla="*/ 56 h 102"/>
                  <a:gd name="T84" fmla="*/ 1564 w 1564"/>
                  <a:gd name="T85" fmla="*/ 52 h 102"/>
                  <a:gd name="T86" fmla="*/ 1562 w 1564"/>
                  <a:gd name="T87" fmla="*/ 48 h 102"/>
                  <a:gd name="T88" fmla="*/ 1548 w 1564"/>
                  <a:gd name="T89" fmla="*/ 40 h 102"/>
                  <a:gd name="T90" fmla="*/ 1502 w 1564"/>
                  <a:gd name="T91" fmla="*/ 32 h 102"/>
                  <a:gd name="T92" fmla="*/ 1336 w 1564"/>
                  <a:gd name="T93" fmla="*/ 14 h 102"/>
                  <a:gd name="T94" fmla="*/ 1086 w 1564"/>
                  <a:gd name="T95" fmla="*/ 4 h 102"/>
                  <a:gd name="T96" fmla="*/ 780 w 1564"/>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4" h="102">
                    <a:moveTo>
                      <a:pt x="780" y="102"/>
                    </a:moveTo>
                    <a:lnTo>
                      <a:pt x="780" y="102"/>
                    </a:lnTo>
                    <a:lnTo>
                      <a:pt x="624" y="102"/>
                    </a:lnTo>
                    <a:lnTo>
                      <a:pt x="478" y="98"/>
                    </a:lnTo>
                    <a:lnTo>
                      <a:pt x="346" y="94"/>
                    </a:lnTo>
                    <a:lnTo>
                      <a:pt x="232" y="88"/>
                    </a:lnTo>
                    <a:lnTo>
                      <a:pt x="138" y="80"/>
                    </a:lnTo>
                    <a:lnTo>
                      <a:pt x="66" y="70"/>
                    </a:lnTo>
                    <a:lnTo>
                      <a:pt x="40" y="66"/>
                    </a:lnTo>
                    <a:lnTo>
                      <a:pt x="22" y="62"/>
                    </a:lnTo>
                    <a:lnTo>
                      <a:pt x="10" y="56"/>
                    </a:lnTo>
                    <a:lnTo>
                      <a:pt x="6" y="54"/>
                    </a:lnTo>
                    <a:lnTo>
                      <a:pt x="6" y="52"/>
                    </a:lnTo>
                    <a:lnTo>
                      <a:pt x="6" y="48"/>
                    </a:lnTo>
                    <a:lnTo>
                      <a:pt x="10" y="46"/>
                    </a:lnTo>
                    <a:lnTo>
                      <a:pt x="22" y="40"/>
                    </a:lnTo>
                    <a:lnTo>
                      <a:pt x="40" y="36"/>
                    </a:lnTo>
                    <a:lnTo>
                      <a:pt x="66" y="32"/>
                    </a:lnTo>
                    <a:lnTo>
                      <a:pt x="138" y="22"/>
                    </a:lnTo>
                    <a:lnTo>
                      <a:pt x="232" y="14"/>
                    </a:lnTo>
                    <a:lnTo>
                      <a:pt x="346" y="8"/>
                    </a:lnTo>
                    <a:lnTo>
                      <a:pt x="478" y="4"/>
                    </a:lnTo>
                    <a:lnTo>
                      <a:pt x="624" y="0"/>
                    </a:lnTo>
                    <a:lnTo>
                      <a:pt x="780" y="0"/>
                    </a:lnTo>
                    <a:lnTo>
                      <a:pt x="938" y="0"/>
                    </a:lnTo>
                    <a:lnTo>
                      <a:pt x="1084" y="4"/>
                    </a:lnTo>
                    <a:lnTo>
                      <a:pt x="1216" y="8"/>
                    </a:lnTo>
                    <a:lnTo>
                      <a:pt x="1332" y="14"/>
                    </a:lnTo>
                    <a:lnTo>
                      <a:pt x="1426" y="22"/>
                    </a:lnTo>
                    <a:lnTo>
                      <a:pt x="1498" y="32"/>
                    </a:lnTo>
                    <a:lnTo>
                      <a:pt x="1524" y="36"/>
                    </a:lnTo>
                    <a:lnTo>
                      <a:pt x="1542" y="40"/>
                    </a:lnTo>
                    <a:lnTo>
                      <a:pt x="1554" y="46"/>
                    </a:lnTo>
                    <a:lnTo>
                      <a:pt x="1558" y="48"/>
                    </a:lnTo>
                    <a:lnTo>
                      <a:pt x="1558" y="52"/>
                    </a:lnTo>
                    <a:lnTo>
                      <a:pt x="1558" y="54"/>
                    </a:lnTo>
                    <a:lnTo>
                      <a:pt x="1554" y="56"/>
                    </a:lnTo>
                    <a:lnTo>
                      <a:pt x="1542" y="62"/>
                    </a:lnTo>
                    <a:lnTo>
                      <a:pt x="1524" y="66"/>
                    </a:lnTo>
                    <a:lnTo>
                      <a:pt x="1498" y="70"/>
                    </a:lnTo>
                    <a:lnTo>
                      <a:pt x="1426" y="80"/>
                    </a:lnTo>
                    <a:lnTo>
                      <a:pt x="1332" y="88"/>
                    </a:lnTo>
                    <a:lnTo>
                      <a:pt x="1216" y="94"/>
                    </a:lnTo>
                    <a:lnTo>
                      <a:pt x="1084" y="98"/>
                    </a:lnTo>
                    <a:lnTo>
                      <a:pt x="938" y="102"/>
                    </a:lnTo>
                    <a:lnTo>
                      <a:pt x="780" y="102"/>
                    </a:lnTo>
                    <a:close/>
                    <a:moveTo>
                      <a:pt x="780" y="0"/>
                    </a:moveTo>
                    <a:lnTo>
                      <a:pt x="780" y="0"/>
                    </a:lnTo>
                    <a:lnTo>
                      <a:pt x="622" y="0"/>
                    </a:lnTo>
                    <a:lnTo>
                      <a:pt x="476" y="4"/>
                    </a:lnTo>
                    <a:lnTo>
                      <a:pt x="344" y="8"/>
                    </a:lnTo>
                    <a:lnTo>
                      <a:pt x="228" y="14"/>
                    </a:lnTo>
                    <a:lnTo>
                      <a:pt x="134" y="22"/>
                    </a:lnTo>
                    <a:lnTo>
                      <a:pt x="62" y="32"/>
                    </a:lnTo>
                    <a:lnTo>
                      <a:pt x="36" y="36"/>
                    </a:lnTo>
                    <a:lnTo>
                      <a:pt x="16" y="40"/>
                    </a:lnTo>
                    <a:lnTo>
                      <a:pt x="4" y="46"/>
                    </a:lnTo>
                    <a:lnTo>
                      <a:pt x="2" y="48"/>
                    </a:lnTo>
                    <a:lnTo>
                      <a:pt x="0" y="52"/>
                    </a:lnTo>
                    <a:lnTo>
                      <a:pt x="2" y="54"/>
                    </a:lnTo>
                    <a:lnTo>
                      <a:pt x="4" y="56"/>
                    </a:lnTo>
                    <a:lnTo>
                      <a:pt x="16" y="62"/>
                    </a:lnTo>
                    <a:lnTo>
                      <a:pt x="36" y="66"/>
                    </a:lnTo>
                    <a:lnTo>
                      <a:pt x="62" y="72"/>
                    </a:lnTo>
                    <a:lnTo>
                      <a:pt x="134" y="80"/>
                    </a:lnTo>
                    <a:lnTo>
                      <a:pt x="228" y="88"/>
                    </a:lnTo>
                    <a:lnTo>
                      <a:pt x="344" y="94"/>
                    </a:lnTo>
                    <a:lnTo>
                      <a:pt x="476" y="98"/>
                    </a:lnTo>
                    <a:lnTo>
                      <a:pt x="622" y="102"/>
                    </a:lnTo>
                    <a:lnTo>
                      <a:pt x="780" y="102"/>
                    </a:lnTo>
                    <a:lnTo>
                      <a:pt x="938" y="102"/>
                    </a:lnTo>
                    <a:lnTo>
                      <a:pt x="1086" y="98"/>
                    </a:lnTo>
                    <a:lnTo>
                      <a:pt x="1220" y="94"/>
                    </a:lnTo>
                    <a:lnTo>
                      <a:pt x="1336" y="88"/>
                    </a:lnTo>
                    <a:lnTo>
                      <a:pt x="1430" y="80"/>
                    </a:lnTo>
                    <a:lnTo>
                      <a:pt x="1502" y="72"/>
                    </a:lnTo>
                    <a:lnTo>
                      <a:pt x="1528" y="66"/>
                    </a:lnTo>
                    <a:lnTo>
                      <a:pt x="1548" y="62"/>
                    </a:lnTo>
                    <a:lnTo>
                      <a:pt x="1560" y="56"/>
                    </a:lnTo>
                    <a:lnTo>
                      <a:pt x="1562" y="54"/>
                    </a:lnTo>
                    <a:lnTo>
                      <a:pt x="1564" y="52"/>
                    </a:lnTo>
                    <a:lnTo>
                      <a:pt x="1562" y="48"/>
                    </a:lnTo>
                    <a:lnTo>
                      <a:pt x="1560" y="46"/>
                    </a:lnTo>
                    <a:lnTo>
                      <a:pt x="1548" y="40"/>
                    </a:lnTo>
                    <a:lnTo>
                      <a:pt x="1528" y="36"/>
                    </a:lnTo>
                    <a:lnTo>
                      <a:pt x="1502" y="32"/>
                    </a:lnTo>
                    <a:lnTo>
                      <a:pt x="1430" y="22"/>
                    </a:lnTo>
                    <a:lnTo>
                      <a:pt x="1336" y="14"/>
                    </a:lnTo>
                    <a:lnTo>
                      <a:pt x="1220" y="8"/>
                    </a:lnTo>
                    <a:lnTo>
                      <a:pt x="1086" y="4"/>
                    </a:lnTo>
                    <a:lnTo>
                      <a:pt x="938" y="0"/>
                    </a:lnTo>
                    <a:lnTo>
                      <a:pt x="780" y="0"/>
                    </a:lnTo>
                    <a:close/>
                  </a:path>
                </a:pathLst>
              </a:custGeom>
              <a:solidFill>
                <a:srgbClr val="CEC9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5" name="Freeform 400"/>
              <p:cNvSpPr>
                <a:spLocks noChangeArrowheads="1"/>
              </p:cNvSpPr>
              <p:nvPr/>
            </p:nvSpPr>
            <p:spPr bwMode="auto">
              <a:xfrm>
                <a:off x="338" y="22"/>
                <a:ext cx="1552" cy="102"/>
              </a:xfrm>
              <a:custGeom>
                <a:avLst/>
                <a:gdLst>
                  <a:gd name="T0" fmla="*/ 774 w 1552"/>
                  <a:gd name="T1" fmla="*/ 102 h 102"/>
                  <a:gd name="T2" fmla="*/ 774 w 1552"/>
                  <a:gd name="T3" fmla="*/ 102 h 102"/>
                  <a:gd name="T4" fmla="*/ 618 w 1552"/>
                  <a:gd name="T5" fmla="*/ 102 h 102"/>
                  <a:gd name="T6" fmla="*/ 472 w 1552"/>
                  <a:gd name="T7" fmla="*/ 98 h 102"/>
                  <a:gd name="T8" fmla="*/ 340 w 1552"/>
                  <a:gd name="T9" fmla="*/ 94 h 102"/>
                  <a:gd name="T10" fmla="*/ 226 w 1552"/>
                  <a:gd name="T11" fmla="*/ 88 h 102"/>
                  <a:gd name="T12" fmla="*/ 132 w 1552"/>
                  <a:gd name="T13" fmla="*/ 80 h 102"/>
                  <a:gd name="T14" fmla="*/ 60 w 1552"/>
                  <a:gd name="T15" fmla="*/ 70 h 102"/>
                  <a:gd name="T16" fmla="*/ 34 w 1552"/>
                  <a:gd name="T17" fmla="*/ 66 h 102"/>
                  <a:gd name="T18" fmla="*/ 16 w 1552"/>
                  <a:gd name="T19" fmla="*/ 62 h 102"/>
                  <a:gd name="T20" fmla="*/ 4 w 1552"/>
                  <a:gd name="T21" fmla="*/ 56 h 102"/>
                  <a:gd name="T22" fmla="*/ 0 w 1552"/>
                  <a:gd name="T23" fmla="*/ 54 h 102"/>
                  <a:gd name="T24" fmla="*/ 0 w 1552"/>
                  <a:gd name="T25" fmla="*/ 52 h 102"/>
                  <a:gd name="T26" fmla="*/ 0 w 1552"/>
                  <a:gd name="T27" fmla="*/ 52 h 102"/>
                  <a:gd name="T28" fmla="*/ 0 w 1552"/>
                  <a:gd name="T29" fmla="*/ 48 h 102"/>
                  <a:gd name="T30" fmla="*/ 4 w 1552"/>
                  <a:gd name="T31" fmla="*/ 46 h 102"/>
                  <a:gd name="T32" fmla="*/ 16 w 1552"/>
                  <a:gd name="T33" fmla="*/ 40 h 102"/>
                  <a:gd name="T34" fmla="*/ 34 w 1552"/>
                  <a:gd name="T35" fmla="*/ 36 h 102"/>
                  <a:gd name="T36" fmla="*/ 60 w 1552"/>
                  <a:gd name="T37" fmla="*/ 32 h 102"/>
                  <a:gd name="T38" fmla="*/ 132 w 1552"/>
                  <a:gd name="T39" fmla="*/ 22 h 102"/>
                  <a:gd name="T40" fmla="*/ 226 w 1552"/>
                  <a:gd name="T41" fmla="*/ 14 h 102"/>
                  <a:gd name="T42" fmla="*/ 340 w 1552"/>
                  <a:gd name="T43" fmla="*/ 8 h 102"/>
                  <a:gd name="T44" fmla="*/ 472 w 1552"/>
                  <a:gd name="T45" fmla="*/ 4 h 102"/>
                  <a:gd name="T46" fmla="*/ 618 w 1552"/>
                  <a:gd name="T47" fmla="*/ 0 h 102"/>
                  <a:gd name="T48" fmla="*/ 774 w 1552"/>
                  <a:gd name="T49" fmla="*/ 0 h 102"/>
                  <a:gd name="T50" fmla="*/ 774 w 1552"/>
                  <a:gd name="T51" fmla="*/ 0 h 102"/>
                  <a:gd name="T52" fmla="*/ 932 w 1552"/>
                  <a:gd name="T53" fmla="*/ 0 h 102"/>
                  <a:gd name="T54" fmla="*/ 1078 w 1552"/>
                  <a:gd name="T55" fmla="*/ 4 h 102"/>
                  <a:gd name="T56" fmla="*/ 1210 w 1552"/>
                  <a:gd name="T57" fmla="*/ 8 h 102"/>
                  <a:gd name="T58" fmla="*/ 1326 w 1552"/>
                  <a:gd name="T59" fmla="*/ 14 h 102"/>
                  <a:gd name="T60" fmla="*/ 1420 w 1552"/>
                  <a:gd name="T61" fmla="*/ 22 h 102"/>
                  <a:gd name="T62" fmla="*/ 1492 w 1552"/>
                  <a:gd name="T63" fmla="*/ 32 h 102"/>
                  <a:gd name="T64" fmla="*/ 1518 w 1552"/>
                  <a:gd name="T65" fmla="*/ 36 h 102"/>
                  <a:gd name="T66" fmla="*/ 1536 w 1552"/>
                  <a:gd name="T67" fmla="*/ 40 h 102"/>
                  <a:gd name="T68" fmla="*/ 1548 w 1552"/>
                  <a:gd name="T69" fmla="*/ 46 h 102"/>
                  <a:gd name="T70" fmla="*/ 1552 w 1552"/>
                  <a:gd name="T71" fmla="*/ 48 h 102"/>
                  <a:gd name="T72" fmla="*/ 1552 w 1552"/>
                  <a:gd name="T73" fmla="*/ 52 h 102"/>
                  <a:gd name="T74" fmla="*/ 1552 w 1552"/>
                  <a:gd name="T75" fmla="*/ 52 h 102"/>
                  <a:gd name="T76" fmla="*/ 1552 w 1552"/>
                  <a:gd name="T77" fmla="*/ 54 h 102"/>
                  <a:gd name="T78" fmla="*/ 1548 w 1552"/>
                  <a:gd name="T79" fmla="*/ 56 h 102"/>
                  <a:gd name="T80" fmla="*/ 1536 w 1552"/>
                  <a:gd name="T81" fmla="*/ 62 h 102"/>
                  <a:gd name="T82" fmla="*/ 1518 w 1552"/>
                  <a:gd name="T83" fmla="*/ 66 h 102"/>
                  <a:gd name="T84" fmla="*/ 1492 w 1552"/>
                  <a:gd name="T85" fmla="*/ 70 h 102"/>
                  <a:gd name="T86" fmla="*/ 1420 w 1552"/>
                  <a:gd name="T87" fmla="*/ 80 h 102"/>
                  <a:gd name="T88" fmla="*/ 1326 w 1552"/>
                  <a:gd name="T89" fmla="*/ 88 h 102"/>
                  <a:gd name="T90" fmla="*/ 1210 w 1552"/>
                  <a:gd name="T91" fmla="*/ 94 h 102"/>
                  <a:gd name="T92" fmla="*/ 1078 w 1552"/>
                  <a:gd name="T93" fmla="*/ 98 h 102"/>
                  <a:gd name="T94" fmla="*/ 932 w 1552"/>
                  <a:gd name="T95" fmla="*/ 102 h 102"/>
                  <a:gd name="T96" fmla="*/ 774 w 1552"/>
                  <a:gd name="T9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2" h="102">
                    <a:moveTo>
                      <a:pt x="774" y="102"/>
                    </a:moveTo>
                    <a:lnTo>
                      <a:pt x="774" y="102"/>
                    </a:lnTo>
                    <a:lnTo>
                      <a:pt x="618" y="102"/>
                    </a:lnTo>
                    <a:lnTo>
                      <a:pt x="472" y="98"/>
                    </a:lnTo>
                    <a:lnTo>
                      <a:pt x="340" y="94"/>
                    </a:lnTo>
                    <a:lnTo>
                      <a:pt x="226" y="88"/>
                    </a:lnTo>
                    <a:lnTo>
                      <a:pt x="132" y="80"/>
                    </a:lnTo>
                    <a:lnTo>
                      <a:pt x="60" y="70"/>
                    </a:lnTo>
                    <a:lnTo>
                      <a:pt x="34" y="66"/>
                    </a:lnTo>
                    <a:lnTo>
                      <a:pt x="16" y="62"/>
                    </a:lnTo>
                    <a:lnTo>
                      <a:pt x="4" y="56"/>
                    </a:lnTo>
                    <a:lnTo>
                      <a:pt x="0" y="54"/>
                    </a:lnTo>
                    <a:lnTo>
                      <a:pt x="0" y="52"/>
                    </a:lnTo>
                    <a:lnTo>
                      <a:pt x="0" y="48"/>
                    </a:lnTo>
                    <a:lnTo>
                      <a:pt x="4" y="46"/>
                    </a:lnTo>
                    <a:lnTo>
                      <a:pt x="16" y="40"/>
                    </a:lnTo>
                    <a:lnTo>
                      <a:pt x="34" y="36"/>
                    </a:lnTo>
                    <a:lnTo>
                      <a:pt x="60" y="32"/>
                    </a:lnTo>
                    <a:lnTo>
                      <a:pt x="132" y="22"/>
                    </a:lnTo>
                    <a:lnTo>
                      <a:pt x="226" y="14"/>
                    </a:lnTo>
                    <a:lnTo>
                      <a:pt x="340" y="8"/>
                    </a:lnTo>
                    <a:lnTo>
                      <a:pt x="472" y="4"/>
                    </a:lnTo>
                    <a:lnTo>
                      <a:pt x="618" y="0"/>
                    </a:lnTo>
                    <a:lnTo>
                      <a:pt x="774" y="0"/>
                    </a:lnTo>
                    <a:lnTo>
                      <a:pt x="932" y="0"/>
                    </a:lnTo>
                    <a:lnTo>
                      <a:pt x="1078" y="4"/>
                    </a:lnTo>
                    <a:lnTo>
                      <a:pt x="1210" y="8"/>
                    </a:lnTo>
                    <a:lnTo>
                      <a:pt x="1326" y="14"/>
                    </a:lnTo>
                    <a:lnTo>
                      <a:pt x="1420" y="22"/>
                    </a:lnTo>
                    <a:lnTo>
                      <a:pt x="1492" y="32"/>
                    </a:lnTo>
                    <a:lnTo>
                      <a:pt x="1518" y="36"/>
                    </a:lnTo>
                    <a:lnTo>
                      <a:pt x="1536" y="40"/>
                    </a:lnTo>
                    <a:lnTo>
                      <a:pt x="1548" y="46"/>
                    </a:lnTo>
                    <a:lnTo>
                      <a:pt x="1552" y="48"/>
                    </a:lnTo>
                    <a:lnTo>
                      <a:pt x="1552" y="52"/>
                    </a:lnTo>
                    <a:lnTo>
                      <a:pt x="1552" y="54"/>
                    </a:lnTo>
                    <a:lnTo>
                      <a:pt x="1548" y="56"/>
                    </a:lnTo>
                    <a:lnTo>
                      <a:pt x="1536" y="62"/>
                    </a:lnTo>
                    <a:lnTo>
                      <a:pt x="1518" y="66"/>
                    </a:lnTo>
                    <a:lnTo>
                      <a:pt x="1492" y="70"/>
                    </a:lnTo>
                    <a:lnTo>
                      <a:pt x="1420" y="80"/>
                    </a:lnTo>
                    <a:lnTo>
                      <a:pt x="1326" y="88"/>
                    </a:lnTo>
                    <a:lnTo>
                      <a:pt x="1210" y="94"/>
                    </a:lnTo>
                    <a:lnTo>
                      <a:pt x="1078" y="98"/>
                    </a:lnTo>
                    <a:lnTo>
                      <a:pt x="932" y="102"/>
                    </a:lnTo>
                    <a:lnTo>
                      <a:pt x="774"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6" name="Freeform 401"/>
              <p:cNvSpPr>
                <a:spLocks noChangeArrowheads="1"/>
              </p:cNvSpPr>
              <p:nvPr/>
            </p:nvSpPr>
            <p:spPr bwMode="auto">
              <a:xfrm>
                <a:off x="332" y="22"/>
                <a:ext cx="1564" cy="102"/>
              </a:xfrm>
              <a:custGeom>
                <a:avLst/>
                <a:gdLst>
                  <a:gd name="T0" fmla="*/ 780 w 1564"/>
                  <a:gd name="T1" fmla="*/ 0 h 102"/>
                  <a:gd name="T2" fmla="*/ 780 w 1564"/>
                  <a:gd name="T3" fmla="*/ 0 h 102"/>
                  <a:gd name="T4" fmla="*/ 622 w 1564"/>
                  <a:gd name="T5" fmla="*/ 0 h 102"/>
                  <a:gd name="T6" fmla="*/ 476 w 1564"/>
                  <a:gd name="T7" fmla="*/ 4 h 102"/>
                  <a:gd name="T8" fmla="*/ 344 w 1564"/>
                  <a:gd name="T9" fmla="*/ 8 h 102"/>
                  <a:gd name="T10" fmla="*/ 228 w 1564"/>
                  <a:gd name="T11" fmla="*/ 14 h 102"/>
                  <a:gd name="T12" fmla="*/ 134 w 1564"/>
                  <a:gd name="T13" fmla="*/ 22 h 102"/>
                  <a:gd name="T14" fmla="*/ 62 w 1564"/>
                  <a:gd name="T15" fmla="*/ 32 h 102"/>
                  <a:gd name="T16" fmla="*/ 36 w 1564"/>
                  <a:gd name="T17" fmla="*/ 36 h 102"/>
                  <a:gd name="T18" fmla="*/ 16 w 1564"/>
                  <a:gd name="T19" fmla="*/ 40 h 102"/>
                  <a:gd name="T20" fmla="*/ 4 w 1564"/>
                  <a:gd name="T21" fmla="*/ 46 h 102"/>
                  <a:gd name="T22" fmla="*/ 2 w 1564"/>
                  <a:gd name="T23" fmla="*/ 48 h 102"/>
                  <a:gd name="T24" fmla="*/ 0 w 1564"/>
                  <a:gd name="T25" fmla="*/ 52 h 102"/>
                  <a:gd name="T26" fmla="*/ 0 w 1564"/>
                  <a:gd name="T27" fmla="*/ 52 h 102"/>
                  <a:gd name="T28" fmla="*/ 2 w 1564"/>
                  <a:gd name="T29" fmla="*/ 54 h 102"/>
                  <a:gd name="T30" fmla="*/ 4 w 1564"/>
                  <a:gd name="T31" fmla="*/ 56 h 102"/>
                  <a:gd name="T32" fmla="*/ 16 w 1564"/>
                  <a:gd name="T33" fmla="*/ 62 h 102"/>
                  <a:gd name="T34" fmla="*/ 36 w 1564"/>
                  <a:gd name="T35" fmla="*/ 66 h 102"/>
                  <a:gd name="T36" fmla="*/ 62 w 1564"/>
                  <a:gd name="T37" fmla="*/ 72 h 102"/>
                  <a:gd name="T38" fmla="*/ 134 w 1564"/>
                  <a:gd name="T39" fmla="*/ 80 h 102"/>
                  <a:gd name="T40" fmla="*/ 228 w 1564"/>
                  <a:gd name="T41" fmla="*/ 88 h 102"/>
                  <a:gd name="T42" fmla="*/ 344 w 1564"/>
                  <a:gd name="T43" fmla="*/ 94 h 102"/>
                  <a:gd name="T44" fmla="*/ 476 w 1564"/>
                  <a:gd name="T45" fmla="*/ 98 h 102"/>
                  <a:gd name="T46" fmla="*/ 622 w 1564"/>
                  <a:gd name="T47" fmla="*/ 102 h 102"/>
                  <a:gd name="T48" fmla="*/ 780 w 1564"/>
                  <a:gd name="T49" fmla="*/ 102 h 102"/>
                  <a:gd name="T50" fmla="*/ 780 w 1564"/>
                  <a:gd name="T51" fmla="*/ 102 h 102"/>
                  <a:gd name="T52" fmla="*/ 938 w 1564"/>
                  <a:gd name="T53" fmla="*/ 102 h 102"/>
                  <a:gd name="T54" fmla="*/ 1086 w 1564"/>
                  <a:gd name="T55" fmla="*/ 98 h 102"/>
                  <a:gd name="T56" fmla="*/ 1220 w 1564"/>
                  <a:gd name="T57" fmla="*/ 94 h 102"/>
                  <a:gd name="T58" fmla="*/ 1336 w 1564"/>
                  <a:gd name="T59" fmla="*/ 88 h 102"/>
                  <a:gd name="T60" fmla="*/ 1430 w 1564"/>
                  <a:gd name="T61" fmla="*/ 80 h 102"/>
                  <a:gd name="T62" fmla="*/ 1502 w 1564"/>
                  <a:gd name="T63" fmla="*/ 72 h 102"/>
                  <a:gd name="T64" fmla="*/ 1528 w 1564"/>
                  <a:gd name="T65" fmla="*/ 66 h 102"/>
                  <a:gd name="T66" fmla="*/ 1548 w 1564"/>
                  <a:gd name="T67" fmla="*/ 62 h 102"/>
                  <a:gd name="T68" fmla="*/ 1560 w 1564"/>
                  <a:gd name="T69" fmla="*/ 56 h 102"/>
                  <a:gd name="T70" fmla="*/ 1562 w 1564"/>
                  <a:gd name="T71" fmla="*/ 54 h 102"/>
                  <a:gd name="T72" fmla="*/ 1564 w 1564"/>
                  <a:gd name="T73" fmla="*/ 52 h 102"/>
                  <a:gd name="T74" fmla="*/ 1564 w 1564"/>
                  <a:gd name="T75" fmla="*/ 52 h 102"/>
                  <a:gd name="T76" fmla="*/ 1562 w 1564"/>
                  <a:gd name="T77" fmla="*/ 48 h 102"/>
                  <a:gd name="T78" fmla="*/ 1560 w 1564"/>
                  <a:gd name="T79" fmla="*/ 46 h 102"/>
                  <a:gd name="T80" fmla="*/ 1548 w 1564"/>
                  <a:gd name="T81" fmla="*/ 40 h 102"/>
                  <a:gd name="T82" fmla="*/ 1528 w 1564"/>
                  <a:gd name="T83" fmla="*/ 36 h 102"/>
                  <a:gd name="T84" fmla="*/ 1502 w 1564"/>
                  <a:gd name="T85" fmla="*/ 32 h 102"/>
                  <a:gd name="T86" fmla="*/ 1430 w 1564"/>
                  <a:gd name="T87" fmla="*/ 22 h 102"/>
                  <a:gd name="T88" fmla="*/ 1336 w 1564"/>
                  <a:gd name="T89" fmla="*/ 14 h 102"/>
                  <a:gd name="T90" fmla="*/ 1220 w 1564"/>
                  <a:gd name="T91" fmla="*/ 8 h 102"/>
                  <a:gd name="T92" fmla="*/ 1086 w 1564"/>
                  <a:gd name="T93" fmla="*/ 4 h 102"/>
                  <a:gd name="T94" fmla="*/ 938 w 1564"/>
                  <a:gd name="T95" fmla="*/ 0 h 102"/>
                  <a:gd name="T96" fmla="*/ 780 w 1564"/>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4" h="102">
                    <a:moveTo>
                      <a:pt x="780" y="0"/>
                    </a:moveTo>
                    <a:lnTo>
                      <a:pt x="780" y="0"/>
                    </a:lnTo>
                    <a:lnTo>
                      <a:pt x="622" y="0"/>
                    </a:lnTo>
                    <a:lnTo>
                      <a:pt x="476" y="4"/>
                    </a:lnTo>
                    <a:lnTo>
                      <a:pt x="344" y="8"/>
                    </a:lnTo>
                    <a:lnTo>
                      <a:pt x="228" y="14"/>
                    </a:lnTo>
                    <a:lnTo>
                      <a:pt x="134" y="22"/>
                    </a:lnTo>
                    <a:lnTo>
                      <a:pt x="62" y="32"/>
                    </a:lnTo>
                    <a:lnTo>
                      <a:pt x="36" y="36"/>
                    </a:lnTo>
                    <a:lnTo>
                      <a:pt x="16" y="40"/>
                    </a:lnTo>
                    <a:lnTo>
                      <a:pt x="4" y="46"/>
                    </a:lnTo>
                    <a:lnTo>
                      <a:pt x="2" y="48"/>
                    </a:lnTo>
                    <a:lnTo>
                      <a:pt x="0" y="52"/>
                    </a:lnTo>
                    <a:lnTo>
                      <a:pt x="2" y="54"/>
                    </a:lnTo>
                    <a:lnTo>
                      <a:pt x="4" y="56"/>
                    </a:lnTo>
                    <a:lnTo>
                      <a:pt x="16" y="62"/>
                    </a:lnTo>
                    <a:lnTo>
                      <a:pt x="36" y="66"/>
                    </a:lnTo>
                    <a:lnTo>
                      <a:pt x="62" y="72"/>
                    </a:lnTo>
                    <a:lnTo>
                      <a:pt x="134" y="80"/>
                    </a:lnTo>
                    <a:lnTo>
                      <a:pt x="228" y="88"/>
                    </a:lnTo>
                    <a:lnTo>
                      <a:pt x="344" y="94"/>
                    </a:lnTo>
                    <a:lnTo>
                      <a:pt x="476" y="98"/>
                    </a:lnTo>
                    <a:lnTo>
                      <a:pt x="622" y="102"/>
                    </a:lnTo>
                    <a:lnTo>
                      <a:pt x="780" y="102"/>
                    </a:lnTo>
                    <a:lnTo>
                      <a:pt x="938" y="102"/>
                    </a:lnTo>
                    <a:lnTo>
                      <a:pt x="1086" y="98"/>
                    </a:lnTo>
                    <a:lnTo>
                      <a:pt x="1220" y="94"/>
                    </a:lnTo>
                    <a:lnTo>
                      <a:pt x="1336" y="88"/>
                    </a:lnTo>
                    <a:lnTo>
                      <a:pt x="1430" y="80"/>
                    </a:lnTo>
                    <a:lnTo>
                      <a:pt x="1502" y="72"/>
                    </a:lnTo>
                    <a:lnTo>
                      <a:pt x="1528" y="66"/>
                    </a:lnTo>
                    <a:lnTo>
                      <a:pt x="1548" y="62"/>
                    </a:lnTo>
                    <a:lnTo>
                      <a:pt x="1560" y="56"/>
                    </a:lnTo>
                    <a:lnTo>
                      <a:pt x="1562" y="54"/>
                    </a:lnTo>
                    <a:lnTo>
                      <a:pt x="1564" y="52"/>
                    </a:lnTo>
                    <a:lnTo>
                      <a:pt x="1562" y="48"/>
                    </a:lnTo>
                    <a:lnTo>
                      <a:pt x="1560" y="46"/>
                    </a:lnTo>
                    <a:lnTo>
                      <a:pt x="1548" y="40"/>
                    </a:lnTo>
                    <a:lnTo>
                      <a:pt x="1528" y="36"/>
                    </a:lnTo>
                    <a:lnTo>
                      <a:pt x="1502" y="32"/>
                    </a:lnTo>
                    <a:lnTo>
                      <a:pt x="1430" y="22"/>
                    </a:lnTo>
                    <a:lnTo>
                      <a:pt x="1336" y="14"/>
                    </a:lnTo>
                    <a:lnTo>
                      <a:pt x="1220" y="8"/>
                    </a:lnTo>
                    <a:lnTo>
                      <a:pt x="1086" y="4"/>
                    </a:lnTo>
                    <a:lnTo>
                      <a:pt x="938" y="0"/>
                    </a:lnTo>
                    <a:lnTo>
                      <a:pt x="7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7" name="Freeform 402"/>
              <p:cNvSpPr>
                <a:spLocks noEditPoints="1" noChangeArrowheads="1"/>
              </p:cNvSpPr>
              <p:nvPr/>
            </p:nvSpPr>
            <p:spPr bwMode="auto">
              <a:xfrm>
                <a:off x="338" y="22"/>
                <a:ext cx="1552" cy="102"/>
              </a:xfrm>
              <a:custGeom>
                <a:avLst/>
                <a:gdLst>
                  <a:gd name="T0" fmla="*/ 774 w 1552"/>
                  <a:gd name="T1" fmla="*/ 102 h 102"/>
                  <a:gd name="T2" fmla="*/ 474 w 1552"/>
                  <a:gd name="T3" fmla="*/ 98 h 102"/>
                  <a:gd name="T4" fmla="*/ 230 w 1552"/>
                  <a:gd name="T5" fmla="*/ 86 h 102"/>
                  <a:gd name="T6" fmla="*/ 66 w 1552"/>
                  <a:gd name="T7" fmla="*/ 70 h 102"/>
                  <a:gd name="T8" fmla="*/ 20 w 1552"/>
                  <a:gd name="T9" fmla="*/ 62 h 102"/>
                  <a:gd name="T10" fmla="*/ 6 w 1552"/>
                  <a:gd name="T11" fmla="*/ 54 h 102"/>
                  <a:gd name="T12" fmla="*/ 4 w 1552"/>
                  <a:gd name="T13" fmla="*/ 52 h 102"/>
                  <a:gd name="T14" fmla="*/ 8 w 1552"/>
                  <a:gd name="T15" fmla="*/ 46 h 102"/>
                  <a:gd name="T16" fmla="*/ 40 w 1552"/>
                  <a:gd name="T17" fmla="*/ 36 h 102"/>
                  <a:gd name="T18" fmla="*/ 136 w 1552"/>
                  <a:gd name="T19" fmla="*/ 22 h 102"/>
                  <a:gd name="T20" fmla="*/ 344 w 1552"/>
                  <a:gd name="T21" fmla="*/ 8 h 102"/>
                  <a:gd name="T22" fmla="*/ 618 w 1552"/>
                  <a:gd name="T23" fmla="*/ 2 h 102"/>
                  <a:gd name="T24" fmla="*/ 774 w 1552"/>
                  <a:gd name="T25" fmla="*/ 0 h 102"/>
                  <a:gd name="T26" fmla="*/ 1076 w 1552"/>
                  <a:gd name="T27" fmla="*/ 4 h 102"/>
                  <a:gd name="T28" fmla="*/ 1322 w 1552"/>
                  <a:gd name="T29" fmla="*/ 16 h 102"/>
                  <a:gd name="T30" fmla="*/ 1486 w 1552"/>
                  <a:gd name="T31" fmla="*/ 32 h 102"/>
                  <a:gd name="T32" fmla="*/ 1532 w 1552"/>
                  <a:gd name="T33" fmla="*/ 42 h 102"/>
                  <a:gd name="T34" fmla="*/ 1546 w 1552"/>
                  <a:gd name="T35" fmla="*/ 48 h 102"/>
                  <a:gd name="T36" fmla="*/ 1548 w 1552"/>
                  <a:gd name="T37" fmla="*/ 52 h 102"/>
                  <a:gd name="T38" fmla="*/ 1544 w 1552"/>
                  <a:gd name="T39" fmla="*/ 56 h 102"/>
                  <a:gd name="T40" fmla="*/ 1512 w 1552"/>
                  <a:gd name="T41" fmla="*/ 66 h 102"/>
                  <a:gd name="T42" fmla="*/ 1416 w 1552"/>
                  <a:gd name="T43" fmla="*/ 80 h 102"/>
                  <a:gd name="T44" fmla="*/ 1208 w 1552"/>
                  <a:gd name="T45" fmla="*/ 94 h 102"/>
                  <a:gd name="T46" fmla="*/ 930 w 1552"/>
                  <a:gd name="T47" fmla="*/ 100 h 102"/>
                  <a:gd name="T48" fmla="*/ 774 w 1552"/>
                  <a:gd name="T49" fmla="*/ 0 h 102"/>
                  <a:gd name="T50" fmla="*/ 618 w 1552"/>
                  <a:gd name="T51" fmla="*/ 0 h 102"/>
                  <a:gd name="T52" fmla="*/ 340 w 1552"/>
                  <a:gd name="T53" fmla="*/ 8 h 102"/>
                  <a:gd name="T54" fmla="*/ 132 w 1552"/>
                  <a:gd name="T55" fmla="*/ 22 h 102"/>
                  <a:gd name="T56" fmla="*/ 34 w 1552"/>
                  <a:gd name="T57" fmla="*/ 36 h 102"/>
                  <a:gd name="T58" fmla="*/ 4 w 1552"/>
                  <a:gd name="T59" fmla="*/ 46 h 102"/>
                  <a:gd name="T60" fmla="*/ 0 w 1552"/>
                  <a:gd name="T61" fmla="*/ 52 h 102"/>
                  <a:gd name="T62" fmla="*/ 0 w 1552"/>
                  <a:gd name="T63" fmla="*/ 54 h 102"/>
                  <a:gd name="T64" fmla="*/ 16 w 1552"/>
                  <a:gd name="T65" fmla="*/ 62 h 102"/>
                  <a:gd name="T66" fmla="*/ 60 w 1552"/>
                  <a:gd name="T67" fmla="*/ 70 h 102"/>
                  <a:gd name="T68" fmla="*/ 226 w 1552"/>
                  <a:gd name="T69" fmla="*/ 88 h 102"/>
                  <a:gd name="T70" fmla="*/ 472 w 1552"/>
                  <a:gd name="T71" fmla="*/ 98 h 102"/>
                  <a:gd name="T72" fmla="*/ 774 w 1552"/>
                  <a:gd name="T73" fmla="*/ 102 h 102"/>
                  <a:gd name="T74" fmla="*/ 932 w 1552"/>
                  <a:gd name="T75" fmla="*/ 102 h 102"/>
                  <a:gd name="T76" fmla="*/ 1210 w 1552"/>
                  <a:gd name="T77" fmla="*/ 94 h 102"/>
                  <a:gd name="T78" fmla="*/ 1420 w 1552"/>
                  <a:gd name="T79" fmla="*/ 80 h 102"/>
                  <a:gd name="T80" fmla="*/ 1518 w 1552"/>
                  <a:gd name="T81" fmla="*/ 66 h 102"/>
                  <a:gd name="T82" fmla="*/ 1548 w 1552"/>
                  <a:gd name="T83" fmla="*/ 56 h 102"/>
                  <a:gd name="T84" fmla="*/ 1552 w 1552"/>
                  <a:gd name="T85" fmla="*/ 52 h 102"/>
                  <a:gd name="T86" fmla="*/ 1552 w 1552"/>
                  <a:gd name="T87" fmla="*/ 48 h 102"/>
                  <a:gd name="T88" fmla="*/ 1536 w 1552"/>
                  <a:gd name="T89" fmla="*/ 40 h 102"/>
                  <a:gd name="T90" fmla="*/ 1492 w 1552"/>
                  <a:gd name="T91" fmla="*/ 32 h 102"/>
                  <a:gd name="T92" fmla="*/ 1326 w 1552"/>
                  <a:gd name="T93" fmla="*/ 14 h 102"/>
                  <a:gd name="T94" fmla="*/ 1078 w 1552"/>
                  <a:gd name="T95" fmla="*/ 4 h 102"/>
                  <a:gd name="T96" fmla="*/ 774 w 155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2" h="102">
                    <a:moveTo>
                      <a:pt x="774" y="102"/>
                    </a:moveTo>
                    <a:lnTo>
                      <a:pt x="774" y="102"/>
                    </a:lnTo>
                    <a:lnTo>
                      <a:pt x="618" y="100"/>
                    </a:lnTo>
                    <a:lnTo>
                      <a:pt x="474" y="98"/>
                    </a:lnTo>
                    <a:lnTo>
                      <a:pt x="344" y="94"/>
                    </a:lnTo>
                    <a:lnTo>
                      <a:pt x="230" y="86"/>
                    </a:lnTo>
                    <a:lnTo>
                      <a:pt x="136" y="80"/>
                    </a:lnTo>
                    <a:lnTo>
                      <a:pt x="66" y="70"/>
                    </a:lnTo>
                    <a:lnTo>
                      <a:pt x="40" y="66"/>
                    </a:lnTo>
                    <a:lnTo>
                      <a:pt x="20" y="62"/>
                    </a:lnTo>
                    <a:lnTo>
                      <a:pt x="8" y="56"/>
                    </a:lnTo>
                    <a:lnTo>
                      <a:pt x="6" y="54"/>
                    </a:lnTo>
                    <a:lnTo>
                      <a:pt x="4" y="52"/>
                    </a:lnTo>
                    <a:lnTo>
                      <a:pt x="6" y="48"/>
                    </a:lnTo>
                    <a:lnTo>
                      <a:pt x="8" y="46"/>
                    </a:lnTo>
                    <a:lnTo>
                      <a:pt x="20" y="42"/>
                    </a:lnTo>
                    <a:lnTo>
                      <a:pt x="40" y="36"/>
                    </a:lnTo>
                    <a:lnTo>
                      <a:pt x="66" y="32"/>
                    </a:lnTo>
                    <a:lnTo>
                      <a:pt x="136" y="22"/>
                    </a:lnTo>
                    <a:lnTo>
                      <a:pt x="230" y="16"/>
                    </a:lnTo>
                    <a:lnTo>
                      <a:pt x="344" y="8"/>
                    </a:lnTo>
                    <a:lnTo>
                      <a:pt x="474" y="4"/>
                    </a:lnTo>
                    <a:lnTo>
                      <a:pt x="618" y="2"/>
                    </a:lnTo>
                    <a:lnTo>
                      <a:pt x="774" y="0"/>
                    </a:lnTo>
                    <a:lnTo>
                      <a:pt x="930" y="2"/>
                    </a:lnTo>
                    <a:lnTo>
                      <a:pt x="1076" y="4"/>
                    </a:lnTo>
                    <a:lnTo>
                      <a:pt x="1208" y="8"/>
                    </a:lnTo>
                    <a:lnTo>
                      <a:pt x="1322" y="16"/>
                    </a:lnTo>
                    <a:lnTo>
                      <a:pt x="1416" y="22"/>
                    </a:lnTo>
                    <a:lnTo>
                      <a:pt x="1486" y="32"/>
                    </a:lnTo>
                    <a:lnTo>
                      <a:pt x="1512" y="36"/>
                    </a:lnTo>
                    <a:lnTo>
                      <a:pt x="1532" y="42"/>
                    </a:lnTo>
                    <a:lnTo>
                      <a:pt x="1544" y="46"/>
                    </a:lnTo>
                    <a:lnTo>
                      <a:pt x="1546" y="48"/>
                    </a:lnTo>
                    <a:lnTo>
                      <a:pt x="1548" y="52"/>
                    </a:lnTo>
                    <a:lnTo>
                      <a:pt x="1546" y="54"/>
                    </a:lnTo>
                    <a:lnTo>
                      <a:pt x="1544" y="56"/>
                    </a:lnTo>
                    <a:lnTo>
                      <a:pt x="1532" y="62"/>
                    </a:lnTo>
                    <a:lnTo>
                      <a:pt x="1512" y="66"/>
                    </a:lnTo>
                    <a:lnTo>
                      <a:pt x="1486" y="70"/>
                    </a:lnTo>
                    <a:lnTo>
                      <a:pt x="1416" y="80"/>
                    </a:lnTo>
                    <a:lnTo>
                      <a:pt x="1322" y="86"/>
                    </a:lnTo>
                    <a:lnTo>
                      <a:pt x="1208" y="94"/>
                    </a:lnTo>
                    <a:lnTo>
                      <a:pt x="1076" y="98"/>
                    </a:lnTo>
                    <a:lnTo>
                      <a:pt x="930" y="100"/>
                    </a:lnTo>
                    <a:lnTo>
                      <a:pt x="774" y="102"/>
                    </a:lnTo>
                    <a:close/>
                    <a:moveTo>
                      <a:pt x="774" y="0"/>
                    </a:moveTo>
                    <a:lnTo>
                      <a:pt x="774" y="0"/>
                    </a:lnTo>
                    <a:lnTo>
                      <a:pt x="618" y="0"/>
                    </a:lnTo>
                    <a:lnTo>
                      <a:pt x="472" y="4"/>
                    </a:lnTo>
                    <a:lnTo>
                      <a:pt x="340" y="8"/>
                    </a:lnTo>
                    <a:lnTo>
                      <a:pt x="226" y="14"/>
                    </a:lnTo>
                    <a:lnTo>
                      <a:pt x="132" y="22"/>
                    </a:lnTo>
                    <a:lnTo>
                      <a:pt x="60" y="32"/>
                    </a:lnTo>
                    <a:lnTo>
                      <a:pt x="34" y="36"/>
                    </a:lnTo>
                    <a:lnTo>
                      <a:pt x="16" y="40"/>
                    </a:lnTo>
                    <a:lnTo>
                      <a:pt x="4" y="46"/>
                    </a:lnTo>
                    <a:lnTo>
                      <a:pt x="0" y="48"/>
                    </a:lnTo>
                    <a:lnTo>
                      <a:pt x="0" y="52"/>
                    </a:lnTo>
                    <a:lnTo>
                      <a:pt x="0" y="54"/>
                    </a:lnTo>
                    <a:lnTo>
                      <a:pt x="4" y="56"/>
                    </a:lnTo>
                    <a:lnTo>
                      <a:pt x="16" y="62"/>
                    </a:lnTo>
                    <a:lnTo>
                      <a:pt x="34" y="66"/>
                    </a:lnTo>
                    <a:lnTo>
                      <a:pt x="60" y="70"/>
                    </a:lnTo>
                    <a:lnTo>
                      <a:pt x="132" y="80"/>
                    </a:lnTo>
                    <a:lnTo>
                      <a:pt x="226" y="88"/>
                    </a:lnTo>
                    <a:lnTo>
                      <a:pt x="340" y="94"/>
                    </a:lnTo>
                    <a:lnTo>
                      <a:pt x="472" y="98"/>
                    </a:lnTo>
                    <a:lnTo>
                      <a:pt x="618" y="102"/>
                    </a:lnTo>
                    <a:lnTo>
                      <a:pt x="774" y="102"/>
                    </a:lnTo>
                    <a:lnTo>
                      <a:pt x="932" y="102"/>
                    </a:lnTo>
                    <a:lnTo>
                      <a:pt x="1078" y="98"/>
                    </a:lnTo>
                    <a:lnTo>
                      <a:pt x="1210" y="94"/>
                    </a:lnTo>
                    <a:lnTo>
                      <a:pt x="1326" y="88"/>
                    </a:lnTo>
                    <a:lnTo>
                      <a:pt x="1420" y="80"/>
                    </a:lnTo>
                    <a:lnTo>
                      <a:pt x="1492" y="70"/>
                    </a:lnTo>
                    <a:lnTo>
                      <a:pt x="1518" y="66"/>
                    </a:lnTo>
                    <a:lnTo>
                      <a:pt x="1536" y="62"/>
                    </a:lnTo>
                    <a:lnTo>
                      <a:pt x="1548" y="56"/>
                    </a:lnTo>
                    <a:lnTo>
                      <a:pt x="1552" y="54"/>
                    </a:lnTo>
                    <a:lnTo>
                      <a:pt x="1552" y="52"/>
                    </a:lnTo>
                    <a:lnTo>
                      <a:pt x="1552" y="48"/>
                    </a:lnTo>
                    <a:lnTo>
                      <a:pt x="1548" y="46"/>
                    </a:lnTo>
                    <a:lnTo>
                      <a:pt x="1536" y="40"/>
                    </a:lnTo>
                    <a:lnTo>
                      <a:pt x="1518" y="36"/>
                    </a:lnTo>
                    <a:lnTo>
                      <a:pt x="1492" y="32"/>
                    </a:lnTo>
                    <a:lnTo>
                      <a:pt x="1420" y="22"/>
                    </a:lnTo>
                    <a:lnTo>
                      <a:pt x="1326" y="14"/>
                    </a:lnTo>
                    <a:lnTo>
                      <a:pt x="1210" y="8"/>
                    </a:lnTo>
                    <a:lnTo>
                      <a:pt x="1078" y="4"/>
                    </a:lnTo>
                    <a:lnTo>
                      <a:pt x="932" y="0"/>
                    </a:lnTo>
                    <a:lnTo>
                      <a:pt x="774" y="0"/>
                    </a:lnTo>
                    <a:close/>
                  </a:path>
                </a:pathLst>
              </a:custGeom>
              <a:solidFill>
                <a:srgbClr val="CDC9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8" name="Freeform 403"/>
              <p:cNvSpPr>
                <a:spLocks noChangeArrowheads="1"/>
              </p:cNvSpPr>
              <p:nvPr/>
            </p:nvSpPr>
            <p:spPr bwMode="auto">
              <a:xfrm>
                <a:off x="342" y="22"/>
                <a:ext cx="1544" cy="102"/>
              </a:xfrm>
              <a:custGeom>
                <a:avLst/>
                <a:gdLst>
                  <a:gd name="T0" fmla="*/ 770 w 1544"/>
                  <a:gd name="T1" fmla="*/ 102 h 102"/>
                  <a:gd name="T2" fmla="*/ 770 w 1544"/>
                  <a:gd name="T3" fmla="*/ 102 h 102"/>
                  <a:gd name="T4" fmla="*/ 614 w 1544"/>
                  <a:gd name="T5" fmla="*/ 100 h 102"/>
                  <a:gd name="T6" fmla="*/ 470 w 1544"/>
                  <a:gd name="T7" fmla="*/ 98 h 102"/>
                  <a:gd name="T8" fmla="*/ 340 w 1544"/>
                  <a:gd name="T9" fmla="*/ 94 h 102"/>
                  <a:gd name="T10" fmla="*/ 226 w 1544"/>
                  <a:gd name="T11" fmla="*/ 86 h 102"/>
                  <a:gd name="T12" fmla="*/ 132 w 1544"/>
                  <a:gd name="T13" fmla="*/ 80 h 102"/>
                  <a:gd name="T14" fmla="*/ 62 w 1544"/>
                  <a:gd name="T15" fmla="*/ 70 h 102"/>
                  <a:gd name="T16" fmla="*/ 36 w 1544"/>
                  <a:gd name="T17" fmla="*/ 66 h 102"/>
                  <a:gd name="T18" fmla="*/ 16 w 1544"/>
                  <a:gd name="T19" fmla="*/ 62 h 102"/>
                  <a:gd name="T20" fmla="*/ 4 w 1544"/>
                  <a:gd name="T21" fmla="*/ 56 h 102"/>
                  <a:gd name="T22" fmla="*/ 2 w 1544"/>
                  <a:gd name="T23" fmla="*/ 54 h 102"/>
                  <a:gd name="T24" fmla="*/ 0 w 1544"/>
                  <a:gd name="T25" fmla="*/ 52 h 102"/>
                  <a:gd name="T26" fmla="*/ 0 w 1544"/>
                  <a:gd name="T27" fmla="*/ 52 h 102"/>
                  <a:gd name="T28" fmla="*/ 2 w 1544"/>
                  <a:gd name="T29" fmla="*/ 48 h 102"/>
                  <a:gd name="T30" fmla="*/ 4 w 1544"/>
                  <a:gd name="T31" fmla="*/ 46 h 102"/>
                  <a:gd name="T32" fmla="*/ 16 w 1544"/>
                  <a:gd name="T33" fmla="*/ 42 h 102"/>
                  <a:gd name="T34" fmla="*/ 36 w 1544"/>
                  <a:gd name="T35" fmla="*/ 36 h 102"/>
                  <a:gd name="T36" fmla="*/ 62 w 1544"/>
                  <a:gd name="T37" fmla="*/ 32 h 102"/>
                  <a:gd name="T38" fmla="*/ 132 w 1544"/>
                  <a:gd name="T39" fmla="*/ 22 h 102"/>
                  <a:gd name="T40" fmla="*/ 226 w 1544"/>
                  <a:gd name="T41" fmla="*/ 16 h 102"/>
                  <a:gd name="T42" fmla="*/ 340 w 1544"/>
                  <a:gd name="T43" fmla="*/ 8 h 102"/>
                  <a:gd name="T44" fmla="*/ 470 w 1544"/>
                  <a:gd name="T45" fmla="*/ 4 h 102"/>
                  <a:gd name="T46" fmla="*/ 614 w 1544"/>
                  <a:gd name="T47" fmla="*/ 2 h 102"/>
                  <a:gd name="T48" fmla="*/ 770 w 1544"/>
                  <a:gd name="T49" fmla="*/ 0 h 102"/>
                  <a:gd name="T50" fmla="*/ 770 w 1544"/>
                  <a:gd name="T51" fmla="*/ 0 h 102"/>
                  <a:gd name="T52" fmla="*/ 926 w 1544"/>
                  <a:gd name="T53" fmla="*/ 2 h 102"/>
                  <a:gd name="T54" fmla="*/ 1072 w 1544"/>
                  <a:gd name="T55" fmla="*/ 4 h 102"/>
                  <a:gd name="T56" fmla="*/ 1204 w 1544"/>
                  <a:gd name="T57" fmla="*/ 8 h 102"/>
                  <a:gd name="T58" fmla="*/ 1318 w 1544"/>
                  <a:gd name="T59" fmla="*/ 16 h 102"/>
                  <a:gd name="T60" fmla="*/ 1412 w 1544"/>
                  <a:gd name="T61" fmla="*/ 22 h 102"/>
                  <a:gd name="T62" fmla="*/ 1482 w 1544"/>
                  <a:gd name="T63" fmla="*/ 32 h 102"/>
                  <a:gd name="T64" fmla="*/ 1508 w 1544"/>
                  <a:gd name="T65" fmla="*/ 36 h 102"/>
                  <a:gd name="T66" fmla="*/ 1528 w 1544"/>
                  <a:gd name="T67" fmla="*/ 42 h 102"/>
                  <a:gd name="T68" fmla="*/ 1540 w 1544"/>
                  <a:gd name="T69" fmla="*/ 46 h 102"/>
                  <a:gd name="T70" fmla="*/ 1542 w 1544"/>
                  <a:gd name="T71" fmla="*/ 48 h 102"/>
                  <a:gd name="T72" fmla="*/ 1544 w 1544"/>
                  <a:gd name="T73" fmla="*/ 52 h 102"/>
                  <a:gd name="T74" fmla="*/ 1544 w 1544"/>
                  <a:gd name="T75" fmla="*/ 52 h 102"/>
                  <a:gd name="T76" fmla="*/ 1542 w 1544"/>
                  <a:gd name="T77" fmla="*/ 54 h 102"/>
                  <a:gd name="T78" fmla="*/ 1540 w 1544"/>
                  <a:gd name="T79" fmla="*/ 56 h 102"/>
                  <a:gd name="T80" fmla="*/ 1528 w 1544"/>
                  <a:gd name="T81" fmla="*/ 62 h 102"/>
                  <a:gd name="T82" fmla="*/ 1508 w 1544"/>
                  <a:gd name="T83" fmla="*/ 66 h 102"/>
                  <a:gd name="T84" fmla="*/ 1482 w 1544"/>
                  <a:gd name="T85" fmla="*/ 70 h 102"/>
                  <a:gd name="T86" fmla="*/ 1412 w 1544"/>
                  <a:gd name="T87" fmla="*/ 80 h 102"/>
                  <a:gd name="T88" fmla="*/ 1318 w 1544"/>
                  <a:gd name="T89" fmla="*/ 86 h 102"/>
                  <a:gd name="T90" fmla="*/ 1204 w 1544"/>
                  <a:gd name="T91" fmla="*/ 94 h 102"/>
                  <a:gd name="T92" fmla="*/ 1072 w 1544"/>
                  <a:gd name="T93" fmla="*/ 98 h 102"/>
                  <a:gd name="T94" fmla="*/ 926 w 1544"/>
                  <a:gd name="T95" fmla="*/ 100 h 102"/>
                  <a:gd name="T96" fmla="*/ 770 w 1544"/>
                  <a:gd name="T9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4" h="102">
                    <a:moveTo>
                      <a:pt x="770" y="102"/>
                    </a:moveTo>
                    <a:lnTo>
                      <a:pt x="770" y="102"/>
                    </a:lnTo>
                    <a:lnTo>
                      <a:pt x="614" y="100"/>
                    </a:lnTo>
                    <a:lnTo>
                      <a:pt x="470" y="98"/>
                    </a:lnTo>
                    <a:lnTo>
                      <a:pt x="340" y="94"/>
                    </a:lnTo>
                    <a:lnTo>
                      <a:pt x="226" y="86"/>
                    </a:lnTo>
                    <a:lnTo>
                      <a:pt x="132" y="80"/>
                    </a:lnTo>
                    <a:lnTo>
                      <a:pt x="62" y="70"/>
                    </a:lnTo>
                    <a:lnTo>
                      <a:pt x="36" y="66"/>
                    </a:lnTo>
                    <a:lnTo>
                      <a:pt x="16" y="62"/>
                    </a:lnTo>
                    <a:lnTo>
                      <a:pt x="4" y="56"/>
                    </a:lnTo>
                    <a:lnTo>
                      <a:pt x="2" y="54"/>
                    </a:lnTo>
                    <a:lnTo>
                      <a:pt x="0" y="52"/>
                    </a:lnTo>
                    <a:lnTo>
                      <a:pt x="2" y="48"/>
                    </a:lnTo>
                    <a:lnTo>
                      <a:pt x="4" y="46"/>
                    </a:lnTo>
                    <a:lnTo>
                      <a:pt x="16" y="42"/>
                    </a:lnTo>
                    <a:lnTo>
                      <a:pt x="36" y="36"/>
                    </a:lnTo>
                    <a:lnTo>
                      <a:pt x="62" y="32"/>
                    </a:lnTo>
                    <a:lnTo>
                      <a:pt x="132" y="22"/>
                    </a:lnTo>
                    <a:lnTo>
                      <a:pt x="226" y="16"/>
                    </a:lnTo>
                    <a:lnTo>
                      <a:pt x="340" y="8"/>
                    </a:lnTo>
                    <a:lnTo>
                      <a:pt x="470" y="4"/>
                    </a:lnTo>
                    <a:lnTo>
                      <a:pt x="614" y="2"/>
                    </a:lnTo>
                    <a:lnTo>
                      <a:pt x="770" y="0"/>
                    </a:lnTo>
                    <a:lnTo>
                      <a:pt x="926" y="2"/>
                    </a:lnTo>
                    <a:lnTo>
                      <a:pt x="1072" y="4"/>
                    </a:lnTo>
                    <a:lnTo>
                      <a:pt x="1204" y="8"/>
                    </a:lnTo>
                    <a:lnTo>
                      <a:pt x="1318" y="16"/>
                    </a:lnTo>
                    <a:lnTo>
                      <a:pt x="1412" y="22"/>
                    </a:lnTo>
                    <a:lnTo>
                      <a:pt x="1482" y="32"/>
                    </a:lnTo>
                    <a:lnTo>
                      <a:pt x="1508" y="36"/>
                    </a:lnTo>
                    <a:lnTo>
                      <a:pt x="1528" y="42"/>
                    </a:lnTo>
                    <a:lnTo>
                      <a:pt x="1540" y="46"/>
                    </a:lnTo>
                    <a:lnTo>
                      <a:pt x="1542" y="48"/>
                    </a:lnTo>
                    <a:lnTo>
                      <a:pt x="1544" y="52"/>
                    </a:lnTo>
                    <a:lnTo>
                      <a:pt x="1542" y="54"/>
                    </a:lnTo>
                    <a:lnTo>
                      <a:pt x="1540" y="56"/>
                    </a:lnTo>
                    <a:lnTo>
                      <a:pt x="1528" y="62"/>
                    </a:lnTo>
                    <a:lnTo>
                      <a:pt x="1508" y="66"/>
                    </a:lnTo>
                    <a:lnTo>
                      <a:pt x="1482" y="70"/>
                    </a:lnTo>
                    <a:lnTo>
                      <a:pt x="1412" y="80"/>
                    </a:lnTo>
                    <a:lnTo>
                      <a:pt x="1318" y="86"/>
                    </a:lnTo>
                    <a:lnTo>
                      <a:pt x="1204" y="94"/>
                    </a:lnTo>
                    <a:lnTo>
                      <a:pt x="1072" y="98"/>
                    </a:lnTo>
                    <a:lnTo>
                      <a:pt x="926" y="100"/>
                    </a:lnTo>
                    <a:lnTo>
                      <a:pt x="77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499" name="Freeform 404"/>
              <p:cNvSpPr>
                <a:spLocks noChangeArrowheads="1"/>
              </p:cNvSpPr>
              <p:nvPr/>
            </p:nvSpPr>
            <p:spPr bwMode="auto">
              <a:xfrm>
                <a:off x="338" y="22"/>
                <a:ext cx="1552" cy="102"/>
              </a:xfrm>
              <a:custGeom>
                <a:avLst/>
                <a:gdLst>
                  <a:gd name="T0" fmla="*/ 774 w 1552"/>
                  <a:gd name="T1" fmla="*/ 0 h 102"/>
                  <a:gd name="T2" fmla="*/ 774 w 1552"/>
                  <a:gd name="T3" fmla="*/ 0 h 102"/>
                  <a:gd name="T4" fmla="*/ 618 w 1552"/>
                  <a:gd name="T5" fmla="*/ 0 h 102"/>
                  <a:gd name="T6" fmla="*/ 472 w 1552"/>
                  <a:gd name="T7" fmla="*/ 4 h 102"/>
                  <a:gd name="T8" fmla="*/ 340 w 1552"/>
                  <a:gd name="T9" fmla="*/ 8 h 102"/>
                  <a:gd name="T10" fmla="*/ 226 w 1552"/>
                  <a:gd name="T11" fmla="*/ 14 h 102"/>
                  <a:gd name="T12" fmla="*/ 132 w 1552"/>
                  <a:gd name="T13" fmla="*/ 22 h 102"/>
                  <a:gd name="T14" fmla="*/ 60 w 1552"/>
                  <a:gd name="T15" fmla="*/ 32 h 102"/>
                  <a:gd name="T16" fmla="*/ 34 w 1552"/>
                  <a:gd name="T17" fmla="*/ 36 h 102"/>
                  <a:gd name="T18" fmla="*/ 16 w 1552"/>
                  <a:gd name="T19" fmla="*/ 40 h 102"/>
                  <a:gd name="T20" fmla="*/ 4 w 1552"/>
                  <a:gd name="T21" fmla="*/ 46 h 102"/>
                  <a:gd name="T22" fmla="*/ 0 w 1552"/>
                  <a:gd name="T23" fmla="*/ 48 h 102"/>
                  <a:gd name="T24" fmla="*/ 0 w 1552"/>
                  <a:gd name="T25" fmla="*/ 52 h 102"/>
                  <a:gd name="T26" fmla="*/ 0 w 1552"/>
                  <a:gd name="T27" fmla="*/ 52 h 102"/>
                  <a:gd name="T28" fmla="*/ 0 w 1552"/>
                  <a:gd name="T29" fmla="*/ 54 h 102"/>
                  <a:gd name="T30" fmla="*/ 4 w 1552"/>
                  <a:gd name="T31" fmla="*/ 56 h 102"/>
                  <a:gd name="T32" fmla="*/ 16 w 1552"/>
                  <a:gd name="T33" fmla="*/ 62 h 102"/>
                  <a:gd name="T34" fmla="*/ 34 w 1552"/>
                  <a:gd name="T35" fmla="*/ 66 h 102"/>
                  <a:gd name="T36" fmla="*/ 60 w 1552"/>
                  <a:gd name="T37" fmla="*/ 70 h 102"/>
                  <a:gd name="T38" fmla="*/ 132 w 1552"/>
                  <a:gd name="T39" fmla="*/ 80 h 102"/>
                  <a:gd name="T40" fmla="*/ 226 w 1552"/>
                  <a:gd name="T41" fmla="*/ 88 h 102"/>
                  <a:gd name="T42" fmla="*/ 340 w 1552"/>
                  <a:gd name="T43" fmla="*/ 94 h 102"/>
                  <a:gd name="T44" fmla="*/ 472 w 1552"/>
                  <a:gd name="T45" fmla="*/ 98 h 102"/>
                  <a:gd name="T46" fmla="*/ 618 w 1552"/>
                  <a:gd name="T47" fmla="*/ 102 h 102"/>
                  <a:gd name="T48" fmla="*/ 774 w 1552"/>
                  <a:gd name="T49" fmla="*/ 102 h 102"/>
                  <a:gd name="T50" fmla="*/ 774 w 1552"/>
                  <a:gd name="T51" fmla="*/ 102 h 102"/>
                  <a:gd name="T52" fmla="*/ 932 w 1552"/>
                  <a:gd name="T53" fmla="*/ 102 h 102"/>
                  <a:gd name="T54" fmla="*/ 1078 w 1552"/>
                  <a:gd name="T55" fmla="*/ 98 h 102"/>
                  <a:gd name="T56" fmla="*/ 1210 w 1552"/>
                  <a:gd name="T57" fmla="*/ 94 h 102"/>
                  <a:gd name="T58" fmla="*/ 1326 w 1552"/>
                  <a:gd name="T59" fmla="*/ 88 h 102"/>
                  <a:gd name="T60" fmla="*/ 1420 w 1552"/>
                  <a:gd name="T61" fmla="*/ 80 h 102"/>
                  <a:gd name="T62" fmla="*/ 1492 w 1552"/>
                  <a:gd name="T63" fmla="*/ 70 h 102"/>
                  <a:gd name="T64" fmla="*/ 1518 w 1552"/>
                  <a:gd name="T65" fmla="*/ 66 h 102"/>
                  <a:gd name="T66" fmla="*/ 1536 w 1552"/>
                  <a:gd name="T67" fmla="*/ 62 h 102"/>
                  <a:gd name="T68" fmla="*/ 1548 w 1552"/>
                  <a:gd name="T69" fmla="*/ 56 h 102"/>
                  <a:gd name="T70" fmla="*/ 1552 w 1552"/>
                  <a:gd name="T71" fmla="*/ 54 h 102"/>
                  <a:gd name="T72" fmla="*/ 1552 w 1552"/>
                  <a:gd name="T73" fmla="*/ 52 h 102"/>
                  <a:gd name="T74" fmla="*/ 1552 w 1552"/>
                  <a:gd name="T75" fmla="*/ 52 h 102"/>
                  <a:gd name="T76" fmla="*/ 1552 w 1552"/>
                  <a:gd name="T77" fmla="*/ 48 h 102"/>
                  <a:gd name="T78" fmla="*/ 1548 w 1552"/>
                  <a:gd name="T79" fmla="*/ 46 h 102"/>
                  <a:gd name="T80" fmla="*/ 1536 w 1552"/>
                  <a:gd name="T81" fmla="*/ 40 h 102"/>
                  <a:gd name="T82" fmla="*/ 1518 w 1552"/>
                  <a:gd name="T83" fmla="*/ 36 h 102"/>
                  <a:gd name="T84" fmla="*/ 1492 w 1552"/>
                  <a:gd name="T85" fmla="*/ 32 h 102"/>
                  <a:gd name="T86" fmla="*/ 1420 w 1552"/>
                  <a:gd name="T87" fmla="*/ 22 h 102"/>
                  <a:gd name="T88" fmla="*/ 1326 w 1552"/>
                  <a:gd name="T89" fmla="*/ 14 h 102"/>
                  <a:gd name="T90" fmla="*/ 1210 w 1552"/>
                  <a:gd name="T91" fmla="*/ 8 h 102"/>
                  <a:gd name="T92" fmla="*/ 1078 w 1552"/>
                  <a:gd name="T93" fmla="*/ 4 h 102"/>
                  <a:gd name="T94" fmla="*/ 932 w 1552"/>
                  <a:gd name="T95" fmla="*/ 0 h 102"/>
                  <a:gd name="T96" fmla="*/ 774 w 155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2" h="102">
                    <a:moveTo>
                      <a:pt x="774" y="0"/>
                    </a:moveTo>
                    <a:lnTo>
                      <a:pt x="774" y="0"/>
                    </a:lnTo>
                    <a:lnTo>
                      <a:pt x="618" y="0"/>
                    </a:lnTo>
                    <a:lnTo>
                      <a:pt x="472" y="4"/>
                    </a:lnTo>
                    <a:lnTo>
                      <a:pt x="340" y="8"/>
                    </a:lnTo>
                    <a:lnTo>
                      <a:pt x="226" y="14"/>
                    </a:lnTo>
                    <a:lnTo>
                      <a:pt x="132" y="22"/>
                    </a:lnTo>
                    <a:lnTo>
                      <a:pt x="60" y="32"/>
                    </a:lnTo>
                    <a:lnTo>
                      <a:pt x="34" y="36"/>
                    </a:lnTo>
                    <a:lnTo>
                      <a:pt x="16" y="40"/>
                    </a:lnTo>
                    <a:lnTo>
                      <a:pt x="4" y="46"/>
                    </a:lnTo>
                    <a:lnTo>
                      <a:pt x="0" y="48"/>
                    </a:lnTo>
                    <a:lnTo>
                      <a:pt x="0" y="52"/>
                    </a:lnTo>
                    <a:lnTo>
                      <a:pt x="0" y="54"/>
                    </a:lnTo>
                    <a:lnTo>
                      <a:pt x="4" y="56"/>
                    </a:lnTo>
                    <a:lnTo>
                      <a:pt x="16" y="62"/>
                    </a:lnTo>
                    <a:lnTo>
                      <a:pt x="34" y="66"/>
                    </a:lnTo>
                    <a:lnTo>
                      <a:pt x="60" y="70"/>
                    </a:lnTo>
                    <a:lnTo>
                      <a:pt x="132" y="80"/>
                    </a:lnTo>
                    <a:lnTo>
                      <a:pt x="226" y="88"/>
                    </a:lnTo>
                    <a:lnTo>
                      <a:pt x="340" y="94"/>
                    </a:lnTo>
                    <a:lnTo>
                      <a:pt x="472" y="98"/>
                    </a:lnTo>
                    <a:lnTo>
                      <a:pt x="618" y="102"/>
                    </a:lnTo>
                    <a:lnTo>
                      <a:pt x="774" y="102"/>
                    </a:lnTo>
                    <a:lnTo>
                      <a:pt x="932" y="102"/>
                    </a:lnTo>
                    <a:lnTo>
                      <a:pt x="1078" y="98"/>
                    </a:lnTo>
                    <a:lnTo>
                      <a:pt x="1210" y="94"/>
                    </a:lnTo>
                    <a:lnTo>
                      <a:pt x="1326" y="88"/>
                    </a:lnTo>
                    <a:lnTo>
                      <a:pt x="1420" y="80"/>
                    </a:lnTo>
                    <a:lnTo>
                      <a:pt x="1492" y="70"/>
                    </a:lnTo>
                    <a:lnTo>
                      <a:pt x="1518" y="66"/>
                    </a:lnTo>
                    <a:lnTo>
                      <a:pt x="1536" y="62"/>
                    </a:lnTo>
                    <a:lnTo>
                      <a:pt x="1548" y="56"/>
                    </a:lnTo>
                    <a:lnTo>
                      <a:pt x="1552" y="54"/>
                    </a:lnTo>
                    <a:lnTo>
                      <a:pt x="1552" y="52"/>
                    </a:lnTo>
                    <a:lnTo>
                      <a:pt x="1552" y="48"/>
                    </a:lnTo>
                    <a:lnTo>
                      <a:pt x="1548" y="46"/>
                    </a:lnTo>
                    <a:lnTo>
                      <a:pt x="1536" y="40"/>
                    </a:lnTo>
                    <a:lnTo>
                      <a:pt x="1518" y="36"/>
                    </a:lnTo>
                    <a:lnTo>
                      <a:pt x="1492" y="32"/>
                    </a:lnTo>
                    <a:lnTo>
                      <a:pt x="1420" y="22"/>
                    </a:lnTo>
                    <a:lnTo>
                      <a:pt x="1326" y="14"/>
                    </a:lnTo>
                    <a:lnTo>
                      <a:pt x="1210" y="8"/>
                    </a:lnTo>
                    <a:lnTo>
                      <a:pt x="1078" y="4"/>
                    </a:lnTo>
                    <a:lnTo>
                      <a:pt x="932" y="0"/>
                    </a:lnTo>
                    <a:lnTo>
                      <a:pt x="7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0" name="Freeform 405"/>
              <p:cNvSpPr>
                <a:spLocks noEditPoints="1" noChangeArrowheads="1"/>
              </p:cNvSpPr>
              <p:nvPr/>
            </p:nvSpPr>
            <p:spPr bwMode="auto">
              <a:xfrm>
                <a:off x="342" y="22"/>
                <a:ext cx="1544" cy="102"/>
              </a:xfrm>
              <a:custGeom>
                <a:avLst/>
                <a:gdLst>
                  <a:gd name="T0" fmla="*/ 770 w 1544"/>
                  <a:gd name="T1" fmla="*/ 102 h 102"/>
                  <a:gd name="T2" fmla="*/ 472 w 1544"/>
                  <a:gd name="T3" fmla="*/ 98 h 102"/>
                  <a:gd name="T4" fmla="*/ 230 w 1544"/>
                  <a:gd name="T5" fmla="*/ 86 h 102"/>
                  <a:gd name="T6" fmla="*/ 66 w 1544"/>
                  <a:gd name="T7" fmla="*/ 70 h 102"/>
                  <a:gd name="T8" fmla="*/ 22 w 1544"/>
                  <a:gd name="T9" fmla="*/ 62 h 102"/>
                  <a:gd name="T10" fmla="*/ 6 w 1544"/>
                  <a:gd name="T11" fmla="*/ 54 h 102"/>
                  <a:gd name="T12" fmla="*/ 6 w 1544"/>
                  <a:gd name="T13" fmla="*/ 52 h 102"/>
                  <a:gd name="T14" fmla="*/ 10 w 1544"/>
                  <a:gd name="T15" fmla="*/ 46 h 102"/>
                  <a:gd name="T16" fmla="*/ 40 w 1544"/>
                  <a:gd name="T17" fmla="*/ 36 h 102"/>
                  <a:gd name="T18" fmla="*/ 136 w 1544"/>
                  <a:gd name="T19" fmla="*/ 22 h 102"/>
                  <a:gd name="T20" fmla="*/ 342 w 1544"/>
                  <a:gd name="T21" fmla="*/ 10 h 102"/>
                  <a:gd name="T22" fmla="*/ 616 w 1544"/>
                  <a:gd name="T23" fmla="*/ 2 h 102"/>
                  <a:gd name="T24" fmla="*/ 770 w 1544"/>
                  <a:gd name="T25" fmla="*/ 0 h 102"/>
                  <a:gd name="T26" fmla="*/ 1070 w 1544"/>
                  <a:gd name="T27" fmla="*/ 4 h 102"/>
                  <a:gd name="T28" fmla="*/ 1314 w 1544"/>
                  <a:gd name="T29" fmla="*/ 16 h 102"/>
                  <a:gd name="T30" fmla="*/ 1478 w 1544"/>
                  <a:gd name="T31" fmla="*/ 32 h 102"/>
                  <a:gd name="T32" fmla="*/ 1522 w 1544"/>
                  <a:gd name="T33" fmla="*/ 42 h 102"/>
                  <a:gd name="T34" fmla="*/ 1538 w 1544"/>
                  <a:gd name="T35" fmla="*/ 48 h 102"/>
                  <a:gd name="T36" fmla="*/ 1538 w 1544"/>
                  <a:gd name="T37" fmla="*/ 52 h 102"/>
                  <a:gd name="T38" fmla="*/ 1534 w 1544"/>
                  <a:gd name="T39" fmla="*/ 56 h 102"/>
                  <a:gd name="T40" fmla="*/ 1504 w 1544"/>
                  <a:gd name="T41" fmla="*/ 66 h 102"/>
                  <a:gd name="T42" fmla="*/ 1408 w 1544"/>
                  <a:gd name="T43" fmla="*/ 80 h 102"/>
                  <a:gd name="T44" fmla="*/ 1200 w 1544"/>
                  <a:gd name="T45" fmla="*/ 92 h 102"/>
                  <a:gd name="T46" fmla="*/ 926 w 1544"/>
                  <a:gd name="T47" fmla="*/ 100 h 102"/>
                  <a:gd name="T48" fmla="*/ 770 w 1544"/>
                  <a:gd name="T49" fmla="*/ 0 h 102"/>
                  <a:gd name="T50" fmla="*/ 614 w 1544"/>
                  <a:gd name="T51" fmla="*/ 2 h 102"/>
                  <a:gd name="T52" fmla="*/ 340 w 1544"/>
                  <a:gd name="T53" fmla="*/ 8 h 102"/>
                  <a:gd name="T54" fmla="*/ 132 w 1544"/>
                  <a:gd name="T55" fmla="*/ 22 h 102"/>
                  <a:gd name="T56" fmla="*/ 36 w 1544"/>
                  <a:gd name="T57" fmla="*/ 36 h 102"/>
                  <a:gd name="T58" fmla="*/ 4 w 1544"/>
                  <a:gd name="T59" fmla="*/ 46 h 102"/>
                  <a:gd name="T60" fmla="*/ 0 w 1544"/>
                  <a:gd name="T61" fmla="*/ 52 h 102"/>
                  <a:gd name="T62" fmla="*/ 2 w 1544"/>
                  <a:gd name="T63" fmla="*/ 54 h 102"/>
                  <a:gd name="T64" fmla="*/ 16 w 1544"/>
                  <a:gd name="T65" fmla="*/ 62 h 102"/>
                  <a:gd name="T66" fmla="*/ 62 w 1544"/>
                  <a:gd name="T67" fmla="*/ 70 h 102"/>
                  <a:gd name="T68" fmla="*/ 226 w 1544"/>
                  <a:gd name="T69" fmla="*/ 86 h 102"/>
                  <a:gd name="T70" fmla="*/ 470 w 1544"/>
                  <a:gd name="T71" fmla="*/ 98 h 102"/>
                  <a:gd name="T72" fmla="*/ 770 w 1544"/>
                  <a:gd name="T73" fmla="*/ 102 h 102"/>
                  <a:gd name="T74" fmla="*/ 926 w 1544"/>
                  <a:gd name="T75" fmla="*/ 100 h 102"/>
                  <a:gd name="T76" fmla="*/ 1204 w 1544"/>
                  <a:gd name="T77" fmla="*/ 94 h 102"/>
                  <a:gd name="T78" fmla="*/ 1412 w 1544"/>
                  <a:gd name="T79" fmla="*/ 80 h 102"/>
                  <a:gd name="T80" fmla="*/ 1508 w 1544"/>
                  <a:gd name="T81" fmla="*/ 66 h 102"/>
                  <a:gd name="T82" fmla="*/ 1540 w 1544"/>
                  <a:gd name="T83" fmla="*/ 56 h 102"/>
                  <a:gd name="T84" fmla="*/ 1544 w 1544"/>
                  <a:gd name="T85" fmla="*/ 52 h 102"/>
                  <a:gd name="T86" fmla="*/ 1542 w 1544"/>
                  <a:gd name="T87" fmla="*/ 48 h 102"/>
                  <a:gd name="T88" fmla="*/ 1528 w 1544"/>
                  <a:gd name="T89" fmla="*/ 42 h 102"/>
                  <a:gd name="T90" fmla="*/ 1482 w 1544"/>
                  <a:gd name="T91" fmla="*/ 32 h 102"/>
                  <a:gd name="T92" fmla="*/ 1318 w 1544"/>
                  <a:gd name="T93" fmla="*/ 16 h 102"/>
                  <a:gd name="T94" fmla="*/ 1072 w 1544"/>
                  <a:gd name="T95" fmla="*/ 4 h 102"/>
                  <a:gd name="T96" fmla="*/ 770 w 1544"/>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4" h="102">
                    <a:moveTo>
                      <a:pt x="770" y="102"/>
                    </a:moveTo>
                    <a:lnTo>
                      <a:pt x="770" y="102"/>
                    </a:lnTo>
                    <a:lnTo>
                      <a:pt x="616" y="100"/>
                    </a:lnTo>
                    <a:lnTo>
                      <a:pt x="472" y="98"/>
                    </a:lnTo>
                    <a:lnTo>
                      <a:pt x="342" y="92"/>
                    </a:lnTo>
                    <a:lnTo>
                      <a:pt x="230" y="86"/>
                    </a:lnTo>
                    <a:lnTo>
                      <a:pt x="136" y="80"/>
                    </a:lnTo>
                    <a:lnTo>
                      <a:pt x="66" y="70"/>
                    </a:lnTo>
                    <a:lnTo>
                      <a:pt x="40" y="66"/>
                    </a:lnTo>
                    <a:lnTo>
                      <a:pt x="22" y="62"/>
                    </a:lnTo>
                    <a:lnTo>
                      <a:pt x="10" y="56"/>
                    </a:lnTo>
                    <a:lnTo>
                      <a:pt x="6" y="54"/>
                    </a:lnTo>
                    <a:lnTo>
                      <a:pt x="6" y="52"/>
                    </a:lnTo>
                    <a:lnTo>
                      <a:pt x="6" y="48"/>
                    </a:lnTo>
                    <a:lnTo>
                      <a:pt x="10" y="46"/>
                    </a:lnTo>
                    <a:lnTo>
                      <a:pt x="22" y="42"/>
                    </a:lnTo>
                    <a:lnTo>
                      <a:pt x="40" y="36"/>
                    </a:lnTo>
                    <a:lnTo>
                      <a:pt x="66" y="32"/>
                    </a:lnTo>
                    <a:lnTo>
                      <a:pt x="136" y="22"/>
                    </a:lnTo>
                    <a:lnTo>
                      <a:pt x="230" y="16"/>
                    </a:lnTo>
                    <a:lnTo>
                      <a:pt x="342" y="10"/>
                    </a:lnTo>
                    <a:lnTo>
                      <a:pt x="472" y="4"/>
                    </a:lnTo>
                    <a:lnTo>
                      <a:pt x="616" y="2"/>
                    </a:lnTo>
                    <a:lnTo>
                      <a:pt x="770" y="0"/>
                    </a:lnTo>
                    <a:lnTo>
                      <a:pt x="926" y="2"/>
                    </a:lnTo>
                    <a:lnTo>
                      <a:pt x="1070" y="4"/>
                    </a:lnTo>
                    <a:lnTo>
                      <a:pt x="1200" y="10"/>
                    </a:lnTo>
                    <a:lnTo>
                      <a:pt x="1314" y="16"/>
                    </a:lnTo>
                    <a:lnTo>
                      <a:pt x="1408" y="22"/>
                    </a:lnTo>
                    <a:lnTo>
                      <a:pt x="1478" y="32"/>
                    </a:lnTo>
                    <a:lnTo>
                      <a:pt x="1504" y="36"/>
                    </a:lnTo>
                    <a:lnTo>
                      <a:pt x="1522" y="42"/>
                    </a:lnTo>
                    <a:lnTo>
                      <a:pt x="1534" y="46"/>
                    </a:lnTo>
                    <a:lnTo>
                      <a:pt x="1538" y="48"/>
                    </a:lnTo>
                    <a:lnTo>
                      <a:pt x="1538" y="52"/>
                    </a:lnTo>
                    <a:lnTo>
                      <a:pt x="1538" y="54"/>
                    </a:lnTo>
                    <a:lnTo>
                      <a:pt x="1534" y="56"/>
                    </a:lnTo>
                    <a:lnTo>
                      <a:pt x="1522" y="62"/>
                    </a:lnTo>
                    <a:lnTo>
                      <a:pt x="1504" y="66"/>
                    </a:lnTo>
                    <a:lnTo>
                      <a:pt x="1478" y="70"/>
                    </a:lnTo>
                    <a:lnTo>
                      <a:pt x="1408" y="80"/>
                    </a:lnTo>
                    <a:lnTo>
                      <a:pt x="1314" y="86"/>
                    </a:lnTo>
                    <a:lnTo>
                      <a:pt x="1200" y="92"/>
                    </a:lnTo>
                    <a:lnTo>
                      <a:pt x="1070" y="98"/>
                    </a:lnTo>
                    <a:lnTo>
                      <a:pt x="926" y="100"/>
                    </a:lnTo>
                    <a:lnTo>
                      <a:pt x="770" y="102"/>
                    </a:lnTo>
                    <a:close/>
                    <a:moveTo>
                      <a:pt x="770" y="0"/>
                    </a:moveTo>
                    <a:lnTo>
                      <a:pt x="770" y="0"/>
                    </a:lnTo>
                    <a:lnTo>
                      <a:pt x="614" y="2"/>
                    </a:lnTo>
                    <a:lnTo>
                      <a:pt x="470" y="4"/>
                    </a:lnTo>
                    <a:lnTo>
                      <a:pt x="340" y="8"/>
                    </a:lnTo>
                    <a:lnTo>
                      <a:pt x="226" y="16"/>
                    </a:lnTo>
                    <a:lnTo>
                      <a:pt x="132" y="22"/>
                    </a:lnTo>
                    <a:lnTo>
                      <a:pt x="62" y="32"/>
                    </a:lnTo>
                    <a:lnTo>
                      <a:pt x="36" y="36"/>
                    </a:lnTo>
                    <a:lnTo>
                      <a:pt x="16" y="42"/>
                    </a:lnTo>
                    <a:lnTo>
                      <a:pt x="4" y="46"/>
                    </a:lnTo>
                    <a:lnTo>
                      <a:pt x="2" y="48"/>
                    </a:lnTo>
                    <a:lnTo>
                      <a:pt x="0" y="52"/>
                    </a:lnTo>
                    <a:lnTo>
                      <a:pt x="2" y="54"/>
                    </a:lnTo>
                    <a:lnTo>
                      <a:pt x="4" y="56"/>
                    </a:lnTo>
                    <a:lnTo>
                      <a:pt x="16" y="62"/>
                    </a:lnTo>
                    <a:lnTo>
                      <a:pt x="36" y="66"/>
                    </a:lnTo>
                    <a:lnTo>
                      <a:pt x="62" y="70"/>
                    </a:lnTo>
                    <a:lnTo>
                      <a:pt x="132" y="80"/>
                    </a:lnTo>
                    <a:lnTo>
                      <a:pt x="226" y="86"/>
                    </a:lnTo>
                    <a:lnTo>
                      <a:pt x="340" y="94"/>
                    </a:lnTo>
                    <a:lnTo>
                      <a:pt x="470" y="98"/>
                    </a:lnTo>
                    <a:lnTo>
                      <a:pt x="614" y="100"/>
                    </a:lnTo>
                    <a:lnTo>
                      <a:pt x="770" y="102"/>
                    </a:lnTo>
                    <a:lnTo>
                      <a:pt x="926" y="100"/>
                    </a:lnTo>
                    <a:lnTo>
                      <a:pt x="1072" y="98"/>
                    </a:lnTo>
                    <a:lnTo>
                      <a:pt x="1204" y="94"/>
                    </a:lnTo>
                    <a:lnTo>
                      <a:pt x="1318" y="86"/>
                    </a:lnTo>
                    <a:lnTo>
                      <a:pt x="1412" y="80"/>
                    </a:lnTo>
                    <a:lnTo>
                      <a:pt x="1482" y="70"/>
                    </a:lnTo>
                    <a:lnTo>
                      <a:pt x="1508" y="66"/>
                    </a:lnTo>
                    <a:lnTo>
                      <a:pt x="1528" y="62"/>
                    </a:lnTo>
                    <a:lnTo>
                      <a:pt x="1540" y="56"/>
                    </a:lnTo>
                    <a:lnTo>
                      <a:pt x="1542" y="54"/>
                    </a:lnTo>
                    <a:lnTo>
                      <a:pt x="1544" y="52"/>
                    </a:lnTo>
                    <a:lnTo>
                      <a:pt x="1542" y="48"/>
                    </a:lnTo>
                    <a:lnTo>
                      <a:pt x="1540" y="46"/>
                    </a:lnTo>
                    <a:lnTo>
                      <a:pt x="1528" y="42"/>
                    </a:lnTo>
                    <a:lnTo>
                      <a:pt x="1508" y="36"/>
                    </a:lnTo>
                    <a:lnTo>
                      <a:pt x="1482" y="32"/>
                    </a:lnTo>
                    <a:lnTo>
                      <a:pt x="1412" y="22"/>
                    </a:lnTo>
                    <a:lnTo>
                      <a:pt x="1318" y="16"/>
                    </a:lnTo>
                    <a:lnTo>
                      <a:pt x="1204" y="8"/>
                    </a:lnTo>
                    <a:lnTo>
                      <a:pt x="1072" y="4"/>
                    </a:lnTo>
                    <a:lnTo>
                      <a:pt x="926" y="2"/>
                    </a:lnTo>
                    <a:lnTo>
                      <a:pt x="770" y="0"/>
                    </a:lnTo>
                    <a:close/>
                  </a:path>
                </a:pathLst>
              </a:custGeom>
              <a:solidFill>
                <a:srgbClr val="CCC8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grpSp>
          <p:nvGrpSpPr>
            <p:cNvPr id="4501" name="Group 607"/>
            <p:cNvGrpSpPr/>
            <p:nvPr/>
          </p:nvGrpSpPr>
          <p:grpSpPr bwMode="auto">
            <a:xfrm>
              <a:off x="1079500" y="3813175"/>
              <a:ext cx="2451100" cy="161925"/>
              <a:chOff x="0" y="0"/>
              <a:chExt cx="1544" cy="102"/>
            </a:xfrm>
          </p:grpSpPr>
          <p:sp>
            <p:nvSpPr>
              <p:cNvPr id="4502" name="Freeform 407"/>
              <p:cNvSpPr>
                <a:spLocks noChangeArrowheads="1"/>
              </p:cNvSpPr>
              <p:nvPr/>
            </p:nvSpPr>
            <p:spPr bwMode="auto">
              <a:xfrm>
                <a:off x="6" y="0"/>
                <a:ext cx="1532" cy="102"/>
              </a:xfrm>
              <a:custGeom>
                <a:avLst/>
                <a:gdLst>
                  <a:gd name="T0" fmla="*/ 764 w 1532"/>
                  <a:gd name="T1" fmla="*/ 102 h 102"/>
                  <a:gd name="T2" fmla="*/ 764 w 1532"/>
                  <a:gd name="T3" fmla="*/ 102 h 102"/>
                  <a:gd name="T4" fmla="*/ 610 w 1532"/>
                  <a:gd name="T5" fmla="*/ 100 h 102"/>
                  <a:gd name="T6" fmla="*/ 466 w 1532"/>
                  <a:gd name="T7" fmla="*/ 98 h 102"/>
                  <a:gd name="T8" fmla="*/ 336 w 1532"/>
                  <a:gd name="T9" fmla="*/ 92 h 102"/>
                  <a:gd name="T10" fmla="*/ 224 w 1532"/>
                  <a:gd name="T11" fmla="*/ 86 h 102"/>
                  <a:gd name="T12" fmla="*/ 130 w 1532"/>
                  <a:gd name="T13" fmla="*/ 80 h 102"/>
                  <a:gd name="T14" fmla="*/ 60 w 1532"/>
                  <a:gd name="T15" fmla="*/ 70 h 102"/>
                  <a:gd name="T16" fmla="*/ 34 w 1532"/>
                  <a:gd name="T17" fmla="*/ 66 h 102"/>
                  <a:gd name="T18" fmla="*/ 16 w 1532"/>
                  <a:gd name="T19" fmla="*/ 62 h 102"/>
                  <a:gd name="T20" fmla="*/ 4 w 1532"/>
                  <a:gd name="T21" fmla="*/ 56 h 102"/>
                  <a:gd name="T22" fmla="*/ 0 w 1532"/>
                  <a:gd name="T23" fmla="*/ 54 h 102"/>
                  <a:gd name="T24" fmla="*/ 0 w 1532"/>
                  <a:gd name="T25" fmla="*/ 52 h 102"/>
                  <a:gd name="T26" fmla="*/ 0 w 1532"/>
                  <a:gd name="T27" fmla="*/ 52 h 102"/>
                  <a:gd name="T28" fmla="*/ 0 w 1532"/>
                  <a:gd name="T29" fmla="*/ 48 h 102"/>
                  <a:gd name="T30" fmla="*/ 4 w 1532"/>
                  <a:gd name="T31" fmla="*/ 46 h 102"/>
                  <a:gd name="T32" fmla="*/ 16 w 1532"/>
                  <a:gd name="T33" fmla="*/ 42 h 102"/>
                  <a:gd name="T34" fmla="*/ 34 w 1532"/>
                  <a:gd name="T35" fmla="*/ 36 h 102"/>
                  <a:gd name="T36" fmla="*/ 60 w 1532"/>
                  <a:gd name="T37" fmla="*/ 32 h 102"/>
                  <a:gd name="T38" fmla="*/ 130 w 1532"/>
                  <a:gd name="T39" fmla="*/ 22 h 102"/>
                  <a:gd name="T40" fmla="*/ 224 w 1532"/>
                  <a:gd name="T41" fmla="*/ 16 h 102"/>
                  <a:gd name="T42" fmla="*/ 336 w 1532"/>
                  <a:gd name="T43" fmla="*/ 10 h 102"/>
                  <a:gd name="T44" fmla="*/ 466 w 1532"/>
                  <a:gd name="T45" fmla="*/ 4 h 102"/>
                  <a:gd name="T46" fmla="*/ 610 w 1532"/>
                  <a:gd name="T47" fmla="*/ 2 h 102"/>
                  <a:gd name="T48" fmla="*/ 764 w 1532"/>
                  <a:gd name="T49" fmla="*/ 0 h 102"/>
                  <a:gd name="T50" fmla="*/ 764 w 1532"/>
                  <a:gd name="T51" fmla="*/ 0 h 102"/>
                  <a:gd name="T52" fmla="*/ 920 w 1532"/>
                  <a:gd name="T53" fmla="*/ 2 h 102"/>
                  <a:gd name="T54" fmla="*/ 1064 w 1532"/>
                  <a:gd name="T55" fmla="*/ 4 h 102"/>
                  <a:gd name="T56" fmla="*/ 1194 w 1532"/>
                  <a:gd name="T57" fmla="*/ 10 h 102"/>
                  <a:gd name="T58" fmla="*/ 1308 w 1532"/>
                  <a:gd name="T59" fmla="*/ 16 h 102"/>
                  <a:gd name="T60" fmla="*/ 1402 w 1532"/>
                  <a:gd name="T61" fmla="*/ 22 h 102"/>
                  <a:gd name="T62" fmla="*/ 1472 w 1532"/>
                  <a:gd name="T63" fmla="*/ 32 h 102"/>
                  <a:gd name="T64" fmla="*/ 1498 w 1532"/>
                  <a:gd name="T65" fmla="*/ 36 h 102"/>
                  <a:gd name="T66" fmla="*/ 1516 w 1532"/>
                  <a:gd name="T67" fmla="*/ 42 h 102"/>
                  <a:gd name="T68" fmla="*/ 1528 w 1532"/>
                  <a:gd name="T69" fmla="*/ 46 h 102"/>
                  <a:gd name="T70" fmla="*/ 1532 w 1532"/>
                  <a:gd name="T71" fmla="*/ 48 h 102"/>
                  <a:gd name="T72" fmla="*/ 1532 w 1532"/>
                  <a:gd name="T73" fmla="*/ 52 h 102"/>
                  <a:gd name="T74" fmla="*/ 1532 w 1532"/>
                  <a:gd name="T75" fmla="*/ 52 h 102"/>
                  <a:gd name="T76" fmla="*/ 1532 w 1532"/>
                  <a:gd name="T77" fmla="*/ 54 h 102"/>
                  <a:gd name="T78" fmla="*/ 1528 w 1532"/>
                  <a:gd name="T79" fmla="*/ 56 h 102"/>
                  <a:gd name="T80" fmla="*/ 1516 w 1532"/>
                  <a:gd name="T81" fmla="*/ 62 h 102"/>
                  <a:gd name="T82" fmla="*/ 1498 w 1532"/>
                  <a:gd name="T83" fmla="*/ 66 h 102"/>
                  <a:gd name="T84" fmla="*/ 1472 w 1532"/>
                  <a:gd name="T85" fmla="*/ 70 h 102"/>
                  <a:gd name="T86" fmla="*/ 1402 w 1532"/>
                  <a:gd name="T87" fmla="*/ 80 h 102"/>
                  <a:gd name="T88" fmla="*/ 1308 w 1532"/>
                  <a:gd name="T89" fmla="*/ 86 h 102"/>
                  <a:gd name="T90" fmla="*/ 1194 w 1532"/>
                  <a:gd name="T91" fmla="*/ 92 h 102"/>
                  <a:gd name="T92" fmla="*/ 1064 w 1532"/>
                  <a:gd name="T93" fmla="*/ 98 h 102"/>
                  <a:gd name="T94" fmla="*/ 920 w 1532"/>
                  <a:gd name="T95" fmla="*/ 100 h 102"/>
                  <a:gd name="T96" fmla="*/ 764 w 1532"/>
                  <a:gd name="T9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2" h="102">
                    <a:moveTo>
                      <a:pt x="764" y="102"/>
                    </a:moveTo>
                    <a:lnTo>
                      <a:pt x="764" y="102"/>
                    </a:lnTo>
                    <a:lnTo>
                      <a:pt x="610" y="100"/>
                    </a:lnTo>
                    <a:lnTo>
                      <a:pt x="466" y="98"/>
                    </a:lnTo>
                    <a:lnTo>
                      <a:pt x="336" y="92"/>
                    </a:lnTo>
                    <a:lnTo>
                      <a:pt x="224" y="86"/>
                    </a:lnTo>
                    <a:lnTo>
                      <a:pt x="130" y="80"/>
                    </a:lnTo>
                    <a:lnTo>
                      <a:pt x="60" y="70"/>
                    </a:lnTo>
                    <a:lnTo>
                      <a:pt x="34" y="66"/>
                    </a:lnTo>
                    <a:lnTo>
                      <a:pt x="16" y="62"/>
                    </a:lnTo>
                    <a:lnTo>
                      <a:pt x="4" y="56"/>
                    </a:lnTo>
                    <a:lnTo>
                      <a:pt x="0" y="54"/>
                    </a:lnTo>
                    <a:lnTo>
                      <a:pt x="0" y="52"/>
                    </a:lnTo>
                    <a:lnTo>
                      <a:pt x="0" y="48"/>
                    </a:lnTo>
                    <a:lnTo>
                      <a:pt x="4" y="46"/>
                    </a:lnTo>
                    <a:lnTo>
                      <a:pt x="16" y="42"/>
                    </a:lnTo>
                    <a:lnTo>
                      <a:pt x="34" y="36"/>
                    </a:lnTo>
                    <a:lnTo>
                      <a:pt x="60" y="32"/>
                    </a:lnTo>
                    <a:lnTo>
                      <a:pt x="130" y="22"/>
                    </a:lnTo>
                    <a:lnTo>
                      <a:pt x="224" y="16"/>
                    </a:lnTo>
                    <a:lnTo>
                      <a:pt x="336" y="10"/>
                    </a:lnTo>
                    <a:lnTo>
                      <a:pt x="466" y="4"/>
                    </a:lnTo>
                    <a:lnTo>
                      <a:pt x="610" y="2"/>
                    </a:lnTo>
                    <a:lnTo>
                      <a:pt x="764" y="0"/>
                    </a:lnTo>
                    <a:lnTo>
                      <a:pt x="920" y="2"/>
                    </a:lnTo>
                    <a:lnTo>
                      <a:pt x="1064" y="4"/>
                    </a:lnTo>
                    <a:lnTo>
                      <a:pt x="1194" y="10"/>
                    </a:lnTo>
                    <a:lnTo>
                      <a:pt x="1308" y="16"/>
                    </a:lnTo>
                    <a:lnTo>
                      <a:pt x="1402" y="22"/>
                    </a:lnTo>
                    <a:lnTo>
                      <a:pt x="1472" y="32"/>
                    </a:lnTo>
                    <a:lnTo>
                      <a:pt x="1498" y="36"/>
                    </a:lnTo>
                    <a:lnTo>
                      <a:pt x="1516" y="42"/>
                    </a:lnTo>
                    <a:lnTo>
                      <a:pt x="1528" y="46"/>
                    </a:lnTo>
                    <a:lnTo>
                      <a:pt x="1532" y="48"/>
                    </a:lnTo>
                    <a:lnTo>
                      <a:pt x="1532" y="52"/>
                    </a:lnTo>
                    <a:lnTo>
                      <a:pt x="1532" y="54"/>
                    </a:lnTo>
                    <a:lnTo>
                      <a:pt x="1528" y="56"/>
                    </a:lnTo>
                    <a:lnTo>
                      <a:pt x="1516" y="62"/>
                    </a:lnTo>
                    <a:lnTo>
                      <a:pt x="1498" y="66"/>
                    </a:lnTo>
                    <a:lnTo>
                      <a:pt x="1472" y="70"/>
                    </a:lnTo>
                    <a:lnTo>
                      <a:pt x="1402" y="80"/>
                    </a:lnTo>
                    <a:lnTo>
                      <a:pt x="1308" y="86"/>
                    </a:lnTo>
                    <a:lnTo>
                      <a:pt x="1194" y="92"/>
                    </a:lnTo>
                    <a:lnTo>
                      <a:pt x="1064" y="98"/>
                    </a:lnTo>
                    <a:lnTo>
                      <a:pt x="920" y="100"/>
                    </a:lnTo>
                    <a:lnTo>
                      <a:pt x="764"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3" name="Freeform 408"/>
              <p:cNvSpPr>
                <a:spLocks noChangeArrowheads="1"/>
              </p:cNvSpPr>
              <p:nvPr/>
            </p:nvSpPr>
            <p:spPr bwMode="auto">
              <a:xfrm>
                <a:off x="0" y="0"/>
                <a:ext cx="1544" cy="102"/>
              </a:xfrm>
              <a:custGeom>
                <a:avLst/>
                <a:gdLst>
                  <a:gd name="T0" fmla="*/ 770 w 1544"/>
                  <a:gd name="T1" fmla="*/ 0 h 102"/>
                  <a:gd name="T2" fmla="*/ 770 w 1544"/>
                  <a:gd name="T3" fmla="*/ 0 h 102"/>
                  <a:gd name="T4" fmla="*/ 614 w 1544"/>
                  <a:gd name="T5" fmla="*/ 2 h 102"/>
                  <a:gd name="T6" fmla="*/ 470 w 1544"/>
                  <a:gd name="T7" fmla="*/ 4 h 102"/>
                  <a:gd name="T8" fmla="*/ 340 w 1544"/>
                  <a:gd name="T9" fmla="*/ 8 h 102"/>
                  <a:gd name="T10" fmla="*/ 226 w 1544"/>
                  <a:gd name="T11" fmla="*/ 16 h 102"/>
                  <a:gd name="T12" fmla="*/ 132 w 1544"/>
                  <a:gd name="T13" fmla="*/ 22 h 102"/>
                  <a:gd name="T14" fmla="*/ 62 w 1544"/>
                  <a:gd name="T15" fmla="*/ 32 h 102"/>
                  <a:gd name="T16" fmla="*/ 36 w 1544"/>
                  <a:gd name="T17" fmla="*/ 36 h 102"/>
                  <a:gd name="T18" fmla="*/ 16 w 1544"/>
                  <a:gd name="T19" fmla="*/ 42 h 102"/>
                  <a:gd name="T20" fmla="*/ 4 w 1544"/>
                  <a:gd name="T21" fmla="*/ 46 h 102"/>
                  <a:gd name="T22" fmla="*/ 2 w 1544"/>
                  <a:gd name="T23" fmla="*/ 48 h 102"/>
                  <a:gd name="T24" fmla="*/ 0 w 1544"/>
                  <a:gd name="T25" fmla="*/ 52 h 102"/>
                  <a:gd name="T26" fmla="*/ 0 w 1544"/>
                  <a:gd name="T27" fmla="*/ 52 h 102"/>
                  <a:gd name="T28" fmla="*/ 2 w 1544"/>
                  <a:gd name="T29" fmla="*/ 54 h 102"/>
                  <a:gd name="T30" fmla="*/ 4 w 1544"/>
                  <a:gd name="T31" fmla="*/ 56 h 102"/>
                  <a:gd name="T32" fmla="*/ 16 w 1544"/>
                  <a:gd name="T33" fmla="*/ 62 h 102"/>
                  <a:gd name="T34" fmla="*/ 36 w 1544"/>
                  <a:gd name="T35" fmla="*/ 66 h 102"/>
                  <a:gd name="T36" fmla="*/ 62 w 1544"/>
                  <a:gd name="T37" fmla="*/ 70 h 102"/>
                  <a:gd name="T38" fmla="*/ 132 w 1544"/>
                  <a:gd name="T39" fmla="*/ 80 h 102"/>
                  <a:gd name="T40" fmla="*/ 226 w 1544"/>
                  <a:gd name="T41" fmla="*/ 86 h 102"/>
                  <a:gd name="T42" fmla="*/ 340 w 1544"/>
                  <a:gd name="T43" fmla="*/ 94 h 102"/>
                  <a:gd name="T44" fmla="*/ 470 w 1544"/>
                  <a:gd name="T45" fmla="*/ 98 h 102"/>
                  <a:gd name="T46" fmla="*/ 614 w 1544"/>
                  <a:gd name="T47" fmla="*/ 100 h 102"/>
                  <a:gd name="T48" fmla="*/ 770 w 1544"/>
                  <a:gd name="T49" fmla="*/ 102 h 102"/>
                  <a:gd name="T50" fmla="*/ 770 w 1544"/>
                  <a:gd name="T51" fmla="*/ 102 h 102"/>
                  <a:gd name="T52" fmla="*/ 926 w 1544"/>
                  <a:gd name="T53" fmla="*/ 100 h 102"/>
                  <a:gd name="T54" fmla="*/ 1072 w 1544"/>
                  <a:gd name="T55" fmla="*/ 98 h 102"/>
                  <a:gd name="T56" fmla="*/ 1204 w 1544"/>
                  <a:gd name="T57" fmla="*/ 94 h 102"/>
                  <a:gd name="T58" fmla="*/ 1318 w 1544"/>
                  <a:gd name="T59" fmla="*/ 86 h 102"/>
                  <a:gd name="T60" fmla="*/ 1412 w 1544"/>
                  <a:gd name="T61" fmla="*/ 80 h 102"/>
                  <a:gd name="T62" fmla="*/ 1482 w 1544"/>
                  <a:gd name="T63" fmla="*/ 70 h 102"/>
                  <a:gd name="T64" fmla="*/ 1508 w 1544"/>
                  <a:gd name="T65" fmla="*/ 66 h 102"/>
                  <a:gd name="T66" fmla="*/ 1528 w 1544"/>
                  <a:gd name="T67" fmla="*/ 62 h 102"/>
                  <a:gd name="T68" fmla="*/ 1540 w 1544"/>
                  <a:gd name="T69" fmla="*/ 56 h 102"/>
                  <a:gd name="T70" fmla="*/ 1542 w 1544"/>
                  <a:gd name="T71" fmla="*/ 54 h 102"/>
                  <a:gd name="T72" fmla="*/ 1544 w 1544"/>
                  <a:gd name="T73" fmla="*/ 52 h 102"/>
                  <a:gd name="T74" fmla="*/ 1544 w 1544"/>
                  <a:gd name="T75" fmla="*/ 52 h 102"/>
                  <a:gd name="T76" fmla="*/ 1542 w 1544"/>
                  <a:gd name="T77" fmla="*/ 48 h 102"/>
                  <a:gd name="T78" fmla="*/ 1540 w 1544"/>
                  <a:gd name="T79" fmla="*/ 46 h 102"/>
                  <a:gd name="T80" fmla="*/ 1528 w 1544"/>
                  <a:gd name="T81" fmla="*/ 42 h 102"/>
                  <a:gd name="T82" fmla="*/ 1508 w 1544"/>
                  <a:gd name="T83" fmla="*/ 36 h 102"/>
                  <a:gd name="T84" fmla="*/ 1482 w 1544"/>
                  <a:gd name="T85" fmla="*/ 32 h 102"/>
                  <a:gd name="T86" fmla="*/ 1412 w 1544"/>
                  <a:gd name="T87" fmla="*/ 22 h 102"/>
                  <a:gd name="T88" fmla="*/ 1318 w 1544"/>
                  <a:gd name="T89" fmla="*/ 16 h 102"/>
                  <a:gd name="T90" fmla="*/ 1204 w 1544"/>
                  <a:gd name="T91" fmla="*/ 8 h 102"/>
                  <a:gd name="T92" fmla="*/ 1072 w 1544"/>
                  <a:gd name="T93" fmla="*/ 4 h 102"/>
                  <a:gd name="T94" fmla="*/ 926 w 1544"/>
                  <a:gd name="T95" fmla="*/ 2 h 102"/>
                  <a:gd name="T96" fmla="*/ 770 w 1544"/>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4" h="102">
                    <a:moveTo>
                      <a:pt x="770" y="0"/>
                    </a:moveTo>
                    <a:lnTo>
                      <a:pt x="770" y="0"/>
                    </a:lnTo>
                    <a:lnTo>
                      <a:pt x="614" y="2"/>
                    </a:lnTo>
                    <a:lnTo>
                      <a:pt x="470" y="4"/>
                    </a:lnTo>
                    <a:lnTo>
                      <a:pt x="340" y="8"/>
                    </a:lnTo>
                    <a:lnTo>
                      <a:pt x="226" y="16"/>
                    </a:lnTo>
                    <a:lnTo>
                      <a:pt x="132" y="22"/>
                    </a:lnTo>
                    <a:lnTo>
                      <a:pt x="62" y="32"/>
                    </a:lnTo>
                    <a:lnTo>
                      <a:pt x="36" y="36"/>
                    </a:lnTo>
                    <a:lnTo>
                      <a:pt x="16" y="42"/>
                    </a:lnTo>
                    <a:lnTo>
                      <a:pt x="4" y="46"/>
                    </a:lnTo>
                    <a:lnTo>
                      <a:pt x="2" y="48"/>
                    </a:lnTo>
                    <a:lnTo>
                      <a:pt x="0" y="52"/>
                    </a:lnTo>
                    <a:lnTo>
                      <a:pt x="2" y="54"/>
                    </a:lnTo>
                    <a:lnTo>
                      <a:pt x="4" y="56"/>
                    </a:lnTo>
                    <a:lnTo>
                      <a:pt x="16" y="62"/>
                    </a:lnTo>
                    <a:lnTo>
                      <a:pt x="36" y="66"/>
                    </a:lnTo>
                    <a:lnTo>
                      <a:pt x="62" y="70"/>
                    </a:lnTo>
                    <a:lnTo>
                      <a:pt x="132" y="80"/>
                    </a:lnTo>
                    <a:lnTo>
                      <a:pt x="226" y="86"/>
                    </a:lnTo>
                    <a:lnTo>
                      <a:pt x="340" y="94"/>
                    </a:lnTo>
                    <a:lnTo>
                      <a:pt x="470" y="98"/>
                    </a:lnTo>
                    <a:lnTo>
                      <a:pt x="614" y="100"/>
                    </a:lnTo>
                    <a:lnTo>
                      <a:pt x="770" y="102"/>
                    </a:lnTo>
                    <a:lnTo>
                      <a:pt x="926" y="100"/>
                    </a:lnTo>
                    <a:lnTo>
                      <a:pt x="1072" y="98"/>
                    </a:lnTo>
                    <a:lnTo>
                      <a:pt x="1204" y="94"/>
                    </a:lnTo>
                    <a:lnTo>
                      <a:pt x="1318" y="86"/>
                    </a:lnTo>
                    <a:lnTo>
                      <a:pt x="1412" y="80"/>
                    </a:lnTo>
                    <a:lnTo>
                      <a:pt x="1482" y="70"/>
                    </a:lnTo>
                    <a:lnTo>
                      <a:pt x="1508" y="66"/>
                    </a:lnTo>
                    <a:lnTo>
                      <a:pt x="1528" y="62"/>
                    </a:lnTo>
                    <a:lnTo>
                      <a:pt x="1540" y="56"/>
                    </a:lnTo>
                    <a:lnTo>
                      <a:pt x="1542" y="54"/>
                    </a:lnTo>
                    <a:lnTo>
                      <a:pt x="1544" y="52"/>
                    </a:lnTo>
                    <a:lnTo>
                      <a:pt x="1542" y="48"/>
                    </a:lnTo>
                    <a:lnTo>
                      <a:pt x="1540" y="46"/>
                    </a:lnTo>
                    <a:lnTo>
                      <a:pt x="1528" y="42"/>
                    </a:lnTo>
                    <a:lnTo>
                      <a:pt x="1508" y="36"/>
                    </a:lnTo>
                    <a:lnTo>
                      <a:pt x="1482" y="32"/>
                    </a:lnTo>
                    <a:lnTo>
                      <a:pt x="1412" y="22"/>
                    </a:lnTo>
                    <a:lnTo>
                      <a:pt x="1318" y="16"/>
                    </a:lnTo>
                    <a:lnTo>
                      <a:pt x="1204" y="8"/>
                    </a:lnTo>
                    <a:lnTo>
                      <a:pt x="1072" y="4"/>
                    </a:lnTo>
                    <a:lnTo>
                      <a:pt x="926" y="2"/>
                    </a:lnTo>
                    <a:lnTo>
                      <a:pt x="7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4" name="Freeform 409"/>
              <p:cNvSpPr>
                <a:spLocks noEditPoints="1" noChangeArrowheads="1"/>
              </p:cNvSpPr>
              <p:nvPr/>
            </p:nvSpPr>
            <p:spPr bwMode="auto">
              <a:xfrm>
                <a:off x="6" y="0"/>
                <a:ext cx="1532" cy="102"/>
              </a:xfrm>
              <a:custGeom>
                <a:avLst/>
                <a:gdLst>
                  <a:gd name="T0" fmla="*/ 764 w 1532"/>
                  <a:gd name="T1" fmla="*/ 102 h 102"/>
                  <a:gd name="T2" fmla="*/ 468 w 1532"/>
                  <a:gd name="T3" fmla="*/ 98 h 102"/>
                  <a:gd name="T4" fmla="*/ 228 w 1532"/>
                  <a:gd name="T5" fmla="*/ 86 h 102"/>
                  <a:gd name="T6" fmla="*/ 64 w 1532"/>
                  <a:gd name="T7" fmla="*/ 70 h 102"/>
                  <a:gd name="T8" fmla="*/ 20 w 1532"/>
                  <a:gd name="T9" fmla="*/ 62 h 102"/>
                  <a:gd name="T10" fmla="*/ 6 w 1532"/>
                  <a:gd name="T11" fmla="*/ 54 h 102"/>
                  <a:gd name="T12" fmla="*/ 4 w 1532"/>
                  <a:gd name="T13" fmla="*/ 52 h 102"/>
                  <a:gd name="T14" fmla="*/ 8 w 1532"/>
                  <a:gd name="T15" fmla="*/ 46 h 102"/>
                  <a:gd name="T16" fmla="*/ 40 w 1532"/>
                  <a:gd name="T17" fmla="*/ 36 h 102"/>
                  <a:gd name="T18" fmla="*/ 134 w 1532"/>
                  <a:gd name="T19" fmla="*/ 22 h 102"/>
                  <a:gd name="T20" fmla="*/ 340 w 1532"/>
                  <a:gd name="T21" fmla="*/ 10 h 102"/>
                  <a:gd name="T22" fmla="*/ 610 w 1532"/>
                  <a:gd name="T23" fmla="*/ 2 h 102"/>
                  <a:gd name="T24" fmla="*/ 764 w 1532"/>
                  <a:gd name="T25" fmla="*/ 0 h 102"/>
                  <a:gd name="T26" fmla="*/ 1062 w 1532"/>
                  <a:gd name="T27" fmla="*/ 4 h 102"/>
                  <a:gd name="T28" fmla="*/ 1304 w 1532"/>
                  <a:gd name="T29" fmla="*/ 16 h 102"/>
                  <a:gd name="T30" fmla="*/ 1468 w 1532"/>
                  <a:gd name="T31" fmla="*/ 32 h 102"/>
                  <a:gd name="T32" fmla="*/ 1512 w 1532"/>
                  <a:gd name="T33" fmla="*/ 42 h 102"/>
                  <a:gd name="T34" fmla="*/ 1526 w 1532"/>
                  <a:gd name="T35" fmla="*/ 48 h 102"/>
                  <a:gd name="T36" fmla="*/ 1526 w 1532"/>
                  <a:gd name="T37" fmla="*/ 52 h 102"/>
                  <a:gd name="T38" fmla="*/ 1524 w 1532"/>
                  <a:gd name="T39" fmla="*/ 56 h 102"/>
                  <a:gd name="T40" fmla="*/ 1492 w 1532"/>
                  <a:gd name="T41" fmla="*/ 66 h 102"/>
                  <a:gd name="T42" fmla="*/ 1398 w 1532"/>
                  <a:gd name="T43" fmla="*/ 78 h 102"/>
                  <a:gd name="T44" fmla="*/ 1192 w 1532"/>
                  <a:gd name="T45" fmla="*/ 92 h 102"/>
                  <a:gd name="T46" fmla="*/ 918 w 1532"/>
                  <a:gd name="T47" fmla="*/ 100 h 102"/>
                  <a:gd name="T48" fmla="*/ 764 w 1532"/>
                  <a:gd name="T49" fmla="*/ 0 h 102"/>
                  <a:gd name="T50" fmla="*/ 610 w 1532"/>
                  <a:gd name="T51" fmla="*/ 2 h 102"/>
                  <a:gd name="T52" fmla="*/ 336 w 1532"/>
                  <a:gd name="T53" fmla="*/ 10 h 102"/>
                  <a:gd name="T54" fmla="*/ 130 w 1532"/>
                  <a:gd name="T55" fmla="*/ 22 h 102"/>
                  <a:gd name="T56" fmla="*/ 34 w 1532"/>
                  <a:gd name="T57" fmla="*/ 36 h 102"/>
                  <a:gd name="T58" fmla="*/ 4 w 1532"/>
                  <a:gd name="T59" fmla="*/ 46 h 102"/>
                  <a:gd name="T60" fmla="*/ 0 w 1532"/>
                  <a:gd name="T61" fmla="*/ 52 h 102"/>
                  <a:gd name="T62" fmla="*/ 0 w 1532"/>
                  <a:gd name="T63" fmla="*/ 54 h 102"/>
                  <a:gd name="T64" fmla="*/ 16 w 1532"/>
                  <a:gd name="T65" fmla="*/ 62 h 102"/>
                  <a:gd name="T66" fmla="*/ 60 w 1532"/>
                  <a:gd name="T67" fmla="*/ 70 h 102"/>
                  <a:gd name="T68" fmla="*/ 224 w 1532"/>
                  <a:gd name="T69" fmla="*/ 86 h 102"/>
                  <a:gd name="T70" fmla="*/ 466 w 1532"/>
                  <a:gd name="T71" fmla="*/ 98 h 102"/>
                  <a:gd name="T72" fmla="*/ 764 w 1532"/>
                  <a:gd name="T73" fmla="*/ 102 h 102"/>
                  <a:gd name="T74" fmla="*/ 920 w 1532"/>
                  <a:gd name="T75" fmla="*/ 100 h 102"/>
                  <a:gd name="T76" fmla="*/ 1194 w 1532"/>
                  <a:gd name="T77" fmla="*/ 92 h 102"/>
                  <a:gd name="T78" fmla="*/ 1402 w 1532"/>
                  <a:gd name="T79" fmla="*/ 80 h 102"/>
                  <a:gd name="T80" fmla="*/ 1498 w 1532"/>
                  <a:gd name="T81" fmla="*/ 66 h 102"/>
                  <a:gd name="T82" fmla="*/ 1528 w 1532"/>
                  <a:gd name="T83" fmla="*/ 56 h 102"/>
                  <a:gd name="T84" fmla="*/ 1532 w 1532"/>
                  <a:gd name="T85" fmla="*/ 52 h 102"/>
                  <a:gd name="T86" fmla="*/ 1532 w 1532"/>
                  <a:gd name="T87" fmla="*/ 48 h 102"/>
                  <a:gd name="T88" fmla="*/ 1516 w 1532"/>
                  <a:gd name="T89" fmla="*/ 42 h 102"/>
                  <a:gd name="T90" fmla="*/ 1472 w 1532"/>
                  <a:gd name="T91" fmla="*/ 32 h 102"/>
                  <a:gd name="T92" fmla="*/ 1308 w 1532"/>
                  <a:gd name="T93" fmla="*/ 16 h 102"/>
                  <a:gd name="T94" fmla="*/ 1064 w 1532"/>
                  <a:gd name="T95" fmla="*/ 4 h 102"/>
                  <a:gd name="T96" fmla="*/ 764 w 153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2" h="102">
                    <a:moveTo>
                      <a:pt x="764" y="102"/>
                    </a:moveTo>
                    <a:lnTo>
                      <a:pt x="764" y="102"/>
                    </a:lnTo>
                    <a:lnTo>
                      <a:pt x="610" y="100"/>
                    </a:lnTo>
                    <a:lnTo>
                      <a:pt x="468" y="98"/>
                    </a:lnTo>
                    <a:lnTo>
                      <a:pt x="340" y="92"/>
                    </a:lnTo>
                    <a:lnTo>
                      <a:pt x="228" y="86"/>
                    </a:lnTo>
                    <a:lnTo>
                      <a:pt x="134" y="78"/>
                    </a:lnTo>
                    <a:lnTo>
                      <a:pt x="64" y="70"/>
                    </a:lnTo>
                    <a:lnTo>
                      <a:pt x="40" y="66"/>
                    </a:lnTo>
                    <a:lnTo>
                      <a:pt x="20" y="62"/>
                    </a:lnTo>
                    <a:lnTo>
                      <a:pt x="8" y="56"/>
                    </a:lnTo>
                    <a:lnTo>
                      <a:pt x="6" y="54"/>
                    </a:lnTo>
                    <a:lnTo>
                      <a:pt x="4" y="52"/>
                    </a:lnTo>
                    <a:lnTo>
                      <a:pt x="6" y="48"/>
                    </a:lnTo>
                    <a:lnTo>
                      <a:pt x="8" y="46"/>
                    </a:lnTo>
                    <a:lnTo>
                      <a:pt x="20" y="42"/>
                    </a:lnTo>
                    <a:lnTo>
                      <a:pt x="40" y="36"/>
                    </a:lnTo>
                    <a:lnTo>
                      <a:pt x="64" y="32"/>
                    </a:lnTo>
                    <a:lnTo>
                      <a:pt x="134" y="22"/>
                    </a:lnTo>
                    <a:lnTo>
                      <a:pt x="228" y="16"/>
                    </a:lnTo>
                    <a:lnTo>
                      <a:pt x="340" y="10"/>
                    </a:lnTo>
                    <a:lnTo>
                      <a:pt x="468" y="4"/>
                    </a:lnTo>
                    <a:lnTo>
                      <a:pt x="610" y="2"/>
                    </a:lnTo>
                    <a:lnTo>
                      <a:pt x="764" y="0"/>
                    </a:lnTo>
                    <a:lnTo>
                      <a:pt x="918" y="2"/>
                    </a:lnTo>
                    <a:lnTo>
                      <a:pt x="1062" y="4"/>
                    </a:lnTo>
                    <a:lnTo>
                      <a:pt x="1192" y="10"/>
                    </a:lnTo>
                    <a:lnTo>
                      <a:pt x="1304" y="16"/>
                    </a:lnTo>
                    <a:lnTo>
                      <a:pt x="1398" y="22"/>
                    </a:lnTo>
                    <a:lnTo>
                      <a:pt x="1468" y="32"/>
                    </a:lnTo>
                    <a:lnTo>
                      <a:pt x="1492" y="36"/>
                    </a:lnTo>
                    <a:lnTo>
                      <a:pt x="1512" y="42"/>
                    </a:lnTo>
                    <a:lnTo>
                      <a:pt x="1524" y="46"/>
                    </a:lnTo>
                    <a:lnTo>
                      <a:pt x="1526" y="48"/>
                    </a:lnTo>
                    <a:lnTo>
                      <a:pt x="1526" y="52"/>
                    </a:lnTo>
                    <a:lnTo>
                      <a:pt x="1526" y="54"/>
                    </a:lnTo>
                    <a:lnTo>
                      <a:pt x="1524" y="56"/>
                    </a:lnTo>
                    <a:lnTo>
                      <a:pt x="1512" y="62"/>
                    </a:lnTo>
                    <a:lnTo>
                      <a:pt x="1492" y="66"/>
                    </a:lnTo>
                    <a:lnTo>
                      <a:pt x="1468" y="70"/>
                    </a:lnTo>
                    <a:lnTo>
                      <a:pt x="1398" y="78"/>
                    </a:lnTo>
                    <a:lnTo>
                      <a:pt x="1304" y="86"/>
                    </a:lnTo>
                    <a:lnTo>
                      <a:pt x="1192" y="92"/>
                    </a:lnTo>
                    <a:lnTo>
                      <a:pt x="1062" y="98"/>
                    </a:lnTo>
                    <a:lnTo>
                      <a:pt x="918" y="100"/>
                    </a:lnTo>
                    <a:lnTo>
                      <a:pt x="764" y="102"/>
                    </a:lnTo>
                    <a:close/>
                    <a:moveTo>
                      <a:pt x="764" y="0"/>
                    </a:moveTo>
                    <a:lnTo>
                      <a:pt x="764" y="0"/>
                    </a:lnTo>
                    <a:lnTo>
                      <a:pt x="610" y="2"/>
                    </a:lnTo>
                    <a:lnTo>
                      <a:pt x="466" y="4"/>
                    </a:lnTo>
                    <a:lnTo>
                      <a:pt x="336" y="10"/>
                    </a:lnTo>
                    <a:lnTo>
                      <a:pt x="224" y="16"/>
                    </a:lnTo>
                    <a:lnTo>
                      <a:pt x="130" y="22"/>
                    </a:lnTo>
                    <a:lnTo>
                      <a:pt x="60" y="32"/>
                    </a:lnTo>
                    <a:lnTo>
                      <a:pt x="34" y="36"/>
                    </a:lnTo>
                    <a:lnTo>
                      <a:pt x="16" y="42"/>
                    </a:lnTo>
                    <a:lnTo>
                      <a:pt x="4" y="46"/>
                    </a:lnTo>
                    <a:lnTo>
                      <a:pt x="0" y="48"/>
                    </a:lnTo>
                    <a:lnTo>
                      <a:pt x="0" y="52"/>
                    </a:lnTo>
                    <a:lnTo>
                      <a:pt x="0" y="54"/>
                    </a:lnTo>
                    <a:lnTo>
                      <a:pt x="4" y="56"/>
                    </a:lnTo>
                    <a:lnTo>
                      <a:pt x="16" y="62"/>
                    </a:lnTo>
                    <a:lnTo>
                      <a:pt x="34" y="66"/>
                    </a:lnTo>
                    <a:lnTo>
                      <a:pt x="60" y="70"/>
                    </a:lnTo>
                    <a:lnTo>
                      <a:pt x="130" y="80"/>
                    </a:lnTo>
                    <a:lnTo>
                      <a:pt x="224" y="86"/>
                    </a:lnTo>
                    <a:lnTo>
                      <a:pt x="336" y="92"/>
                    </a:lnTo>
                    <a:lnTo>
                      <a:pt x="466" y="98"/>
                    </a:lnTo>
                    <a:lnTo>
                      <a:pt x="610" y="100"/>
                    </a:lnTo>
                    <a:lnTo>
                      <a:pt x="764" y="102"/>
                    </a:lnTo>
                    <a:lnTo>
                      <a:pt x="920" y="100"/>
                    </a:lnTo>
                    <a:lnTo>
                      <a:pt x="1064" y="98"/>
                    </a:lnTo>
                    <a:lnTo>
                      <a:pt x="1194" y="92"/>
                    </a:lnTo>
                    <a:lnTo>
                      <a:pt x="1308" y="86"/>
                    </a:lnTo>
                    <a:lnTo>
                      <a:pt x="1402" y="80"/>
                    </a:lnTo>
                    <a:lnTo>
                      <a:pt x="1472" y="70"/>
                    </a:lnTo>
                    <a:lnTo>
                      <a:pt x="1498" y="66"/>
                    </a:lnTo>
                    <a:lnTo>
                      <a:pt x="1516" y="62"/>
                    </a:lnTo>
                    <a:lnTo>
                      <a:pt x="1528" y="56"/>
                    </a:lnTo>
                    <a:lnTo>
                      <a:pt x="1532" y="54"/>
                    </a:lnTo>
                    <a:lnTo>
                      <a:pt x="1532" y="52"/>
                    </a:lnTo>
                    <a:lnTo>
                      <a:pt x="1532" y="48"/>
                    </a:lnTo>
                    <a:lnTo>
                      <a:pt x="1528" y="46"/>
                    </a:lnTo>
                    <a:lnTo>
                      <a:pt x="1516" y="42"/>
                    </a:lnTo>
                    <a:lnTo>
                      <a:pt x="1498" y="36"/>
                    </a:lnTo>
                    <a:lnTo>
                      <a:pt x="1472" y="32"/>
                    </a:lnTo>
                    <a:lnTo>
                      <a:pt x="1402" y="22"/>
                    </a:lnTo>
                    <a:lnTo>
                      <a:pt x="1308" y="16"/>
                    </a:lnTo>
                    <a:lnTo>
                      <a:pt x="1194" y="10"/>
                    </a:lnTo>
                    <a:lnTo>
                      <a:pt x="1064" y="4"/>
                    </a:lnTo>
                    <a:lnTo>
                      <a:pt x="920" y="2"/>
                    </a:lnTo>
                    <a:lnTo>
                      <a:pt x="764" y="0"/>
                    </a:lnTo>
                    <a:close/>
                  </a:path>
                </a:pathLst>
              </a:custGeom>
              <a:solidFill>
                <a:srgbClr val="CCC7C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5" name="Freeform 410"/>
              <p:cNvSpPr>
                <a:spLocks noChangeArrowheads="1"/>
              </p:cNvSpPr>
              <p:nvPr/>
            </p:nvSpPr>
            <p:spPr bwMode="auto">
              <a:xfrm>
                <a:off x="10" y="0"/>
                <a:ext cx="1522" cy="102"/>
              </a:xfrm>
              <a:custGeom>
                <a:avLst/>
                <a:gdLst>
                  <a:gd name="T0" fmla="*/ 760 w 1522"/>
                  <a:gd name="T1" fmla="*/ 102 h 102"/>
                  <a:gd name="T2" fmla="*/ 760 w 1522"/>
                  <a:gd name="T3" fmla="*/ 102 h 102"/>
                  <a:gd name="T4" fmla="*/ 606 w 1522"/>
                  <a:gd name="T5" fmla="*/ 100 h 102"/>
                  <a:gd name="T6" fmla="*/ 464 w 1522"/>
                  <a:gd name="T7" fmla="*/ 98 h 102"/>
                  <a:gd name="T8" fmla="*/ 336 w 1522"/>
                  <a:gd name="T9" fmla="*/ 92 h 102"/>
                  <a:gd name="T10" fmla="*/ 224 w 1522"/>
                  <a:gd name="T11" fmla="*/ 86 h 102"/>
                  <a:gd name="T12" fmla="*/ 130 w 1522"/>
                  <a:gd name="T13" fmla="*/ 78 h 102"/>
                  <a:gd name="T14" fmla="*/ 60 w 1522"/>
                  <a:gd name="T15" fmla="*/ 70 h 102"/>
                  <a:gd name="T16" fmla="*/ 36 w 1522"/>
                  <a:gd name="T17" fmla="*/ 66 h 102"/>
                  <a:gd name="T18" fmla="*/ 16 w 1522"/>
                  <a:gd name="T19" fmla="*/ 62 h 102"/>
                  <a:gd name="T20" fmla="*/ 4 w 1522"/>
                  <a:gd name="T21" fmla="*/ 56 h 102"/>
                  <a:gd name="T22" fmla="*/ 2 w 1522"/>
                  <a:gd name="T23" fmla="*/ 54 h 102"/>
                  <a:gd name="T24" fmla="*/ 0 w 1522"/>
                  <a:gd name="T25" fmla="*/ 52 h 102"/>
                  <a:gd name="T26" fmla="*/ 0 w 1522"/>
                  <a:gd name="T27" fmla="*/ 52 h 102"/>
                  <a:gd name="T28" fmla="*/ 2 w 1522"/>
                  <a:gd name="T29" fmla="*/ 48 h 102"/>
                  <a:gd name="T30" fmla="*/ 4 w 1522"/>
                  <a:gd name="T31" fmla="*/ 46 h 102"/>
                  <a:gd name="T32" fmla="*/ 16 w 1522"/>
                  <a:gd name="T33" fmla="*/ 42 h 102"/>
                  <a:gd name="T34" fmla="*/ 36 w 1522"/>
                  <a:gd name="T35" fmla="*/ 36 h 102"/>
                  <a:gd name="T36" fmla="*/ 60 w 1522"/>
                  <a:gd name="T37" fmla="*/ 32 h 102"/>
                  <a:gd name="T38" fmla="*/ 130 w 1522"/>
                  <a:gd name="T39" fmla="*/ 22 h 102"/>
                  <a:gd name="T40" fmla="*/ 224 w 1522"/>
                  <a:gd name="T41" fmla="*/ 16 h 102"/>
                  <a:gd name="T42" fmla="*/ 336 w 1522"/>
                  <a:gd name="T43" fmla="*/ 10 h 102"/>
                  <a:gd name="T44" fmla="*/ 464 w 1522"/>
                  <a:gd name="T45" fmla="*/ 4 h 102"/>
                  <a:gd name="T46" fmla="*/ 606 w 1522"/>
                  <a:gd name="T47" fmla="*/ 2 h 102"/>
                  <a:gd name="T48" fmla="*/ 760 w 1522"/>
                  <a:gd name="T49" fmla="*/ 0 h 102"/>
                  <a:gd name="T50" fmla="*/ 760 w 1522"/>
                  <a:gd name="T51" fmla="*/ 0 h 102"/>
                  <a:gd name="T52" fmla="*/ 914 w 1522"/>
                  <a:gd name="T53" fmla="*/ 2 h 102"/>
                  <a:gd name="T54" fmla="*/ 1058 w 1522"/>
                  <a:gd name="T55" fmla="*/ 4 h 102"/>
                  <a:gd name="T56" fmla="*/ 1188 w 1522"/>
                  <a:gd name="T57" fmla="*/ 10 h 102"/>
                  <a:gd name="T58" fmla="*/ 1300 w 1522"/>
                  <a:gd name="T59" fmla="*/ 16 h 102"/>
                  <a:gd name="T60" fmla="*/ 1394 w 1522"/>
                  <a:gd name="T61" fmla="*/ 22 h 102"/>
                  <a:gd name="T62" fmla="*/ 1464 w 1522"/>
                  <a:gd name="T63" fmla="*/ 32 h 102"/>
                  <a:gd name="T64" fmla="*/ 1488 w 1522"/>
                  <a:gd name="T65" fmla="*/ 36 h 102"/>
                  <a:gd name="T66" fmla="*/ 1508 w 1522"/>
                  <a:gd name="T67" fmla="*/ 42 h 102"/>
                  <a:gd name="T68" fmla="*/ 1520 w 1522"/>
                  <a:gd name="T69" fmla="*/ 46 h 102"/>
                  <a:gd name="T70" fmla="*/ 1522 w 1522"/>
                  <a:gd name="T71" fmla="*/ 48 h 102"/>
                  <a:gd name="T72" fmla="*/ 1522 w 1522"/>
                  <a:gd name="T73" fmla="*/ 52 h 102"/>
                  <a:gd name="T74" fmla="*/ 1522 w 1522"/>
                  <a:gd name="T75" fmla="*/ 52 h 102"/>
                  <a:gd name="T76" fmla="*/ 1522 w 1522"/>
                  <a:gd name="T77" fmla="*/ 54 h 102"/>
                  <a:gd name="T78" fmla="*/ 1520 w 1522"/>
                  <a:gd name="T79" fmla="*/ 56 h 102"/>
                  <a:gd name="T80" fmla="*/ 1508 w 1522"/>
                  <a:gd name="T81" fmla="*/ 62 h 102"/>
                  <a:gd name="T82" fmla="*/ 1488 w 1522"/>
                  <a:gd name="T83" fmla="*/ 66 h 102"/>
                  <a:gd name="T84" fmla="*/ 1464 w 1522"/>
                  <a:gd name="T85" fmla="*/ 70 h 102"/>
                  <a:gd name="T86" fmla="*/ 1394 w 1522"/>
                  <a:gd name="T87" fmla="*/ 78 h 102"/>
                  <a:gd name="T88" fmla="*/ 1300 w 1522"/>
                  <a:gd name="T89" fmla="*/ 86 h 102"/>
                  <a:gd name="T90" fmla="*/ 1188 w 1522"/>
                  <a:gd name="T91" fmla="*/ 92 h 102"/>
                  <a:gd name="T92" fmla="*/ 1058 w 1522"/>
                  <a:gd name="T93" fmla="*/ 98 h 102"/>
                  <a:gd name="T94" fmla="*/ 914 w 1522"/>
                  <a:gd name="T95" fmla="*/ 100 h 102"/>
                  <a:gd name="T96" fmla="*/ 760 w 1522"/>
                  <a:gd name="T9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2" h="102">
                    <a:moveTo>
                      <a:pt x="760" y="102"/>
                    </a:moveTo>
                    <a:lnTo>
                      <a:pt x="760" y="102"/>
                    </a:lnTo>
                    <a:lnTo>
                      <a:pt x="606" y="100"/>
                    </a:lnTo>
                    <a:lnTo>
                      <a:pt x="464" y="98"/>
                    </a:lnTo>
                    <a:lnTo>
                      <a:pt x="336" y="92"/>
                    </a:lnTo>
                    <a:lnTo>
                      <a:pt x="224" y="86"/>
                    </a:lnTo>
                    <a:lnTo>
                      <a:pt x="130" y="78"/>
                    </a:lnTo>
                    <a:lnTo>
                      <a:pt x="60" y="70"/>
                    </a:lnTo>
                    <a:lnTo>
                      <a:pt x="36" y="66"/>
                    </a:lnTo>
                    <a:lnTo>
                      <a:pt x="16" y="62"/>
                    </a:lnTo>
                    <a:lnTo>
                      <a:pt x="4" y="56"/>
                    </a:lnTo>
                    <a:lnTo>
                      <a:pt x="2" y="54"/>
                    </a:lnTo>
                    <a:lnTo>
                      <a:pt x="0" y="52"/>
                    </a:lnTo>
                    <a:lnTo>
                      <a:pt x="2" y="48"/>
                    </a:lnTo>
                    <a:lnTo>
                      <a:pt x="4" y="46"/>
                    </a:lnTo>
                    <a:lnTo>
                      <a:pt x="16" y="42"/>
                    </a:lnTo>
                    <a:lnTo>
                      <a:pt x="36" y="36"/>
                    </a:lnTo>
                    <a:lnTo>
                      <a:pt x="60" y="32"/>
                    </a:lnTo>
                    <a:lnTo>
                      <a:pt x="130" y="22"/>
                    </a:lnTo>
                    <a:lnTo>
                      <a:pt x="224" y="16"/>
                    </a:lnTo>
                    <a:lnTo>
                      <a:pt x="336" y="10"/>
                    </a:lnTo>
                    <a:lnTo>
                      <a:pt x="464" y="4"/>
                    </a:lnTo>
                    <a:lnTo>
                      <a:pt x="606" y="2"/>
                    </a:lnTo>
                    <a:lnTo>
                      <a:pt x="760" y="0"/>
                    </a:lnTo>
                    <a:lnTo>
                      <a:pt x="914" y="2"/>
                    </a:lnTo>
                    <a:lnTo>
                      <a:pt x="1058" y="4"/>
                    </a:lnTo>
                    <a:lnTo>
                      <a:pt x="1188" y="10"/>
                    </a:lnTo>
                    <a:lnTo>
                      <a:pt x="1300" y="16"/>
                    </a:lnTo>
                    <a:lnTo>
                      <a:pt x="1394" y="22"/>
                    </a:lnTo>
                    <a:lnTo>
                      <a:pt x="1464" y="32"/>
                    </a:lnTo>
                    <a:lnTo>
                      <a:pt x="1488" y="36"/>
                    </a:lnTo>
                    <a:lnTo>
                      <a:pt x="1508" y="42"/>
                    </a:lnTo>
                    <a:lnTo>
                      <a:pt x="1520" y="46"/>
                    </a:lnTo>
                    <a:lnTo>
                      <a:pt x="1522" y="48"/>
                    </a:lnTo>
                    <a:lnTo>
                      <a:pt x="1522" y="52"/>
                    </a:lnTo>
                    <a:lnTo>
                      <a:pt x="1522" y="54"/>
                    </a:lnTo>
                    <a:lnTo>
                      <a:pt x="1520" y="56"/>
                    </a:lnTo>
                    <a:lnTo>
                      <a:pt x="1508" y="62"/>
                    </a:lnTo>
                    <a:lnTo>
                      <a:pt x="1488" y="66"/>
                    </a:lnTo>
                    <a:lnTo>
                      <a:pt x="1464" y="70"/>
                    </a:lnTo>
                    <a:lnTo>
                      <a:pt x="1394" y="78"/>
                    </a:lnTo>
                    <a:lnTo>
                      <a:pt x="1300" y="86"/>
                    </a:lnTo>
                    <a:lnTo>
                      <a:pt x="1188" y="92"/>
                    </a:lnTo>
                    <a:lnTo>
                      <a:pt x="1058" y="98"/>
                    </a:lnTo>
                    <a:lnTo>
                      <a:pt x="914" y="100"/>
                    </a:lnTo>
                    <a:lnTo>
                      <a:pt x="76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6" name="Freeform 411"/>
              <p:cNvSpPr>
                <a:spLocks noChangeArrowheads="1"/>
              </p:cNvSpPr>
              <p:nvPr/>
            </p:nvSpPr>
            <p:spPr bwMode="auto">
              <a:xfrm>
                <a:off x="6" y="0"/>
                <a:ext cx="1532" cy="102"/>
              </a:xfrm>
              <a:custGeom>
                <a:avLst/>
                <a:gdLst>
                  <a:gd name="T0" fmla="*/ 764 w 1532"/>
                  <a:gd name="T1" fmla="*/ 0 h 102"/>
                  <a:gd name="T2" fmla="*/ 764 w 1532"/>
                  <a:gd name="T3" fmla="*/ 0 h 102"/>
                  <a:gd name="T4" fmla="*/ 610 w 1532"/>
                  <a:gd name="T5" fmla="*/ 2 h 102"/>
                  <a:gd name="T6" fmla="*/ 466 w 1532"/>
                  <a:gd name="T7" fmla="*/ 4 h 102"/>
                  <a:gd name="T8" fmla="*/ 336 w 1532"/>
                  <a:gd name="T9" fmla="*/ 10 h 102"/>
                  <a:gd name="T10" fmla="*/ 224 w 1532"/>
                  <a:gd name="T11" fmla="*/ 16 h 102"/>
                  <a:gd name="T12" fmla="*/ 130 w 1532"/>
                  <a:gd name="T13" fmla="*/ 22 h 102"/>
                  <a:gd name="T14" fmla="*/ 60 w 1532"/>
                  <a:gd name="T15" fmla="*/ 32 h 102"/>
                  <a:gd name="T16" fmla="*/ 34 w 1532"/>
                  <a:gd name="T17" fmla="*/ 36 h 102"/>
                  <a:gd name="T18" fmla="*/ 16 w 1532"/>
                  <a:gd name="T19" fmla="*/ 42 h 102"/>
                  <a:gd name="T20" fmla="*/ 4 w 1532"/>
                  <a:gd name="T21" fmla="*/ 46 h 102"/>
                  <a:gd name="T22" fmla="*/ 0 w 1532"/>
                  <a:gd name="T23" fmla="*/ 48 h 102"/>
                  <a:gd name="T24" fmla="*/ 0 w 1532"/>
                  <a:gd name="T25" fmla="*/ 52 h 102"/>
                  <a:gd name="T26" fmla="*/ 0 w 1532"/>
                  <a:gd name="T27" fmla="*/ 52 h 102"/>
                  <a:gd name="T28" fmla="*/ 0 w 1532"/>
                  <a:gd name="T29" fmla="*/ 54 h 102"/>
                  <a:gd name="T30" fmla="*/ 4 w 1532"/>
                  <a:gd name="T31" fmla="*/ 56 h 102"/>
                  <a:gd name="T32" fmla="*/ 16 w 1532"/>
                  <a:gd name="T33" fmla="*/ 62 h 102"/>
                  <a:gd name="T34" fmla="*/ 34 w 1532"/>
                  <a:gd name="T35" fmla="*/ 66 h 102"/>
                  <a:gd name="T36" fmla="*/ 60 w 1532"/>
                  <a:gd name="T37" fmla="*/ 70 h 102"/>
                  <a:gd name="T38" fmla="*/ 130 w 1532"/>
                  <a:gd name="T39" fmla="*/ 80 h 102"/>
                  <a:gd name="T40" fmla="*/ 224 w 1532"/>
                  <a:gd name="T41" fmla="*/ 86 h 102"/>
                  <a:gd name="T42" fmla="*/ 336 w 1532"/>
                  <a:gd name="T43" fmla="*/ 92 h 102"/>
                  <a:gd name="T44" fmla="*/ 466 w 1532"/>
                  <a:gd name="T45" fmla="*/ 98 h 102"/>
                  <a:gd name="T46" fmla="*/ 610 w 1532"/>
                  <a:gd name="T47" fmla="*/ 100 h 102"/>
                  <a:gd name="T48" fmla="*/ 764 w 1532"/>
                  <a:gd name="T49" fmla="*/ 102 h 102"/>
                  <a:gd name="T50" fmla="*/ 764 w 1532"/>
                  <a:gd name="T51" fmla="*/ 102 h 102"/>
                  <a:gd name="T52" fmla="*/ 920 w 1532"/>
                  <a:gd name="T53" fmla="*/ 100 h 102"/>
                  <a:gd name="T54" fmla="*/ 1064 w 1532"/>
                  <a:gd name="T55" fmla="*/ 98 h 102"/>
                  <a:gd name="T56" fmla="*/ 1194 w 1532"/>
                  <a:gd name="T57" fmla="*/ 92 h 102"/>
                  <a:gd name="T58" fmla="*/ 1308 w 1532"/>
                  <a:gd name="T59" fmla="*/ 86 h 102"/>
                  <a:gd name="T60" fmla="*/ 1402 w 1532"/>
                  <a:gd name="T61" fmla="*/ 80 h 102"/>
                  <a:gd name="T62" fmla="*/ 1472 w 1532"/>
                  <a:gd name="T63" fmla="*/ 70 h 102"/>
                  <a:gd name="T64" fmla="*/ 1498 w 1532"/>
                  <a:gd name="T65" fmla="*/ 66 h 102"/>
                  <a:gd name="T66" fmla="*/ 1516 w 1532"/>
                  <a:gd name="T67" fmla="*/ 62 h 102"/>
                  <a:gd name="T68" fmla="*/ 1528 w 1532"/>
                  <a:gd name="T69" fmla="*/ 56 h 102"/>
                  <a:gd name="T70" fmla="*/ 1532 w 1532"/>
                  <a:gd name="T71" fmla="*/ 54 h 102"/>
                  <a:gd name="T72" fmla="*/ 1532 w 1532"/>
                  <a:gd name="T73" fmla="*/ 52 h 102"/>
                  <a:gd name="T74" fmla="*/ 1532 w 1532"/>
                  <a:gd name="T75" fmla="*/ 52 h 102"/>
                  <a:gd name="T76" fmla="*/ 1532 w 1532"/>
                  <a:gd name="T77" fmla="*/ 48 h 102"/>
                  <a:gd name="T78" fmla="*/ 1528 w 1532"/>
                  <a:gd name="T79" fmla="*/ 46 h 102"/>
                  <a:gd name="T80" fmla="*/ 1516 w 1532"/>
                  <a:gd name="T81" fmla="*/ 42 h 102"/>
                  <a:gd name="T82" fmla="*/ 1498 w 1532"/>
                  <a:gd name="T83" fmla="*/ 36 h 102"/>
                  <a:gd name="T84" fmla="*/ 1472 w 1532"/>
                  <a:gd name="T85" fmla="*/ 32 h 102"/>
                  <a:gd name="T86" fmla="*/ 1402 w 1532"/>
                  <a:gd name="T87" fmla="*/ 22 h 102"/>
                  <a:gd name="T88" fmla="*/ 1308 w 1532"/>
                  <a:gd name="T89" fmla="*/ 16 h 102"/>
                  <a:gd name="T90" fmla="*/ 1194 w 1532"/>
                  <a:gd name="T91" fmla="*/ 10 h 102"/>
                  <a:gd name="T92" fmla="*/ 1064 w 1532"/>
                  <a:gd name="T93" fmla="*/ 4 h 102"/>
                  <a:gd name="T94" fmla="*/ 920 w 1532"/>
                  <a:gd name="T95" fmla="*/ 2 h 102"/>
                  <a:gd name="T96" fmla="*/ 764 w 153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2" h="102">
                    <a:moveTo>
                      <a:pt x="764" y="0"/>
                    </a:moveTo>
                    <a:lnTo>
                      <a:pt x="764" y="0"/>
                    </a:lnTo>
                    <a:lnTo>
                      <a:pt x="610" y="2"/>
                    </a:lnTo>
                    <a:lnTo>
                      <a:pt x="466" y="4"/>
                    </a:lnTo>
                    <a:lnTo>
                      <a:pt x="336" y="10"/>
                    </a:lnTo>
                    <a:lnTo>
                      <a:pt x="224" y="16"/>
                    </a:lnTo>
                    <a:lnTo>
                      <a:pt x="130" y="22"/>
                    </a:lnTo>
                    <a:lnTo>
                      <a:pt x="60" y="32"/>
                    </a:lnTo>
                    <a:lnTo>
                      <a:pt x="34" y="36"/>
                    </a:lnTo>
                    <a:lnTo>
                      <a:pt x="16" y="42"/>
                    </a:lnTo>
                    <a:lnTo>
                      <a:pt x="4" y="46"/>
                    </a:lnTo>
                    <a:lnTo>
                      <a:pt x="0" y="48"/>
                    </a:lnTo>
                    <a:lnTo>
                      <a:pt x="0" y="52"/>
                    </a:lnTo>
                    <a:lnTo>
                      <a:pt x="0" y="54"/>
                    </a:lnTo>
                    <a:lnTo>
                      <a:pt x="4" y="56"/>
                    </a:lnTo>
                    <a:lnTo>
                      <a:pt x="16" y="62"/>
                    </a:lnTo>
                    <a:lnTo>
                      <a:pt x="34" y="66"/>
                    </a:lnTo>
                    <a:lnTo>
                      <a:pt x="60" y="70"/>
                    </a:lnTo>
                    <a:lnTo>
                      <a:pt x="130" y="80"/>
                    </a:lnTo>
                    <a:lnTo>
                      <a:pt x="224" y="86"/>
                    </a:lnTo>
                    <a:lnTo>
                      <a:pt x="336" y="92"/>
                    </a:lnTo>
                    <a:lnTo>
                      <a:pt x="466" y="98"/>
                    </a:lnTo>
                    <a:lnTo>
                      <a:pt x="610" y="100"/>
                    </a:lnTo>
                    <a:lnTo>
                      <a:pt x="764" y="102"/>
                    </a:lnTo>
                    <a:lnTo>
                      <a:pt x="920" y="100"/>
                    </a:lnTo>
                    <a:lnTo>
                      <a:pt x="1064" y="98"/>
                    </a:lnTo>
                    <a:lnTo>
                      <a:pt x="1194" y="92"/>
                    </a:lnTo>
                    <a:lnTo>
                      <a:pt x="1308" y="86"/>
                    </a:lnTo>
                    <a:lnTo>
                      <a:pt x="1402" y="80"/>
                    </a:lnTo>
                    <a:lnTo>
                      <a:pt x="1472" y="70"/>
                    </a:lnTo>
                    <a:lnTo>
                      <a:pt x="1498" y="66"/>
                    </a:lnTo>
                    <a:lnTo>
                      <a:pt x="1516" y="62"/>
                    </a:lnTo>
                    <a:lnTo>
                      <a:pt x="1528" y="56"/>
                    </a:lnTo>
                    <a:lnTo>
                      <a:pt x="1532" y="54"/>
                    </a:lnTo>
                    <a:lnTo>
                      <a:pt x="1532" y="52"/>
                    </a:lnTo>
                    <a:lnTo>
                      <a:pt x="1532" y="48"/>
                    </a:lnTo>
                    <a:lnTo>
                      <a:pt x="1528" y="46"/>
                    </a:lnTo>
                    <a:lnTo>
                      <a:pt x="1516" y="42"/>
                    </a:lnTo>
                    <a:lnTo>
                      <a:pt x="1498" y="36"/>
                    </a:lnTo>
                    <a:lnTo>
                      <a:pt x="1472" y="32"/>
                    </a:lnTo>
                    <a:lnTo>
                      <a:pt x="1402" y="22"/>
                    </a:lnTo>
                    <a:lnTo>
                      <a:pt x="1308" y="16"/>
                    </a:lnTo>
                    <a:lnTo>
                      <a:pt x="1194" y="10"/>
                    </a:lnTo>
                    <a:lnTo>
                      <a:pt x="1064" y="4"/>
                    </a:lnTo>
                    <a:lnTo>
                      <a:pt x="920" y="2"/>
                    </a:lnTo>
                    <a:lnTo>
                      <a:pt x="7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7" name="Freeform 412"/>
              <p:cNvSpPr>
                <a:spLocks noEditPoints="1" noChangeArrowheads="1"/>
              </p:cNvSpPr>
              <p:nvPr/>
            </p:nvSpPr>
            <p:spPr bwMode="auto">
              <a:xfrm>
                <a:off x="10" y="0"/>
                <a:ext cx="1522" cy="102"/>
              </a:xfrm>
              <a:custGeom>
                <a:avLst/>
                <a:gdLst>
                  <a:gd name="T0" fmla="*/ 760 w 1522"/>
                  <a:gd name="T1" fmla="*/ 100 h 102"/>
                  <a:gd name="T2" fmla="*/ 466 w 1522"/>
                  <a:gd name="T3" fmla="*/ 96 h 102"/>
                  <a:gd name="T4" fmla="*/ 226 w 1522"/>
                  <a:gd name="T5" fmla="*/ 86 h 102"/>
                  <a:gd name="T6" fmla="*/ 66 w 1522"/>
                  <a:gd name="T7" fmla="*/ 70 h 102"/>
                  <a:gd name="T8" fmla="*/ 22 w 1522"/>
                  <a:gd name="T9" fmla="*/ 62 h 102"/>
                  <a:gd name="T10" fmla="*/ 8 w 1522"/>
                  <a:gd name="T11" fmla="*/ 54 h 102"/>
                  <a:gd name="T12" fmla="*/ 6 w 1522"/>
                  <a:gd name="T13" fmla="*/ 52 h 102"/>
                  <a:gd name="T14" fmla="*/ 10 w 1522"/>
                  <a:gd name="T15" fmla="*/ 46 h 102"/>
                  <a:gd name="T16" fmla="*/ 40 w 1522"/>
                  <a:gd name="T17" fmla="*/ 36 h 102"/>
                  <a:gd name="T18" fmla="*/ 134 w 1522"/>
                  <a:gd name="T19" fmla="*/ 24 h 102"/>
                  <a:gd name="T20" fmla="*/ 338 w 1522"/>
                  <a:gd name="T21" fmla="*/ 10 h 102"/>
                  <a:gd name="T22" fmla="*/ 608 w 1522"/>
                  <a:gd name="T23" fmla="*/ 2 h 102"/>
                  <a:gd name="T24" fmla="*/ 760 w 1522"/>
                  <a:gd name="T25" fmla="*/ 2 h 102"/>
                  <a:gd name="T26" fmla="*/ 1056 w 1522"/>
                  <a:gd name="T27" fmla="*/ 6 h 102"/>
                  <a:gd name="T28" fmla="*/ 1298 w 1522"/>
                  <a:gd name="T29" fmla="*/ 16 h 102"/>
                  <a:gd name="T30" fmla="*/ 1458 w 1522"/>
                  <a:gd name="T31" fmla="*/ 32 h 102"/>
                  <a:gd name="T32" fmla="*/ 1502 w 1522"/>
                  <a:gd name="T33" fmla="*/ 42 h 102"/>
                  <a:gd name="T34" fmla="*/ 1516 w 1522"/>
                  <a:gd name="T35" fmla="*/ 48 h 102"/>
                  <a:gd name="T36" fmla="*/ 1518 w 1522"/>
                  <a:gd name="T37" fmla="*/ 52 h 102"/>
                  <a:gd name="T38" fmla="*/ 1514 w 1522"/>
                  <a:gd name="T39" fmla="*/ 56 h 102"/>
                  <a:gd name="T40" fmla="*/ 1484 w 1522"/>
                  <a:gd name="T41" fmla="*/ 66 h 102"/>
                  <a:gd name="T42" fmla="*/ 1390 w 1522"/>
                  <a:gd name="T43" fmla="*/ 78 h 102"/>
                  <a:gd name="T44" fmla="*/ 1186 w 1522"/>
                  <a:gd name="T45" fmla="*/ 92 h 102"/>
                  <a:gd name="T46" fmla="*/ 914 w 1522"/>
                  <a:gd name="T47" fmla="*/ 100 h 102"/>
                  <a:gd name="T48" fmla="*/ 760 w 1522"/>
                  <a:gd name="T49" fmla="*/ 0 h 102"/>
                  <a:gd name="T50" fmla="*/ 606 w 1522"/>
                  <a:gd name="T51" fmla="*/ 2 h 102"/>
                  <a:gd name="T52" fmla="*/ 336 w 1522"/>
                  <a:gd name="T53" fmla="*/ 10 h 102"/>
                  <a:gd name="T54" fmla="*/ 130 w 1522"/>
                  <a:gd name="T55" fmla="*/ 22 h 102"/>
                  <a:gd name="T56" fmla="*/ 36 w 1522"/>
                  <a:gd name="T57" fmla="*/ 36 h 102"/>
                  <a:gd name="T58" fmla="*/ 4 w 1522"/>
                  <a:gd name="T59" fmla="*/ 46 h 102"/>
                  <a:gd name="T60" fmla="*/ 0 w 1522"/>
                  <a:gd name="T61" fmla="*/ 52 h 102"/>
                  <a:gd name="T62" fmla="*/ 2 w 1522"/>
                  <a:gd name="T63" fmla="*/ 54 h 102"/>
                  <a:gd name="T64" fmla="*/ 16 w 1522"/>
                  <a:gd name="T65" fmla="*/ 62 h 102"/>
                  <a:gd name="T66" fmla="*/ 60 w 1522"/>
                  <a:gd name="T67" fmla="*/ 70 h 102"/>
                  <a:gd name="T68" fmla="*/ 224 w 1522"/>
                  <a:gd name="T69" fmla="*/ 86 h 102"/>
                  <a:gd name="T70" fmla="*/ 464 w 1522"/>
                  <a:gd name="T71" fmla="*/ 98 h 102"/>
                  <a:gd name="T72" fmla="*/ 760 w 1522"/>
                  <a:gd name="T73" fmla="*/ 102 h 102"/>
                  <a:gd name="T74" fmla="*/ 914 w 1522"/>
                  <a:gd name="T75" fmla="*/ 100 h 102"/>
                  <a:gd name="T76" fmla="*/ 1188 w 1522"/>
                  <a:gd name="T77" fmla="*/ 92 h 102"/>
                  <a:gd name="T78" fmla="*/ 1394 w 1522"/>
                  <a:gd name="T79" fmla="*/ 78 h 102"/>
                  <a:gd name="T80" fmla="*/ 1488 w 1522"/>
                  <a:gd name="T81" fmla="*/ 66 h 102"/>
                  <a:gd name="T82" fmla="*/ 1520 w 1522"/>
                  <a:gd name="T83" fmla="*/ 56 h 102"/>
                  <a:gd name="T84" fmla="*/ 1522 w 1522"/>
                  <a:gd name="T85" fmla="*/ 52 h 102"/>
                  <a:gd name="T86" fmla="*/ 1522 w 1522"/>
                  <a:gd name="T87" fmla="*/ 48 h 102"/>
                  <a:gd name="T88" fmla="*/ 1508 w 1522"/>
                  <a:gd name="T89" fmla="*/ 42 h 102"/>
                  <a:gd name="T90" fmla="*/ 1464 w 1522"/>
                  <a:gd name="T91" fmla="*/ 32 h 102"/>
                  <a:gd name="T92" fmla="*/ 1300 w 1522"/>
                  <a:gd name="T93" fmla="*/ 16 h 102"/>
                  <a:gd name="T94" fmla="*/ 1058 w 1522"/>
                  <a:gd name="T95" fmla="*/ 4 h 102"/>
                  <a:gd name="T96" fmla="*/ 760 w 152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2" h="102">
                    <a:moveTo>
                      <a:pt x="760" y="100"/>
                    </a:moveTo>
                    <a:lnTo>
                      <a:pt x="760" y="100"/>
                    </a:lnTo>
                    <a:lnTo>
                      <a:pt x="608" y="100"/>
                    </a:lnTo>
                    <a:lnTo>
                      <a:pt x="466" y="96"/>
                    </a:lnTo>
                    <a:lnTo>
                      <a:pt x="338" y="92"/>
                    </a:lnTo>
                    <a:lnTo>
                      <a:pt x="226" y="86"/>
                    </a:lnTo>
                    <a:lnTo>
                      <a:pt x="134" y="78"/>
                    </a:lnTo>
                    <a:lnTo>
                      <a:pt x="66" y="70"/>
                    </a:lnTo>
                    <a:lnTo>
                      <a:pt x="40" y="66"/>
                    </a:lnTo>
                    <a:lnTo>
                      <a:pt x="22" y="62"/>
                    </a:lnTo>
                    <a:lnTo>
                      <a:pt x="10" y="56"/>
                    </a:lnTo>
                    <a:lnTo>
                      <a:pt x="8" y="54"/>
                    </a:lnTo>
                    <a:lnTo>
                      <a:pt x="6" y="52"/>
                    </a:lnTo>
                    <a:lnTo>
                      <a:pt x="8" y="48"/>
                    </a:lnTo>
                    <a:lnTo>
                      <a:pt x="10" y="46"/>
                    </a:lnTo>
                    <a:lnTo>
                      <a:pt x="22" y="42"/>
                    </a:lnTo>
                    <a:lnTo>
                      <a:pt x="40" y="36"/>
                    </a:lnTo>
                    <a:lnTo>
                      <a:pt x="66" y="32"/>
                    </a:lnTo>
                    <a:lnTo>
                      <a:pt x="134" y="24"/>
                    </a:lnTo>
                    <a:lnTo>
                      <a:pt x="226" y="16"/>
                    </a:lnTo>
                    <a:lnTo>
                      <a:pt x="338" y="10"/>
                    </a:lnTo>
                    <a:lnTo>
                      <a:pt x="466" y="6"/>
                    </a:lnTo>
                    <a:lnTo>
                      <a:pt x="608" y="2"/>
                    </a:lnTo>
                    <a:lnTo>
                      <a:pt x="760" y="2"/>
                    </a:lnTo>
                    <a:lnTo>
                      <a:pt x="914" y="2"/>
                    </a:lnTo>
                    <a:lnTo>
                      <a:pt x="1056" y="6"/>
                    </a:lnTo>
                    <a:lnTo>
                      <a:pt x="1186" y="10"/>
                    </a:lnTo>
                    <a:lnTo>
                      <a:pt x="1298" y="16"/>
                    </a:lnTo>
                    <a:lnTo>
                      <a:pt x="1390" y="24"/>
                    </a:lnTo>
                    <a:lnTo>
                      <a:pt x="1458" y="32"/>
                    </a:lnTo>
                    <a:lnTo>
                      <a:pt x="1484" y="36"/>
                    </a:lnTo>
                    <a:lnTo>
                      <a:pt x="1502" y="42"/>
                    </a:lnTo>
                    <a:lnTo>
                      <a:pt x="1514" y="46"/>
                    </a:lnTo>
                    <a:lnTo>
                      <a:pt x="1516" y="48"/>
                    </a:lnTo>
                    <a:lnTo>
                      <a:pt x="1518" y="52"/>
                    </a:lnTo>
                    <a:lnTo>
                      <a:pt x="1516" y="54"/>
                    </a:lnTo>
                    <a:lnTo>
                      <a:pt x="1514" y="56"/>
                    </a:lnTo>
                    <a:lnTo>
                      <a:pt x="1502" y="62"/>
                    </a:lnTo>
                    <a:lnTo>
                      <a:pt x="1484" y="66"/>
                    </a:lnTo>
                    <a:lnTo>
                      <a:pt x="1458" y="70"/>
                    </a:lnTo>
                    <a:lnTo>
                      <a:pt x="1390" y="78"/>
                    </a:lnTo>
                    <a:lnTo>
                      <a:pt x="1298" y="86"/>
                    </a:lnTo>
                    <a:lnTo>
                      <a:pt x="1186" y="92"/>
                    </a:lnTo>
                    <a:lnTo>
                      <a:pt x="1056" y="96"/>
                    </a:lnTo>
                    <a:lnTo>
                      <a:pt x="914" y="100"/>
                    </a:lnTo>
                    <a:lnTo>
                      <a:pt x="760" y="100"/>
                    </a:lnTo>
                    <a:close/>
                    <a:moveTo>
                      <a:pt x="760" y="0"/>
                    </a:moveTo>
                    <a:lnTo>
                      <a:pt x="760" y="0"/>
                    </a:lnTo>
                    <a:lnTo>
                      <a:pt x="606" y="2"/>
                    </a:lnTo>
                    <a:lnTo>
                      <a:pt x="464" y="4"/>
                    </a:lnTo>
                    <a:lnTo>
                      <a:pt x="336" y="10"/>
                    </a:lnTo>
                    <a:lnTo>
                      <a:pt x="224" y="16"/>
                    </a:lnTo>
                    <a:lnTo>
                      <a:pt x="130" y="22"/>
                    </a:lnTo>
                    <a:lnTo>
                      <a:pt x="60" y="32"/>
                    </a:lnTo>
                    <a:lnTo>
                      <a:pt x="36" y="36"/>
                    </a:lnTo>
                    <a:lnTo>
                      <a:pt x="16" y="42"/>
                    </a:lnTo>
                    <a:lnTo>
                      <a:pt x="4" y="46"/>
                    </a:lnTo>
                    <a:lnTo>
                      <a:pt x="2" y="48"/>
                    </a:lnTo>
                    <a:lnTo>
                      <a:pt x="0" y="52"/>
                    </a:lnTo>
                    <a:lnTo>
                      <a:pt x="2" y="54"/>
                    </a:lnTo>
                    <a:lnTo>
                      <a:pt x="4" y="56"/>
                    </a:lnTo>
                    <a:lnTo>
                      <a:pt x="16" y="62"/>
                    </a:lnTo>
                    <a:lnTo>
                      <a:pt x="36" y="66"/>
                    </a:lnTo>
                    <a:lnTo>
                      <a:pt x="60" y="70"/>
                    </a:lnTo>
                    <a:lnTo>
                      <a:pt x="130" y="78"/>
                    </a:lnTo>
                    <a:lnTo>
                      <a:pt x="224" y="86"/>
                    </a:lnTo>
                    <a:lnTo>
                      <a:pt x="336" y="92"/>
                    </a:lnTo>
                    <a:lnTo>
                      <a:pt x="464" y="98"/>
                    </a:lnTo>
                    <a:lnTo>
                      <a:pt x="606" y="100"/>
                    </a:lnTo>
                    <a:lnTo>
                      <a:pt x="760" y="102"/>
                    </a:lnTo>
                    <a:lnTo>
                      <a:pt x="914" y="100"/>
                    </a:lnTo>
                    <a:lnTo>
                      <a:pt x="1058" y="98"/>
                    </a:lnTo>
                    <a:lnTo>
                      <a:pt x="1188" y="92"/>
                    </a:lnTo>
                    <a:lnTo>
                      <a:pt x="1300" y="86"/>
                    </a:lnTo>
                    <a:lnTo>
                      <a:pt x="1394" y="78"/>
                    </a:lnTo>
                    <a:lnTo>
                      <a:pt x="1464" y="70"/>
                    </a:lnTo>
                    <a:lnTo>
                      <a:pt x="1488" y="66"/>
                    </a:lnTo>
                    <a:lnTo>
                      <a:pt x="1508" y="62"/>
                    </a:lnTo>
                    <a:lnTo>
                      <a:pt x="1520" y="56"/>
                    </a:lnTo>
                    <a:lnTo>
                      <a:pt x="1522" y="54"/>
                    </a:lnTo>
                    <a:lnTo>
                      <a:pt x="1522" y="52"/>
                    </a:lnTo>
                    <a:lnTo>
                      <a:pt x="1522" y="48"/>
                    </a:lnTo>
                    <a:lnTo>
                      <a:pt x="1520" y="46"/>
                    </a:lnTo>
                    <a:lnTo>
                      <a:pt x="1508" y="42"/>
                    </a:lnTo>
                    <a:lnTo>
                      <a:pt x="1488" y="36"/>
                    </a:lnTo>
                    <a:lnTo>
                      <a:pt x="1464" y="32"/>
                    </a:lnTo>
                    <a:lnTo>
                      <a:pt x="1394" y="22"/>
                    </a:lnTo>
                    <a:lnTo>
                      <a:pt x="1300" y="16"/>
                    </a:lnTo>
                    <a:lnTo>
                      <a:pt x="1188" y="10"/>
                    </a:lnTo>
                    <a:lnTo>
                      <a:pt x="1058" y="4"/>
                    </a:lnTo>
                    <a:lnTo>
                      <a:pt x="914" y="2"/>
                    </a:lnTo>
                    <a:lnTo>
                      <a:pt x="760" y="0"/>
                    </a:lnTo>
                    <a:close/>
                  </a:path>
                </a:pathLst>
              </a:custGeom>
              <a:solidFill>
                <a:srgbClr val="CBC6C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8" name="Freeform 413"/>
              <p:cNvSpPr>
                <a:spLocks noChangeArrowheads="1"/>
              </p:cNvSpPr>
              <p:nvPr/>
            </p:nvSpPr>
            <p:spPr bwMode="auto">
              <a:xfrm>
                <a:off x="16" y="2"/>
                <a:ext cx="1512" cy="98"/>
              </a:xfrm>
              <a:custGeom>
                <a:avLst/>
                <a:gdLst>
                  <a:gd name="T0" fmla="*/ 754 w 1512"/>
                  <a:gd name="T1" fmla="*/ 98 h 98"/>
                  <a:gd name="T2" fmla="*/ 754 w 1512"/>
                  <a:gd name="T3" fmla="*/ 98 h 98"/>
                  <a:gd name="T4" fmla="*/ 602 w 1512"/>
                  <a:gd name="T5" fmla="*/ 98 h 98"/>
                  <a:gd name="T6" fmla="*/ 460 w 1512"/>
                  <a:gd name="T7" fmla="*/ 94 h 98"/>
                  <a:gd name="T8" fmla="*/ 332 w 1512"/>
                  <a:gd name="T9" fmla="*/ 90 h 98"/>
                  <a:gd name="T10" fmla="*/ 220 w 1512"/>
                  <a:gd name="T11" fmla="*/ 84 h 98"/>
                  <a:gd name="T12" fmla="*/ 128 w 1512"/>
                  <a:gd name="T13" fmla="*/ 76 h 98"/>
                  <a:gd name="T14" fmla="*/ 60 w 1512"/>
                  <a:gd name="T15" fmla="*/ 68 h 98"/>
                  <a:gd name="T16" fmla="*/ 34 w 1512"/>
                  <a:gd name="T17" fmla="*/ 64 h 98"/>
                  <a:gd name="T18" fmla="*/ 16 w 1512"/>
                  <a:gd name="T19" fmla="*/ 60 h 98"/>
                  <a:gd name="T20" fmla="*/ 4 w 1512"/>
                  <a:gd name="T21" fmla="*/ 54 h 98"/>
                  <a:gd name="T22" fmla="*/ 2 w 1512"/>
                  <a:gd name="T23" fmla="*/ 52 h 98"/>
                  <a:gd name="T24" fmla="*/ 0 w 1512"/>
                  <a:gd name="T25" fmla="*/ 50 h 98"/>
                  <a:gd name="T26" fmla="*/ 0 w 1512"/>
                  <a:gd name="T27" fmla="*/ 50 h 98"/>
                  <a:gd name="T28" fmla="*/ 2 w 1512"/>
                  <a:gd name="T29" fmla="*/ 46 h 98"/>
                  <a:gd name="T30" fmla="*/ 4 w 1512"/>
                  <a:gd name="T31" fmla="*/ 44 h 98"/>
                  <a:gd name="T32" fmla="*/ 16 w 1512"/>
                  <a:gd name="T33" fmla="*/ 40 h 98"/>
                  <a:gd name="T34" fmla="*/ 34 w 1512"/>
                  <a:gd name="T35" fmla="*/ 34 h 98"/>
                  <a:gd name="T36" fmla="*/ 60 w 1512"/>
                  <a:gd name="T37" fmla="*/ 30 h 98"/>
                  <a:gd name="T38" fmla="*/ 128 w 1512"/>
                  <a:gd name="T39" fmla="*/ 22 h 98"/>
                  <a:gd name="T40" fmla="*/ 220 w 1512"/>
                  <a:gd name="T41" fmla="*/ 14 h 98"/>
                  <a:gd name="T42" fmla="*/ 332 w 1512"/>
                  <a:gd name="T43" fmla="*/ 8 h 98"/>
                  <a:gd name="T44" fmla="*/ 460 w 1512"/>
                  <a:gd name="T45" fmla="*/ 4 h 98"/>
                  <a:gd name="T46" fmla="*/ 602 w 1512"/>
                  <a:gd name="T47" fmla="*/ 0 h 98"/>
                  <a:gd name="T48" fmla="*/ 754 w 1512"/>
                  <a:gd name="T49" fmla="*/ 0 h 98"/>
                  <a:gd name="T50" fmla="*/ 754 w 1512"/>
                  <a:gd name="T51" fmla="*/ 0 h 98"/>
                  <a:gd name="T52" fmla="*/ 908 w 1512"/>
                  <a:gd name="T53" fmla="*/ 0 h 98"/>
                  <a:gd name="T54" fmla="*/ 1050 w 1512"/>
                  <a:gd name="T55" fmla="*/ 4 h 98"/>
                  <a:gd name="T56" fmla="*/ 1180 w 1512"/>
                  <a:gd name="T57" fmla="*/ 8 h 98"/>
                  <a:gd name="T58" fmla="*/ 1292 w 1512"/>
                  <a:gd name="T59" fmla="*/ 14 h 98"/>
                  <a:gd name="T60" fmla="*/ 1384 w 1512"/>
                  <a:gd name="T61" fmla="*/ 22 h 98"/>
                  <a:gd name="T62" fmla="*/ 1452 w 1512"/>
                  <a:gd name="T63" fmla="*/ 30 h 98"/>
                  <a:gd name="T64" fmla="*/ 1478 w 1512"/>
                  <a:gd name="T65" fmla="*/ 34 h 98"/>
                  <a:gd name="T66" fmla="*/ 1496 w 1512"/>
                  <a:gd name="T67" fmla="*/ 40 h 98"/>
                  <a:gd name="T68" fmla="*/ 1508 w 1512"/>
                  <a:gd name="T69" fmla="*/ 44 h 98"/>
                  <a:gd name="T70" fmla="*/ 1510 w 1512"/>
                  <a:gd name="T71" fmla="*/ 46 h 98"/>
                  <a:gd name="T72" fmla="*/ 1512 w 1512"/>
                  <a:gd name="T73" fmla="*/ 50 h 98"/>
                  <a:gd name="T74" fmla="*/ 1512 w 1512"/>
                  <a:gd name="T75" fmla="*/ 50 h 98"/>
                  <a:gd name="T76" fmla="*/ 1510 w 1512"/>
                  <a:gd name="T77" fmla="*/ 52 h 98"/>
                  <a:gd name="T78" fmla="*/ 1508 w 1512"/>
                  <a:gd name="T79" fmla="*/ 54 h 98"/>
                  <a:gd name="T80" fmla="*/ 1496 w 1512"/>
                  <a:gd name="T81" fmla="*/ 60 h 98"/>
                  <a:gd name="T82" fmla="*/ 1478 w 1512"/>
                  <a:gd name="T83" fmla="*/ 64 h 98"/>
                  <a:gd name="T84" fmla="*/ 1452 w 1512"/>
                  <a:gd name="T85" fmla="*/ 68 h 98"/>
                  <a:gd name="T86" fmla="*/ 1384 w 1512"/>
                  <a:gd name="T87" fmla="*/ 76 h 98"/>
                  <a:gd name="T88" fmla="*/ 1292 w 1512"/>
                  <a:gd name="T89" fmla="*/ 84 h 98"/>
                  <a:gd name="T90" fmla="*/ 1180 w 1512"/>
                  <a:gd name="T91" fmla="*/ 90 h 98"/>
                  <a:gd name="T92" fmla="*/ 1050 w 1512"/>
                  <a:gd name="T93" fmla="*/ 94 h 98"/>
                  <a:gd name="T94" fmla="*/ 908 w 1512"/>
                  <a:gd name="T95" fmla="*/ 98 h 98"/>
                  <a:gd name="T96" fmla="*/ 754 w 1512"/>
                  <a:gd name="T9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2" h="98">
                    <a:moveTo>
                      <a:pt x="754" y="98"/>
                    </a:moveTo>
                    <a:lnTo>
                      <a:pt x="754" y="98"/>
                    </a:lnTo>
                    <a:lnTo>
                      <a:pt x="602" y="98"/>
                    </a:lnTo>
                    <a:lnTo>
                      <a:pt x="460" y="94"/>
                    </a:lnTo>
                    <a:lnTo>
                      <a:pt x="332" y="90"/>
                    </a:lnTo>
                    <a:lnTo>
                      <a:pt x="220" y="84"/>
                    </a:lnTo>
                    <a:lnTo>
                      <a:pt x="128" y="76"/>
                    </a:lnTo>
                    <a:lnTo>
                      <a:pt x="60" y="68"/>
                    </a:lnTo>
                    <a:lnTo>
                      <a:pt x="34" y="64"/>
                    </a:lnTo>
                    <a:lnTo>
                      <a:pt x="16" y="60"/>
                    </a:lnTo>
                    <a:lnTo>
                      <a:pt x="4" y="54"/>
                    </a:lnTo>
                    <a:lnTo>
                      <a:pt x="2" y="52"/>
                    </a:lnTo>
                    <a:lnTo>
                      <a:pt x="0" y="50"/>
                    </a:lnTo>
                    <a:lnTo>
                      <a:pt x="2" y="46"/>
                    </a:lnTo>
                    <a:lnTo>
                      <a:pt x="4" y="44"/>
                    </a:lnTo>
                    <a:lnTo>
                      <a:pt x="16" y="40"/>
                    </a:lnTo>
                    <a:lnTo>
                      <a:pt x="34" y="34"/>
                    </a:lnTo>
                    <a:lnTo>
                      <a:pt x="60" y="30"/>
                    </a:lnTo>
                    <a:lnTo>
                      <a:pt x="128" y="22"/>
                    </a:lnTo>
                    <a:lnTo>
                      <a:pt x="220" y="14"/>
                    </a:lnTo>
                    <a:lnTo>
                      <a:pt x="332" y="8"/>
                    </a:lnTo>
                    <a:lnTo>
                      <a:pt x="460" y="4"/>
                    </a:lnTo>
                    <a:lnTo>
                      <a:pt x="602" y="0"/>
                    </a:lnTo>
                    <a:lnTo>
                      <a:pt x="754" y="0"/>
                    </a:lnTo>
                    <a:lnTo>
                      <a:pt x="908" y="0"/>
                    </a:lnTo>
                    <a:lnTo>
                      <a:pt x="1050" y="4"/>
                    </a:lnTo>
                    <a:lnTo>
                      <a:pt x="1180" y="8"/>
                    </a:lnTo>
                    <a:lnTo>
                      <a:pt x="1292" y="14"/>
                    </a:lnTo>
                    <a:lnTo>
                      <a:pt x="1384" y="22"/>
                    </a:lnTo>
                    <a:lnTo>
                      <a:pt x="1452" y="30"/>
                    </a:lnTo>
                    <a:lnTo>
                      <a:pt x="1478" y="34"/>
                    </a:lnTo>
                    <a:lnTo>
                      <a:pt x="1496" y="40"/>
                    </a:lnTo>
                    <a:lnTo>
                      <a:pt x="1508" y="44"/>
                    </a:lnTo>
                    <a:lnTo>
                      <a:pt x="1510" y="46"/>
                    </a:lnTo>
                    <a:lnTo>
                      <a:pt x="1512" y="50"/>
                    </a:lnTo>
                    <a:lnTo>
                      <a:pt x="1510" y="52"/>
                    </a:lnTo>
                    <a:lnTo>
                      <a:pt x="1508" y="54"/>
                    </a:lnTo>
                    <a:lnTo>
                      <a:pt x="1496" y="60"/>
                    </a:lnTo>
                    <a:lnTo>
                      <a:pt x="1478" y="64"/>
                    </a:lnTo>
                    <a:lnTo>
                      <a:pt x="1452" y="68"/>
                    </a:lnTo>
                    <a:lnTo>
                      <a:pt x="1384" y="76"/>
                    </a:lnTo>
                    <a:lnTo>
                      <a:pt x="1292" y="84"/>
                    </a:lnTo>
                    <a:lnTo>
                      <a:pt x="1180" y="90"/>
                    </a:lnTo>
                    <a:lnTo>
                      <a:pt x="1050" y="94"/>
                    </a:lnTo>
                    <a:lnTo>
                      <a:pt x="908" y="98"/>
                    </a:lnTo>
                    <a:lnTo>
                      <a:pt x="754"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09" name="Freeform 414"/>
              <p:cNvSpPr>
                <a:spLocks noChangeArrowheads="1"/>
              </p:cNvSpPr>
              <p:nvPr/>
            </p:nvSpPr>
            <p:spPr bwMode="auto">
              <a:xfrm>
                <a:off x="10" y="0"/>
                <a:ext cx="1522" cy="102"/>
              </a:xfrm>
              <a:custGeom>
                <a:avLst/>
                <a:gdLst>
                  <a:gd name="T0" fmla="*/ 760 w 1522"/>
                  <a:gd name="T1" fmla="*/ 0 h 102"/>
                  <a:gd name="T2" fmla="*/ 760 w 1522"/>
                  <a:gd name="T3" fmla="*/ 0 h 102"/>
                  <a:gd name="T4" fmla="*/ 606 w 1522"/>
                  <a:gd name="T5" fmla="*/ 2 h 102"/>
                  <a:gd name="T6" fmla="*/ 464 w 1522"/>
                  <a:gd name="T7" fmla="*/ 4 h 102"/>
                  <a:gd name="T8" fmla="*/ 336 w 1522"/>
                  <a:gd name="T9" fmla="*/ 10 h 102"/>
                  <a:gd name="T10" fmla="*/ 224 w 1522"/>
                  <a:gd name="T11" fmla="*/ 16 h 102"/>
                  <a:gd name="T12" fmla="*/ 130 w 1522"/>
                  <a:gd name="T13" fmla="*/ 22 h 102"/>
                  <a:gd name="T14" fmla="*/ 60 w 1522"/>
                  <a:gd name="T15" fmla="*/ 32 h 102"/>
                  <a:gd name="T16" fmla="*/ 36 w 1522"/>
                  <a:gd name="T17" fmla="*/ 36 h 102"/>
                  <a:gd name="T18" fmla="*/ 16 w 1522"/>
                  <a:gd name="T19" fmla="*/ 42 h 102"/>
                  <a:gd name="T20" fmla="*/ 4 w 1522"/>
                  <a:gd name="T21" fmla="*/ 46 h 102"/>
                  <a:gd name="T22" fmla="*/ 2 w 1522"/>
                  <a:gd name="T23" fmla="*/ 48 h 102"/>
                  <a:gd name="T24" fmla="*/ 0 w 1522"/>
                  <a:gd name="T25" fmla="*/ 52 h 102"/>
                  <a:gd name="T26" fmla="*/ 0 w 1522"/>
                  <a:gd name="T27" fmla="*/ 52 h 102"/>
                  <a:gd name="T28" fmla="*/ 2 w 1522"/>
                  <a:gd name="T29" fmla="*/ 54 h 102"/>
                  <a:gd name="T30" fmla="*/ 4 w 1522"/>
                  <a:gd name="T31" fmla="*/ 56 h 102"/>
                  <a:gd name="T32" fmla="*/ 16 w 1522"/>
                  <a:gd name="T33" fmla="*/ 62 h 102"/>
                  <a:gd name="T34" fmla="*/ 36 w 1522"/>
                  <a:gd name="T35" fmla="*/ 66 h 102"/>
                  <a:gd name="T36" fmla="*/ 60 w 1522"/>
                  <a:gd name="T37" fmla="*/ 70 h 102"/>
                  <a:gd name="T38" fmla="*/ 130 w 1522"/>
                  <a:gd name="T39" fmla="*/ 78 h 102"/>
                  <a:gd name="T40" fmla="*/ 224 w 1522"/>
                  <a:gd name="T41" fmla="*/ 86 h 102"/>
                  <a:gd name="T42" fmla="*/ 336 w 1522"/>
                  <a:gd name="T43" fmla="*/ 92 h 102"/>
                  <a:gd name="T44" fmla="*/ 464 w 1522"/>
                  <a:gd name="T45" fmla="*/ 98 h 102"/>
                  <a:gd name="T46" fmla="*/ 606 w 1522"/>
                  <a:gd name="T47" fmla="*/ 100 h 102"/>
                  <a:gd name="T48" fmla="*/ 760 w 1522"/>
                  <a:gd name="T49" fmla="*/ 102 h 102"/>
                  <a:gd name="T50" fmla="*/ 760 w 1522"/>
                  <a:gd name="T51" fmla="*/ 102 h 102"/>
                  <a:gd name="T52" fmla="*/ 914 w 1522"/>
                  <a:gd name="T53" fmla="*/ 100 h 102"/>
                  <a:gd name="T54" fmla="*/ 1058 w 1522"/>
                  <a:gd name="T55" fmla="*/ 98 h 102"/>
                  <a:gd name="T56" fmla="*/ 1188 w 1522"/>
                  <a:gd name="T57" fmla="*/ 92 h 102"/>
                  <a:gd name="T58" fmla="*/ 1300 w 1522"/>
                  <a:gd name="T59" fmla="*/ 86 h 102"/>
                  <a:gd name="T60" fmla="*/ 1394 w 1522"/>
                  <a:gd name="T61" fmla="*/ 78 h 102"/>
                  <a:gd name="T62" fmla="*/ 1464 w 1522"/>
                  <a:gd name="T63" fmla="*/ 70 h 102"/>
                  <a:gd name="T64" fmla="*/ 1488 w 1522"/>
                  <a:gd name="T65" fmla="*/ 66 h 102"/>
                  <a:gd name="T66" fmla="*/ 1508 w 1522"/>
                  <a:gd name="T67" fmla="*/ 62 h 102"/>
                  <a:gd name="T68" fmla="*/ 1520 w 1522"/>
                  <a:gd name="T69" fmla="*/ 56 h 102"/>
                  <a:gd name="T70" fmla="*/ 1522 w 1522"/>
                  <a:gd name="T71" fmla="*/ 54 h 102"/>
                  <a:gd name="T72" fmla="*/ 1522 w 1522"/>
                  <a:gd name="T73" fmla="*/ 52 h 102"/>
                  <a:gd name="T74" fmla="*/ 1522 w 1522"/>
                  <a:gd name="T75" fmla="*/ 52 h 102"/>
                  <a:gd name="T76" fmla="*/ 1522 w 1522"/>
                  <a:gd name="T77" fmla="*/ 48 h 102"/>
                  <a:gd name="T78" fmla="*/ 1520 w 1522"/>
                  <a:gd name="T79" fmla="*/ 46 h 102"/>
                  <a:gd name="T80" fmla="*/ 1508 w 1522"/>
                  <a:gd name="T81" fmla="*/ 42 h 102"/>
                  <a:gd name="T82" fmla="*/ 1488 w 1522"/>
                  <a:gd name="T83" fmla="*/ 36 h 102"/>
                  <a:gd name="T84" fmla="*/ 1464 w 1522"/>
                  <a:gd name="T85" fmla="*/ 32 h 102"/>
                  <a:gd name="T86" fmla="*/ 1394 w 1522"/>
                  <a:gd name="T87" fmla="*/ 22 h 102"/>
                  <a:gd name="T88" fmla="*/ 1300 w 1522"/>
                  <a:gd name="T89" fmla="*/ 16 h 102"/>
                  <a:gd name="T90" fmla="*/ 1188 w 1522"/>
                  <a:gd name="T91" fmla="*/ 10 h 102"/>
                  <a:gd name="T92" fmla="*/ 1058 w 1522"/>
                  <a:gd name="T93" fmla="*/ 4 h 102"/>
                  <a:gd name="T94" fmla="*/ 914 w 1522"/>
                  <a:gd name="T95" fmla="*/ 2 h 102"/>
                  <a:gd name="T96" fmla="*/ 760 w 1522"/>
                  <a:gd name="T9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2" h="102">
                    <a:moveTo>
                      <a:pt x="760" y="0"/>
                    </a:moveTo>
                    <a:lnTo>
                      <a:pt x="760" y="0"/>
                    </a:lnTo>
                    <a:lnTo>
                      <a:pt x="606" y="2"/>
                    </a:lnTo>
                    <a:lnTo>
                      <a:pt x="464" y="4"/>
                    </a:lnTo>
                    <a:lnTo>
                      <a:pt x="336" y="10"/>
                    </a:lnTo>
                    <a:lnTo>
                      <a:pt x="224" y="16"/>
                    </a:lnTo>
                    <a:lnTo>
                      <a:pt x="130" y="22"/>
                    </a:lnTo>
                    <a:lnTo>
                      <a:pt x="60" y="32"/>
                    </a:lnTo>
                    <a:lnTo>
                      <a:pt x="36" y="36"/>
                    </a:lnTo>
                    <a:lnTo>
                      <a:pt x="16" y="42"/>
                    </a:lnTo>
                    <a:lnTo>
                      <a:pt x="4" y="46"/>
                    </a:lnTo>
                    <a:lnTo>
                      <a:pt x="2" y="48"/>
                    </a:lnTo>
                    <a:lnTo>
                      <a:pt x="0" y="52"/>
                    </a:lnTo>
                    <a:lnTo>
                      <a:pt x="2" y="54"/>
                    </a:lnTo>
                    <a:lnTo>
                      <a:pt x="4" y="56"/>
                    </a:lnTo>
                    <a:lnTo>
                      <a:pt x="16" y="62"/>
                    </a:lnTo>
                    <a:lnTo>
                      <a:pt x="36" y="66"/>
                    </a:lnTo>
                    <a:lnTo>
                      <a:pt x="60" y="70"/>
                    </a:lnTo>
                    <a:lnTo>
                      <a:pt x="130" y="78"/>
                    </a:lnTo>
                    <a:lnTo>
                      <a:pt x="224" y="86"/>
                    </a:lnTo>
                    <a:lnTo>
                      <a:pt x="336" y="92"/>
                    </a:lnTo>
                    <a:lnTo>
                      <a:pt x="464" y="98"/>
                    </a:lnTo>
                    <a:lnTo>
                      <a:pt x="606" y="100"/>
                    </a:lnTo>
                    <a:lnTo>
                      <a:pt x="760" y="102"/>
                    </a:lnTo>
                    <a:lnTo>
                      <a:pt x="914" y="100"/>
                    </a:lnTo>
                    <a:lnTo>
                      <a:pt x="1058" y="98"/>
                    </a:lnTo>
                    <a:lnTo>
                      <a:pt x="1188" y="92"/>
                    </a:lnTo>
                    <a:lnTo>
                      <a:pt x="1300" y="86"/>
                    </a:lnTo>
                    <a:lnTo>
                      <a:pt x="1394" y="78"/>
                    </a:lnTo>
                    <a:lnTo>
                      <a:pt x="1464" y="70"/>
                    </a:lnTo>
                    <a:lnTo>
                      <a:pt x="1488" y="66"/>
                    </a:lnTo>
                    <a:lnTo>
                      <a:pt x="1508" y="62"/>
                    </a:lnTo>
                    <a:lnTo>
                      <a:pt x="1520" y="56"/>
                    </a:lnTo>
                    <a:lnTo>
                      <a:pt x="1522" y="54"/>
                    </a:lnTo>
                    <a:lnTo>
                      <a:pt x="1522" y="52"/>
                    </a:lnTo>
                    <a:lnTo>
                      <a:pt x="1522" y="48"/>
                    </a:lnTo>
                    <a:lnTo>
                      <a:pt x="1520" y="46"/>
                    </a:lnTo>
                    <a:lnTo>
                      <a:pt x="1508" y="42"/>
                    </a:lnTo>
                    <a:lnTo>
                      <a:pt x="1488" y="36"/>
                    </a:lnTo>
                    <a:lnTo>
                      <a:pt x="1464" y="32"/>
                    </a:lnTo>
                    <a:lnTo>
                      <a:pt x="1394" y="22"/>
                    </a:lnTo>
                    <a:lnTo>
                      <a:pt x="1300" y="16"/>
                    </a:lnTo>
                    <a:lnTo>
                      <a:pt x="1188" y="10"/>
                    </a:lnTo>
                    <a:lnTo>
                      <a:pt x="1058" y="4"/>
                    </a:lnTo>
                    <a:lnTo>
                      <a:pt x="914" y="2"/>
                    </a:lnTo>
                    <a:lnTo>
                      <a:pt x="7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0" name="Freeform 415"/>
              <p:cNvSpPr>
                <a:spLocks noEditPoints="1" noChangeArrowheads="1"/>
              </p:cNvSpPr>
              <p:nvPr/>
            </p:nvSpPr>
            <p:spPr bwMode="auto">
              <a:xfrm>
                <a:off x="16" y="2"/>
                <a:ext cx="1512" cy="98"/>
              </a:xfrm>
              <a:custGeom>
                <a:avLst/>
                <a:gdLst>
                  <a:gd name="T0" fmla="*/ 754 w 1512"/>
                  <a:gd name="T1" fmla="*/ 98 h 98"/>
                  <a:gd name="T2" fmla="*/ 462 w 1512"/>
                  <a:gd name="T3" fmla="*/ 94 h 98"/>
                  <a:gd name="T4" fmla="*/ 224 w 1512"/>
                  <a:gd name="T5" fmla="*/ 84 h 98"/>
                  <a:gd name="T6" fmla="*/ 64 w 1512"/>
                  <a:gd name="T7" fmla="*/ 68 h 98"/>
                  <a:gd name="T8" fmla="*/ 20 w 1512"/>
                  <a:gd name="T9" fmla="*/ 60 h 98"/>
                  <a:gd name="T10" fmla="*/ 6 w 1512"/>
                  <a:gd name="T11" fmla="*/ 52 h 98"/>
                  <a:gd name="T12" fmla="*/ 6 w 1512"/>
                  <a:gd name="T13" fmla="*/ 50 h 98"/>
                  <a:gd name="T14" fmla="*/ 10 w 1512"/>
                  <a:gd name="T15" fmla="*/ 44 h 98"/>
                  <a:gd name="T16" fmla="*/ 38 w 1512"/>
                  <a:gd name="T17" fmla="*/ 34 h 98"/>
                  <a:gd name="T18" fmla="*/ 132 w 1512"/>
                  <a:gd name="T19" fmla="*/ 22 h 98"/>
                  <a:gd name="T20" fmla="*/ 336 w 1512"/>
                  <a:gd name="T21" fmla="*/ 8 h 98"/>
                  <a:gd name="T22" fmla="*/ 602 w 1512"/>
                  <a:gd name="T23" fmla="*/ 0 h 98"/>
                  <a:gd name="T24" fmla="*/ 754 w 1512"/>
                  <a:gd name="T25" fmla="*/ 0 h 98"/>
                  <a:gd name="T26" fmla="*/ 1048 w 1512"/>
                  <a:gd name="T27" fmla="*/ 4 h 98"/>
                  <a:gd name="T28" fmla="*/ 1288 w 1512"/>
                  <a:gd name="T29" fmla="*/ 14 h 98"/>
                  <a:gd name="T30" fmla="*/ 1448 w 1512"/>
                  <a:gd name="T31" fmla="*/ 30 h 98"/>
                  <a:gd name="T32" fmla="*/ 1492 w 1512"/>
                  <a:gd name="T33" fmla="*/ 40 h 98"/>
                  <a:gd name="T34" fmla="*/ 1506 w 1512"/>
                  <a:gd name="T35" fmla="*/ 46 h 98"/>
                  <a:gd name="T36" fmla="*/ 1506 w 1512"/>
                  <a:gd name="T37" fmla="*/ 50 h 98"/>
                  <a:gd name="T38" fmla="*/ 1502 w 1512"/>
                  <a:gd name="T39" fmla="*/ 54 h 98"/>
                  <a:gd name="T40" fmla="*/ 1474 w 1512"/>
                  <a:gd name="T41" fmla="*/ 64 h 98"/>
                  <a:gd name="T42" fmla="*/ 1378 w 1512"/>
                  <a:gd name="T43" fmla="*/ 76 h 98"/>
                  <a:gd name="T44" fmla="*/ 1176 w 1512"/>
                  <a:gd name="T45" fmla="*/ 90 h 98"/>
                  <a:gd name="T46" fmla="*/ 906 w 1512"/>
                  <a:gd name="T47" fmla="*/ 98 h 98"/>
                  <a:gd name="T48" fmla="*/ 754 w 1512"/>
                  <a:gd name="T49" fmla="*/ 0 h 98"/>
                  <a:gd name="T50" fmla="*/ 602 w 1512"/>
                  <a:gd name="T51" fmla="*/ 0 h 98"/>
                  <a:gd name="T52" fmla="*/ 332 w 1512"/>
                  <a:gd name="T53" fmla="*/ 8 h 98"/>
                  <a:gd name="T54" fmla="*/ 128 w 1512"/>
                  <a:gd name="T55" fmla="*/ 22 h 98"/>
                  <a:gd name="T56" fmla="*/ 34 w 1512"/>
                  <a:gd name="T57" fmla="*/ 34 h 98"/>
                  <a:gd name="T58" fmla="*/ 4 w 1512"/>
                  <a:gd name="T59" fmla="*/ 44 h 98"/>
                  <a:gd name="T60" fmla="*/ 0 w 1512"/>
                  <a:gd name="T61" fmla="*/ 50 h 98"/>
                  <a:gd name="T62" fmla="*/ 2 w 1512"/>
                  <a:gd name="T63" fmla="*/ 52 h 98"/>
                  <a:gd name="T64" fmla="*/ 16 w 1512"/>
                  <a:gd name="T65" fmla="*/ 60 h 98"/>
                  <a:gd name="T66" fmla="*/ 60 w 1512"/>
                  <a:gd name="T67" fmla="*/ 68 h 98"/>
                  <a:gd name="T68" fmla="*/ 220 w 1512"/>
                  <a:gd name="T69" fmla="*/ 84 h 98"/>
                  <a:gd name="T70" fmla="*/ 460 w 1512"/>
                  <a:gd name="T71" fmla="*/ 94 h 98"/>
                  <a:gd name="T72" fmla="*/ 754 w 1512"/>
                  <a:gd name="T73" fmla="*/ 98 h 98"/>
                  <a:gd name="T74" fmla="*/ 908 w 1512"/>
                  <a:gd name="T75" fmla="*/ 98 h 98"/>
                  <a:gd name="T76" fmla="*/ 1180 w 1512"/>
                  <a:gd name="T77" fmla="*/ 90 h 98"/>
                  <a:gd name="T78" fmla="*/ 1384 w 1512"/>
                  <a:gd name="T79" fmla="*/ 76 h 98"/>
                  <a:gd name="T80" fmla="*/ 1478 w 1512"/>
                  <a:gd name="T81" fmla="*/ 64 h 98"/>
                  <a:gd name="T82" fmla="*/ 1508 w 1512"/>
                  <a:gd name="T83" fmla="*/ 54 h 98"/>
                  <a:gd name="T84" fmla="*/ 1512 w 1512"/>
                  <a:gd name="T85" fmla="*/ 50 h 98"/>
                  <a:gd name="T86" fmla="*/ 1510 w 1512"/>
                  <a:gd name="T87" fmla="*/ 46 h 98"/>
                  <a:gd name="T88" fmla="*/ 1496 w 1512"/>
                  <a:gd name="T89" fmla="*/ 40 h 98"/>
                  <a:gd name="T90" fmla="*/ 1452 w 1512"/>
                  <a:gd name="T91" fmla="*/ 30 h 98"/>
                  <a:gd name="T92" fmla="*/ 1292 w 1512"/>
                  <a:gd name="T93" fmla="*/ 14 h 98"/>
                  <a:gd name="T94" fmla="*/ 1050 w 1512"/>
                  <a:gd name="T95" fmla="*/ 4 h 98"/>
                  <a:gd name="T96" fmla="*/ 754 w 1512"/>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2" h="98">
                    <a:moveTo>
                      <a:pt x="754" y="98"/>
                    </a:moveTo>
                    <a:lnTo>
                      <a:pt x="754" y="98"/>
                    </a:lnTo>
                    <a:lnTo>
                      <a:pt x="602" y="98"/>
                    </a:lnTo>
                    <a:lnTo>
                      <a:pt x="462" y="94"/>
                    </a:lnTo>
                    <a:lnTo>
                      <a:pt x="336" y="90"/>
                    </a:lnTo>
                    <a:lnTo>
                      <a:pt x="224" y="84"/>
                    </a:lnTo>
                    <a:lnTo>
                      <a:pt x="132" y="76"/>
                    </a:lnTo>
                    <a:lnTo>
                      <a:pt x="64" y="68"/>
                    </a:lnTo>
                    <a:lnTo>
                      <a:pt x="38" y="64"/>
                    </a:lnTo>
                    <a:lnTo>
                      <a:pt x="20" y="60"/>
                    </a:lnTo>
                    <a:lnTo>
                      <a:pt x="10" y="54"/>
                    </a:lnTo>
                    <a:lnTo>
                      <a:pt x="6" y="52"/>
                    </a:lnTo>
                    <a:lnTo>
                      <a:pt x="6" y="50"/>
                    </a:lnTo>
                    <a:lnTo>
                      <a:pt x="6" y="46"/>
                    </a:lnTo>
                    <a:lnTo>
                      <a:pt x="10" y="44"/>
                    </a:lnTo>
                    <a:lnTo>
                      <a:pt x="20" y="40"/>
                    </a:lnTo>
                    <a:lnTo>
                      <a:pt x="38" y="34"/>
                    </a:lnTo>
                    <a:lnTo>
                      <a:pt x="64" y="30"/>
                    </a:lnTo>
                    <a:lnTo>
                      <a:pt x="132" y="22"/>
                    </a:lnTo>
                    <a:lnTo>
                      <a:pt x="224" y="14"/>
                    </a:lnTo>
                    <a:lnTo>
                      <a:pt x="336" y="8"/>
                    </a:lnTo>
                    <a:lnTo>
                      <a:pt x="462" y="4"/>
                    </a:lnTo>
                    <a:lnTo>
                      <a:pt x="602" y="0"/>
                    </a:lnTo>
                    <a:lnTo>
                      <a:pt x="754" y="0"/>
                    </a:lnTo>
                    <a:lnTo>
                      <a:pt x="906" y="0"/>
                    </a:lnTo>
                    <a:lnTo>
                      <a:pt x="1048" y="4"/>
                    </a:lnTo>
                    <a:lnTo>
                      <a:pt x="1176" y="8"/>
                    </a:lnTo>
                    <a:lnTo>
                      <a:pt x="1288" y="14"/>
                    </a:lnTo>
                    <a:lnTo>
                      <a:pt x="1378" y="22"/>
                    </a:lnTo>
                    <a:lnTo>
                      <a:pt x="1448" y="30"/>
                    </a:lnTo>
                    <a:lnTo>
                      <a:pt x="1474" y="34"/>
                    </a:lnTo>
                    <a:lnTo>
                      <a:pt x="1492" y="40"/>
                    </a:lnTo>
                    <a:lnTo>
                      <a:pt x="1502" y="44"/>
                    </a:lnTo>
                    <a:lnTo>
                      <a:pt x="1506" y="46"/>
                    </a:lnTo>
                    <a:lnTo>
                      <a:pt x="1506" y="50"/>
                    </a:lnTo>
                    <a:lnTo>
                      <a:pt x="1506" y="52"/>
                    </a:lnTo>
                    <a:lnTo>
                      <a:pt x="1502" y="54"/>
                    </a:lnTo>
                    <a:lnTo>
                      <a:pt x="1492" y="60"/>
                    </a:lnTo>
                    <a:lnTo>
                      <a:pt x="1474" y="64"/>
                    </a:lnTo>
                    <a:lnTo>
                      <a:pt x="1448" y="68"/>
                    </a:lnTo>
                    <a:lnTo>
                      <a:pt x="1378" y="76"/>
                    </a:lnTo>
                    <a:lnTo>
                      <a:pt x="1288" y="84"/>
                    </a:lnTo>
                    <a:lnTo>
                      <a:pt x="1176" y="90"/>
                    </a:lnTo>
                    <a:lnTo>
                      <a:pt x="1048" y="94"/>
                    </a:lnTo>
                    <a:lnTo>
                      <a:pt x="906" y="98"/>
                    </a:lnTo>
                    <a:lnTo>
                      <a:pt x="754" y="98"/>
                    </a:lnTo>
                    <a:close/>
                    <a:moveTo>
                      <a:pt x="754" y="0"/>
                    </a:moveTo>
                    <a:lnTo>
                      <a:pt x="754" y="0"/>
                    </a:lnTo>
                    <a:lnTo>
                      <a:pt x="602" y="0"/>
                    </a:lnTo>
                    <a:lnTo>
                      <a:pt x="460" y="4"/>
                    </a:lnTo>
                    <a:lnTo>
                      <a:pt x="332" y="8"/>
                    </a:lnTo>
                    <a:lnTo>
                      <a:pt x="220" y="14"/>
                    </a:lnTo>
                    <a:lnTo>
                      <a:pt x="128" y="22"/>
                    </a:lnTo>
                    <a:lnTo>
                      <a:pt x="60" y="30"/>
                    </a:lnTo>
                    <a:lnTo>
                      <a:pt x="34" y="34"/>
                    </a:lnTo>
                    <a:lnTo>
                      <a:pt x="16" y="40"/>
                    </a:lnTo>
                    <a:lnTo>
                      <a:pt x="4" y="44"/>
                    </a:lnTo>
                    <a:lnTo>
                      <a:pt x="2" y="46"/>
                    </a:lnTo>
                    <a:lnTo>
                      <a:pt x="0" y="50"/>
                    </a:lnTo>
                    <a:lnTo>
                      <a:pt x="2" y="52"/>
                    </a:lnTo>
                    <a:lnTo>
                      <a:pt x="4" y="54"/>
                    </a:lnTo>
                    <a:lnTo>
                      <a:pt x="16" y="60"/>
                    </a:lnTo>
                    <a:lnTo>
                      <a:pt x="34" y="64"/>
                    </a:lnTo>
                    <a:lnTo>
                      <a:pt x="60" y="68"/>
                    </a:lnTo>
                    <a:lnTo>
                      <a:pt x="128" y="76"/>
                    </a:lnTo>
                    <a:lnTo>
                      <a:pt x="220" y="84"/>
                    </a:lnTo>
                    <a:lnTo>
                      <a:pt x="332" y="90"/>
                    </a:lnTo>
                    <a:lnTo>
                      <a:pt x="460" y="94"/>
                    </a:lnTo>
                    <a:lnTo>
                      <a:pt x="602" y="98"/>
                    </a:lnTo>
                    <a:lnTo>
                      <a:pt x="754" y="98"/>
                    </a:lnTo>
                    <a:lnTo>
                      <a:pt x="908" y="98"/>
                    </a:lnTo>
                    <a:lnTo>
                      <a:pt x="1050" y="94"/>
                    </a:lnTo>
                    <a:lnTo>
                      <a:pt x="1180" y="90"/>
                    </a:lnTo>
                    <a:lnTo>
                      <a:pt x="1292" y="84"/>
                    </a:lnTo>
                    <a:lnTo>
                      <a:pt x="1384" y="76"/>
                    </a:lnTo>
                    <a:lnTo>
                      <a:pt x="1452" y="68"/>
                    </a:lnTo>
                    <a:lnTo>
                      <a:pt x="1478" y="64"/>
                    </a:lnTo>
                    <a:lnTo>
                      <a:pt x="1496" y="60"/>
                    </a:lnTo>
                    <a:lnTo>
                      <a:pt x="1508" y="54"/>
                    </a:lnTo>
                    <a:lnTo>
                      <a:pt x="1510" y="52"/>
                    </a:lnTo>
                    <a:lnTo>
                      <a:pt x="1512" y="50"/>
                    </a:lnTo>
                    <a:lnTo>
                      <a:pt x="1510" y="46"/>
                    </a:lnTo>
                    <a:lnTo>
                      <a:pt x="1508" y="44"/>
                    </a:lnTo>
                    <a:lnTo>
                      <a:pt x="1496" y="40"/>
                    </a:lnTo>
                    <a:lnTo>
                      <a:pt x="1478" y="34"/>
                    </a:lnTo>
                    <a:lnTo>
                      <a:pt x="1452" y="30"/>
                    </a:lnTo>
                    <a:lnTo>
                      <a:pt x="1384" y="22"/>
                    </a:lnTo>
                    <a:lnTo>
                      <a:pt x="1292" y="14"/>
                    </a:lnTo>
                    <a:lnTo>
                      <a:pt x="1180" y="8"/>
                    </a:lnTo>
                    <a:lnTo>
                      <a:pt x="1050" y="4"/>
                    </a:lnTo>
                    <a:lnTo>
                      <a:pt x="908" y="0"/>
                    </a:lnTo>
                    <a:lnTo>
                      <a:pt x="754" y="0"/>
                    </a:lnTo>
                    <a:close/>
                  </a:path>
                </a:pathLst>
              </a:custGeom>
              <a:solidFill>
                <a:srgbClr val="CAC6C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1" name="Freeform 416"/>
              <p:cNvSpPr>
                <a:spLocks noChangeArrowheads="1"/>
              </p:cNvSpPr>
              <p:nvPr/>
            </p:nvSpPr>
            <p:spPr bwMode="auto">
              <a:xfrm>
                <a:off x="22" y="2"/>
                <a:ext cx="1500" cy="98"/>
              </a:xfrm>
              <a:custGeom>
                <a:avLst/>
                <a:gdLst>
                  <a:gd name="T0" fmla="*/ 748 w 1500"/>
                  <a:gd name="T1" fmla="*/ 98 h 98"/>
                  <a:gd name="T2" fmla="*/ 748 w 1500"/>
                  <a:gd name="T3" fmla="*/ 98 h 98"/>
                  <a:gd name="T4" fmla="*/ 596 w 1500"/>
                  <a:gd name="T5" fmla="*/ 98 h 98"/>
                  <a:gd name="T6" fmla="*/ 456 w 1500"/>
                  <a:gd name="T7" fmla="*/ 94 h 98"/>
                  <a:gd name="T8" fmla="*/ 330 w 1500"/>
                  <a:gd name="T9" fmla="*/ 90 h 98"/>
                  <a:gd name="T10" fmla="*/ 218 w 1500"/>
                  <a:gd name="T11" fmla="*/ 84 h 98"/>
                  <a:gd name="T12" fmla="*/ 126 w 1500"/>
                  <a:gd name="T13" fmla="*/ 76 h 98"/>
                  <a:gd name="T14" fmla="*/ 58 w 1500"/>
                  <a:gd name="T15" fmla="*/ 68 h 98"/>
                  <a:gd name="T16" fmla="*/ 32 w 1500"/>
                  <a:gd name="T17" fmla="*/ 64 h 98"/>
                  <a:gd name="T18" fmla="*/ 14 w 1500"/>
                  <a:gd name="T19" fmla="*/ 60 h 98"/>
                  <a:gd name="T20" fmla="*/ 4 w 1500"/>
                  <a:gd name="T21" fmla="*/ 54 h 98"/>
                  <a:gd name="T22" fmla="*/ 0 w 1500"/>
                  <a:gd name="T23" fmla="*/ 52 h 98"/>
                  <a:gd name="T24" fmla="*/ 0 w 1500"/>
                  <a:gd name="T25" fmla="*/ 50 h 98"/>
                  <a:gd name="T26" fmla="*/ 0 w 1500"/>
                  <a:gd name="T27" fmla="*/ 50 h 98"/>
                  <a:gd name="T28" fmla="*/ 0 w 1500"/>
                  <a:gd name="T29" fmla="*/ 46 h 98"/>
                  <a:gd name="T30" fmla="*/ 4 w 1500"/>
                  <a:gd name="T31" fmla="*/ 44 h 98"/>
                  <a:gd name="T32" fmla="*/ 14 w 1500"/>
                  <a:gd name="T33" fmla="*/ 40 h 98"/>
                  <a:gd name="T34" fmla="*/ 32 w 1500"/>
                  <a:gd name="T35" fmla="*/ 34 h 98"/>
                  <a:gd name="T36" fmla="*/ 58 w 1500"/>
                  <a:gd name="T37" fmla="*/ 30 h 98"/>
                  <a:gd name="T38" fmla="*/ 126 w 1500"/>
                  <a:gd name="T39" fmla="*/ 22 h 98"/>
                  <a:gd name="T40" fmla="*/ 218 w 1500"/>
                  <a:gd name="T41" fmla="*/ 14 h 98"/>
                  <a:gd name="T42" fmla="*/ 330 w 1500"/>
                  <a:gd name="T43" fmla="*/ 8 h 98"/>
                  <a:gd name="T44" fmla="*/ 456 w 1500"/>
                  <a:gd name="T45" fmla="*/ 4 h 98"/>
                  <a:gd name="T46" fmla="*/ 596 w 1500"/>
                  <a:gd name="T47" fmla="*/ 0 h 98"/>
                  <a:gd name="T48" fmla="*/ 748 w 1500"/>
                  <a:gd name="T49" fmla="*/ 0 h 98"/>
                  <a:gd name="T50" fmla="*/ 748 w 1500"/>
                  <a:gd name="T51" fmla="*/ 0 h 98"/>
                  <a:gd name="T52" fmla="*/ 900 w 1500"/>
                  <a:gd name="T53" fmla="*/ 0 h 98"/>
                  <a:gd name="T54" fmla="*/ 1042 w 1500"/>
                  <a:gd name="T55" fmla="*/ 4 h 98"/>
                  <a:gd name="T56" fmla="*/ 1170 w 1500"/>
                  <a:gd name="T57" fmla="*/ 8 h 98"/>
                  <a:gd name="T58" fmla="*/ 1282 w 1500"/>
                  <a:gd name="T59" fmla="*/ 14 h 98"/>
                  <a:gd name="T60" fmla="*/ 1372 w 1500"/>
                  <a:gd name="T61" fmla="*/ 22 h 98"/>
                  <a:gd name="T62" fmla="*/ 1442 w 1500"/>
                  <a:gd name="T63" fmla="*/ 30 h 98"/>
                  <a:gd name="T64" fmla="*/ 1468 w 1500"/>
                  <a:gd name="T65" fmla="*/ 34 h 98"/>
                  <a:gd name="T66" fmla="*/ 1486 w 1500"/>
                  <a:gd name="T67" fmla="*/ 40 h 98"/>
                  <a:gd name="T68" fmla="*/ 1496 w 1500"/>
                  <a:gd name="T69" fmla="*/ 44 h 98"/>
                  <a:gd name="T70" fmla="*/ 1500 w 1500"/>
                  <a:gd name="T71" fmla="*/ 46 h 98"/>
                  <a:gd name="T72" fmla="*/ 1500 w 1500"/>
                  <a:gd name="T73" fmla="*/ 50 h 98"/>
                  <a:gd name="T74" fmla="*/ 1500 w 1500"/>
                  <a:gd name="T75" fmla="*/ 50 h 98"/>
                  <a:gd name="T76" fmla="*/ 1500 w 1500"/>
                  <a:gd name="T77" fmla="*/ 52 h 98"/>
                  <a:gd name="T78" fmla="*/ 1496 w 1500"/>
                  <a:gd name="T79" fmla="*/ 54 h 98"/>
                  <a:gd name="T80" fmla="*/ 1486 w 1500"/>
                  <a:gd name="T81" fmla="*/ 60 h 98"/>
                  <a:gd name="T82" fmla="*/ 1468 w 1500"/>
                  <a:gd name="T83" fmla="*/ 64 h 98"/>
                  <a:gd name="T84" fmla="*/ 1442 w 1500"/>
                  <a:gd name="T85" fmla="*/ 68 h 98"/>
                  <a:gd name="T86" fmla="*/ 1372 w 1500"/>
                  <a:gd name="T87" fmla="*/ 76 h 98"/>
                  <a:gd name="T88" fmla="*/ 1282 w 1500"/>
                  <a:gd name="T89" fmla="*/ 84 h 98"/>
                  <a:gd name="T90" fmla="*/ 1170 w 1500"/>
                  <a:gd name="T91" fmla="*/ 90 h 98"/>
                  <a:gd name="T92" fmla="*/ 1042 w 1500"/>
                  <a:gd name="T93" fmla="*/ 94 h 98"/>
                  <a:gd name="T94" fmla="*/ 900 w 1500"/>
                  <a:gd name="T95" fmla="*/ 98 h 98"/>
                  <a:gd name="T96" fmla="*/ 748 w 1500"/>
                  <a:gd name="T9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0" h="98">
                    <a:moveTo>
                      <a:pt x="748" y="98"/>
                    </a:moveTo>
                    <a:lnTo>
                      <a:pt x="748" y="98"/>
                    </a:lnTo>
                    <a:lnTo>
                      <a:pt x="596" y="98"/>
                    </a:lnTo>
                    <a:lnTo>
                      <a:pt x="456" y="94"/>
                    </a:lnTo>
                    <a:lnTo>
                      <a:pt x="330" y="90"/>
                    </a:lnTo>
                    <a:lnTo>
                      <a:pt x="218" y="84"/>
                    </a:lnTo>
                    <a:lnTo>
                      <a:pt x="126" y="76"/>
                    </a:lnTo>
                    <a:lnTo>
                      <a:pt x="58" y="68"/>
                    </a:lnTo>
                    <a:lnTo>
                      <a:pt x="32" y="64"/>
                    </a:lnTo>
                    <a:lnTo>
                      <a:pt x="14" y="60"/>
                    </a:lnTo>
                    <a:lnTo>
                      <a:pt x="4" y="54"/>
                    </a:lnTo>
                    <a:lnTo>
                      <a:pt x="0" y="52"/>
                    </a:lnTo>
                    <a:lnTo>
                      <a:pt x="0" y="50"/>
                    </a:lnTo>
                    <a:lnTo>
                      <a:pt x="0" y="46"/>
                    </a:lnTo>
                    <a:lnTo>
                      <a:pt x="4" y="44"/>
                    </a:lnTo>
                    <a:lnTo>
                      <a:pt x="14" y="40"/>
                    </a:lnTo>
                    <a:lnTo>
                      <a:pt x="32" y="34"/>
                    </a:lnTo>
                    <a:lnTo>
                      <a:pt x="58" y="30"/>
                    </a:lnTo>
                    <a:lnTo>
                      <a:pt x="126" y="22"/>
                    </a:lnTo>
                    <a:lnTo>
                      <a:pt x="218" y="14"/>
                    </a:lnTo>
                    <a:lnTo>
                      <a:pt x="330" y="8"/>
                    </a:lnTo>
                    <a:lnTo>
                      <a:pt x="456" y="4"/>
                    </a:lnTo>
                    <a:lnTo>
                      <a:pt x="596" y="0"/>
                    </a:lnTo>
                    <a:lnTo>
                      <a:pt x="748" y="0"/>
                    </a:lnTo>
                    <a:lnTo>
                      <a:pt x="900" y="0"/>
                    </a:lnTo>
                    <a:lnTo>
                      <a:pt x="1042" y="4"/>
                    </a:lnTo>
                    <a:lnTo>
                      <a:pt x="1170" y="8"/>
                    </a:lnTo>
                    <a:lnTo>
                      <a:pt x="1282" y="14"/>
                    </a:lnTo>
                    <a:lnTo>
                      <a:pt x="1372" y="22"/>
                    </a:lnTo>
                    <a:lnTo>
                      <a:pt x="1442" y="30"/>
                    </a:lnTo>
                    <a:lnTo>
                      <a:pt x="1468" y="34"/>
                    </a:lnTo>
                    <a:lnTo>
                      <a:pt x="1486" y="40"/>
                    </a:lnTo>
                    <a:lnTo>
                      <a:pt x="1496" y="44"/>
                    </a:lnTo>
                    <a:lnTo>
                      <a:pt x="1500" y="46"/>
                    </a:lnTo>
                    <a:lnTo>
                      <a:pt x="1500" y="50"/>
                    </a:lnTo>
                    <a:lnTo>
                      <a:pt x="1500" y="52"/>
                    </a:lnTo>
                    <a:lnTo>
                      <a:pt x="1496" y="54"/>
                    </a:lnTo>
                    <a:lnTo>
                      <a:pt x="1486" y="60"/>
                    </a:lnTo>
                    <a:lnTo>
                      <a:pt x="1468" y="64"/>
                    </a:lnTo>
                    <a:lnTo>
                      <a:pt x="1442" y="68"/>
                    </a:lnTo>
                    <a:lnTo>
                      <a:pt x="1372" y="76"/>
                    </a:lnTo>
                    <a:lnTo>
                      <a:pt x="1282" y="84"/>
                    </a:lnTo>
                    <a:lnTo>
                      <a:pt x="1170" y="90"/>
                    </a:lnTo>
                    <a:lnTo>
                      <a:pt x="1042" y="94"/>
                    </a:lnTo>
                    <a:lnTo>
                      <a:pt x="900" y="98"/>
                    </a:lnTo>
                    <a:lnTo>
                      <a:pt x="74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2" name="Freeform 417"/>
              <p:cNvSpPr>
                <a:spLocks noChangeArrowheads="1"/>
              </p:cNvSpPr>
              <p:nvPr/>
            </p:nvSpPr>
            <p:spPr bwMode="auto">
              <a:xfrm>
                <a:off x="16" y="2"/>
                <a:ext cx="1512" cy="98"/>
              </a:xfrm>
              <a:custGeom>
                <a:avLst/>
                <a:gdLst>
                  <a:gd name="T0" fmla="*/ 754 w 1512"/>
                  <a:gd name="T1" fmla="*/ 0 h 98"/>
                  <a:gd name="T2" fmla="*/ 754 w 1512"/>
                  <a:gd name="T3" fmla="*/ 0 h 98"/>
                  <a:gd name="T4" fmla="*/ 602 w 1512"/>
                  <a:gd name="T5" fmla="*/ 0 h 98"/>
                  <a:gd name="T6" fmla="*/ 460 w 1512"/>
                  <a:gd name="T7" fmla="*/ 4 h 98"/>
                  <a:gd name="T8" fmla="*/ 332 w 1512"/>
                  <a:gd name="T9" fmla="*/ 8 h 98"/>
                  <a:gd name="T10" fmla="*/ 220 w 1512"/>
                  <a:gd name="T11" fmla="*/ 14 h 98"/>
                  <a:gd name="T12" fmla="*/ 128 w 1512"/>
                  <a:gd name="T13" fmla="*/ 22 h 98"/>
                  <a:gd name="T14" fmla="*/ 60 w 1512"/>
                  <a:gd name="T15" fmla="*/ 30 h 98"/>
                  <a:gd name="T16" fmla="*/ 34 w 1512"/>
                  <a:gd name="T17" fmla="*/ 34 h 98"/>
                  <a:gd name="T18" fmla="*/ 16 w 1512"/>
                  <a:gd name="T19" fmla="*/ 40 h 98"/>
                  <a:gd name="T20" fmla="*/ 4 w 1512"/>
                  <a:gd name="T21" fmla="*/ 44 h 98"/>
                  <a:gd name="T22" fmla="*/ 2 w 1512"/>
                  <a:gd name="T23" fmla="*/ 46 h 98"/>
                  <a:gd name="T24" fmla="*/ 0 w 1512"/>
                  <a:gd name="T25" fmla="*/ 50 h 98"/>
                  <a:gd name="T26" fmla="*/ 0 w 1512"/>
                  <a:gd name="T27" fmla="*/ 50 h 98"/>
                  <a:gd name="T28" fmla="*/ 2 w 1512"/>
                  <a:gd name="T29" fmla="*/ 52 h 98"/>
                  <a:gd name="T30" fmla="*/ 4 w 1512"/>
                  <a:gd name="T31" fmla="*/ 54 h 98"/>
                  <a:gd name="T32" fmla="*/ 16 w 1512"/>
                  <a:gd name="T33" fmla="*/ 60 h 98"/>
                  <a:gd name="T34" fmla="*/ 34 w 1512"/>
                  <a:gd name="T35" fmla="*/ 64 h 98"/>
                  <a:gd name="T36" fmla="*/ 60 w 1512"/>
                  <a:gd name="T37" fmla="*/ 68 h 98"/>
                  <a:gd name="T38" fmla="*/ 128 w 1512"/>
                  <a:gd name="T39" fmla="*/ 76 h 98"/>
                  <a:gd name="T40" fmla="*/ 220 w 1512"/>
                  <a:gd name="T41" fmla="*/ 84 h 98"/>
                  <a:gd name="T42" fmla="*/ 332 w 1512"/>
                  <a:gd name="T43" fmla="*/ 90 h 98"/>
                  <a:gd name="T44" fmla="*/ 460 w 1512"/>
                  <a:gd name="T45" fmla="*/ 94 h 98"/>
                  <a:gd name="T46" fmla="*/ 602 w 1512"/>
                  <a:gd name="T47" fmla="*/ 98 h 98"/>
                  <a:gd name="T48" fmla="*/ 754 w 1512"/>
                  <a:gd name="T49" fmla="*/ 98 h 98"/>
                  <a:gd name="T50" fmla="*/ 754 w 1512"/>
                  <a:gd name="T51" fmla="*/ 98 h 98"/>
                  <a:gd name="T52" fmla="*/ 908 w 1512"/>
                  <a:gd name="T53" fmla="*/ 98 h 98"/>
                  <a:gd name="T54" fmla="*/ 1050 w 1512"/>
                  <a:gd name="T55" fmla="*/ 94 h 98"/>
                  <a:gd name="T56" fmla="*/ 1180 w 1512"/>
                  <a:gd name="T57" fmla="*/ 90 h 98"/>
                  <a:gd name="T58" fmla="*/ 1292 w 1512"/>
                  <a:gd name="T59" fmla="*/ 84 h 98"/>
                  <a:gd name="T60" fmla="*/ 1384 w 1512"/>
                  <a:gd name="T61" fmla="*/ 76 h 98"/>
                  <a:gd name="T62" fmla="*/ 1452 w 1512"/>
                  <a:gd name="T63" fmla="*/ 68 h 98"/>
                  <a:gd name="T64" fmla="*/ 1478 w 1512"/>
                  <a:gd name="T65" fmla="*/ 64 h 98"/>
                  <a:gd name="T66" fmla="*/ 1496 w 1512"/>
                  <a:gd name="T67" fmla="*/ 60 h 98"/>
                  <a:gd name="T68" fmla="*/ 1508 w 1512"/>
                  <a:gd name="T69" fmla="*/ 54 h 98"/>
                  <a:gd name="T70" fmla="*/ 1510 w 1512"/>
                  <a:gd name="T71" fmla="*/ 52 h 98"/>
                  <a:gd name="T72" fmla="*/ 1512 w 1512"/>
                  <a:gd name="T73" fmla="*/ 50 h 98"/>
                  <a:gd name="T74" fmla="*/ 1512 w 1512"/>
                  <a:gd name="T75" fmla="*/ 50 h 98"/>
                  <a:gd name="T76" fmla="*/ 1510 w 1512"/>
                  <a:gd name="T77" fmla="*/ 46 h 98"/>
                  <a:gd name="T78" fmla="*/ 1508 w 1512"/>
                  <a:gd name="T79" fmla="*/ 44 h 98"/>
                  <a:gd name="T80" fmla="*/ 1496 w 1512"/>
                  <a:gd name="T81" fmla="*/ 40 h 98"/>
                  <a:gd name="T82" fmla="*/ 1478 w 1512"/>
                  <a:gd name="T83" fmla="*/ 34 h 98"/>
                  <a:gd name="T84" fmla="*/ 1452 w 1512"/>
                  <a:gd name="T85" fmla="*/ 30 h 98"/>
                  <a:gd name="T86" fmla="*/ 1384 w 1512"/>
                  <a:gd name="T87" fmla="*/ 22 h 98"/>
                  <a:gd name="T88" fmla="*/ 1292 w 1512"/>
                  <a:gd name="T89" fmla="*/ 14 h 98"/>
                  <a:gd name="T90" fmla="*/ 1180 w 1512"/>
                  <a:gd name="T91" fmla="*/ 8 h 98"/>
                  <a:gd name="T92" fmla="*/ 1050 w 1512"/>
                  <a:gd name="T93" fmla="*/ 4 h 98"/>
                  <a:gd name="T94" fmla="*/ 908 w 1512"/>
                  <a:gd name="T95" fmla="*/ 0 h 98"/>
                  <a:gd name="T96" fmla="*/ 754 w 1512"/>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2" h="98">
                    <a:moveTo>
                      <a:pt x="754" y="0"/>
                    </a:moveTo>
                    <a:lnTo>
                      <a:pt x="754" y="0"/>
                    </a:lnTo>
                    <a:lnTo>
                      <a:pt x="602" y="0"/>
                    </a:lnTo>
                    <a:lnTo>
                      <a:pt x="460" y="4"/>
                    </a:lnTo>
                    <a:lnTo>
                      <a:pt x="332" y="8"/>
                    </a:lnTo>
                    <a:lnTo>
                      <a:pt x="220" y="14"/>
                    </a:lnTo>
                    <a:lnTo>
                      <a:pt x="128" y="22"/>
                    </a:lnTo>
                    <a:lnTo>
                      <a:pt x="60" y="30"/>
                    </a:lnTo>
                    <a:lnTo>
                      <a:pt x="34" y="34"/>
                    </a:lnTo>
                    <a:lnTo>
                      <a:pt x="16" y="40"/>
                    </a:lnTo>
                    <a:lnTo>
                      <a:pt x="4" y="44"/>
                    </a:lnTo>
                    <a:lnTo>
                      <a:pt x="2" y="46"/>
                    </a:lnTo>
                    <a:lnTo>
                      <a:pt x="0" y="50"/>
                    </a:lnTo>
                    <a:lnTo>
                      <a:pt x="2" y="52"/>
                    </a:lnTo>
                    <a:lnTo>
                      <a:pt x="4" y="54"/>
                    </a:lnTo>
                    <a:lnTo>
                      <a:pt x="16" y="60"/>
                    </a:lnTo>
                    <a:lnTo>
                      <a:pt x="34" y="64"/>
                    </a:lnTo>
                    <a:lnTo>
                      <a:pt x="60" y="68"/>
                    </a:lnTo>
                    <a:lnTo>
                      <a:pt x="128" y="76"/>
                    </a:lnTo>
                    <a:lnTo>
                      <a:pt x="220" y="84"/>
                    </a:lnTo>
                    <a:lnTo>
                      <a:pt x="332" y="90"/>
                    </a:lnTo>
                    <a:lnTo>
                      <a:pt x="460" y="94"/>
                    </a:lnTo>
                    <a:lnTo>
                      <a:pt x="602" y="98"/>
                    </a:lnTo>
                    <a:lnTo>
                      <a:pt x="754" y="98"/>
                    </a:lnTo>
                    <a:lnTo>
                      <a:pt x="908" y="98"/>
                    </a:lnTo>
                    <a:lnTo>
                      <a:pt x="1050" y="94"/>
                    </a:lnTo>
                    <a:lnTo>
                      <a:pt x="1180" y="90"/>
                    </a:lnTo>
                    <a:lnTo>
                      <a:pt x="1292" y="84"/>
                    </a:lnTo>
                    <a:lnTo>
                      <a:pt x="1384" y="76"/>
                    </a:lnTo>
                    <a:lnTo>
                      <a:pt x="1452" y="68"/>
                    </a:lnTo>
                    <a:lnTo>
                      <a:pt x="1478" y="64"/>
                    </a:lnTo>
                    <a:lnTo>
                      <a:pt x="1496" y="60"/>
                    </a:lnTo>
                    <a:lnTo>
                      <a:pt x="1508" y="54"/>
                    </a:lnTo>
                    <a:lnTo>
                      <a:pt x="1510" y="52"/>
                    </a:lnTo>
                    <a:lnTo>
                      <a:pt x="1512" y="50"/>
                    </a:lnTo>
                    <a:lnTo>
                      <a:pt x="1510" y="46"/>
                    </a:lnTo>
                    <a:lnTo>
                      <a:pt x="1508" y="44"/>
                    </a:lnTo>
                    <a:lnTo>
                      <a:pt x="1496" y="40"/>
                    </a:lnTo>
                    <a:lnTo>
                      <a:pt x="1478" y="34"/>
                    </a:lnTo>
                    <a:lnTo>
                      <a:pt x="1452" y="30"/>
                    </a:lnTo>
                    <a:lnTo>
                      <a:pt x="1384" y="22"/>
                    </a:lnTo>
                    <a:lnTo>
                      <a:pt x="1292" y="14"/>
                    </a:lnTo>
                    <a:lnTo>
                      <a:pt x="1180" y="8"/>
                    </a:lnTo>
                    <a:lnTo>
                      <a:pt x="1050" y="4"/>
                    </a:lnTo>
                    <a:lnTo>
                      <a:pt x="908" y="0"/>
                    </a:lnTo>
                    <a:lnTo>
                      <a:pt x="7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3" name="Freeform 418"/>
              <p:cNvSpPr>
                <a:spLocks noEditPoints="1" noChangeArrowheads="1"/>
              </p:cNvSpPr>
              <p:nvPr/>
            </p:nvSpPr>
            <p:spPr bwMode="auto">
              <a:xfrm>
                <a:off x="22" y="2"/>
                <a:ext cx="1500" cy="98"/>
              </a:xfrm>
              <a:custGeom>
                <a:avLst/>
                <a:gdLst>
                  <a:gd name="T0" fmla="*/ 748 w 1500"/>
                  <a:gd name="T1" fmla="*/ 98 h 98"/>
                  <a:gd name="T2" fmla="*/ 458 w 1500"/>
                  <a:gd name="T3" fmla="*/ 94 h 98"/>
                  <a:gd name="T4" fmla="*/ 222 w 1500"/>
                  <a:gd name="T5" fmla="*/ 84 h 98"/>
                  <a:gd name="T6" fmla="*/ 62 w 1500"/>
                  <a:gd name="T7" fmla="*/ 68 h 98"/>
                  <a:gd name="T8" fmla="*/ 20 w 1500"/>
                  <a:gd name="T9" fmla="*/ 60 h 98"/>
                  <a:gd name="T10" fmla="*/ 6 w 1500"/>
                  <a:gd name="T11" fmla="*/ 52 h 98"/>
                  <a:gd name="T12" fmla="*/ 4 w 1500"/>
                  <a:gd name="T13" fmla="*/ 50 h 98"/>
                  <a:gd name="T14" fmla="*/ 8 w 1500"/>
                  <a:gd name="T15" fmla="*/ 44 h 98"/>
                  <a:gd name="T16" fmla="*/ 38 w 1500"/>
                  <a:gd name="T17" fmla="*/ 34 h 98"/>
                  <a:gd name="T18" fmla="*/ 132 w 1500"/>
                  <a:gd name="T19" fmla="*/ 22 h 98"/>
                  <a:gd name="T20" fmla="*/ 332 w 1500"/>
                  <a:gd name="T21" fmla="*/ 8 h 98"/>
                  <a:gd name="T22" fmla="*/ 598 w 1500"/>
                  <a:gd name="T23" fmla="*/ 0 h 98"/>
                  <a:gd name="T24" fmla="*/ 748 w 1500"/>
                  <a:gd name="T25" fmla="*/ 0 h 98"/>
                  <a:gd name="T26" fmla="*/ 1040 w 1500"/>
                  <a:gd name="T27" fmla="*/ 4 h 98"/>
                  <a:gd name="T28" fmla="*/ 1278 w 1500"/>
                  <a:gd name="T29" fmla="*/ 14 h 98"/>
                  <a:gd name="T30" fmla="*/ 1438 w 1500"/>
                  <a:gd name="T31" fmla="*/ 30 h 98"/>
                  <a:gd name="T32" fmla="*/ 1480 w 1500"/>
                  <a:gd name="T33" fmla="*/ 40 h 98"/>
                  <a:gd name="T34" fmla="*/ 1494 w 1500"/>
                  <a:gd name="T35" fmla="*/ 46 h 98"/>
                  <a:gd name="T36" fmla="*/ 1496 w 1500"/>
                  <a:gd name="T37" fmla="*/ 50 h 98"/>
                  <a:gd name="T38" fmla="*/ 1492 w 1500"/>
                  <a:gd name="T39" fmla="*/ 54 h 98"/>
                  <a:gd name="T40" fmla="*/ 1462 w 1500"/>
                  <a:gd name="T41" fmla="*/ 64 h 98"/>
                  <a:gd name="T42" fmla="*/ 1368 w 1500"/>
                  <a:gd name="T43" fmla="*/ 76 h 98"/>
                  <a:gd name="T44" fmla="*/ 1168 w 1500"/>
                  <a:gd name="T45" fmla="*/ 90 h 98"/>
                  <a:gd name="T46" fmla="*/ 900 w 1500"/>
                  <a:gd name="T47" fmla="*/ 98 h 98"/>
                  <a:gd name="T48" fmla="*/ 748 w 1500"/>
                  <a:gd name="T49" fmla="*/ 0 h 98"/>
                  <a:gd name="T50" fmla="*/ 596 w 1500"/>
                  <a:gd name="T51" fmla="*/ 0 h 98"/>
                  <a:gd name="T52" fmla="*/ 330 w 1500"/>
                  <a:gd name="T53" fmla="*/ 8 h 98"/>
                  <a:gd name="T54" fmla="*/ 126 w 1500"/>
                  <a:gd name="T55" fmla="*/ 22 h 98"/>
                  <a:gd name="T56" fmla="*/ 32 w 1500"/>
                  <a:gd name="T57" fmla="*/ 34 h 98"/>
                  <a:gd name="T58" fmla="*/ 4 w 1500"/>
                  <a:gd name="T59" fmla="*/ 44 h 98"/>
                  <a:gd name="T60" fmla="*/ 0 w 1500"/>
                  <a:gd name="T61" fmla="*/ 50 h 98"/>
                  <a:gd name="T62" fmla="*/ 0 w 1500"/>
                  <a:gd name="T63" fmla="*/ 52 h 98"/>
                  <a:gd name="T64" fmla="*/ 14 w 1500"/>
                  <a:gd name="T65" fmla="*/ 60 h 98"/>
                  <a:gd name="T66" fmla="*/ 58 w 1500"/>
                  <a:gd name="T67" fmla="*/ 68 h 98"/>
                  <a:gd name="T68" fmla="*/ 218 w 1500"/>
                  <a:gd name="T69" fmla="*/ 84 h 98"/>
                  <a:gd name="T70" fmla="*/ 456 w 1500"/>
                  <a:gd name="T71" fmla="*/ 94 h 98"/>
                  <a:gd name="T72" fmla="*/ 748 w 1500"/>
                  <a:gd name="T73" fmla="*/ 98 h 98"/>
                  <a:gd name="T74" fmla="*/ 900 w 1500"/>
                  <a:gd name="T75" fmla="*/ 98 h 98"/>
                  <a:gd name="T76" fmla="*/ 1170 w 1500"/>
                  <a:gd name="T77" fmla="*/ 90 h 98"/>
                  <a:gd name="T78" fmla="*/ 1372 w 1500"/>
                  <a:gd name="T79" fmla="*/ 76 h 98"/>
                  <a:gd name="T80" fmla="*/ 1468 w 1500"/>
                  <a:gd name="T81" fmla="*/ 64 h 98"/>
                  <a:gd name="T82" fmla="*/ 1496 w 1500"/>
                  <a:gd name="T83" fmla="*/ 54 h 98"/>
                  <a:gd name="T84" fmla="*/ 1500 w 1500"/>
                  <a:gd name="T85" fmla="*/ 50 h 98"/>
                  <a:gd name="T86" fmla="*/ 1500 w 1500"/>
                  <a:gd name="T87" fmla="*/ 46 h 98"/>
                  <a:gd name="T88" fmla="*/ 1486 w 1500"/>
                  <a:gd name="T89" fmla="*/ 40 h 98"/>
                  <a:gd name="T90" fmla="*/ 1442 w 1500"/>
                  <a:gd name="T91" fmla="*/ 30 h 98"/>
                  <a:gd name="T92" fmla="*/ 1282 w 1500"/>
                  <a:gd name="T93" fmla="*/ 14 h 98"/>
                  <a:gd name="T94" fmla="*/ 1042 w 1500"/>
                  <a:gd name="T95" fmla="*/ 4 h 98"/>
                  <a:gd name="T96" fmla="*/ 748 w 1500"/>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0" h="98">
                    <a:moveTo>
                      <a:pt x="748" y="98"/>
                    </a:moveTo>
                    <a:lnTo>
                      <a:pt x="748" y="98"/>
                    </a:lnTo>
                    <a:lnTo>
                      <a:pt x="598" y="98"/>
                    </a:lnTo>
                    <a:lnTo>
                      <a:pt x="458" y="94"/>
                    </a:lnTo>
                    <a:lnTo>
                      <a:pt x="332" y="90"/>
                    </a:lnTo>
                    <a:lnTo>
                      <a:pt x="222" y="84"/>
                    </a:lnTo>
                    <a:lnTo>
                      <a:pt x="132" y="76"/>
                    </a:lnTo>
                    <a:lnTo>
                      <a:pt x="62" y="68"/>
                    </a:lnTo>
                    <a:lnTo>
                      <a:pt x="38" y="64"/>
                    </a:lnTo>
                    <a:lnTo>
                      <a:pt x="20" y="60"/>
                    </a:lnTo>
                    <a:lnTo>
                      <a:pt x="8" y="54"/>
                    </a:lnTo>
                    <a:lnTo>
                      <a:pt x="6" y="52"/>
                    </a:lnTo>
                    <a:lnTo>
                      <a:pt x="4" y="50"/>
                    </a:lnTo>
                    <a:lnTo>
                      <a:pt x="6" y="46"/>
                    </a:lnTo>
                    <a:lnTo>
                      <a:pt x="8" y="44"/>
                    </a:lnTo>
                    <a:lnTo>
                      <a:pt x="20" y="40"/>
                    </a:lnTo>
                    <a:lnTo>
                      <a:pt x="38" y="34"/>
                    </a:lnTo>
                    <a:lnTo>
                      <a:pt x="62" y="30"/>
                    </a:lnTo>
                    <a:lnTo>
                      <a:pt x="132" y="22"/>
                    </a:lnTo>
                    <a:lnTo>
                      <a:pt x="222" y="14"/>
                    </a:lnTo>
                    <a:lnTo>
                      <a:pt x="332" y="8"/>
                    </a:lnTo>
                    <a:lnTo>
                      <a:pt x="458" y="4"/>
                    </a:lnTo>
                    <a:lnTo>
                      <a:pt x="598" y="0"/>
                    </a:lnTo>
                    <a:lnTo>
                      <a:pt x="748" y="0"/>
                    </a:lnTo>
                    <a:lnTo>
                      <a:pt x="900" y="0"/>
                    </a:lnTo>
                    <a:lnTo>
                      <a:pt x="1040" y="4"/>
                    </a:lnTo>
                    <a:lnTo>
                      <a:pt x="1168" y="8"/>
                    </a:lnTo>
                    <a:lnTo>
                      <a:pt x="1278" y="14"/>
                    </a:lnTo>
                    <a:lnTo>
                      <a:pt x="1368" y="22"/>
                    </a:lnTo>
                    <a:lnTo>
                      <a:pt x="1438" y="30"/>
                    </a:lnTo>
                    <a:lnTo>
                      <a:pt x="1462" y="34"/>
                    </a:lnTo>
                    <a:lnTo>
                      <a:pt x="1480" y="40"/>
                    </a:lnTo>
                    <a:lnTo>
                      <a:pt x="1492" y="44"/>
                    </a:lnTo>
                    <a:lnTo>
                      <a:pt x="1494" y="46"/>
                    </a:lnTo>
                    <a:lnTo>
                      <a:pt x="1496" y="50"/>
                    </a:lnTo>
                    <a:lnTo>
                      <a:pt x="1494" y="52"/>
                    </a:lnTo>
                    <a:lnTo>
                      <a:pt x="1492" y="54"/>
                    </a:lnTo>
                    <a:lnTo>
                      <a:pt x="1480" y="60"/>
                    </a:lnTo>
                    <a:lnTo>
                      <a:pt x="1462" y="64"/>
                    </a:lnTo>
                    <a:lnTo>
                      <a:pt x="1438" y="68"/>
                    </a:lnTo>
                    <a:lnTo>
                      <a:pt x="1368" y="76"/>
                    </a:lnTo>
                    <a:lnTo>
                      <a:pt x="1278" y="84"/>
                    </a:lnTo>
                    <a:lnTo>
                      <a:pt x="1168" y="90"/>
                    </a:lnTo>
                    <a:lnTo>
                      <a:pt x="1040" y="94"/>
                    </a:lnTo>
                    <a:lnTo>
                      <a:pt x="900" y="98"/>
                    </a:lnTo>
                    <a:lnTo>
                      <a:pt x="748" y="98"/>
                    </a:lnTo>
                    <a:close/>
                    <a:moveTo>
                      <a:pt x="748" y="0"/>
                    </a:moveTo>
                    <a:lnTo>
                      <a:pt x="748" y="0"/>
                    </a:lnTo>
                    <a:lnTo>
                      <a:pt x="596" y="0"/>
                    </a:lnTo>
                    <a:lnTo>
                      <a:pt x="456" y="4"/>
                    </a:lnTo>
                    <a:lnTo>
                      <a:pt x="330" y="8"/>
                    </a:lnTo>
                    <a:lnTo>
                      <a:pt x="218" y="14"/>
                    </a:lnTo>
                    <a:lnTo>
                      <a:pt x="126" y="22"/>
                    </a:lnTo>
                    <a:lnTo>
                      <a:pt x="58" y="30"/>
                    </a:lnTo>
                    <a:lnTo>
                      <a:pt x="32" y="34"/>
                    </a:lnTo>
                    <a:lnTo>
                      <a:pt x="14" y="40"/>
                    </a:lnTo>
                    <a:lnTo>
                      <a:pt x="4" y="44"/>
                    </a:lnTo>
                    <a:lnTo>
                      <a:pt x="0" y="46"/>
                    </a:lnTo>
                    <a:lnTo>
                      <a:pt x="0" y="50"/>
                    </a:lnTo>
                    <a:lnTo>
                      <a:pt x="0" y="52"/>
                    </a:lnTo>
                    <a:lnTo>
                      <a:pt x="4" y="54"/>
                    </a:lnTo>
                    <a:lnTo>
                      <a:pt x="14" y="60"/>
                    </a:lnTo>
                    <a:lnTo>
                      <a:pt x="32" y="64"/>
                    </a:lnTo>
                    <a:lnTo>
                      <a:pt x="58" y="68"/>
                    </a:lnTo>
                    <a:lnTo>
                      <a:pt x="126" y="76"/>
                    </a:lnTo>
                    <a:lnTo>
                      <a:pt x="218" y="84"/>
                    </a:lnTo>
                    <a:lnTo>
                      <a:pt x="330" y="90"/>
                    </a:lnTo>
                    <a:lnTo>
                      <a:pt x="456" y="94"/>
                    </a:lnTo>
                    <a:lnTo>
                      <a:pt x="596" y="98"/>
                    </a:lnTo>
                    <a:lnTo>
                      <a:pt x="748" y="98"/>
                    </a:lnTo>
                    <a:lnTo>
                      <a:pt x="900" y="98"/>
                    </a:lnTo>
                    <a:lnTo>
                      <a:pt x="1042" y="94"/>
                    </a:lnTo>
                    <a:lnTo>
                      <a:pt x="1170" y="90"/>
                    </a:lnTo>
                    <a:lnTo>
                      <a:pt x="1282" y="84"/>
                    </a:lnTo>
                    <a:lnTo>
                      <a:pt x="1372" y="76"/>
                    </a:lnTo>
                    <a:lnTo>
                      <a:pt x="1442" y="68"/>
                    </a:lnTo>
                    <a:lnTo>
                      <a:pt x="1468" y="64"/>
                    </a:lnTo>
                    <a:lnTo>
                      <a:pt x="1486" y="60"/>
                    </a:lnTo>
                    <a:lnTo>
                      <a:pt x="1496" y="54"/>
                    </a:lnTo>
                    <a:lnTo>
                      <a:pt x="1500" y="52"/>
                    </a:lnTo>
                    <a:lnTo>
                      <a:pt x="1500" y="50"/>
                    </a:lnTo>
                    <a:lnTo>
                      <a:pt x="1500" y="46"/>
                    </a:lnTo>
                    <a:lnTo>
                      <a:pt x="1496" y="44"/>
                    </a:lnTo>
                    <a:lnTo>
                      <a:pt x="1486" y="40"/>
                    </a:lnTo>
                    <a:lnTo>
                      <a:pt x="1468" y="34"/>
                    </a:lnTo>
                    <a:lnTo>
                      <a:pt x="1442" y="30"/>
                    </a:lnTo>
                    <a:lnTo>
                      <a:pt x="1372" y="22"/>
                    </a:lnTo>
                    <a:lnTo>
                      <a:pt x="1282" y="14"/>
                    </a:lnTo>
                    <a:lnTo>
                      <a:pt x="1170" y="8"/>
                    </a:lnTo>
                    <a:lnTo>
                      <a:pt x="1042" y="4"/>
                    </a:lnTo>
                    <a:lnTo>
                      <a:pt x="900" y="0"/>
                    </a:lnTo>
                    <a:lnTo>
                      <a:pt x="748" y="0"/>
                    </a:lnTo>
                    <a:close/>
                  </a:path>
                </a:pathLst>
              </a:custGeom>
              <a:solidFill>
                <a:srgbClr val="C9C5C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4" name="Freeform 419"/>
              <p:cNvSpPr>
                <a:spLocks noChangeArrowheads="1"/>
              </p:cNvSpPr>
              <p:nvPr/>
            </p:nvSpPr>
            <p:spPr bwMode="auto">
              <a:xfrm>
                <a:off x="26" y="2"/>
                <a:ext cx="1492" cy="98"/>
              </a:xfrm>
              <a:custGeom>
                <a:avLst/>
                <a:gdLst>
                  <a:gd name="T0" fmla="*/ 744 w 1492"/>
                  <a:gd name="T1" fmla="*/ 98 h 98"/>
                  <a:gd name="T2" fmla="*/ 744 w 1492"/>
                  <a:gd name="T3" fmla="*/ 98 h 98"/>
                  <a:gd name="T4" fmla="*/ 594 w 1492"/>
                  <a:gd name="T5" fmla="*/ 98 h 98"/>
                  <a:gd name="T6" fmla="*/ 454 w 1492"/>
                  <a:gd name="T7" fmla="*/ 94 h 98"/>
                  <a:gd name="T8" fmla="*/ 328 w 1492"/>
                  <a:gd name="T9" fmla="*/ 90 h 98"/>
                  <a:gd name="T10" fmla="*/ 218 w 1492"/>
                  <a:gd name="T11" fmla="*/ 84 h 98"/>
                  <a:gd name="T12" fmla="*/ 128 w 1492"/>
                  <a:gd name="T13" fmla="*/ 76 h 98"/>
                  <a:gd name="T14" fmla="*/ 58 w 1492"/>
                  <a:gd name="T15" fmla="*/ 68 h 98"/>
                  <a:gd name="T16" fmla="*/ 34 w 1492"/>
                  <a:gd name="T17" fmla="*/ 64 h 98"/>
                  <a:gd name="T18" fmla="*/ 16 w 1492"/>
                  <a:gd name="T19" fmla="*/ 60 h 98"/>
                  <a:gd name="T20" fmla="*/ 4 w 1492"/>
                  <a:gd name="T21" fmla="*/ 54 h 98"/>
                  <a:gd name="T22" fmla="*/ 2 w 1492"/>
                  <a:gd name="T23" fmla="*/ 52 h 98"/>
                  <a:gd name="T24" fmla="*/ 0 w 1492"/>
                  <a:gd name="T25" fmla="*/ 50 h 98"/>
                  <a:gd name="T26" fmla="*/ 0 w 1492"/>
                  <a:gd name="T27" fmla="*/ 50 h 98"/>
                  <a:gd name="T28" fmla="*/ 2 w 1492"/>
                  <a:gd name="T29" fmla="*/ 46 h 98"/>
                  <a:gd name="T30" fmla="*/ 4 w 1492"/>
                  <a:gd name="T31" fmla="*/ 44 h 98"/>
                  <a:gd name="T32" fmla="*/ 16 w 1492"/>
                  <a:gd name="T33" fmla="*/ 40 h 98"/>
                  <a:gd name="T34" fmla="*/ 34 w 1492"/>
                  <a:gd name="T35" fmla="*/ 34 h 98"/>
                  <a:gd name="T36" fmla="*/ 58 w 1492"/>
                  <a:gd name="T37" fmla="*/ 30 h 98"/>
                  <a:gd name="T38" fmla="*/ 128 w 1492"/>
                  <a:gd name="T39" fmla="*/ 22 h 98"/>
                  <a:gd name="T40" fmla="*/ 218 w 1492"/>
                  <a:gd name="T41" fmla="*/ 14 h 98"/>
                  <a:gd name="T42" fmla="*/ 328 w 1492"/>
                  <a:gd name="T43" fmla="*/ 8 h 98"/>
                  <a:gd name="T44" fmla="*/ 454 w 1492"/>
                  <a:gd name="T45" fmla="*/ 4 h 98"/>
                  <a:gd name="T46" fmla="*/ 594 w 1492"/>
                  <a:gd name="T47" fmla="*/ 0 h 98"/>
                  <a:gd name="T48" fmla="*/ 744 w 1492"/>
                  <a:gd name="T49" fmla="*/ 0 h 98"/>
                  <a:gd name="T50" fmla="*/ 744 w 1492"/>
                  <a:gd name="T51" fmla="*/ 0 h 98"/>
                  <a:gd name="T52" fmla="*/ 896 w 1492"/>
                  <a:gd name="T53" fmla="*/ 0 h 98"/>
                  <a:gd name="T54" fmla="*/ 1036 w 1492"/>
                  <a:gd name="T55" fmla="*/ 4 h 98"/>
                  <a:gd name="T56" fmla="*/ 1164 w 1492"/>
                  <a:gd name="T57" fmla="*/ 8 h 98"/>
                  <a:gd name="T58" fmla="*/ 1274 w 1492"/>
                  <a:gd name="T59" fmla="*/ 14 h 98"/>
                  <a:gd name="T60" fmla="*/ 1364 w 1492"/>
                  <a:gd name="T61" fmla="*/ 22 h 98"/>
                  <a:gd name="T62" fmla="*/ 1434 w 1492"/>
                  <a:gd name="T63" fmla="*/ 30 h 98"/>
                  <a:gd name="T64" fmla="*/ 1458 w 1492"/>
                  <a:gd name="T65" fmla="*/ 34 h 98"/>
                  <a:gd name="T66" fmla="*/ 1476 w 1492"/>
                  <a:gd name="T67" fmla="*/ 40 h 98"/>
                  <a:gd name="T68" fmla="*/ 1488 w 1492"/>
                  <a:gd name="T69" fmla="*/ 44 h 98"/>
                  <a:gd name="T70" fmla="*/ 1490 w 1492"/>
                  <a:gd name="T71" fmla="*/ 46 h 98"/>
                  <a:gd name="T72" fmla="*/ 1492 w 1492"/>
                  <a:gd name="T73" fmla="*/ 50 h 98"/>
                  <a:gd name="T74" fmla="*/ 1492 w 1492"/>
                  <a:gd name="T75" fmla="*/ 50 h 98"/>
                  <a:gd name="T76" fmla="*/ 1490 w 1492"/>
                  <a:gd name="T77" fmla="*/ 52 h 98"/>
                  <a:gd name="T78" fmla="*/ 1488 w 1492"/>
                  <a:gd name="T79" fmla="*/ 54 h 98"/>
                  <a:gd name="T80" fmla="*/ 1476 w 1492"/>
                  <a:gd name="T81" fmla="*/ 60 h 98"/>
                  <a:gd name="T82" fmla="*/ 1458 w 1492"/>
                  <a:gd name="T83" fmla="*/ 64 h 98"/>
                  <a:gd name="T84" fmla="*/ 1434 w 1492"/>
                  <a:gd name="T85" fmla="*/ 68 h 98"/>
                  <a:gd name="T86" fmla="*/ 1364 w 1492"/>
                  <a:gd name="T87" fmla="*/ 76 h 98"/>
                  <a:gd name="T88" fmla="*/ 1274 w 1492"/>
                  <a:gd name="T89" fmla="*/ 84 h 98"/>
                  <a:gd name="T90" fmla="*/ 1164 w 1492"/>
                  <a:gd name="T91" fmla="*/ 90 h 98"/>
                  <a:gd name="T92" fmla="*/ 1036 w 1492"/>
                  <a:gd name="T93" fmla="*/ 94 h 98"/>
                  <a:gd name="T94" fmla="*/ 896 w 1492"/>
                  <a:gd name="T95" fmla="*/ 98 h 98"/>
                  <a:gd name="T96" fmla="*/ 744 w 1492"/>
                  <a:gd name="T9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2" h="98">
                    <a:moveTo>
                      <a:pt x="744" y="98"/>
                    </a:moveTo>
                    <a:lnTo>
                      <a:pt x="744" y="98"/>
                    </a:lnTo>
                    <a:lnTo>
                      <a:pt x="594" y="98"/>
                    </a:lnTo>
                    <a:lnTo>
                      <a:pt x="454" y="94"/>
                    </a:lnTo>
                    <a:lnTo>
                      <a:pt x="328" y="90"/>
                    </a:lnTo>
                    <a:lnTo>
                      <a:pt x="218" y="84"/>
                    </a:lnTo>
                    <a:lnTo>
                      <a:pt x="128" y="76"/>
                    </a:lnTo>
                    <a:lnTo>
                      <a:pt x="58" y="68"/>
                    </a:lnTo>
                    <a:lnTo>
                      <a:pt x="34" y="64"/>
                    </a:lnTo>
                    <a:lnTo>
                      <a:pt x="16" y="60"/>
                    </a:lnTo>
                    <a:lnTo>
                      <a:pt x="4" y="54"/>
                    </a:lnTo>
                    <a:lnTo>
                      <a:pt x="2" y="52"/>
                    </a:lnTo>
                    <a:lnTo>
                      <a:pt x="0" y="50"/>
                    </a:lnTo>
                    <a:lnTo>
                      <a:pt x="2" y="46"/>
                    </a:lnTo>
                    <a:lnTo>
                      <a:pt x="4" y="44"/>
                    </a:lnTo>
                    <a:lnTo>
                      <a:pt x="16" y="40"/>
                    </a:lnTo>
                    <a:lnTo>
                      <a:pt x="34" y="34"/>
                    </a:lnTo>
                    <a:lnTo>
                      <a:pt x="58" y="30"/>
                    </a:lnTo>
                    <a:lnTo>
                      <a:pt x="128" y="22"/>
                    </a:lnTo>
                    <a:lnTo>
                      <a:pt x="218" y="14"/>
                    </a:lnTo>
                    <a:lnTo>
                      <a:pt x="328" y="8"/>
                    </a:lnTo>
                    <a:lnTo>
                      <a:pt x="454" y="4"/>
                    </a:lnTo>
                    <a:lnTo>
                      <a:pt x="594" y="0"/>
                    </a:lnTo>
                    <a:lnTo>
                      <a:pt x="744" y="0"/>
                    </a:lnTo>
                    <a:lnTo>
                      <a:pt x="896" y="0"/>
                    </a:lnTo>
                    <a:lnTo>
                      <a:pt x="1036" y="4"/>
                    </a:lnTo>
                    <a:lnTo>
                      <a:pt x="1164" y="8"/>
                    </a:lnTo>
                    <a:lnTo>
                      <a:pt x="1274" y="14"/>
                    </a:lnTo>
                    <a:lnTo>
                      <a:pt x="1364" y="22"/>
                    </a:lnTo>
                    <a:lnTo>
                      <a:pt x="1434" y="30"/>
                    </a:lnTo>
                    <a:lnTo>
                      <a:pt x="1458" y="34"/>
                    </a:lnTo>
                    <a:lnTo>
                      <a:pt x="1476" y="40"/>
                    </a:lnTo>
                    <a:lnTo>
                      <a:pt x="1488" y="44"/>
                    </a:lnTo>
                    <a:lnTo>
                      <a:pt x="1490" y="46"/>
                    </a:lnTo>
                    <a:lnTo>
                      <a:pt x="1492" y="50"/>
                    </a:lnTo>
                    <a:lnTo>
                      <a:pt x="1490" y="52"/>
                    </a:lnTo>
                    <a:lnTo>
                      <a:pt x="1488" y="54"/>
                    </a:lnTo>
                    <a:lnTo>
                      <a:pt x="1476" y="60"/>
                    </a:lnTo>
                    <a:lnTo>
                      <a:pt x="1458" y="64"/>
                    </a:lnTo>
                    <a:lnTo>
                      <a:pt x="1434" y="68"/>
                    </a:lnTo>
                    <a:lnTo>
                      <a:pt x="1364" y="76"/>
                    </a:lnTo>
                    <a:lnTo>
                      <a:pt x="1274" y="84"/>
                    </a:lnTo>
                    <a:lnTo>
                      <a:pt x="1164" y="90"/>
                    </a:lnTo>
                    <a:lnTo>
                      <a:pt x="1036" y="94"/>
                    </a:lnTo>
                    <a:lnTo>
                      <a:pt x="896" y="98"/>
                    </a:lnTo>
                    <a:lnTo>
                      <a:pt x="744"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5" name="Freeform 420"/>
              <p:cNvSpPr>
                <a:spLocks noChangeArrowheads="1"/>
              </p:cNvSpPr>
              <p:nvPr/>
            </p:nvSpPr>
            <p:spPr bwMode="auto">
              <a:xfrm>
                <a:off x="22" y="2"/>
                <a:ext cx="1500" cy="98"/>
              </a:xfrm>
              <a:custGeom>
                <a:avLst/>
                <a:gdLst>
                  <a:gd name="T0" fmla="*/ 748 w 1500"/>
                  <a:gd name="T1" fmla="*/ 0 h 98"/>
                  <a:gd name="T2" fmla="*/ 748 w 1500"/>
                  <a:gd name="T3" fmla="*/ 0 h 98"/>
                  <a:gd name="T4" fmla="*/ 596 w 1500"/>
                  <a:gd name="T5" fmla="*/ 0 h 98"/>
                  <a:gd name="T6" fmla="*/ 456 w 1500"/>
                  <a:gd name="T7" fmla="*/ 4 h 98"/>
                  <a:gd name="T8" fmla="*/ 330 w 1500"/>
                  <a:gd name="T9" fmla="*/ 8 h 98"/>
                  <a:gd name="T10" fmla="*/ 218 w 1500"/>
                  <a:gd name="T11" fmla="*/ 14 h 98"/>
                  <a:gd name="T12" fmla="*/ 126 w 1500"/>
                  <a:gd name="T13" fmla="*/ 22 h 98"/>
                  <a:gd name="T14" fmla="*/ 58 w 1500"/>
                  <a:gd name="T15" fmla="*/ 30 h 98"/>
                  <a:gd name="T16" fmla="*/ 32 w 1500"/>
                  <a:gd name="T17" fmla="*/ 34 h 98"/>
                  <a:gd name="T18" fmla="*/ 14 w 1500"/>
                  <a:gd name="T19" fmla="*/ 40 h 98"/>
                  <a:gd name="T20" fmla="*/ 4 w 1500"/>
                  <a:gd name="T21" fmla="*/ 44 h 98"/>
                  <a:gd name="T22" fmla="*/ 0 w 1500"/>
                  <a:gd name="T23" fmla="*/ 46 h 98"/>
                  <a:gd name="T24" fmla="*/ 0 w 1500"/>
                  <a:gd name="T25" fmla="*/ 50 h 98"/>
                  <a:gd name="T26" fmla="*/ 0 w 1500"/>
                  <a:gd name="T27" fmla="*/ 50 h 98"/>
                  <a:gd name="T28" fmla="*/ 0 w 1500"/>
                  <a:gd name="T29" fmla="*/ 52 h 98"/>
                  <a:gd name="T30" fmla="*/ 4 w 1500"/>
                  <a:gd name="T31" fmla="*/ 54 h 98"/>
                  <a:gd name="T32" fmla="*/ 14 w 1500"/>
                  <a:gd name="T33" fmla="*/ 60 h 98"/>
                  <a:gd name="T34" fmla="*/ 32 w 1500"/>
                  <a:gd name="T35" fmla="*/ 64 h 98"/>
                  <a:gd name="T36" fmla="*/ 58 w 1500"/>
                  <a:gd name="T37" fmla="*/ 68 h 98"/>
                  <a:gd name="T38" fmla="*/ 126 w 1500"/>
                  <a:gd name="T39" fmla="*/ 76 h 98"/>
                  <a:gd name="T40" fmla="*/ 218 w 1500"/>
                  <a:gd name="T41" fmla="*/ 84 h 98"/>
                  <a:gd name="T42" fmla="*/ 330 w 1500"/>
                  <a:gd name="T43" fmla="*/ 90 h 98"/>
                  <a:gd name="T44" fmla="*/ 456 w 1500"/>
                  <a:gd name="T45" fmla="*/ 94 h 98"/>
                  <a:gd name="T46" fmla="*/ 596 w 1500"/>
                  <a:gd name="T47" fmla="*/ 98 h 98"/>
                  <a:gd name="T48" fmla="*/ 748 w 1500"/>
                  <a:gd name="T49" fmla="*/ 98 h 98"/>
                  <a:gd name="T50" fmla="*/ 748 w 1500"/>
                  <a:gd name="T51" fmla="*/ 98 h 98"/>
                  <a:gd name="T52" fmla="*/ 900 w 1500"/>
                  <a:gd name="T53" fmla="*/ 98 h 98"/>
                  <a:gd name="T54" fmla="*/ 1042 w 1500"/>
                  <a:gd name="T55" fmla="*/ 94 h 98"/>
                  <a:gd name="T56" fmla="*/ 1170 w 1500"/>
                  <a:gd name="T57" fmla="*/ 90 h 98"/>
                  <a:gd name="T58" fmla="*/ 1282 w 1500"/>
                  <a:gd name="T59" fmla="*/ 84 h 98"/>
                  <a:gd name="T60" fmla="*/ 1372 w 1500"/>
                  <a:gd name="T61" fmla="*/ 76 h 98"/>
                  <a:gd name="T62" fmla="*/ 1442 w 1500"/>
                  <a:gd name="T63" fmla="*/ 68 h 98"/>
                  <a:gd name="T64" fmla="*/ 1468 w 1500"/>
                  <a:gd name="T65" fmla="*/ 64 h 98"/>
                  <a:gd name="T66" fmla="*/ 1486 w 1500"/>
                  <a:gd name="T67" fmla="*/ 60 h 98"/>
                  <a:gd name="T68" fmla="*/ 1496 w 1500"/>
                  <a:gd name="T69" fmla="*/ 54 h 98"/>
                  <a:gd name="T70" fmla="*/ 1500 w 1500"/>
                  <a:gd name="T71" fmla="*/ 52 h 98"/>
                  <a:gd name="T72" fmla="*/ 1500 w 1500"/>
                  <a:gd name="T73" fmla="*/ 50 h 98"/>
                  <a:gd name="T74" fmla="*/ 1500 w 1500"/>
                  <a:gd name="T75" fmla="*/ 50 h 98"/>
                  <a:gd name="T76" fmla="*/ 1500 w 1500"/>
                  <a:gd name="T77" fmla="*/ 46 h 98"/>
                  <a:gd name="T78" fmla="*/ 1496 w 1500"/>
                  <a:gd name="T79" fmla="*/ 44 h 98"/>
                  <a:gd name="T80" fmla="*/ 1486 w 1500"/>
                  <a:gd name="T81" fmla="*/ 40 h 98"/>
                  <a:gd name="T82" fmla="*/ 1468 w 1500"/>
                  <a:gd name="T83" fmla="*/ 34 h 98"/>
                  <a:gd name="T84" fmla="*/ 1442 w 1500"/>
                  <a:gd name="T85" fmla="*/ 30 h 98"/>
                  <a:gd name="T86" fmla="*/ 1372 w 1500"/>
                  <a:gd name="T87" fmla="*/ 22 h 98"/>
                  <a:gd name="T88" fmla="*/ 1282 w 1500"/>
                  <a:gd name="T89" fmla="*/ 14 h 98"/>
                  <a:gd name="T90" fmla="*/ 1170 w 1500"/>
                  <a:gd name="T91" fmla="*/ 8 h 98"/>
                  <a:gd name="T92" fmla="*/ 1042 w 1500"/>
                  <a:gd name="T93" fmla="*/ 4 h 98"/>
                  <a:gd name="T94" fmla="*/ 900 w 1500"/>
                  <a:gd name="T95" fmla="*/ 0 h 98"/>
                  <a:gd name="T96" fmla="*/ 748 w 1500"/>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0" h="98">
                    <a:moveTo>
                      <a:pt x="748" y="0"/>
                    </a:moveTo>
                    <a:lnTo>
                      <a:pt x="748" y="0"/>
                    </a:lnTo>
                    <a:lnTo>
                      <a:pt x="596" y="0"/>
                    </a:lnTo>
                    <a:lnTo>
                      <a:pt x="456" y="4"/>
                    </a:lnTo>
                    <a:lnTo>
                      <a:pt x="330" y="8"/>
                    </a:lnTo>
                    <a:lnTo>
                      <a:pt x="218" y="14"/>
                    </a:lnTo>
                    <a:lnTo>
                      <a:pt x="126" y="22"/>
                    </a:lnTo>
                    <a:lnTo>
                      <a:pt x="58" y="30"/>
                    </a:lnTo>
                    <a:lnTo>
                      <a:pt x="32" y="34"/>
                    </a:lnTo>
                    <a:lnTo>
                      <a:pt x="14" y="40"/>
                    </a:lnTo>
                    <a:lnTo>
                      <a:pt x="4" y="44"/>
                    </a:lnTo>
                    <a:lnTo>
                      <a:pt x="0" y="46"/>
                    </a:lnTo>
                    <a:lnTo>
                      <a:pt x="0" y="50"/>
                    </a:lnTo>
                    <a:lnTo>
                      <a:pt x="0" y="52"/>
                    </a:lnTo>
                    <a:lnTo>
                      <a:pt x="4" y="54"/>
                    </a:lnTo>
                    <a:lnTo>
                      <a:pt x="14" y="60"/>
                    </a:lnTo>
                    <a:lnTo>
                      <a:pt x="32" y="64"/>
                    </a:lnTo>
                    <a:lnTo>
                      <a:pt x="58" y="68"/>
                    </a:lnTo>
                    <a:lnTo>
                      <a:pt x="126" y="76"/>
                    </a:lnTo>
                    <a:lnTo>
                      <a:pt x="218" y="84"/>
                    </a:lnTo>
                    <a:lnTo>
                      <a:pt x="330" y="90"/>
                    </a:lnTo>
                    <a:lnTo>
                      <a:pt x="456" y="94"/>
                    </a:lnTo>
                    <a:lnTo>
                      <a:pt x="596" y="98"/>
                    </a:lnTo>
                    <a:lnTo>
                      <a:pt x="748" y="98"/>
                    </a:lnTo>
                    <a:lnTo>
                      <a:pt x="900" y="98"/>
                    </a:lnTo>
                    <a:lnTo>
                      <a:pt x="1042" y="94"/>
                    </a:lnTo>
                    <a:lnTo>
                      <a:pt x="1170" y="90"/>
                    </a:lnTo>
                    <a:lnTo>
                      <a:pt x="1282" y="84"/>
                    </a:lnTo>
                    <a:lnTo>
                      <a:pt x="1372" y="76"/>
                    </a:lnTo>
                    <a:lnTo>
                      <a:pt x="1442" y="68"/>
                    </a:lnTo>
                    <a:lnTo>
                      <a:pt x="1468" y="64"/>
                    </a:lnTo>
                    <a:lnTo>
                      <a:pt x="1486" y="60"/>
                    </a:lnTo>
                    <a:lnTo>
                      <a:pt x="1496" y="54"/>
                    </a:lnTo>
                    <a:lnTo>
                      <a:pt x="1500" y="52"/>
                    </a:lnTo>
                    <a:lnTo>
                      <a:pt x="1500" y="50"/>
                    </a:lnTo>
                    <a:lnTo>
                      <a:pt x="1500" y="46"/>
                    </a:lnTo>
                    <a:lnTo>
                      <a:pt x="1496" y="44"/>
                    </a:lnTo>
                    <a:lnTo>
                      <a:pt x="1486" y="40"/>
                    </a:lnTo>
                    <a:lnTo>
                      <a:pt x="1468" y="34"/>
                    </a:lnTo>
                    <a:lnTo>
                      <a:pt x="1442" y="30"/>
                    </a:lnTo>
                    <a:lnTo>
                      <a:pt x="1372" y="22"/>
                    </a:lnTo>
                    <a:lnTo>
                      <a:pt x="1282" y="14"/>
                    </a:lnTo>
                    <a:lnTo>
                      <a:pt x="1170" y="8"/>
                    </a:lnTo>
                    <a:lnTo>
                      <a:pt x="1042" y="4"/>
                    </a:lnTo>
                    <a:lnTo>
                      <a:pt x="900" y="0"/>
                    </a:lnTo>
                    <a:lnTo>
                      <a:pt x="7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6" name="Freeform 421"/>
              <p:cNvSpPr>
                <a:spLocks noEditPoints="1" noChangeArrowheads="1"/>
              </p:cNvSpPr>
              <p:nvPr/>
            </p:nvSpPr>
            <p:spPr bwMode="auto">
              <a:xfrm>
                <a:off x="26" y="2"/>
                <a:ext cx="1492" cy="98"/>
              </a:xfrm>
              <a:custGeom>
                <a:avLst/>
                <a:gdLst>
                  <a:gd name="T0" fmla="*/ 744 w 1492"/>
                  <a:gd name="T1" fmla="*/ 98 h 98"/>
                  <a:gd name="T2" fmla="*/ 456 w 1492"/>
                  <a:gd name="T3" fmla="*/ 94 h 98"/>
                  <a:gd name="T4" fmla="*/ 222 w 1492"/>
                  <a:gd name="T5" fmla="*/ 84 h 98"/>
                  <a:gd name="T6" fmla="*/ 64 w 1492"/>
                  <a:gd name="T7" fmla="*/ 68 h 98"/>
                  <a:gd name="T8" fmla="*/ 20 w 1492"/>
                  <a:gd name="T9" fmla="*/ 60 h 98"/>
                  <a:gd name="T10" fmla="*/ 6 w 1492"/>
                  <a:gd name="T11" fmla="*/ 52 h 98"/>
                  <a:gd name="T12" fmla="*/ 6 w 1492"/>
                  <a:gd name="T13" fmla="*/ 50 h 98"/>
                  <a:gd name="T14" fmla="*/ 10 w 1492"/>
                  <a:gd name="T15" fmla="*/ 44 h 98"/>
                  <a:gd name="T16" fmla="*/ 38 w 1492"/>
                  <a:gd name="T17" fmla="*/ 34 h 98"/>
                  <a:gd name="T18" fmla="*/ 132 w 1492"/>
                  <a:gd name="T19" fmla="*/ 22 h 98"/>
                  <a:gd name="T20" fmla="*/ 330 w 1492"/>
                  <a:gd name="T21" fmla="*/ 8 h 98"/>
                  <a:gd name="T22" fmla="*/ 594 w 1492"/>
                  <a:gd name="T23" fmla="*/ 2 h 98"/>
                  <a:gd name="T24" fmla="*/ 744 w 1492"/>
                  <a:gd name="T25" fmla="*/ 0 h 98"/>
                  <a:gd name="T26" fmla="*/ 1034 w 1492"/>
                  <a:gd name="T27" fmla="*/ 4 h 98"/>
                  <a:gd name="T28" fmla="*/ 1270 w 1492"/>
                  <a:gd name="T29" fmla="*/ 14 h 98"/>
                  <a:gd name="T30" fmla="*/ 1428 w 1492"/>
                  <a:gd name="T31" fmla="*/ 30 h 98"/>
                  <a:gd name="T32" fmla="*/ 1472 w 1492"/>
                  <a:gd name="T33" fmla="*/ 40 h 98"/>
                  <a:gd name="T34" fmla="*/ 1486 w 1492"/>
                  <a:gd name="T35" fmla="*/ 46 h 98"/>
                  <a:gd name="T36" fmla="*/ 1486 w 1492"/>
                  <a:gd name="T37" fmla="*/ 50 h 98"/>
                  <a:gd name="T38" fmla="*/ 1482 w 1492"/>
                  <a:gd name="T39" fmla="*/ 54 h 98"/>
                  <a:gd name="T40" fmla="*/ 1454 w 1492"/>
                  <a:gd name="T41" fmla="*/ 64 h 98"/>
                  <a:gd name="T42" fmla="*/ 1360 w 1492"/>
                  <a:gd name="T43" fmla="*/ 76 h 98"/>
                  <a:gd name="T44" fmla="*/ 1160 w 1492"/>
                  <a:gd name="T45" fmla="*/ 90 h 98"/>
                  <a:gd name="T46" fmla="*/ 894 w 1492"/>
                  <a:gd name="T47" fmla="*/ 96 h 98"/>
                  <a:gd name="T48" fmla="*/ 744 w 1492"/>
                  <a:gd name="T49" fmla="*/ 0 h 98"/>
                  <a:gd name="T50" fmla="*/ 594 w 1492"/>
                  <a:gd name="T51" fmla="*/ 0 h 98"/>
                  <a:gd name="T52" fmla="*/ 328 w 1492"/>
                  <a:gd name="T53" fmla="*/ 8 h 98"/>
                  <a:gd name="T54" fmla="*/ 128 w 1492"/>
                  <a:gd name="T55" fmla="*/ 22 h 98"/>
                  <a:gd name="T56" fmla="*/ 34 w 1492"/>
                  <a:gd name="T57" fmla="*/ 34 h 98"/>
                  <a:gd name="T58" fmla="*/ 4 w 1492"/>
                  <a:gd name="T59" fmla="*/ 44 h 98"/>
                  <a:gd name="T60" fmla="*/ 0 w 1492"/>
                  <a:gd name="T61" fmla="*/ 50 h 98"/>
                  <a:gd name="T62" fmla="*/ 2 w 1492"/>
                  <a:gd name="T63" fmla="*/ 52 h 98"/>
                  <a:gd name="T64" fmla="*/ 16 w 1492"/>
                  <a:gd name="T65" fmla="*/ 60 h 98"/>
                  <a:gd name="T66" fmla="*/ 58 w 1492"/>
                  <a:gd name="T67" fmla="*/ 68 h 98"/>
                  <a:gd name="T68" fmla="*/ 218 w 1492"/>
                  <a:gd name="T69" fmla="*/ 84 h 98"/>
                  <a:gd name="T70" fmla="*/ 454 w 1492"/>
                  <a:gd name="T71" fmla="*/ 94 h 98"/>
                  <a:gd name="T72" fmla="*/ 744 w 1492"/>
                  <a:gd name="T73" fmla="*/ 98 h 98"/>
                  <a:gd name="T74" fmla="*/ 896 w 1492"/>
                  <a:gd name="T75" fmla="*/ 98 h 98"/>
                  <a:gd name="T76" fmla="*/ 1164 w 1492"/>
                  <a:gd name="T77" fmla="*/ 90 h 98"/>
                  <a:gd name="T78" fmla="*/ 1364 w 1492"/>
                  <a:gd name="T79" fmla="*/ 76 h 98"/>
                  <a:gd name="T80" fmla="*/ 1458 w 1492"/>
                  <a:gd name="T81" fmla="*/ 64 h 98"/>
                  <a:gd name="T82" fmla="*/ 1488 w 1492"/>
                  <a:gd name="T83" fmla="*/ 54 h 98"/>
                  <a:gd name="T84" fmla="*/ 1492 w 1492"/>
                  <a:gd name="T85" fmla="*/ 50 h 98"/>
                  <a:gd name="T86" fmla="*/ 1490 w 1492"/>
                  <a:gd name="T87" fmla="*/ 46 h 98"/>
                  <a:gd name="T88" fmla="*/ 1476 w 1492"/>
                  <a:gd name="T89" fmla="*/ 40 h 98"/>
                  <a:gd name="T90" fmla="*/ 1434 w 1492"/>
                  <a:gd name="T91" fmla="*/ 30 h 98"/>
                  <a:gd name="T92" fmla="*/ 1274 w 1492"/>
                  <a:gd name="T93" fmla="*/ 14 h 98"/>
                  <a:gd name="T94" fmla="*/ 1036 w 1492"/>
                  <a:gd name="T95" fmla="*/ 4 h 98"/>
                  <a:gd name="T96" fmla="*/ 744 w 1492"/>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2" h="98">
                    <a:moveTo>
                      <a:pt x="744" y="98"/>
                    </a:moveTo>
                    <a:lnTo>
                      <a:pt x="744" y="98"/>
                    </a:lnTo>
                    <a:lnTo>
                      <a:pt x="594" y="96"/>
                    </a:lnTo>
                    <a:lnTo>
                      <a:pt x="456" y="94"/>
                    </a:lnTo>
                    <a:lnTo>
                      <a:pt x="330" y="90"/>
                    </a:lnTo>
                    <a:lnTo>
                      <a:pt x="222" y="84"/>
                    </a:lnTo>
                    <a:lnTo>
                      <a:pt x="132" y="76"/>
                    </a:lnTo>
                    <a:lnTo>
                      <a:pt x="64" y="68"/>
                    </a:lnTo>
                    <a:lnTo>
                      <a:pt x="38" y="64"/>
                    </a:lnTo>
                    <a:lnTo>
                      <a:pt x="20" y="60"/>
                    </a:lnTo>
                    <a:lnTo>
                      <a:pt x="10" y="54"/>
                    </a:lnTo>
                    <a:lnTo>
                      <a:pt x="6" y="52"/>
                    </a:lnTo>
                    <a:lnTo>
                      <a:pt x="6" y="50"/>
                    </a:lnTo>
                    <a:lnTo>
                      <a:pt x="6" y="46"/>
                    </a:lnTo>
                    <a:lnTo>
                      <a:pt x="10" y="44"/>
                    </a:lnTo>
                    <a:lnTo>
                      <a:pt x="20" y="40"/>
                    </a:lnTo>
                    <a:lnTo>
                      <a:pt x="38" y="34"/>
                    </a:lnTo>
                    <a:lnTo>
                      <a:pt x="64" y="30"/>
                    </a:lnTo>
                    <a:lnTo>
                      <a:pt x="132" y="22"/>
                    </a:lnTo>
                    <a:lnTo>
                      <a:pt x="222" y="14"/>
                    </a:lnTo>
                    <a:lnTo>
                      <a:pt x="330" y="8"/>
                    </a:lnTo>
                    <a:lnTo>
                      <a:pt x="456" y="4"/>
                    </a:lnTo>
                    <a:lnTo>
                      <a:pt x="594" y="2"/>
                    </a:lnTo>
                    <a:lnTo>
                      <a:pt x="744" y="0"/>
                    </a:lnTo>
                    <a:lnTo>
                      <a:pt x="894" y="2"/>
                    </a:lnTo>
                    <a:lnTo>
                      <a:pt x="1034" y="4"/>
                    </a:lnTo>
                    <a:lnTo>
                      <a:pt x="1160" y="8"/>
                    </a:lnTo>
                    <a:lnTo>
                      <a:pt x="1270" y="14"/>
                    </a:lnTo>
                    <a:lnTo>
                      <a:pt x="1360" y="22"/>
                    </a:lnTo>
                    <a:lnTo>
                      <a:pt x="1428" y="30"/>
                    </a:lnTo>
                    <a:lnTo>
                      <a:pt x="1454" y="34"/>
                    </a:lnTo>
                    <a:lnTo>
                      <a:pt x="1472" y="40"/>
                    </a:lnTo>
                    <a:lnTo>
                      <a:pt x="1482" y="44"/>
                    </a:lnTo>
                    <a:lnTo>
                      <a:pt x="1486" y="46"/>
                    </a:lnTo>
                    <a:lnTo>
                      <a:pt x="1486" y="50"/>
                    </a:lnTo>
                    <a:lnTo>
                      <a:pt x="1486" y="52"/>
                    </a:lnTo>
                    <a:lnTo>
                      <a:pt x="1482" y="54"/>
                    </a:lnTo>
                    <a:lnTo>
                      <a:pt x="1472" y="60"/>
                    </a:lnTo>
                    <a:lnTo>
                      <a:pt x="1454" y="64"/>
                    </a:lnTo>
                    <a:lnTo>
                      <a:pt x="1428" y="68"/>
                    </a:lnTo>
                    <a:lnTo>
                      <a:pt x="1360" y="76"/>
                    </a:lnTo>
                    <a:lnTo>
                      <a:pt x="1270" y="84"/>
                    </a:lnTo>
                    <a:lnTo>
                      <a:pt x="1160" y="90"/>
                    </a:lnTo>
                    <a:lnTo>
                      <a:pt x="1034" y="94"/>
                    </a:lnTo>
                    <a:lnTo>
                      <a:pt x="894" y="96"/>
                    </a:lnTo>
                    <a:lnTo>
                      <a:pt x="744" y="98"/>
                    </a:lnTo>
                    <a:close/>
                    <a:moveTo>
                      <a:pt x="744" y="0"/>
                    </a:moveTo>
                    <a:lnTo>
                      <a:pt x="744" y="0"/>
                    </a:lnTo>
                    <a:lnTo>
                      <a:pt x="594" y="0"/>
                    </a:lnTo>
                    <a:lnTo>
                      <a:pt x="454" y="4"/>
                    </a:lnTo>
                    <a:lnTo>
                      <a:pt x="328" y="8"/>
                    </a:lnTo>
                    <a:lnTo>
                      <a:pt x="218" y="14"/>
                    </a:lnTo>
                    <a:lnTo>
                      <a:pt x="128" y="22"/>
                    </a:lnTo>
                    <a:lnTo>
                      <a:pt x="58" y="30"/>
                    </a:lnTo>
                    <a:lnTo>
                      <a:pt x="34" y="34"/>
                    </a:lnTo>
                    <a:lnTo>
                      <a:pt x="16" y="40"/>
                    </a:lnTo>
                    <a:lnTo>
                      <a:pt x="4" y="44"/>
                    </a:lnTo>
                    <a:lnTo>
                      <a:pt x="2" y="46"/>
                    </a:lnTo>
                    <a:lnTo>
                      <a:pt x="0" y="50"/>
                    </a:lnTo>
                    <a:lnTo>
                      <a:pt x="2" y="52"/>
                    </a:lnTo>
                    <a:lnTo>
                      <a:pt x="4" y="54"/>
                    </a:lnTo>
                    <a:lnTo>
                      <a:pt x="16" y="60"/>
                    </a:lnTo>
                    <a:lnTo>
                      <a:pt x="34" y="64"/>
                    </a:lnTo>
                    <a:lnTo>
                      <a:pt x="58" y="68"/>
                    </a:lnTo>
                    <a:lnTo>
                      <a:pt x="128" y="76"/>
                    </a:lnTo>
                    <a:lnTo>
                      <a:pt x="218" y="84"/>
                    </a:lnTo>
                    <a:lnTo>
                      <a:pt x="328" y="90"/>
                    </a:lnTo>
                    <a:lnTo>
                      <a:pt x="454" y="94"/>
                    </a:lnTo>
                    <a:lnTo>
                      <a:pt x="594" y="98"/>
                    </a:lnTo>
                    <a:lnTo>
                      <a:pt x="744" y="98"/>
                    </a:lnTo>
                    <a:lnTo>
                      <a:pt x="896" y="98"/>
                    </a:lnTo>
                    <a:lnTo>
                      <a:pt x="1036" y="94"/>
                    </a:lnTo>
                    <a:lnTo>
                      <a:pt x="1164" y="90"/>
                    </a:lnTo>
                    <a:lnTo>
                      <a:pt x="1274" y="84"/>
                    </a:lnTo>
                    <a:lnTo>
                      <a:pt x="1364" y="76"/>
                    </a:lnTo>
                    <a:lnTo>
                      <a:pt x="1434" y="68"/>
                    </a:lnTo>
                    <a:lnTo>
                      <a:pt x="1458" y="64"/>
                    </a:lnTo>
                    <a:lnTo>
                      <a:pt x="1476" y="60"/>
                    </a:lnTo>
                    <a:lnTo>
                      <a:pt x="1488" y="54"/>
                    </a:lnTo>
                    <a:lnTo>
                      <a:pt x="1490" y="52"/>
                    </a:lnTo>
                    <a:lnTo>
                      <a:pt x="1492" y="50"/>
                    </a:lnTo>
                    <a:lnTo>
                      <a:pt x="1490" y="46"/>
                    </a:lnTo>
                    <a:lnTo>
                      <a:pt x="1488" y="44"/>
                    </a:lnTo>
                    <a:lnTo>
                      <a:pt x="1476" y="40"/>
                    </a:lnTo>
                    <a:lnTo>
                      <a:pt x="1458" y="34"/>
                    </a:lnTo>
                    <a:lnTo>
                      <a:pt x="1434" y="30"/>
                    </a:lnTo>
                    <a:lnTo>
                      <a:pt x="1364" y="22"/>
                    </a:lnTo>
                    <a:lnTo>
                      <a:pt x="1274" y="14"/>
                    </a:lnTo>
                    <a:lnTo>
                      <a:pt x="1164" y="8"/>
                    </a:lnTo>
                    <a:lnTo>
                      <a:pt x="1036" y="4"/>
                    </a:lnTo>
                    <a:lnTo>
                      <a:pt x="896" y="0"/>
                    </a:lnTo>
                    <a:lnTo>
                      <a:pt x="744" y="0"/>
                    </a:lnTo>
                    <a:close/>
                  </a:path>
                </a:pathLst>
              </a:custGeom>
              <a:solidFill>
                <a:srgbClr val="C9C4C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7" name="Freeform 422"/>
              <p:cNvSpPr>
                <a:spLocks noChangeArrowheads="1"/>
              </p:cNvSpPr>
              <p:nvPr/>
            </p:nvSpPr>
            <p:spPr bwMode="auto">
              <a:xfrm>
                <a:off x="32" y="2"/>
                <a:ext cx="1480" cy="98"/>
              </a:xfrm>
              <a:custGeom>
                <a:avLst/>
                <a:gdLst>
                  <a:gd name="T0" fmla="*/ 738 w 1480"/>
                  <a:gd name="T1" fmla="*/ 98 h 98"/>
                  <a:gd name="T2" fmla="*/ 738 w 1480"/>
                  <a:gd name="T3" fmla="*/ 98 h 98"/>
                  <a:gd name="T4" fmla="*/ 588 w 1480"/>
                  <a:gd name="T5" fmla="*/ 96 h 98"/>
                  <a:gd name="T6" fmla="*/ 450 w 1480"/>
                  <a:gd name="T7" fmla="*/ 94 h 98"/>
                  <a:gd name="T8" fmla="*/ 324 w 1480"/>
                  <a:gd name="T9" fmla="*/ 90 h 98"/>
                  <a:gd name="T10" fmla="*/ 216 w 1480"/>
                  <a:gd name="T11" fmla="*/ 84 h 98"/>
                  <a:gd name="T12" fmla="*/ 126 w 1480"/>
                  <a:gd name="T13" fmla="*/ 76 h 98"/>
                  <a:gd name="T14" fmla="*/ 58 w 1480"/>
                  <a:gd name="T15" fmla="*/ 68 h 98"/>
                  <a:gd name="T16" fmla="*/ 32 w 1480"/>
                  <a:gd name="T17" fmla="*/ 64 h 98"/>
                  <a:gd name="T18" fmla="*/ 14 w 1480"/>
                  <a:gd name="T19" fmla="*/ 60 h 98"/>
                  <a:gd name="T20" fmla="*/ 4 w 1480"/>
                  <a:gd name="T21" fmla="*/ 54 h 98"/>
                  <a:gd name="T22" fmla="*/ 0 w 1480"/>
                  <a:gd name="T23" fmla="*/ 52 h 98"/>
                  <a:gd name="T24" fmla="*/ 0 w 1480"/>
                  <a:gd name="T25" fmla="*/ 50 h 98"/>
                  <a:gd name="T26" fmla="*/ 0 w 1480"/>
                  <a:gd name="T27" fmla="*/ 50 h 98"/>
                  <a:gd name="T28" fmla="*/ 0 w 1480"/>
                  <a:gd name="T29" fmla="*/ 46 h 98"/>
                  <a:gd name="T30" fmla="*/ 4 w 1480"/>
                  <a:gd name="T31" fmla="*/ 44 h 98"/>
                  <a:gd name="T32" fmla="*/ 14 w 1480"/>
                  <a:gd name="T33" fmla="*/ 40 h 98"/>
                  <a:gd name="T34" fmla="*/ 32 w 1480"/>
                  <a:gd name="T35" fmla="*/ 34 h 98"/>
                  <a:gd name="T36" fmla="*/ 58 w 1480"/>
                  <a:gd name="T37" fmla="*/ 30 h 98"/>
                  <a:gd name="T38" fmla="*/ 126 w 1480"/>
                  <a:gd name="T39" fmla="*/ 22 h 98"/>
                  <a:gd name="T40" fmla="*/ 216 w 1480"/>
                  <a:gd name="T41" fmla="*/ 14 h 98"/>
                  <a:gd name="T42" fmla="*/ 324 w 1480"/>
                  <a:gd name="T43" fmla="*/ 8 h 98"/>
                  <a:gd name="T44" fmla="*/ 450 w 1480"/>
                  <a:gd name="T45" fmla="*/ 4 h 98"/>
                  <a:gd name="T46" fmla="*/ 588 w 1480"/>
                  <a:gd name="T47" fmla="*/ 2 h 98"/>
                  <a:gd name="T48" fmla="*/ 738 w 1480"/>
                  <a:gd name="T49" fmla="*/ 0 h 98"/>
                  <a:gd name="T50" fmla="*/ 738 w 1480"/>
                  <a:gd name="T51" fmla="*/ 0 h 98"/>
                  <a:gd name="T52" fmla="*/ 888 w 1480"/>
                  <a:gd name="T53" fmla="*/ 2 h 98"/>
                  <a:gd name="T54" fmla="*/ 1028 w 1480"/>
                  <a:gd name="T55" fmla="*/ 4 h 98"/>
                  <a:gd name="T56" fmla="*/ 1154 w 1480"/>
                  <a:gd name="T57" fmla="*/ 8 h 98"/>
                  <a:gd name="T58" fmla="*/ 1264 w 1480"/>
                  <a:gd name="T59" fmla="*/ 14 h 98"/>
                  <a:gd name="T60" fmla="*/ 1354 w 1480"/>
                  <a:gd name="T61" fmla="*/ 22 h 98"/>
                  <a:gd name="T62" fmla="*/ 1422 w 1480"/>
                  <a:gd name="T63" fmla="*/ 30 h 98"/>
                  <a:gd name="T64" fmla="*/ 1448 w 1480"/>
                  <a:gd name="T65" fmla="*/ 34 h 98"/>
                  <a:gd name="T66" fmla="*/ 1466 w 1480"/>
                  <a:gd name="T67" fmla="*/ 40 h 98"/>
                  <a:gd name="T68" fmla="*/ 1476 w 1480"/>
                  <a:gd name="T69" fmla="*/ 44 h 98"/>
                  <a:gd name="T70" fmla="*/ 1480 w 1480"/>
                  <a:gd name="T71" fmla="*/ 46 h 98"/>
                  <a:gd name="T72" fmla="*/ 1480 w 1480"/>
                  <a:gd name="T73" fmla="*/ 50 h 98"/>
                  <a:gd name="T74" fmla="*/ 1480 w 1480"/>
                  <a:gd name="T75" fmla="*/ 50 h 98"/>
                  <a:gd name="T76" fmla="*/ 1480 w 1480"/>
                  <a:gd name="T77" fmla="*/ 52 h 98"/>
                  <a:gd name="T78" fmla="*/ 1476 w 1480"/>
                  <a:gd name="T79" fmla="*/ 54 h 98"/>
                  <a:gd name="T80" fmla="*/ 1466 w 1480"/>
                  <a:gd name="T81" fmla="*/ 60 h 98"/>
                  <a:gd name="T82" fmla="*/ 1448 w 1480"/>
                  <a:gd name="T83" fmla="*/ 64 h 98"/>
                  <a:gd name="T84" fmla="*/ 1422 w 1480"/>
                  <a:gd name="T85" fmla="*/ 68 h 98"/>
                  <a:gd name="T86" fmla="*/ 1354 w 1480"/>
                  <a:gd name="T87" fmla="*/ 76 h 98"/>
                  <a:gd name="T88" fmla="*/ 1264 w 1480"/>
                  <a:gd name="T89" fmla="*/ 84 h 98"/>
                  <a:gd name="T90" fmla="*/ 1154 w 1480"/>
                  <a:gd name="T91" fmla="*/ 90 h 98"/>
                  <a:gd name="T92" fmla="*/ 1028 w 1480"/>
                  <a:gd name="T93" fmla="*/ 94 h 98"/>
                  <a:gd name="T94" fmla="*/ 888 w 1480"/>
                  <a:gd name="T95" fmla="*/ 96 h 98"/>
                  <a:gd name="T96" fmla="*/ 738 w 1480"/>
                  <a:gd name="T9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0" h="98">
                    <a:moveTo>
                      <a:pt x="738" y="98"/>
                    </a:moveTo>
                    <a:lnTo>
                      <a:pt x="738" y="98"/>
                    </a:lnTo>
                    <a:lnTo>
                      <a:pt x="588" y="96"/>
                    </a:lnTo>
                    <a:lnTo>
                      <a:pt x="450" y="94"/>
                    </a:lnTo>
                    <a:lnTo>
                      <a:pt x="324" y="90"/>
                    </a:lnTo>
                    <a:lnTo>
                      <a:pt x="216" y="84"/>
                    </a:lnTo>
                    <a:lnTo>
                      <a:pt x="126" y="76"/>
                    </a:lnTo>
                    <a:lnTo>
                      <a:pt x="58" y="68"/>
                    </a:lnTo>
                    <a:lnTo>
                      <a:pt x="32" y="64"/>
                    </a:lnTo>
                    <a:lnTo>
                      <a:pt x="14" y="60"/>
                    </a:lnTo>
                    <a:lnTo>
                      <a:pt x="4" y="54"/>
                    </a:lnTo>
                    <a:lnTo>
                      <a:pt x="0" y="52"/>
                    </a:lnTo>
                    <a:lnTo>
                      <a:pt x="0" y="50"/>
                    </a:lnTo>
                    <a:lnTo>
                      <a:pt x="0" y="46"/>
                    </a:lnTo>
                    <a:lnTo>
                      <a:pt x="4" y="44"/>
                    </a:lnTo>
                    <a:lnTo>
                      <a:pt x="14" y="40"/>
                    </a:lnTo>
                    <a:lnTo>
                      <a:pt x="32" y="34"/>
                    </a:lnTo>
                    <a:lnTo>
                      <a:pt x="58" y="30"/>
                    </a:lnTo>
                    <a:lnTo>
                      <a:pt x="126" y="22"/>
                    </a:lnTo>
                    <a:lnTo>
                      <a:pt x="216" y="14"/>
                    </a:lnTo>
                    <a:lnTo>
                      <a:pt x="324" y="8"/>
                    </a:lnTo>
                    <a:lnTo>
                      <a:pt x="450" y="4"/>
                    </a:lnTo>
                    <a:lnTo>
                      <a:pt x="588" y="2"/>
                    </a:lnTo>
                    <a:lnTo>
                      <a:pt x="738" y="0"/>
                    </a:lnTo>
                    <a:lnTo>
                      <a:pt x="888" y="2"/>
                    </a:lnTo>
                    <a:lnTo>
                      <a:pt x="1028" y="4"/>
                    </a:lnTo>
                    <a:lnTo>
                      <a:pt x="1154" y="8"/>
                    </a:lnTo>
                    <a:lnTo>
                      <a:pt x="1264" y="14"/>
                    </a:lnTo>
                    <a:lnTo>
                      <a:pt x="1354" y="22"/>
                    </a:lnTo>
                    <a:lnTo>
                      <a:pt x="1422" y="30"/>
                    </a:lnTo>
                    <a:lnTo>
                      <a:pt x="1448" y="34"/>
                    </a:lnTo>
                    <a:lnTo>
                      <a:pt x="1466" y="40"/>
                    </a:lnTo>
                    <a:lnTo>
                      <a:pt x="1476" y="44"/>
                    </a:lnTo>
                    <a:lnTo>
                      <a:pt x="1480" y="46"/>
                    </a:lnTo>
                    <a:lnTo>
                      <a:pt x="1480" y="50"/>
                    </a:lnTo>
                    <a:lnTo>
                      <a:pt x="1480" y="52"/>
                    </a:lnTo>
                    <a:lnTo>
                      <a:pt x="1476" y="54"/>
                    </a:lnTo>
                    <a:lnTo>
                      <a:pt x="1466" y="60"/>
                    </a:lnTo>
                    <a:lnTo>
                      <a:pt x="1448" y="64"/>
                    </a:lnTo>
                    <a:lnTo>
                      <a:pt x="1422" y="68"/>
                    </a:lnTo>
                    <a:lnTo>
                      <a:pt x="1354" y="76"/>
                    </a:lnTo>
                    <a:lnTo>
                      <a:pt x="1264" y="84"/>
                    </a:lnTo>
                    <a:lnTo>
                      <a:pt x="1154" y="90"/>
                    </a:lnTo>
                    <a:lnTo>
                      <a:pt x="1028" y="94"/>
                    </a:lnTo>
                    <a:lnTo>
                      <a:pt x="888" y="96"/>
                    </a:lnTo>
                    <a:lnTo>
                      <a:pt x="73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8" name="Freeform 423"/>
              <p:cNvSpPr>
                <a:spLocks noChangeArrowheads="1"/>
              </p:cNvSpPr>
              <p:nvPr/>
            </p:nvSpPr>
            <p:spPr bwMode="auto">
              <a:xfrm>
                <a:off x="26" y="2"/>
                <a:ext cx="1492" cy="98"/>
              </a:xfrm>
              <a:custGeom>
                <a:avLst/>
                <a:gdLst>
                  <a:gd name="T0" fmla="*/ 744 w 1492"/>
                  <a:gd name="T1" fmla="*/ 0 h 98"/>
                  <a:gd name="T2" fmla="*/ 744 w 1492"/>
                  <a:gd name="T3" fmla="*/ 0 h 98"/>
                  <a:gd name="T4" fmla="*/ 594 w 1492"/>
                  <a:gd name="T5" fmla="*/ 0 h 98"/>
                  <a:gd name="T6" fmla="*/ 454 w 1492"/>
                  <a:gd name="T7" fmla="*/ 4 h 98"/>
                  <a:gd name="T8" fmla="*/ 328 w 1492"/>
                  <a:gd name="T9" fmla="*/ 8 h 98"/>
                  <a:gd name="T10" fmla="*/ 218 w 1492"/>
                  <a:gd name="T11" fmla="*/ 14 h 98"/>
                  <a:gd name="T12" fmla="*/ 128 w 1492"/>
                  <a:gd name="T13" fmla="*/ 22 h 98"/>
                  <a:gd name="T14" fmla="*/ 58 w 1492"/>
                  <a:gd name="T15" fmla="*/ 30 h 98"/>
                  <a:gd name="T16" fmla="*/ 34 w 1492"/>
                  <a:gd name="T17" fmla="*/ 34 h 98"/>
                  <a:gd name="T18" fmla="*/ 16 w 1492"/>
                  <a:gd name="T19" fmla="*/ 40 h 98"/>
                  <a:gd name="T20" fmla="*/ 4 w 1492"/>
                  <a:gd name="T21" fmla="*/ 44 h 98"/>
                  <a:gd name="T22" fmla="*/ 2 w 1492"/>
                  <a:gd name="T23" fmla="*/ 46 h 98"/>
                  <a:gd name="T24" fmla="*/ 0 w 1492"/>
                  <a:gd name="T25" fmla="*/ 50 h 98"/>
                  <a:gd name="T26" fmla="*/ 0 w 1492"/>
                  <a:gd name="T27" fmla="*/ 50 h 98"/>
                  <a:gd name="T28" fmla="*/ 2 w 1492"/>
                  <a:gd name="T29" fmla="*/ 52 h 98"/>
                  <a:gd name="T30" fmla="*/ 4 w 1492"/>
                  <a:gd name="T31" fmla="*/ 54 h 98"/>
                  <a:gd name="T32" fmla="*/ 16 w 1492"/>
                  <a:gd name="T33" fmla="*/ 60 h 98"/>
                  <a:gd name="T34" fmla="*/ 34 w 1492"/>
                  <a:gd name="T35" fmla="*/ 64 h 98"/>
                  <a:gd name="T36" fmla="*/ 58 w 1492"/>
                  <a:gd name="T37" fmla="*/ 68 h 98"/>
                  <a:gd name="T38" fmla="*/ 128 w 1492"/>
                  <a:gd name="T39" fmla="*/ 76 h 98"/>
                  <a:gd name="T40" fmla="*/ 218 w 1492"/>
                  <a:gd name="T41" fmla="*/ 84 h 98"/>
                  <a:gd name="T42" fmla="*/ 328 w 1492"/>
                  <a:gd name="T43" fmla="*/ 90 h 98"/>
                  <a:gd name="T44" fmla="*/ 454 w 1492"/>
                  <a:gd name="T45" fmla="*/ 94 h 98"/>
                  <a:gd name="T46" fmla="*/ 594 w 1492"/>
                  <a:gd name="T47" fmla="*/ 98 h 98"/>
                  <a:gd name="T48" fmla="*/ 744 w 1492"/>
                  <a:gd name="T49" fmla="*/ 98 h 98"/>
                  <a:gd name="T50" fmla="*/ 744 w 1492"/>
                  <a:gd name="T51" fmla="*/ 98 h 98"/>
                  <a:gd name="T52" fmla="*/ 896 w 1492"/>
                  <a:gd name="T53" fmla="*/ 98 h 98"/>
                  <a:gd name="T54" fmla="*/ 1036 w 1492"/>
                  <a:gd name="T55" fmla="*/ 94 h 98"/>
                  <a:gd name="T56" fmla="*/ 1164 w 1492"/>
                  <a:gd name="T57" fmla="*/ 90 h 98"/>
                  <a:gd name="T58" fmla="*/ 1274 w 1492"/>
                  <a:gd name="T59" fmla="*/ 84 h 98"/>
                  <a:gd name="T60" fmla="*/ 1364 w 1492"/>
                  <a:gd name="T61" fmla="*/ 76 h 98"/>
                  <a:gd name="T62" fmla="*/ 1434 w 1492"/>
                  <a:gd name="T63" fmla="*/ 68 h 98"/>
                  <a:gd name="T64" fmla="*/ 1458 w 1492"/>
                  <a:gd name="T65" fmla="*/ 64 h 98"/>
                  <a:gd name="T66" fmla="*/ 1476 w 1492"/>
                  <a:gd name="T67" fmla="*/ 60 h 98"/>
                  <a:gd name="T68" fmla="*/ 1488 w 1492"/>
                  <a:gd name="T69" fmla="*/ 54 h 98"/>
                  <a:gd name="T70" fmla="*/ 1490 w 1492"/>
                  <a:gd name="T71" fmla="*/ 52 h 98"/>
                  <a:gd name="T72" fmla="*/ 1492 w 1492"/>
                  <a:gd name="T73" fmla="*/ 50 h 98"/>
                  <a:gd name="T74" fmla="*/ 1492 w 1492"/>
                  <a:gd name="T75" fmla="*/ 50 h 98"/>
                  <a:gd name="T76" fmla="*/ 1490 w 1492"/>
                  <a:gd name="T77" fmla="*/ 46 h 98"/>
                  <a:gd name="T78" fmla="*/ 1488 w 1492"/>
                  <a:gd name="T79" fmla="*/ 44 h 98"/>
                  <a:gd name="T80" fmla="*/ 1476 w 1492"/>
                  <a:gd name="T81" fmla="*/ 40 h 98"/>
                  <a:gd name="T82" fmla="*/ 1458 w 1492"/>
                  <a:gd name="T83" fmla="*/ 34 h 98"/>
                  <a:gd name="T84" fmla="*/ 1434 w 1492"/>
                  <a:gd name="T85" fmla="*/ 30 h 98"/>
                  <a:gd name="T86" fmla="*/ 1364 w 1492"/>
                  <a:gd name="T87" fmla="*/ 22 h 98"/>
                  <a:gd name="T88" fmla="*/ 1274 w 1492"/>
                  <a:gd name="T89" fmla="*/ 14 h 98"/>
                  <a:gd name="T90" fmla="*/ 1164 w 1492"/>
                  <a:gd name="T91" fmla="*/ 8 h 98"/>
                  <a:gd name="T92" fmla="*/ 1036 w 1492"/>
                  <a:gd name="T93" fmla="*/ 4 h 98"/>
                  <a:gd name="T94" fmla="*/ 896 w 1492"/>
                  <a:gd name="T95" fmla="*/ 0 h 98"/>
                  <a:gd name="T96" fmla="*/ 744 w 1492"/>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2" h="98">
                    <a:moveTo>
                      <a:pt x="744" y="0"/>
                    </a:moveTo>
                    <a:lnTo>
                      <a:pt x="744" y="0"/>
                    </a:lnTo>
                    <a:lnTo>
                      <a:pt x="594" y="0"/>
                    </a:lnTo>
                    <a:lnTo>
                      <a:pt x="454" y="4"/>
                    </a:lnTo>
                    <a:lnTo>
                      <a:pt x="328" y="8"/>
                    </a:lnTo>
                    <a:lnTo>
                      <a:pt x="218" y="14"/>
                    </a:lnTo>
                    <a:lnTo>
                      <a:pt x="128" y="22"/>
                    </a:lnTo>
                    <a:lnTo>
                      <a:pt x="58" y="30"/>
                    </a:lnTo>
                    <a:lnTo>
                      <a:pt x="34" y="34"/>
                    </a:lnTo>
                    <a:lnTo>
                      <a:pt x="16" y="40"/>
                    </a:lnTo>
                    <a:lnTo>
                      <a:pt x="4" y="44"/>
                    </a:lnTo>
                    <a:lnTo>
                      <a:pt x="2" y="46"/>
                    </a:lnTo>
                    <a:lnTo>
                      <a:pt x="0" y="50"/>
                    </a:lnTo>
                    <a:lnTo>
                      <a:pt x="2" y="52"/>
                    </a:lnTo>
                    <a:lnTo>
                      <a:pt x="4" y="54"/>
                    </a:lnTo>
                    <a:lnTo>
                      <a:pt x="16" y="60"/>
                    </a:lnTo>
                    <a:lnTo>
                      <a:pt x="34" y="64"/>
                    </a:lnTo>
                    <a:lnTo>
                      <a:pt x="58" y="68"/>
                    </a:lnTo>
                    <a:lnTo>
                      <a:pt x="128" y="76"/>
                    </a:lnTo>
                    <a:lnTo>
                      <a:pt x="218" y="84"/>
                    </a:lnTo>
                    <a:lnTo>
                      <a:pt x="328" y="90"/>
                    </a:lnTo>
                    <a:lnTo>
                      <a:pt x="454" y="94"/>
                    </a:lnTo>
                    <a:lnTo>
                      <a:pt x="594" y="98"/>
                    </a:lnTo>
                    <a:lnTo>
                      <a:pt x="744" y="98"/>
                    </a:lnTo>
                    <a:lnTo>
                      <a:pt x="896" y="98"/>
                    </a:lnTo>
                    <a:lnTo>
                      <a:pt x="1036" y="94"/>
                    </a:lnTo>
                    <a:lnTo>
                      <a:pt x="1164" y="90"/>
                    </a:lnTo>
                    <a:lnTo>
                      <a:pt x="1274" y="84"/>
                    </a:lnTo>
                    <a:lnTo>
                      <a:pt x="1364" y="76"/>
                    </a:lnTo>
                    <a:lnTo>
                      <a:pt x="1434" y="68"/>
                    </a:lnTo>
                    <a:lnTo>
                      <a:pt x="1458" y="64"/>
                    </a:lnTo>
                    <a:lnTo>
                      <a:pt x="1476" y="60"/>
                    </a:lnTo>
                    <a:lnTo>
                      <a:pt x="1488" y="54"/>
                    </a:lnTo>
                    <a:lnTo>
                      <a:pt x="1490" y="52"/>
                    </a:lnTo>
                    <a:lnTo>
                      <a:pt x="1492" y="50"/>
                    </a:lnTo>
                    <a:lnTo>
                      <a:pt x="1490" y="46"/>
                    </a:lnTo>
                    <a:lnTo>
                      <a:pt x="1488" y="44"/>
                    </a:lnTo>
                    <a:lnTo>
                      <a:pt x="1476" y="40"/>
                    </a:lnTo>
                    <a:lnTo>
                      <a:pt x="1458" y="34"/>
                    </a:lnTo>
                    <a:lnTo>
                      <a:pt x="1434" y="30"/>
                    </a:lnTo>
                    <a:lnTo>
                      <a:pt x="1364" y="22"/>
                    </a:lnTo>
                    <a:lnTo>
                      <a:pt x="1274" y="14"/>
                    </a:lnTo>
                    <a:lnTo>
                      <a:pt x="1164" y="8"/>
                    </a:lnTo>
                    <a:lnTo>
                      <a:pt x="1036" y="4"/>
                    </a:lnTo>
                    <a:lnTo>
                      <a:pt x="896" y="0"/>
                    </a:lnTo>
                    <a:lnTo>
                      <a:pt x="7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19" name="Freeform 424"/>
              <p:cNvSpPr>
                <a:spLocks noEditPoints="1" noChangeArrowheads="1"/>
              </p:cNvSpPr>
              <p:nvPr/>
            </p:nvSpPr>
            <p:spPr bwMode="auto">
              <a:xfrm>
                <a:off x="32" y="2"/>
                <a:ext cx="1480" cy="98"/>
              </a:xfrm>
              <a:custGeom>
                <a:avLst/>
                <a:gdLst>
                  <a:gd name="T0" fmla="*/ 738 w 1480"/>
                  <a:gd name="T1" fmla="*/ 98 h 98"/>
                  <a:gd name="T2" fmla="*/ 452 w 1480"/>
                  <a:gd name="T3" fmla="*/ 94 h 98"/>
                  <a:gd name="T4" fmla="*/ 220 w 1480"/>
                  <a:gd name="T5" fmla="*/ 84 h 98"/>
                  <a:gd name="T6" fmla="*/ 62 w 1480"/>
                  <a:gd name="T7" fmla="*/ 68 h 98"/>
                  <a:gd name="T8" fmla="*/ 20 w 1480"/>
                  <a:gd name="T9" fmla="*/ 58 h 98"/>
                  <a:gd name="T10" fmla="*/ 6 w 1480"/>
                  <a:gd name="T11" fmla="*/ 52 h 98"/>
                  <a:gd name="T12" fmla="*/ 4 w 1480"/>
                  <a:gd name="T13" fmla="*/ 50 h 98"/>
                  <a:gd name="T14" fmla="*/ 8 w 1480"/>
                  <a:gd name="T15" fmla="*/ 44 h 98"/>
                  <a:gd name="T16" fmla="*/ 38 w 1480"/>
                  <a:gd name="T17" fmla="*/ 34 h 98"/>
                  <a:gd name="T18" fmla="*/ 130 w 1480"/>
                  <a:gd name="T19" fmla="*/ 22 h 98"/>
                  <a:gd name="T20" fmla="*/ 328 w 1480"/>
                  <a:gd name="T21" fmla="*/ 8 h 98"/>
                  <a:gd name="T22" fmla="*/ 590 w 1480"/>
                  <a:gd name="T23" fmla="*/ 2 h 98"/>
                  <a:gd name="T24" fmla="*/ 738 w 1480"/>
                  <a:gd name="T25" fmla="*/ 0 h 98"/>
                  <a:gd name="T26" fmla="*/ 1026 w 1480"/>
                  <a:gd name="T27" fmla="*/ 4 h 98"/>
                  <a:gd name="T28" fmla="*/ 1260 w 1480"/>
                  <a:gd name="T29" fmla="*/ 14 h 98"/>
                  <a:gd name="T30" fmla="*/ 1418 w 1480"/>
                  <a:gd name="T31" fmla="*/ 30 h 98"/>
                  <a:gd name="T32" fmla="*/ 1460 w 1480"/>
                  <a:gd name="T33" fmla="*/ 40 h 98"/>
                  <a:gd name="T34" fmla="*/ 1474 w 1480"/>
                  <a:gd name="T35" fmla="*/ 46 h 98"/>
                  <a:gd name="T36" fmla="*/ 1476 w 1480"/>
                  <a:gd name="T37" fmla="*/ 50 h 98"/>
                  <a:gd name="T38" fmla="*/ 1472 w 1480"/>
                  <a:gd name="T39" fmla="*/ 54 h 98"/>
                  <a:gd name="T40" fmla="*/ 1442 w 1480"/>
                  <a:gd name="T41" fmla="*/ 64 h 98"/>
                  <a:gd name="T42" fmla="*/ 1350 w 1480"/>
                  <a:gd name="T43" fmla="*/ 76 h 98"/>
                  <a:gd name="T44" fmla="*/ 1152 w 1480"/>
                  <a:gd name="T45" fmla="*/ 90 h 98"/>
                  <a:gd name="T46" fmla="*/ 888 w 1480"/>
                  <a:gd name="T47" fmla="*/ 96 h 98"/>
                  <a:gd name="T48" fmla="*/ 738 w 1480"/>
                  <a:gd name="T49" fmla="*/ 0 h 98"/>
                  <a:gd name="T50" fmla="*/ 588 w 1480"/>
                  <a:gd name="T51" fmla="*/ 2 h 98"/>
                  <a:gd name="T52" fmla="*/ 324 w 1480"/>
                  <a:gd name="T53" fmla="*/ 8 h 98"/>
                  <a:gd name="T54" fmla="*/ 126 w 1480"/>
                  <a:gd name="T55" fmla="*/ 22 h 98"/>
                  <a:gd name="T56" fmla="*/ 32 w 1480"/>
                  <a:gd name="T57" fmla="*/ 34 h 98"/>
                  <a:gd name="T58" fmla="*/ 4 w 1480"/>
                  <a:gd name="T59" fmla="*/ 44 h 98"/>
                  <a:gd name="T60" fmla="*/ 0 w 1480"/>
                  <a:gd name="T61" fmla="*/ 50 h 98"/>
                  <a:gd name="T62" fmla="*/ 0 w 1480"/>
                  <a:gd name="T63" fmla="*/ 52 h 98"/>
                  <a:gd name="T64" fmla="*/ 14 w 1480"/>
                  <a:gd name="T65" fmla="*/ 60 h 98"/>
                  <a:gd name="T66" fmla="*/ 58 w 1480"/>
                  <a:gd name="T67" fmla="*/ 68 h 98"/>
                  <a:gd name="T68" fmla="*/ 216 w 1480"/>
                  <a:gd name="T69" fmla="*/ 84 h 98"/>
                  <a:gd name="T70" fmla="*/ 450 w 1480"/>
                  <a:gd name="T71" fmla="*/ 94 h 98"/>
                  <a:gd name="T72" fmla="*/ 738 w 1480"/>
                  <a:gd name="T73" fmla="*/ 98 h 98"/>
                  <a:gd name="T74" fmla="*/ 888 w 1480"/>
                  <a:gd name="T75" fmla="*/ 96 h 98"/>
                  <a:gd name="T76" fmla="*/ 1154 w 1480"/>
                  <a:gd name="T77" fmla="*/ 90 h 98"/>
                  <a:gd name="T78" fmla="*/ 1354 w 1480"/>
                  <a:gd name="T79" fmla="*/ 76 h 98"/>
                  <a:gd name="T80" fmla="*/ 1448 w 1480"/>
                  <a:gd name="T81" fmla="*/ 64 h 98"/>
                  <a:gd name="T82" fmla="*/ 1476 w 1480"/>
                  <a:gd name="T83" fmla="*/ 54 h 98"/>
                  <a:gd name="T84" fmla="*/ 1480 w 1480"/>
                  <a:gd name="T85" fmla="*/ 50 h 98"/>
                  <a:gd name="T86" fmla="*/ 1480 w 1480"/>
                  <a:gd name="T87" fmla="*/ 46 h 98"/>
                  <a:gd name="T88" fmla="*/ 1466 w 1480"/>
                  <a:gd name="T89" fmla="*/ 40 h 98"/>
                  <a:gd name="T90" fmla="*/ 1422 w 1480"/>
                  <a:gd name="T91" fmla="*/ 30 h 98"/>
                  <a:gd name="T92" fmla="*/ 1264 w 1480"/>
                  <a:gd name="T93" fmla="*/ 14 h 98"/>
                  <a:gd name="T94" fmla="*/ 1028 w 1480"/>
                  <a:gd name="T95" fmla="*/ 4 h 98"/>
                  <a:gd name="T96" fmla="*/ 738 w 1480"/>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0" h="98">
                    <a:moveTo>
                      <a:pt x="738" y="98"/>
                    </a:moveTo>
                    <a:lnTo>
                      <a:pt x="738" y="98"/>
                    </a:lnTo>
                    <a:lnTo>
                      <a:pt x="590" y="96"/>
                    </a:lnTo>
                    <a:lnTo>
                      <a:pt x="452" y="94"/>
                    </a:lnTo>
                    <a:lnTo>
                      <a:pt x="328" y="90"/>
                    </a:lnTo>
                    <a:lnTo>
                      <a:pt x="220" y="84"/>
                    </a:lnTo>
                    <a:lnTo>
                      <a:pt x="130" y="76"/>
                    </a:lnTo>
                    <a:lnTo>
                      <a:pt x="62" y="68"/>
                    </a:lnTo>
                    <a:lnTo>
                      <a:pt x="38" y="64"/>
                    </a:lnTo>
                    <a:lnTo>
                      <a:pt x="20" y="58"/>
                    </a:lnTo>
                    <a:lnTo>
                      <a:pt x="8" y="54"/>
                    </a:lnTo>
                    <a:lnTo>
                      <a:pt x="6" y="52"/>
                    </a:lnTo>
                    <a:lnTo>
                      <a:pt x="4" y="50"/>
                    </a:lnTo>
                    <a:lnTo>
                      <a:pt x="6" y="46"/>
                    </a:lnTo>
                    <a:lnTo>
                      <a:pt x="8" y="44"/>
                    </a:lnTo>
                    <a:lnTo>
                      <a:pt x="20" y="40"/>
                    </a:lnTo>
                    <a:lnTo>
                      <a:pt x="38" y="34"/>
                    </a:lnTo>
                    <a:lnTo>
                      <a:pt x="62" y="30"/>
                    </a:lnTo>
                    <a:lnTo>
                      <a:pt x="130" y="22"/>
                    </a:lnTo>
                    <a:lnTo>
                      <a:pt x="220" y="14"/>
                    </a:lnTo>
                    <a:lnTo>
                      <a:pt x="328" y="8"/>
                    </a:lnTo>
                    <a:lnTo>
                      <a:pt x="452" y="4"/>
                    </a:lnTo>
                    <a:lnTo>
                      <a:pt x="590" y="2"/>
                    </a:lnTo>
                    <a:lnTo>
                      <a:pt x="738" y="0"/>
                    </a:lnTo>
                    <a:lnTo>
                      <a:pt x="888" y="2"/>
                    </a:lnTo>
                    <a:lnTo>
                      <a:pt x="1026" y="4"/>
                    </a:lnTo>
                    <a:lnTo>
                      <a:pt x="1152" y="8"/>
                    </a:lnTo>
                    <a:lnTo>
                      <a:pt x="1260" y="14"/>
                    </a:lnTo>
                    <a:lnTo>
                      <a:pt x="1350" y="22"/>
                    </a:lnTo>
                    <a:lnTo>
                      <a:pt x="1418" y="30"/>
                    </a:lnTo>
                    <a:lnTo>
                      <a:pt x="1442" y="34"/>
                    </a:lnTo>
                    <a:lnTo>
                      <a:pt x="1460" y="40"/>
                    </a:lnTo>
                    <a:lnTo>
                      <a:pt x="1472" y="44"/>
                    </a:lnTo>
                    <a:lnTo>
                      <a:pt x="1474" y="46"/>
                    </a:lnTo>
                    <a:lnTo>
                      <a:pt x="1476" y="50"/>
                    </a:lnTo>
                    <a:lnTo>
                      <a:pt x="1474" y="52"/>
                    </a:lnTo>
                    <a:lnTo>
                      <a:pt x="1472" y="54"/>
                    </a:lnTo>
                    <a:lnTo>
                      <a:pt x="1460" y="58"/>
                    </a:lnTo>
                    <a:lnTo>
                      <a:pt x="1442" y="64"/>
                    </a:lnTo>
                    <a:lnTo>
                      <a:pt x="1418" y="68"/>
                    </a:lnTo>
                    <a:lnTo>
                      <a:pt x="1350" y="76"/>
                    </a:lnTo>
                    <a:lnTo>
                      <a:pt x="1260" y="84"/>
                    </a:lnTo>
                    <a:lnTo>
                      <a:pt x="1152" y="90"/>
                    </a:lnTo>
                    <a:lnTo>
                      <a:pt x="1026" y="94"/>
                    </a:lnTo>
                    <a:lnTo>
                      <a:pt x="888" y="96"/>
                    </a:lnTo>
                    <a:lnTo>
                      <a:pt x="738" y="98"/>
                    </a:lnTo>
                    <a:close/>
                    <a:moveTo>
                      <a:pt x="738" y="0"/>
                    </a:moveTo>
                    <a:lnTo>
                      <a:pt x="738" y="0"/>
                    </a:lnTo>
                    <a:lnTo>
                      <a:pt x="588" y="2"/>
                    </a:lnTo>
                    <a:lnTo>
                      <a:pt x="450" y="4"/>
                    </a:lnTo>
                    <a:lnTo>
                      <a:pt x="324" y="8"/>
                    </a:lnTo>
                    <a:lnTo>
                      <a:pt x="216" y="14"/>
                    </a:lnTo>
                    <a:lnTo>
                      <a:pt x="126" y="22"/>
                    </a:lnTo>
                    <a:lnTo>
                      <a:pt x="58" y="30"/>
                    </a:lnTo>
                    <a:lnTo>
                      <a:pt x="32" y="34"/>
                    </a:lnTo>
                    <a:lnTo>
                      <a:pt x="14" y="40"/>
                    </a:lnTo>
                    <a:lnTo>
                      <a:pt x="4" y="44"/>
                    </a:lnTo>
                    <a:lnTo>
                      <a:pt x="0" y="46"/>
                    </a:lnTo>
                    <a:lnTo>
                      <a:pt x="0" y="50"/>
                    </a:lnTo>
                    <a:lnTo>
                      <a:pt x="0" y="52"/>
                    </a:lnTo>
                    <a:lnTo>
                      <a:pt x="4" y="54"/>
                    </a:lnTo>
                    <a:lnTo>
                      <a:pt x="14" y="60"/>
                    </a:lnTo>
                    <a:lnTo>
                      <a:pt x="32" y="64"/>
                    </a:lnTo>
                    <a:lnTo>
                      <a:pt x="58" y="68"/>
                    </a:lnTo>
                    <a:lnTo>
                      <a:pt x="126" y="76"/>
                    </a:lnTo>
                    <a:lnTo>
                      <a:pt x="216" y="84"/>
                    </a:lnTo>
                    <a:lnTo>
                      <a:pt x="324" y="90"/>
                    </a:lnTo>
                    <a:lnTo>
                      <a:pt x="450" y="94"/>
                    </a:lnTo>
                    <a:lnTo>
                      <a:pt x="588" y="96"/>
                    </a:lnTo>
                    <a:lnTo>
                      <a:pt x="738" y="98"/>
                    </a:lnTo>
                    <a:lnTo>
                      <a:pt x="888" y="96"/>
                    </a:lnTo>
                    <a:lnTo>
                      <a:pt x="1028" y="94"/>
                    </a:lnTo>
                    <a:lnTo>
                      <a:pt x="1154" y="90"/>
                    </a:lnTo>
                    <a:lnTo>
                      <a:pt x="1264" y="84"/>
                    </a:lnTo>
                    <a:lnTo>
                      <a:pt x="1354" y="76"/>
                    </a:lnTo>
                    <a:lnTo>
                      <a:pt x="1422" y="68"/>
                    </a:lnTo>
                    <a:lnTo>
                      <a:pt x="1448" y="64"/>
                    </a:lnTo>
                    <a:lnTo>
                      <a:pt x="1466" y="60"/>
                    </a:lnTo>
                    <a:lnTo>
                      <a:pt x="1476" y="54"/>
                    </a:lnTo>
                    <a:lnTo>
                      <a:pt x="1480" y="52"/>
                    </a:lnTo>
                    <a:lnTo>
                      <a:pt x="1480" y="50"/>
                    </a:lnTo>
                    <a:lnTo>
                      <a:pt x="1480" y="46"/>
                    </a:lnTo>
                    <a:lnTo>
                      <a:pt x="1476" y="44"/>
                    </a:lnTo>
                    <a:lnTo>
                      <a:pt x="1466" y="40"/>
                    </a:lnTo>
                    <a:lnTo>
                      <a:pt x="1448" y="34"/>
                    </a:lnTo>
                    <a:lnTo>
                      <a:pt x="1422" y="30"/>
                    </a:lnTo>
                    <a:lnTo>
                      <a:pt x="1354" y="22"/>
                    </a:lnTo>
                    <a:lnTo>
                      <a:pt x="1264" y="14"/>
                    </a:lnTo>
                    <a:lnTo>
                      <a:pt x="1154" y="8"/>
                    </a:lnTo>
                    <a:lnTo>
                      <a:pt x="1028" y="4"/>
                    </a:lnTo>
                    <a:lnTo>
                      <a:pt x="888" y="2"/>
                    </a:lnTo>
                    <a:lnTo>
                      <a:pt x="738" y="0"/>
                    </a:lnTo>
                    <a:close/>
                  </a:path>
                </a:pathLst>
              </a:custGeom>
              <a:solidFill>
                <a:srgbClr val="C8C4C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0" name="Freeform 425"/>
              <p:cNvSpPr>
                <a:spLocks noChangeArrowheads="1"/>
              </p:cNvSpPr>
              <p:nvPr/>
            </p:nvSpPr>
            <p:spPr bwMode="auto">
              <a:xfrm>
                <a:off x="36" y="2"/>
                <a:ext cx="1472" cy="98"/>
              </a:xfrm>
              <a:custGeom>
                <a:avLst/>
                <a:gdLst>
                  <a:gd name="T0" fmla="*/ 734 w 1472"/>
                  <a:gd name="T1" fmla="*/ 98 h 98"/>
                  <a:gd name="T2" fmla="*/ 734 w 1472"/>
                  <a:gd name="T3" fmla="*/ 98 h 98"/>
                  <a:gd name="T4" fmla="*/ 586 w 1472"/>
                  <a:gd name="T5" fmla="*/ 96 h 98"/>
                  <a:gd name="T6" fmla="*/ 448 w 1472"/>
                  <a:gd name="T7" fmla="*/ 94 h 98"/>
                  <a:gd name="T8" fmla="*/ 324 w 1472"/>
                  <a:gd name="T9" fmla="*/ 90 h 98"/>
                  <a:gd name="T10" fmla="*/ 216 w 1472"/>
                  <a:gd name="T11" fmla="*/ 84 h 98"/>
                  <a:gd name="T12" fmla="*/ 126 w 1472"/>
                  <a:gd name="T13" fmla="*/ 76 h 98"/>
                  <a:gd name="T14" fmla="*/ 58 w 1472"/>
                  <a:gd name="T15" fmla="*/ 68 h 98"/>
                  <a:gd name="T16" fmla="*/ 34 w 1472"/>
                  <a:gd name="T17" fmla="*/ 64 h 98"/>
                  <a:gd name="T18" fmla="*/ 16 w 1472"/>
                  <a:gd name="T19" fmla="*/ 58 h 98"/>
                  <a:gd name="T20" fmla="*/ 4 w 1472"/>
                  <a:gd name="T21" fmla="*/ 54 h 98"/>
                  <a:gd name="T22" fmla="*/ 2 w 1472"/>
                  <a:gd name="T23" fmla="*/ 52 h 98"/>
                  <a:gd name="T24" fmla="*/ 0 w 1472"/>
                  <a:gd name="T25" fmla="*/ 50 h 98"/>
                  <a:gd name="T26" fmla="*/ 0 w 1472"/>
                  <a:gd name="T27" fmla="*/ 50 h 98"/>
                  <a:gd name="T28" fmla="*/ 2 w 1472"/>
                  <a:gd name="T29" fmla="*/ 46 h 98"/>
                  <a:gd name="T30" fmla="*/ 4 w 1472"/>
                  <a:gd name="T31" fmla="*/ 44 h 98"/>
                  <a:gd name="T32" fmla="*/ 16 w 1472"/>
                  <a:gd name="T33" fmla="*/ 40 h 98"/>
                  <a:gd name="T34" fmla="*/ 34 w 1472"/>
                  <a:gd name="T35" fmla="*/ 34 h 98"/>
                  <a:gd name="T36" fmla="*/ 58 w 1472"/>
                  <a:gd name="T37" fmla="*/ 30 h 98"/>
                  <a:gd name="T38" fmla="*/ 126 w 1472"/>
                  <a:gd name="T39" fmla="*/ 22 h 98"/>
                  <a:gd name="T40" fmla="*/ 216 w 1472"/>
                  <a:gd name="T41" fmla="*/ 14 h 98"/>
                  <a:gd name="T42" fmla="*/ 324 w 1472"/>
                  <a:gd name="T43" fmla="*/ 8 h 98"/>
                  <a:gd name="T44" fmla="*/ 448 w 1472"/>
                  <a:gd name="T45" fmla="*/ 4 h 98"/>
                  <a:gd name="T46" fmla="*/ 586 w 1472"/>
                  <a:gd name="T47" fmla="*/ 2 h 98"/>
                  <a:gd name="T48" fmla="*/ 734 w 1472"/>
                  <a:gd name="T49" fmla="*/ 0 h 98"/>
                  <a:gd name="T50" fmla="*/ 734 w 1472"/>
                  <a:gd name="T51" fmla="*/ 0 h 98"/>
                  <a:gd name="T52" fmla="*/ 884 w 1472"/>
                  <a:gd name="T53" fmla="*/ 2 h 98"/>
                  <a:gd name="T54" fmla="*/ 1022 w 1472"/>
                  <a:gd name="T55" fmla="*/ 4 h 98"/>
                  <a:gd name="T56" fmla="*/ 1148 w 1472"/>
                  <a:gd name="T57" fmla="*/ 8 h 98"/>
                  <a:gd name="T58" fmla="*/ 1256 w 1472"/>
                  <a:gd name="T59" fmla="*/ 14 h 98"/>
                  <a:gd name="T60" fmla="*/ 1346 w 1472"/>
                  <a:gd name="T61" fmla="*/ 22 h 98"/>
                  <a:gd name="T62" fmla="*/ 1414 w 1472"/>
                  <a:gd name="T63" fmla="*/ 30 h 98"/>
                  <a:gd name="T64" fmla="*/ 1438 w 1472"/>
                  <a:gd name="T65" fmla="*/ 34 h 98"/>
                  <a:gd name="T66" fmla="*/ 1456 w 1472"/>
                  <a:gd name="T67" fmla="*/ 40 h 98"/>
                  <a:gd name="T68" fmla="*/ 1468 w 1472"/>
                  <a:gd name="T69" fmla="*/ 44 h 98"/>
                  <a:gd name="T70" fmla="*/ 1470 w 1472"/>
                  <a:gd name="T71" fmla="*/ 46 h 98"/>
                  <a:gd name="T72" fmla="*/ 1472 w 1472"/>
                  <a:gd name="T73" fmla="*/ 50 h 98"/>
                  <a:gd name="T74" fmla="*/ 1472 w 1472"/>
                  <a:gd name="T75" fmla="*/ 50 h 98"/>
                  <a:gd name="T76" fmla="*/ 1470 w 1472"/>
                  <a:gd name="T77" fmla="*/ 52 h 98"/>
                  <a:gd name="T78" fmla="*/ 1468 w 1472"/>
                  <a:gd name="T79" fmla="*/ 54 h 98"/>
                  <a:gd name="T80" fmla="*/ 1456 w 1472"/>
                  <a:gd name="T81" fmla="*/ 58 h 98"/>
                  <a:gd name="T82" fmla="*/ 1438 w 1472"/>
                  <a:gd name="T83" fmla="*/ 64 h 98"/>
                  <a:gd name="T84" fmla="*/ 1414 w 1472"/>
                  <a:gd name="T85" fmla="*/ 68 h 98"/>
                  <a:gd name="T86" fmla="*/ 1346 w 1472"/>
                  <a:gd name="T87" fmla="*/ 76 h 98"/>
                  <a:gd name="T88" fmla="*/ 1256 w 1472"/>
                  <a:gd name="T89" fmla="*/ 84 h 98"/>
                  <a:gd name="T90" fmla="*/ 1148 w 1472"/>
                  <a:gd name="T91" fmla="*/ 90 h 98"/>
                  <a:gd name="T92" fmla="*/ 1022 w 1472"/>
                  <a:gd name="T93" fmla="*/ 94 h 98"/>
                  <a:gd name="T94" fmla="*/ 884 w 1472"/>
                  <a:gd name="T95" fmla="*/ 96 h 98"/>
                  <a:gd name="T96" fmla="*/ 734 w 1472"/>
                  <a:gd name="T9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2" h="98">
                    <a:moveTo>
                      <a:pt x="734" y="98"/>
                    </a:moveTo>
                    <a:lnTo>
                      <a:pt x="734" y="98"/>
                    </a:lnTo>
                    <a:lnTo>
                      <a:pt x="586" y="96"/>
                    </a:lnTo>
                    <a:lnTo>
                      <a:pt x="448" y="94"/>
                    </a:lnTo>
                    <a:lnTo>
                      <a:pt x="324" y="90"/>
                    </a:lnTo>
                    <a:lnTo>
                      <a:pt x="216" y="84"/>
                    </a:lnTo>
                    <a:lnTo>
                      <a:pt x="126" y="76"/>
                    </a:lnTo>
                    <a:lnTo>
                      <a:pt x="58" y="68"/>
                    </a:lnTo>
                    <a:lnTo>
                      <a:pt x="34" y="64"/>
                    </a:lnTo>
                    <a:lnTo>
                      <a:pt x="16" y="58"/>
                    </a:lnTo>
                    <a:lnTo>
                      <a:pt x="4" y="54"/>
                    </a:lnTo>
                    <a:lnTo>
                      <a:pt x="2" y="52"/>
                    </a:lnTo>
                    <a:lnTo>
                      <a:pt x="0" y="50"/>
                    </a:lnTo>
                    <a:lnTo>
                      <a:pt x="2" y="46"/>
                    </a:lnTo>
                    <a:lnTo>
                      <a:pt x="4" y="44"/>
                    </a:lnTo>
                    <a:lnTo>
                      <a:pt x="16" y="40"/>
                    </a:lnTo>
                    <a:lnTo>
                      <a:pt x="34" y="34"/>
                    </a:lnTo>
                    <a:lnTo>
                      <a:pt x="58" y="30"/>
                    </a:lnTo>
                    <a:lnTo>
                      <a:pt x="126" y="22"/>
                    </a:lnTo>
                    <a:lnTo>
                      <a:pt x="216" y="14"/>
                    </a:lnTo>
                    <a:lnTo>
                      <a:pt x="324" y="8"/>
                    </a:lnTo>
                    <a:lnTo>
                      <a:pt x="448" y="4"/>
                    </a:lnTo>
                    <a:lnTo>
                      <a:pt x="586" y="2"/>
                    </a:lnTo>
                    <a:lnTo>
                      <a:pt x="734" y="0"/>
                    </a:lnTo>
                    <a:lnTo>
                      <a:pt x="884" y="2"/>
                    </a:lnTo>
                    <a:lnTo>
                      <a:pt x="1022" y="4"/>
                    </a:lnTo>
                    <a:lnTo>
                      <a:pt x="1148" y="8"/>
                    </a:lnTo>
                    <a:lnTo>
                      <a:pt x="1256" y="14"/>
                    </a:lnTo>
                    <a:lnTo>
                      <a:pt x="1346" y="22"/>
                    </a:lnTo>
                    <a:lnTo>
                      <a:pt x="1414" y="30"/>
                    </a:lnTo>
                    <a:lnTo>
                      <a:pt x="1438" y="34"/>
                    </a:lnTo>
                    <a:lnTo>
                      <a:pt x="1456" y="40"/>
                    </a:lnTo>
                    <a:lnTo>
                      <a:pt x="1468" y="44"/>
                    </a:lnTo>
                    <a:lnTo>
                      <a:pt x="1470" y="46"/>
                    </a:lnTo>
                    <a:lnTo>
                      <a:pt x="1472" y="50"/>
                    </a:lnTo>
                    <a:lnTo>
                      <a:pt x="1470" y="52"/>
                    </a:lnTo>
                    <a:lnTo>
                      <a:pt x="1468" y="54"/>
                    </a:lnTo>
                    <a:lnTo>
                      <a:pt x="1456" y="58"/>
                    </a:lnTo>
                    <a:lnTo>
                      <a:pt x="1438" y="64"/>
                    </a:lnTo>
                    <a:lnTo>
                      <a:pt x="1414" y="68"/>
                    </a:lnTo>
                    <a:lnTo>
                      <a:pt x="1346" y="76"/>
                    </a:lnTo>
                    <a:lnTo>
                      <a:pt x="1256" y="84"/>
                    </a:lnTo>
                    <a:lnTo>
                      <a:pt x="1148" y="90"/>
                    </a:lnTo>
                    <a:lnTo>
                      <a:pt x="1022" y="94"/>
                    </a:lnTo>
                    <a:lnTo>
                      <a:pt x="884" y="96"/>
                    </a:lnTo>
                    <a:lnTo>
                      <a:pt x="734"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1" name="Freeform 426"/>
              <p:cNvSpPr>
                <a:spLocks noChangeArrowheads="1"/>
              </p:cNvSpPr>
              <p:nvPr/>
            </p:nvSpPr>
            <p:spPr bwMode="auto">
              <a:xfrm>
                <a:off x="32" y="2"/>
                <a:ext cx="1480" cy="98"/>
              </a:xfrm>
              <a:custGeom>
                <a:avLst/>
                <a:gdLst>
                  <a:gd name="T0" fmla="*/ 738 w 1480"/>
                  <a:gd name="T1" fmla="*/ 0 h 98"/>
                  <a:gd name="T2" fmla="*/ 738 w 1480"/>
                  <a:gd name="T3" fmla="*/ 0 h 98"/>
                  <a:gd name="T4" fmla="*/ 588 w 1480"/>
                  <a:gd name="T5" fmla="*/ 2 h 98"/>
                  <a:gd name="T6" fmla="*/ 450 w 1480"/>
                  <a:gd name="T7" fmla="*/ 4 h 98"/>
                  <a:gd name="T8" fmla="*/ 324 w 1480"/>
                  <a:gd name="T9" fmla="*/ 8 h 98"/>
                  <a:gd name="T10" fmla="*/ 216 w 1480"/>
                  <a:gd name="T11" fmla="*/ 14 h 98"/>
                  <a:gd name="T12" fmla="*/ 126 w 1480"/>
                  <a:gd name="T13" fmla="*/ 22 h 98"/>
                  <a:gd name="T14" fmla="*/ 58 w 1480"/>
                  <a:gd name="T15" fmla="*/ 30 h 98"/>
                  <a:gd name="T16" fmla="*/ 32 w 1480"/>
                  <a:gd name="T17" fmla="*/ 34 h 98"/>
                  <a:gd name="T18" fmla="*/ 14 w 1480"/>
                  <a:gd name="T19" fmla="*/ 40 h 98"/>
                  <a:gd name="T20" fmla="*/ 4 w 1480"/>
                  <a:gd name="T21" fmla="*/ 44 h 98"/>
                  <a:gd name="T22" fmla="*/ 0 w 1480"/>
                  <a:gd name="T23" fmla="*/ 46 h 98"/>
                  <a:gd name="T24" fmla="*/ 0 w 1480"/>
                  <a:gd name="T25" fmla="*/ 50 h 98"/>
                  <a:gd name="T26" fmla="*/ 0 w 1480"/>
                  <a:gd name="T27" fmla="*/ 50 h 98"/>
                  <a:gd name="T28" fmla="*/ 0 w 1480"/>
                  <a:gd name="T29" fmla="*/ 52 h 98"/>
                  <a:gd name="T30" fmla="*/ 4 w 1480"/>
                  <a:gd name="T31" fmla="*/ 54 h 98"/>
                  <a:gd name="T32" fmla="*/ 14 w 1480"/>
                  <a:gd name="T33" fmla="*/ 60 h 98"/>
                  <a:gd name="T34" fmla="*/ 32 w 1480"/>
                  <a:gd name="T35" fmla="*/ 64 h 98"/>
                  <a:gd name="T36" fmla="*/ 58 w 1480"/>
                  <a:gd name="T37" fmla="*/ 68 h 98"/>
                  <a:gd name="T38" fmla="*/ 126 w 1480"/>
                  <a:gd name="T39" fmla="*/ 76 h 98"/>
                  <a:gd name="T40" fmla="*/ 216 w 1480"/>
                  <a:gd name="T41" fmla="*/ 84 h 98"/>
                  <a:gd name="T42" fmla="*/ 324 w 1480"/>
                  <a:gd name="T43" fmla="*/ 90 h 98"/>
                  <a:gd name="T44" fmla="*/ 450 w 1480"/>
                  <a:gd name="T45" fmla="*/ 94 h 98"/>
                  <a:gd name="T46" fmla="*/ 588 w 1480"/>
                  <a:gd name="T47" fmla="*/ 96 h 98"/>
                  <a:gd name="T48" fmla="*/ 738 w 1480"/>
                  <a:gd name="T49" fmla="*/ 98 h 98"/>
                  <a:gd name="T50" fmla="*/ 738 w 1480"/>
                  <a:gd name="T51" fmla="*/ 98 h 98"/>
                  <a:gd name="T52" fmla="*/ 888 w 1480"/>
                  <a:gd name="T53" fmla="*/ 96 h 98"/>
                  <a:gd name="T54" fmla="*/ 1028 w 1480"/>
                  <a:gd name="T55" fmla="*/ 94 h 98"/>
                  <a:gd name="T56" fmla="*/ 1154 w 1480"/>
                  <a:gd name="T57" fmla="*/ 90 h 98"/>
                  <a:gd name="T58" fmla="*/ 1264 w 1480"/>
                  <a:gd name="T59" fmla="*/ 84 h 98"/>
                  <a:gd name="T60" fmla="*/ 1354 w 1480"/>
                  <a:gd name="T61" fmla="*/ 76 h 98"/>
                  <a:gd name="T62" fmla="*/ 1422 w 1480"/>
                  <a:gd name="T63" fmla="*/ 68 h 98"/>
                  <a:gd name="T64" fmla="*/ 1448 w 1480"/>
                  <a:gd name="T65" fmla="*/ 64 h 98"/>
                  <a:gd name="T66" fmla="*/ 1466 w 1480"/>
                  <a:gd name="T67" fmla="*/ 60 h 98"/>
                  <a:gd name="T68" fmla="*/ 1476 w 1480"/>
                  <a:gd name="T69" fmla="*/ 54 h 98"/>
                  <a:gd name="T70" fmla="*/ 1480 w 1480"/>
                  <a:gd name="T71" fmla="*/ 52 h 98"/>
                  <a:gd name="T72" fmla="*/ 1480 w 1480"/>
                  <a:gd name="T73" fmla="*/ 50 h 98"/>
                  <a:gd name="T74" fmla="*/ 1480 w 1480"/>
                  <a:gd name="T75" fmla="*/ 50 h 98"/>
                  <a:gd name="T76" fmla="*/ 1480 w 1480"/>
                  <a:gd name="T77" fmla="*/ 46 h 98"/>
                  <a:gd name="T78" fmla="*/ 1476 w 1480"/>
                  <a:gd name="T79" fmla="*/ 44 h 98"/>
                  <a:gd name="T80" fmla="*/ 1466 w 1480"/>
                  <a:gd name="T81" fmla="*/ 40 h 98"/>
                  <a:gd name="T82" fmla="*/ 1448 w 1480"/>
                  <a:gd name="T83" fmla="*/ 34 h 98"/>
                  <a:gd name="T84" fmla="*/ 1422 w 1480"/>
                  <a:gd name="T85" fmla="*/ 30 h 98"/>
                  <a:gd name="T86" fmla="*/ 1354 w 1480"/>
                  <a:gd name="T87" fmla="*/ 22 h 98"/>
                  <a:gd name="T88" fmla="*/ 1264 w 1480"/>
                  <a:gd name="T89" fmla="*/ 14 h 98"/>
                  <a:gd name="T90" fmla="*/ 1154 w 1480"/>
                  <a:gd name="T91" fmla="*/ 8 h 98"/>
                  <a:gd name="T92" fmla="*/ 1028 w 1480"/>
                  <a:gd name="T93" fmla="*/ 4 h 98"/>
                  <a:gd name="T94" fmla="*/ 888 w 1480"/>
                  <a:gd name="T95" fmla="*/ 2 h 98"/>
                  <a:gd name="T96" fmla="*/ 738 w 1480"/>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0" h="98">
                    <a:moveTo>
                      <a:pt x="738" y="0"/>
                    </a:moveTo>
                    <a:lnTo>
                      <a:pt x="738" y="0"/>
                    </a:lnTo>
                    <a:lnTo>
                      <a:pt x="588" y="2"/>
                    </a:lnTo>
                    <a:lnTo>
                      <a:pt x="450" y="4"/>
                    </a:lnTo>
                    <a:lnTo>
                      <a:pt x="324" y="8"/>
                    </a:lnTo>
                    <a:lnTo>
                      <a:pt x="216" y="14"/>
                    </a:lnTo>
                    <a:lnTo>
                      <a:pt x="126" y="22"/>
                    </a:lnTo>
                    <a:lnTo>
                      <a:pt x="58" y="30"/>
                    </a:lnTo>
                    <a:lnTo>
                      <a:pt x="32" y="34"/>
                    </a:lnTo>
                    <a:lnTo>
                      <a:pt x="14" y="40"/>
                    </a:lnTo>
                    <a:lnTo>
                      <a:pt x="4" y="44"/>
                    </a:lnTo>
                    <a:lnTo>
                      <a:pt x="0" y="46"/>
                    </a:lnTo>
                    <a:lnTo>
                      <a:pt x="0" y="50"/>
                    </a:lnTo>
                    <a:lnTo>
                      <a:pt x="0" y="52"/>
                    </a:lnTo>
                    <a:lnTo>
                      <a:pt x="4" y="54"/>
                    </a:lnTo>
                    <a:lnTo>
                      <a:pt x="14" y="60"/>
                    </a:lnTo>
                    <a:lnTo>
                      <a:pt x="32" y="64"/>
                    </a:lnTo>
                    <a:lnTo>
                      <a:pt x="58" y="68"/>
                    </a:lnTo>
                    <a:lnTo>
                      <a:pt x="126" y="76"/>
                    </a:lnTo>
                    <a:lnTo>
                      <a:pt x="216" y="84"/>
                    </a:lnTo>
                    <a:lnTo>
                      <a:pt x="324" y="90"/>
                    </a:lnTo>
                    <a:lnTo>
                      <a:pt x="450" y="94"/>
                    </a:lnTo>
                    <a:lnTo>
                      <a:pt x="588" y="96"/>
                    </a:lnTo>
                    <a:lnTo>
                      <a:pt x="738" y="98"/>
                    </a:lnTo>
                    <a:lnTo>
                      <a:pt x="888" y="96"/>
                    </a:lnTo>
                    <a:lnTo>
                      <a:pt x="1028" y="94"/>
                    </a:lnTo>
                    <a:lnTo>
                      <a:pt x="1154" y="90"/>
                    </a:lnTo>
                    <a:lnTo>
                      <a:pt x="1264" y="84"/>
                    </a:lnTo>
                    <a:lnTo>
                      <a:pt x="1354" y="76"/>
                    </a:lnTo>
                    <a:lnTo>
                      <a:pt x="1422" y="68"/>
                    </a:lnTo>
                    <a:lnTo>
                      <a:pt x="1448" y="64"/>
                    </a:lnTo>
                    <a:lnTo>
                      <a:pt x="1466" y="60"/>
                    </a:lnTo>
                    <a:lnTo>
                      <a:pt x="1476" y="54"/>
                    </a:lnTo>
                    <a:lnTo>
                      <a:pt x="1480" y="52"/>
                    </a:lnTo>
                    <a:lnTo>
                      <a:pt x="1480" y="50"/>
                    </a:lnTo>
                    <a:lnTo>
                      <a:pt x="1480" y="46"/>
                    </a:lnTo>
                    <a:lnTo>
                      <a:pt x="1476" y="44"/>
                    </a:lnTo>
                    <a:lnTo>
                      <a:pt x="1466" y="40"/>
                    </a:lnTo>
                    <a:lnTo>
                      <a:pt x="1448" y="34"/>
                    </a:lnTo>
                    <a:lnTo>
                      <a:pt x="1422" y="30"/>
                    </a:lnTo>
                    <a:lnTo>
                      <a:pt x="1354" y="22"/>
                    </a:lnTo>
                    <a:lnTo>
                      <a:pt x="1264" y="14"/>
                    </a:lnTo>
                    <a:lnTo>
                      <a:pt x="1154" y="8"/>
                    </a:lnTo>
                    <a:lnTo>
                      <a:pt x="1028" y="4"/>
                    </a:lnTo>
                    <a:lnTo>
                      <a:pt x="888" y="2"/>
                    </a:lnTo>
                    <a:lnTo>
                      <a:pt x="7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2" name="Freeform 427"/>
              <p:cNvSpPr>
                <a:spLocks noEditPoints="1" noChangeArrowheads="1"/>
              </p:cNvSpPr>
              <p:nvPr/>
            </p:nvSpPr>
            <p:spPr bwMode="auto">
              <a:xfrm>
                <a:off x="36" y="2"/>
                <a:ext cx="1472" cy="98"/>
              </a:xfrm>
              <a:custGeom>
                <a:avLst/>
                <a:gdLst>
                  <a:gd name="T0" fmla="*/ 734 w 1472"/>
                  <a:gd name="T1" fmla="*/ 98 h 98"/>
                  <a:gd name="T2" fmla="*/ 450 w 1472"/>
                  <a:gd name="T3" fmla="*/ 94 h 98"/>
                  <a:gd name="T4" fmla="*/ 218 w 1472"/>
                  <a:gd name="T5" fmla="*/ 82 h 98"/>
                  <a:gd name="T6" fmla="*/ 62 w 1472"/>
                  <a:gd name="T7" fmla="*/ 68 h 98"/>
                  <a:gd name="T8" fmla="*/ 20 w 1472"/>
                  <a:gd name="T9" fmla="*/ 58 h 98"/>
                  <a:gd name="T10" fmla="*/ 6 w 1472"/>
                  <a:gd name="T11" fmla="*/ 52 h 98"/>
                  <a:gd name="T12" fmla="*/ 6 w 1472"/>
                  <a:gd name="T13" fmla="*/ 50 h 98"/>
                  <a:gd name="T14" fmla="*/ 10 w 1472"/>
                  <a:gd name="T15" fmla="*/ 44 h 98"/>
                  <a:gd name="T16" fmla="*/ 38 w 1472"/>
                  <a:gd name="T17" fmla="*/ 34 h 98"/>
                  <a:gd name="T18" fmla="*/ 130 w 1472"/>
                  <a:gd name="T19" fmla="*/ 22 h 98"/>
                  <a:gd name="T20" fmla="*/ 326 w 1472"/>
                  <a:gd name="T21" fmla="*/ 10 h 98"/>
                  <a:gd name="T22" fmla="*/ 586 w 1472"/>
                  <a:gd name="T23" fmla="*/ 2 h 98"/>
                  <a:gd name="T24" fmla="*/ 734 w 1472"/>
                  <a:gd name="T25" fmla="*/ 0 h 98"/>
                  <a:gd name="T26" fmla="*/ 1020 w 1472"/>
                  <a:gd name="T27" fmla="*/ 4 h 98"/>
                  <a:gd name="T28" fmla="*/ 1252 w 1472"/>
                  <a:gd name="T29" fmla="*/ 14 h 98"/>
                  <a:gd name="T30" fmla="*/ 1410 w 1472"/>
                  <a:gd name="T31" fmla="*/ 30 h 98"/>
                  <a:gd name="T32" fmla="*/ 1452 w 1472"/>
                  <a:gd name="T33" fmla="*/ 40 h 98"/>
                  <a:gd name="T34" fmla="*/ 1466 w 1472"/>
                  <a:gd name="T35" fmla="*/ 46 h 98"/>
                  <a:gd name="T36" fmla="*/ 1466 w 1472"/>
                  <a:gd name="T37" fmla="*/ 50 h 98"/>
                  <a:gd name="T38" fmla="*/ 1462 w 1472"/>
                  <a:gd name="T39" fmla="*/ 54 h 98"/>
                  <a:gd name="T40" fmla="*/ 1434 w 1472"/>
                  <a:gd name="T41" fmla="*/ 64 h 98"/>
                  <a:gd name="T42" fmla="*/ 1342 w 1472"/>
                  <a:gd name="T43" fmla="*/ 76 h 98"/>
                  <a:gd name="T44" fmla="*/ 1144 w 1472"/>
                  <a:gd name="T45" fmla="*/ 88 h 98"/>
                  <a:gd name="T46" fmla="*/ 882 w 1472"/>
                  <a:gd name="T47" fmla="*/ 96 h 98"/>
                  <a:gd name="T48" fmla="*/ 734 w 1472"/>
                  <a:gd name="T49" fmla="*/ 0 h 98"/>
                  <a:gd name="T50" fmla="*/ 586 w 1472"/>
                  <a:gd name="T51" fmla="*/ 2 h 98"/>
                  <a:gd name="T52" fmla="*/ 324 w 1472"/>
                  <a:gd name="T53" fmla="*/ 8 h 98"/>
                  <a:gd name="T54" fmla="*/ 126 w 1472"/>
                  <a:gd name="T55" fmla="*/ 22 h 98"/>
                  <a:gd name="T56" fmla="*/ 34 w 1472"/>
                  <a:gd name="T57" fmla="*/ 34 h 98"/>
                  <a:gd name="T58" fmla="*/ 4 w 1472"/>
                  <a:gd name="T59" fmla="*/ 44 h 98"/>
                  <a:gd name="T60" fmla="*/ 0 w 1472"/>
                  <a:gd name="T61" fmla="*/ 50 h 98"/>
                  <a:gd name="T62" fmla="*/ 2 w 1472"/>
                  <a:gd name="T63" fmla="*/ 52 h 98"/>
                  <a:gd name="T64" fmla="*/ 16 w 1472"/>
                  <a:gd name="T65" fmla="*/ 58 h 98"/>
                  <a:gd name="T66" fmla="*/ 58 w 1472"/>
                  <a:gd name="T67" fmla="*/ 68 h 98"/>
                  <a:gd name="T68" fmla="*/ 216 w 1472"/>
                  <a:gd name="T69" fmla="*/ 84 h 98"/>
                  <a:gd name="T70" fmla="*/ 448 w 1472"/>
                  <a:gd name="T71" fmla="*/ 94 h 98"/>
                  <a:gd name="T72" fmla="*/ 734 w 1472"/>
                  <a:gd name="T73" fmla="*/ 98 h 98"/>
                  <a:gd name="T74" fmla="*/ 884 w 1472"/>
                  <a:gd name="T75" fmla="*/ 96 h 98"/>
                  <a:gd name="T76" fmla="*/ 1148 w 1472"/>
                  <a:gd name="T77" fmla="*/ 90 h 98"/>
                  <a:gd name="T78" fmla="*/ 1346 w 1472"/>
                  <a:gd name="T79" fmla="*/ 76 h 98"/>
                  <a:gd name="T80" fmla="*/ 1438 w 1472"/>
                  <a:gd name="T81" fmla="*/ 64 h 98"/>
                  <a:gd name="T82" fmla="*/ 1468 w 1472"/>
                  <a:gd name="T83" fmla="*/ 54 h 98"/>
                  <a:gd name="T84" fmla="*/ 1472 w 1472"/>
                  <a:gd name="T85" fmla="*/ 50 h 98"/>
                  <a:gd name="T86" fmla="*/ 1470 w 1472"/>
                  <a:gd name="T87" fmla="*/ 46 h 98"/>
                  <a:gd name="T88" fmla="*/ 1456 w 1472"/>
                  <a:gd name="T89" fmla="*/ 40 h 98"/>
                  <a:gd name="T90" fmla="*/ 1414 w 1472"/>
                  <a:gd name="T91" fmla="*/ 30 h 98"/>
                  <a:gd name="T92" fmla="*/ 1256 w 1472"/>
                  <a:gd name="T93" fmla="*/ 14 h 98"/>
                  <a:gd name="T94" fmla="*/ 1022 w 1472"/>
                  <a:gd name="T95" fmla="*/ 4 h 98"/>
                  <a:gd name="T96" fmla="*/ 734 w 1472"/>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2" h="98">
                    <a:moveTo>
                      <a:pt x="734" y="98"/>
                    </a:moveTo>
                    <a:lnTo>
                      <a:pt x="734" y="98"/>
                    </a:lnTo>
                    <a:lnTo>
                      <a:pt x="586" y="96"/>
                    </a:lnTo>
                    <a:lnTo>
                      <a:pt x="450" y="94"/>
                    </a:lnTo>
                    <a:lnTo>
                      <a:pt x="326" y="88"/>
                    </a:lnTo>
                    <a:lnTo>
                      <a:pt x="218" y="82"/>
                    </a:lnTo>
                    <a:lnTo>
                      <a:pt x="130" y="76"/>
                    </a:lnTo>
                    <a:lnTo>
                      <a:pt x="62" y="68"/>
                    </a:lnTo>
                    <a:lnTo>
                      <a:pt x="38" y="64"/>
                    </a:lnTo>
                    <a:lnTo>
                      <a:pt x="20" y="58"/>
                    </a:lnTo>
                    <a:lnTo>
                      <a:pt x="10" y="54"/>
                    </a:lnTo>
                    <a:lnTo>
                      <a:pt x="6" y="52"/>
                    </a:lnTo>
                    <a:lnTo>
                      <a:pt x="6" y="50"/>
                    </a:lnTo>
                    <a:lnTo>
                      <a:pt x="6" y="46"/>
                    </a:lnTo>
                    <a:lnTo>
                      <a:pt x="10" y="44"/>
                    </a:lnTo>
                    <a:lnTo>
                      <a:pt x="20" y="40"/>
                    </a:lnTo>
                    <a:lnTo>
                      <a:pt x="38" y="34"/>
                    </a:lnTo>
                    <a:lnTo>
                      <a:pt x="62" y="30"/>
                    </a:lnTo>
                    <a:lnTo>
                      <a:pt x="130" y="22"/>
                    </a:lnTo>
                    <a:lnTo>
                      <a:pt x="218" y="14"/>
                    </a:lnTo>
                    <a:lnTo>
                      <a:pt x="326" y="10"/>
                    </a:lnTo>
                    <a:lnTo>
                      <a:pt x="450" y="4"/>
                    </a:lnTo>
                    <a:lnTo>
                      <a:pt x="586" y="2"/>
                    </a:lnTo>
                    <a:lnTo>
                      <a:pt x="734" y="0"/>
                    </a:lnTo>
                    <a:lnTo>
                      <a:pt x="882" y="2"/>
                    </a:lnTo>
                    <a:lnTo>
                      <a:pt x="1020" y="4"/>
                    </a:lnTo>
                    <a:lnTo>
                      <a:pt x="1144" y="10"/>
                    </a:lnTo>
                    <a:lnTo>
                      <a:pt x="1252" y="14"/>
                    </a:lnTo>
                    <a:lnTo>
                      <a:pt x="1342" y="22"/>
                    </a:lnTo>
                    <a:lnTo>
                      <a:pt x="1410" y="30"/>
                    </a:lnTo>
                    <a:lnTo>
                      <a:pt x="1434" y="34"/>
                    </a:lnTo>
                    <a:lnTo>
                      <a:pt x="1452" y="40"/>
                    </a:lnTo>
                    <a:lnTo>
                      <a:pt x="1462" y="44"/>
                    </a:lnTo>
                    <a:lnTo>
                      <a:pt x="1466" y="46"/>
                    </a:lnTo>
                    <a:lnTo>
                      <a:pt x="1466" y="50"/>
                    </a:lnTo>
                    <a:lnTo>
                      <a:pt x="1466" y="52"/>
                    </a:lnTo>
                    <a:lnTo>
                      <a:pt x="1462" y="54"/>
                    </a:lnTo>
                    <a:lnTo>
                      <a:pt x="1452" y="58"/>
                    </a:lnTo>
                    <a:lnTo>
                      <a:pt x="1434" y="64"/>
                    </a:lnTo>
                    <a:lnTo>
                      <a:pt x="1410" y="68"/>
                    </a:lnTo>
                    <a:lnTo>
                      <a:pt x="1342" y="76"/>
                    </a:lnTo>
                    <a:lnTo>
                      <a:pt x="1252" y="82"/>
                    </a:lnTo>
                    <a:lnTo>
                      <a:pt x="1144" y="88"/>
                    </a:lnTo>
                    <a:lnTo>
                      <a:pt x="1020" y="94"/>
                    </a:lnTo>
                    <a:lnTo>
                      <a:pt x="882" y="96"/>
                    </a:lnTo>
                    <a:lnTo>
                      <a:pt x="734" y="98"/>
                    </a:lnTo>
                    <a:close/>
                    <a:moveTo>
                      <a:pt x="734" y="0"/>
                    </a:moveTo>
                    <a:lnTo>
                      <a:pt x="734" y="0"/>
                    </a:lnTo>
                    <a:lnTo>
                      <a:pt x="586" y="2"/>
                    </a:lnTo>
                    <a:lnTo>
                      <a:pt x="448" y="4"/>
                    </a:lnTo>
                    <a:lnTo>
                      <a:pt x="324" y="8"/>
                    </a:lnTo>
                    <a:lnTo>
                      <a:pt x="216" y="14"/>
                    </a:lnTo>
                    <a:lnTo>
                      <a:pt x="126" y="22"/>
                    </a:lnTo>
                    <a:lnTo>
                      <a:pt x="58" y="30"/>
                    </a:lnTo>
                    <a:lnTo>
                      <a:pt x="34" y="34"/>
                    </a:lnTo>
                    <a:lnTo>
                      <a:pt x="16" y="40"/>
                    </a:lnTo>
                    <a:lnTo>
                      <a:pt x="4" y="44"/>
                    </a:lnTo>
                    <a:lnTo>
                      <a:pt x="2" y="46"/>
                    </a:lnTo>
                    <a:lnTo>
                      <a:pt x="0" y="50"/>
                    </a:lnTo>
                    <a:lnTo>
                      <a:pt x="2" y="52"/>
                    </a:lnTo>
                    <a:lnTo>
                      <a:pt x="4" y="54"/>
                    </a:lnTo>
                    <a:lnTo>
                      <a:pt x="16" y="58"/>
                    </a:lnTo>
                    <a:lnTo>
                      <a:pt x="34" y="64"/>
                    </a:lnTo>
                    <a:lnTo>
                      <a:pt x="58" y="68"/>
                    </a:lnTo>
                    <a:lnTo>
                      <a:pt x="126" y="76"/>
                    </a:lnTo>
                    <a:lnTo>
                      <a:pt x="216" y="84"/>
                    </a:lnTo>
                    <a:lnTo>
                      <a:pt x="324" y="90"/>
                    </a:lnTo>
                    <a:lnTo>
                      <a:pt x="448" y="94"/>
                    </a:lnTo>
                    <a:lnTo>
                      <a:pt x="586" y="96"/>
                    </a:lnTo>
                    <a:lnTo>
                      <a:pt x="734" y="98"/>
                    </a:lnTo>
                    <a:lnTo>
                      <a:pt x="884" y="96"/>
                    </a:lnTo>
                    <a:lnTo>
                      <a:pt x="1022" y="94"/>
                    </a:lnTo>
                    <a:lnTo>
                      <a:pt x="1148" y="90"/>
                    </a:lnTo>
                    <a:lnTo>
                      <a:pt x="1256" y="84"/>
                    </a:lnTo>
                    <a:lnTo>
                      <a:pt x="1346" y="76"/>
                    </a:lnTo>
                    <a:lnTo>
                      <a:pt x="1414" y="68"/>
                    </a:lnTo>
                    <a:lnTo>
                      <a:pt x="1438" y="64"/>
                    </a:lnTo>
                    <a:lnTo>
                      <a:pt x="1456" y="58"/>
                    </a:lnTo>
                    <a:lnTo>
                      <a:pt x="1468" y="54"/>
                    </a:lnTo>
                    <a:lnTo>
                      <a:pt x="1470" y="52"/>
                    </a:lnTo>
                    <a:lnTo>
                      <a:pt x="1472" y="50"/>
                    </a:lnTo>
                    <a:lnTo>
                      <a:pt x="1470" y="46"/>
                    </a:lnTo>
                    <a:lnTo>
                      <a:pt x="1468" y="44"/>
                    </a:lnTo>
                    <a:lnTo>
                      <a:pt x="1456" y="40"/>
                    </a:lnTo>
                    <a:lnTo>
                      <a:pt x="1438" y="34"/>
                    </a:lnTo>
                    <a:lnTo>
                      <a:pt x="1414" y="30"/>
                    </a:lnTo>
                    <a:lnTo>
                      <a:pt x="1346" y="22"/>
                    </a:lnTo>
                    <a:lnTo>
                      <a:pt x="1256" y="14"/>
                    </a:lnTo>
                    <a:lnTo>
                      <a:pt x="1148" y="8"/>
                    </a:lnTo>
                    <a:lnTo>
                      <a:pt x="1022" y="4"/>
                    </a:lnTo>
                    <a:lnTo>
                      <a:pt x="884" y="2"/>
                    </a:lnTo>
                    <a:lnTo>
                      <a:pt x="734" y="0"/>
                    </a:lnTo>
                    <a:close/>
                  </a:path>
                </a:pathLst>
              </a:custGeom>
              <a:solidFill>
                <a:srgbClr val="C7C3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3" name="Freeform 428"/>
              <p:cNvSpPr>
                <a:spLocks noChangeArrowheads="1"/>
              </p:cNvSpPr>
              <p:nvPr/>
            </p:nvSpPr>
            <p:spPr bwMode="auto">
              <a:xfrm>
                <a:off x="42" y="2"/>
                <a:ext cx="1460" cy="98"/>
              </a:xfrm>
              <a:custGeom>
                <a:avLst/>
                <a:gdLst>
                  <a:gd name="T0" fmla="*/ 728 w 1460"/>
                  <a:gd name="T1" fmla="*/ 98 h 98"/>
                  <a:gd name="T2" fmla="*/ 728 w 1460"/>
                  <a:gd name="T3" fmla="*/ 98 h 98"/>
                  <a:gd name="T4" fmla="*/ 580 w 1460"/>
                  <a:gd name="T5" fmla="*/ 96 h 98"/>
                  <a:gd name="T6" fmla="*/ 444 w 1460"/>
                  <a:gd name="T7" fmla="*/ 94 h 98"/>
                  <a:gd name="T8" fmla="*/ 320 w 1460"/>
                  <a:gd name="T9" fmla="*/ 88 h 98"/>
                  <a:gd name="T10" fmla="*/ 212 w 1460"/>
                  <a:gd name="T11" fmla="*/ 82 h 98"/>
                  <a:gd name="T12" fmla="*/ 124 w 1460"/>
                  <a:gd name="T13" fmla="*/ 76 h 98"/>
                  <a:gd name="T14" fmla="*/ 56 w 1460"/>
                  <a:gd name="T15" fmla="*/ 68 h 98"/>
                  <a:gd name="T16" fmla="*/ 32 w 1460"/>
                  <a:gd name="T17" fmla="*/ 64 h 98"/>
                  <a:gd name="T18" fmla="*/ 14 w 1460"/>
                  <a:gd name="T19" fmla="*/ 58 h 98"/>
                  <a:gd name="T20" fmla="*/ 4 w 1460"/>
                  <a:gd name="T21" fmla="*/ 54 h 98"/>
                  <a:gd name="T22" fmla="*/ 0 w 1460"/>
                  <a:gd name="T23" fmla="*/ 52 h 98"/>
                  <a:gd name="T24" fmla="*/ 0 w 1460"/>
                  <a:gd name="T25" fmla="*/ 50 h 98"/>
                  <a:gd name="T26" fmla="*/ 0 w 1460"/>
                  <a:gd name="T27" fmla="*/ 50 h 98"/>
                  <a:gd name="T28" fmla="*/ 0 w 1460"/>
                  <a:gd name="T29" fmla="*/ 46 h 98"/>
                  <a:gd name="T30" fmla="*/ 4 w 1460"/>
                  <a:gd name="T31" fmla="*/ 44 h 98"/>
                  <a:gd name="T32" fmla="*/ 14 w 1460"/>
                  <a:gd name="T33" fmla="*/ 40 h 98"/>
                  <a:gd name="T34" fmla="*/ 32 w 1460"/>
                  <a:gd name="T35" fmla="*/ 34 h 98"/>
                  <a:gd name="T36" fmla="*/ 56 w 1460"/>
                  <a:gd name="T37" fmla="*/ 30 h 98"/>
                  <a:gd name="T38" fmla="*/ 124 w 1460"/>
                  <a:gd name="T39" fmla="*/ 22 h 98"/>
                  <a:gd name="T40" fmla="*/ 212 w 1460"/>
                  <a:gd name="T41" fmla="*/ 14 h 98"/>
                  <a:gd name="T42" fmla="*/ 320 w 1460"/>
                  <a:gd name="T43" fmla="*/ 10 h 98"/>
                  <a:gd name="T44" fmla="*/ 444 w 1460"/>
                  <a:gd name="T45" fmla="*/ 4 h 98"/>
                  <a:gd name="T46" fmla="*/ 580 w 1460"/>
                  <a:gd name="T47" fmla="*/ 2 h 98"/>
                  <a:gd name="T48" fmla="*/ 728 w 1460"/>
                  <a:gd name="T49" fmla="*/ 0 h 98"/>
                  <a:gd name="T50" fmla="*/ 728 w 1460"/>
                  <a:gd name="T51" fmla="*/ 0 h 98"/>
                  <a:gd name="T52" fmla="*/ 876 w 1460"/>
                  <a:gd name="T53" fmla="*/ 2 h 98"/>
                  <a:gd name="T54" fmla="*/ 1014 w 1460"/>
                  <a:gd name="T55" fmla="*/ 4 h 98"/>
                  <a:gd name="T56" fmla="*/ 1138 w 1460"/>
                  <a:gd name="T57" fmla="*/ 10 h 98"/>
                  <a:gd name="T58" fmla="*/ 1246 w 1460"/>
                  <a:gd name="T59" fmla="*/ 14 h 98"/>
                  <a:gd name="T60" fmla="*/ 1336 w 1460"/>
                  <a:gd name="T61" fmla="*/ 22 h 98"/>
                  <a:gd name="T62" fmla="*/ 1404 w 1460"/>
                  <a:gd name="T63" fmla="*/ 30 h 98"/>
                  <a:gd name="T64" fmla="*/ 1428 w 1460"/>
                  <a:gd name="T65" fmla="*/ 34 h 98"/>
                  <a:gd name="T66" fmla="*/ 1446 w 1460"/>
                  <a:gd name="T67" fmla="*/ 40 h 98"/>
                  <a:gd name="T68" fmla="*/ 1456 w 1460"/>
                  <a:gd name="T69" fmla="*/ 44 h 98"/>
                  <a:gd name="T70" fmla="*/ 1460 w 1460"/>
                  <a:gd name="T71" fmla="*/ 46 h 98"/>
                  <a:gd name="T72" fmla="*/ 1460 w 1460"/>
                  <a:gd name="T73" fmla="*/ 50 h 98"/>
                  <a:gd name="T74" fmla="*/ 1460 w 1460"/>
                  <a:gd name="T75" fmla="*/ 50 h 98"/>
                  <a:gd name="T76" fmla="*/ 1460 w 1460"/>
                  <a:gd name="T77" fmla="*/ 52 h 98"/>
                  <a:gd name="T78" fmla="*/ 1456 w 1460"/>
                  <a:gd name="T79" fmla="*/ 54 h 98"/>
                  <a:gd name="T80" fmla="*/ 1446 w 1460"/>
                  <a:gd name="T81" fmla="*/ 58 h 98"/>
                  <a:gd name="T82" fmla="*/ 1428 w 1460"/>
                  <a:gd name="T83" fmla="*/ 64 h 98"/>
                  <a:gd name="T84" fmla="*/ 1404 w 1460"/>
                  <a:gd name="T85" fmla="*/ 68 h 98"/>
                  <a:gd name="T86" fmla="*/ 1336 w 1460"/>
                  <a:gd name="T87" fmla="*/ 76 h 98"/>
                  <a:gd name="T88" fmla="*/ 1246 w 1460"/>
                  <a:gd name="T89" fmla="*/ 82 h 98"/>
                  <a:gd name="T90" fmla="*/ 1138 w 1460"/>
                  <a:gd name="T91" fmla="*/ 88 h 98"/>
                  <a:gd name="T92" fmla="*/ 1014 w 1460"/>
                  <a:gd name="T93" fmla="*/ 94 h 98"/>
                  <a:gd name="T94" fmla="*/ 876 w 1460"/>
                  <a:gd name="T95" fmla="*/ 96 h 98"/>
                  <a:gd name="T96" fmla="*/ 728 w 1460"/>
                  <a:gd name="T9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0" h="98">
                    <a:moveTo>
                      <a:pt x="728" y="98"/>
                    </a:moveTo>
                    <a:lnTo>
                      <a:pt x="728" y="98"/>
                    </a:lnTo>
                    <a:lnTo>
                      <a:pt x="580" y="96"/>
                    </a:lnTo>
                    <a:lnTo>
                      <a:pt x="444" y="94"/>
                    </a:lnTo>
                    <a:lnTo>
                      <a:pt x="320" y="88"/>
                    </a:lnTo>
                    <a:lnTo>
                      <a:pt x="212" y="82"/>
                    </a:lnTo>
                    <a:lnTo>
                      <a:pt x="124" y="76"/>
                    </a:lnTo>
                    <a:lnTo>
                      <a:pt x="56" y="68"/>
                    </a:lnTo>
                    <a:lnTo>
                      <a:pt x="32" y="64"/>
                    </a:lnTo>
                    <a:lnTo>
                      <a:pt x="14" y="58"/>
                    </a:lnTo>
                    <a:lnTo>
                      <a:pt x="4" y="54"/>
                    </a:lnTo>
                    <a:lnTo>
                      <a:pt x="0" y="52"/>
                    </a:lnTo>
                    <a:lnTo>
                      <a:pt x="0" y="50"/>
                    </a:lnTo>
                    <a:lnTo>
                      <a:pt x="0" y="46"/>
                    </a:lnTo>
                    <a:lnTo>
                      <a:pt x="4" y="44"/>
                    </a:lnTo>
                    <a:lnTo>
                      <a:pt x="14" y="40"/>
                    </a:lnTo>
                    <a:lnTo>
                      <a:pt x="32" y="34"/>
                    </a:lnTo>
                    <a:lnTo>
                      <a:pt x="56" y="30"/>
                    </a:lnTo>
                    <a:lnTo>
                      <a:pt x="124" y="22"/>
                    </a:lnTo>
                    <a:lnTo>
                      <a:pt x="212" y="14"/>
                    </a:lnTo>
                    <a:lnTo>
                      <a:pt x="320" y="10"/>
                    </a:lnTo>
                    <a:lnTo>
                      <a:pt x="444" y="4"/>
                    </a:lnTo>
                    <a:lnTo>
                      <a:pt x="580" y="2"/>
                    </a:lnTo>
                    <a:lnTo>
                      <a:pt x="728" y="0"/>
                    </a:lnTo>
                    <a:lnTo>
                      <a:pt x="876" y="2"/>
                    </a:lnTo>
                    <a:lnTo>
                      <a:pt x="1014" y="4"/>
                    </a:lnTo>
                    <a:lnTo>
                      <a:pt x="1138" y="10"/>
                    </a:lnTo>
                    <a:lnTo>
                      <a:pt x="1246" y="14"/>
                    </a:lnTo>
                    <a:lnTo>
                      <a:pt x="1336" y="22"/>
                    </a:lnTo>
                    <a:lnTo>
                      <a:pt x="1404" y="30"/>
                    </a:lnTo>
                    <a:lnTo>
                      <a:pt x="1428" y="34"/>
                    </a:lnTo>
                    <a:lnTo>
                      <a:pt x="1446" y="40"/>
                    </a:lnTo>
                    <a:lnTo>
                      <a:pt x="1456" y="44"/>
                    </a:lnTo>
                    <a:lnTo>
                      <a:pt x="1460" y="46"/>
                    </a:lnTo>
                    <a:lnTo>
                      <a:pt x="1460" y="50"/>
                    </a:lnTo>
                    <a:lnTo>
                      <a:pt x="1460" y="52"/>
                    </a:lnTo>
                    <a:lnTo>
                      <a:pt x="1456" y="54"/>
                    </a:lnTo>
                    <a:lnTo>
                      <a:pt x="1446" y="58"/>
                    </a:lnTo>
                    <a:lnTo>
                      <a:pt x="1428" y="64"/>
                    </a:lnTo>
                    <a:lnTo>
                      <a:pt x="1404" y="68"/>
                    </a:lnTo>
                    <a:lnTo>
                      <a:pt x="1336" y="76"/>
                    </a:lnTo>
                    <a:lnTo>
                      <a:pt x="1246" y="82"/>
                    </a:lnTo>
                    <a:lnTo>
                      <a:pt x="1138" y="88"/>
                    </a:lnTo>
                    <a:lnTo>
                      <a:pt x="1014" y="94"/>
                    </a:lnTo>
                    <a:lnTo>
                      <a:pt x="876" y="96"/>
                    </a:lnTo>
                    <a:lnTo>
                      <a:pt x="72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4" name="Freeform 429"/>
              <p:cNvSpPr>
                <a:spLocks noChangeArrowheads="1"/>
              </p:cNvSpPr>
              <p:nvPr/>
            </p:nvSpPr>
            <p:spPr bwMode="auto">
              <a:xfrm>
                <a:off x="36" y="2"/>
                <a:ext cx="1472" cy="98"/>
              </a:xfrm>
              <a:custGeom>
                <a:avLst/>
                <a:gdLst>
                  <a:gd name="T0" fmla="*/ 734 w 1472"/>
                  <a:gd name="T1" fmla="*/ 0 h 98"/>
                  <a:gd name="T2" fmla="*/ 734 w 1472"/>
                  <a:gd name="T3" fmla="*/ 0 h 98"/>
                  <a:gd name="T4" fmla="*/ 586 w 1472"/>
                  <a:gd name="T5" fmla="*/ 2 h 98"/>
                  <a:gd name="T6" fmla="*/ 448 w 1472"/>
                  <a:gd name="T7" fmla="*/ 4 h 98"/>
                  <a:gd name="T8" fmla="*/ 324 w 1472"/>
                  <a:gd name="T9" fmla="*/ 8 h 98"/>
                  <a:gd name="T10" fmla="*/ 216 w 1472"/>
                  <a:gd name="T11" fmla="*/ 14 h 98"/>
                  <a:gd name="T12" fmla="*/ 126 w 1472"/>
                  <a:gd name="T13" fmla="*/ 22 h 98"/>
                  <a:gd name="T14" fmla="*/ 58 w 1472"/>
                  <a:gd name="T15" fmla="*/ 30 h 98"/>
                  <a:gd name="T16" fmla="*/ 34 w 1472"/>
                  <a:gd name="T17" fmla="*/ 34 h 98"/>
                  <a:gd name="T18" fmla="*/ 16 w 1472"/>
                  <a:gd name="T19" fmla="*/ 40 h 98"/>
                  <a:gd name="T20" fmla="*/ 4 w 1472"/>
                  <a:gd name="T21" fmla="*/ 44 h 98"/>
                  <a:gd name="T22" fmla="*/ 2 w 1472"/>
                  <a:gd name="T23" fmla="*/ 46 h 98"/>
                  <a:gd name="T24" fmla="*/ 0 w 1472"/>
                  <a:gd name="T25" fmla="*/ 50 h 98"/>
                  <a:gd name="T26" fmla="*/ 0 w 1472"/>
                  <a:gd name="T27" fmla="*/ 50 h 98"/>
                  <a:gd name="T28" fmla="*/ 2 w 1472"/>
                  <a:gd name="T29" fmla="*/ 52 h 98"/>
                  <a:gd name="T30" fmla="*/ 4 w 1472"/>
                  <a:gd name="T31" fmla="*/ 54 h 98"/>
                  <a:gd name="T32" fmla="*/ 16 w 1472"/>
                  <a:gd name="T33" fmla="*/ 58 h 98"/>
                  <a:gd name="T34" fmla="*/ 34 w 1472"/>
                  <a:gd name="T35" fmla="*/ 64 h 98"/>
                  <a:gd name="T36" fmla="*/ 58 w 1472"/>
                  <a:gd name="T37" fmla="*/ 68 h 98"/>
                  <a:gd name="T38" fmla="*/ 126 w 1472"/>
                  <a:gd name="T39" fmla="*/ 76 h 98"/>
                  <a:gd name="T40" fmla="*/ 216 w 1472"/>
                  <a:gd name="T41" fmla="*/ 84 h 98"/>
                  <a:gd name="T42" fmla="*/ 324 w 1472"/>
                  <a:gd name="T43" fmla="*/ 90 h 98"/>
                  <a:gd name="T44" fmla="*/ 448 w 1472"/>
                  <a:gd name="T45" fmla="*/ 94 h 98"/>
                  <a:gd name="T46" fmla="*/ 586 w 1472"/>
                  <a:gd name="T47" fmla="*/ 96 h 98"/>
                  <a:gd name="T48" fmla="*/ 734 w 1472"/>
                  <a:gd name="T49" fmla="*/ 98 h 98"/>
                  <a:gd name="T50" fmla="*/ 734 w 1472"/>
                  <a:gd name="T51" fmla="*/ 98 h 98"/>
                  <a:gd name="T52" fmla="*/ 884 w 1472"/>
                  <a:gd name="T53" fmla="*/ 96 h 98"/>
                  <a:gd name="T54" fmla="*/ 1022 w 1472"/>
                  <a:gd name="T55" fmla="*/ 94 h 98"/>
                  <a:gd name="T56" fmla="*/ 1148 w 1472"/>
                  <a:gd name="T57" fmla="*/ 90 h 98"/>
                  <a:gd name="T58" fmla="*/ 1256 w 1472"/>
                  <a:gd name="T59" fmla="*/ 84 h 98"/>
                  <a:gd name="T60" fmla="*/ 1346 w 1472"/>
                  <a:gd name="T61" fmla="*/ 76 h 98"/>
                  <a:gd name="T62" fmla="*/ 1414 w 1472"/>
                  <a:gd name="T63" fmla="*/ 68 h 98"/>
                  <a:gd name="T64" fmla="*/ 1438 w 1472"/>
                  <a:gd name="T65" fmla="*/ 64 h 98"/>
                  <a:gd name="T66" fmla="*/ 1456 w 1472"/>
                  <a:gd name="T67" fmla="*/ 58 h 98"/>
                  <a:gd name="T68" fmla="*/ 1468 w 1472"/>
                  <a:gd name="T69" fmla="*/ 54 h 98"/>
                  <a:gd name="T70" fmla="*/ 1470 w 1472"/>
                  <a:gd name="T71" fmla="*/ 52 h 98"/>
                  <a:gd name="T72" fmla="*/ 1472 w 1472"/>
                  <a:gd name="T73" fmla="*/ 50 h 98"/>
                  <a:gd name="T74" fmla="*/ 1472 w 1472"/>
                  <a:gd name="T75" fmla="*/ 50 h 98"/>
                  <a:gd name="T76" fmla="*/ 1470 w 1472"/>
                  <a:gd name="T77" fmla="*/ 46 h 98"/>
                  <a:gd name="T78" fmla="*/ 1468 w 1472"/>
                  <a:gd name="T79" fmla="*/ 44 h 98"/>
                  <a:gd name="T80" fmla="*/ 1456 w 1472"/>
                  <a:gd name="T81" fmla="*/ 40 h 98"/>
                  <a:gd name="T82" fmla="*/ 1438 w 1472"/>
                  <a:gd name="T83" fmla="*/ 34 h 98"/>
                  <a:gd name="T84" fmla="*/ 1414 w 1472"/>
                  <a:gd name="T85" fmla="*/ 30 h 98"/>
                  <a:gd name="T86" fmla="*/ 1346 w 1472"/>
                  <a:gd name="T87" fmla="*/ 22 h 98"/>
                  <a:gd name="T88" fmla="*/ 1256 w 1472"/>
                  <a:gd name="T89" fmla="*/ 14 h 98"/>
                  <a:gd name="T90" fmla="*/ 1148 w 1472"/>
                  <a:gd name="T91" fmla="*/ 8 h 98"/>
                  <a:gd name="T92" fmla="*/ 1022 w 1472"/>
                  <a:gd name="T93" fmla="*/ 4 h 98"/>
                  <a:gd name="T94" fmla="*/ 884 w 1472"/>
                  <a:gd name="T95" fmla="*/ 2 h 98"/>
                  <a:gd name="T96" fmla="*/ 734 w 1472"/>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2" h="98">
                    <a:moveTo>
                      <a:pt x="734" y="0"/>
                    </a:moveTo>
                    <a:lnTo>
                      <a:pt x="734" y="0"/>
                    </a:lnTo>
                    <a:lnTo>
                      <a:pt x="586" y="2"/>
                    </a:lnTo>
                    <a:lnTo>
                      <a:pt x="448" y="4"/>
                    </a:lnTo>
                    <a:lnTo>
                      <a:pt x="324" y="8"/>
                    </a:lnTo>
                    <a:lnTo>
                      <a:pt x="216" y="14"/>
                    </a:lnTo>
                    <a:lnTo>
                      <a:pt x="126" y="22"/>
                    </a:lnTo>
                    <a:lnTo>
                      <a:pt x="58" y="30"/>
                    </a:lnTo>
                    <a:lnTo>
                      <a:pt x="34" y="34"/>
                    </a:lnTo>
                    <a:lnTo>
                      <a:pt x="16" y="40"/>
                    </a:lnTo>
                    <a:lnTo>
                      <a:pt x="4" y="44"/>
                    </a:lnTo>
                    <a:lnTo>
                      <a:pt x="2" y="46"/>
                    </a:lnTo>
                    <a:lnTo>
                      <a:pt x="0" y="50"/>
                    </a:lnTo>
                    <a:lnTo>
                      <a:pt x="2" y="52"/>
                    </a:lnTo>
                    <a:lnTo>
                      <a:pt x="4" y="54"/>
                    </a:lnTo>
                    <a:lnTo>
                      <a:pt x="16" y="58"/>
                    </a:lnTo>
                    <a:lnTo>
                      <a:pt x="34" y="64"/>
                    </a:lnTo>
                    <a:lnTo>
                      <a:pt x="58" y="68"/>
                    </a:lnTo>
                    <a:lnTo>
                      <a:pt x="126" y="76"/>
                    </a:lnTo>
                    <a:lnTo>
                      <a:pt x="216" y="84"/>
                    </a:lnTo>
                    <a:lnTo>
                      <a:pt x="324" y="90"/>
                    </a:lnTo>
                    <a:lnTo>
                      <a:pt x="448" y="94"/>
                    </a:lnTo>
                    <a:lnTo>
                      <a:pt x="586" y="96"/>
                    </a:lnTo>
                    <a:lnTo>
                      <a:pt x="734" y="98"/>
                    </a:lnTo>
                    <a:lnTo>
                      <a:pt x="884" y="96"/>
                    </a:lnTo>
                    <a:lnTo>
                      <a:pt x="1022" y="94"/>
                    </a:lnTo>
                    <a:lnTo>
                      <a:pt x="1148" y="90"/>
                    </a:lnTo>
                    <a:lnTo>
                      <a:pt x="1256" y="84"/>
                    </a:lnTo>
                    <a:lnTo>
                      <a:pt x="1346" y="76"/>
                    </a:lnTo>
                    <a:lnTo>
                      <a:pt x="1414" y="68"/>
                    </a:lnTo>
                    <a:lnTo>
                      <a:pt x="1438" y="64"/>
                    </a:lnTo>
                    <a:lnTo>
                      <a:pt x="1456" y="58"/>
                    </a:lnTo>
                    <a:lnTo>
                      <a:pt x="1468" y="54"/>
                    </a:lnTo>
                    <a:lnTo>
                      <a:pt x="1470" y="52"/>
                    </a:lnTo>
                    <a:lnTo>
                      <a:pt x="1472" y="50"/>
                    </a:lnTo>
                    <a:lnTo>
                      <a:pt x="1470" y="46"/>
                    </a:lnTo>
                    <a:lnTo>
                      <a:pt x="1468" y="44"/>
                    </a:lnTo>
                    <a:lnTo>
                      <a:pt x="1456" y="40"/>
                    </a:lnTo>
                    <a:lnTo>
                      <a:pt x="1438" y="34"/>
                    </a:lnTo>
                    <a:lnTo>
                      <a:pt x="1414" y="30"/>
                    </a:lnTo>
                    <a:lnTo>
                      <a:pt x="1346" y="22"/>
                    </a:lnTo>
                    <a:lnTo>
                      <a:pt x="1256" y="14"/>
                    </a:lnTo>
                    <a:lnTo>
                      <a:pt x="1148" y="8"/>
                    </a:lnTo>
                    <a:lnTo>
                      <a:pt x="1022" y="4"/>
                    </a:lnTo>
                    <a:lnTo>
                      <a:pt x="884" y="2"/>
                    </a:lnTo>
                    <a:lnTo>
                      <a:pt x="7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5" name="Freeform 430"/>
              <p:cNvSpPr>
                <a:spLocks noEditPoints="1" noChangeArrowheads="1"/>
              </p:cNvSpPr>
              <p:nvPr/>
            </p:nvSpPr>
            <p:spPr bwMode="auto">
              <a:xfrm>
                <a:off x="42" y="2"/>
                <a:ext cx="1460" cy="98"/>
              </a:xfrm>
              <a:custGeom>
                <a:avLst/>
                <a:gdLst>
                  <a:gd name="T0" fmla="*/ 728 w 1460"/>
                  <a:gd name="T1" fmla="*/ 98 h 98"/>
                  <a:gd name="T2" fmla="*/ 446 w 1460"/>
                  <a:gd name="T3" fmla="*/ 94 h 98"/>
                  <a:gd name="T4" fmla="*/ 216 w 1460"/>
                  <a:gd name="T5" fmla="*/ 82 h 98"/>
                  <a:gd name="T6" fmla="*/ 62 w 1460"/>
                  <a:gd name="T7" fmla="*/ 68 h 98"/>
                  <a:gd name="T8" fmla="*/ 20 w 1460"/>
                  <a:gd name="T9" fmla="*/ 58 h 98"/>
                  <a:gd name="T10" fmla="*/ 6 w 1460"/>
                  <a:gd name="T11" fmla="*/ 52 h 98"/>
                  <a:gd name="T12" fmla="*/ 4 w 1460"/>
                  <a:gd name="T13" fmla="*/ 50 h 98"/>
                  <a:gd name="T14" fmla="*/ 8 w 1460"/>
                  <a:gd name="T15" fmla="*/ 44 h 98"/>
                  <a:gd name="T16" fmla="*/ 38 w 1460"/>
                  <a:gd name="T17" fmla="*/ 34 h 98"/>
                  <a:gd name="T18" fmla="*/ 128 w 1460"/>
                  <a:gd name="T19" fmla="*/ 22 h 98"/>
                  <a:gd name="T20" fmla="*/ 324 w 1460"/>
                  <a:gd name="T21" fmla="*/ 10 h 98"/>
                  <a:gd name="T22" fmla="*/ 582 w 1460"/>
                  <a:gd name="T23" fmla="*/ 2 h 98"/>
                  <a:gd name="T24" fmla="*/ 728 w 1460"/>
                  <a:gd name="T25" fmla="*/ 2 h 98"/>
                  <a:gd name="T26" fmla="*/ 1012 w 1460"/>
                  <a:gd name="T27" fmla="*/ 4 h 98"/>
                  <a:gd name="T28" fmla="*/ 1244 w 1460"/>
                  <a:gd name="T29" fmla="*/ 16 h 98"/>
                  <a:gd name="T30" fmla="*/ 1398 w 1460"/>
                  <a:gd name="T31" fmla="*/ 30 h 98"/>
                  <a:gd name="T32" fmla="*/ 1440 w 1460"/>
                  <a:gd name="T33" fmla="*/ 40 h 98"/>
                  <a:gd name="T34" fmla="*/ 1454 w 1460"/>
                  <a:gd name="T35" fmla="*/ 46 h 98"/>
                  <a:gd name="T36" fmla="*/ 1456 w 1460"/>
                  <a:gd name="T37" fmla="*/ 50 h 98"/>
                  <a:gd name="T38" fmla="*/ 1452 w 1460"/>
                  <a:gd name="T39" fmla="*/ 54 h 98"/>
                  <a:gd name="T40" fmla="*/ 1422 w 1460"/>
                  <a:gd name="T41" fmla="*/ 64 h 98"/>
                  <a:gd name="T42" fmla="*/ 1332 w 1460"/>
                  <a:gd name="T43" fmla="*/ 76 h 98"/>
                  <a:gd name="T44" fmla="*/ 1136 w 1460"/>
                  <a:gd name="T45" fmla="*/ 88 h 98"/>
                  <a:gd name="T46" fmla="*/ 876 w 1460"/>
                  <a:gd name="T47" fmla="*/ 96 h 98"/>
                  <a:gd name="T48" fmla="*/ 728 w 1460"/>
                  <a:gd name="T49" fmla="*/ 0 h 98"/>
                  <a:gd name="T50" fmla="*/ 580 w 1460"/>
                  <a:gd name="T51" fmla="*/ 2 h 98"/>
                  <a:gd name="T52" fmla="*/ 320 w 1460"/>
                  <a:gd name="T53" fmla="*/ 10 h 98"/>
                  <a:gd name="T54" fmla="*/ 124 w 1460"/>
                  <a:gd name="T55" fmla="*/ 22 h 98"/>
                  <a:gd name="T56" fmla="*/ 32 w 1460"/>
                  <a:gd name="T57" fmla="*/ 34 h 98"/>
                  <a:gd name="T58" fmla="*/ 4 w 1460"/>
                  <a:gd name="T59" fmla="*/ 44 h 98"/>
                  <a:gd name="T60" fmla="*/ 0 w 1460"/>
                  <a:gd name="T61" fmla="*/ 50 h 98"/>
                  <a:gd name="T62" fmla="*/ 0 w 1460"/>
                  <a:gd name="T63" fmla="*/ 52 h 98"/>
                  <a:gd name="T64" fmla="*/ 14 w 1460"/>
                  <a:gd name="T65" fmla="*/ 58 h 98"/>
                  <a:gd name="T66" fmla="*/ 56 w 1460"/>
                  <a:gd name="T67" fmla="*/ 68 h 98"/>
                  <a:gd name="T68" fmla="*/ 212 w 1460"/>
                  <a:gd name="T69" fmla="*/ 82 h 98"/>
                  <a:gd name="T70" fmla="*/ 444 w 1460"/>
                  <a:gd name="T71" fmla="*/ 94 h 98"/>
                  <a:gd name="T72" fmla="*/ 728 w 1460"/>
                  <a:gd name="T73" fmla="*/ 98 h 98"/>
                  <a:gd name="T74" fmla="*/ 876 w 1460"/>
                  <a:gd name="T75" fmla="*/ 96 h 98"/>
                  <a:gd name="T76" fmla="*/ 1138 w 1460"/>
                  <a:gd name="T77" fmla="*/ 88 h 98"/>
                  <a:gd name="T78" fmla="*/ 1336 w 1460"/>
                  <a:gd name="T79" fmla="*/ 76 h 98"/>
                  <a:gd name="T80" fmla="*/ 1428 w 1460"/>
                  <a:gd name="T81" fmla="*/ 64 h 98"/>
                  <a:gd name="T82" fmla="*/ 1456 w 1460"/>
                  <a:gd name="T83" fmla="*/ 54 h 98"/>
                  <a:gd name="T84" fmla="*/ 1460 w 1460"/>
                  <a:gd name="T85" fmla="*/ 50 h 98"/>
                  <a:gd name="T86" fmla="*/ 1460 w 1460"/>
                  <a:gd name="T87" fmla="*/ 46 h 98"/>
                  <a:gd name="T88" fmla="*/ 1446 w 1460"/>
                  <a:gd name="T89" fmla="*/ 40 h 98"/>
                  <a:gd name="T90" fmla="*/ 1404 w 1460"/>
                  <a:gd name="T91" fmla="*/ 30 h 98"/>
                  <a:gd name="T92" fmla="*/ 1246 w 1460"/>
                  <a:gd name="T93" fmla="*/ 14 h 98"/>
                  <a:gd name="T94" fmla="*/ 1014 w 1460"/>
                  <a:gd name="T95" fmla="*/ 4 h 98"/>
                  <a:gd name="T96" fmla="*/ 728 w 1460"/>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0" h="98">
                    <a:moveTo>
                      <a:pt x="728" y="98"/>
                    </a:moveTo>
                    <a:lnTo>
                      <a:pt x="728" y="98"/>
                    </a:lnTo>
                    <a:lnTo>
                      <a:pt x="582" y="96"/>
                    </a:lnTo>
                    <a:lnTo>
                      <a:pt x="446" y="94"/>
                    </a:lnTo>
                    <a:lnTo>
                      <a:pt x="324" y="88"/>
                    </a:lnTo>
                    <a:lnTo>
                      <a:pt x="216" y="82"/>
                    </a:lnTo>
                    <a:lnTo>
                      <a:pt x="128" y="76"/>
                    </a:lnTo>
                    <a:lnTo>
                      <a:pt x="62" y="68"/>
                    </a:lnTo>
                    <a:lnTo>
                      <a:pt x="38" y="64"/>
                    </a:lnTo>
                    <a:lnTo>
                      <a:pt x="20" y="58"/>
                    </a:lnTo>
                    <a:lnTo>
                      <a:pt x="8" y="54"/>
                    </a:lnTo>
                    <a:lnTo>
                      <a:pt x="6" y="52"/>
                    </a:lnTo>
                    <a:lnTo>
                      <a:pt x="4" y="50"/>
                    </a:lnTo>
                    <a:lnTo>
                      <a:pt x="6" y="46"/>
                    </a:lnTo>
                    <a:lnTo>
                      <a:pt x="8" y="44"/>
                    </a:lnTo>
                    <a:lnTo>
                      <a:pt x="20" y="40"/>
                    </a:lnTo>
                    <a:lnTo>
                      <a:pt x="38" y="34"/>
                    </a:lnTo>
                    <a:lnTo>
                      <a:pt x="62" y="30"/>
                    </a:lnTo>
                    <a:lnTo>
                      <a:pt x="128" y="22"/>
                    </a:lnTo>
                    <a:lnTo>
                      <a:pt x="216" y="16"/>
                    </a:lnTo>
                    <a:lnTo>
                      <a:pt x="324" y="10"/>
                    </a:lnTo>
                    <a:lnTo>
                      <a:pt x="446" y="4"/>
                    </a:lnTo>
                    <a:lnTo>
                      <a:pt x="582" y="2"/>
                    </a:lnTo>
                    <a:lnTo>
                      <a:pt x="728" y="2"/>
                    </a:lnTo>
                    <a:lnTo>
                      <a:pt x="876" y="2"/>
                    </a:lnTo>
                    <a:lnTo>
                      <a:pt x="1012" y="4"/>
                    </a:lnTo>
                    <a:lnTo>
                      <a:pt x="1136" y="10"/>
                    </a:lnTo>
                    <a:lnTo>
                      <a:pt x="1244" y="16"/>
                    </a:lnTo>
                    <a:lnTo>
                      <a:pt x="1332" y="22"/>
                    </a:lnTo>
                    <a:lnTo>
                      <a:pt x="1398" y="30"/>
                    </a:lnTo>
                    <a:lnTo>
                      <a:pt x="1422" y="34"/>
                    </a:lnTo>
                    <a:lnTo>
                      <a:pt x="1440" y="40"/>
                    </a:lnTo>
                    <a:lnTo>
                      <a:pt x="1452" y="44"/>
                    </a:lnTo>
                    <a:lnTo>
                      <a:pt x="1454" y="46"/>
                    </a:lnTo>
                    <a:lnTo>
                      <a:pt x="1456" y="50"/>
                    </a:lnTo>
                    <a:lnTo>
                      <a:pt x="1454" y="52"/>
                    </a:lnTo>
                    <a:lnTo>
                      <a:pt x="1452" y="54"/>
                    </a:lnTo>
                    <a:lnTo>
                      <a:pt x="1440" y="58"/>
                    </a:lnTo>
                    <a:lnTo>
                      <a:pt x="1422" y="64"/>
                    </a:lnTo>
                    <a:lnTo>
                      <a:pt x="1398" y="68"/>
                    </a:lnTo>
                    <a:lnTo>
                      <a:pt x="1332" y="76"/>
                    </a:lnTo>
                    <a:lnTo>
                      <a:pt x="1244" y="82"/>
                    </a:lnTo>
                    <a:lnTo>
                      <a:pt x="1136" y="88"/>
                    </a:lnTo>
                    <a:lnTo>
                      <a:pt x="1012" y="94"/>
                    </a:lnTo>
                    <a:lnTo>
                      <a:pt x="876" y="96"/>
                    </a:lnTo>
                    <a:lnTo>
                      <a:pt x="728" y="98"/>
                    </a:lnTo>
                    <a:close/>
                    <a:moveTo>
                      <a:pt x="728" y="0"/>
                    </a:moveTo>
                    <a:lnTo>
                      <a:pt x="728" y="0"/>
                    </a:lnTo>
                    <a:lnTo>
                      <a:pt x="580" y="2"/>
                    </a:lnTo>
                    <a:lnTo>
                      <a:pt x="444" y="4"/>
                    </a:lnTo>
                    <a:lnTo>
                      <a:pt x="320" y="10"/>
                    </a:lnTo>
                    <a:lnTo>
                      <a:pt x="212" y="14"/>
                    </a:lnTo>
                    <a:lnTo>
                      <a:pt x="124" y="22"/>
                    </a:lnTo>
                    <a:lnTo>
                      <a:pt x="56" y="30"/>
                    </a:lnTo>
                    <a:lnTo>
                      <a:pt x="32" y="34"/>
                    </a:lnTo>
                    <a:lnTo>
                      <a:pt x="14" y="40"/>
                    </a:lnTo>
                    <a:lnTo>
                      <a:pt x="4" y="44"/>
                    </a:lnTo>
                    <a:lnTo>
                      <a:pt x="0" y="46"/>
                    </a:lnTo>
                    <a:lnTo>
                      <a:pt x="0" y="50"/>
                    </a:lnTo>
                    <a:lnTo>
                      <a:pt x="0" y="52"/>
                    </a:lnTo>
                    <a:lnTo>
                      <a:pt x="4" y="54"/>
                    </a:lnTo>
                    <a:lnTo>
                      <a:pt x="14" y="58"/>
                    </a:lnTo>
                    <a:lnTo>
                      <a:pt x="32" y="64"/>
                    </a:lnTo>
                    <a:lnTo>
                      <a:pt x="56" y="68"/>
                    </a:lnTo>
                    <a:lnTo>
                      <a:pt x="124" y="76"/>
                    </a:lnTo>
                    <a:lnTo>
                      <a:pt x="212" y="82"/>
                    </a:lnTo>
                    <a:lnTo>
                      <a:pt x="320" y="88"/>
                    </a:lnTo>
                    <a:lnTo>
                      <a:pt x="444" y="94"/>
                    </a:lnTo>
                    <a:lnTo>
                      <a:pt x="580" y="96"/>
                    </a:lnTo>
                    <a:lnTo>
                      <a:pt x="728" y="98"/>
                    </a:lnTo>
                    <a:lnTo>
                      <a:pt x="876" y="96"/>
                    </a:lnTo>
                    <a:lnTo>
                      <a:pt x="1014" y="94"/>
                    </a:lnTo>
                    <a:lnTo>
                      <a:pt x="1138" y="88"/>
                    </a:lnTo>
                    <a:lnTo>
                      <a:pt x="1246" y="82"/>
                    </a:lnTo>
                    <a:lnTo>
                      <a:pt x="1336" y="76"/>
                    </a:lnTo>
                    <a:lnTo>
                      <a:pt x="1404" y="68"/>
                    </a:lnTo>
                    <a:lnTo>
                      <a:pt x="1428" y="64"/>
                    </a:lnTo>
                    <a:lnTo>
                      <a:pt x="1446" y="58"/>
                    </a:lnTo>
                    <a:lnTo>
                      <a:pt x="1456" y="54"/>
                    </a:lnTo>
                    <a:lnTo>
                      <a:pt x="1460" y="52"/>
                    </a:lnTo>
                    <a:lnTo>
                      <a:pt x="1460" y="50"/>
                    </a:lnTo>
                    <a:lnTo>
                      <a:pt x="1460" y="46"/>
                    </a:lnTo>
                    <a:lnTo>
                      <a:pt x="1456" y="44"/>
                    </a:lnTo>
                    <a:lnTo>
                      <a:pt x="1446" y="40"/>
                    </a:lnTo>
                    <a:lnTo>
                      <a:pt x="1428" y="34"/>
                    </a:lnTo>
                    <a:lnTo>
                      <a:pt x="1404" y="30"/>
                    </a:lnTo>
                    <a:lnTo>
                      <a:pt x="1336" y="22"/>
                    </a:lnTo>
                    <a:lnTo>
                      <a:pt x="1246" y="14"/>
                    </a:lnTo>
                    <a:lnTo>
                      <a:pt x="1138" y="10"/>
                    </a:lnTo>
                    <a:lnTo>
                      <a:pt x="1014" y="4"/>
                    </a:lnTo>
                    <a:lnTo>
                      <a:pt x="876" y="2"/>
                    </a:lnTo>
                    <a:lnTo>
                      <a:pt x="728" y="0"/>
                    </a:lnTo>
                    <a:close/>
                  </a:path>
                </a:pathLst>
              </a:custGeom>
              <a:solidFill>
                <a:srgbClr val="C7C2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6" name="Freeform 431"/>
              <p:cNvSpPr>
                <a:spLocks noChangeArrowheads="1"/>
              </p:cNvSpPr>
              <p:nvPr/>
            </p:nvSpPr>
            <p:spPr bwMode="auto">
              <a:xfrm>
                <a:off x="46" y="4"/>
                <a:ext cx="1452" cy="96"/>
              </a:xfrm>
              <a:custGeom>
                <a:avLst/>
                <a:gdLst>
                  <a:gd name="T0" fmla="*/ 724 w 1452"/>
                  <a:gd name="T1" fmla="*/ 96 h 96"/>
                  <a:gd name="T2" fmla="*/ 724 w 1452"/>
                  <a:gd name="T3" fmla="*/ 96 h 96"/>
                  <a:gd name="T4" fmla="*/ 578 w 1452"/>
                  <a:gd name="T5" fmla="*/ 94 h 96"/>
                  <a:gd name="T6" fmla="*/ 442 w 1452"/>
                  <a:gd name="T7" fmla="*/ 92 h 96"/>
                  <a:gd name="T8" fmla="*/ 320 w 1452"/>
                  <a:gd name="T9" fmla="*/ 86 h 96"/>
                  <a:gd name="T10" fmla="*/ 212 w 1452"/>
                  <a:gd name="T11" fmla="*/ 80 h 96"/>
                  <a:gd name="T12" fmla="*/ 124 w 1452"/>
                  <a:gd name="T13" fmla="*/ 74 h 96"/>
                  <a:gd name="T14" fmla="*/ 58 w 1452"/>
                  <a:gd name="T15" fmla="*/ 66 h 96"/>
                  <a:gd name="T16" fmla="*/ 34 w 1452"/>
                  <a:gd name="T17" fmla="*/ 62 h 96"/>
                  <a:gd name="T18" fmla="*/ 16 w 1452"/>
                  <a:gd name="T19" fmla="*/ 56 h 96"/>
                  <a:gd name="T20" fmla="*/ 4 w 1452"/>
                  <a:gd name="T21" fmla="*/ 52 h 96"/>
                  <a:gd name="T22" fmla="*/ 2 w 1452"/>
                  <a:gd name="T23" fmla="*/ 50 h 96"/>
                  <a:gd name="T24" fmla="*/ 0 w 1452"/>
                  <a:gd name="T25" fmla="*/ 48 h 96"/>
                  <a:gd name="T26" fmla="*/ 0 w 1452"/>
                  <a:gd name="T27" fmla="*/ 48 h 96"/>
                  <a:gd name="T28" fmla="*/ 2 w 1452"/>
                  <a:gd name="T29" fmla="*/ 44 h 96"/>
                  <a:gd name="T30" fmla="*/ 4 w 1452"/>
                  <a:gd name="T31" fmla="*/ 42 h 96"/>
                  <a:gd name="T32" fmla="*/ 16 w 1452"/>
                  <a:gd name="T33" fmla="*/ 38 h 96"/>
                  <a:gd name="T34" fmla="*/ 34 w 1452"/>
                  <a:gd name="T35" fmla="*/ 32 h 96"/>
                  <a:gd name="T36" fmla="*/ 58 w 1452"/>
                  <a:gd name="T37" fmla="*/ 28 h 96"/>
                  <a:gd name="T38" fmla="*/ 124 w 1452"/>
                  <a:gd name="T39" fmla="*/ 20 h 96"/>
                  <a:gd name="T40" fmla="*/ 212 w 1452"/>
                  <a:gd name="T41" fmla="*/ 14 h 96"/>
                  <a:gd name="T42" fmla="*/ 320 w 1452"/>
                  <a:gd name="T43" fmla="*/ 8 h 96"/>
                  <a:gd name="T44" fmla="*/ 442 w 1452"/>
                  <a:gd name="T45" fmla="*/ 2 h 96"/>
                  <a:gd name="T46" fmla="*/ 578 w 1452"/>
                  <a:gd name="T47" fmla="*/ 0 h 96"/>
                  <a:gd name="T48" fmla="*/ 724 w 1452"/>
                  <a:gd name="T49" fmla="*/ 0 h 96"/>
                  <a:gd name="T50" fmla="*/ 724 w 1452"/>
                  <a:gd name="T51" fmla="*/ 0 h 96"/>
                  <a:gd name="T52" fmla="*/ 872 w 1452"/>
                  <a:gd name="T53" fmla="*/ 0 h 96"/>
                  <a:gd name="T54" fmla="*/ 1008 w 1452"/>
                  <a:gd name="T55" fmla="*/ 2 h 96"/>
                  <a:gd name="T56" fmla="*/ 1132 w 1452"/>
                  <a:gd name="T57" fmla="*/ 8 h 96"/>
                  <a:gd name="T58" fmla="*/ 1240 w 1452"/>
                  <a:gd name="T59" fmla="*/ 14 h 96"/>
                  <a:gd name="T60" fmla="*/ 1328 w 1452"/>
                  <a:gd name="T61" fmla="*/ 20 h 96"/>
                  <a:gd name="T62" fmla="*/ 1394 w 1452"/>
                  <a:gd name="T63" fmla="*/ 28 h 96"/>
                  <a:gd name="T64" fmla="*/ 1418 w 1452"/>
                  <a:gd name="T65" fmla="*/ 32 h 96"/>
                  <a:gd name="T66" fmla="*/ 1436 w 1452"/>
                  <a:gd name="T67" fmla="*/ 38 h 96"/>
                  <a:gd name="T68" fmla="*/ 1448 w 1452"/>
                  <a:gd name="T69" fmla="*/ 42 h 96"/>
                  <a:gd name="T70" fmla="*/ 1450 w 1452"/>
                  <a:gd name="T71" fmla="*/ 44 h 96"/>
                  <a:gd name="T72" fmla="*/ 1452 w 1452"/>
                  <a:gd name="T73" fmla="*/ 48 h 96"/>
                  <a:gd name="T74" fmla="*/ 1452 w 1452"/>
                  <a:gd name="T75" fmla="*/ 48 h 96"/>
                  <a:gd name="T76" fmla="*/ 1450 w 1452"/>
                  <a:gd name="T77" fmla="*/ 50 h 96"/>
                  <a:gd name="T78" fmla="*/ 1448 w 1452"/>
                  <a:gd name="T79" fmla="*/ 52 h 96"/>
                  <a:gd name="T80" fmla="*/ 1436 w 1452"/>
                  <a:gd name="T81" fmla="*/ 56 h 96"/>
                  <a:gd name="T82" fmla="*/ 1418 w 1452"/>
                  <a:gd name="T83" fmla="*/ 62 h 96"/>
                  <a:gd name="T84" fmla="*/ 1394 w 1452"/>
                  <a:gd name="T85" fmla="*/ 66 h 96"/>
                  <a:gd name="T86" fmla="*/ 1328 w 1452"/>
                  <a:gd name="T87" fmla="*/ 74 h 96"/>
                  <a:gd name="T88" fmla="*/ 1240 w 1452"/>
                  <a:gd name="T89" fmla="*/ 80 h 96"/>
                  <a:gd name="T90" fmla="*/ 1132 w 1452"/>
                  <a:gd name="T91" fmla="*/ 86 h 96"/>
                  <a:gd name="T92" fmla="*/ 1008 w 1452"/>
                  <a:gd name="T93" fmla="*/ 92 h 96"/>
                  <a:gd name="T94" fmla="*/ 872 w 1452"/>
                  <a:gd name="T95" fmla="*/ 94 h 96"/>
                  <a:gd name="T96" fmla="*/ 724 w 1452"/>
                  <a:gd name="T9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2" h="96">
                    <a:moveTo>
                      <a:pt x="724" y="96"/>
                    </a:moveTo>
                    <a:lnTo>
                      <a:pt x="724" y="96"/>
                    </a:lnTo>
                    <a:lnTo>
                      <a:pt x="578" y="94"/>
                    </a:lnTo>
                    <a:lnTo>
                      <a:pt x="442" y="92"/>
                    </a:lnTo>
                    <a:lnTo>
                      <a:pt x="320" y="86"/>
                    </a:lnTo>
                    <a:lnTo>
                      <a:pt x="212" y="80"/>
                    </a:lnTo>
                    <a:lnTo>
                      <a:pt x="124" y="74"/>
                    </a:lnTo>
                    <a:lnTo>
                      <a:pt x="58" y="66"/>
                    </a:lnTo>
                    <a:lnTo>
                      <a:pt x="34" y="62"/>
                    </a:lnTo>
                    <a:lnTo>
                      <a:pt x="16" y="56"/>
                    </a:lnTo>
                    <a:lnTo>
                      <a:pt x="4" y="52"/>
                    </a:lnTo>
                    <a:lnTo>
                      <a:pt x="2" y="50"/>
                    </a:lnTo>
                    <a:lnTo>
                      <a:pt x="0" y="48"/>
                    </a:lnTo>
                    <a:lnTo>
                      <a:pt x="2" y="44"/>
                    </a:lnTo>
                    <a:lnTo>
                      <a:pt x="4" y="42"/>
                    </a:lnTo>
                    <a:lnTo>
                      <a:pt x="16" y="38"/>
                    </a:lnTo>
                    <a:lnTo>
                      <a:pt x="34" y="32"/>
                    </a:lnTo>
                    <a:lnTo>
                      <a:pt x="58" y="28"/>
                    </a:lnTo>
                    <a:lnTo>
                      <a:pt x="124" y="20"/>
                    </a:lnTo>
                    <a:lnTo>
                      <a:pt x="212" y="14"/>
                    </a:lnTo>
                    <a:lnTo>
                      <a:pt x="320" y="8"/>
                    </a:lnTo>
                    <a:lnTo>
                      <a:pt x="442" y="2"/>
                    </a:lnTo>
                    <a:lnTo>
                      <a:pt x="578" y="0"/>
                    </a:lnTo>
                    <a:lnTo>
                      <a:pt x="724" y="0"/>
                    </a:lnTo>
                    <a:lnTo>
                      <a:pt x="872" y="0"/>
                    </a:lnTo>
                    <a:lnTo>
                      <a:pt x="1008" y="2"/>
                    </a:lnTo>
                    <a:lnTo>
                      <a:pt x="1132" y="8"/>
                    </a:lnTo>
                    <a:lnTo>
                      <a:pt x="1240" y="14"/>
                    </a:lnTo>
                    <a:lnTo>
                      <a:pt x="1328" y="20"/>
                    </a:lnTo>
                    <a:lnTo>
                      <a:pt x="1394" y="28"/>
                    </a:lnTo>
                    <a:lnTo>
                      <a:pt x="1418" y="32"/>
                    </a:lnTo>
                    <a:lnTo>
                      <a:pt x="1436" y="38"/>
                    </a:lnTo>
                    <a:lnTo>
                      <a:pt x="1448" y="42"/>
                    </a:lnTo>
                    <a:lnTo>
                      <a:pt x="1450" y="44"/>
                    </a:lnTo>
                    <a:lnTo>
                      <a:pt x="1452" y="48"/>
                    </a:lnTo>
                    <a:lnTo>
                      <a:pt x="1450" y="50"/>
                    </a:lnTo>
                    <a:lnTo>
                      <a:pt x="1448" y="52"/>
                    </a:lnTo>
                    <a:lnTo>
                      <a:pt x="1436" y="56"/>
                    </a:lnTo>
                    <a:lnTo>
                      <a:pt x="1418" y="62"/>
                    </a:lnTo>
                    <a:lnTo>
                      <a:pt x="1394" y="66"/>
                    </a:lnTo>
                    <a:lnTo>
                      <a:pt x="1328" y="74"/>
                    </a:lnTo>
                    <a:lnTo>
                      <a:pt x="1240" y="80"/>
                    </a:lnTo>
                    <a:lnTo>
                      <a:pt x="1132" y="86"/>
                    </a:lnTo>
                    <a:lnTo>
                      <a:pt x="1008" y="92"/>
                    </a:lnTo>
                    <a:lnTo>
                      <a:pt x="872" y="94"/>
                    </a:lnTo>
                    <a:lnTo>
                      <a:pt x="724"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7" name="Freeform 432"/>
              <p:cNvSpPr>
                <a:spLocks noChangeArrowheads="1"/>
              </p:cNvSpPr>
              <p:nvPr/>
            </p:nvSpPr>
            <p:spPr bwMode="auto">
              <a:xfrm>
                <a:off x="42" y="2"/>
                <a:ext cx="1460" cy="98"/>
              </a:xfrm>
              <a:custGeom>
                <a:avLst/>
                <a:gdLst>
                  <a:gd name="T0" fmla="*/ 728 w 1460"/>
                  <a:gd name="T1" fmla="*/ 0 h 98"/>
                  <a:gd name="T2" fmla="*/ 728 w 1460"/>
                  <a:gd name="T3" fmla="*/ 0 h 98"/>
                  <a:gd name="T4" fmla="*/ 580 w 1460"/>
                  <a:gd name="T5" fmla="*/ 2 h 98"/>
                  <a:gd name="T6" fmla="*/ 444 w 1460"/>
                  <a:gd name="T7" fmla="*/ 4 h 98"/>
                  <a:gd name="T8" fmla="*/ 320 w 1460"/>
                  <a:gd name="T9" fmla="*/ 10 h 98"/>
                  <a:gd name="T10" fmla="*/ 212 w 1460"/>
                  <a:gd name="T11" fmla="*/ 14 h 98"/>
                  <a:gd name="T12" fmla="*/ 124 w 1460"/>
                  <a:gd name="T13" fmla="*/ 22 h 98"/>
                  <a:gd name="T14" fmla="*/ 56 w 1460"/>
                  <a:gd name="T15" fmla="*/ 30 h 98"/>
                  <a:gd name="T16" fmla="*/ 32 w 1460"/>
                  <a:gd name="T17" fmla="*/ 34 h 98"/>
                  <a:gd name="T18" fmla="*/ 14 w 1460"/>
                  <a:gd name="T19" fmla="*/ 40 h 98"/>
                  <a:gd name="T20" fmla="*/ 4 w 1460"/>
                  <a:gd name="T21" fmla="*/ 44 h 98"/>
                  <a:gd name="T22" fmla="*/ 0 w 1460"/>
                  <a:gd name="T23" fmla="*/ 46 h 98"/>
                  <a:gd name="T24" fmla="*/ 0 w 1460"/>
                  <a:gd name="T25" fmla="*/ 50 h 98"/>
                  <a:gd name="T26" fmla="*/ 0 w 1460"/>
                  <a:gd name="T27" fmla="*/ 50 h 98"/>
                  <a:gd name="T28" fmla="*/ 0 w 1460"/>
                  <a:gd name="T29" fmla="*/ 52 h 98"/>
                  <a:gd name="T30" fmla="*/ 4 w 1460"/>
                  <a:gd name="T31" fmla="*/ 54 h 98"/>
                  <a:gd name="T32" fmla="*/ 14 w 1460"/>
                  <a:gd name="T33" fmla="*/ 58 h 98"/>
                  <a:gd name="T34" fmla="*/ 32 w 1460"/>
                  <a:gd name="T35" fmla="*/ 64 h 98"/>
                  <a:gd name="T36" fmla="*/ 56 w 1460"/>
                  <a:gd name="T37" fmla="*/ 68 h 98"/>
                  <a:gd name="T38" fmla="*/ 124 w 1460"/>
                  <a:gd name="T39" fmla="*/ 76 h 98"/>
                  <a:gd name="T40" fmla="*/ 212 w 1460"/>
                  <a:gd name="T41" fmla="*/ 82 h 98"/>
                  <a:gd name="T42" fmla="*/ 320 w 1460"/>
                  <a:gd name="T43" fmla="*/ 88 h 98"/>
                  <a:gd name="T44" fmla="*/ 444 w 1460"/>
                  <a:gd name="T45" fmla="*/ 94 h 98"/>
                  <a:gd name="T46" fmla="*/ 580 w 1460"/>
                  <a:gd name="T47" fmla="*/ 96 h 98"/>
                  <a:gd name="T48" fmla="*/ 728 w 1460"/>
                  <a:gd name="T49" fmla="*/ 98 h 98"/>
                  <a:gd name="T50" fmla="*/ 728 w 1460"/>
                  <a:gd name="T51" fmla="*/ 98 h 98"/>
                  <a:gd name="T52" fmla="*/ 876 w 1460"/>
                  <a:gd name="T53" fmla="*/ 96 h 98"/>
                  <a:gd name="T54" fmla="*/ 1014 w 1460"/>
                  <a:gd name="T55" fmla="*/ 94 h 98"/>
                  <a:gd name="T56" fmla="*/ 1138 w 1460"/>
                  <a:gd name="T57" fmla="*/ 88 h 98"/>
                  <a:gd name="T58" fmla="*/ 1246 w 1460"/>
                  <a:gd name="T59" fmla="*/ 82 h 98"/>
                  <a:gd name="T60" fmla="*/ 1336 w 1460"/>
                  <a:gd name="T61" fmla="*/ 76 h 98"/>
                  <a:gd name="T62" fmla="*/ 1404 w 1460"/>
                  <a:gd name="T63" fmla="*/ 68 h 98"/>
                  <a:gd name="T64" fmla="*/ 1428 w 1460"/>
                  <a:gd name="T65" fmla="*/ 64 h 98"/>
                  <a:gd name="T66" fmla="*/ 1446 w 1460"/>
                  <a:gd name="T67" fmla="*/ 58 h 98"/>
                  <a:gd name="T68" fmla="*/ 1456 w 1460"/>
                  <a:gd name="T69" fmla="*/ 54 h 98"/>
                  <a:gd name="T70" fmla="*/ 1460 w 1460"/>
                  <a:gd name="T71" fmla="*/ 52 h 98"/>
                  <a:gd name="T72" fmla="*/ 1460 w 1460"/>
                  <a:gd name="T73" fmla="*/ 50 h 98"/>
                  <a:gd name="T74" fmla="*/ 1460 w 1460"/>
                  <a:gd name="T75" fmla="*/ 50 h 98"/>
                  <a:gd name="T76" fmla="*/ 1460 w 1460"/>
                  <a:gd name="T77" fmla="*/ 46 h 98"/>
                  <a:gd name="T78" fmla="*/ 1456 w 1460"/>
                  <a:gd name="T79" fmla="*/ 44 h 98"/>
                  <a:gd name="T80" fmla="*/ 1446 w 1460"/>
                  <a:gd name="T81" fmla="*/ 40 h 98"/>
                  <a:gd name="T82" fmla="*/ 1428 w 1460"/>
                  <a:gd name="T83" fmla="*/ 34 h 98"/>
                  <a:gd name="T84" fmla="*/ 1404 w 1460"/>
                  <a:gd name="T85" fmla="*/ 30 h 98"/>
                  <a:gd name="T86" fmla="*/ 1336 w 1460"/>
                  <a:gd name="T87" fmla="*/ 22 h 98"/>
                  <a:gd name="T88" fmla="*/ 1246 w 1460"/>
                  <a:gd name="T89" fmla="*/ 14 h 98"/>
                  <a:gd name="T90" fmla="*/ 1138 w 1460"/>
                  <a:gd name="T91" fmla="*/ 10 h 98"/>
                  <a:gd name="T92" fmla="*/ 1014 w 1460"/>
                  <a:gd name="T93" fmla="*/ 4 h 98"/>
                  <a:gd name="T94" fmla="*/ 876 w 1460"/>
                  <a:gd name="T95" fmla="*/ 2 h 98"/>
                  <a:gd name="T96" fmla="*/ 728 w 1460"/>
                  <a:gd name="T9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0" h="98">
                    <a:moveTo>
                      <a:pt x="728" y="0"/>
                    </a:moveTo>
                    <a:lnTo>
                      <a:pt x="728" y="0"/>
                    </a:lnTo>
                    <a:lnTo>
                      <a:pt x="580" y="2"/>
                    </a:lnTo>
                    <a:lnTo>
                      <a:pt x="444" y="4"/>
                    </a:lnTo>
                    <a:lnTo>
                      <a:pt x="320" y="10"/>
                    </a:lnTo>
                    <a:lnTo>
                      <a:pt x="212" y="14"/>
                    </a:lnTo>
                    <a:lnTo>
                      <a:pt x="124" y="22"/>
                    </a:lnTo>
                    <a:lnTo>
                      <a:pt x="56" y="30"/>
                    </a:lnTo>
                    <a:lnTo>
                      <a:pt x="32" y="34"/>
                    </a:lnTo>
                    <a:lnTo>
                      <a:pt x="14" y="40"/>
                    </a:lnTo>
                    <a:lnTo>
                      <a:pt x="4" y="44"/>
                    </a:lnTo>
                    <a:lnTo>
                      <a:pt x="0" y="46"/>
                    </a:lnTo>
                    <a:lnTo>
                      <a:pt x="0" y="50"/>
                    </a:lnTo>
                    <a:lnTo>
                      <a:pt x="0" y="52"/>
                    </a:lnTo>
                    <a:lnTo>
                      <a:pt x="4" y="54"/>
                    </a:lnTo>
                    <a:lnTo>
                      <a:pt x="14" y="58"/>
                    </a:lnTo>
                    <a:lnTo>
                      <a:pt x="32" y="64"/>
                    </a:lnTo>
                    <a:lnTo>
                      <a:pt x="56" y="68"/>
                    </a:lnTo>
                    <a:lnTo>
                      <a:pt x="124" y="76"/>
                    </a:lnTo>
                    <a:lnTo>
                      <a:pt x="212" y="82"/>
                    </a:lnTo>
                    <a:lnTo>
                      <a:pt x="320" y="88"/>
                    </a:lnTo>
                    <a:lnTo>
                      <a:pt x="444" y="94"/>
                    </a:lnTo>
                    <a:lnTo>
                      <a:pt x="580" y="96"/>
                    </a:lnTo>
                    <a:lnTo>
                      <a:pt x="728" y="98"/>
                    </a:lnTo>
                    <a:lnTo>
                      <a:pt x="876" y="96"/>
                    </a:lnTo>
                    <a:lnTo>
                      <a:pt x="1014" y="94"/>
                    </a:lnTo>
                    <a:lnTo>
                      <a:pt x="1138" y="88"/>
                    </a:lnTo>
                    <a:lnTo>
                      <a:pt x="1246" y="82"/>
                    </a:lnTo>
                    <a:lnTo>
                      <a:pt x="1336" y="76"/>
                    </a:lnTo>
                    <a:lnTo>
                      <a:pt x="1404" y="68"/>
                    </a:lnTo>
                    <a:lnTo>
                      <a:pt x="1428" y="64"/>
                    </a:lnTo>
                    <a:lnTo>
                      <a:pt x="1446" y="58"/>
                    </a:lnTo>
                    <a:lnTo>
                      <a:pt x="1456" y="54"/>
                    </a:lnTo>
                    <a:lnTo>
                      <a:pt x="1460" y="52"/>
                    </a:lnTo>
                    <a:lnTo>
                      <a:pt x="1460" y="50"/>
                    </a:lnTo>
                    <a:lnTo>
                      <a:pt x="1460" y="46"/>
                    </a:lnTo>
                    <a:lnTo>
                      <a:pt x="1456" y="44"/>
                    </a:lnTo>
                    <a:lnTo>
                      <a:pt x="1446" y="40"/>
                    </a:lnTo>
                    <a:lnTo>
                      <a:pt x="1428" y="34"/>
                    </a:lnTo>
                    <a:lnTo>
                      <a:pt x="1404" y="30"/>
                    </a:lnTo>
                    <a:lnTo>
                      <a:pt x="1336" y="22"/>
                    </a:lnTo>
                    <a:lnTo>
                      <a:pt x="1246" y="14"/>
                    </a:lnTo>
                    <a:lnTo>
                      <a:pt x="1138" y="10"/>
                    </a:lnTo>
                    <a:lnTo>
                      <a:pt x="1014" y="4"/>
                    </a:lnTo>
                    <a:lnTo>
                      <a:pt x="876" y="2"/>
                    </a:lnTo>
                    <a:lnTo>
                      <a:pt x="7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8" name="Freeform 433"/>
              <p:cNvSpPr>
                <a:spLocks noEditPoints="1" noChangeArrowheads="1"/>
              </p:cNvSpPr>
              <p:nvPr/>
            </p:nvSpPr>
            <p:spPr bwMode="auto">
              <a:xfrm>
                <a:off x="46" y="4"/>
                <a:ext cx="1452" cy="96"/>
              </a:xfrm>
              <a:custGeom>
                <a:avLst/>
                <a:gdLst>
                  <a:gd name="T0" fmla="*/ 724 w 1452"/>
                  <a:gd name="T1" fmla="*/ 94 h 96"/>
                  <a:gd name="T2" fmla="*/ 444 w 1452"/>
                  <a:gd name="T3" fmla="*/ 90 h 96"/>
                  <a:gd name="T4" fmla="*/ 216 w 1452"/>
                  <a:gd name="T5" fmla="*/ 80 h 96"/>
                  <a:gd name="T6" fmla="*/ 62 w 1452"/>
                  <a:gd name="T7" fmla="*/ 66 h 96"/>
                  <a:gd name="T8" fmla="*/ 20 w 1452"/>
                  <a:gd name="T9" fmla="*/ 56 h 96"/>
                  <a:gd name="T10" fmla="*/ 6 w 1452"/>
                  <a:gd name="T11" fmla="*/ 50 h 96"/>
                  <a:gd name="T12" fmla="*/ 6 w 1452"/>
                  <a:gd name="T13" fmla="*/ 48 h 96"/>
                  <a:gd name="T14" fmla="*/ 10 w 1452"/>
                  <a:gd name="T15" fmla="*/ 42 h 96"/>
                  <a:gd name="T16" fmla="*/ 38 w 1452"/>
                  <a:gd name="T17" fmla="*/ 34 h 96"/>
                  <a:gd name="T18" fmla="*/ 128 w 1452"/>
                  <a:gd name="T19" fmla="*/ 20 h 96"/>
                  <a:gd name="T20" fmla="*/ 322 w 1452"/>
                  <a:gd name="T21" fmla="*/ 8 h 96"/>
                  <a:gd name="T22" fmla="*/ 578 w 1452"/>
                  <a:gd name="T23" fmla="*/ 0 h 96"/>
                  <a:gd name="T24" fmla="*/ 724 w 1452"/>
                  <a:gd name="T25" fmla="*/ 0 h 96"/>
                  <a:gd name="T26" fmla="*/ 1006 w 1452"/>
                  <a:gd name="T27" fmla="*/ 4 h 96"/>
                  <a:gd name="T28" fmla="*/ 1236 w 1452"/>
                  <a:gd name="T29" fmla="*/ 14 h 96"/>
                  <a:gd name="T30" fmla="*/ 1390 w 1452"/>
                  <a:gd name="T31" fmla="*/ 28 h 96"/>
                  <a:gd name="T32" fmla="*/ 1432 w 1452"/>
                  <a:gd name="T33" fmla="*/ 38 h 96"/>
                  <a:gd name="T34" fmla="*/ 1446 w 1452"/>
                  <a:gd name="T35" fmla="*/ 46 h 96"/>
                  <a:gd name="T36" fmla="*/ 1446 w 1452"/>
                  <a:gd name="T37" fmla="*/ 48 h 96"/>
                  <a:gd name="T38" fmla="*/ 1442 w 1452"/>
                  <a:gd name="T39" fmla="*/ 52 h 96"/>
                  <a:gd name="T40" fmla="*/ 1414 w 1452"/>
                  <a:gd name="T41" fmla="*/ 62 h 96"/>
                  <a:gd name="T42" fmla="*/ 1324 w 1452"/>
                  <a:gd name="T43" fmla="*/ 74 h 96"/>
                  <a:gd name="T44" fmla="*/ 1130 w 1452"/>
                  <a:gd name="T45" fmla="*/ 86 h 96"/>
                  <a:gd name="T46" fmla="*/ 870 w 1452"/>
                  <a:gd name="T47" fmla="*/ 94 h 96"/>
                  <a:gd name="T48" fmla="*/ 724 w 1452"/>
                  <a:gd name="T49" fmla="*/ 0 h 96"/>
                  <a:gd name="T50" fmla="*/ 578 w 1452"/>
                  <a:gd name="T51" fmla="*/ 0 h 96"/>
                  <a:gd name="T52" fmla="*/ 320 w 1452"/>
                  <a:gd name="T53" fmla="*/ 8 h 96"/>
                  <a:gd name="T54" fmla="*/ 124 w 1452"/>
                  <a:gd name="T55" fmla="*/ 20 h 96"/>
                  <a:gd name="T56" fmla="*/ 34 w 1452"/>
                  <a:gd name="T57" fmla="*/ 32 h 96"/>
                  <a:gd name="T58" fmla="*/ 4 w 1452"/>
                  <a:gd name="T59" fmla="*/ 42 h 96"/>
                  <a:gd name="T60" fmla="*/ 0 w 1452"/>
                  <a:gd name="T61" fmla="*/ 48 h 96"/>
                  <a:gd name="T62" fmla="*/ 2 w 1452"/>
                  <a:gd name="T63" fmla="*/ 50 h 96"/>
                  <a:gd name="T64" fmla="*/ 16 w 1452"/>
                  <a:gd name="T65" fmla="*/ 56 h 96"/>
                  <a:gd name="T66" fmla="*/ 58 w 1452"/>
                  <a:gd name="T67" fmla="*/ 66 h 96"/>
                  <a:gd name="T68" fmla="*/ 212 w 1452"/>
                  <a:gd name="T69" fmla="*/ 80 h 96"/>
                  <a:gd name="T70" fmla="*/ 442 w 1452"/>
                  <a:gd name="T71" fmla="*/ 92 h 96"/>
                  <a:gd name="T72" fmla="*/ 724 w 1452"/>
                  <a:gd name="T73" fmla="*/ 96 h 96"/>
                  <a:gd name="T74" fmla="*/ 872 w 1452"/>
                  <a:gd name="T75" fmla="*/ 94 h 96"/>
                  <a:gd name="T76" fmla="*/ 1132 w 1452"/>
                  <a:gd name="T77" fmla="*/ 86 h 96"/>
                  <a:gd name="T78" fmla="*/ 1328 w 1452"/>
                  <a:gd name="T79" fmla="*/ 74 h 96"/>
                  <a:gd name="T80" fmla="*/ 1418 w 1452"/>
                  <a:gd name="T81" fmla="*/ 62 h 96"/>
                  <a:gd name="T82" fmla="*/ 1448 w 1452"/>
                  <a:gd name="T83" fmla="*/ 52 h 96"/>
                  <a:gd name="T84" fmla="*/ 1452 w 1452"/>
                  <a:gd name="T85" fmla="*/ 48 h 96"/>
                  <a:gd name="T86" fmla="*/ 1450 w 1452"/>
                  <a:gd name="T87" fmla="*/ 44 h 96"/>
                  <a:gd name="T88" fmla="*/ 1436 w 1452"/>
                  <a:gd name="T89" fmla="*/ 38 h 96"/>
                  <a:gd name="T90" fmla="*/ 1394 w 1452"/>
                  <a:gd name="T91" fmla="*/ 28 h 96"/>
                  <a:gd name="T92" fmla="*/ 1240 w 1452"/>
                  <a:gd name="T93" fmla="*/ 14 h 96"/>
                  <a:gd name="T94" fmla="*/ 1008 w 1452"/>
                  <a:gd name="T95" fmla="*/ 2 h 96"/>
                  <a:gd name="T96" fmla="*/ 724 w 1452"/>
                  <a:gd name="T9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2" h="96">
                    <a:moveTo>
                      <a:pt x="724" y="94"/>
                    </a:moveTo>
                    <a:lnTo>
                      <a:pt x="724" y="94"/>
                    </a:lnTo>
                    <a:lnTo>
                      <a:pt x="578" y="94"/>
                    </a:lnTo>
                    <a:lnTo>
                      <a:pt x="444" y="90"/>
                    </a:lnTo>
                    <a:lnTo>
                      <a:pt x="322" y="86"/>
                    </a:lnTo>
                    <a:lnTo>
                      <a:pt x="216" y="80"/>
                    </a:lnTo>
                    <a:lnTo>
                      <a:pt x="128" y="74"/>
                    </a:lnTo>
                    <a:lnTo>
                      <a:pt x="62" y="66"/>
                    </a:lnTo>
                    <a:lnTo>
                      <a:pt x="38" y="62"/>
                    </a:lnTo>
                    <a:lnTo>
                      <a:pt x="20" y="56"/>
                    </a:lnTo>
                    <a:lnTo>
                      <a:pt x="10" y="52"/>
                    </a:lnTo>
                    <a:lnTo>
                      <a:pt x="6" y="50"/>
                    </a:lnTo>
                    <a:lnTo>
                      <a:pt x="6" y="48"/>
                    </a:lnTo>
                    <a:lnTo>
                      <a:pt x="6" y="46"/>
                    </a:lnTo>
                    <a:lnTo>
                      <a:pt x="10" y="42"/>
                    </a:lnTo>
                    <a:lnTo>
                      <a:pt x="20" y="38"/>
                    </a:lnTo>
                    <a:lnTo>
                      <a:pt x="38" y="34"/>
                    </a:lnTo>
                    <a:lnTo>
                      <a:pt x="62" y="28"/>
                    </a:lnTo>
                    <a:lnTo>
                      <a:pt x="128" y="20"/>
                    </a:lnTo>
                    <a:lnTo>
                      <a:pt x="216" y="14"/>
                    </a:lnTo>
                    <a:lnTo>
                      <a:pt x="322" y="8"/>
                    </a:lnTo>
                    <a:lnTo>
                      <a:pt x="444" y="4"/>
                    </a:lnTo>
                    <a:lnTo>
                      <a:pt x="578" y="0"/>
                    </a:lnTo>
                    <a:lnTo>
                      <a:pt x="724" y="0"/>
                    </a:lnTo>
                    <a:lnTo>
                      <a:pt x="870" y="0"/>
                    </a:lnTo>
                    <a:lnTo>
                      <a:pt x="1006" y="4"/>
                    </a:lnTo>
                    <a:lnTo>
                      <a:pt x="1130" y="8"/>
                    </a:lnTo>
                    <a:lnTo>
                      <a:pt x="1236" y="14"/>
                    </a:lnTo>
                    <a:lnTo>
                      <a:pt x="1324" y="20"/>
                    </a:lnTo>
                    <a:lnTo>
                      <a:pt x="1390" y="28"/>
                    </a:lnTo>
                    <a:lnTo>
                      <a:pt x="1414" y="34"/>
                    </a:lnTo>
                    <a:lnTo>
                      <a:pt x="1432" y="38"/>
                    </a:lnTo>
                    <a:lnTo>
                      <a:pt x="1442" y="42"/>
                    </a:lnTo>
                    <a:lnTo>
                      <a:pt x="1446" y="46"/>
                    </a:lnTo>
                    <a:lnTo>
                      <a:pt x="1446" y="48"/>
                    </a:lnTo>
                    <a:lnTo>
                      <a:pt x="1446" y="50"/>
                    </a:lnTo>
                    <a:lnTo>
                      <a:pt x="1442" y="52"/>
                    </a:lnTo>
                    <a:lnTo>
                      <a:pt x="1432" y="56"/>
                    </a:lnTo>
                    <a:lnTo>
                      <a:pt x="1414" y="62"/>
                    </a:lnTo>
                    <a:lnTo>
                      <a:pt x="1390" y="66"/>
                    </a:lnTo>
                    <a:lnTo>
                      <a:pt x="1324" y="74"/>
                    </a:lnTo>
                    <a:lnTo>
                      <a:pt x="1236" y="80"/>
                    </a:lnTo>
                    <a:lnTo>
                      <a:pt x="1130" y="86"/>
                    </a:lnTo>
                    <a:lnTo>
                      <a:pt x="1006" y="90"/>
                    </a:lnTo>
                    <a:lnTo>
                      <a:pt x="870" y="94"/>
                    </a:lnTo>
                    <a:lnTo>
                      <a:pt x="724" y="94"/>
                    </a:lnTo>
                    <a:close/>
                    <a:moveTo>
                      <a:pt x="724" y="0"/>
                    </a:moveTo>
                    <a:lnTo>
                      <a:pt x="724" y="0"/>
                    </a:lnTo>
                    <a:lnTo>
                      <a:pt x="578" y="0"/>
                    </a:lnTo>
                    <a:lnTo>
                      <a:pt x="442" y="2"/>
                    </a:lnTo>
                    <a:lnTo>
                      <a:pt x="320" y="8"/>
                    </a:lnTo>
                    <a:lnTo>
                      <a:pt x="212" y="14"/>
                    </a:lnTo>
                    <a:lnTo>
                      <a:pt x="124" y="20"/>
                    </a:lnTo>
                    <a:lnTo>
                      <a:pt x="58" y="28"/>
                    </a:lnTo>
                    <a:lnTo>
                      <a:pt x="34" y="32"/>
                    </a:lnTo>
                    <a:lnTo>
                      <a:pt x="16" y="38"/>
                    </a:lnTo>
                    <a:lnTo>
                      <a:pt x="4" y="42"/>
                    </a:lnTo>
                    <a:lnTo>
                      <a:pt x="2" y="44"/>
                    </a:lnTo>
                    <a:lnTo>
                      <a:pt x="0" y="48"/>
                    </a:lnTo>
                    <a:lnTo>
                      <a:pt x="2" y="50"/>
                    </a:lnTo>
                    <a:lnTo>
                      <a:pt x="4" y="52"/>
                    </a:lnTo>
                    <a:lnTo>
                      <a:pt x="16" y="56"/>
                    </a:lnTo>
                    <a:lnTo>
                      <a:pt x="34" y="62"/>
                    </a:lnTo>
                    <a:lnTo>
                      <a:pt x="58" y="66"/>
                    </a:lnTo>
                    <a:lnTo>
                      <a:pt x="124" y="74"/>
                    </a:lnTo>
                    <a:lnTo>
                      <a:pt x="212" y="80"/>
                    </a:lnTo>
                    <a:lnTo>
                      <a:pt x="320" y="86"/>
                    </a:lnTo>
                    <a:lnTo>
                      <a:pt x="442" y="92"/>
                    </a:lnTo>
                    <a:lnTo>
                      <a:pt x="578" y="94"/>
                    </a:lnTo>
                    <a:lnTo>
                      <a:pt x="724" y="96"/>
                    </a:lnTo>
                    <a:lnTo>
                      <a:pt x="872" y="94"/>
                    </a:lnTo>
                    <a:lnTo>
                      <a:pt x="1008" y="92"/>
                    </a:lnTo>
                    <a:lnTo>
                      <a:pt x="1132" y="86"/>
                    </a:lnTo>
                    <a:lnTo>
                      <a:pt x="1240" y="80"/>
                    </a:lnTo>
                    <a:lnTo>
                      <a:pt x="1328" y="74"/>
                    </a:lnTo>
                    <a:lnTo>
                      <a:pt x="1394" y="66"/>
                    </a:lnTo>
                    <a:lnTo>
                      <a:pt x="1418" y="62"/>
                    </a:lnTo>
                    <a:lnTo>
                      <a:pt x="1436" y="56"/>
                    </a:lnTo>
                    <a:lnTo>
                      <a:pt x="1448" y="52"/>
                    </a:lnTo>
                    <a:lnTo>
                      <a:pt x="1450" y="50"/>
                    </a:lnTo>
                    <a:lnTo>
                      <a:pt x="1452" y="48"/>
                    </a:lnTo>
                    <a:lnTo>
                      <a:pt x="1450" y="44"/>
                    </a:lnTo>
                    <a:lnTo>
                      <a:pt x="1448" y="42"/>
                    </a:lnTo>
                    <a:lnTo>
                      <a:pt x="1436" y="38"/>
                    </a:lnTo>
                    <a:lnTo>
                      <a:pt x="1418" y="32"/>
                    </a:lnTo>
                    <a:lnTo>
                      <a:pt x="1394" y="28"/>
                    </a:lnTo>
                    <a:lnTo>
                      <a:pt x="1328" y="20"/>
                    </a:lnTo>
                    <a:lnTo>
                      <a:pt x="1240" y="14"/>
                    </a:lnTo>
                    <a:lnTo>
                      <a:pt x="1132" y="8"/>
                    </a:lnTo>
                    <a:lnTo>
                      <a:pt x="1008" y="2"/>
                    </a:lnTo>
                    <a:lnTo>
                      <a:pt x="872" y="0"/>
                    </a:lnTo>
                    <a:lnTo>
                      <a:pt x="724" y="0"/>
                    </a:lnTo>
                    <a:close/>
                  </a:path>
                </a:pathLst>
              </a:custGeom>
              <a:solidFill>
                <a:srgbClr val="C6C1B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29" name="Freeform 434"/>
              <p:cNvSpPr>
                <a:spLocks noChangeArrowheads="1"/>
              </p:cNvSpPr>
              <p:nvPr/>
            </p:nvSpPr>
            <p:spPr bwMode="auto">
              <a:xfrm>
                <a:off x="52" y="4"/>
                <a:ext cx="1440" cy="94"/>
              </a:xfrm>
              <a:custGeom>
                <a:avLst/>
                <a:gdLst>
                  <a:gd name="T0" fmla="*/ 718 w 1440"/>
                  <a:gd name="T1" fmla="*/ 94 h 94"/>
                  <a:gd name="T2" fmla="*/ 718 w 1440"/>
                  <a:gd name="T3" fmla="*/ 94 h 94"/>
                  <a:gd name="T4" fmla="*/ 572 w 1440"/>
                  <a:gd name="T5" fmla="*/ 94 h 94"/>
                  <a:gd name="T6" fmla="*/ 438 w 1440"/>
                  <a:gd name="T7" fmla="*/ 90 h 94"/>
                  <a:gd name="T8" fmla="*/ 316 w 1440"/>
                  <a:gd name="T9" fmla="*/ 86 h 94"/>
                  <a:gd name="T10" fmla="*/ 210 w 1440"/>
                  <a:gd name="T11" fmla="*/ 80 h 94"/>
                  <a:gd name="T12" fmla="*/ 122 w 1440"/>
                  <a:gd name="T13" fmla="*/ 74 h 94"/>
                  <a:gd name="T14" fmla="*/ 56 w 1440"/>
                  <a:gd name="T15" fmla="*/ 66 h 94"/>
                  <a:gd name="T16" fmla="*/ 32 w 1440"/>
                  <a:gd name="T17" fmla="*/ 62 h 94"/>
                  <a:gd name="T18" fmla="*/ 14 w 1440"/>
                  <a:gd name="T19" fmla="*/ 56 h 94"/>
                  <a:gd name="T20" fmla="*/ 4 w 1440"/>
                  <a:gd name="T21" fmla="*/ 52 h 94"/>
                  <a:gd name="T22" fmla="*/ 0 w 1440"/>
                  <a:gd name="T23" fmla="*/ 50 h 94"/>
                  <a:gd name="T24" fmla="*/ 0 w 1440"/>
                  <a:gd name="T25" fmla="*/ 48 h 94"/>
                  <a:gd name="T26" fmla="*/ 0 w 1440"/>
                  <a:gd name="T27" fmla="*/ 48 h 94"/>
                  <a:gd name="T28" fmla="*/ 0 w 1440"/>
                  <a:gd name="T29" fmla="*/ 46 h 94"/>
                  <a:gd name="T30" fmla="*/ 4 w 1440"/>
                  <a:gd name="T31" fmla="*/ 42 h 94"/>
                  <a:gd name="T32" fmla="*/ 14 w 1440"/>
                  <a:gd name="T33" fmla="*/ 38 h 94"/>
                  <a:gd name="T34" fmla="*/ 32 w 1440"/>
                  <a:gd name="T35" fmla="*/ 34 h 94"/>
                  <a:gd name="T36" fmla="*/ 56 w 1440"/>
                  <a:gd name="T37" fmla="*/ 28 h 94"/>
                  <a:gd name="T38" fmla="*/ 122 w 1440"/>
                  <a:gd name="T39" fmla="*/ 20 h 94"/>
                  <a:gd name="T40" fmla="*/ 210 w 1440"/>
                  <a:gd name="T41" fmla="*/ 14 h 94"/>
                  <a:gd name="T42" fmla="*/ 316 w 1440"/>
                  <a:gd name="T43" fmla="*/ 8 h 94"/>
                  <a:gd name="T44" fmla="*/ 438 w 1440"/>
                  <a:gd name="T45" fmla="*/ 4 h 94"/>
                  <a:gd name="T46" fmla="*/ 572 w 1440"/>
                  <a:gd name="T47" fmla="*/ 0 h 94"/>
                  <a:gd name="T48" fmla="*/ 718 w 1440"/>
                  <a:gd name="T49" fmla="*/ 0 h 94"/>
                  <a:gd name="T50" fmla="*/ 718 w 1440"/>
                  <a:gd name="T51" fmla="*/ 0 h 94"/>
                  <a:gd name="T52" fmla="*/ 864 w 1440"/>
                  <a:gd name="T53" fmla="*/ 0 h 94"/>
                  <a:gd name="T54" fmla="*/ 1000 w 1440"/>
                  <a:gd name="T55" fmla="*/ 4 h 94"/>
                  <a:gd name="T56" fmla="*/ 1124 w 1440"/>
                  <a:gd name="T57" fmla="*/ 8 h 94"/>
                  <a:gd name="T58" fmla="*/ 1230 w 1440"/>
                  <a:gd name="T59" fmla="*/ 14 h 94"/>
                  <a:gd name="T60" fmla="*/ 1318 w 1440"/>
                  <a:gd name="T61" fmla="*/ 20 h 94"/>
                  <a:gd name="T62" fmla="*/ 1384 w 1440"/>
                  <a:gd name="T63" fmla="*/ 28 h 94"/>
                  <a:gd name="T64" fmla="*/ 1408 w 1440"/>
                  <a:gd name="T65" fmla="*/ 34 h 94"/>
                  <a:gd name="T66" fmla="*/ 1426 w 1440"/>
                  <a:gd name="T67" fmla="*/ 38 h 94"/>
                  <a:gd name="T68" fmla="*/ 1436 w 1440"/>
                  <a:gd name="T69" fmla="*/ 42 h 94"/>
                  <a:gd name="T70" fmla="*/ 1440 w 1440"/>
                  <a:gd name="T71" fmla="*/ 46 h 94"/>
                  <a:gd name="T72" fmla="*/ 1440 w 1440"/>
                  <a:gd name="T73" fmla="*/ 48 h 94"/>
                  <a:gd name="T74" fmla="*/ 1440 w 1440"/>
                  <a:gd name="T75" fmla="*/ 48 h 94"/>
                  <a:gd name="T76" fmla="*/ 1440 w 1440"/>
                  <a:gd name="T77" fmla="*/ 50 h 94"/>
                  <a:gd name="T78" fmla="*/ 1436 w 1440"/>
                  <a:gd name="T79" fmla="*/ 52 h 94"/>
                  <a:gd name="T80" fmla="*/ 1426 w 1440"/>
                  <a:gd name="T81" fmla="*/ 56 h 94"/>
                  <a:gd name="T82" fmla="*/ 1408 w 1440"/>
                  <a:gd name="T83" fmla="*/ 62 h 94"/>
                  <a:gd name="T84" fmla="*/ 1384 w 1440"/>
                  <a:gd name="T85" fmla="*/ 66 h 94"/>
                  <a:gd name="T86" fmla="*/ 1318 w 1440"/>
                  <a:gd name="T87" fmla="*/ 74 h 94"/>
                  <a:gd name="T88" fmla="*/ 1230 w 1440"/>
                  <a:gd name="T89" fmla="*/ 80 h 94"/>
                  <a:gd name="T90" fmla="*/ 1124 w 1440"/>
                  <a:gd name="T91" fmla="*/ 86 h 94"/>
                  <a:gd name="T92" fmla="*/ 1000 w 1440"/>
                  <a:gd name="T93" fmla="*/ 90 h 94"/>
                  <a:gd name="T94" fmla="*/ 864 w 1440"/>
                  <a:gd name="T95" fmla="*/ 94 h 94"/>
                  <a:gd name="T96" fmla="*/ 718 w 1440"/>
                  <a:gd name="T9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0" h="94">
                    <a:moveTo>
                      <a:pt x="718" y="94"/>
                    </a:moveTo>
                    <a:lnTo>
                      <a:pt x="718" y="94"/>
                    </a:lnTo>
                    <a:lnTo>
                      <a:pt x="572" y="94"/>
                    </a:lnTo>
                    <a:lnTo>
                      <a:pt x="438" y="90"/>
                    </a:lnTo>
                    <a:lnTo>
                      <a:pt x="316" y="86"/>
                    </a:lnTo>
                    <a:lnTo>
                      <a:pt x="210" y="80"/>
                    </a:lnTo>
                    <a:lnTo>
                      <a:pt x="122" y="74"/>
                    </a:lnTo>
                    <a:lnTo>
                      <a:pt x="56" y="66"/>
                    </a:lnTo>
                    <a:lnTo>
                      <a:pt x="32" y="62"/>
                    </a:lnTo>
                    <a:lnTo>
                      <a:pt x="14" y="56"/>
                    </a:lnTo>
                    <a:lnTo>
                      <a:pt x="4" y="52"/>
                    </a:lnTo>
                    <a:lnTo>
                      <a:pt x="0" y="50"/>
                    </a:lnTo>
                    <a:lnTo>
                      <a:pt x="0" y="48"/>
                    </a:lnTo>
                    <a:lnTo>
                      <a:pt x="0" y="46"/>
                    </a:lnTo>
                    <a:lnTo>
                      <a:pt x="4" y="42"/>
                    </a:lnTo>
                    <a:lnTo>
                      <a:pt x="14" y="38"/>
                    </a:lnTo>
                    <a:lnTo>
                      <a:pt x="32" y="34"/>
                    </a:lnTo>
                    <a:lnTo>
                      <a:pt x="56" y="28"/>
                    </a:lnTo>
                    <a:lnTo>
                      <a:pt x="122" y="20"/>
                    </a:lnTo>
                    <a:lnTo>
                      <a:pt x="210" y="14"/>
                    </a:lnTo>
                    <a:lnTo>
                      <a:pt x="316" y="8"/>
                    </a:lnTo>
                    <a:lnTo>
                      <a:pt x="438" y="4"/>
                    </a:lnTo>
                    <a:lnTo>
                      <a:pt x="572" y="0"/>
                    </a:lnTo>
                    <a:lnTo>
                      <a:pt x="718" y="0"/>
                    </a:lnTo>
                    <a:lnTo>
                      <a:pt x="864" y="0"/>
                    </a:lnTo>
                    <a:lnTo>
                      <a:pt x="1000" y="4"/>
                    </a:lnTo>
                    <a:lnTo>
                      <a:pt x="1124" y="8"/>
                    </a:lnTo>
                    <a:lnTo>
                      <a:pt x="1230" y="14"/>
                    </a:lnTo>
                    <a:lnTo>
                      <a:pt x="1318" y="20"/>
                    </a:lnTo>
                    <a:lnTo>
                      <a:pt x="1384" y="28"/>
                    </a:lnTo>
                    <a:lnTo>
                      <a:pt x="1408" y="34"/>
                    </a:lnTo>
                    <a:lnTo>
                      <a:pt x="1426" y="38"/>
                    </a:lnTo>
                    <a:lnTo>
                      <a:pt x="1436" y="42"/>
                    </a:lnTo>
                    <a:lnTo>
                      <a:pt x="1440" y="46"/>
                    </a:lnTo>
                    <a:lnTo>
                      <a:pt x="1440" y="48"/>
                    </a:lnTo>
                    <a:lnTo>
                      <a:pt x="1440" y="50"/>
                    </a:lnTo>
                    <a:lnTo>
                      <a:pt x="1436" y="52"/>
                    </a:lnTo>
                    <a:lnTo>
                      <a:pt x="1426" y="56"/>
                    </a:lnTo>
                    <a:lnTo>
                      <a:pt x="1408" y="62"/>
                    </a:lnTo>
                    <a:lnTo>
                      <a:pt x="1384" y="66"/>
                    </a:lnTo>
                    <a:lnTo>
                      <a:pt x="1318" y="74"/>
                    </a:lnTo>
                    <a:lnTo>
                      <a:pt x="1230" y="80"/>
                    </a:lnTo>
                    <a:lnTo>
                      <a:pt x="1124" y="86"/>
                    </a:lnTo>
                    <a:lnTo>
                      <a:pt x="1000" y="90"/>
                    </a:lnTo>
                    <a:lnTo>
                      <a:pt x="864" y="94"/>
                    </a:lnTo>
                    <a:lnTo>
                      <a:pt x="718"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0" name="Freeform 435"/>
              <p:cNvSpPr>
                <a:spLocks noChangeArrowheads="1"/>
              </p:cNvSpPr>
              <p:nvPr/>
            </p:nvSpPr>
            <p:spPr bwMode="auto">
              <a:xfrm>
                <a:off x="46" y="4"/>
                <a:ext cx="1452" cy="96"/>
              </a:xfrm>
              <a:custGeom>
                <a:avLst/>
                <a:gdLst>
                  <a:gd name="T0" fmla="*/ 724 w 1452"/>
                  <a:gd name="T1" fmla="*/ 0 h 96"/>
                  <a:gd name="T2" fmla="*/ 724 w 1452"/>
                  <a:gd name="T3" fmla="*/ 0 h 96"/>
                  <a:gd name="T4" fmla="*/ 578 w 1452"/>
                  <a:gd name="T5" fmla="*/ 0 h 96"/>
                  <a:gd name="T6" fmla="*/ 442 w 1452"/>
                  <a:gd name="T7" fmla="*/ 2 h 96"/>
                  <a:gd name="T8" fmla="*/ 320 w 1452"/>
                  <a:gd name="T9" fmla="*/ 8 h 96"/>
                  <a:gd name="T10" fmla="*/ 212 w 1452"/>
                  <a:gd name="T11" fmla="*/ 14 h 96"/>
                  <a:gd name="T12" fmla="*/ 124 w 1452"/>
                  <a:gd name="T13" fmla="*/ 20 h 96"/>
                  <a:gd name="T14" fmla="*/ 58 w 1452"/>
                  <a:gd name="T15" fmla="*/ 28 h 96"/>
                  <a:gd name="T16" fmla="*/ 34 w 1452"/>
                  <a:gd name="T17" fmla="*/ 32 h 96"/>
                  <a:gd name="T18" fmla="*/ 16 w 1452"/>
                  <a:gd name="T19" fmla="*/ 38 h 96"/>
                  <a:gd name="T20" fmla="*/ 4 w 1452"/>
                  <a:gd name="T21" fmla="*/ 42 h 96"/>
                  <a:gd name="T22" fmla="*/ 2 w 1452"/>
                  <a:gd name="T23" fmla="*/ 44 h 96"/>
                  <a:gd name="T24" fmla="*/ 0 w 1452"/>
                  <a:gd name="T25" fmla="*/ 48 h 96"/>
                  <a:gd name="T26" fmla="*/ 0 w 1452"/>
                  <a:gd name="T27" fmla="*/ 48 h 96"/>
                  <a:gd name="T28" fmla="*/ 2 w 1452"/>
                  <a:gd name="T29" fmla="*/ 50 h 96"/>
                  <a:gd name="T30" fmla="*/ 4 w 1452"/>
                  <a:gd name="T31" fmla="*/ 52 h 96"/>
                  <a:gd name="T32" fmla="*/ 16 w 1452"/>
                  <a:gd name="T33" fmla="*/ 56 h 96"/>
                  <a:gd name="T34" fmla="*/ 34 w 1452"/>
                  <a:gd name="T35" fmla="*/ 62 h 96"/>
                  <a:gd name="T36" fmla="*/ 58 w 1452"/>
                  <a:gd name="T37" fmla="*/ 66 h 96"/>
                  <a:gd name="T38" fmla="*/ 124 w 1452"/>
                  <a:gd name="T39" fmla="*/ 74 h 96"/>
                  <a:gd name="T40" fmla="*/ 212 w 1452"/>
                  <a:gd name="T41" fmla="*/ 80 h 96"/>
                  <a:gd name="T42" fmla="*/ 320 w 1452"/>
                  <a:gd name="T43" fmla="*/ 86 h 96"/>
                  <a:gd name="T44" fmla="*/ 442 w 1452"/>
                  <a:gd name="T45" fmla="*/ 92 h 96"/>
                  <a:gd name="T46" fmla="*/ 578 w 1452"/>
                  <a:gd name="T47" fmla="*/ 94 h 96"/>
                  <a:gd name="T48" fmla="*/ 724 w 1452"/>
                  <a:gd name="T49" fmla="*/ 96 h 96"/>
                  <a:gd name="T50" fmla="*/ 724 w 1452"/>
                  <a:gd name="T51" fmla="*/ 96 h 96"/>
                  <a:gd name="T52" fmla="*/ 872 w 1452"/>
                  <a:gd name="T53" fmla="*/ 94 h 96"/>
                  <a:gd name="T54" fmla="*/ 1008 w 1452"/>
                  <a:gd name="T55" fmla="*/ 92 h 96"/>
                  <a:gd name="T56" fmla="*/ 1132 w 1452"/>
                  <a:gd name="T57" fmla="*/ 86 h 96"/>
                  <a:gd name="T58" fmla="*/ 1240 w 1452"/>
                  <a:gd name="T59" fmla="*/ 80 h 96"/>
                  <a:gd name="T60" fmla="*/ 1328 w 1452"/>
                  <a:gd name="T61" fmla="*/ 74 h 96"/>
                  <a:gd name="T62" fmla="*/ 1394 w 1452"/>
                  <a:gd name="T63" fmla="*/ 66 h 96"/>
                  <a:gd name="T64" fmla="*/ 1418 w 1452"/>
                  <a:gd name="T65" fmla="*/ 62 h 96"/>
                  <a:gd name="T66" fmla="*/ 1436 w 1452"/>
                  <a:gd name="T67" fmla="*/ 56 h 96"/>
                  <a:gd name="T68" fmla="*/ 1448 w 1452"/>
                  <a:gd name="T69" fmla="*/ 52 h 96"/>
                  <a:gd name="T70" fmla="*/ 1450 w 1452"/>
                  <a:gd name="T71" fmla="*/ 50 h 96"/>
                  <a:gd name="T72" fmla="*/ 1452 w 1452"/>
                  <a:gd name="T73" fmla="*/ 48 h 96"/>
                  <a:gd name="T74" fmla="*/ 1452 w 1452"/>
                  <a:gd name="T75" fmla="*/ 48 h 96"/>
                  <a:gd name="T76" fmla="*/ 1450 w 1452"/>
                  <a:gd name="T77" fmla="*/ 44 h 96"/>
                  <a:gd name="T78" fmla="*/ 1448 w 1452"/>
                  <a:gd name="T79" fmla="*/ 42 h 96"/>
                  <a:gd name="T80" fmla="*/ 1436 w 1452"/>
                  <a:gd name="T81" fmla="*/ 38 h 96"/>
                  <a:gd name="T82" fmla="*/ 1418 w 1452"/>
                  <a:gd name="T83" fmla="*/ 32 h 96"/>
                  <a:gd name="T84" fmla="*/ 1394 w 1452"/>
                  <a:gd name="T85" fmla="*/ 28 h 96"/>
                  <a:gd name="T86" fmla="*/ 1328 w 1452"/>
                  <a:gd name="T87" fmla="*/ 20 h 96"/>
                  <a:gd name="T88" fmla="*/ 1240 w 1452"/>
                  <a:gd name="T89" fmla="*/ 14 h 96"/>
                  <a:gd name="T90" fmla="*/ 1132 w 1452"/>
                  <a:gd name="T91" fmla="*/ 8 h 96"/>
                  <a:gd name="T92" fmla="*/ 1008 w 1452"/>
                  <a:gd name="T93" fmla="*/ 2 h 96"/>
                  <a:gd name="T94" fmla="*/ 872 w 1452"/>
                  <a:gd name="T95" fmla="*/ 0 h 96"/>
                  <a:gd name="T96" fmla="*/ 724 w 1452"/>
                  <a:gd name="T9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2" h="96">
                    <a:moveTo>
                      <a:pt x="724" y="0"/>
                    </a:moveTo>
                    <a:lnTo>
                      <a:pt x="724" y="0"/>
                    </a:lnTo>
                    <a:lnTo>
                      <a:pt x="578" y="0"/>
                    </a:lnTo>
                    <a:lnTo>
                      <a:pt x="442" y="2"/>
                    </a:lnTo>
                    <a:lnTo>
                      <a:pt x="320" y="8"/>
                    </a:lnTo>
                    <a:lnTo>
                      <a:pt x="212" y="14"/>
                    </a:lnTo>
                    <a:lnTo>
                      <a:pt x="124" y="20"/>
                    </a:lnTo>
                    <a:lnTo>
                      <a:pt x="58" y="28"/>
                    </a:lnTo>
                    <a:lnTo>
                      <a:pt x="34" y="32"/>
                    </a:lnTo>
                    <a:lnTo>
                      <a:pt x="16" y="38"/>
                    </a:lnTo>
                    <a:lnTo>
                      <a:pt x="4" y="42"/>
                    </a:lnTo>
                    <a:lnTo>
                      <a:pt x="2" y="44"/>
                    </a:lnTo>
                    <a:lnTo>
                      <a:pt x="0" y="48"/>
                    </a:lnTo>
                    <a:lnTo>
                      <a:pt x="2" y="50"/>
                    </a:lnTo>
                    <a:lnTo>
                      <a:pt x="4" y="52"/>
                    </a:lnTo>
                    <a:lnTo>
                      <a:pt x="16" y="56"/>
                    </a:lnTo>
                    <a:lnTo>
                      <a:pt x="34" y="62"/>
                    </a:lnTo>
                    <a:lnTo>
                      <a:pt x="58" y="66"/>
                    </a:lnTo>
                    <a:lnTo>
                      <a:pt x="124" y="74"/>
                    </a:lnTo>
                    <a:lnTo>
                      <a:pt x="212" y="80"/>
                    </a:lnTo>
                    <a:lnTo>
                      <a:pt x="320" y="86"/>
                    </a:lnTo>
                    <a:lnTo>
                      <a:pt x="442" y="92"/>
                    </a:lnTo>
                    <a:lnTo>
                      <a:pt x="578" y="94"/>
                    </a:lnTo>
                    <a:lnTo>
                      <a:pt x="724" y="96"/>
                    </a:lnTo>
                    <a:lnTo>
                      <a:pt x="872" y="94"/>
                    </a:lnTo>
                    <a:lnTo>
                      <a:pt x="1008" y="92"/>
                    </a:lnTo>
                    <a:lnTo>
                      <a:pt x="1132" y="86"/>
                    </a:lnTo>
                    <a:lnTo>
                      <a:pt x="1240" y="80"/>
                    </a:lnTo>
                    <a:lnTo>
                      <a:pt x="1328" y="74"/>
                    </a:lnTo>
                    <a:lnTo>
                      <a:pt x="1394" y="66"/>
                    </a:lnTo>
                    <a:lnTo>
                      <a:pt x="1418" y="62"/>
                    </a:lnTo>
                    <a:lnTo>
                      <a:pt x="1436" y="56"/>
                    </a:lnTo>
                    <a:lnTo>
                      <a:pt x="1448" y="52"/>
                    </a:lnTo>
                    <a:lnTo>
                      <a:pt x="1450" y="50"/>
                    </a:lnTo>
                    <a:lnTo>
                      <a:pt x="1452" y="48"/>
                    </a:lnTo>
                    <a:lnTo>
                      <a:pt x="1450" y="44"/>
                    </a:lnTo>
                    <a:lnTo>
                      <a:pt x="1448" y="42"/>
                    </a:lnTo>
                    <a:lnTo>
                      <a:pt x="1436" y="38"/>
                    </a:lnTo>
                    <a:lnTo>
                      <a:pt x="1418" y="32"/>
                    </a:lnTo>
                    <a:lnTo>
                      <a:pt x="1394" y="28"/>
                    </a:lnTo>
                    <a:lnTo>
                      <a:pt x="1328" y="20"/>
                    </a:lnTo>
                    <a:lnTo>
                      <a:pt x="1240" y="14"/>
                    </a:lnTo>
                    <a:lnTo>
                      <a:pt x="1132" y="8"/>
                    </a:lnTo>
                    <a:lnTo>
                      <a:pt x="1008" y="2"/>
                    </a:lnTo>
                    <a:lnTo>
                      <a:pt x="872" y="0"/>
                    </a:lnTo>
                    <a:lnTo>
                      <a:pt x="7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1" name="Freeform 436"/>
              <p:cNvSpPr>
                <a:spLocks noEditPoints="1" noChangeArrowheads="1"/>
              </p:cNvSpPr>
              <p:nvPr/>
            </p:nvSpPr>
            <p:spPr bwMode="auto">
              <a:xfrm>
                <a:off x="52" y="4"/>
                <a:ext cx="1440" cy="94"/>
              </a:xfrm>
              <a:custGeom>
                <a:avLst/>
                <a:gdLst>
                  <a:gd name="T0" fmla="*/ 718 w 1440"/>
                  <a:gd name="T1" fmla="*/ 94 h 94"/>
                  <a:gd name="T2" fmla="*/ 440 w 1440"/>
                  <a:gd name="T3" fmla="*/ 90 h 94"/>
                  <a:gd name="T4" fmla="*/ 214 w 1440"/>
                  <a:gd name="T5" fmla="*/ 80 h 94"/>
                  <a:gd name="T6" fmla="*/ 60 w 1440"/>
                  <a:gd name="T7" fmla="*/ 66 h 94"/>
                  <a:gd name="T8" fmla="*/ 20 w 1440"/>
                  <a:gd name="T9" fmla="*/ 56 h 94"/>
                  <a:gd name="T10" fmla="*/ 6 w 1440"/>
                  <a:gd name="T11" fmla="*/ 50 h 94"/>
                  <a:gd name="T12" fmla="*/ 6 w 1440"/>
                  <a:gd name="T13" fmla="*/ 48 h 94"/>
                  <a:gd name="T14" fmla="*/ 8 w 1440"/>
                  <a:gd name="T15" fmla="*/ 42 h 94"/>
                  <a:gd name="T16" fmla="*/ 38 w 1440"/>
                  <a:gd name="T17" fmla="*/ 34 h 94"/>
                  <a:gd name="T18" fmla="*/ 126 w 1440"/>
                  <a:gd name="T19" fmla="*/ 20 h 94"/>
                  <a:gd name="T20" fmla="*/ 320 w 1440"/>
                  <a:gd name="T21" fmla="*/ 8 h 94"/>
                  <a:gd name="T22" fmla="*/ 574 w 1440"/>
                  <a:gd name="T23" fmla="*/ 0 h 94"/>
                  <a:gd name="T24" fmla="*/ 718 w 1440"/>
                  <a:gd name="T25" fmla="*/ 0 h 94"/>
                  <a:gd name="T26" fmla="*/ 998 w 1440"/>
                  <a:gd name="T27" fmla="*/ 4 h 94"/>
                  <a:gd name="T28" fmla="*/ 1226 w 1440"/>
                  <a:gd name="T29" fmla="*/ 14 h 94"/>
                  <a:gd name="T30" fmla="*/ 1380 w 1440"/>
                  <a:gd name="T31" fmla="*/ 28 h 94"/>
                  <a:gd name="T32" fmla="*/ 1420 w 1440"/>
                  <a:gd name="T33" fmla="*/ 38 h 94"/>
                  <a:gd name="T34" fmla="*/ 1434 w 1440"/>
                  <a:gd name="T35" fmla="*/ 46 h 94"/>
                  <a:gd name="T36" fmla="*/ 1436 w 1440"/>
                  <a:gd name="T37" fmla="*/ 48 h 94"/>
                  <a:gd name="T38" fmla="*/ 1432 w 1440"/>
                  <a:gd name="T39" fmla="*/ 52 h 94"/>
                  <a:gd name="T40" fmla="*/ 1404 w 1440"/>
                  <a:gd name="T41" fmla="*/ 62 h 94"/>
                  <a:gd name="T42" fmla="*/ 1314 w 1440"/>
                  <a:gd name="T43" fmla="*/ 74 h 94"/>
                  <a:gd name="T44" fmla="*/ 1120 w 1440"/>
                  <a:gd name="T45" fmla="*/ 86 h 94"/>
                  <a:gd name="T46" fmla="*/ 864 w 1440"/>
                  <a:gd name="T47" fmla="*/ 94 h 94"/>
                  <a:gd name="T48" fmla="*/ 718 w 1440"/>
                  <a:gd name="T49" fmla="*/ 0 h 94"/>
                  <a:gd name="T50" fmla="*/ 572 w 1440"/>
                  <a:gd name="T51" fmla="*/ 0 h 94"/>
                  <a:gd name="T52" fmla="*/ 316 w 1440"/>
                  <a:gd name="T53" fmla="*/ 8 h 94"/>
                  <a:gd name="T54" fmla="*/ 122 w 1440"/>
                  <a:gd name="T55" fmla="*/ 20 h 94"/>
                  <a:gd name="T56" fmla="*/ 32 w 1440"/>
                  <a:gd name="T57" fmla="*/ 34 h 94"/>
                  <a:gd name="T58" fmla="*/ 4 w 1440"/>
                  <a:gd name="T59" fmla="*/ 42 h 94"/>
                  <a:gd name="T60" fmla="*/ 0 w 1440"/>
                  <a:gd name="T61" fmla="*/ 48 h 94"/>
                  <a:gd name="T62" fmla="*/ 0 w 1440"/>
                  <a:gd name="T63" fmla="*/ 50 h 94"/>
                  <a:gd name="T64" fmla="*/ 14 w 1440"/>
                  <a:gd name="T65" fmla="*/ 56 h 94"/>
                  <a:gd name="T66" fmla="*/ 56 w 1440"/>
                  <a:gd name="T67" fmla="*/ 66 h 94"/>
                  <a:gd name="T68" fmla="*/ 210 w 1440"/>
                  <a:gd name="T69" fmla="*/ 80 h 94"/>
                  <a:gd name="T70" fmla="*/ 438 w 1440"/>
                  <a:gd name="T71" fmla="*/ 90 h 94"/>
                  <a:gd name="T72" fmla="*/ 718 w 1440"/>
                  <a:gd name="T73" fmla="*/ 94 h 94"/>
                  <a:gd name="T74" fmla="*/ 864 w 1440"/>
                  <a:gd name="T75" fmla="*/ 94 h 94"/>
                  <a:gd name="T76" fmla="*/ 1124 w 1440"/>
                  <a:gd name="T77" fmla="*/ 86 h 94"/>
                  <a:gd name="T78" fmla="*/ 1318 w 1440"/>
                  <a:gd name="T79" fmla="*/ 74 h 94"/>
                  <a:gd name="T80" fmla="*/ 1408 w 1440"/>
                  <a:gd name="T81" fmla="*/ 62 h 94"/>
                  <a:gd name="T82" fmla="*/ 1436 w 1440"/>
                  <a:gd name="T83" fmla="*/ 52 h 94"/>
                  <a:gd name="T84" fmla="*/ 1440 w 1440"/>
                  <a:gd name="T85" fmla="*/ 48 h 94"/>
                  <a:gd name="T86" fmla="*/ 1440 w 1440"/>
                  <a:gd name="T87" fmla="*/ 46 h 94"/>
                  <a:gd name="T88" fmla="*/ 1426 w 1440"/>
                  <a:gd name="T89" fmla="*/ 38 h 94"/>
                  <a:gd name="T90" fmla="*/ 1384 w 1440"/>
                  <a:gd name="T91" fmla="*/ 28 h 94"/>
                  <a:gd name="T92" fmla="*/ 1230 w 1440"/>
                  <a:gd name="T93" fmla="*/ 14 h 94"/>
                  <a:gd name="T94" fmla="*/ 1000 w 1440"/>
                  <a:gd name="T95" fmla="*/ 4 h 94"/>
                  <a:gd name="T96" fmla="*/ 718 w 144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0" h="94">
                    <a:moveTo>
                      <a:pt x="718" y="94"/>
                    </a:moveTo>
                    <a:lnTo>
                      <a:pt x="718" y="94"/>
                    </a:lnTo>
                    <a:lnTo>
                      <a:pt x="574" y="94"/>
                    </a:lnTo>
                    <a:lnTo>
                      <a:pt x="440" y="90"/>
                    </a:lnTo>
                    <a:lnTo>
                      <a:pt x="320" y="86"/>
                    </a:lnTo>
                    <a:lnTo>
                      <a:pt x="214" y="80"/>
                    </a:lnTo>
                    <a:lnTo>
                      <a:pt x="126" y="74"/>
                    </a:lnTo>
                    <a:lnTo>
                      <a:pt x="60" y="66"/>
                    </a:lnTo>
                    <a:lnTo>
                      <a:pt x="38" y="62"/>
                    </a:lnTo>
                    <a:lnTo>
                      <a:pt x="20" y="56"/>
                    </a:lnTo>
                    <a:lnTo>
                      <a:pt x="8" y="52"/>
                    </a:lnTo>
                    <a:lnTo>
                      <a:pt x="6" y="50"/>
                    </a:lnTo>
                    <a:lnTo>
                      <a:pt x="6" y="48"/>
                    </a:lnTo>
                    <a:lnTo>
                      <a:pt x="6" y="46"/>
                    </a:lnTo>
                    <a:lnTo>
                      <a:pt x="8" y="42"/>
                    </a:lnTo>
                    <a:lnTo>
                      <a:pt x="20" y="38"/>
                    </a:lnTo>
                    <a:lnTo>
                      <a:pt x="38" y="34"/>
                    </a:lnTo>
                    <a:lnTo>
                      <a:pt x="60" y="28"/>
                    </a:lnTo>
                    <a:lnTo>
                      <a:pt x="126" y="20"/>
                    </a:lnTo>
                    <a:lnTo>
                      <a:pt x="214" y="14"/>
                    </a:lnTo>
                    <a:lnTo>
                      <a:pt x="320" y="8"/>
                    </a:lnTo>
                    <a:lnTo>
                      <a:pt x="440" y="4"/>
                    </a:lnTo>
                    <a:lnTo>
                      <a:pt x="574" y="0"/>
                    </a:lnTo>
                    <a:lnTo>
                      <a:pt x="718" y="0"/>
                    </a:lnTo>
                    <a:lnTo>
                      <a:pt x="864" y="0"/>
                    </a:lnTo>
                    <a:lnTo>
                      <a:pt x="998" y="4"/>
                    </a:lnTo>
                    <a:lnTo>
                      <a:pt x="1120" y="8"/>
                    </a:lnTo>
                    <a:lnTo>
                      <a:pt x="1226" y="14"/>
                    </a:lnTo>
                    <a:lnTo>
                      <a:pt x="1314" y="20"/>
                    </a:lnTo>
                    <a:lnTo>
                      <a:pt x="1380" y="28"/>
                    </a:lnTo>
                    <a:lnTo>
                      <a:pt x="1404" y="34"/>
                    </a:lnTo>
                    <a:lnTo>
                      <a:pt x="1420" y="38"/>
                    </a:lnTo>
                    <a:lnTo>
                      <a:pt x="1432" y="42"/>
                    </a:lnTo>
                    <a:lnTo>
                      <a:pt x="1434" y="46"/>
                    </a:lnTo>
                    <a:lnTo>
                      <a:pt x="1436" y="48"/>
                    </a:lnTo>
                    <a:lnTo>
                      <a:pt x="1434" y="50"/>
                    </a:lnTo>
                    <a:lnTo>
                      <a:pt x="1432" y="52"/>
                    </a:lnTo>
                    <a:lnTo>
                      <a:pt x="1420" y="56"/>
                    </a:lnTo>
                    <a:lnTo>
                      <a:pt x="1404" y="62"/>
                    </a:lnTo>
                    <a:lnTo>
                      <a:pt x="1380" y="66"/>
                    </a:lnTo>
                    <a:lnTo>
                      <a:pt x="1314" y="74"/>
                    </a:lnTo>
                    <a:lnTo>
                      <a:pt x="1226" y="80"/>
                    </a:lnTo>
                    <a:lnTo>
                      <a:pt x="1120" y="86"/>
                    </a:lnTo>
                    <a:lnTo>
                      <a:pt x="998" y="90"/>
                    </a:lnTo>
                    <a:lnTo>
                      <a:pt x="864" y="94"/>
                    </a:lnTo>
                    <a:lnTo>
                      <a:pt x="718" y="94"/>
                    </a:lnTo>
                    <a:close/>
                    <a:moveTo>
                      <a:pt x="718" y="0"/>
                    </a:moveTo>
                    <a:lnTo>
                      <a:pt x="718" y="0"/>
                    </a:lnTo>
                    <a:lnTo>
                      <a:pt x="572" y="0"/>
                    </a:lnTo>
                    <a:lnTo>
                      <a:pt x="438" y="4"/>
                    </a:lnTo>
                    <a:lnTo>
                      <a:pt x="316" y="8"/>
                    </a:lnTo>
                    <a:lnTo>
                      <a:pt x="210" y="14"/>
                    </a:lnTo>
                    <a:lnTo>
                      <a:pt x="122" y="20"/>
                    </a:lnTo>
                    <a:lnTo>
                      <a:pt x="56" y="28"/>
                    </a:lnTo>
                    <a:lnTo>
                      <a:pt x="32" y="34"/>
                    </a:lnTo>
                    <a:lnTo>
                      <a:pt x="14" y="38"/>
                    </a:lnTo>
                    <a:lnTo>
                      <a:pt x="4" y="42"/>
                    </a:lnTo>
                    <a:lnTo>
                      <a:pt x="0" y="46"/>
                    </a:lnTo>
                    <a:lnTo>
                      <a:pt x="0" y="48"/>
                    </a:lnTo>
                    <a:lnTo>
                      <a:pt x="0" y="50"/>
                    </a:lnTo>
                    <a:lnTo>
                      <a:pt x="4" y="52"/>
                    </a:lnTo>
                    <a:lnTo>
                      <a:pt x="14" y="56"/>
                    </a:lnTo>
                    <a:lnTo>
                      <a:pt x="32" y="62"/>
                    </a:lnTo>
                    <a:lnTo>
                      <a:pt x="56" y="66"/>
                    </a:lnTo>
                    <a:lnTo>
                      <a:pt x="122" y="74"/>
                    </a:lnTo>
                    <a:lnTo>
                      <a:pt x="210" y="80"/>
                    </a:lnTo>
                    <a:lnTo>
                      <a:pt x="316" y="86"/>
                    </a:lnTo>
                    <a:lnTo>
                      <a:pt x="438" y="90"/>
                    </a:lnTo>
                    <a:lnTo>
                      <a:pt x="572" y="94"/>
                    </a:lnTo>
                    <a:lnTo>
                      <a:pt x="718" y="94"/>
                    </a:lnTo>
                    <a:lnTo>
                      <a:pt x="864" y="94"/>
                    </a:lnTo>
                    <a:lnTo>
                      <a:pt x="1000" y="90"/>
                    </a:lnTo>
                    <a:lnTo>
                      <a:pt x="1124" y="86"/>
                    </a:lnTo>
                    <a:lnTo>
                      <a:pt x="1230" y="80"/>
                    </a:lnTo>
                    <a:lnTo>
                      <a:pt x="1318" y="74"/>
                    </a:lnTo>
                    <a:lnTo>
                      <a:pt x="1384" y="66"/>
                    </a:lnTo>
                    <a:lnTo>
                      <a:pt x="1408" y="62"/>
                    </a:lnTo>
                    <a:lnTo>
                      <a:pt x="1426" y="56"/>
                    </a:lnTo>
                    <a:lnTo>
                      <a:pt x="1436" y="52"/>
                    </a:lnTo>
                    <a:lnTo>
                      <a:pt x="1440" y="50"/>
                    </a:lnTo>
                    <a:lnTo>
                      <a:pt x="1440" y="48"/>
                    </a:lnTo>
                    <a:lnTo>
                      <a:pt x="1440" y="46"/>
                    </a:lnTo>
                    <a:lnTo>
                      <a:pt x="1436" y="42"/>
                    </a:lnTo>
                    <a:lnTo>
                      <a:pt x="1426" y="38"/>
                    </a:lnTo>
                    <a:lnTo>
                      <a:pt x="1408" y="34"/>
                    </a:lnTo>
                    <a:lnTo>
                      <a:pt x="1384" y="28"/>
                    </a:lnTo>
                    <a:lnTo>
                      <a:pt x="1318" y="20"/>
                    </a:lnTo>
                    <a:lnTo>
                      <a:pt x="1230" y="14"/>
                    </a:lnTo>
                    <a:lnTo>
                      <a:pt x="1124" y="8"/>
                    </a:lnTo>
                    <a:lnTo>
                      <a:pt x="1000" y="4"/>
                    </a:lnTo>
                    <a:lnTo>
                      <a:pt x="864" y="0"/>
                    </a:lnTo>
                    <a:lnTo>
                      <a:pt x="718" y="0"/>
                    </a:lnTo>
                    <a:close/>
                  </a:path>
                </a:pathLst>
              </a:custGeom>
              <a:solidFill>
                <a:srgbClr val="C5C0B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2" name="Freeform 437"/>
              <p:cNvSpPr>
                <a:spLocks noChangeArrowheads="1"/>
              </p:cNvSpPr>
              <p:nvPr/>
            </p:nvSpPr>
            <p:spPr bwMode="auto">
              <a:xfrm>
                <a:off x="58" y="4"/>
                <a:ext cx="1430" cy="94"/>
              </a:xfrm>
              <a:custGeom>
                <a:avLst/>
                <a:gdLst>
                  <a:gd name="T0" fmla="*/ 712 w 1430"/>
                  <a:gd name="T1" fmla="*/ 94 h 94"/>
                  <a:gd name="T2" fmla="*/ 712 w 1430"/>
                  <a:gd name="T3" fmla="*/ 94 h 94"/>
                  <a:gd name="T4" fmla="*/ 568 w 1430"/>
                  <a:gd name="T5" fmla="*/ 94 h 94"/>
                  <a:gd name="T6" fmla="*/ 434 w 1430"/>
                  <a:gd name="T7" fmla="*/ 90 h 94"/>
                  <a:gd name="T8" fmla="*/ 314 w 1430"/>
                  <a:gd name="T9" fmla="*/ 86 h 94"/>
                  <a:gd name="T10" fmla="*/ 208 w 1430"/>
                  <a:gd name="T11" fmla="*/ 80 h 94"/>
                  <a:gd name="T12" fmla="*/ 120 w 1430"/>
                  <a:gd name="T13" fmla="*/ 74 h 94"/>
                  <a:gd name="T14" fmla="*/ 54 w 1430"/>
                  <a:gd name="T15" fmla="*/ 66 h 94"/>
                  <a:gd name="T16" fmla="*/ 32 w 1430"/>
                  <a:gd name="T17" fmla="*/ 62 h 94"/>
                  <a:gd name="T18" fmla="*/ 14 w 1430"/>
                  <a:gd name="T19" fmla="*/ 56 h 94"/>
                  <a:gd name="T20" fmla="*/ 2 w 1430"/>
                  <a:gd name="T21" fmla="*/ 52 h 94"/>
                  <a:gd name="T22" fmla="*/ 0 w 1430"/>
                  <a:gd name="T23" fmla="*/ 50 h 94"/>
                  <a:gd name="T24" fmla="*/ 0 w 1430"/>
                  <a:gd name="T25" fmla="*/ 48 h 94"/>
                  <a:gd name="T26" fmla="*/ 0 w 1430"/>
                  <a:gd name="T27" fmla="*/ 48 h 94"/>
                  <a:gd name="T28" fmla="*/ 0 w 1430"/>
                  <a:gd name="T29" fmla="*/ 46 h 94"/>
                  <a:gd name="T30" fmla="*/ 2 w 1430"/>
                  <a:gd name="T31" fmla="*/ 42 h 94"/>
                  <a:gd name="T32" fmla="*/ 14 w 1430"/>
                  <a:gd name="T33" fmla="*/ 38 h 94"/>
                  <a:gd name="T34" fmla="*/ 32 w 1430"/>
                  <a:gd name="T35" fmla="*/ 34 h 94"/>
                  <a:gd name="T36" fmla="*/ 54 w 1430"/>
                  <a:gd name="T37" fmla="*/ 28 h 94"/>
                  <a:gd name="T38" fmla="*/ 120 w 1430"/>
                  <a:gd name="T39" fmla="*/ 20 h 94"/>
                  <a:gd name="T40" fmla="*/ 208 w 1430"/>
                  <a:gd name="T41" fmla="*/ 14 h 94"/>
                  <a:gd name="T42" fmla="*/ 314 w 1430"/>
                  <a:gd name="T43" fmla="*/ 8 h 94"/>
                  <a:gd name="T44" fmla="*/ 434 w 1430"/>
                  <a:gd name="T45" fmla="*/ 4 h 94"/>
                  <a:gd name="T46" fmla="*/ 568 w 1430"/>
                  <a:gd name="T47" fmla="*/ 0 h 94"/>
                  <a:gd name="T48" fmla="*/ 712 w 1430"/>
                  <a:gd name="T49" fmla="*/ 0 h 94"/>
                  <a:gd name="T50" fmla="*/ 712 w 1430"/>
                  <a:gd name="T51" fmla="*/ 0 h 94"/>
                  <a:gd name="T52" fmla="*/ 858 w 1430"/>
                  <a:gd name="T53" fmla="*/ 0 h 94"/>
                  <a:gd name="T54" fmla="*/ 992 w 1430"/>
                  <a:gd name="T55" fmla="*/ 4 h 94"/>
                  <a:gd name="T56" fmla="*/ 1114 w 1430"/>
                  <a:gd name="T57" fmla="*/ 8 h 94"/>
                  <a:gd name="T58" fmla="*/ 1220 w 1430"/>
                  <a:gd name="T59" fmla="*/ 14 h 94"/>
                  <a:gd name="T60" fmla="*/ 1308 w 1430"/>
                  <a:gd name="T61" fmla="*/ 20 h 94"/>
                  <a:gd name="T62" fmla="*/ 1374 w 1430"/>
                  <a:gd name="T63" fmla="*/ 28 h 94"/>
                  <a:gd name="T64" fmla="*/ 1398 w 1430"/>
                  <a:gd name="T65" fmla="*/ 34 h 94"/>
                  <a:gd name="T66" fmla="*/ 1414 w 1430"/>
                  <a:gd name="T67" fmla="*/ 38 h 94"/>
                  <a:gd name="T68" fmla="*/ 1426 w 1430"/>
                  <a:gd name="T69" fmla="*/ 42 h 94"/>
                  <a:gd name="T70" fmla="*/ 1428 w 1430"/>
                  <a:gd name="T71" fmla="*/ 46 h 94"/>
                  <a:gd name="T72" fmla="*/ 1430 w 1430"/>
                  <a:gd name="T73" fmla="*/ 48 h 94"/>
                  <a:gd name="T74" fmla="*/ 1430 w 1430"/>
                  <a:gd name="T75" fmla="*/ 48 h 94"/>
                  <a:gd name="T76" fmla="*/ 1428 w 1430"/>
                  <a:gd name="T77" fmla="*/ 50 h 94"/>
                  <a:gd name="T78" fmla="*/ 1426 w 1430"/>
                  <a:gd name="T79" fmla="*/ 52 h 94"/>
                  <a:gd name="T80" fmla="*/ 1414 w 1430"/>
                  <a:gd name="T81" fmla="*/ 56 h 94"/>
                  <a:gd name="T82" fmla="*/ 1398 w 1430"/>
                  <a:gd name="T83" fmla="*/ 62 h 94"/>
                  <a:gd name="T84" fmla="*/ 1374 w 1430"/>
                  <a:gd name="T85" fmla="*/ 66 h 94"/>
                  <a:gd name="T86" fmla="*/ 1308 w 1430"/>
                  <a:gd name="T87" fmla="*/ 74 h 94"/>
                  <a:gd name="T88" fmla="*/ 1220 w 1430"/>
                  <a:gd name="T89" fmla="*/ 80 h 94"/>
                  <a:gd name="T90" fmla="*/ 1114 w 1430"/>
                  <a:gd name="T91" fmla="*/ 86 h 94"/>
                  <a:gd name="T92" fmla="*/ 992 w 1430"/>
                  <a:gd name="T93" fmla="*/ 90 h 94"/>
                  <a:gd name="T94" fmla="*/ 858 w 1430"/>
                  <a:gd name="T95" fmla="*/ 94 h 94"/>
                  <a:gd name="T96" fmla="*/ 712 w 1430"/>
                  <a:gd name="T9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0" h="94">
                    <a:moveTo>
                      <a:pt x="712" y="94"/>
                    </a:moveTo>
                    <a:lnTo>
                      <a:pt x="712" y="94"/>
                    </a:lnTo>
                    <a:lnTo>
                      <a:pt x="568" y="94"/>
                    </a:lnTo>
                    <a:lnTo>
                      <a:pt x="434" y="90"/>
                    </a:lnTo>
                    <a:lnTo>
                      <a:pt x="314" y="86"/>
                    </a:lnTo>
                    <a:lnTo>
                      <a:pt x="208" y="80"/>
                    </a:lnTo>
                    <a:lnTo>
                      <a:pt x="120" y="74"/>
                    </a:lnTo>
                    <a:lnTo>
                      <a:pt x="54" y="66"/>
                    </a:lnTo>
                    <a:lnTo>
                      <a:pt x="32" y="62"/>
                    </a:lnTo>
                    <a:lnTo>
                      <a:pt x="14" y="56"/>
                    </a:lnTo>
                    <a:lnTo>
                      <a:pt x="2" y="52"/>
                    </a:lnTo>
                    <a:lnTo>
                      <a:pt x="0" y="50"/>
                    </a:lnTo>
                    <a:lnTo>
                      <a:pt x="0" y="48"/>
                    </a:lnTo>
                    <a:lnTo>
                      <a:pt x="0" y="46"/>
                    </a:lnTo>
                    <a:lnTo>
                      <a:pt x="2" y="42"/>
                    </a:lnTo>
                    <a:lnTo>
                      <a:pt x="14" y="38"/>
                    </a:lnTo>
                    <a:lnTo>
                      <a:pt x="32" y="34"/>
                    </a:lnTo>
                    <a:lnTo>
                      <a:pt x="54" y="28"/>
                    </a:lnTo>
                    <a:lnTo>
                      <a:pt x="120" y="20"/>
                    </a:lnTo>
                    <a:lnTo>
                      <a:pt x="208" y="14"/>
                    </a:lnTo>
                    <a:lnTo>
                      <a:pt x="314" y="8"/>
                    </a:lnTo>
                    <a:lnTo>
                      <a:pt x="434" y="4"/>
                    </a:lnTo>
                    <a:lnTo>
                      <a:pt x="568" y="0"/>
                    </a:lnTo>
                    <a:lnTo>
                      <a:pt x="712" y="0"/>
                    </a:lnTo>
                    <a:lnTo>
                      <a:pt x="858" y="0"/>
                    </a:lnTo>
                    <a:lnTo>
                      <a:pt x="992" y="4"/>
                    </a:lnTo>
                    <a:lnTo>
                      <a:pt x="1114" y="8"/>
                    </a:lnTo>
                    <a:lnTo>
                      <a:pt x="1220" y="14"/>
                    </a:lnTo>
                    <a:lnTo>
                      <a:pt x="1308" y="20"/>
                    </a:lnTo>
                    <a:lnTo>
                      <a:pt x="1374" y="28"/>
                    </a:lnTo>
                    <a:lnTo>
                      <a:pt x="1398" y="34"/>
                    </a:lnTo>
                    <a:lnTo>
                      <a:pt x="1414" y="38"/>
                    </a:lnTo>
                    <a:lnTo>
                      <a:pt x="1426" y="42"/>
                    </a:lnTo>
                    <a:lnTo>
                      <a:pt x="1428" y="46"/>
                    </a:lnTo>
                    <a:lnTo>
                      <a:pt x="1430" y="48"/>
                    </a:lnTo>
                    <a:lnTo>
                      <a:pt x="1428" y="50"/>
                    </a:lnTo>
                    <a:lnTo>
                      <a:pt x="1426" y="52"/>
                    </a:lnTo>
                    <a:lnTo>
                      <a:pt x="1414" y="56"/>
                    </a:lnTo>
                    <a:lnTo>
                      <a:pt x="1398" y="62"/>
                    </a:lnTo>
                    <a:lnTo>
                      <a:pt x="1374" y="66"/>
                    </a:lnTo>
                    <a:lnTo>
                      <a:pt x="1308" y="74"/>
                    </a:lnTo>
                    <a:lnTo>
                      <a:pt x="1220" y="80"/>
                    </a:lnTo>
                    <a:lnTo>
                      <a:pt x="1114" y="86"/>
                    </a:lnTo>
                    <a:lnTo>
                      <a:pt x="992" y="90"/>
                    </a:lnTo>
                    <a:lnTo>
                      <a:pt x="858" y="94"/>
                    </a:lnTo>
                    <a:lnTo>
                      <a:pt x="71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3" name="Freeform 438"/>
              <p:cNvSpPr>
                <a:spLocks noChangeArrowheads="1"/>
              </p:cNvSpPr>
              <p:nvPr/>
            </p:nvSpPr>
            <p:spPr bwMode="auto">
              <a:xfrm>
                <a:off x="52" y="4"/>
                <a:ext cx="1440" cy="94"/>
              </a:xfrm>
              <a:custGeom>
                <a:avLst/>
                <a:gdLst>
                  <a:gd name="T0" fmla="*/ 718 w 1440"/>
                  <a:gd name="T1" fmla="*/ 0 h 94"/>
                  <a:gd name="T2" fmla="*/ 718 w 1440"/>
                  <a:gd name="T3" fmla="*/ 0 h 94"/>
                  <a:gd name="T4" fmla="*/ 572 w 1440"/>
                  <a:gd name="T5" fmla="*/ 0 h 94"/>
                  <a:gd name="T6" fmla="*/ 438 w 1440"/>
                  <a:gd name="T7" fmla="*/ 4 h 94"/>
                  <a:gd name="T8" fmla="*/ 316 w 1440"/>
                  <a:gd name="T9" fmla="*/ 8 h 94"/>
                  <a:gd name="T10" fmla="*/ 210 w 1440"/>
                  <a:gd name="T11" fmla="*/ 14 h 94"/>
                  <a:gd name="T12" fmla="*/ 122 w 1440"/>
                  <a:gd name="T13" fmla="*/ 20 h 94"/>
                  <a:gd name="T14" fmla="*/ 56 w 1440"/>
                  <a:gd name="T15" fmla="*/ 28 h 94"/>
                  <a:gd name="T16" fmla="*/ 32 w 1440"/>
                  <a:gd name="T17" fmla="*/ 34 h 94"/>
                  <a:gd name="T18" fmla="*/ 14 w 1440"/>
                  <a:gd name="T19" fmla="*/ 38 h 94"/>
                  <a:gd name="T20" fmla="*/ 4 w 1440"/>
                  <a:gd name="T21" fmla="*/ 42 h 94"/>
                  <a:gd name="T22" fmla="*/ 0 w 1440"/>
                  <a:gd name="T23" fmla="*/ 46 h 94"/>
                  <a:gd name="T24" fmla="*/ 0 w 1440"/>
                  <a:gd name="T25" fmla="*/ 48 h 94"/>
                  <a:gd name="T26" fmla="*/ 0 w 1440"/>
                  <a:gd name="T27" fmla="*/ 48 h 94"/>
                  <a:gd name="T28" fmla="*/ 0 w 1440"/>
                  <a:gd name="T29" fmla="*/ 50 h 94"/>
                  <a:gd name="T30" fmla="*/ 4 w 1440"/>
                  <a:gd name="T31" fmla="*/ 52 h 94"/>
                  <a:gd name="T32" fmla="*/ 14 w 1440"/>
                  <a:gd name="T33" fmla="*/ 56 h 94"/>
                  <a:gd name="T34" fmla="*/ 32 w 1440"/>
                  <a:gd name="T35" fmla="*/ 62 h 94"/>
                  <a:gd name="T36" fmla="*/ 56 w 1440"/>
                  <a:gd name="T37" fmla="*/ 66 h 94"/>
                  <a:gd name="T38" fmla="*/ 122 w 1440"/>
                  <a:gd name="T39" fmla="*/ 74 h 94"/>
                  <a:gd name="T40" fmla="*/ 210 w 1440"/>
                  <a:gd name="T41" fmla="*/ 80 h 94"/>
                  <a:gd name="T42" fmla="*/ 316 w 1440"/>
                  <a:gd name="T43" fmla="*/ 86 h 94"/>
                  <a:gd name="T44" fmla="*/ 438 w 1440"/>
                  <a:gd name="T45" fmla="*/ 90 h 94"/>
                  <a:gd name="T46" fmla="*/ 572 w 1440"/>
                  <a:gd name="T47" fmla="*/ 94 h 94"/>
                  <a:gd name="T48" fmla="*/ 718 w 1440"/>
                  <a:gd name="T49" fmla="*/ 94 h 94"/>
                  <a:gd name="T50" fmla="*/ 718 w 1440"/>
                  <a:gd name="T51" fmla="*/ 94 h 94"/>
                  <a:gd name="T52" fmla="*/ 864 w 1440"/>
                  <a:gd name="T53" fmla="*/ 94 h 94"/>
                  <a:gd name="T54" fmla="*/ 1000 w 1440"/>
                  <a:gd name="T55" fmla="*/ 90 h 94"/>
                  <a:gd name="T56" fmla="*/ 1124 w 1440"/>
                  <a:gd name="T57" fmla="*/ 86 h 94"/>
                  <a:gd name="T58" fmla="*/ 1230 w 1440"/>
                  <a:gd name="T59" fmla="*/ 80 h 94"/>
                  <a:gd name="T60" fmla="*/ 1318 w 1440"/>
                  <a:gd name="T61" fmla="*/ 74 h 94"/>
                  <a:gd name="T62" fmla="*/ 1384 w 1440"/>
                  <a:gd name="T63" fmla="*/ 66 h 94"/>
                  <a:gd name="T64" fmla="*/ 1408 w 1440"/>
                  <a:gd name="T65" fmla="*/ 62 h 94"/>
                  <a:gd name="T66" fmla="*/ 1426 w 1440"/>
                  <a:gd name="T67" fmla="*/ 56 h 94"/>
                  <a:gd name="T68" fmla="*/ 1436 w 1440"/>
                  <a:gd name="T69" fmla="*/ 52 h 94"/>
                  <a:gd name="T70" fmla="*/ 1440 w 1440"/>
                  <a:gd name="T71" fmla="*/ 50 h 94"/>
                  <a:gd name="T72" fmla="*/ 1440 w 1440"/>
                  <a:gd name="T73" fmla="*/ 48 h 94"/>
                  <a:gd name="T74" fmla="*/ 1440 w 1440"/>
                  <a:gd name="T75" fmla="*/ 48 h 94"/>
                  <a:gd name="T76" fmla="*/ 1440 w 1440"/>
                  <a:gd name="T77" fmla="*/ 46 h 94"/>
                  <a:gd name="T78" fmla="*/ 1436 w 1440"/>
                  <a:gd name="T79" fmla="*/ 42 h 94"/>
                  <a:gd name="T80" fmla="*/ 1426 w 1440"/>
                  <a:gd name="T81" fmla="*/ 38 h 94"/>
                  <a:gd name="T82" fmla="*/ 1408 w 1440"/>
                  <a:gd name="T83" fmla="*/ 34 h 94"/>
                  <a:gd name="T84" fmla="*/ 1384 w 1440"/>
                  <a:gd name="T85" fmla="*/ 28 h 94"/>
                  <a:gd name="T86" fmla="*/ 1318 w 1440"/>
                  <a:gd name="T87" fmla="*/ 20 h 94"/>
                  <a:gd name="T88" fmla="*/ 1230 w 1440"/>
                  <a:gd name="T89" fmla="*/ 14 h 94"/>
                  <a:gd name="T90" fmla="*/ 1124 w 1440"/>
                  <a:gd name="T91" fmla="*/ 8 h 94"/>
                  <a:gd name="T92" fmla="*/ 1000 w 1440"/>
                  <a:gd name="T93" fmla="*/ 4 h 94"/>
                  <a:gd name="T94" fmla="*/ 864 w 1440"/>
                  <a:gd name="T95" fmla="*/ 0 h 94"/>
                  <a:gd name="T96" fmla="*/ 718 w 144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0" h="94">
                    <a:moveTo>
                      <a:pt x="718" y="0"/>
                    </a:moveTo>
                    <a:lnTo>
                      <a:pt x="718" y="0"/>
                    </a:lnTo>
                    <a:lnTo>
                      <a:pt x="572" y="0"/>
                    </a:lnTo>
                    <a:lnTo>
                      <a:pt x="438" y="4"/>
                    </a:lnTo>
                    <a:lnTo>
                      <a:pt x="316" y="8"/>
                    </a:lnTo>
                    <a:lnTo>
                      <a:pt x="210" y="14"/>
                    </a:lnTo>
                    <a:lnTo>
                      <a:pt x="122" y="20"/>
                    </a:lnTo>
                    <a:lnTo>
                      <a:pt x="56" y="28"/>
                    </a:lnTo>
                    <a:lnTo>
                      <a:pt x="32" y="34"/>
                    </a:lnTo>
                    <a:lnTo>
                      <a:pt x="14" y="38"/>
                    </a:lnTo>
                    <a:lnTo>
                      <a:pt x="4" y="42"/>
                    </a:lnTo>
                    <a:lnTo>
                      <a:pt x="0" y="46"/>
                    </a:lnTo>
                    <a:lnTo>
                      <a:pt x="0" y="48"/>
                    </a:lnTo>
                    <a:lnTo>
                      <a:pt x="0" y="50"/>
                    </a:lnTo>
                    <a:lnTo>
                      <a:pt x="4" y="52"/>
                    </a:lnTo>
                    <a:lnTo>
                      <a:pt x="14" y="56"/>
                    </a:lnTo>
                    <a:lnTo>
                      <a:pt x="32" y="62"/>
                    </a:lnTo>
                    <a:lnTo>
                      <a:pt x="56" y="66"/>
                    </a:lnTo>
                    <a:lnTo>
                      <a:pt x="122" y="74"/>
                    </a:lnTo>
                    <a:lnTo>
                      <a:pt x="210" y="80"/>
                    </a:lnTo>
                    <a:lnTo>
                      <a:pt x="316" y="86"/>
                    </a:lnTo>
                    <a:lnTo>
                      <a:pt x="438" y="90"/>
                    </a:lnTo>
                    <a:lnTo>
                      <a:pt x="572" y="94"/>
                    </a:lnTo>
                    <a:lnTo>
                      <a:pt x="718" y="94"/>
                    </a:lnTo>
                    <a:lnTo>
                      <a:pt x="864" y="94"/>
                    </a:lnTo>
                    <a:lnTo>
                      <a:pt x="1000" y="90"/>
                    </a:lnTo>
                    <a:lnTo>
                      <a:pt x="1124" y="86"/>
                    </a:lnTo>
                    <a:lnTo>
                      <a:pt x="1230" y="80"/>
                    </a:lnTo>
                    <a:lnTo>
                      <a:pt x="1318" y="74"/>
                    </a:lnTo>
                    <a:lnTo>
                      <a:pt x="1384" y="66"/>
                    </a:lnTo>
                    <a:lnTo>
                      <a:pt x="1408" y="62"/>
                    </a:lnTo>
                    <a:lnTo>
                      <a:pt x="1426" y="56"/>
                    </a:lnTo>
                    <a:lnTo>
                      <a:pt x="1436" y="52"/>
                    </a:lnTo>
                    <a:lnTo>
                      <a:pt x="1440" y="50"/>
                    </a:lnTo>
                    <a:lnTo>
                      <a:pt x="1440" y="48"/>
                    </a:lnTo>
                    <a:lnTo>
                      <a:pt x="1440" y="46"/>
                    </a:lnTo>
                    <a:lnTo>
                      <a:pt x="1436" y="42"/>
                    </a:lnTo>
                    <a:lnTo>
                      <a:pt x="1426" y="38"/>
                    </a:lnTo>
                    <a:lnTo>
                      <a:pt x="1408" y="34"/>
                    </a:lnTo>
                    <a:lnTo>
                      <a:pt x="1384" y="28"/>
                    </a:lnTo>
                    <a:lnTo>
                      <a:pt x="1318" y="20"/>
                    </a:lnTo>
                    <a:lnTo>
                      <a:pt x="1230" y="14"/>
                    </a:lnTo>
                    <a:lnTo>
                      <a:pt x="1124" y="8"/>
                    </a:lnTo>
                    <a:lnTo>
                      <a:pt x="1000" y="4"/>
                    </a:lnTo>
                    <a:lnTo>
                      <a:pt x="864" y="0"/>
                    </a:lnTo>
                    <a:lnTo>
                      <a:pt x="7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4" name="Freeform 439"/>
              <p:cNvSpPr>
                <a:spLocks noEditPoints="1" noChangeArrowheads="1"/>
              </p:cNvSpPr>
              <p:nvPr/>
            </p:nvSpPr>
            <p:spPr bwMode="auto">
              <a:xfrm>
                <a:off x="58" y="4"/>
                <a:ext cx="1430" cy="94"/>
              </a:xfrm>
              <a:custGeom>
                <a:avLst/>
                <a:gdLst>
                  <a:gd name="T0" fmla="*/ 712 w 1430"/>
                  <a:gd name="T1" fmla="*/ 94 h 94"/>
                  <a:gd name="T2" fmla="*/ 436 w 1430"/>
                  <a:gd name="T3" fmla="*/ 90 h 94"/>
                  <a:gd name="T4" fmla="*/ 212 w 1430"/>
                  <a:gd name="T5" fmla="*/ 80 h 94"/>
                  <a:gd name="T6" fmla="*/ 60 w 1430"/>
                  <a:gd name="T7" fmla="*/ 66 h 94"/>
                  <a:gd name="T8" fmla="*/ 18 w 1430"/>
                  <a:gd name="T9" fmla="*/ 56 h 94"/>
                  <a:gd name="T10" fmla="*/ 6 w 1430"/>
                  <a:gd name="T11" fmla="*/ 50 h 94"/>
                  <a:gd name="T12" fmla="*/ 4 w 1430"/>
                  <a:gd name="T13" fmla="*/ 48 h 94"/>
                  <a:gd name="T14" fmla="*/ 8 w 1430"/>
                  <a:gd name="T15" fmla="*/ 42 h 94"/>
                  <a:gd name="T16" fmla="*/ 36 w 1430"/>
                  <a:gd name="T17" fmla="*/ 34 h 94"/>
                  <a:gd name="T18" fmla="*/ 124 w 1430"/>
                  <a:gd name="T19" fmla="*/ 20 h 94"/>
                  <a:gd name="T20" fmla="*/ 316 w 1430"/>
                  <a:gd name="T21" fmla="*/ 8 h 94"/>
                  <a:gd name="T22" fmla="*/ 568 w 1430"/>
                  <a:gd name="T23" fmla="*/ 2 h 94"/>
                  <a:gd name="T24" fmla="*/ 712 w 1430"/>
                  <a:gd name="T25" fmla="*/ 0 h 94"/>
                  <a:gd name="T26" fmla="*/ 990 w 1430"/>
                  <a:gd name="T27" fmla="*/ 4 h 94"/>
                  <a:gd name="T28" fmla="*/ 1216 w 1430"/>
                  <a:gd name="T29" fmla="*/ 14 h 94"/>
                  <a:gd name="T30" fmla="*/ 1368 w 1430"/>
                  <a:gd name="T31" fmla="*/ 28 h 94"/>
                  <a:gd name="T32" fmla="*/ 1410 w 1430"/>
                  <a:gd name="T33" fmla="*/ 38 h 94"/>
                  <a:gd name="T34" fmla="*/ 1422 w 1430"/>
                  <a:gd name="T35" fmla="*/ 46 h 94"/>
                  <a:gd name="T36" fmla="*/ 1424 w 1430"/>
                  <a:gd name="T37" fmla="*/ 48 h 94"/>
                  <a:gd name="T38" fmla="*/ 1420 w 1430"/>
                  <a:gd name="T39" fmla="*/ 52 h 94"/>
                  <a:gd name="T40" fmla="*/ 1392 w 1430"/>
                  <a:gd name="T41" fmla="*/ 62 h 94"/>
                  <a:gd name="T42" fmla="*/ 1304 w 1430"/>
                  <a:gd name="T43" fmla="*/ 74 h 94"/>
                  <a:gd name="T44" fmla="*/ 1112 w 1430"/>
                  <a:gd name="T45" fmla="*/ 86 h 94"/>
                  <a:gd name="T46" fmla="*/ 856 w 1430"/>
                  <a:gd name="T47" fmla="*/ 94 h 94"/>
                  <a:gd name="T48" fmla="*/ 712 w 1430"/>
                  <a:gd name="T49" fmla="*/ 0 h 94"/>
                  <a:gd name="T50" fmla="*/ 568 w 1430"/>
                  <a:gd name="T51" fmla="*/ 0 h 94"/>
                  <a:gd name="T52" fmla="*/ 314 w 1430"/>
                  <a:gd name="T53" fmla="*/ 8 h 94"/>
                  <a:gd name="T54" fmla="*/ 120 w 1430"/>
                  <a:gd name="T55" fmla="*/ 20 h 94"/>
                  <a:gd name="T56" fmla="*/ 32 w 1430"/>
                  <a:gd name="T57" fmla="*/ 34 h 94"/>
                  <a:gd name="T58" fmla="*/ 2 w 1430"/>
                  <a:gd name="T59" fmla="*/ 42 h 94"/>
                  <a:gd name="T60" fmla="*/ 0 w 1430"/>
                  <a:gd name="T61" fmla="*/ 48 h 94"/>
                  <a:gd name="T62" fmla="*/ 0 w 1430"/>
                  <a:gd name="T63" fmla="*/ 50 h 94"/>
                  <a:gd name="T64" fmla="*/ 14 w 1430"/>
                  <a:gd name="T65" fmla="*/ 56 h 94"/>
                  <a:gd name="T66" fmla="*/ 54 w 1430"/>
                  <a:gd name="T67" fmla="*/ 66 h 94"/>
                  <a:gd name="T68" fmla="*/ 208 w 1430"/>
                  <a:gd name="T69" fmla="*/ 80 h 94"/>
                  <a:gd name="T70" fmla="*/ 434 w 1430"/>
                  <a:gd name="T71" fmla="*/ 90 h 94"/>
                  <a:gd name="T72" fmla="*/ 712 w 1430"/>
                  <a:gd name="T73" fmla="*/ 94 h 94"/>
                  <a:gd name="T74" fmla="*/ 858 w 1430"/>
                  <a:gd name="T75" fmla="*/ 94 h 94"/>
                  <a:gd name="T76" fmla="*/ 1114 w 1430"/>
                  <a:gd name="T77" fmla="*/ 86 h 94"/>
                  <a:gd name="T78" fmla="*/ 1308 w 1430"/>
                  <a:gd name="T79" fmla="*/ 74 h 94"/>
                  <a:gd name="T80" fmla="*/ 1398 w 1430"/>
                  <a:gd name="T81" fmla="*/ 62 h 94"/>
                  <a:gd name="T82" fmla="*/ 1426 w 1430"/>
                  <a:gd name="T83" fmla="*/ 52 h 94"/>
                  <a:gd name="T84" fmla="*/ 1430 w 1430"/>
                  <a:gd name="T85" fmla="*/ 48 h 94"/>
                  <a:gd name="T86" fmla="*/ 1428 w 1430"/>
                  <a:gd name="T87" fmla="*/ 46 h 94"/>
                  <a:gd name="T88" fmla="*/ 1414 w 1430"/>
                  <a:gd name="T89" fmla="*/ 38 h 94"/>
                  <a:gd name="T90" fmla="*/ 1374 w 1430"/>
                  <a:gd name="T91" fmla="*/ 28 h 94"/>
                  <a:gd name="T92" fmla="*/ 1220 w 1430"/>
                  <a:gd name="T93" fmla="*/ 14 h 94"/>
                  <a:gd name="T94" fmla="*/ 992 w 1430"/>
                  <a:gd name="T95" fmla="*/ 4 h 94"/>
                  <a:gd name="T96" fmla="*/ 712 w 143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0" h="94">
                    <a:moveTo>
                      <a:pt x="712" y="94"/>
                    </a:moveTo>
                    <a:lnTo>
                      <a:pt x="712" y="94"/>
                    </a:lnTo>
                    <a:lnTo>
                      <a:pt x="568" y="94"/>
                    </a:lnTo>
                    <a:lnTo>
                      <a:pt x="436" y="90"/>
                    </a:lnTo>
                    <a:lnTo>
                      <a:pt x="316" y="86"/>
                    </a:lnTo>
                    <a:lnTo>
                      <a:pt x="212" y="80"/>
                    </a:lnTo>
                    <a:lnTo>
                      <a:pt x="124" y="74"/>
                    </a:lnTo>
                    <a:lnTo>
                      <a:pt x="60" y="66"/>
                    </a:lnTo>
                    <a:lnTo>
                      <a:pt x="36" y="62"/>
                    </a:lnTo>
                    <a:lnTo>
                      <a:pt x="18" y="56"/>
                    </a:lnTo>
                    <a:lnTo>
                      <a:pt x="8" y="52"/>
                    </a:lnTo>
                    <a:lnTo>
                      <a:pt x="6" y="50"/>
                    </a:lnTo>
                    <a:lnTo>
                      <a:pt x="4" y="48"/>
                    </a:lnTo>
                    <a:lnTo>
                      <a:pt x="6" y="46"/>
                    </a:lnTo>
                    <a:lnTo>
                      <a:pt x="8" y="42"/>
                    </a:lnTo>
                    <a:lnTo>
                      <a:pt x="18" y="38"/>
                    </a:lnTo>
                    <a:lnTo>
                      <a:pt x="36" y="34"/>
                    </a:lnTo>
                    <a:lnTo>
                      <a:pt x="60" y="28"/>
                    </a:lnTo>
                    <a:lnTo>
                      <a:pt x="124" y="20"/>
                    </a:lnTo>
                    <a:lnTo>
                      <a:pt x="212" y="14"/>
                    </a:lnTo>
                    <a:lnTo>
                      <a:pt x="316" y="8"/>
                    </a:lnTo>
                    <a:lnTo>
                      <a:pt x="436" y="4"/>
                    </a:lnTo>
                    <a:lnTo>
                      <a:pt x="568" y="2"/>
                    </a:lnTo>
                    <a:lnTo>
                      <a:pt x="712" y="0"/>
                    </a:lnTo>
                    <a:lnTo>
                      <a:pt x="856" y="2"/>
                    </a:lnTo>
                    <a:lnTo>
                      <a:pt x="990" y="4"/>
                    </a:lnTo>
                    <a:lnTo>
                      <a:pt x="1112" y="8"/>
                    </a:lnTo>
                    <a:lnTo>
                      <a:pt x="1216" y="14"/>
                    </a:lnTo>
                    <a:lnTo>
                      <a:pt x="1304" y="20"/>
                    </a:lnTo>
                    <a:lnTo>
                      <a:pt x="1368" y="28"/>
                    </a:lnTo>
                    <a:lnTo>
                      <a:pt x="1392" y="34"/>
                    </a:lnTo>
                    <a:lnTo>
                      <a:pt x="1410" y="38"/>
                    </a:lnTo>
                    <a:lnTo>
                      <a:pt x="1420" y="42"/>
                    </a:lnTo>
                    <a:lnTo>
                      <a:pt x="1422" y="46"/>
                    </a:lnTo>
                    <a:lnTo>
                      <a:pt x="1424" y="48"/>
                    </a:lnTo>
                    <a:lnTo>
                      <a:pt x="1422" y="50"/>
                    </a:lnTo>
                    <a:lnTo>
                      <a:pt x="1420" y="52"/>
                    </a:lnTo>
                    <a:lnTo>
                      <a:pt x="1410" y="56"/>
                    </a:lnTo>
                    <a:lnTo>
                      <a:pt x="1392" y="62"/>
                    </a:lnTo>
                    <a:lnTo>
                      <a:pt x="1368" y="66"/>
                    </a:lnTo>
                    <a:lnTo>
                      <a:pt x="1304" y="74"/>
                    </a:lnTo>
                    <a:lnTo>
                      <a:pt x="1216" y="80"/>
                    </a:lnTo>
                    <a:lnTo>
                      <a:pt x="1112" y="86"/>
                    </a:lnTo>
                    <a:lnTo>
                      <a:pt x="990" y="90"/>
                    </a:lnTo>
                    <a:lnTo>
                      <a:pt x="856" y="94"/>
                    </a:lnTo>
                    <a:lnTo>
                      <a:pt x="712" y="94"/>
                    </a:lnTo>
                    <a:close/>
                    <a:moveTo>
                      <a:pt x="712" y="0"/>
                    </a:moveTo>
                    <a:lnTo>
                      <a:pt x="712" y="0"/>
                    </a:lnTo>
                    <a:lnTo>
                      <a:pt x="568" y="0"/>
                    </a:lnTo>
                    <a:lnTo>
                      <a:pt x="434" y="4"/>
                    </a:lnTo>
                    <a:lnTo>
                      <a:pt x="314" y="8"/>
                    </a:lnTo>
                    <a:lnTo>
                      <a:pt x="208" y="14"/>
                    </a:lnTo>
                    <a:lnTo>
                      <a:pt x="120" y="20"/>
                    </a:lnTo>
                    <a:lnTo>
                      <a:pt x="54" y="28"/>
                    </a:lnTo>
                    <a:lnTo>
                      <a:pt x="32" y="34"/>
                    </a:lnTo>
                    <a:lnTo>
                      <a:pt x="14" y="38"/>
                    </a:lnTo>
                    <a:lnTo>
                      <a:pt x="2" y="42"/>
                    </a:lnTo>
                    <a:lnTo>
                      <a:pt x="0" y="46"/>
                    </a:lnTo>
                    <a:lnTo>
                      <a:pt x="0" y="48"/>
                    </a:lnTo>
                    <a:lnTo>
                      <a:pt x="0" y="50"/>
                    </a:lnTo>
                    <a:lnTo>
                      <a:pt x="2" y="52"/>
                    </a:lnTo>
                    <a:lnTo>
                      <a:pt x="14" y="56"/>
                    </a:lnTo>
                    <a:lnTo>
                      <a:pt x="32" y="62"/>
                    </a:lnTo>
                    <a:lnTo>
                      <a:pt x="54" y="66"/>
                    </a:lnTo>
                    <a:lnTo>
                      <a:pt x="120" y="74"/>
                    </a:lnTo>
                    <a:lnTo>
                      <a:pt x="208" y="80"/>
                    </a:lnTo>
                    <a:lnTo>
                      <a:pt x="314" y="86"/>
                    </a:lnTo>
                    <a:lnTo>
                      <a:pt x="434" y="90"/>
                    </a:lnTo>
                    <a:lnTo>
                      <a:pt x="568" y="94"/>
                    </a:lnTo>
                    <a:lnTo>
                      <a:pt x="712" y="94"/>
                    </a:lnTo>
                    <a:lnTo>
                      <a:pt x="858" y="94"/>
                    </a:lnTo>
                    <a:lnTo>
                      <a:pt x="992" y="90"/>
                    </a:lnTo>
                    <a:lnTo>
                      <a:pt x="1114" y="86"/>
                    </a:lnTo>
                    <a:lnTo>
                      <a:pt x="1220" y="80"/>
                    </a:lnTo>
                    <a:lnTo>
                      <a:pt x="1308" y="74"/>
                    </a:lnTo>
                    <a:lnTo>
                      <a:pt x="1374" y="66"/>
                    </a:lnTo>
                    <a:lnTo>
                      <a:pt x="1398" y="62"/>
                    </a:lnTo>
                    <a:lnTo>
                      <a:pt x="1414" y="56"/>
                    </a:lnTo>
                    <a:lnTo>
                      <a:pt x="1426" y="52"/>
                    </a:lnTo>
                    <a:lnTo>
                      <a:pt x="1428" y="50"/>
                    </a:lnTo>
                    <a:lnTo>
                      <a:pt x="1430" y="48"/>
                    </a:lnTo>
                    <a:lnTo>
                      <a:pt x="1428" y="46"/>
                    </a:lnTo>
                    <a:lnTo>
                      <a:pt x="1426" y="42"/>
                    </a:lnTo>
                    <a:lnTo>
                      <a:pt x="1414" y="38"/>
                    </a:lnTo>
                    <a:lnTo>
                      <a:pt x="1398" y="34"/>
                    </a:lnTo>
                    <a:lnTo>
                      <a:pt x="1374" y="28"/>
                    </a:lnTo>
                    <a:lnTo>
                      <a:pt x="1308" y="20"/>
                    </a:lnTo>
                    <a:lnTo>
                      <a:pt x="1220" y="14"/>
                    </a:lnTo>
                    <a:lnTo>
                      <a:pt x="1114" y="8"/>
                    </a:lnTo>
                    <a:lnTo>
                      <a:pt x="992" y="4"/>
                    </a:lnTo>
                    <a:lnTo>
                      <a:pt x="858" y="0"/>
                    </a:lnTo>
                    <a:lnTo>
                      <a:pt x="712" y="0"/>
                    </a:lnTo>
                    <a:close/>
                  </a:path>
                </a:pathLst>
              </a:custGeom>
              <a:solidFill>
                <a:srgbClr val="C4BF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5" name="Freeform 440"/>
              <p:cNvSpPr>
                <a:spLocks noChangeArrowheads="1"/>
              </p:cNvSpPr>
              <p:nvPr/>
            </p:nvSpPr>
            <p:spPr bwMode="auto">
              <a:xfrm>
                <a:off x="62" y="4"/>
                <a:ext cx="1420" cy="94"/>
              </a:xfrm>
              <a:custGeom>
                <a:avLst/>
                <a:gdLst>
                  <a:gd name="T0" fmla="*/ 708 w 1420"/>
                  <a:gd name="T1" fmla="*/ 94 h 94"/>
                  <a:gd name="T2" fmla="*/ 708 w 1420"/>
                  <a:gd name="T3" fmla="*/ 94 h 94"/>
                  <a:gd name="T4" fmla="*/ 564 w 1420"/>
                  <a:gd name="T5" fmla="*/ 94 h 94"/>
                  <a:gd name="T6" fmla="*/ 432 w 1420"/>
                  <a:gd name="T7" fmla="*/ 90 h 94"/>
                  <a:gd name="T8" fmla="*/ 312 w 1420"/>
                  <a:gd name="T9" fmla="*/ 86 h 94"/>
                  <a:gd name="T10" fmla="*/ 208 w 1420"/>
                  <a:gd name="T11" fmla="*/ 80 h 94"/>
                  <a:gd name="T12" fmla="*/ 120 w 1420"/>
                  <a:gd name="T13" fmla="*/ 74 h 94"/>
                  <a:gd name="T14" fmla="*/ 56 w 1420"/>
                  <a:gd name="T15" fmla="*/ 66 h 94"/>
                  <a:gd name="T16" fmla="*/ 32 w 1420"/>
                  <a:gd name="T17" fmla="*/ 62 h 94"/>
                  <a:gd name="T18" fmla="*/ 14 w 1420"/>
                  <a:gd name="T19" fmla="*/ 56 h 94"/>
                  <a:gd name="T20" fmla="*/ 4 w 1420"/>
                  <a:gd name="T21" fmla="*/ 52 h 94"/>
                  <a:gd name="T22" fmla="*/ 2 w 1420"/>
                  <a:gd name="T23" fmla="*/ 50 h 94"/>
                  <a:gd name="T24" fmla="*/ 0 w 1420"/>
                  <a:gd name="T25" fmla="*/ 48 h 94"/>
                  <a:gd name="T26" fmla="*/ 0 w 1420"/>
                  <a:gd name="T27" fmla="*/ 48 h 94"/>
                  <a:gd name="T28" fmla="*/ 2 w 1420"/>
                  <a:gd name="T29" fmla="*/ 46 h 94"/>
                  <a:gd name="T30" fmla="*/ 4 w 1420"/>
                  <a:gd name="T31" fmla="*/ 42 h 94"/>
                  <a:gd name="T32" fmla="*/ 14 w 1420"/>
                  <a:gd name="T33" fmla="*/ 38 h 94"/>
                  <a:gd name="T34" fmla="*/ 32 w 1420"/>
                  <a:gd name="T35" fmla="*/ 34 h 94"/>
                  <a:gd name="T36" fmla="*/ 56 w 1420"/>
                  <a:gd name="T37" fmla="*/ 28 h 94"/>
                  <a:gd name="T38" fmla="*/ 120 w 1420"/>
                  <a:gd name="T39" fmla="*/ 20 h 94"/>
                  <a:gd name="T40" fmla="*/ 208 w 1420"/>
                  <a:gd name="T41" fmla="*/ 14 h 94"/>
                  <a:gd name="T42" fmla="*/ 312 w 1420"/>
                  <a:gd name="T43" fmla="*/ 8 h 94"/>
                  <a:gd name="T44" fmla="*/ 432 w 1420"/>
                  <a:gd name="T45" fmla="*/ 4 h 94"/>
                  <a:gd name="T46" fmla="*/ 564 w 1420"/>
                  <a:gd name="T47" fmla="*/ 2 h 94"/>
                  <a:gd name="T48" fmla="*/ 708 w 1420"/>
                  <a:gd name="T49" fmla="*/ 0 h 94"/>
                  <a:gd name="T50" fmla="*/ 708 w 1420"/>
                  <a:gd name="T51" fmla="*/ 0 h 94"/>
                  <a:gd name="T52" fmla="*/ 852 w 1420"/>
                  <a:gd name="T53" fmla="*/ 2 h 94"/>
                  <a:gd name="T54" fmla="*/ 986 w 1420"/>
                  <a:gd name="T55" fmla="*/ 4 h 94"/>
                  <a:gd name="T56" fmla="*/ 1108 w 1420"/>
                  <a:gd name="T57" fmla="*/ 8 h 94"/>
                  <a:gd name="T58" fmla="*/ 1212 w 1420"/>
                  <a:gd name="T59" fmla="*/ 14 h 94"/>
                  <a:gd name="T60" fmla="*/ 1300 w 1420"/>
                  <a:gd name="T61" fmla="*/ 20 h 94"/>
                  <a:gd name="T62" fmla="*/ 1364 w 1420"/>
                  <a:gd name="T63" fmla="*/ 28 h 94"/>
                  <a:gd name="T64" fmla="*/ 1388 w 1420"/>
                  <a:gd name="T65" fmla="*/ 34 h 94"/>
                  <a:gd name="T66" fmla="*/ 1406 w 1420"/>
                  <a:gd name="T67" fmla="*/ 38 h 94"/>
                  <a:gd name="T68" fmla="*/ 1416 w 1420"/>
                  <a:gd name="T69" fmla="*/ 42 h 94"/>
                  <a:gd name="T70" fmla="*/ 1418 w 1420"/>
                  <a:gd name="T71" fmla="*/ 46 h 94"/>
                  <a:gd name="T72" fmla="*/ 1420 w 1420"/>
                  <a:gd name="T73" fmla="*/ 48 h 94"/>
                  <a:gd name="T74" fmla="*/ 1420 w 1420"/>
                  <a:gd name="T75" fmla="*/ 48 h 94"/>
                  <a:gd name="T76" fmla="*/ 1418 w 1420"/>
                  <a:gd name="T77" fmla="*/ 50 h 94"/>
                  <a:gd name="T78" fmla="*/ 1416 w 1420"/>
                  <a:gd name="T79" fmla="*/ 52 h 94"/>
                  <a:gd name="T80" fmla="*/ 1406 w 1420"/>
                  <a:gd name="T81" fmla="*/ 56 h 94"/>
                  <a:gd name="T82" fmla="*/ 1388 w 1420"/>
                  <a:gd name="T83" fmla="*/ 62 h 94"/>
                  <a:gd name="T84" fmla="*/ 1364 w 1420"/>
                  <a:gd name="T85" fmla="*/ 66 h 94"/>
                  <a:gd name="T86" fmla="*/ 1300 w 1420"/>
                  <a:gd name="T87" fmla="*/ 74 h 94"/>
                  <a:gd name="T88" fmla="*/ 1212 w 1420"/>
                  <a:gd name="T89" fmla="*/ 80 h 94"/>
                  <a:gd name="T90" fmla="*/ 1108 w 1420"/>
                  <a:gd name="T91" fmla="*/ 86 h 94"/>
                  <a:gd name="T92" fmla="*/ 986 w 1420"/>
                  <a:gd name="T93" fmla="*/ 90 h 94"/>
                  <a:gd name="T94" fmla="*/ 852 w 1420"/>
                  <a:gd name="T95" fmla="*/ 94 h 94"/>
                  <a:gd name="T96" fmla="*/ 708 w 1420"/>
                  <a:gd name="T9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94">
                    <a:moveTo>
                      <a:pt x="708" y="94"/>
                    </a:moveTo>
                    <a:lnTo>
                      <a:pt x="708" y="94"/>
                    </a:lnTo>
                    <a:lnTo>
                      <a:pt x="564" y="94"/>
                    </a:lnTo>
                    <a:lnTo>
                      <a:pt x="432" y="90"/>
                    </a:lnTo>
                    <a:lnTo>
                      <a:pt x="312" y="86"/>
                    </a:lnTo>
                    <a:lnTo>
                      <a:pt x="208" y="80"/>
                    </a:lnTo>
                    <a:lnTo>
                      <a:pt x="120" y="74"/>
                    </a:lnTo>
                    <a:lnTo>
                      <a:pt x="56" y="66"/>
                    </a:lnTo>
                    <a:lnTo>
                      <a:pt x="32" y="62"/>
                    </a:lnTo>
                    <a:lnTo>
                      <a:pt x="14" y="56"/>
                    </a:lnTo>
                    <a:lnTo>
                      <a:pt x="4" y="52"/>
                    </a:lnTo>
                    <a:lnTo>
                      <a:pt x="2" y="50"/>
                    </a:lnTo>
                    <a:lnTo>
                      <a:pt x="0" y="48"/>
                    </a:lnTo>
                    <a:lnTo>
                      <a:pt x="2" y="46"/>
                    </a:lnTo>
                    <a:lnTo>
                      <a:pt x="4" y="42"/>
                    </a:lnTo>
                    <a:lnTo>
                      <a:pt x="14" y="38"/>
                    </a:lnTo>
                    <a:lnTo>
                      <a:pt x="32" y="34"/>
                    </a:lnTo>
                    <a:lnTo>
                      <a:pt x="56" y="28"/>
                    </a:lnTo>
                    <a:lnTo>
                      <a:pt x="120" y="20"/>
                    </a:lnTo>
                    <a:lnTo>
                      <a:pt x="208" y="14"/>
                    </a:lnTo>
                    <a:lnTo>
                      <a:pt x="312" y="8"/>
                    </a:lnTo>
                    <a:lnTo>
                      <a:pt x="432" y="4"/>
                    </a:lnTo>
                    <a:lnTo>
                      <a:pt x="564" y="2"/>
                    </a:lnTo>
                    <a:lnTo>
                      <a:pt x="708" y="0"/>
                    </a:lnTo>
                    <a:lnTo>
                      <a:pt x="852" y="2"/>
                    </a:lnTo>
                    <a:lnTo>
                      <a:pt x="986" y="4"/>
                    </a:lnTo>
                    <a:lnTo>
                      <a:pt x="1108" y="8"/>
                    </a:lnTo>
                    <a:lnTo>
                      <a:pt x="1212" y="14"/>
                    </a:lnTo>
                    <a:lnTo>
                      <a:pt x="1300" y="20"/>
                    </a:lnTo>
                    <a:lnTo>
                      <a:pt x="1364" y="28"/>
                    </a:lnTo>
                    <a:lnTo>
                      <a:pt x="1388" y="34"/>
                    </a:lnTo>
                    <a:lnTo>
                      <a:pt x="1406" y="38"/>
                    </a:lnTo>
                    <a:lnTo>
                      <a:pt x="1416" y="42"/>
                    </a:lnTo>
                    <a:lnTo>
                      <a:pt x="1418" y="46"/>
                    </a:lnTo>
                    <a:lnTo>
                      <a:pt x="1420" y="48"/>
                    </a:lnTo>
                    <a:lnTo>
                      <a:pt x="1418" y="50"/>
                    </a:lnTo>
                    <a:lnTo>
                      <a:pt x="1416" y="52"/>
                    </a:lnTo>
                    <a:lnTo>
                      <a:pt x="1406" y="56"/>
                    </a:lnTo>
                    <a:lnTo>
                      <a:pt x="1388" y="62"/>
                    </a:lnTo>
                    <a:lnTo>
                      <a:pt x="1364" y="66"/>
                    </a:lnTo>
                    <a:lnTo>
                      <a:pt x="1300" y="74"/>
                    </a:lnTo>
                    <a:lnTo>
                      <a:pt x="1212" y="80"/>
                    </a:lnTo>
                    <a:lnTo>
                      <a:pt x="1108" y="86"/>
                    </a:lnTo>
                    <a:lnTo>
                      <a:pt x="986" y="90"/>
                    </a:lnTo>
                    <a:lnTo>
                      <a:pt x="852" y="94"/>
                    </a:lnTo>
                    <a:lnTo>
                      <a:pt x="708"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6" name="Freeform 441"/>
              <p:cNvSpPr>
                <a:spLocks noChangeArrowheads="1"/>
              </p:cNvSpPr>
              <p:nvPr/>
            </p:nvSpPr>
            <p:spPr bwMode="auto">
              <a:xfrm>
                <a:off x="58" y="4"/>
                <a:ext cx="1430" cy="94"/>
              </a:xfrm>
              <a:custGeom>
                <a:avLst/>
                <a:gdLst>
                  <a:gd name="T0" fmla="*/ 712 w 1430"/>
                  <a:gd name="T1" fmla="*/ 0 h 94"/>
                  <a:gd name="T2" fmla="*/ 712 w 1430"/>
                  <a:gd name="T3" fmla="*/ 0 h 94"/>
                  <a:gd name="T4" fmla="*/ 568 w 1430"/>
                  <a:gd name="T5" fmla="*/ 0 h 94"/>
                  <a:gd name="T6" fmla="*/ 434 w 1430"/>
                  <a:gd name="T7" fmla="*/ 4 h 94"/>
                  <a:gd name="T8" fmla="*/ 314 w 1430"/>
                  <a:gd name="T9" fmla="*/ 8 h 94"/>
                  <a:gd name="T10" fmla="*/ 208 w 1430"/>
                  <a:gd name="T11" fmla="*/ 14 h 94"/>
                  <a:gd name="T12" fmla="*/ 120 w 1430"/>
                  <a:gd name="T13" fmla="*/ 20 h 94"/>
                  <a:gd name="T14" fmla="*/ 54 w 1430"/>
                  <a:gd name="T15" fmla="*/ 28 h 94"/>
                  <a:gd name="T16" fmla="*/ 32 w 1430"/>
                  <a:gd name="T17" fmla="*/ 34 h 94"/>
                  <a:gd name="T18" fmla="*/ 14 w 1430"/>
                  <a:gd name="T19" fmla="*/ 38 h 94"/>
                  <a:gd name="T20" fmla="*/ 2 w 1430"/>
                  <a:gd name="T21" fmla="*/ 42 h 94"/>
                  <a:gd name="T22" fmla="*/ 0 w 1430"/>
                  <a:gd name="T23" fmla="*/ 46 h 94"/>
                  <a:gd name="T24" fmla="*/ 0 w 1430"/>
                  <a:gd name="T25" fmla="*/ 48 h 94"/>
                  <a:gd name="T26" fmla="*/ 0 w 1430"/>
                  <a:gd name="T27" fmla="*/ 48 h 94"/>
                  <a:gd name="T28" fmla="*/ 0 w 1430"/>
                  <a:gd name="T29" fmla="*/ 50 h 94"/>
                  <a:gd name="T30" fmla="*/ 2 w 1430"/>
                  <a:gd name="T31" fmla="*/ 52 h 94"/>
                  <a:gd name="T32" fmla="*/ 14 w 1430"/>
                  <a:gd name="T33" fmla="*/ 56 h 94"/>
                  <a:gd name="T34" fmla="*/ 32 w 1430"/>
                  <a:gd name="T35" fmla="*/ 62 h 94"/>
                  <a:gd name="T36" fmla="*/ 54 w 1430"/>
                  <a:gd name="T37" fmla="*/ 66 h 94"/>
                  <a:gd name="T38" fmla="*/ 120 w 1430"/>
                  <a:gd name="T39" fmla="*/ 74 h 94"/>
                  <a:gd name="T40" fmla="*/ 208 w 1430"/>
                  <a:gd name="T41" fmla="*/ 80 h 94"/>
                  <a:gd name="T42" fmla="*/ 314 w 1430"/>
                  <a:gd name="T43" fmla="*/ 86 h 94"/>
                  <a:gd name="T44" fmla="*/ 434 w 1430"/>
                  <a:gd name="T45" fmla="*/ 90 h 94"/>
                  <a:gd name="T46" fmla="*/ 568 w 1430"/>
                  <a:gd name="T47" fmla="*/ 94 h 94"/>
                  <a:gd name="T48" fmla="*/ 712 w 1430"/>
                  <a:gd name="T49" fmla="*/ 94 h 94"/>
                  <a:gd name="T50" fmla="*/ 712 w 1430"/>
                  <a:gd name="T51" fmla="*/ 94 h 94"/>
                  <a:gd name="T52" fmla="*/ 858 w 1430"/>
                  <a:gd name="T53" fmla="*/ 94 h 94"/>
                  <a:gd name="T54" fmla="*/ 992 w 1430"/>
                  <a:gd name="T55" fmla="*/ 90 h 94"/>
                  <a:gd name="T56" fmla="*/ 1114 w 1430"/>
                  <a:gd name="T57" fmla="*/ 86 h 94"/>
                  <a:gd name="T58" fmla="*/ 1220 w 1430"/>
                  <a:gd name="T59" fmla="*/ 80 h 94"/>
                  <a:gd name="T60" fmla="*/ 1308 w 1430"/>
                  <a:gd name="T61" fmla="*/ 74 h 94"/>
                  <a:gd name="T62" fmla="*/ 1374 w 1430"/>
                  <a:gd name="T63" fmla="*/ 66 h 94"/>
                  <a:gd name="T64" fmla="*/ 1398 w 1430"/>
                  <a:gd name="T65" fmla="*/ 62 h 94"/>
                  <a:gd name="T66" fmla="*/ 1414 w 1430"/>
                  <a:gd name="T67" fmla="*/ 56 h 94"/>
                  <a:gd name="T68" fmla="*/ 1426 w 1430"/>
                  <a:gd name="T69" fmla="*/ 52 h 94"/>
                  <a:gd name="T70" fmla="*/ 1428 w 1430"/>
                  <a:gd name="T71" fmla="*/ 50 h 94"/>
                  <a:gd name="T72" fmla="*/ 1430 w 1430"/>
                  <a:gd name="T73" fmla="*/ 48 h 94"/>
                  <a:gd name="T74" fmla="*/ 1430 w 1430"/>
                  <a:gd name="T75" fmla="*/ 48 h 94"/>
                  <a:gd name="T76" fmla="*/ 1428 w 1430"/>
                  <a:gd name="T77" fmla="*/ 46 h 94"/>
                  <a:gd name="T78" fmla="*/ 1426 w 1430"/>
                  <a:gd name="T79" fmla="*/ 42 h 94"/>
                  <a:gd name="T80" fmla="*/ 1414 w 1430"/>
                  <a:gd name="T81" fmla="*/ 38 h 94"/>
                  <a:gd name="T82" fmla="*/ 1398 w 1430"/>
                  <a:gd name="T83" fmla="*/ 34 h 94"/>
                  <a:gd name="T84" fmla="*/ 1374 w 1430"/>
                  <a:gd name="T85" fmla="*/ 28 h 94"/>
                  <a:gd name="T86" fmla="*/ 1308 w 1430"/>
                  <a:gd name="T87" fmla="*/ 20 h 94"/>
                  <a:gd name="T88" fmla="*/ 1220 w 1430"/>
                  <a:gd name="T89" fmla="*/ 14 h 94"/>
                  <a:gd name="T90" fmla="*/ 1114 w 1430"/>
                  <a:gd name="T91" fmla="*/ 8 h 94"/>
                  <a:gd name="T92" fmla="*/ 992 w 1430"/>
                  <a:gd name="T93" fmla="*/ 4 h 94"/>
                  <a:gd name="T94" fmla="*/ 858 w 1430"/>
                  <a:gd name="T95" fmla="*/ 0 h 94"/>
                  <a:gd name="T96" fmla="*/ 712 w 143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0" h="94">
                    <a:moveTo>
                      <a:pt x="712" y="0"/>
                    </a:moveTo>
                    <a:lnTo>
                      <a:pt x="712" y="0"/>
                    </a:lnTo>
                    <a:lnTo>
                      <a:pt x="568" y="0"/>
                    </a:lnTo>
                    <a:lnTo>
                      <a:pt x="434" y="4"/>
                    </a:lnTo>
                    <a:lnTo>
                      <a:pt x="314" y="8"/>
                    </a:lnTo>
                    <a:lnTo>
                      <a:pt x="208" y="14"/>
                    </a:lnTo>
                    <a:lnTo>
                      <a:pt x="120" y="20"/>
                    </a:lnTo>
                    <a:lnTo>
                      <a:pt x="54" y="28"/>
                    </a:lnTo>
                    <a:lnTo>
                      <a:pt x="32" y="34"/>
                    </a:lnTo>
                    <a:lnTo>
                      <a:pt x="14" y="38"/>
                    </a:lnTo>
                    <a:lnTo>
                      <a:pt x="2" y="42"/>
                    </a:lnTo>
                    <a:lnTo>
                      <a:pt x="0" y="46"/>
                    </a:lnTo>
                    <a:lnTo>
                      <a:pt x="0" y="48"/>
                    </a:lnTo>
                    <a:lnTo>
                      <a:pt x="0" y="50"/>
                    </a:lnTo>
                    <a:lnTo>
                      <a:pt x="2" y="52"/>
                    </a:lnTo>
                    <a:lnTo>
                      <a:pt x="14" y="56"/>
                    </a:lnTo>
                    <a:lnTo>
                      <a:pt x="32" y="62"/>
                    </a:lnTo>
                    <a:lnTo>
                      <a:pt x="54" y="66"/>
                    </a:lnTo>
                    <a:lnTo>
                      <a:pt x="120" y="74"/>
                    </a:lnTo>
                    <a:lnTo>
                      <a:pt x="208" y="80"/>
                    </a:lnTo>
                    <a:lnTo>
                      <a:pt x="314" y="86"/>
                    </a:lnTo>
                    <a:lnTo>
                      <a:pt x="434" y="90"/>
                    </a:lnTo>
                    <a:lnTo>
                      <a:pt x="568" y="94"/>
                    </a:lnTo>
                    <a:lnTo>
                      <a:pt x="712" y="94"/>
                    </a:lnTo>
                    <a:lnTo>
                      <a:pt x="858" y="94"/>
                    </a:lnTo>
                    <a:lnTo>
                      <a:pt x="992" y="90"/>
                    </a:lnTo>
                    <a:lnTo>
                      <a:pt x="1114" y="86"/>
                    </a:lnTo>
                    <a:lnTo>
                      <a:pt x="1220" y="80"/>
                    </a:lnTo>
                    <a:lnTo>
                      <a:pt x="1308" y="74"/>
                    </a:lnTo>
                    <a:lnTo>
                      <a:pt x="1374" y="66"/>
                    </a:lnTo>
                    <a:lnTo>
                      <a:pt x="1398" y="62"/>
                    </a:lnTo>
                    <a:lnTo>
                      <a:pt x="1414" y="56"/>
                    </a:lnTo>
                    <a:lnTo>
                      <a:pt x="1426" y="52"/>
                    </a:lnTo>
                    <a:lnTo>
                      <a:pt x="1428" y="50"/>
                    </a:lnTo>
                    <a:lnTo>
                      <a:pt x="1430" y="48"/>
                    </a:lnTo>
                    <a:lnTo>
                      <a:pt x="1428" y="46"/>
                    </a:lnTo>
                    <a:lnTo>
                      <a:pt x="1426" y="42"/>
                    </a:lnTo>
                    <a:lnTo>
                      <a:pt x="1414" y="38"/>
                    </a:lnTo>
                    <a:lnTo>
                      <a:pt x="1398" y="34"/>
                    </a:lnTo>
                    <a:lnTo>
                      <a:pt x="1374" y="28"/>
                    </a:lnTo>
                    <a:lnTo>
                      <a:pt x="1308" y="20"/>
                    </a:lnTo>
                    <a:lnTo>
                      <a:pt x="1220" y="14"/>
                    </a:lnTo>
                    <a:lnTo>
                      <a:pt x="1114" y="8"/>
                    </a:lnTo>
                    <a:lnTo>
                      <a:pt x="992" y="4"/>
                    </a:lnTo>
                    <a:lnTo>
                      <a:pt x="858" y="0"/>
                    </a:lnTo>
                    <a:lnTo>
                      <a:pt x="7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7" name="Freeform 442"/>
              <p:cNvSpPr>
                <a:spLocks noEditPoints="1" noChangeArrowheads="1"/>
              </p:cNvSpPr>
              <p:nvPr/>
            </p:nvSpPr>
            <p:spPr bwMode="auto">
              <a:xfrm>
                <a:off x="62" y="4"/>
                <a:ext cx="1420" cy="94"/>
              </a:xfrm>
              <a:custGeom>
                <a:avLst/>
                <a:gdLst>
                  <a:gd name="T0" fmla="*/ 708 w 1420"/>
                  <a:gd name="T1" fmla="*/ 94 h 94"/>
                  <a:gd name="T2" fmla="*/ 434 w 1420"/>
                  <a:gd name="T3" fmla="*/ 90 h 94"/>
                  <a:gd name="T4" fmla="*/ 210 w 1420"/>
                  <a:gd name="T5" fmla="*/ 80 h 94"/>
                  <a:gd name="T6" fmla="*/ 60 w 1420"/>
                  <a:gd name="T7" fmla="*/ 66 h 94"/>
                  <a:gd name="T8" fmla="*/ 20 w 1420"/>
                  <a:gd name="T9" fmla="*/ 56 h 94"/>
                  <a:gd name="T10" fmla="*/ 6 w 1420"/>
                  <a:gd name="T11" fmla="*/ 50 h 94"/>
                  <a:gd name="T12" fmla="*/ 6 w 1420"/>
                  <a:gd name="T13" fmla="*/ 48 h 94"/>
                  <a:gd name="T14" fmla="*/ 8 w 1420"/>
                  <a:gd name="T15" fmla="*/ 42 h 94"/>
                  <a:gd name="T16" fmla="*/ 36 w 1420"/>
                  <a:gd name="T17" fmla="*/ 34 h 94"/>
                  <a:gd name="T18" fmla="*/ 126 w 1420"/>
                  <a:gd name="T19" fmla="*/ 22 h 94"/>
                  <a:gd name="T20" fmla="*/ 314 w 1420"/>
                  <a:gd name="T21" fmla="*/ 8 h 94"/>
                  <a:gd name="T22" fmla="*/ 566 w 1420"/>
                  <a:gd name="T23" fmla="*/ 2 h 94"/>
                  <a:gd name="T24" fmla="*/ 708 w 1420"/>
                  <a:gd name="T25" fmla="*/ 0 h 94"/>
                  <a:gd name="T26" fmla="*/ 984 w 1420"/>
                  <a:gd name="T27" fmla="*/ 4 h 94"/>
                  <a:gd name="T28" fmla="*/ 1208 w 1420"/>
                  <a:gd name="T29" fmla="*/ 14 h 94"/>
                  <a:gd name="T30" fmla="*/ 1360 w 1420"/>
                  <a:gd name="T31" fmla="*/ 30 h 94"/>
                  <a:gd name="T32" fmla="*/ 1400 w 1420"/>
                  <a:gd name="T33" fmla="*/ 38 h 94"/>
                  <a:gd name="T34" fmla="*/ 1414 w 1420"/>
                  <a:gd name="T35" fmla="*/ 46 h 94"/>
                  <a:gd name="T36" fmla="*/ 1414 w 1420"/>
                  <a:gd name="T37" fmla="*/ 48 h 94"/>
                  <a:gd name="T38" fmla="*/ 1412 w 1420"/>
                  <a:gd name="T39" fmla="*/ 52 h 94"/>
                  <a:gd name="T40" fmla="*/ 1384 w 1420"/>
                  <a:gd name="T41" fmla="*/ 60 h 94"/>
                  <a:gd name="T42" fmla="*/ 1294 w 1420"/>
                  <a:gd name="T43" fmla="*/ 72 h 94"/>
                  <a:gd name="T44" fmla="*/ 1104 w 1420"/>
                  <a:gd name="T45" fmla="*/ 86 h 94"/>
                  <a:gd name="T46" fmla="*/ 852 w 1420"/>
                  <a:gd name="T47" fmla="*/ 92 h 94"/>
                  <a:gd name="T48" fmla="*/ 708 w 1420"/>
                  <a:gd name="T49" fmla="*/ 0 h 94"/>
                  <a:gd name="T50" fmla="*/ 564 w 1420"/>
                  <a:gd name="T51" fmla="*/ 2 h 94"/>
                  <a:gd name="T52" fmla="*/ 312 w 1420"/>
                  <a:gd name="T53" fmla="*/ 8 h 94"/>
                  <a:gd name="T54" fmla="*/ 120 w 1420"/>
                  <a:gd name="T55" fmla="*/ 20 h 94"/>
                  <a:gd name="T56" fmla="*/ 32 w 1420"/>
                  <a:gd name="T57" fmla="*/ 34 h 94"/>
                  <a:gd name="T58" fmla="*/ 4 w 1420"/>
                  <a:gd name="T59" fmla="*/ 42 h 94"/>
                  <a:gd name="T60" fmla="*/ 0 w 1420"/>
                  <a:gd name="T61" fmla="*/ 48 h 94"/>
                  <a:gd name="T62" fmla="*/ 2 w 1420"/>
                  <a:gd name="T63" fmla="*/ 50 h 94"/>
                  <a:gd name="T64" fmla="*/ 14 w 1420"/>
                  <a:gd name="T65" fmla="*/ 56 h 94"/>
                  <a:gd name="T66" fmla="*/ 56 w 1420"/>
                  <a:gd name="T67" fmla="*/ 66 h 94"/>
                  <a:gd name="T68" fmla="*/ 208 w 1420"/>
                  <a:gd name="T69" fmla="*/ 80 h 94"/>
                  <a:gd name="T70" fmla="*/ 432 w 1420"/>
                  <a:gd name="T71" fmla="*/ 90 h 94"/>
                  <a:gd name="T72" fmla="*/ 708 w 1420"/>
                  <a:gd name="T73" fmla="*/ 94 h 94"/>
                  <a:gd name="T74" fmla="*/ 852 w 1420"/>
                  <a:gd name="T75" fmla="*/ 94 h 94"/>
                  <a:gd name="T76" fmla="*/ 1108 w 1420"/>
                  <a:gd name="T77" fmla="*/ 86 h 94"/>
                  <a:gd name="T78" fmla="*/ 1300 w 1420"/>
                  <a:gd name="T79" fmla="*/ 74 h 94"/>
                  <a:gd name="T80" fmla="*/ 1388 w 1420"/>
                  <a:gd name="T81" fmla="*/ 62 h 94"/>
                  <a:gd name="T82" fmla="*/ 1416 w 1420"/>
                  <a:gd name="T83" fmla="*/ 52 h 94"/>
                  <a:gd name="T84" fmla="*/ 1420 w 1420"/>
                  <a:gd name="T85" fmla="*/ 48 h 94"/>
                  <a:gd name="T86" fmla="*/ 1418 w 1420"/>
                  <a:gd name="T87" fmla="*/ 46 h 94"/>
                  <a:gd name="T88" fmla="*/ 1406 w 1420"/>
                  <a:gd name="T89" fmla="*/ 38 h 94"/>
                  <a:gd name="T90" fmla="*/ 1364 w 1420"/>
                  <a:gd name="T91" fmla="*/ 28 h 94"/>
                  <a:gd name="T92" fmla="*/ 1212 w 1420"/>
                  <a:gd name="T93" fmla="*/ 14 h 94"/>
                  <a:gd name="T94" fmla="*/ 986 w 1420"/>
                  <a:gd name="T95" fmla="*/ 4 h 94"/>
                  <a:gd name="T96" fmla="*/ 708 w 142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94">
                    <a:moveTo>
                      <a:pt x="708" y="94"/>
                    </a:moveTo>
                    <a:lnTo>
                      <a:pt x="708" y="94"/>
                    </a:lnTo>
                    <a:lnTo>
                      <a:pt x="566" y="92"/>
                    </a:lnTo>
                    <a:lnTo>
                      <a:pt x="434" y="90"/>
                    </a:lnTo>
                    <a:lnTo>
                      <a:pt x="314" y="86"/>
                    </a:lnTo>
                    <a:lnTo>
                      <a:pt x="210" y="80"/>
                    </a:lnTo>
                    <a:lnTo>
                      <a:pt x="126" y="72"/>
                    </a:lnTo>
                    <a:lnTo>
                      <a:pt x="60" y="66"/>
                    </a:lnTo>
                    <a:lnTo>
                      <a:pt x="36" y="60"/>
                    </a:lnTo>
                    <a:lnTo>
                      <a:pt x="20" y="56"/>
                    </a:lnTo>
                    <a:lnTo>
                      <a:pt x="8" y="52"/>
                    </a:lnTo>
                    <a:lnTo>
                      <a:pt x="6" y="50"/>
                    </a:lnTo>
                    <a:lnTo>
                      <a:pt x="6" y="48"/>
                    </a:lnTo>
                    <a:lnTo>
                      <a:pt x="6" y="46"/>
                    </a:lnTo>
                    <a:lnTo>
                      <a:pt x="8" y="42"/>
                    </a:lnTo>
                    <a:lnTo>
                      <a:pt x="20" y="38"/>
                    </a:lnTo>
                    <a:lnTo>
                      <a:pt x="36" y="34"/>
                    </a:lnTo>
                    <a:lnTo>
                      <a:pt x="60" y="30"/>
                    </a:lnTo>
                    <a:lnTo>
                      <a:pt x="126" y="22"/>
                    </a:lnTo>
                    <a:lnTo>
                      <a:pt x="210" y="14"/>
                    </a:lnTo>
                    <a:lnTo>
                      <a:pt x="314" y="8"/>
                    </a:lnTo>
                    <a:lnTo>
                      <a:pt x="434" y="4"/>
                    </a:lnTo>
                    <a:lnTo>
                      <a:pt x="566" y="2"/>
                    </a:lnTo>
                    <a:lnTo>
                      <a:pt x="708" y="0"/>
                    </a:lnTo>
                    <a:lnTo>
                      <a:pt x="852" y="2"/>
                    </a:lnTo>
                    <a:lnTo>
                      <a:pt x="984" y="4"/>
                    </a:lnTo>
                    <a:lnTo>
                      <a:pt x="1104" y="8"/>
                    </a:lnTo>
                    <a:lnTo>
                      <a:pt x="1208" y="14"/>
                    </a:lnTo>
                    <a:lnTo>
                      <a:pt x="1294" y="22"/>
                    </a:lnTo>
                    <a:lnTo>
                      <a:pt x="1360" y="30"/>
                    </a:lnTo>
                    <a:lnTo>
                      <a:pt x="1384" y="34"/>
                    </a:lnTo>
                    <a:lnTo>
                      <a:pt x="1400" y="38"/>
                    </a:lnTo>
                    <a:lnTo>
                      <a:pt x="1412" y="42"/>
                    </a:lnTo>
                    <a:lnTo>
                      <a:pt x="1414" y="46"/>
                    </a:lnTo>
                    <a:lnTo>
                      <a:pt x="1414" y="48"/>
                    </a:lnTo>
                    <a:lnTo>
                      <a:pt x="1414" y="50"/>
                    </a:lnTo>
                    <a:lnTo>
                      <a:pt x="1412" y="52"/>
                    </a:lnTo>
                    <a:lnTo>
                      <a:pt x="1400" y="56"/>
                    </a:lnTo>
                    <a:lnTo>
                      <a:pt x="1384" y="60"/>
                    </a:lnTo>
                    <a:lnTo>
                      <a:pt x="1360" y="66"/>
                    </a:lnTo>
                    <a:lnTo>
                      <a:pt x="1294" y="72"/>
                    </a:lnTo>
                    <a:lnTo>
                      <a:pt x="1208" y="80"/>
                    </a:lnTo>
                    <a:lnTo>
                      <a:pt x="1104" y="86"/>
                    </a:lnTo>
                    <a:lnTo>
                      <a:pt x="984" y="90"/>
                    </a:lnTo>
                    <a:lnTo>
                      <a:pt x="852" y="92"/>
                    </a:lnTo>
                    <a:lnTo>
                      <a:pt x="708" y="94"/>
                    </a:lnTo>
                    <a:close/>
                    <a:moveTo>
                      <a:pt x="708" y="0"/>
                    </a:moveTo>
                    <a:lnTo>
                      <a:pt x="708" y="0"/>
                    </a:lnTo>
                    <a:lnTo>
                      <a:pt x="564" y="2"/>
                    </a:lnTo>
                    <a:lnTo>
                      <a:pt x="432" y="4"/>
                    </a:lnTo>
                    <a:lnTo>
                      <a:pt x="312" y="8"/>
                    </a:lnTo>
                    <a:lnTo>
                      <a:pt x="208" y="14"/>
                    </a:lnTo>
                    <a:lnTo>
                      <a:pt x="120" y="20"/>
                    </a:lnTo>
                    <a:lnTo>
                      <a:pt x="56" y="28"/>
                    </a:lnTo>
                    <a:lnTo>
                      <a:pt x="32" y="34"/>
                    </a:lnTo>
                    <a:lnTo>
                      <a:pt x="14" y="38"/>
                    </a:lnTo>
                    <a:lnTo>
                      <a:pt x="4" y="42"/>
                    </a:lnTo>
                    <a:lnTo>
                      <a:pt x="2" y="46"/>
                    </a:lnTo>
                    <a:lnTo>
                      <a:pt x="0" y="48"/>
                    </a:lnTo>
                    <a:lnTo>
                      <a:pt x="2" y="50"/>
                    </a:lnTo>
                    <a:lnTo>
                      <a:pt x="4" y="52"/>
                    </a:lnTo>
                    <a:lnTo>
                      <a:pt x="14" y="56"/>
                    </a:lnTo>
                    <a:lnTo>
                      <a:pt x="32" y="62"/>
                    </a:lnTo>
                    <a:lnTo>
                      <a:pt x="56" y="66"/>
                    </a:lnTo>
                    <a:lnTo>
                      <a:pt x="120" y="74"/>
                    </a:lnTo>
                    <a:lnTo>
                      <a:pt x="208" y="80"/>
                    </a:lnTo>
                    <a:lnTo>
                      <a:pt x="312" y="86"/>
                    </a:lnTo>
                    <a:lnTo>
                      <a:pt x="432" y="90"/>
                    </a:lnTo>
                    <a:lnTo>
                      <a:pt x="564" y="94"/>
                    </a:lnTo>
                    <a:lnTo>
                      <a:pt x="708" y="94"/>
                    </a:lnTo>
                    <a:lnTo>
                      <a:pt x="852" y="94"/>
                    </a:lnTo>
                    <a:lnTo>
                      <a:pt x="986" y="90"/>
                    </a:lnTo>
                    <a:lnTo>
                      <a:pt x="1108" y="86"/>
                    </a:lnTo>
                    <a:lnTo>
                      <a:pt x="1212" y="80"/>
                    </a:lnTo>
                    <a:lnTo>
                      <a:pt x="1300" y="74"/>
                    </a:lnTo>
                    <a:lnTo>
                      <a:pt x="1364" y="66"/>
                    </a:lnTo>
                    <a:lnTo>
                      <a:pt x="1388" y="62"/>
                    </a:lnTo>
                    <a:lnTo>
                      <a:pt x="1406" y="56"/>
                    </a:lnTo>
                    <a:lnTo>
                      <a:pt x="1416" y="52"/>
                    </a:lnTo>
                    <a:lnTo>
                      <a:pt x="1418" y="50"/>
                    </a:lnTo>
                    <a:lnTo>
                      <a:pt x="1420" y="48"/>
                    </a:lnTo>
                    <a:lnTo>
                      <a:pt x="1418" y="46"/>
                    </a:lnTo>
                    <a:lnTo>
                      <a:pt x="1416" y="42"/>
                    </a:lnTo>
                    <a:lnTo>
                      <a:pt x="1406" y="38"/>
                    </a:lnTo>
                    <a:lnTo>
                      <a:pt x="1388" y="34"/>
                    </a:lnTo>
                    <a:lnTo>
                      <a:pt x="1364" y="28"/>
                    </a:lnTo>
                    <a:lnTo>
                      <a:pt x="1300" y="20"/>
                    </a:lnTo>
                    <a:lnTo>
                      <a:pt x="1212" y="14"/>
                    </a:lnTo>
                    <a:lnTo>
                      <a:pt x="1108" y="8"/>
                    </a:lnTo>
                    <a:lnTo>
                      <a:pt x="986" y="4"/>
                    </a:lnTo>
                    <a:lnTo>
                      <a:pt x="852" y="2"/>
                    </a:lnTo>
                    <a:lnTo>
                      <a:pt x="708" y="0"/>
                    </a:lnTo>
                    <a:close/>
                  </a:path>
                </a:pathLst>
              </a:custGeom>
              <a:solidFill>
                <a:srgbClr val="C3BEB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8" name="Freeform 443"/>
              <p:cNvSpPr>
                <a:spLocks noChangeArrowheads="1"/>
              </p:cNvSpPr>
              <p:nvPr/>
            </p:nvSpPr>
            <p:spPr bwMode="auto">
              <a:xfrm>
                <a:off x="68" y="4"/>
                <a:ext cx="1408" cy="94"/>
              </a:xfrm>
              <a:custGeom>
                <a:avLst/>
                <a:gdLst>
                  <a:gd name="T0" fmla="*/ 702 w 1408"/>
                  <a:gd name="T1" fmla="*/ 94 h 94"/>
                  <a:gd name="T2" fmla="*/ 702 w 1408"/>
                  <a:gd name="T3" fmla="*/ 94 h 94"/>
                  <a:gd name="T4" fmla="*/ 560 w 1408"/>
                  <a:gd name="T5" fmla="*/ 92 h 94"/>
                  <a:gd name="T6" fmla="*/ 428 w 1408"/>
                  <a:gd name="T7" fmla="*/ 90 h 94"/>
                  <a:gd name="T8" fmla="*/ 308 w 1408"/>
                  <a:gd name="T9" fmla="*/ 86 h 94"/>
                  <a:gd name="T10" fmla="*/ 204 w 1408"/>
                  <a:gd name="T11" fmla="*/ 80 h 94"/>
                  <a:gd name="T12" fmla="*/ 120 w 1408"/>
                  <a:gd name="T13" fmla="*/ 72 h 94"/>
                  <a:gd name="T14" fmla="*/ 54 w 1408"/>
                  <a:gd name="T15" fmla="*/ 66 h 94"/>
                  <a:gd name="T16" fmla="*/ 30 w 1408"/>
                  <a:gd name="T17" fmla="*/ 60 h 94"/>
                  <a:gd name="T18" fmla="*/ 14 w 1408"/>
                  <a:gd name="T19" fmla="*/ 56 h 94"/>
                  <a:gd name="T20" fmla="*/ 2 w 1408"/>
                  <a:gd name="T21" fmla="*/ 52 h 94"/>
                  <a:gd name="T22" fmla="*/ 0 w 1408"/>
                  <a:gd name="T23" fmla="*/ 50 h 94"/>
                  <a:gd name="T24" fmla="*/ 0 w 1408"/>
                  <a:gd name="T25" fmla="*/ 48 h 94"/>
                  <a:gd name="T26" fmla="*/ 0 w 1408"/>
                  <a:gd name="T27" fmla="*/ 48 h 94"/>
                  <a:gd name="T28" fmla="*/ 0 w 1408"/>
                  <a:gd name="T29" fmla="*/ 46 h 94"/>
                  <a:gd name="T30" fmla="*/ 2 w 1408"/>
                  <a:gd name="T31" fmla="*/ 42 h 94"/>
                  <a:gd name="T32" fmla="*/ 14 w 1408"/>
                  <a:gd name="T33" fmla="*/ 38 h 94"/>
                  <a:gd name="T34" fmla="*/ 30 w 1408"/>
                  <a:gd name="T35" fmla="*/ 34 h 94"/>
                  <a:gd name="T36" fmla="*/ 54 w 1408"/>
                  <a:gd name="T37" fmla="*/ 30 h 94"/>
                  <a:gd name="T38" fmla="*/ 120 w 1408"/>
                  <a:gd name="T39" fmla="*/ 22 h 94"/>
                  <a:gd name="T40" fmla="*/ 204 w 1408"/>
                  <a:gd name="T41" fmla="*/ 14 h 94"/>
                  <a:gd name="T42" fmla="*/ 308 w 1408"/>
                  <a:gd name="T43" fmla="*/ 8 h 94"/>
                  <a:gd name="T44" fmla="*/ 428 w 1408"/>
                  <a:gd name="T45" fmla="*/ 4 h 94"/>
                  <a:gd name="T46" fmla="*/ 560 w 1408"/>
                  <a:gd name="T47" fmla="*/ 2 h 94"/>
                  <a:gd name="T48" fmla="*/ 702 w 1408"/>
                  <a:gd name="T49" fmla="*/ 0 h 94"/>
                  <a:gd name="T50" fmla="*/ 702 w 1408"/>
                  <a:gd name="T51" fmla="*/ 0 h 94"/>
                  <a:gd name="T52" fmla="*/ 846 w 1408"/>
                  <a:gd name="T53" fmla="*/ 2 h 94"/>
                  <a:gd name="T54" fmla="*/ 978 w 1408"/>
                  <a:gd name="T55" fmla="*/ 4 h 94"/>
                  <a:gd name="T56" fmla="*/ 1098 w 1408"/>
                  <a:gd name="T57" fmla="*/ 8 h 94"/>
                  <a:gd name="T58" fmla="*/ 1202 w 1408"/>
                  <a:gd name="T59" fmla="*/ 14 h 94"/>
                  <a:gd name="T60" fmla="*/ 1288 w 1408"/>
                  <a:gd name="T61" fmla="*/ 22 h 94"/>
                  <a:gd name="T62" fmla="*/ 1354 w 1408"/>
                  <a:gd name="T63" fmla="*/ 30 h 94"/>
                  <a:gd name="T64" fmla="*/ 1378 w 1408"/>
                  <a:gd name="T65" fmla="*/ 34 h 94"/>
                  <a:gd name="T66" fmla="*/ 1394 w 1408"/>
                  <a:gd name="T67" fmla="*/ 38 h 94"/>
                  <a:gd name="T68" fmla="*/ 1406 w 1408"/>
                  <a:gd name="T69" fmla="*/ 42 h 94"/>
                  <a:gd name="T70" fmla="*/ 1408 w 1408"/>
                  <a:gd name="T71" fmla="*/ 46 h 94"/>
                  <a:gd name="T72" fmla="*/ 1408 w 1408"/>
                  <a:gd name="T73" fmla="*/ 48 h 94"/>
                  <a:gd name="T74" fmla="*/ 1408 w 1408"/>
                  <a:gd name="T75" fmla="*/ 48 h 94"/>
                  <a:gd name="T76" fmla="*/ 1408 w 1408"/>
                  <a:gd name="T77" fmla="*/ 50 h 94"/>
                  <a:gd name="T78" fmla="*/ 1406 w 1408"/>
                  <a:gd name="T79" fmla="*/ 52 h 94"/>
                  <a:gd name="T80" fmla="*/ 1394 w 1408"/>
                  <a:gd name="T81" fmla="*/ 56 h 94"/>
                  <a:gd name="T82" fmla="*/ 1378 w 1408"/>
                  <a:gd name="T83" fmla="*/ 60 h 94"/>
                  <a:gd name="T84" fmla="*/ 1354 w 1408"/>
                  <a:gd name="T85" fmla="*/ 66 h 94"/>
                  <a:gd name="T86" fmla="*/ 1288 w 1408"/>
                  <a:gd name="T87" fmla="*/ 72 h 94"/>
                  <a:gd name="T88" fmla="*/ 1202 w 1408"/>
                  <a:gd name="T89" fmla="*/ 80 h 94"/>
                  <a:gd name="T90" fmla="*/ 1098 w 1408"/>
                  <a:gd name="T91" fmla="*/ 86 h 94"/>
                  <a:gd name="T92" fmla="*/ 978 w 1408"/>
                  <a:gd name="T93" fmla="*/ 90 h 94"/>
                  <a:gd name="T94" fmla="*/ 846 w 1408"/>
                  <a:gd name="T95" fmla="*/ 92 h 94"/>
                  <a:gd name="T96" fmla="*/ 702 w 1408"/>
                  <a:gd name="T9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8" h="94">
                    <a:moveTo>
                      <a:pt x="702" y="94"/>
                    </a:moveTo>
                    <a:lnTo>
                      <a:pt x="702" y="94"/>
                    </a:lnTo>
                    <a:lnTo>
                      <a:pt x="560" y="92"/>
                    </a:lnTo>
                    <a:lnTo>
                      <a:pt x="428" y="90"/>
                    </a:lnTo>
                    <a:lnTo>
                      <a:pt x="308" y="86"/>
                    </a:lnTo>
                    <a:lnTo>
                      <a:pt x="204" y="80"/>
                    </a:lnTo>
                    <a:lnTo>
                      <a:pt x="120" y="72"/>
                    </a:lnTo>
                    <a:lnTo>
                      <a:pt x="54" y="66"/>
                    </a:lnTo>
                    <a:lnTo>
                      <a:pt x="30" y="60"/>
                    </a:lnTo>
                    <a:lnTo>
                      <a:pt x="14" y="56"/>
                    </a:lnTo>
                    <a:lnTo>
                      <a:pt x="2" y="52"/>
                    </a:lnTo>
                    <a:lnTo>
                      <a:pt x="0" y="50"/>
                    </a:lnTo>
                    <a:lnTo>
                      <a:pt x="0" y="48"/>
                    </a:lnTo>
                    <a:lnTo>
                      <a:pt x="0" y="46"/>
                    </a:lnTo>
                    <a:lnTo>
                      <a:pt x="2" y="42"/>
                    </a:lnTo>
                    <a:lnTo>
                      <a:pt x="14" y="38"/>
                    </a:lnTo>
                    <a:lnTo>
                      <a:pt x="30" y="34"/>
                    </a:lnTo>
                    <a:lnTo>
                      <a:pt x="54" y="30"/>
                    </a:lnTo>
                    <a:lnTo>
                      <a:pt x="120" y="22"/>
                    </a:lnTo>
                    <a:lnTo>
                      <a:pt x="204" y="14"/>
                    </a:lnTo>
                    <a:lnTo>
                      <a:pt x="308" y="8"/>
                    </a:lnTo>
                    <a:lnTo>
                      <a:pt x="428" y="4"/>
                    </a:lnTo>
                    <a:lnTo>
                      <a:pt x="560" y="2"/>
                    </a:lnTo>
                    <a:lnTo>
                      <a:pt x="702" y="0"/>
                    </a:lnTo>
                    <a:lnTo>
                      <a:pt x="846" y="2"/>
                    </a:lnTo>
                    <a:lnTo>
                      <a:pt x="978" y="4"/>
                    </a:lnTo>
                    <a:lnTo>
                      <a:pt x="1098" y="8"/>
                    </a:lnTo>
                    <a:lnTo>
                      <a:pt x="1202" y="14"/>
                    </a:lnTo>
                    <a:lnTo>
                      <a:pt x="1288" y="22"/>
                    </a:lnTo>
                    <a:lnTo>
                      <a:pt x="1354" y="30"/>
                    </a:lnTo>
                    <a:lnTo>
                      <a:pt x="1378" y="34"/>
                    </a:lnTo>
                    <a:lnTo>
                      <a:pt x="1394" y="38"/>
                    </a:lnTo>
                    <a:lnTo>
                      <a:pt x="1406" y="42"/>
                    </a:lnTo>
                    <a:lnTo>
                      <a:pt x="1408" y="46"/>
                    </a:lnTo>
                    <a:lnTo>
                      <a:pt x="1408" y="48"/>
                    </a:lnTo>
                    <a:lnTo>
                      <a:pt x="1408" y="50"/>
                    </a:lnTo>
                    <a:lnTo>
                      <a:pt x="1406" y="52"/>
                    </a:lnTo>
                    <a:lnTo>
                      <a:pt x="1394" y="56"/>
                    </a:lnTo>
                    <a:lnTo>
                      <a:pt x="1378" y="60"/>
                    </a:lnTo>
                    <a:lnTo>
                      <a:pt x="1354" y="66"/>
                    </a:lnTo>
                    <a:lnTo>
                      <a:pt x="1288" y="72"/>
                    </a:lnTo>
                    <a:lnTo>
                      <a:pt x="1202" y="80"/>
                    </a:lnTo>
                    <a:lnTo>
                      <a:pt x="1098" y="86"/>
                    </a:lnTo>
                    <a:lnTo>
                      <a:pt x="978" y="90"/>
                    </a:lnTo>
                    <a:lnTo>
                      <a:pt x="846" y="92"/>
                    </a:lnTo>
                    <a:lnTo>
                      <a:pt x="70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39" name="Freeform 444"/>
              <p:cNvSpPr>
                <a:spLocks noChangeArrowheads="1"/>
              </p:cNvSpPr>
              <p:nvPr/>
            </p:nvSpPr>
            <p:spPr bwMode="auto">
              <a:xfrm>
                <a:off x="62" y="4"/>
                <a:ext cx="1420" cy="94"/>
              </a:xfrm>
              <a:custGeom>
                <a:avLst/>
                <a:gdLst>
                  <a:gd name="T0" fmla="*/ 708 w 1420"/>
                  <a:gd name="T1" fmla="*/ 0 h 94"/>
                  <a:gd name="T2" fmla="*/ 708 w 1420"/>
                  <a:gd name="T3" fmla="*/ 0 h 94"/>
                  <a:gd name="T4" fmla="*/ 564 w 1420"/>
                  <a:gd name="T5" fmla="*/ 2 h 94"/>
                  <a:gd name="T6" fmla="*/ 432 w 1420"/>
                  <a:gd name="T7" fmla="*/ 4 h 94"/>
                  <a:gd name="T8" fmla="*/ 312 w 1420"/>
                  <a:gd name="T9" fmla="*/ 8 h 94"/>
                  <a:gd name="T10" fmla="*/ 208 w 1420"/>
                  <a:gd name="T11" fmla="*/ 14 h 94"/>
                  <a:gd name="T12" fmla="*/ 120 w 1420"/>
                  <a:gd name="T13" fmla="*/ 20 h 94"/>
                  <a:gd name="T14" fmla="*/ 56 w 1420"/>
                  <a:gd name="T15" fmla="*/ 28 h 94"/>
                  <a:gd name="T16" fmla="*/ 32 w 1420"/>
                  <a:gd name="T17" fmla="*/ 34 h 94"/>
                  <a:gd name="T18" fmla="*/ 14 w 1420"/>
                  <a:gd name="T19" fmla="*/ 38 h 94"/>
                  <a:gd name="T20" fmla="*/ 4 w 1420"/>
                  <a:gd name="T21" fmla="*/ 42 h 94"/>
                  <a:gd name="T22" fmla="*/ 2 w 1420"/>
                  <a:gd name="T23" fmla="*/ 46 h 94"/>
                  <a:gd name="T24" fmla="*/ 0 w 1420"/>
                  <a:gd name="T25" fmla="*/ 48 h 94"/>
                  <a:gd name="T26" fmla="*/ 0 w 1420"/>
                  <a:gd name="T27" fmla="*/ 48 h 94"/>
                  <a:gd name="T28" fmla="*/ 2 w 1420"/>
                  <a:gd name="T29" fmla="*/ 50 h 94"/>
                  <a:gd name="T30" fmla="*/ 4 w 1420"/>
                  <a:gd name="T31" fmla="*/ 52 h 94"/>
                  <a:gd name="T32" fmla="*/ 14 w 1420"/>
                  <a:gd name="T33" fmla="*/ 56 h 94"/>
                  <a:gd name="T34" fmla="*/ 32 w 1420"/>
                  <a:gd name="T35" fmla="*/ 62 h 94"/>
                  <a:gd name="T36" fmla="*/ 56 w 1420"/>
                  <a:gd name="T37" fmla="*/ 66 h 94"/>
                  <a:gd name="T38" fmla="*/ 120 w 1420"/>
                  <a:gd name="T39" fmla="*/ 74 h 94"/>
                  <a:gd name="T40" fmla="*/ 208 w 1420"/>
                  <a:gd name="T41" fmla="*/ 80 h 94"/>
                  <a:gd name="T42" fmla="*/ 312 w 1420"/>
                  <a:gd name="T43" fmla="*/ 86 h 94"/>
                  <a:gd name="T44" fmla="*/ 432 w 1420"/>
                  <a:gd name="T45" fmla="*/ 90 h 94"/>
                  <a:gd name="T46" fmla="*/ 564 w 1420"/>
                  <a:gd name="T47" fmla="*/ 94 h 94"/>
                  <a:gd name="T48" fmla="*/ 708 w 1420"/>
                  <a:gd name="T49" fmla="*/ 94 h 94"/>
                  <a:gd name="T50" fmla="*/ 708 w 1420"/>
                  <a:gd name="T51" fmla="*/ 94 h 94"/>
                  <a:gd name="T52" fmla="*/ 852 w 1420"/>
                  <a:gd name="T53" fmla="*/ 94 h 94"/>
                  <a:gd name="T54" fmla="*/ 986 w 1420"/>
                  <a:gd name="T55" fmla="*/ 90 h 94"/>
                  <a:gd name="T56" fmla="*/ 1108 w 1420"/>
                  <a:gd name="T57" fmla="*/ 86 h 94"/>
                  <a:gd name="T58" fmla="*/ 1212 w 1420"/>
                  <a:gd name="T59" fmla="*/ 80 h 94"/>
                  <a:gd name="T60" fmla="*/ 1300 w 1420"/>
                  <a:gd name="T61" fmla="*/ 74 h 94"/>
                  <a:gd name="T62" fmla="*/ 1364 w 1420"/>
                  <a:gd name="T63" fmla="*/ 66 h 94"/>
                  <a:gd name="T64" fmla="*/ 1388 w 1420"/>
                  <a:gd name="T65" fmla="*/ 62 h 94"/>
                  <a:gd name="T66" fmla="*/ 1406 w 1420"/>
                  <a:gd name="T67" fmla="*/ 56 h 94"/>
                  <a:gd name="T68" fmla="*/ 1416 w 1420"/>
                  <a:gd name="T69" fmla="*/ 52 h 94"/>
                  <a:gd name="T70" fmla="*/ 1418 w 1420"/>
                  <a:gd name="T71" fmla="*/ 50 h 94"/>
                  <a:gd name="T72" fmla="*/ 1420 w 1420"/>
                  <a:gd name="T73" fmla="*/ 48 h 94"/>
                  <a:gd name="T74" fmla="*/ 1420 w 1420"/>
                  <a:gd name="T75" fmla="*/ 48 h 94"/>
                  <a:gd name="T76" fmla="*/ 1418 w 1420"/>
                  <a:gd name="T77" fmla="*/ 46 h 94"/>
                  <a:gd name="T78" fmla="*/ 1416 w 1420"/>
                  <a:gd name="T79" fmla="*/ 42 h 94"/>
                  <a:gd name="T80" fmla="*/ 1406 w 1420"/>
                  <a:gd name="T81" fmla="*/ 38 h 94"/>
                  <a:gd name="T82" fmla="*/ 1388 w 1420"/>
                  <a:gd name="T83" fmla="*/ 34 h 94"/>
                  <a:gd name="T84" fmla="*/ 1364 w 1420"/>
                  <a:gd name="T85" fmla="*/ 28 h 94"/>
                  <a:gd name="T86" fmla="*/ 1300 w 1420"/>
                  <a:gd name="T87" fmla="*/ 20 h 94"/>
                  <a:gd name="T88" fmla="*/ 1212 w 1420"/>
                  <a:gd name="T89" fmla="*/ 14 h 94"/>
                  <a:gd name="T90" fmla="*/ 1108 w 1420"/>
                  <a:gd name="T91" fmla="*/ 8 h 94"/>
                  <a:gd name="T92" fmla="*/ 986 w 1420"/>
                  <a:gd name="T93" fmla="*/ 4 h 94"/>
                  <a:gd name="T94" fmla="*/ 852 w 1420"/>
                  <a:gd name="T95" fmla="*/ 2 h 94"/>
                  <a:gd name="T96" fmla="*/ 708 w 142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94">
                    <a:moveTo>
                      <a:pt x="708" y="0"/>
                    </a:moveTo>
                    <a:lnTo>
                      <a:pt x="708" y="0"/>
                    </a:lnTo>
                    <a:lnTo>
                      <a:pt x="564" y="2"/>
                    </a:lnTo>
                    <a:lnTo>
                      <a:pt x="432" y="4"/>
                    </a:lnTo>
                    <a:lnTo>
                      <a:pt x="312" y="8"/>
                    </a:lnTo>
                    <a:lnTo>
                      <a:pt x="208" y="14"/>
                    </a:lnTo>
                    <a:lnTo>
                      <a:pt x="120" y="20"/>
                    </a:lnTo>
                    <a:lnTo>
                      <a:pt x="56" y="28"/>
                    </a:lnTo>
                    <a:lnTo>
                      <a:pt x="32" y="34"/>
                    </a:lnTo>
                    <a:lnTo>
                      <a:pt x="14" y="38"/>
                    </a:lnTo>
                    <a:lnTo>
                      <a:pt x="4" y="42"/>
                    </a:lnTo>
                    <a:lnTo>
                      <a:pt x="2" y="46"/>
                    </a:lnTo>
                    <a:lnTo>
                      <a:pt x="0" y="48"/>
                    </a:lnTo>
                    <a:lnTo>
                      <a:pt x="2" y="50"/>
                    </a:lnTo>
                    <a:lnTo>
                      <a:pt x="4" y="52"/>
                    </a:lnTo>
                    <a:lnTo>
                      <a:pt x="14" y="56"/>
                    </a:lnTo>
                    <a:lnTo>
                      <a:pt x="32" y="62"/>
                    </a:lnTo>
                    <a:lnTo>
                      <a:pt x="56" y="66"/>
                    </a:lnTo>
                    <a:lnTo>
                      <a:pt x="120" y="74"/>
                    </a:lnTo>
                    <a:lnTo>
                      <a:pt x="208" y="80"/>
                    </a:lnTo>
                    <a:lnTo>
                      <a:pt x="312" y="86"/>
                    </a:lnTo>
                    <a:lnTo>
                      <a:pt x="432" y="90"/>
                    </a:lnTo>
                    <a:lnTo>
                      <a:pt x="564" y="94"/>
                    </a:lnTo>
                    <a:lnTo>
                      <a:pt x="708" y="94"/>
                    </a:lnTo>
                    <a:lnTo>
                      <a:pt x="852" y="94"/>
                    </a:lnTo>
                    <a:lnTo>
                      <a:pt x="986" y="90"/>
                    </a:lnTo>
                    <a:lnTo>
                      <a:pt x="1108" y="86"/>
                    </a:lnTo>
                    <a:lnTo>
                      <a:pt x="1212" y="80"/>
                    </a:lnTo>
                    <a:lnTo>
                      <a:pt x="1300" y="74"/>
                    </a:lnTo>
                    <a:lnTo>
                      <a:pt x="1364" y="66"/>
                    </a:lnTo>
                    <a:lnTo>
                      <a:pt x="1388" y="62"/>
                    </a:lnTo>
                    <a:lnTo>
                      <a:pt x="1406" y="56"/>
                    </a:lnTo>
                    <a:lnTo>
                      <a:pt x="1416" y="52"/>
                    </a:lnTo>
                    <a:lnTo>
                      <a:pt x="1418" y="50"/>
                    </a:lnTo>
                    <a:lnTo>
                      <a:pt x="1420" y="48"/>
                    </a:lnTo>
                    <a:lnTo>
                      <a:pt x="1418" y="46"/>
                    </a:lnTo>
                    <a:lnTo>
                      <a:pt x="1416" y="42"/>
                    </a:lnTo>
                    <a:lnTo>
                      <a:pt x="1406" y="38"/>
                    </a:lnTo>
                    <a:lnTo>
                      <a:pt x="1388" y="34"/>
                    </a:lnTo>
                    <a:lnTo>
                      <a:pt x="1364" y="28"/>
                    </a:lnTo>
                    <a:lnTo>
                      <a:pt x="1300" y="20"/>
                    </a:lnTo>
                    <a:lnTo>
                      <a:pt x="1212" y="14"/>
                    </a:lnTo>
                    <a:lnTo>
                      <a:pt x="1108" y="8"/>
                    </a:lnTo>
                    <a:lnTo>
                      <a:pt x="986" y="4"/>
                    </a:lnTo>
                    <a:lnTo>
                      <a:pt x="852" y="2"/>
                    </a:lnTo>
                    <a:lnTo>
                      <a:pt x="7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0" name="Freeform 445"/>
              <p:cNvSpPr>
                <a:spLocks noEditPoints="1" noChangeArrowheads="1"/>
              </p:cNvSpPr>
              <p:nvPr/>
            </p:nvSpPr>
            <p:spPr bwMode="auto">
              <a:xfrm>
                <a:off x="68" y="4"/>
                <a:ext cx="1408" cy="94"/>
              </a:xfrm>
              <a:custGeom>
                <a:avLst/>
                <a:gdLst>
                  <a:gd name="T0" fmla="*/ 702 w 1408"/>
                  <a:gd name="T1" fmla="*/ 94 h 94"/>
                  <a:gd name="T2" fmla="*/ 430 w 1408"/>
                  <a:gd name="T3" fmla="*/ 90 h 94"/>
                  <a:gd name="T4" fmla="*/ 208 w 1408"/>
                  <a:gd name="T5" fmla="*/ 80 h 94"/>
                  <a:gd name="T6" fmla="*/ 60 w 1408"/>
                  <a:gd name="T7" fmla="*/ 64 h 94"/>
                  <a:gd name="T8" fmla="*/ 18 w 1408"/>
                  <a:gd name="T9" fmla="*/ 56 h 94"/>
                  <a:gd name="T10" fmla="*/ 6 w 1408"/>
                  <a:gd name="T11" fmla="*/ 50 h 94"/>
                  <a:gd name="T12" fmla="*/ 4 w 1408"/>
                  <a:gd name="T13" fmla="*/ 48 h 94"/>
                  <a:gd name="T14" fmla="*/ 8 w 1408"/>
                  <a:gd name="T15" fmla="*/ 42 h 94"/>
                  <a:gd name="T16" fmla="*/ 36 w 1408"/>
                  <a:gd name="T17" fmla="*/ 34 h 94"/>
                  <a:gd name="T18" fmla="*/ 124 w 1408"/>
                  <a:gd name="T19" fmla="*/ 22 h 94"/>
                  <a:gd name="T20" fmla="*/ 312 w 1408"/>
                  <a:gd name="T21" fmla="*/ 8 h 94"/>
                  <a:gd name="T22" fmla="*/ 562 w 1408"/>
                  <a:gd name="T23" fmla="*/ 2 h 94"/>
                  <a:gd name="T24" fmla="*/ 702 w 1408"/>
                  <a:gd name="T25" fmla="*/ 0 h 94"/>
                  <a:gd name="T26" fmla="*/ 976 w 1408"/>
                  <a:gd name="T27" fmla="*/ 4 h 94"/>
                  <a:gd name="T28" fmla="*/ 1200 w 1408"/>
                  <a:gd name="T29" fmla="*/ 14 h 94"/>
                  <a:gd name="T30" fmla="*/ 1348 w 1408"/>
                  <a:gd name="T31" fmla="*/ 30 h 94"/>
                  <a:gd name="T32" fmla="*/ 1390 w 1408"/>
                  <a:gd name="T33" fmla="*/ 38 h 94"/>
                  <a:gd name="T34" fmla="*/ 1402 w 1408"/>
                  <a:gd name="T35" fmla="*/ 46 h 94"/>
                  <a:gd name="T36" fmla="*/ 1404 w 1408"/>
                  <a:gd name="T37" fmla="*/ 48 h 94"/>
                  <a:gd name="T38" fmla="*/ 1400 w 1408"/>
                  <a:gd name="T39" fmla="*/ 52 h 94"/>
                  <a:gd name="T40" fmla="*/ 1372 w 1408"/>
                  <a:gd name="T41" fmla="*/ 60 h 94"/>
                  <a:gd name="T42" fmla="*/ 1284 w 1408"/>
                  <a:gd name="T43" fmla="*/ 72 h 94"/>
                  <a:gd name="T44" fmla="*/ 1096 w 1408"/>
                  <a:gd name="T45" fmla="*/ 86 h 94"/>
                  <a:gd name="T46" fmla="*/ 844 w 1408"/>
                  <a:gd name="T47" fmla="*/ 92 h 94"/>
                  <a:gd name="T48" fmla="*/ 702 w 1408"/>
                  <a:gd name="T49" fmla="*/ 0 h 94"/>
                  <a:gd name="T50" fmla="*/ 560 w 1408"/>
                  <a:gd name="T51" fmla="*/ 2 h 94"/>
                  <a:gd name="T52" fmla="*/ 308 w 1408"/>
                  <a:gd name="T53" fmla="*/ 8 h 94"/>
                  <a:gd name="T54" fmla="*/ 120 w 1408"/>
                  <a:gd name="T55" fmla="*/ 22 h 94"/>
                  <a:gd name="T56" fmla="*/ 30 w 1408"/>
                  <a:gd name="T57" fmla="*/ 34 h 94"/>
                  <a:gd name="T58" fmla="*/ 2 w 1408"/>
                  <a:gd name="T59" fmla="*/ 42 h 94"/>
                  <a:gd name="T60" fmla="*/ 0 w 1408"/>
                  <a:gd name="T61" fmla="*/ 48 h 94"/>
                  <a:gd name="T62" fmla="*/ 0 w 1408"/>
                  <a:gd name="T63" fmla="*/ 50 h 94"/>
                  <a:gd name="T64" fmla="*/ 14 w 1408"/>
                  <a:gd name="T65" fmla="*/ 56 h 94"/>
                  <a:gd name="T66" fmla="*/ 54 w 1408"/>
                  <a:gd name="T67" fmla="*/ 66 h 94"/>
                  <a:gd name="T68" fmla="*/ 204 w 1408"/>
                  <a:gd name="T69" fmla="*/ 80 h 94"/>
                  <a:gd name="T70" fmla="*/ 428 w 1408"/>
                  <a:gd name="T71" fmla="*/ 90 h 94"/>
                  <a:gd name="T72" fmla="*/ 702 w 1408"/>
                  <a:gd name="T73" fmla="*/ 94 h 94"/>
                  <a:gd name="T74" fmla="*/ 846 w 1408"/>
                  <a:gd name="T75" fmla="*/ 92 h 94"/>
                  <a:gd name="T76" fmla="*/ 1098 w 1408"/>
                  <a:gd name="T77" fmla="*/ 86 h 94"/>
                  <a:gd name="T78" fmla="*/ 1288 w 1408"/>
                  <a:gd name="T79" fmla="*/ 72 h 94"/>
                  <a:gd name="T80" fmla="*/ 1378 w 1408"/>
                  <a:gd name="T81" fmla="*/ 60 h 94"/>
                  <a:gd name="T82" fmla="*/ 1406 w 1408"/>
                  <a:gd name="T83" fmla="*/ 52 h 94"/>
                  <a:gd name="T84" fmla="*/ 1408 w 1408"/>
                  <a:gd name="T85" fmla="*/ 48 h 94"/>
                  <a:gd name="T86" fmla="*/ 1408 w 1408"/>
                  <a:gd name="T87" fmla="*/ 46 h 94"/>
                  <a:gd name="T88" fmla="*/ 1394 w 1408"/>
                  <a:gd name="T89" fmla="*/ 38 h 94"/>
                  <a:gd name="T90" fmla="*/ 1354 w 1408"/>
                  <a:gd name="T91" fmla="*/ 30 h 94"/>
                  <a:gd name="T92" fmla="*/ 1202 w 1408"/>
                  <a:gd name="T93" fmla="*/ 14 h 94"/>
                  <a:gd name="T94" fmla="*/ 978 w 1408"/>
                  <a:gd name="T95" fmla="*/ 4 h 94"/>
                  <a:gd name="T96" fmla="*/ 702 w 1408"/>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8" h="94">
                    <a:moveTo>
                      <a:pt x="702" y="94"/>
                    </a:moveTo>
                    <a:lnTo>
                      <a:pt x="702" y="94"/>
                    </a:lnTo>
                    <a:lnTo>
                      <a:pt x="562" y="92"/>
                    </a:lnTo>
                    <a:lnTo>
                      <a:pt x="430" y="90"/>
                    </a:lnTo>
                    <a:lnTo>
                      <a:pt x="312" y="86"/>
                    </a:lnTo>
                    <a:lnTo>
                      <a:pt x="208" y="80"/>
                    </a:lnTo>
                    <a:lnTo>
                      <a:pt x="124" y="72"/>
                    </a:lnTo>
                    <a:lnTo>
                      <a:pt x="60" y="64"/>
                    </a:lnTo>
                    <a:lnTo>
                      <a:pt x="36" y="60"/>
                    </a:lnTo>
                    <a:lnTo>
                      <a:pt x="18" y="56"/>
                    </a:lnTo>
                    <a:lnTo>
                      <a:pt x="8" y="52"/>
                    </a:lnTo>
                    <a:lnTo>
                      <a:pt x="6" y="50"/>
                    </a:lnTo>
                    <a:lnTo>
                      <a:pt x="4" y="48"/>
                    </a:lnTo>
                    <a:lnTo>
                      <a:pt x="6" y="46"/>
                    </a:lnTo>
                    <a:lnTo>
                      <a:pt x="8" y="42"/>
                    </a:lnTo>
                    <a:lnTo>
                      <a:pt x="18" y="38"/>
                    </a:lnTo>
                    <a:lnTo>
                      <a:pt x="36" y="34"/>
                    </a:lnTo>
                    <a:lnTo>
                      <a:pt x="60" y="30"/>
                    </a:lnTo>
                    <a:lnTo>
                      <a:pt x="124" y="22"/>
                    </a:lnTo>
                    <a:lnTo>
                      <a:pt x="208" y="14"/>
                    </a:lnTo>
                    <a:lnTo>
                      <a:pt x="312" y="8"/>
                    </a:lnTo>
                    <a:lnTo>
                      <a:pt x="430" y="4"/>
                    </a:lnTo>
                    <a:lnTo>
                      <a:pt x="562" y="2"/>
                    </a:lnTo>
                    <a:lnTo>
                      <a:pt x="702" y="0"/>
                    </a:lnTo>
                    <a:lnTo>
                      <a:pt x="844" y="2"/>
                    </a:lnTo>
                    <a:lnTo>
                      <a:pt x="976" y="4"/>
                    </a:lnTo>
                    <a:lnTo>
                      <a:pt x="1096" y="8"/>
                    </a:lnTo>
                    <a:lnTo>
                      <a:pt x="1200" y="14"/>
                    </a:lnTo>
                    <a:lnTo>
                      <a:pt x="1284" y="22"/>
                    </a:lnTo>
                    <a:lnTo>
                      <a:pt x="1348" y="30"/>
                    </a:lnTo>
                    <a:lnTo>
                      <a:pt x="1372" y="34"/>
                    </a:lnTo>
                    <a:lnTo>
                      <a:pt x="1390" y="38"/>
                    </a:lnTo>
                    <a:lnTo>
                      <a:pt x="1400" y="42"/>
                    </a:lnTo>
                    <a:lnTo>
                      <a:pt x="1402" y="46"/>
                    </a:lnTo>
                    <a:lnTo>
                      <a:pt x="1404" y="48"/>
                    </a:lnTo>
                    <a:lnTo>
                      <a:pt x="1402" y="50"/>
                    </a:lnTo>
                    <a:lnTo>
                      <a:pt x="1400" y="52"/>
                    </a:lnTo>
                    <a:lnTo>
                      <a:pt x="1390" y="56"/>
                    </a:lnTo>
                    <a:lnTo>
                      <a:pt x="1372" y="60"/>
                    </a:lnTo>
                    <a:lnTo>
                      <a:pt x="1348" y="64"/>
                    </a:lnTo>
                    <a:lnTo>
                      <a:pt x="1284" y="72"/>
                    </a:lnTo>
                    <a:lnTo>
                      <a:pt x="1200" y="80"/>
                    </a:lnTo>
                    <a:lnTo>
                      <a:pt x="1096" y="86"/>
                    </a:lnTo>
                    <a:lnTo>
                      <a:pt x="976" y="90"/>
                    </a:lnTo>
                    <a:lnTo>
                      <a:pt x="844" y="92"/>
                    </a:lnTo>
                    <a:lnTo>
                      <a:pt x="702" y="94"/>
                    </a:lnTo>
                    <a:close/>
                    <a:moveTo>
                      <a:pt x="702" y="0"/>
                    </a:moveTo>
                    <a:lnTo>
                      <a:pt x="702" y="0"/>
                    </a:lnTo>
                    <a:lnTo>
                      <a:pt x="560" y="2"/>
                    </a:lnTo>
                    <a:lnTo>
                      <a:pt x="428" y="4"/>
                    </a:lnTo>
                    <a:lnTo>
                      <a:pt x="308" y="8"/>
                    </a:lnTo>
                    <a:lnTo>
                      <a:pt x="204" y="14"/>
                    </a:lnTo>
                    <a:lnTo>
                      <a:pt x="120" y="22"/>
                    </a:lnTo>
                    <a:lnTo>
                      <a:pt x="54" y="30"/>
                    </a:lnTo>
                    <a:lnTo>
                      <a:pt x="30" y="34"/>
                    </a:lnTo>
                    <a:lnTo>
                      <a:pt x="14" y="38"/>
                    </a:lnTo>
                    <a:lnTo>
                      <a:pt x="2" y="42"/>
                    </a:lnTo>
                    <a:lnTo>
                      <a:pt x="0" y="46"/>
                    </a:lnTo>
                    <a:lnTo>
                      <a:pt x="0" y="48"/>
                    </a:lnTo>
                    <a:lnTo>
                      <a:pt x="0" y="50"/>
                    </a:lnTo>
                    <a:lnTo>
                      <a:pt x="2" y="52"/>
                    </a:lnTo>
                    <a:lnTo>
                      <a:pt x="14" y="56"/>
                    </a:lnTo>
                    <a:lnTo>
                      <a:pt x="30" y="60"/>
                    </a:lnTo>
                    <a:lnTo>
                      <a:pt x="54" y="66"/>
                    </a:lnTo>
                    <a:lnTo>
                      <a:pt x="120" y="72"/>
                    </a:lnTo>
                    <a:lnTo>
                      <a:pt x="204" y="80"/>
                    </a:lnTo>
                    <a:lnTo>
                      <a:pt x="308" y="86"/>
                    </a:lnTo>
                    <a:lnTo>
                      <a:pt x="428" y="90"/>
                    </a:lnTo>
                    <a:lnTo>
                      <a:pt x="560" y="92"/>
                    </a:lnTo>
                    <a:lnTo>
                      <a:pt x="702" y="94"/>
                    </a:lnTo>
                    <a:lnTo>
                      <a:pt x="846" y="92"/>
                    </a:lnTo>
                    <a:lnTo>
                      <a:pt x="978" y="90"/>
                    </a:lnTo>
                    <a:lnTo>
                      <a:pt x="1098" y="86"/>
                    </a:lnTo>
                    <a:lnTo>
                      <a:pt x="1202" y="80"/>
                    </a:lnTo>
                    <a:lnTo>
                      <a:pt x="1288" y="72"/>
                    </a:lnTo>
                    <a:lnTo>
                      <a:pt x="1354" y="66"/>
                    </a:lnTo>
                    <a:lnTo>
                      <a:pt x="1378" y="60"/>
                    </a:lnTo>
                    <a:lnTo>
                      <a:pt x="1394" y="56"/>
                    </a:lnTo>
                    <a:lnTo>
                      <a:pt x="1406" y="52"/>
                    </a:lnTo>
                    <a:lnTo>
                      <a:pt x="1408" y="50"/>
                    </a:lnTo>
                    <a:lnTo>
                      <a:pt x="1408" y="48"/>
                    </a:lnTo>
                    <a:lnTo>
                      <a:pt x="1408" y="46"/>
                    </a:lnTo>
                    <a:lnTo>
                      <a:pt x="1406" y="42"/>
                    </a:lnTo>
                    <a:lnTo>
                      <a:pt x="1394" y="38"/>
                    </a:lnTo>
                    <a:lnTo>
                      <a:pt x="1378" y="34"/>
                    </a:lnTo>
                    <a:lnTo>
                      <a:pt x="1354" y="30"/>
                    </a:lnTo>
                    <a:lnTo>
                      <a:pt x="1288" y="22"/>
                    </a:lnTo>
                    <a:lnTo>
                      <a:pt x="1202" y="14"/>
                    </a:lnTo>
                    <a:lnTo>
                      <a:pt x="1098" y="8"/>
                    </a:lnTo>
                    <a:lnTo>
                      <a:pt x="978" y="4"/>
                    </a:lnTo>
                    <a:lnTo>
                      <a:pt x="846" y="2"/>
                    </a:lnTo>
                    <a:lnTo>
                      <a:pt x="702" y="0"/>
                    </a:lnTo>
                    <a:close/>
                  </a:path>
                </a:pathLst>
              </a:custGeom>
              <a:solidFill>
                <a:srgbClr val="C3BE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1" name="Freeform 446"/>
              <p:cNvSpPr>
                <a:spLocks noChangeArrowheads="1"/>
              </p:cNvSpPr>
              <p:nvPr/>
            </p:nvSpPr>
            <p:spPr bwMode="auto">
              <a:xfrm>
                <a:off x="72" y="4"/>
                <a:ext cx="1400" cy="94"/>
              </a:xfrm>
              <a:custGeom>
                <a:avLst/>
                <a:gdLst>
                  <a:gd name="T0" fmla="*/ 698 w 1400"/>
                  <a:gd name="T1" fmla="*/ 94 h 94"/>
                  <a:gd name="T2" fmla="*/ 698 w 1400"/>
                  <a:gd name="T3" fmla="*/ 94 h 94"/>
                  <a:gd name="T4" fmla="*/ 558 w 1400"/>
                  <a:gd name="T5" fmla="*/ 92 h 94"/>
                  <a:gd name="T6" fmla="*/ 426 w 1400"/>
                  <a:gd name="T7" fmla="*/ 90 h 94"/>
                  <a:gd name="T8" fmla="*/ 308 w 1400"/>
                  <a:gd name="T9" fmla="*/ 86 h 94"/>
                  <a:gd name="T10" fmla="*/ 204 w 1400"/>
                  <a:gd name="T11" fmla="*/ 80 h 94"/>
                  <a:gd name="T12" fmla="*/ 120 w 1400"/>
                  <a:gd name="T13" fmla="*/ 72 h 94"/>
                  <a:gd name="T14" fmla="*/ 56 w 1400"/>
                  <a:gd name="T15" fmla="*/ 64 h 94"/>
                  <a:gd name="T16" fmla="*/ 32 w 1400"/>
                  <a:gd name="T17" fmla="*/ 60 h 94"/>
                  <a:gd name="T18" fmla="*/ 14 w 1400"/>
                  <a:gd name="T19" fmla="*/ 56 h 94"/>
                  <a:gd name="T20" fmla="*/ 4 w 1400"/>
                  <a:gd name="T21" fmla="*/ 52 h 94"/>
                  <a:gd name="T22" fmla="*/ 2 w 1400"/>
                  <a:gd name="T23" fmla="*/ 50 h 94"/>
                  <a:gd name="T24" fmla="*/ 0 w 1400"/>
                  <a:gd name="T25" fmla="*/ 48 h 94"/>
                  <a:gd name="T26" fmla="*/ 0 w 1400"/>
                  <a:gd name="T27" fmla="*/ 48 h 94"/>
                  <a:gd name="T28" fmla="*/ 2 w 1400"/>
                  <a:gd name="T29" fmla="*/ 46 h 94"/>
                  <a:gd name="T30" fmla="*/ 4 w 1400"/>
                  <a:gd name="T31" fmla="*/ 42 h 94"/>
                  <a:gd name="T32" fmla="*/ 14 w 1400"/>
                  <a:gd name="T33" fmla="*/ 38 h 94"/>
                  <a:gd name="T34" fmla="*/ 32 w 1400"/>
                  <a:gd name="T35" fmla="*/ 34 h 94"/>
                  <a:gd name="T36" fmla="*/ 56 w 1400"/>
                  <a:gd name="T37" fmla="*/ 30 h 94"/>
                  <a:gd name="T38" fmla="*/ 120 w 1400"/>
                  <a:gd name="T39" fmla="*/ 22 h 94"/>
                  <a:gd name="T40" fmla="*/ 204 w 1400"/>
                  <a:gd name="T41" fmla="*/ 14 h 94"/>
                  <a:gd name="T42" fmla="*/ 308 w 1400"/>
                  <a:gd name="T43" fmla="*/ 8 h 94"/>
                  <a:gd name="T44" fmla="*/ 426 w 1400"/>
                  <a:gd name="T45" fmla="*/ 4 h 94"/>
                  <a:gd name="T46" fmla="*/ 558 w 1400"/>
                  <a:gd name="T47" fmla="*/ 2 h 94"/>
                  <a:gd name="T48" fmla="*/ 698 w 1400"/>
                  <a:gd name="T49" fmla="*/ 0 h 94"/>
                  <a:gd name="T50" fmla="*/ 698 w 1400"/>
                  <a:gd name="T51" fmla="*/ 0 h 94"/>
                  <a:gd name="T52" fmla="*/ 840 w 1400"/>
                  <a:gd name="T53" fmla="*/ 2 h 94"/>
                  <a:gd name="T54" fmla="*/ 972 w 1400"/>
                  <a:gd name="T55" fmla="*/ 4 h 94"/>
                  <a:gd name="T56" fmla="*/ 1092 w 1400"/>
                  <a:gd name="T57" fmla="*/ 8 h 94"/>
                  <a:gd name="T58" fmla="*/ 1196 w 1400"/>
                  <a:gd name="T59" fmla="*/ 14 h 94"/>
                  <a:gd name="T60" fmla="*/ 1280 w 1400"/>
                  <a:gd name="T61" fmla="*/ 22 h 94"/>
                  <a:gd name="T62" fmla="*/ 1344 w 1400"/>
                  <a:gd name="T63" fmla="*/ 30 h 94"/>
                  <a:gd name="T64" fmla="*/ 1368 w 1400"/>
                  <a:gd name="T65" fmla="*/ 34 h 94"/>
                  <a:gd name="T66" fmla="*/ 1386 w 1400"/>
                  <a:gd name="T67" fmla="*/ 38 h 94"/>
                  <a:gd name="T68" fmla="*/ 1396 w 1400"/>
                  <a:gd name="T69" fmla="*/ 42 h 94"/>
                  <a:gd name="T70" fmla="*/ 1398 w 1400"/>
                  <a:gd name="T71" fmla="*/ 46 h 94"/>
                  <a:gd name="T72" fmla="*/ 1400 w 1400"/>
                  <a:gd name="T73" fmla="*/ 48 h 94"/>
                  <a:gd name="T74" fmla="*/ 1400 w 1400"/>
                  <a:gd name="T75" fmla="*/ 48 h 94"/>
                  <a:gd name="T76" fmla="*/ 1398 w 1400"/>
                  <a:gd name="T77" fmla="*/ 50 h 94"/>
                  <a:gd name="T78" fmla="*/ 1396 w 1400"/>
                  <a:gd name="T79" fmla="*/ 52 h 94"/>
                  <a:gd name="T80" fmla="*/ 1386 w 1400"/>
                  <a:gd name="T81" fmla="*/ 56 h 94"/>
                  <a:gd name="T82" fmla="*/ 1368 w 1400"/>
                  <a:gd name="T83" fmla="*/ 60 h 94"/>
                  <a:gd name="T84" fmla="*/ 1344 w 1400"/>
                  <a:gd name="T85" fmla="*/ 64 h 94"/>
                  <a:gd name="T86" fmla="*/ 1280 w 1400"/>
                  <a:gd name="T87" fmla="*/ 72 h 94"/>
                  <a:gd name="T88" fmla="*/ 1196 w 1400"/>
                  <a:gd name="T89" fmla="*/ 80 h 94"/>
                  <a:gd name="T90" fmla="*/ 1092 w 1400"/>
                  <a:gd name="T91" fmla="*/ 86 h 94"/>
                  <a:gd name="T92" fmla="*/ 972 w 1400"/>
                  <a:gd name="T93" fmla="*/ 90 h 94"/>
                  <a:gd name="T94" fmla="*/ 840 w 1400"/>
                  <a:gd name="T95" fmla="*/ 92 h 94"/>
                  <a:gd name="T96" fmla="*/ 698 w 1400"/>
                  <a:gd name="T9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0" h="94">
                    <a:moveTo>
                      <a:pt x="698" y="94"/>
                    </a:moveTo>
                    <a:lnTo>
                      <a:pt x="698" y="94"/>
                    </a:lnTo>
                    <a:lnTo>
                      <a:pt x="558" y="92"/>
                    </a:lnTo>
                    <a:lnTo>
                      <a:pt x="426" y="90"/>
                    </a:lnTo>
                    <a:lnTo>
                      <a:pt x="308" y="86"/>
                    </a:lnTo>
                    <a:lnTo>
                      <a:pt x="204" y="80"/>
                    </a:lnTo>
                    <a:lnTo>
                      <a:pt x="120" y="72"/>
                    </a:lnTo>
                    <a:lnTo>
                      <a:pt x="56" y="64"/>
                    </a:lnTo>
                    <a:lnTo>
                      <a:pt x="32" y="60"/>
                    </a:lnTo>
                    <a:lnTo>
                      <a:pt x="14" y="56"/>
                    </a:lnTo>
                    <a:lnTo>
                      <a:pt x="4" y="52"/>
                    </a:lnTo>
                    <a:lnTo>
                      <a:pt x="2" y="50"/>
                    </a:lnTo>
                    <a:lnTo>
                      <a:pt x="0" y="48"/>
                    </a:lnTo>
                    <a:lnTo>
                      <a:pt x="2" y="46"/>
                    </a:lnTo>
                    <a:lnTo>
                      <a:pt x="4" y="42"/>
                    </a:lnTo>
                    <a:lnTo>
                      <a:pt x="14" y="38"/>
                    </a:lnTo>
                    <a:lnTo>
                      <a:pt x="32" y="34"/>
                    </a:lnTo>
                    <a:lnTo>
                      <a:pt x="56" y="30"/>
                    </a:lnTo>
                    <a:lnTo>
                      <a:pt x="120" y="22"/>
                    </a:lnTo>
                    <a:lnTo>
                      <a:pt x="204" y="14"/>
                    </a:lnTo>
                    <a:lnTo>
                      <a:pt x="308" y="8"/>
                    </a:lnTo>
                    <a:lnTo>
                      <a:pt x="426" y="4"/>
                    </a:lnTo>
                    <a:lnTo>
                      <a:pt x="558" y="2"/>
                    </a:lnTo>
                    <a:lnTo>
                      <a:pt x="698" y="0"/>
                    </a:lnTo>
                    <a:lnTo>
                      <a:pt x="840" y="2"/>
                    </a:lnTo>
                    <a:lnTo>
                      <a:pt x="972" y="4"/>
                    </a:lnTo>
                    <a:lnTo>
                      <a:pt x="1092" y="8"/>
                    </a:lnTo>
                    <a:lnTo>
                      <a:pt x="1196" y="14"/>
                    </a:lnTo>
                    <a:lnTo>
                      <a:pt x="1280" y="22"/>
                    </a:lnTo>
                    <a:lnTo>
                      <a:pt x="1344" y="30"/>
                    </a:lnTo>
                    <a:lnTo>
                      <a:pt x="1368" y="34"/>
                    </a:lnTo>
                    <a:lnTo>
                      <a:pt x="1386" y="38"/>
                    </a:lnTo>
                    <a:lnTo>
                      <a:pt x="1396" y="42"/>
                    </a:lnTo>
                    <a:lnTo>
                      <a:pt x="1398" y="46"/>
                    </a:lnTo>
                    <a:lnTo>
                      <a:pt x="1400" y="48"/>
                    </a:lnTo>
                    <a:lnTo>
                      <a:pt x="1398" y="50"/>
                    </a:lnTo>
                    <a:lnTo>
                      <a:pt x="1396" y="52"/>
                    </a:lnTo>
                    <a:lnTo>
                      <a:pt x="1386" y="56"/>
                    </a:lnTo>
                    <a:lnTo>
                      <a:pt x="1368" y="60"/>
                    </a:lnTo>
                    <a:lnTo>
                      <a:pt x="1344" y="64"/>
                    </a:lnTo>
                    <a:lnTo>
                      <a:pt x="1280" y="72"/>
                    </a:lnTo>
                    <a:lnTo>
                      <a:pt x="1196" y="80"/>
                    </a:lnTo>
                    <a:lnTo>
                      <a:pt x="1092" y="86"/>
                    </a:lnTo>
                    <a:lnTo>
                      <a:pt x="972" y="90"/>
                    </a:lnTo>
                    <a:lnTo>
                      <a:pt x="840" y="92"/>
                    </a:lnTo>
                    <a:lnTo>
                      <a:pt x="698"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2" name="Freeform 447"/>
              <p:cNvSpPr>
                <a:spLocks noChangeArrowheads="1"/>
              </p:cNvSpPr>
              <p:nvPr/>
            </p:nvSpPr>
            <p:spPr bwMode="auto">
              <a:xfrm>
                <a:off x="68" y="4"/>
                <a:ext cx="1408" cy="94"/>
              </a:xfrm>
              <a:custGeom>
                <a:avLst/>
                <a:gdLst>
                  <a:gd name="T0" fmla="*/ 702 w 1408"/>
                  <a:gd name="T1" fmla="*/ 0 h 94"/>
                  <a:gd name="T2" fmla="*/ 702 w 1408"/>
                  <a:gd name="T3" fmla="*/ 0 h 94"/>
                  <a:gd name="T4" fmla="*/ 560 w 1408"/>
                  <a:gd name="T5" fmla="*/ 2 h 94"/>
                  <a:gd name="T6" fmla="*/ 428 w 1408"/>
                  <a:gd name="T7" fmla="*/ 4 h 94"/>
                  <a:gd name="T8" fmla="*/ 308 w 1408"/>
                  <a:gd name="T9" fmla="*/ 8 h 94"/>
                  <a:gd name="T10" fmla="*/ 204 w 1408"/>
                  <a:gd name="T11" fmla="*/ 14 h 94"/>
                  <a:gd name="T12" fmla="*/ 120 w 1408"/>
                  <a:gd name="T13" fmla="*/ 22 h 94"/>
                  <a:gd name="T14" fmla="*/ 54 w 1408"/>
                  <a:gd name="T15" fmla="*/ 30 h 94"/>
                  <a:gd name="T16" fmla="*/ 30 w 1408"/>
                  <a:gd name="T17" fmla="*/ 34 h 94"/>
                  <a:gd name="T18" fmla="*/ 14 w 1408"/>
                  <a:gd name="T19" fmla="*/ 38 h 94"/>
                  <a:gd name="T20" fmla="*/ 2 w 1408"/>
                  <a:gd name="T21" fmla="*/ 42 h 94"/>
                  <a:gd name="T22" fmla="*/ 0 w 1408"/>
                  <a:gd name="T23" fmla="*/ 46 h 94"/>
                  <a:gd name="T24" fmla="*/ 0 w 1408"/>
                  <a:gd name="T25" fmla="*/ 48 h 94"/>
                  <a:gd name="T26" fmla="*/ 0 w 1408"/>
                  <a:gd name="T27" fmla="*/ 48 h 94"/>
                  <a:gd name="T28" fmla="*/ 0 w 1408"/>
                  <a:gd name="T29" fmla="*/ 50 h 94"/>
                  <a:gd name="T30" fmla="*/ 2 w 1408"/>
                  <a:gd name="T31" fmla="*/ 52 h 94"/>
                  <a:gd name="T32" fmla="*/ 14 w 1408"/>
                  <a:gd name="T33" fmla="*/ 56 h 94"/>
                  <a:gd name="T34" fmla="*/ 30 w 1408"/>
                  <a:gd name="T35" fmla="*/ 60 h 94"/>
                  <a:gd name="T36" fmla="*/ 54 w 1408"/>
                  <a:gd name="T37" fmla="*/ 66 h 94"/>
                  <a:gd name="T38" fmla="*/ 120 w 1408"/>
                  <a:gd name="T39" fmla="*/ 72 h 94"/>
                  <a:gd name="T40" fmla="*/ 204 w 1408"/>
                  <a:gd name="T41" fmla="*/ 80 h 94"/>
                  <a:gd name="T42" fmla="*/ 308 w 1408"/>
                  <a:gd name="T43" fmla="*/ 86 h 94"/>
                  <a:gd name="T44" fmla="*/ 428 w 1408"/>
                  <a:gd name="T45" fmla="*/ 90 h 94"/>
                  <a:gd name="T46" fmla="*/ 560 w 1408"/>
                  <a:gd name="T47" fmla="*/ 92 h 94"/>
                  <a:gd name="T48" fmla="*/ 702 w 1408"/>
                  <a:gd name="T49" fmla="*/ 94 h 94"/>
                  <a:gd name="T50" fmla="*/ 702 w 1408"/>
                  <a:gd name="T51" fmla="*/ 94 h 94"/>
                  <a:gd name="T52" fmla="*/ 846 w 1408"/>
                  <a:gd name="T53" fmla="*/ 92 h 94"/>
                  <a:gd name="T54" fmla="*/ 978 w 1408"/>
                  <a:gd name="T55" fmla="*/ 90 h 94"/>
                  <a:gd name="T56" fmla="*/ 1098 w 1408"/>
                  <a:gd name="T57" fmla="*/ 86 h 94"/>
                  <a:gd name="T58" fmla="*/ 1202 w 1408"/>
                  <a:gd name="T59" fmla="*/ 80 h 94"/>
                  <a:gd name="T60" fmla="*/ 1288 w 1408"/>
                  <a:gd name="T61" fmla="*/ 72 h 94"/>
                  <a:gd name="T62" fmla="*/ 1354 w 1408"/>
                  <a:gd name="T63" fmla="*/ 66 h 94"/>
                  <a:gd name="T64" fmla="*/ 1378 w 1408"/>
                  <a:gd name="T65" fmla="*/ 60 h 94"/>
                  <a:gd name="T66" fmla="*/ 1394 w 1408"/>
                  <a:gd name="T67" fmla="*/ 56 h 94"/>
                  <a:gd name="T68" fmla="*/ 1406 w 1408"/>
                  <a:gd name="T69" fmla="*/ 52 h 94"/>
                  <a:gd name="T70" fmla="*/ 1408 w 1408"/>
                  <a:gd name="T71" fmla="*/ 50 h 94"/>
                  <a:gd name="T72" fmla="*/ 1408 w 1408"/>
                  <a:gd name="T73" fmla="*/ 48 h 94"/>
                  <a:gd name="T74" fmla="*/ 1408 w 1408"/>
                  <a:gd name="T75" fmla="*/ 48 h 94"/>
                  <a:gd name="T76" fmla="*/ 1408 w 1408"/>
                  <a:gd name="T77" fmla="*/ 46 h 94"/>
                  <a:gd name="T78" fmla="*/ 1406 w 1408"/>
                  <a:gd name="T79" fmla="*/ 42 h 94"/>
                  <a:gd name="T80" fmla="*/ 1394 w 1408"/>
                  <a:gd name="T81" fmla="*/ 38 h 94"/>
                  <a:gd name="T82" fmla="*/ 1378 w 1408"/>
                  <a:gd name="T83" fmla="*/ 34 h 94"/>
                  <a:gd name="T84" fmla="*/ 1354 w 1408"/>
                  <a:gd name="T85" fmla="*/ 30 h 94"/>
                  <a:gd name="T86" fmla="*/ 1288 w 1408"/>
                  <a:gd name="T87" fmla="*/ 22 h 94"/>
                  <a:gd name="T88" fmla="*/ 1202 w 1408"/>
                  <a:gd name="T89" fmla="*/ 14 h 94"/>
                  <a:gd name="T90" fmla="*/ 1098 w 1408"/>
                  <a:gd name="T91" fmla="*/ 8 h 94"/>
                  <a:gd name="T92" fmla="*/ 978 w 1408"/>
                  <a:gd name="T93" fmla="*/ 4 h 94"/>
                  <a:gd name="T94" fmla="*/ 846 w 1408"/>
                  <a:gd name="T95" fmla="*/ 2 h 94"/>
                  <a:gd name="T96" fmla="*/ 702 w 1408"/>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8" h="94">
                    <a:moveTo>
                      <a:pt x="702" y="0"/>
                    </a:moveTo>
                    <a:lnTo>
                      <a:pt x="702" y="0"/>
                    </a:lnTo>
                    <a:lnTo>
                      <a:pt x="560" y="2"/>
                    </a:lnTo>
                    <a:lnTo>
                      <a:pt x="428" y="4"/>
                    </a:lnTo>
                    <a:lnTo>
                      <a:pt x="308" y="8"/>
                    </a:lnTo>
                    <a:lnTo>
                      <a:pt x="204" y="14"/>
                    </a:lnTo>
                    <a:lnTo>
                      <a:pt x="120" y="22"/>
                    </a:lnTo>
                    <a:lnTo>
                      <a:pt x="54" y="30"/>
                    </a:lnTo>
                    <a:lnTo>
                      <a:pt x="30" y="34"/>
                    </a:lnTo>
                    <a:lnTo>
                      <a:pt x="14" y="38"/>
                    </a:lnTo>
                    <a:lnTo>
                      <a:pt x="2" y="42"/>
                    </a:lnTo>
                    <a:lnTo>
                      <a:pt x="0" y="46"/>
                    </a:lnTo>
                    <a:lnTo>
                      <a:pt x="0" y="48"/>
                    </a:lnTo>
                    <a:lnTo>
                      <a:pt x="0" y="50"/>
                    </a:lnTo>
                    <a:lnTo>
                      <a:pt x="2" y="52"/>
                    </a:lnTo>
                    <a:lnTo>
                      <a:pt x="14" y="56"/>
                    </a:lnTo>
                    <a:lnTo>
                      <a:pt x="30" y="60"/>
                    </a:lnTo>
                    <a:lnTo>
                      <a:pt x="54" y="66"/>
                    </a:lnTo>
                    <a:lnTo>
                      <a:pt x="120" y="72"/>
                    </a:lnTo>
                    <a:lnTo>
                      <a:pt x="204" y="80"/>
                    </a:lnTo>
                    <a:lnTo>
                      <a:pt x="308" y="86"/>
                    </a:lnTo>
                    <a:lnTo>
                      <a:pt x="428" y="90"/>
                    </a:lnTo>
                    <a:lnTo>
                      <a:pt x="560" y="92"/>
                    </a:lnTo>
                    <a:lnTo>
                      <a:pt x="702" y="94"/>
                    </a:lnTo>
                    <a:lnTo>
                      <a:pt x="846" y="92"/>
                    </a:lnTo>
                    <a:lnTo>
                      <a:pt x="978" y="90"/>
                    </a:lnTo>
                    <a:lnTo>
                      <a:pt x="1098" y="86"/>
                    </a:lnTo>
                    <a:lnTo>
                      <a:pt x="1202" y="80"/>
                    </a:lnTo>
                    <a:lnTo>
                      <a:pt x="1288" y="72"/>
                    </a:lnTo>
                    <a:lnTo>
                      <a:pt x="1354" y="66"/>
                    </a:lnTo>
                    <a:lnTo>
                      <a:pt x="1378" y="60"/>
                    </a:lnTo>
                    <a:lnTo>
                      <a:pt x="1394" y="56"/>
                    </a:lnTo>
                    <a:lnTo>
                      <a:pt x="1406" y="52"/>
                    </a:lnTo>
                    <a:lnTo>
                      <a:pt x="1408" y="50"/>
                    </a:lnTo>
                    <a:lnTo>
                      <a:pt x="1408" y="48"/>
                    </a:lnTo>
                    <a:lnTo>
                      <a:pt x="1408" y="46"/>
                    </a:lnTo>
                    <a:lnTo>
                      <a:pt x="1406" y="42"/>
                    </a:lnTo>
                    <a:lnTo>
                      <a:pt x="1394" y="38"/>
                    </a:lnTo>
                    <a:lnTo>
                      <a:pt x="1378" y="34"/>
                    </a:lnTo>
                    <a:lnTo>
                      <a:pt x="1354" y="30"/>
                    </a:lnTo>
                    <a:lnTo>
                      <a:pt x="1288" y="22"/>
                    </a:lnTo>
                    <a:lnTo>
                      <a:pt x="1202" y="14"/>
                    </a:lnTo>
                    <a:lnTo>
                      <a:pt x="1098" y="8"/>
                    </a:lnTo>
                    <a:lnTo>
                      <a:pt x="978" y="4"/>
                    </a:lnTo>
                    <a:lnTo>
                      <a:pt x="846" y="2"/>
                    </a:lnTo>
                    <a:lnTo>
                      <a:pt x="7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3" name="Freeform 448"/>
              <p:cNvSpPr>
                <a:spLocks noEditPoints="1" noChangeArrowheads="1"/>
              </p:cNvSpPr>
              <p:nvPr/>
            </p:nvSpPr>
            <p:spPr bwMode="auto">
              <a:xfrm>
                <a:off x="72" y="4"/>
                <a:ext cx="1400" cy="94"/>
              </a:xfrm>
              <a:custGeom>
                <a:avLst/>
                <a:gdLst>
                  <a:gd name="T0" fmla="*/ 698 w 1400"/>
                  <a:gd name="T1" fmla="*/ 94 h 94"/>
                  <a:gd name="T2" fmla="*/ 428 w 1400"/>
                  <a:gd name="T3" fmla="*/ 90 h 94"/>
                  <a:gd name="T4" fmla="*/ 208 w 1400"/>
                  <a:gd name="T5" fmla="*/ 80 h 94"/>
                  <a:gd name="T6" fmla="*/ 60 w 1400"/>
                  <a:gd name="T7" fmla="*/ 64 h 94"/>
                  <a:gd name="T8" fmla="*/ 20 w 1400"/>
                  <a:gd name="T9" fmla="*/ 56 h 94"/>
                  <a:gd name="T10" fmla="*/ 6 w 1400"/>
                  <a:gd name="T11" fmla="*/ 50 h 94"/>
                  <a:gd name="T12" fmla="*/ 6 w 1400"/>
                  <a:gd name="T13" fmla="*/ 48 h 94"/>
                  <a:gd name="T14" fmla="*/ 10 w 1400"/>
                  <a:gd name="T15" fmla="*/ 42 h 94"/>
                  <a:gd name="T16" fmla="*/ 36 w 1400"/>
                  <a:gd name="T17" fmla="*/ 34 h 94"/>
                  <a:gd name="T18" fmla="*/ 124 w 1400"/>
                  <a:gd name="T19" fmla="*/ 22 h 94"/>
                  <a:gd name="T20" fmla="*/ 310 w 1400"/>
                  <a:gd name="T21" fmla="*/ 10 h 94"/>
                  <a:gd name="T22" fmla="*/ 558 w 1400"/>
                  <a:gd name="T23" fmla="*/ 2 h 94"/>
                  <a:gd name="T24" fmla="*/ 698 w 1400"/>
                  <a:gd name="T25" fmla="*/ 2 h 94"/>
                  <a:gd name="T26" fmla="*/ 970 w 1400"/>
                  <a:gd name="T27" fmla="*/ 4 h 94"/>
                  <a:gd name="T28" fmla="*/ 1192 w 1400"/>
                  <a:gd name="T29" fmla="*/ 14 h 94"/>
                  <a:gd name="T30" fmla="*/ 1340 w 1400"/>
                  <a:gd name="T31" fmla="*/ 30 h 94"/>
                  <a:gd name="T32" fmla="*/ 1380 w 1400"/>
                  <a:gd name="T33" fmla="*/ 38 h 94"/>
                  <a:gd name="T34" fmla="*/ 1394 w 1400"/>
                  <a:gd name="T35" fmla="*/ 46 h 94"/>
                  <a:gd name="T36" fmla="*/ 1394 w 1400"/>
                  <a:gd name="T37" fmla="*/ 48 h 94"/>
                  <a:gd name="T38" fmla="*/ 1392 w 1400"/>
                  <a:gd name="T39" fmla="*/ 52 h 94"/>
                  <a:gd name="T40" fmla="*/ 1364 w 1400"/>
                  <a:gd name="T41" fmla="*/ 60 h 94"/>
                  <a:gd name="T42" fmla="*/ 1276 w 1400"/>
                  <a:gd name="T43" fmla="*/ 72 h 94"/>
                  <a:gd name="T44" fmla="*/ 1088 w 1400"/>
                  <a:gd name="T45" fmla="*/ 86 h 94"/>
                  <a:gd name="T46" fmla="*/ 840 w 1400"/>
                  <a:gd name="T47" fmla="*/ 92 h 94"/>
                  <a:gd name="T48" fmla="*/ 698 w 1400"/>
                  <a:gd name="T49" fmla="*/ 0 h 94"/>
                  <a:gd name="T50" fmla="*/ 558 w 1400"/>
                  <a:gd name="T51" fmla="*/ 2 h 94"/>
                  <a:gd name="T52" fmla="*/ 308 w 1400"/>
                  <a:gd name="T53" fmla="*/ 8 h 94"/>
                  <a:gd name="T54" fmla="*/ 120 w 1400"/>
                  <a:gd name="T55" fmla="*/ 22 h 94"/>
                  <a:gd name="T56" fmla="*/ 32 w 1400"/>
                  <a:gd name="T57" fmla="*/ 34 h 94"/>
                  <a:gd name="T58" fmla="*/ 4 w 1400"/>
                  <a:gd name="T59" fmla="*/ 42 h 94"/>
                  <a:gd name="T60" fmla="*/ 0 w 1400"/>
                  <a:gd name="T61" fmla="*/ 48 h 94"/>
                  <a:gd name="T62" fmla="*/ 2 w 1400"/>
                  <a:gd name="T63" fmla="*/ 50 h 94"/>
                  <a:gd name="T64" fmla="*/ 14 w 1400"/>
                  <a:gd name="T65" fmla="*/ 56 h 94"/>
                  <a:gd name="T66" fmla="*/ 56 w 1400"/>
                  <a:gd name="T67" fmla="*/ 64 h 94"/>
                  <a:gd name="T68" fmla="*/ 204 w 1400"/>
                  <a:gd name="T69" fmla="*/ 80 h 94"/>
                  <a:gd name="T70" fmla="*/ 426 w 1400"/>
                  <a:gd name="T71" fmla="*/ 90 h 94"/>
                  <a:gd name="T72" fmla="*/ 698 w 1400"/>
                  <a:gd name="T73" fmla="*/ 94 h 94"/>
                  <a:gd name="T74" fmla="*/ 840 w 1400"/>
                  <a:gd name="T75" fmla="*/ 92 h 94"/>
                  <a:gd name="T76" fmla="*/ 1092 w 1400"/>
                  <a:gd name="T77" fmla="*/ 86 h 94"/>
                  <a:gd name="T78" fmla="*/ 1280 w 1400"/>
                  <a:gd name="T79" fmla="*/ 72 h 94"/>
                  <a:gd name="T80" fmla="*/ 1368 w 1400"/>
                  <a:gd name="T81" fmla="*/ 60 h 94"/>
                  <a:gd name="T82" fmla="*/ 1396 w 1400"/>
                  <a:gd name="T83" fmla="*/ 52 h 94"/>
                  <a:gd name="T84" fmla="*/ 1400 w 1400"/>
                  <a:gd name="T85" fmla="*/ 48 h 94"/>
                  <a:gd name="T86" fmla="*/ 1398 w 1400"/>
                  <a:gd name="T87" fmla="*/ 46 h 94"/>
                  <a:gd name="T88" fmla="*/ 1386 w 1400"/>
                  <a:gd name="T89" fmla="*/ 38 h 94"/>
                  <a:gd name="T90" fmla="*/ 1344 w 1400"/>
                  <a:gd name="T91" fmla="*/ 30 h 94"/>
                  <a:gd name="T92" fmla="*/ 1196 w 1400"/>
                  <a:gd name="T93" fmla="*/ 14 h 94"/>
                  <a:gd name="T94" fmla="*/ 972 w 1400"/>
                  <a:gd name="T95" fmla="*/ 4 h 94"/>
                  <a:gd name="T96" fmla="*/ 698 w 140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0" h="94">
                    <a:moveTo>
                      <a:pt x="698" y="94"/>
                    </a:moveTo>
                    <a:lnTo>
                      <a:pt x="698" y="94"/>
                    </a:lnTo>
                    <a:lnTo>
                      <a:pt x="558" y="92"/>
                    </a:lnTo>
                    <a:lnTo>
                      <a:pt x="428" y="90"/>
                    </a:lnTo>
                    <a:lnTo>
                      <a:pt x="310" y="86"/>
                    </a:lnTo>
                    <a:lnTo>
                      <a:pt x="208" y="80"/>
                    </a:lnTo>
                    <a:lnTo>
                      <a:pt x="124" y="72"/>
                    </a:lnTo>
                    <a:lnTo>
                      <a:pt x="60" y="64"/>
                    </a:lnTo>
                    <a:lnTo>
                      <a:pt x="36" y="60"/>
                    </a:lnTo>
                    <a:lnTo>
                      <a:pt x="20" y="56"/>
                    </a:lnTo>
                    <a:lnTo>
                      <a:pt x="10" y="52"/>
                    </a:lnTo>
                    <a:lnTo>
                      <a:pt x="6" y="50"/>
                    </a:lnTo>
                    <a:lnTo>
                      <a:pt x="6" y="48"/>
                    </a:lnTo>
                    <a:lnTo>
                      <a:pt x="6" y="46"/>
                    </a:lnTo>
                    <a:lnTo>
                      <a:pt x="10" y="42"/>
                    </a:lnTo>
                    <a:lnTo>
                      <a:pt x="20" y="38"/>
                    </a:lnTo>
                    <a:lnTo>
                      <a:pt x="36" y="34"/>
                    </a:lnTo>
                    <a:lnTo>
                      <a:pt x="60" y="30"/>
                    </a:lnTo>
                    <a:lnTo>
                      <a:pt x="124" y="22"/>
                    </a:lnTo>
                    <a:lnTo>
                      <a:pt x="208" y="14"/>
                    </a:lnTo>
                    <a:lnTo>
                      <a:pt x="310" y="10"/>
                    </a:lnTo>
                    <a:lnTo>
                      <a:pt x="428" y="4"/>
                    </a:lnTo>
                    <a:lnTo>
                      <a:pt x="558" y="2"/>
                    </a:lnTo>
                    <a:lnTo>
                      <a:pt x="698" y="2"/>
                    </a:lnTo>
                    <a:lnTo>
                      <a:pt x="840" y="2"/>
                    </a:lnTo>
                    <a:lnTo>
                      <a:pt x="970" y="4"/>
                    </a:lnTo>
                    <a:lnTo>
                      <a:pt x="1088" y="10"/>
                    </a:lnTo>
                    <a:lnTo>
                      <a:pt x="1192" y="14"/>
                    </a:lnTo>
                    <a:lnTo>
                      <a:pt x="1276" y="22"/>
                    </a:lnTo>
                    <a:lnTo>
                      <a:pt x="1340" y="30"/>
                    </a:lnTo>
                    <a:lnTo>
                      <a:pt x="1364" y="34"/>
                    </a:lnTo>
                    <a:lnTo>
                      <a:pt x="1380" y="38"/>
                    </a:lnTo>
                    <a:lnTo>
                      <a:pt x="1392" y="42"/>
                    </a:lnTo>
                    <a:lnTo>
                      <a:pt x="1394" y="46"/>
                    </a:lnTo>
                    <a:lnTo>
                      <a:pt x="1394" y="48"/>
                    </a:lnTo>
                    <a:lnTo>
                      <a:pt x="1394" y="50"/>
                    </a:lnTo>
                    <a:lnTo>
                      <a:pt x="1392" y="52"/>
                    </a:lnTo>
                    <a:lnTo>
                      <a:pt x="1380" y="56"/>
                    </a:lnTo>
                    <a:lnTo>
                      <a:pt x="1364" y="60"/>
                    </a:lnTo>
                    <a:lnTo>
                      <a:pt x="1340" y="64"/>
                    </a:lnTo>
                    <a:lnTo>
                      <a:pt x="1276" y="72"/>
                    </a:lnTo>
                    <a:lnTo>
                      <a:pt x="1192" y="80"/>
                    </a:lnTo>
                    <a:lnTo>
                      <a:pt x="1088" y="86"/>
                    </a:lnTo>
                    <a:lnTo>
                      <a:pt x="970" y="90"/>
                    </a:lnTo>
                    <a:lnTo>
                      <a:pt x="840" y="92"/>
                    </a:lnTo>
                    <a:lnTo>
                      <a:pt x="698" y="94"/>
                    </a:lnTo>
                    <a:close/>
                    <a:moveTo>
                      <a:pt x="698" y="0"/>
                    </a:moveTo>
                    <a:lnTo>
                      <a:pt x="698" y="0"/>
                    </a:lnTo>
                    <a:lnTo>
                      <a:pt x="558" y="2"/>
                    </a:lnTo>
                    <a:lnTo>
                      <a:pt x="426" y="4"/>
                    </a:lnTo>
                    <a:lnTo>
                      <a:pt x="308" y="8"/>
                    </a:lnTo>
                    <a:lnTo>
                      <a:pt x="204" y="14"/>
                    </a:lnTo>
                    <a:lnTo>
                      <a:pt x="120" y="22"/>
                    </a:lnTo>
                    <a:lnTo>
                      <a:pt x="56" y="30"/>
                    </a:lnTo>
                    <a:lnTo>
                      <a:pt x="32" y="34"/>
                    </a:lnTo>
                    <a:lnTo>
                      <a:pt x="14" y="38"/>
                    </a:lnTo>
                    <a:lnTo>
                      <a:pt x="4" y="42"/>
                    </a:lnTo>
                    <a:lnTo>
                      <a:pt x="2" y="46"/>
                    </a:lnTo>
                    <a:lnTo>
                      <a:pt x="0" y="48"/>
                    </a:lnTo>
                    <a:lnTo>
                      <a:pt x="2" y="50"/>
                    </a:lnTo>
                    <a:lnTo>
                      <a:pt x="4" y="52"/>
                    </a:lnTo>
                    <a:lnTo>
                      <a:pt x="14" y="56"/>
                    </a:lnTo>
                    <a:lnTo>
                      <a:pt x="32" y="60"/>
                    </a:lnTo>
                    <a:lnTo>
                      <a:pt x="56" y="64"/>
                    </a:lnTo>
                    <a:lnTo>
                      <a:pt x="120" y="72"/>
                    </a:lnTo>
                    <a:lnTo>
                      <a:pt x="204" y="80"/>
                    </a:lnTo>
                    <a:lnTo>
                      <a:pt x="308" y="86"/>
                    </a:lnTo>
                    <a:lnTo>
                      <a:pt x="426" y="90"/>
                    </a:lnTo>
                    <a:lnTo>
                      <a:pt x="558" y="92"/>
                    </a:lnTo>
                    <a:lnTo>
                      <a:pt x="698" y="94"/>
                    </a:lnTo>
                    <a:lnTo>
                      <a:pt x="840" y="92"/>
                    </a:lnTo>
                    <a:lnTo>
                      <a:pt x="972" y="90"/>
                    </a:lnTo>
                    <a:lnTo>
                      <a:pt x="1092" y="86"/>
                    </a:lnTo>
                    <a:lnTo>
                      <a:pt x="1196" y="80"/>
                    </a:lnTo>
                    <a:lnTo>
                      <a:pt x="1280" y="72"/>
                    </a:lnTo>
                    <a:lnTo>
                      <a:pt x="1344" y="64"/>
                    </a:lnTo>
                    <a:lnTo>
                      <a:pt x="1368" y="60"/>
                    </a:lnTo>
                    <a:lnTo>
                      <a:pt x="1386" y="56"/>
                    </a:lnTo>
                    <a:lnTo>
                      <a:pt x="1396" y="52"/>
                    </a:lnTo>
                    <a:lnTo>
                      <a:pt x="1398" y="50"/>
                    </a:lnTo>
                    <a:lnTo>
                      <a:pt x="1400" y="48"/>
                    </a:lnTo>
                    <a:lnTo>
                      <a:pt x="1398" y="46"/>
                    </a:lnTo>
                    <a:lnTo>
                      <a:pt x="1396" y="42"/>
                    </a:lnTo>
                    <a:lnTo>
                      <a:pt x="1386" y="38"/>
                    </a:lnTo>
                    <a:lnTo>
                      <a:pt x="1368" y="34"/>
                    </a:lnTo>
                    <a:lnTo>
                      <a:pt x="1344" y="30"/>
                    </a:lnTo>
                    <a:lnTo>
                      <a:pt x="1280" y="22"/>
                    </a:lnTo>
                    <a:lnTo>
                      <a:pt x="1196" y="14"/>
                    </a:lnTo>
                    <a:lnTo>
                      <a:pt x="1092" y="8"/>
                    </a:lnTo>
                    <a:lnTo>
                      <a:pt x="972" y="4"/>
                    </a:lnTo>
                    <a:lnTo>
                      <a:pt x="840" y="2"/>
                    </a:lnTo>
                    <a:lnTo>
                      <a:pt x="698" y="0"/>
                    </a:lnTo>
                    <a:close/>
                  </a:path>
                </a:pathLst>
              </a:custGeom>
              <a:solidFill>
                <a:srgbClr val="C1BCB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4" name="Freeform 449"/>
              <p:cNvSpPr>
                <a:spLocks noChangeArrowheads="1"/>
              </p:cNvSpPr>
              <p:nvPr/>
            </p:nvSpPr>
            <p:spPr bwMode="auto">
              <a:xfrm>
                <a:off x="78" y="6"/>
                <a:ext cx="1388" cy="92"/>
              </a:xfrm>
              <a:custGeom>
                <a:avLst/>
                <a:gdLst>
                  <a:gd name="T0" fmla="*/ 692 w 1388"/>
                  <a:gd name="T1" fmla="*/ 92 h 92"/>
                  <a:gd name="T2" fmla="*/ 692 w 1388"/>
                  <a:gd name="T3" fmla="*/ 92 h 92"/>
                  <a:gd name="T4" fmla="*/ 552 w 1388"/>
                  <a:gd name="T5" fmla="*/ 90 h 92"/>
                  <a:gd name="T6" fmla="*/ 422 w 1388"/>
                  <a:gd name="T7" fmla="*/ 88 h 92"/>
                  <a:gd name="T8" fmla="*/ 304 w 1388"/>
                  <a:gd name="T9" fmla="*/ 84 h 92"/>
                  <a:gd name="T10" fmla="*/ 202 w 1388"/>
                  <a:gd name="T11" fmla="*/ 78 h 92"/>
                  <a:gd name="T12" fmla="*/ 118 w 1388"/>
                  <a:gd name="T13" fmla="*/ 70 h 92"/>
                  <a:gd name="T14" fmla="*/ 54 w 1388"/>
                  <a:gd name="T15" fmla="*/ 62 h 92"/>
                  <a:gd name="T16" fmla="*/ 30 w 1388"/>
                  <a:gd name="T17" fmla="*/ 58 h 92"/>
                  <a:gd name="T18" fmla="*/ 14 w 1388"/>
                  <a:gd name="T19" fmla="*/ 54 h 92"/>
                  <a:gd name="T20" fmla="*/ 4 w 1388"/>
                  <a:gd name="T21" fmla="*/ 50 h 92"/>
                  <a:gd name="T22" fmla="*/ 0 w 1388"/>
                  <a:gd name="T23" fmla="*/ 48 h 92"/>
                  <a:gd name="T24" fmla="*/ 0 w 1388"/>
                  <a:gd name="T25" fmla="*/ 46 h 92"/>
                  <a:gd name="T26" fmla="*/ 0 w 1388"/>
                  <a:gd name="T27" fmla="*/ 46 h 92"/>
                  <a:gd name="T28" fmla="*/ 0 w 1388"/>
                  <a:gd name="T29" fmla="*/ 44 h 92"/>
                  <a:gd name="T30" fmla="*/ 4 w 1388"/>
                  <a:gd name="T31" fmla="*/ 40 h 92"/>
                  <a:gd name="T32" fmla="*/ 14 w 1388"/>
                  <a:gd name="T33" fmla="*/ 36 h 92"/>
                  <a:gd name="T34" fmla="*/ 30 w 1388"/>
                  <a:gd name="T35" fmla="*/ 32 h 92"/>
                  <a:gd name="T36" fmla="*/ 54 w 1388"/>
                  <a:gd name="T37" fmla="*/ 28 h 92"/>
                  <a:gd name="T38" fmla="*/ 118 w 1388"/>
                  <a:gd name="T39" fmla="*/ 20 h 92"/>
                  <a:gd name="T40" fmla="*/ 202 w 1388"/>
                  <a:gd name="T41" fmla="*/ 12 h 92"/>
                  <a:gd name="T42" fmla="*/ 304 w 1388"/>
                  <a:gd name="T43" fmla="*/ 8 h 92"/>
                  <a:gd name="T44" fmla="*/ 422 w 1388"/>
                  <a:gd name="T45" fmla="*/ 2 h 92"/>
                  <a:gd name="T46" fmla="*/ 552 w 1388"/>
                  <a:gd name="T47" fmla="*/ 0 h 92"/>
                  <a:gd name="T48" fmla="*/ 692 w 1388"/>
                  <a:gd name="T49" fmla="*/ 0 h 92"/>
                  <a:gd name="T50" fmla="*/ 692 w 1388"/>
                  <a:gd name="T51" fmla="*/ 0 h 92"/>
                  <a:gd name="T52" fmla="*/ 834 w 1388"/>
                  <a:gd name="T53" fmla="*/ 0 h 92"/>
                  <a:gd name="T54" fmla="*/ 964 w 1388"/>
                  <a:gd name="T55" fmla="*/ 2 h 92"/>
                  <a:gd name="T56" fmla="*/ 1082 w 1388"/>
                  <a:gd name="T57" fmla="*/ 8 h 92"/>
                  <a:gd name="T58" fmla="*/ 1186 w 1388"/>
                  <a:gd name="T59" fmla="*/ 12 h 92"/>
                  <a:gd name="T60" fmla="*/ 1270 w 1388"/>
                  <a:gd name="T61" fmla="*/ 20 h 92"/>
                  <a:gd name="T62" fmla="*/ 1334 w 1388"/>
                  <a:gd name="T63" fmla="*/ 28 h 92"/>
                  <a:gd name="T64" fmla="*/ 1358 w 1388"/>
                  <a:gd name="T65" fmla="*/ 32 h 92"/>
                  <a:gd name="T66" fmla="*/ 1374 w 1388"/>
                  <a:gd name="T67" fmla="*/ 36 h 92"/>
                  <a:gd name="T68" fmla="*/ 1386 w 1388"/>
                  <a:gd name="T69" fmla="*/ 40 h 92"/>
                  <a:gd name="T70" fmla="*/ 1388 w 1388"/>
                  <a:gd name="T71" fmla="*/ 44 h 92"/>
                  <a:gd name="T72" fmla="*/ 1388 w 1388"/>
                  <a:gd name="T73" fmla="*/ 46 h 92"/>
                  <a:gd name="T74" fmla="*/ 1388 w 1388"/>
                  <a:gd name="T75" fmla="*/ 46 h 92"/>
                  <a:gd name="T76" fmla="*/ 1388 w 1388"/>
                  <a:gd name="T77" fmla="*/ 48 h 92"/>
                  <a:gd name="T78" fmla="*/ 1386 w 1388"/>
                  <a:gd name="T79" fmla="*/ 50 h 92"/>
                  <a:gd name="T80" fmla="*/ 1374 w 1388"/>
                  <a:gd name="T81" fmla="*/ 54 h 92"/>
                  <a:gd name="T82" fmla="*/ 1358 w 1388"/>
                  <a:gd name="T83" fmla="*/ 58 h 92"/>
                  <a:gd name="T84" fmla="*/ 1334 w 1388"/>
                  <a:gd name="T85" fmla="*/ 62 h 92"/>
                  <a:gd name="T86" fmla="*/ 1270 w 1388"/>
                  <a:gd name="T87" fmla="*/ 70 h 92"/>
                  <a:gd name="T88" fmla="*/ 1186 w 1388"/>
                  <a:gd name="T89" fmla="*/ 78 h 92"/>
                  <a:gd name="T90" fmla="*/ 1082 w 1388"/>
                  <a:gd name="T91" fmla="*/ 84 h 92"/>
                  <a:gd name="T92" fmla="*/ 964 w 1388"/>
                  <a:gd name="T93" fmla="*/ 88 h 92"/>
                  <a:gd name="T94" fmla="*/ 834 w 1388"/>
                  <a:gd name="T95" fmla="*/ 90 h 92"/>
                  <a:gd name="T96" fmla="*/ 692 w 1388"/>
                  <a:gd name="T9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8" h="92">
                    <a:moveTo>
                      <a:pt x="692" y="92"/>
                    </a:moveTo>
                    <a:lnTo>
                      <a:pt x="692" y="92"/>
                    </a:lnTo>
                    <a:lnTo>
                      <a:pt x="552" y="90"/>
                    </a:lnTo>
                    <a:lnTo>
                      <a:pt x="422" y="88"/>
                    </a:lnTo>
                    <a:lnTo>
                      <a:pt x="304" y="84"/>
                    </a:lnTo>
                    <a:lnTo>
                      <a:pt x="202" y="78"/>
                    </a:lnTo>
                    <a:lnTo>
                      <a:pt x="118" y="70"/>
                    </a:lnTo>
                    <a:lnTo>
                      <a:pt x="54" y="62"/>
                    </a:lnTo>
                    <a:lnTo>
                      <a:pt x="30" y="58"/>
                    </a:lnTo>
                    <a:lnTo>
                      <a:pt x="14" y="54"/>
                    </a:lnTo>
                    <a:lnTo>
                      <a:pt x="4" y="50"/>
                    </a:lnTo>
                    <a:lnTo>
                      <a:pt x="0" y="48"/>
                    </a:lnTo>
                    <a:lnTo>
                      <a:pt x="0" y="46"/>
                    </a:lnTo>
                    <a:lnTo>
                      <a:pt x="0" y="44"/>
                    </a:lnTo>
                    <a:lnTo>
                      <a:pt x="4" y="40"/>
                    </a:lnTo>
                    <a:lnTo>
                      <a:pt x="14" y="36"/>
                    </a:lnTo>
                    <a:lnTo>
                      <a:pt x="30" y="32"/>
                    </a:lnTo>
                    <a:lnTo>
                      <a:pt x="54" y="28"/>
                    </a:lnTo>
                    <a:lnTo>
                      <a:pt x="118" y="20"/>
                    </a:lnTo>
                    <a:lnTo>
                      <a:pt x="202" y="12"/>
                    </a:lnTo>
                    <a:lnTo>
                      <a:pt x="304" y="8"/>
                    </a:lnTo>
                    <a:lnTo>
                      <a:pt x="422" y="2"/>
                    </a:lnTo>
                    <a:lnTo>
                      <a:pt x="552" y="0"/>
                    </a:lnTo>
                    <a:lnTo>
                      <a:pt x="692" y="0"/>
                    </a:lnTo>
                    <a:lnTo>
                      <a:pt x="834" y="0"/>
                    </a:lnTo>
                    <a:lnTo>
                      <a:pt x="964" y="2"/>
                    </a:lnTo>
                    <a:lnTo>
                      <a:pt x="1082" y="8"/>
                    </a:lnTo>
                    <a:lnTo>
                      <a:pt x="1186" y="12"/>
                    </a:lnTo>
                    <a:lnTo>
                      <a:pt x="1270" y="20"/>
                    </a:lnTo>
                    <a:lnTo>
                      <a:pt x="1334" y="28"/>
                    </a:lnTo>
                    <a:lnTo>
                      <a:pt x="1358" y="32"/>
                    </a:lnTo>
                    <a:lnTo>
                      <a:pt x="1374" y="36"/>
                    </a:lnTo>
                    <a:lnTo>
                      <a:pt x="1386" y="40"/>
                    </a:lnTo>
                    <a:lnTo>
                      <a:pt x="1388" y="44"/>
                    </a:lnTo>
                    <a:lnTo>
                      <a:pt x="1388" y="46"/>
                    </a:lnTo>
                    <a:lnTo>
                      <a:pt x="1388" y="48"/>
                    </a:lnTo>
                    <a:lnTo>
                      <a:pt x="1386" y="50"/>
                    </a:lnTo>
                    <a:lnTo>
                      <a:pt x="1374" y="54"/>
                    </a:lnTo>
                    <a:lnTo>
                      <a:pt x="1358" y="58"/>
                    </a:lnTo>
                    <a:lnTo>
                      <a:pt x="1334" y="62"/>
                    </a:lnTo>
                    <a:lnTo>
                      <a:pt x="1270" y="70"/>
                    </a:lnTo>
                    <a:lnTo>
                      <a:pt x="1186" y="78"/>
                    </a:lnTo>
                    <a:lnTo>
                      <a:pt x="1082" y="84"/>
                    </a:lnTo>
                    <a:lnTo>
                      <a:pt x="964" y="88"/>
                    </a:lnTo>
                    <a:lnTo>
                      <a:pt x="834" y="90"/>
                    </a:lnTo>
                    <a:lnTo>
                      <a:pt x="692"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5" name="Freeform 450"/>
              <p:cNvSpPr>
                <a:spLocks noChangeArrowheads="1"/>
              </p:cNvSpPr>
              <p:nvPr/>
            </p:nvSpPr>
            <p:spPr bwMode="auto">
              <a:xfrm>
                <a:off x="72" y="4"/>
                <a:ext cx="1400" cy="94"/>
              </a:xfrm>
              <a:custGeom>
                <a:avLst/>
                <a:gdLst>
                  <a:gd name="T0" fmla="*/ 698 w 1400"/>
                  <a:gd name="T1" fmla="*/ 0 h 94"/>
                  <a:gd name="T2" fmla="*/ 698 w 1400"/>
                  <a:gd name="T3" fmla="*/ 0 h 94"/>
                  <a:gd name="T4" fmla="*/ 558 w 1400"/>
                  <a:gd name="T5" fmla="*/ 2 h 94"/>
                  <a:gd name="T6" fmla="*/ 426 w 1400"/>
                  <a:gd name="T7" fmla="*/ 4 h 94"/>
                  <a:gd name="T8" fmla="*/ 308 w 1400"/>
                  <a:gd name="T9" fmla="*/ 8 h 94"/>
                  <a:gd name="T10" fmla="*/ 204 w 1400"/>
                  <a:gd name="T11" fmla="*/ 14 h 94"/>
                  <a:gd name="T12" fmla="*/ 120 w 1400"/>
                  <a:gd name="T13" fmla="*/ 22 h 94"/>
                  <a:gd name="T14" fmla="*/ 56 w 1400"/>
                  <a:gd name="T15" fmla="*/ 30 h 94"/>
                  <a:gd name="T16" fmla="*/ 32 w 1400"/>
                  <a:gd name="T17" fmla="*/ 34 h 94"/>
                  <a:gd name="T18" fmla="*/ 14 w 1400"/>
                  <a:gd name="T19" fmla="*/ 38 h 94"/>
                  <a:gd name="T20" fmla="*/ 4 w 1400"/>
                  <a:gd name="T21" fmla="*/ 42 h 94"/>
                  <a:gd name="T22" fmla="*/ 2 w 1400"/>
                  <a:gd name="T23" fmla="*/ 46 h 94"/>
                  <a:gd name="T24" fmla="*/ 0 w 1400"/>
                  <a:gd name="T25" fmla="*/ 48 h 94"/>
                  <a:gd name="T26" fmla="*/ 0 w 1400"/>
                  <a:gd name="T27" fmla="*/ 48 h 94"/>
                  <a:gd name="T28" fmla="*/ 2 w 1400"/>
                  <a:gd name="T29" fmla="*/ 50 h 94"/>
                  <a:gd name="T30" fmla="*/ 4 w 1400"/>
                  <a:gd name="T31" fmla="*/ 52 h 94"/>
                  <a:gd name="T32" fmla="*/ 14 w 1400"/>
                  <a:gd name="T33" fmla="*/ 56 h 94"/>
                  <a:gd name="T34" fmla="*/ 32 w 1400"/>
                  <a:gd name="T35" fmla="*/ 60 h 94"/>
                  <a:gd name="T36" fmla="*/ 56 w 1400"/>
                  <a:gd name="T37" fmla="*/ 64 h 94"/>
                  <a:gd name="T38" fmla="*/ 120 w 1400"/>
                  <a:gd name="T39" fmla="*/ 72 h 94"/>
                  <a:gd name="T40" fmla="*/ 204 w 1400"/>
                  <a:gd name="T41" fmla="*/ 80 h 94"/>
                  <a:gd name="T42" fmla="*/ 308 w 1400"/>
                  <a:gd name="T43" fmla="*/ 86 h 94"/>
                  <a:gd name="T44" fmla="*/ 426 w 1400"/>
                  <a:gd name="T45" fmla="*/ 90 h 94"/>
                  <a:gd name="T46" fmla="*/ 558 w 1400"/>
                  <a:gd name="T47" fmla="*/ 92 h 94"/>
                  <a:gd name="T48" fmla="*/ 698 w 1400"/>
                  <a:gd name="T49" fmla="*/ 94 h 94"/>
                  <a:gd name="T50" fmla="*/ 698 w 1400"/>
                  <a:gd name="T51" fmla="*/ 94 h 94"/>
                  <a:gd name="T52" fmla="*/ 840 w 1400"/>
                  <a:gd name="T53" fmla="*/ 92 h 94"/>
                  <a:gd name="T54" fmla="*/ 972 w 1400"/>
                  <a:gd name="T55" fmla="*/ 90 h 94"/>
                  <a:gd name="T56" fmla="*/ 1092 w 1400"/>
                  <a:gd name="T57" fmla="*/ 86 h 94"/>
                  <a:gd name="T58" fmla="*/ 1196 w 1400"/>
                  <a:gd name="T59" fmla="*/ 80 h 94"/>
                  <a:gd name="T60" fmla="*/ 1280 w 1400"/>
                  <a:gd name="T61" fmla="*/ 72 h 94"/>
                  <a:gd name="T62" fmla="*/ 1344 w 1400"/>
                  <a:gd name="T63" fmla="*/ 64 h 94"/>
                  <a:gd name="T64" fmla="*/ 1368 w 1400"/>
                  <a:gd name="T65" fmla="*/ 60 h 94"/>
                  <a:gd name="T66" fmla="*/ 1386 w 1400"/>
                  <a:gd name="T67" fmla="*/ 56 h 94"/>
                  <a:gd name="T68" fmla="*/ 1396 w 1400"/>
                  <a:gd name="T69" fmla="*/ 52 h 94"/>
                  <a:gd name="T70" fmla="*/ 1398 w 1400"/>
                  <a:gd name="T71" fmla="*/ 50 h 94"/>
                  <a:gd name="T72" fmla="*/ 1400 w 1400"/>
                  <a:gd name="T73" fmla="*/ 48 h 94"/>
                  <a:gd name="T74" fmla="*/ 1400 w 1400"/>
                  <a:gd name="T75" fmla="*/ 48 h 94"/>
                  <a:gd name="T76" fmla="*/ 1398 w 1400"/>
                  <a:gd name="T77" fmla="*/ 46 h 94"/>
                  <a:gd name="T78" fmla="*/ 1396 w 1400"/>
                  <a:gd name="T79" fmla="*/ 42 h 94"/>
                  <a:gd name="T80" fmla="*/ 1386 w 1400"/>
                  <a:gd name="T81" fmla="*/ 38 h 94"/>
                  <a:gd name="T82" fmla="*/ 1368 w 1400"/>
                  <a:gd name="T83" fmla="*/ 34 h 94"/>
                  <a:gd name="T84" fmla="*/ 1344 w 1400"/>
                  <a:gd name="T85" fmla="*/ 30 h 94"/>
                  <a:gd name="T86" fmla="*/ 1280 w 1400"/>
                  <a:gd name="T87" fmla="*/ 22 h 94"/>
                  <a:gd name="T88" fmla="*/ 1196 w 1400"/>
                  <a:gd name="T89" fmla="*/ 14 h 94"/>
                  <a:gd name="T90" fmla="*/ 1092 w 1400"/>
                  <a:gd name="T91" fmla="*/ 8 h 94"/>
                  <a:gd name="T92" fmla="*/ 972 w 1400"/>
                  <a:gd name="T93" fmla="*/ 4 h 94"/>
                  <a:gd name="T94" fmla="*/ 840 w 1400"/>
                  <a:gd name="T95" fmla="*/ 2 h 94"/>
                  <a:gd name="T96" fmla="*/ 698 w 1400"/>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0" h="94">
                    <a:moveTo>
                      <a:pt x="698" y="0"/>
                    </a:moveTo>
                    <a:lnTo>
                      <a:pt x="698" y="0"/>
                    </a:lnTo>
                    <a:lnTo>
                      <a:pt x="558" y="2"/>
                    </a:lnTo>
                    <a:lnTo>
                      <a:pt x="426" y="4"/>
                    </a:lnTo>
                    <a:lnTo>
                      <a:pt x="308" y="8"/>
                    </a:lnTo>
                    <a:lnTo>
                      <a:pt x="204" y="14"/>
                    </a:lnTo>
                    <a:lnTo>
                      <a:pt x="120" y="22"/>
                    </a:lnTo>
                    <a:lnTo>
                      <a:pt x="56" y="30"/>
                    </a:lnTo>
                    <a:lnTo>
                      <a:pt x="32" y="34"/>
                    </a:lnTo>
                    <a:lnTo>
                      <a:pt x="14" y="38"/>
                    </a:lnTo>
                    <a:lnTo>
                      <a:pt x="4" y="42"/>
                    </a:lnTo>
                    <a:lnTo>
                      <a:pt x="2" y="46"/>
                    </a:lnTo>
                    <a:lnTo>
                      <a:pt x="0" y="48"/>
                    </a:lnTo>
                    <a:lnTo>
                      <a:pt x="2" y="50"/>
                    </a:lnTo>
                    <a:lnTo>
                      <a:pt x="4" y="52"/>
                    </a:lnTo>
                    <a:lnTo>
                      <a:pt x="14" y="56"/>
                    </a:lnTo>
                    <a:lnTo>
                      <a:pt x="32" y="60"/>
                    </a:lnTo>
                    <a:lnTo>
                      <a:pt x="56" y="64"/>
                    </a:lnTo>
                    <a:lnTo>
                      <a:pt x="120" y="72"/>
                    </a:lnTo>
                    <a:lnTo>
                      <a:pt x="204" y="80"/>
                    </a:lnTo>
                    <a:lnTo>
                      <a:pt x="308" y="86"/>
                    </a:lnTo>
                    <a:lnTo>
                      <a:pt x="426" y="90"/>
                    </a:lnTo>
                    <a:lnTo>
                      <a:pt x="558" y="92"/>
                    </a:lnTo>
                    <a:lnTo>
                      <a:pt x="698" y="94"/>
                    </a:lnTo>
                    <a:lnTo>
                      <a:pt x="840" y="92"/>
                    </a:lnTo>
                    <a:lnTo>
                      <a:pt x="972" y="90"/>
                    </a:lnTo>
                    <a:lnTo>
                      <a:pt x="1092" y="86"/>
                    </a:lnTo>
                    <a:lnTo>
                      <a:pt x="1196" y="80"/>
                    </a:lnTo>
                    <a:lnTo>
                      <a:pt x="1280" y="72"/>
                    </a:lnTo>
                    <a:lnTo>
                      <a:pt x="1344" y="64"/>
                    </a:lnTo>
                    <a:lnTo>
                      <a:pt x="1368" y="60"/>
                    </a:lnTo>
                    <a:lnTo>
                      <a:pt x="1386" y="56"/>
                    </a:lnTo>
                    <a:lnTo>
                      <a:pt x="1396" y="52"/>
                    </a:lnTo>
                    <a:lnTo>
                      <a:pt x="1398" y="50"/>
                    </a:lnTo>
                    <a:lnTo>
                      <a:pt x="1400" y="48"/>
                    </a:lnTo>
                    <a:lnTo>
                      <a:pt x="1398" y="46"/>
                    </a:lnTo>
                    <a:lnTo>
                      <a:pt x="1396" y="42"/>
                    </a:lnTo>
                    <a:lnTo>
                      <a:pt x="1386" y="38"/>
                    </a:lnTo>
                    <a:lnTo>
                      <a:pt x="1368" y="34"/>
                    </a:lnTo>
                    <a:lnTo>
                      <a:pt x="1344" y="30"/>
                    </a:lnTo>
                    <a:lnTo>
                      <a:pt x="1280" y="22"/>
                    </a:lnTo>
                    <a:lnTo>
                      <a:pt x="1196" y="14"/>
                    </a:lnTo>
                    <a:lnTo>
                      <a:pt x="1092" y="8"/>
                    </a:lnTo>
                    <a:lnTo>
                      <a:pt x="972" y="4"/>
                    </a:lnTo>
                    <a:lnTo>
                      <a:pt x="840" y="2"/>
                    </a:lnTo>
                    <a:lnTo>
                      <a:pt x="6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6" name="Freeform 451"/>
              <p:cNvSpPr>
                <a:spLocks noEditPoints="1" noChangeArrowheads="1"/>
              </p:cNvSpPr>
              <p:nvPr/>
            </p:nvSpPr>
            <p:spPr bwMode="auto">
              <a:xfrm>
                <a:off x="78" y="6"/>
                <a:ext cx="1388" cy="92"/>
              </a:xfrm>
              <a:custGeom>
                <a:avLst/>
                <a:gdLst>
                  <a:gd name="T0" fmla="*/ 692 w 1388"/>
                  <a:gd name="T1" fmla="*/ 90 h 92"/>
                  <a:gd name="T2" fmla="*/ 424 w 1388"/>
                  <a:gd name="T3" fmla="*/ 88 h 92"/>
                  <a:gd name="T4" fmla="*/ 206 w 1388"/>
                  <a:gd name="T5" fmla="*/ 78 h 92"/>
                  <a:gd name="T6" fmla="*/ 58 w 1388"/>
                  <a:gd name="T7" fmla="*/ 62 h 92"/>
                  <a:gd name="T8" fmla="*/ 18 w 1388"/>
                  <a:gd name="T9" fmla="*/ 54 h 92"/>
                  <a:gd name="T10" fmla="*/ 6 w 1388"/>
                  <a:gd name="T11" fmla="*/ 48 h 92"/>
                  <a:gd name="T12" fmla="*/ 4 w 1388"/>
                  <a:gd name="T13" fmla="*/ 46 h 92"/>
                  <a:gd name="T14" fmla="*/ 8 w 1388"/>
                  <a:gd name="T15" fmla="*/ 40 h 92"/>
                  <a:gd name="T16" fmla="*/ 36 w 1388"/>
                  <a:gd name="T17" fmla="*/ 32 h 92"/>
                  <a:gd name="T18" fmla="*/ 122 w 1388"/>
                  <a:gd name="T19" fmla="*/ 20 h 92"/>
                  <a:gd name="T20" fmla="*/ 308 w 1388"/>
                  <a:gd name="T21" fmla="*/ 8 h 92"/>
                  <a:gd name="T22" fmla="*/ 554 w 1388"/>
                  <a:gd name="T23" fmla="*/ 0 h 92"/>
                  <a:gd name="T24" fmla="*/ 692 w 1388"/>
                  <a:gd name="T25" fmla="*/ 0 h 92"/>
                  <a:gd name="T26" fmla="*/ 962 w 1388"/>
                  <a:gd name="T27" fmla="*/ 4 h 92"/>
                  <a:gd name="T28" fmla="*/ 1182 w 1388"/>
                  <a:gd name="T29" fmla="*/ 12 h 92"/>
                  <a:gd name="T30" fmla="*/ 1330 w 1388"/>
                  <a:gd name="T31" fmla="*/ 28 h 92"/>
                  <a:gd name="T32" fmla="*/ 1370 w 1388"/>
                  <a:gd name="T33" fmla="*/ 36 h 92"/>
                  <a:gd name="T34" fmla="*/ 1382 w 1388"/>
                  <a:gd name="T35" fmla="*/ 44 h 92"/>
                  <a:gd name="T36" fmla="*/ 1384 w 1388"/>
                  <a:gd name="T37" fmla="*/ 46 h 92"/>
                  <a:gd name="T38" fmla="*/ 1380 w 1388"/>
                  <a:gd name="T39" fmla="*/ 50 h 92"/>
                  <a:gd name="T40" fmla="*/ 1352 w 1388"/>
                  <a:gd name="T41" fmla="*/ 58 h 92"/>
                  <a:gd name="T42" fmla="*/ 1266 w 1388"/>
                  <a:gd name="T43" fmla="*/ 70 h 92"/>
                  <a:gd name="T44" fmla="*/ 1080 w 1388"/>
                  <a:gd name="T45" fmla="*/ 82 h 92"/>
                  <a:gd name="T46" fmla="*/ 832 w 1388"/>
                  <a:gd name="T47" fmla="*/ 90 h 92"/>
                  <a:gd name="T48" fmla="*/ 692 w 1388"/>
                  <a:gd name="T49" fmla="*/ 0 h 92"/>
                  <a:gd name="T50" fmla="*/ 552 w 1388"/>
                  <a:gd name="T51" fmla="*/ 0 h 92"/>
                  <a:gd name="T52" fmla="*/ 304 w 1388"/>
                  <a:gd name="T53" fmla="*/ 8 h 92"/>
                  <a:gd name="T54" fmla="*/ 118 w 1388"/>
                  <a:gd name="T55" fmla="*/ 20 h 92"/>
                  <a:gd name="T56" fmla="*/ 30 w 1388"/>
                  <a:gd name="T57" fmla="*/ 32 h 92"/>
                  <a:gd name="T58" fmla="*/ 4 w 1388"/>
                  <a:gd name="T59" fmla="*/ 40 h 92"/>
                  <a:gd name="T60" fmla="*/ 0 w 1388"/>
                  <a:gd name="T61" fmla="*/ 46 h 92"/>
                  <a:gd name="T62" fmla="*/ 0 w 1388"/>
                  <a:gd name="T63" fmla="*/ 48 h 92"/>
                  <a:gd name="T64" fmla="*/ 14 w 1388"/>
                  <a:gd name="T65" fmla="*/ 54 h 92"/>
                  <a:gd name="T66" fmla="*/ 54 w 1388"/>
                  <a:gd name="T67" fmla="*/ 62 h 92"/>
                  <a:gd name="T68" fmla="*/ 202 w 1388"/>
                  <a:gd name="T69" fmla="*/ 78 h 92"/>
                  <a:gd name="T70" fmla="*/ 422 w 1388"/>
                  <a:gd name="T71" fmla="*/ 88 h 92"/>
                  <a:gd name="T72" fmla="*/ 692 w 1388"/>
                  <a:gd name="T73" fmla="*/ 92 h 92"/>
                  <a:gd name="T74" fmla="*/ 834 w 1388"/>
                  <a:gd name="T75" fmla="*/ 90 h 92"/>
                  <a:gd name="T76" fmla="*/ 1082 w 1388"/>
                  <a:gd name="T77" fmla="*/ 84 h 92"/>
                  <a:gd name="T78" fmla="*/ 1270 w 1388"/>
                  <a:gd name="T79" fmla="*/ 70 h 92"/>
                  <a:gd name="T80" fmla="*/ 1358 w 1388"/>
                  <a:gd name="T81" fmla="*/ 58 h 92"/>
                  <a:gd name="T82" fmla="*/ 1386 w 1388"/>
                  <a:gd name="T83" fmla="*/ 50 h 92"/>
                  <a:gd name="T84" fmla="*/ 1388 w 1388"/>
                  <a:gd name="T85" fmla="*/ 46 h 92"/>
                  <a:gd name="T86" fmla="*/ 1388 w 1388"/>
                  <a:gd name="T87" fmla="*/ 44 h 92"/>
                  <a:gd name="T88" fmla="*/ 1374 w 1388"/>
                  <a:gd name="T89" fmla="*/ 36 h 92"/>
                  <a:gd name="T90" fmla="*/ 1334 w 1388"/>
                  <a:gd name="T91" fmla="*/ 28 h 92"/>
                  <a:gd name="T92" fmla="*/ 1186 w 1388"/>
                  <a:gd name="T93" fmla="*/ 12 h 92"/>
                  <a:gd name="T94" fmla="*/ 964 w 1388"/>
                  <a:gd name="T95" fmla="*/ 2 h 92"/>
                  <a:gd name="T96" fmla="*/ 692 w 1388"/>
                  <a:gd name="T9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8" h="92">
                    <a:moveTo>
                      <a:pt x="692" y="90"/>
                    </a:moveTo>
                    <a:lnTo>
                      <a:pt x="692" y="90"/>
                    </a:lnTo>
                    <a:lnTo>
                      <a:pt x="554" y="90"/>
                    </a:lnTo>
                    <a:lnTo>
                      <a:pt x="424" y="88"/>
                    </a:lnTo>
                    <a:lnTo>
                      <a:pt x="308" y="82"/>
                    </a:lnTo>
                    <a:lnTo>
                      <a:pt x="206" y="78"/>
                    </a:lnTo>
                    <a:lnTo>
                      <a:pt x="122" y="70"/>
                    </a:lnTo>
                    <a:lnTo>
                      <a:pt x="58" y="62"/>
                    </a:lnTo>
                    <a:lnTo>
                      <a:pt x="36" y="58"/>
                    </a:lnTo>
                    <a:lnTo>
                      <a:pt x="18" y="54"/>
                    </a:lnTo>
                    <a:lnTo>
                      <a:pt x="8" y="50"/>
                    </a:lnTo>
                    <a:lnTo>
                      <a:pt x="6" y="48"/>
                    </a:lnTo>
                    <a:lnTo>
                      <a:pt x="4" y="46"/>
                    </a:lnTo>
                    <a:lnTo>
                      <a:pt x="6" y="44"/>
                    </a:lnTo>
                    <a:lnTo>
                      <a:pt x="8" y="40"/>
                    </a:lnTo>
                    <a:lnTo>
                      <a:pt x="18" y="36"/>
                    </a:lnTo>
                    <a:lnTo>
                      <a:pt x="36" y="32"/>
                    </a:lnTo>
                    <a:lnTo>
                      <a:pt x="58" y="28"/>
                    </a:lnTo>
                    <a:lnTo>
                      <a:pt x="122" y="20"/>
                    </a:lnTo>
                    <a:lnTo>
                      <a:pt x="206" y="12"/>
                    </a:lnTo>
                    <a:lnTo>
                      <a:pt x="308" y="8"/>
                    </a:lnTo>
                    <a:lnTo>
                      <a:pt x="424" y="4"/>
                    </a:lnTo>
                    <a:lnTo>
                      <a:pt x="554" y="0"/>
                    </a:lnTo>
                    <a:lnTo>
                      <a:pt x="692" y="0"/>
                    </a:lnTo>
                    <a:lnTo>
                      <a:pt x="832" y="0"/>
                    </a:lnTo>
                    <a:lnTo>
                      <a:pt x="962" y="4"/>
                    </a:lnTo>
                    <a:lnTo>
                      <a:pt x="1080" y="8"/>
                    </a:lnTo>
                    <a:lnTo>
                      <a:pt x="1182" y="12"/>
                    </a:lnTo>
                    <a:lnTo>
                      <a:pt x="1266" y="20"/>
                    </a:lnTo>
                    <a:lnTo>
                      <a:pt x="1330" y="28"/>
                    </a:lnTo>
                    <a:lnTo>
                      <a:pt x="1352" y="32"/>
                    </a:lnTo>
                    <a:lnTo>
                      <a:pt x="1370" y="36"/>
                    </a:lnTo>
                    <a:lnTo>
                      <a:pt x="1380" y="40"/>
                    </a:lnTo>
                    <a:lnTo>
                      <a:pt x="1382" y="44"/>
                    </a:lnTo>
                    <a:lnTo>
                      <a:pt x="1384" y="46"/>
                    </a:lnTo>
                    <a:lnTo>
                      <a:pt x="1382" y="48"/>
                    </a:lnTo>
                    <a:lnTo>
                      <a:pt x="1380" y="50"/>
                    </a:lnTo>
                    <a:lnTo>
                      <a:pt x="1370" y="54"/>
                    </a:lnTo>
                    <a:lnTo>
                      <a:pt x="1352" y="58"/>
                    </a:lnTo>
                    <a:lnTo>
                      <a:pt x="1330" y="62"/>
                    </a:lnTo>
                    <a:lnTo>
                      <a:pt x="1266" y="70"/>
                    </a:lnTo>
                    <a:lnTo>
                      <a:pt x="1182" y="78"/>
                    </a:lnTo>
                    <a:lnTo>
                      <a:pt x="1080" y="82"/>
                    </a:lnTo>
                    <a:lnTo>
                      <a:pt x="962" y="88"/>
                    </a:lnTo>
                    <a:lnTo>
                      <a:pt x="832" y="90"/>
                    </a:lnTo>
                    <a:lnTo>
                      <a:pt x="692" y="90"/>
                    </a:lnTo>
                    <a:close/>
                    <a:moveTo>
                      <a:pt x="692" y="0"/>
                    </a:moveTo>
                    <a:lnTo>
                      <a:pt x="692" y="0"/>
                    </a:lnTo>
                    <a:lnTo>
                      <a:pt x="552" y="0"/>
                    </a:lnTo>
                    <a:lnTo>
                      <a:pt x="422" y="2"/>
                    </a:lnTo>
                    <a:lnTo>
                      <a:pt x="304" y="8"/>
                    </a:lnTo>
                    <a:lnTo>
                      <a:pt x="202" y="12"/>
                    </a:lnTo>
                    <a:lnTo>
                      <a:pt x="118" y="20"/>
                    </a:lnTo>
                    <a:lnTo>
                      <a:pt x="54" y="28"/>
                    </a:lnTo>
                    <a:lnTo>
                      <a:pt x="30" y="32"/>
                    </a:lnTo>
                    <a:lnTo>
                      <a:pt x="14" y="36"/>
                    </a:lnTo>
                    <a:lnTo>
                      <a:pt x="4" y="40"/>
                    </a:lnTo>
                    <a:lnTo>
                      <a:pt x="0" y="44"/>
                    </a:lnTo>
                    <a:lnTo>
                      <a:pt x="0" y="46"/>
                    </a:lnTo>
                    <a:lnTo>
                      <a:pt x="0" y="48"/>
                    </a:lnTo>
                    <a:lnTo>
                      <a:pt x="4" y="50"/>
                    </a:lnTo>
                    <a:lnTo>
                      <a:pt x="14" y="54"/>
                    </a:lnTo>
                    <a:lnTo>
                      <a:pt x="30" y="58"/>
                    </a:lnTo>
                    <a:lnTo>
                      <a:pt x="54" y="62"/>
                    </a:lnTo>
                    <a:lnTo>
                      <a:pt x="118" y="70"/>
                    </a:lnTo>
                    <a:lnTo>
                      <a:pt x="202" y="78"/>
                    </a:lnTo>
                    <a:lnTo>
                      <a:pt x="304" y="84"/>
                    </a:lnTo>
                    <a:lnTo>
                      <a:pt x="422" y="88"/>
                    </a:lnTo>
                    <a:lnTo>
                      <a:pt x="552" y="90"/>
                    </a:lnTo>
                    <a:lnTo>
                      <a:pt x="692" y="92"/>
                    </a:lnTo>
                    <a:lnTo>
                      <a:pt x="834" y="90"/>
                    </a:lnTo>
                    <a:lnTo>
                      <a:pt x="964" y="88"/>
                    </a:lnTo>
                    <a:lnTo>
                      <a:pt x="1082" y="84"/>
                    </a:lnTo>
                    <a:lnTo>
                      <a:pt x="1186" y="78"/>
                    </a:lnTo>
                    <a:lnTo>
                      <a:pt x="1270" y="70"/>
                    </a:lnTo>
                    <a:lnTo>
                      <a:pt x="1334" y="62"/>
                    </a:lnTo>
                    <a:lnTo>
                      <a:pt x="1358" y="58"/>
                    </a:lnTo>
                    <a:lnTo>
                      <a:pt x="1374" y="54"/>
                    </a:lnTo>
                    <a:lnTo>
                      <a:pt x="1386" y="50"/>
                    </a:lnTo>
                    <a:lnTo>
                      <a:pt x="1388" y="48"/>
                    </a:lnTo>
                    <a:lnTo>
                      <a:pt x="1388" y="46"/>
                    </a:lnTo>
                    <a:lnTo>
                      <a:pt x="1388" y="44"/>
                    </a:lnTo>
                    <a:lnTo>
                      <a:pt x="1386" y="40"/>
                    </a:lnTo>
                    <a:lnTo>
                      <a:pt x="1374" y="36"/>
                    </a:lnTo>
                    <a:lnTo>
                      <a:pt x="1358" y="32"/>
                    </a:lnTo>
                    <a:lnTo>
                      <a:pt x="1334" y="28"/>
                    </a:lnTo>
                    <a:lnTo>
                      <a:pt x="1270" y="20"/>
                    </a:lnTo>
                    <a:lnTo>
                      <a:pt x="1186" y="12"/>
                    </a:lnTo>
                    <a:lnTo>
                      <a:pt x="1082" y="8"/>
                    </a:lnTo>
                    <a:lnTo>
                      <a:pt x="964" y="2"/>
                    </a:lnTo>
                    <a:lnTo>
                      <a:pt x="834" y="0"/>
                    </a:lnTo>
                    <a:lnTo>
                      <a:pt x="692" y="0"/>
                    </a:lnTo>
                    <a:close/>
                  </a:path>
                </a:pathLst>
              </a:custGeom>
              <a:solidFill>
                <a:srgbClr val="C1BCB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7" name="Freeform 452"/>
              <p:cNvSpPr>
                <a:spLocks noChangeArrowheads="1"/>
              </p:cNvSpPr>
              <p:nvPr/>
            </p:nvSpPr>
            <p:spPr bwMode="auto">
              <a:xfrm>
                <a:off x="82" y="6"/>
                <a:ext cx="1380" cy="90"/>
              </a:xfrm>
              <a:custGeom>
                <a:avLst/>
                <a:gdLst>
                  <a:gd name="T0" fmla="*/ 688 w 1380"/>
                  <a:gd name="T1" fmla="*/ 90 h 90"/>
                  <a:gd name="T2" fmla="*/ 688 w 1380"/>
                  <a:gd name="T3" fmla="*/ 90 h 90"/>
                  <a:gd name="T4" fmla="*/ 550 w 1380"/>
                  <a:gd name="T5" fmla="*/ 90 h 90"/>
                  <a:gd name="T6" fmla="*/ 420 w 1380"/>
                  <a:gd name="T7" fmla="*/ 88 h 90"/>
                  <a:gd name="T8" fmla="*/ 304 w 1380"/>
                  <a:gd name="T9" fmla="*/ 82 h 90"/>
                  <a:gd name="T10" fmla="*/ 202 w 1380"/>
                  <a:gd name="T11" fmla="*/ 78 h 90"/>
                  <a:gd name="T12" fmla="*/ 118 w 1380"/>
                  <a:gd name="T13" fmla="*/ 70 h 90"/>
                  <a:gd name="T14" fmla="*/ 54 w 1380"/>
                  <a:gd name="T15" fmla="*/ 62 h 90"/>
                  <a:gd name="T16" fmla="*/ 32 w 1380"/>
                  <a:gd name="T17" fmla="*/ 58 h 90"/>
                  <a:gd name="T18" fmla="*/ 14 w 1380"/>
                  <a:gd name="T19" fmla="*/ 54 h 90"/>
                  <a:gd name="T20" fmla="*/ 4 w 1380"/>
                  <a:gd name="T21" fmla="*/ 50 h 90"/>
                  <a:gd name="T22" fmla="*/ 2 w 1380"/>
                  <a:gd name="T23" fmla="*/ 48 h 90"/>
                  <a:gd name="T24" fmla="*/ 0 w 1380"/>
                  <a:gd name="T25" fmla="*/ 46 h 90"/>
                  <a:gd name="T26" fmla="*/ 0 w 1380"/>
                  <a:gd name="T27" fmla="*/ 46 h 90"/>
                  <a:gd name="T28" fmla="*/ 2 w 1380"/>
                  <a:gd name="T29" fmla="*/ 44 h 90"/>
                  <a:gd name="T30" fmla="*/ 4 w 1380"/>
                  <a:gd name="T31" fmla="*/ 40 h 90"/>
                  <a:gd name="T32" fmla="*/ 14 w 1380"/>
                  <a:gd name="T33" fmla="*/ 36 h 90"/>
                  <a:gd name="T34" fmla="*/ 32 w 1380"/>
                  <a:gd name="T35" fmla="*/ 32 h 90"/>
                  <a:gd name="T36" fmla="*/ 54 w 1380"/>
                  <a:gd name="T37" fmla="*/ 28 h 90"/>
                  <a:gd name="T38" fmla="*/ 118 w 1380"/>
                  <a:gd name="T39" fmla="*/ 20 h 90"/>
                  <a:gd name="T40" fmla="*/ 202 w 1380"/>
                  <a:gd name="T41" fmla="*/ 12 h 90"/>
                  <a:gd name="T42" fmla="*/ 304 w 1380"/>
                  <a:gd name="T43" fmla="*/ 8 h 90"/>
                  <a:gd name="T44" fmla="*/ 420 w 1380"/>
                  <a:gd name="T45" fmla="*/ 4 h 90"/>
                  <a:gd name="T46" fmla="*/ 550 w 1380"/>
                  <a:gd name="T47" fmla="*/ 0 h 90"/>
                  <a:gd name="T48" fmla="*/ 688 w 1380"/>
                  <a:gd name="T49" fmla="*/ 0 h 90"/>
                  <a:gd name="T50" fmla="*/ 688 w 1380"/>
                  <a:gd name="T51" fmla="*/ 0 h 90"/>
                  <a:gd name="T52" fmla="*/ 828 w 1380"/>
                  <a:gd name="T53" fmla="*/ 0 h 90"/>
                  <a:gd name="T54" fmla="*/ 958 w 1380"/>
                  <a:gd name="T55" fmla="*/ 4 h 90"/>
                  <a:gd name="T56" fmla="*/ 1076 w 1380"/>
                  <a:gd name="T57" fmla="*/ 8 h 90"/>
                  <a:gd name="T58" fmla="*/ 1178 w 1380"/>
                  <a:gd name="T59" fmla="*/ 12 h 90"/>
                  <a:gd name="T60" fmla="*/ 1262 w 1380"/>
                  <a:gd name="T61" fmla="*/ 20 h 90"/>
                  <a:gd name="T62" fmla="*/ 1326 w 1380"/>
                  <a:gd name="T63" fmla="*/ 28 h 90"/>
                  <a:gd name="T64" fmla="*/ 1348 w 1380"/>
                  <a:gd name="T65" fmla="*/ 32 h 90"/>
                  <a:gd name="T66" fmla="*/ 1366 w 1380"/>
                  <a:gd name="T67" fmla="*/ 36 h 90"/>
                  <a:gd name="T68" fmla="*/ 1376 w 1380"/>
                  <a:gd name="T69" fmla="*/ 40 h 90"/>
                  <a:gd name="T70" fmla="*/ 1378 w 1380"/>
                  <a:gd name="T71" fmla="*/ 44 h 90"/>
                  <a:gd name="T72" fmla="*/ 1380 w 1380"/>
                  <a:gd name="T73" fmla="*/ 46 h 90"/>
                  <a:gd name="T74" fmla="*/ 1380 w 1380"/>
                  <a:gd name="T75" fmla="*/ 46 h 90"/>
                  <a:gd name="T76" fmla="*/ 1378 w 1380"/>
                  <a:gd name="T77" fmla="*/ 48 h 90"/>
                  <a:gd name="T78" fmla="*/ 1376 w 1380"/>
                  <a:gd name="T79" fmla="*/ 50 h 90"/>
                  <a:gd name="T80" fmla="*/ 1366 w 1380"/>
                  <a:gd name="T81" fmla="*/ 54 h 90"/>
                  <a:gd name="T82" fmla="*/ 1348 w 1380"/>
                  <a:gd name="T83" fmla="*/ 58 h 90"/>
                  <a:gd name="T84" fmla="*/ 1326 w 1380"/>
                  <a:gd name="T85" fmla="*/ 62 h 90"/>
                  <a:gd name="T86" fmla="*/ 1262 w 1380"/>
                  <a:gd name="T87" fmla="*/ 70 h 90"/>
                  <a:gd name="T88" fmla="*/ 1178 w 1380"/>
                  <a:gd name="T89" fmla="*/ 78 h 90"/>
                  <a:gd name="T90" fmla="*/ 1076 w 1380"/>
                  <a:gd name="T91" fmla="*/ 82 h 90"/>
                  <a:gd name="T92" fmla="*/ 958 w 1380"/>
                  <a:gd name="T93" fmla="*/ 88 h 90"/>
                  <a:gd name="T94" fmla="*/ 828 w 1380"/>
                  <a:gd name="T95" fmla="*/ 90 h 90"/>
                  <a:gd name="T96" fmla="*/ 688 w 1380"/>
                  <a:gd name="T9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0" h="90">
                    <a:moveTo>
                      <a:pt x="688" y="90"/>
                    </a:moveTo>
                    <a:lnTo>
                      <a:pt x="688" y="90"/>
                    </a:lnTo>
                    <a:lnTo>
                      <a:pt x="550" y="90"/>
                    </a:lnTo>
                    <a:lnTo>
                      <a:pt x="420" y="88"/>
                    </a:lnTo>
                    <a:lnTo>
                      <a:pt x="304" y="82"/>
                    </a:lnTo>
                    <a:lnTo>
                      <a:pt x="202" y="78"/>
                    </a:lnTo>
                    <a:lnTo>
                      <a:pt x="118" y="70"/>
                    </a:lnTo>
                    <a:lnTo>
                      <a:pt x="54" y="62"/>
                    </a:lnTo>
                    <a:lnTo>
                      <a:pt x="32" y="58"/>
                    </a:lnTo>
                    <a:lnTo>
                      <a:pt x="14" y="54"/>
                    </a:lnTo>
                    <a:lnTo>
                      <a:pt x="4" y="50"/>
                    </a:lnTo>
                    <a:lnTo>
                      <a:pt x="2" y="48"/>
                    </a:lnTo>
                    <a:lnTo>
                      <a:pt x="0" y="46"/>
                    </a:lnTo>
                    <a:lnTo>
                      <a:pt x="2" y="44"/>
                    </a:lnTo>
                    <a:lnTo>
                      <a:pt x="4" y="40"/>
                    </a:lnTo>
                    <a:lnTo>
                      <a:pt x="14" y="36"/>
                    </a:lnTo>
                    <a:lnTo>
                      <a:pt x="32" y="32"/>
                    </a:lnTo>
                    <a:lnTo>
                      <a:pt x="54" y="28"/>
                    </a:lnTo>
                    <a:lnTo>
                      <a:pt x="118" y="20"/>
                    </a:lnTo>
                    <a:lnTo>
                      <a:pt x="202" y="12"/>
                    </a:lnTo>
                    <a:lnTo>
                      <a:pt x="304" y="8"/>
                    </a:lnTo>
                    <a:lnTo>
                      <a:pt x="420" y="4"/>
                    </a:lnTo>
                    <a:lnTo>
                      <a:pt x="550" y="0"/>
                    </a:lnTo>
                    <a:lnTo>
                      <a:pt x="688" y="0"/>
                    </a:lnTo>
                    <a:lnTo>
                      <a:pt x="828" y="0"/>
                    </a:lnTo>
                    <a:lnTo>
                      <a:pt x="958" y="4"/>
                    </a:lnTo>
                    <a:lnTo>
                      <a:pt x="1076" y="8"/>
                    </a:lnTo>
                    <a:lnTo>
                      <a:pt x="1178" y="12"/>
                    </a:lnTo>
                    <a:lnTo>
                      <a:pt x="1262" y="20"/>
                    </a:lnTo>
                    <a:lnTo>
                      <a:pt x="1326" y="28"/>
                    </a:lnTo>
                    <a:lnTo>
                      <a:pt x="1348" y="32"/>
                    </a:lnTo>
                    <a:lnTo>
                      <a:pt x="1366" y="36"/>
                    </a:lnTo>
                    <a:lnTo>
                      <a:pt x="1376" y="40"/>
                    </a:lnTo>
                    <a:lnTo>
                      <a:pt x="1378" y="44"/>
                    </a:lnTo>
                    <a:lnTo>
                      <a:pt x="1380" y="46"/>
                    </a:lnTo>
                    <a:lnTo>
                      <a:pt x="1378" y="48"/>
                    </a:lnTo>
                    <a:lnTo>
                      <a:pt x="1376" y="50"/>
                    </a:lnTo>
                    <a:lnTo>
                      <a:pt x="1366" y="54"/>
                    </a:lnTo>
                    <a:lnTo>
                      <a:pt x="1348" y="58"/>
                    </a:lnTo>
                    <a:lnTo>
                      <a:pt x="1326" y="62"/>
                    </a:lnTo>
                    <a:lnTo>
                      <a:pt x="1262" y="70"/>
                    </a:lnTo>
                    <a:lnTo>
                      <a:pt x="1178" y="78"/>
                    </a:lnTo>
                    <a:lnTo>
                      <a:pt x="1076" y="82"/>
                    </a:lnTo>
                    <a:lnTo>
                      <a:pt x="958" y="88"/>
                    </a:lnTo>
                    <a:lnTo>
                      <a:pt x="828" y="90"/>
                    </a:lnTo>
                    <a:lnTo>
                      <a:pt x="688"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8" name="Freeform 453"/>
              <p:cNvSpPr>
                <a:spLocks noChangeArrowheads="1"/>
              </p:cNvSpPr>
              <p:nvPr/>
            </p:nvSpPr>
            <p:spPr bwMode="auto">
              <a:xfrm>
                <a:off x="78" y="6"/>
                <a:ext cx="1388" cy="92"/>
              </a:xfrm>
              <a:custGeom>
                <a:avLst/>
                <a:gdLst>
                  <a:gd name="T0" fmla="*/ 692 w 1388"/>
                  <a:gd name="T1" fmla="*/ 0 h 92"/>
                  <a:gd name="T2" fmla="*/ 692 w 1388"/>
                  <a:gd name="T3" fmla="*/ 0 h 92"/>
                  <a:gd name="T4" fmla="*/ 552 w 1388"/>
                  <a:gd name="T5" fmla="*/ 0 h 92"/>
                  <a:gd name="T6" fmla="*/ 422 w 1388"/>
                  <a:gd name="T7" fmla="*/ 2 h 92"/>
                  <a:gd name="T8" fmla="*/ 304 w 1388"/>
                  <a:gd name="T9" fmla="*/ 8 h 92"/>
                  <a:gd name="T10" fmla="*/ 202 w 1388"/>
                  <a:gd name="T11" fmla="*/ 12 h 92"/>
                  <a:gd name="T12" fmla="*/ 118 w 1388"/>
                  <a:gd name="T13" fmla="*/ 20 h 92"/>
                  <a:gd name="T14" fmla="*/ 54 w 1388"/>
                  <a:gd name="T15" fmla="*/ 28 h 92"/>
                  <a:gd name="T16" fmla="*/ 30 w 1388"/>
                  <a:gd name="T17" fmla="*/ 32 h 92"/>
                  <a:gd name="T18" fmla="*/ 14 w 1388"/>
                  <a:gd name="T19" fmla="*/ 36 h 92"/>
                  <a:gd name="T20" fmla="*/ 4 w 1388"/>
                  <a:gd name="T21" fmla="*/ 40 h 92"/>
                  <a:gd name="T22" fmla="*/ 0 w 1388"/>
                  <a:gd name="T23" fmla="*/ 44 h 92"/>
                  <a:gd name="T24" fmla="*/ 0 w 1388"/>
                  <a:gd name="T25" fmla="*/ 46 h 92"/>
                  <a:gd name="T26" fmla="*/ 0 w 1388"/>
                  <a:gd name="T27" fmla="*/ 46 h 92"/>
                  <a:gd name="T28" fmla="*/ 0 w 1388"/>
                  <a:gd name="T29" fmla="*/ 48 h 92"/>
                  <a:gd name="T30" fmla="*/ 4 w 1388"/>
                  <a:gd name="T31" fmla="*/ 50 h 92"/>
                  <a:gd name="T32" fmla="*/ 14 w 1388"/>
                  <a:gd name="T33" fmla="*/ 54 h 92"/>
                  <a:gd name="T34" fmla="*/ 30 w 1388"/>
                  <a:gd name="T35" fmla="*/ 58 h 92"/>
                  <a:gd name="T36" fmla="*/ 54 w 1388"/>
                  <a:gd name="T37" fmla="*/ 62 h 92"/>
                  <a:gd name="T38" fmla="*/ 118 w 1388"/>
                  <a:gd name="T39" fmla="*/ 70 h 92"/>
                  <a:gd name="T40" fmla="*/ 202 w 1388"/>
                  <a:gd name="T41" fmla="*/ 78 h 92"/>
                  <a:gd name="T42" fmla="*/ 304 w 1388"/>
                  <a:gd name="T43" fmla="*/ 84 h 92"/>
                  <a:gd name="T44" fmla="*/ 422 w 1388"/>
                  <a:gd name="T45" fmla="*/ 88 h 92"/>
                  <a:gd name="T46" fmla="*/ 552 w 1388"/>
                  <a:gd name="T47" fmla="*/ 90 h 92"/>
                  <a:gd name="T48" fmla="*/ 692 w 1388"/>
                  <a:gd name="T49" fmla="*/ 92 h 92"/>
                  <a:gd name="T50" fmla="*/ 692 w 1388"/>
                  <a:gd name="T51" fmla="*/ 92 h 92"/>
                  <a:gd name="T52" fmla="*/ 834 w 1388"/>
                  <a:gd name="T53" fmla="*/ 90 h 92"/>
                  <a:gd name="T54" fmla="*/ 964 w 1388"/>
                  <a:gd name="T55" fmla="*/ 88 h 92"/>
                  <a:gd name="T56" fmla="*/ 1082 w 1388"/>
                  <a:gd name="T57" fmla="*/ 84 h 92"/>
                  <a:gd name="T58" fmla="*/ 1186 w 1388"/>
                  <a:gd name="T59" fmla="*/ 78 h 92"/>
                  <a:gd name="T60" fmla="*/ 1270 w 1388"/>
                  <a:gd name="T61" fmla="*/ 70 h 92"/>
                  <a:gd name="T62" fmla="*/ 1334 w 1388"/>
                  <a:gd name="T63" fmla="*/ 62 h 92"/>
                  <a:gd name="T64" fmla="*/ 1358 w 1388"/>
                  <a:gd name="T65" fmla="*/ 58 h 92"/>
                  <a:gd name="T66" fmla="*/ 1374 w 1388"/>
                  <a:gd name="T67" fmla="*/ 54 h 92"/>
                  <a:gd name="T68" fmla="*/ 1386 w 1388"/>
                  <a:gd name="T69" fmla="*/ 50 h 92"/>
                  <a:gd name="T70" fmla="*/ 1388 w 1388"/>
                  <a:gd name="T71" fmla="*/ 48 h 92"/>
                  <a:gd name="T72" fmla="*/ 1388 w 1388"/>
                  <a:gd name="T73" fmla="*/ 46 h 92"/>
                  <a:gd name="T74" fmla="*/ 1388 w 1388"/>
                  <a:gd name="T75" fmla="*/ 46 h 92"/>
                  <a:gd name="T76" fmla="*/ 1388 w 1388"/>
                  <a:gd name="T77" fmla="*/ 44 h 92"/>
                  <a:gd name="T78" fmla="*/ 1386 w 1388"/>
                  <a:gd name="T79" fmla="*/ 40 h 92"/>
                  <a:gd name="T80" fmla="*/ 1374 w 1388"/>
                  <a:gd name="T81" fmla="*/ 36 h 92"/>
                  <a:gd name="T82" fmla="*/ 1358 w 1388"/>
                  <a:gd name="T83" fmla="*/ 32 h 92"/>
                  <a:gd name="T84" fmla="*/ 1334 w 1388"/>
                  <a:gd name="T85" fmla="*/ 28 h 92"/>
                  <a:gd name="T86" fmla="*/ 1270 w 1388"/>
                  <a:gd name="T87" fmla="*/ 20 h 92"/>
                  <a:gd name="T88" fmla="*/ 1186 w 1388"/>
                  <a:gd name="T89" fmla="*/ 12 h 92"/>
                  <a:gd name="T90" fmla="*/ 1082 w 1388"/>
                  <a:gd name="T91" fmla="*/ 8 h 92"/>
                  <a:gd name="T92" fmla="*/ 964 w 1388"/>
                  <a:gd name="T93" fmla="*/ 2 h 92"/>
                  <a:gd name="T94" fmla="*/ 834 w 1388"/>
                  <a:gd name="T95" fmla="*/ 0 h 92"/>
                  <a:gd name="T96" fmla="*/ 692 w 1388"/>
                  <a:gd name="T9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8" h="92">
                    <a:moveTo>
                      <a:pt x="692" y="0"/>
                    </a:moveTo>
                    <a:lnTo>
                      <a:pt x="692" y="0"/>
                    </a:lnTo>
                    <a:lnTo>
                      <a:pt x="552" y="0"/>
                    </a:lnTo>
                    <a:lnTo>
                      <a:pt x="422" y="2"/>
                    </a:lnTo>
                    <a:lnTo>
                      <a:pt x="304" y="8"/>
                    </a:lnTo>
                    <a:lnTo>
                      <a:pt x="202" y="12"/>
                    </a:lnTo>
                    <a:lnTo>
                      <a:pt x="118" y="20"/>
                    </a:lnTo>
                    <a:lnTo>
                      <a:pt x="54" y="28"/>
                    </a:lnTo>
                    <a:lnTo>
                      <a:pt x="30" y="32"/>
                    </a:lnTo>
                    <a:lnTo>
                      <a:pt x="14" y="36"/>
                    </a:lnTo>
                    <a:lnTo>
                      <a:pt x="4" y="40"/>
                    </a:lnTo>
                    <a:lnTo>
                      <a:pt x="0" y="44"/>
                    </a:lnTo>
                    <a:lnTo>
                      <a:pt x="0" y="46"/>
                    </a:lnTo>
                    <a:lnTo>
                      <a:pt x="0" y="48"/>
                    </a:lnTo>
                    <a:lnTo>
                      <a:pt x="4" y="50"/>
                    </a:lnTo>
                    <a:lnTo>
                      <a:pt x="14" y="54"/>
                    </a:lnTo>
                    <a:lnTo>
                      <a:pt x="30" y="58"/>
                    </a:lnTo>
                    <a:lnTo>
                      <a:pt x="54" y="62"/>
                    </a:lnTo>
                    <a:lnTo>
                      <a:pt x="118" y="70"/>
                    </a:lnTo>
                    <a:lnTo>
                      <a:pt x="202" y="78"/>
                    </a:lnTo>
                    <a:lnTo>
                      <a:pt x="304" y="84"/>
                    </a:lnTo>
                    <a:lnTo>
                      <a:pt x="422" y="88"/>
                    </a:lnTo>
                    <a:lnTo>
                      <a:pt x="552" y="90"/>
                    </a:lnTo>
                    <a:lnTo>
                      <a:pt x="692" y="92"/>
                    </a:lnTo>
                    <a:lnTo>
                      <a:pt x="834" y="90"/>
                    </a:lnTo>
                    <a:lnTo>
                      <a:pt x="964" y="88"/>
                    </a:lnTo>
                    <a:lnTo>
                      <a:pt x="1082" y="84"/>
                    </a:lnTo>
                    <a:lnTo>
                      <a:pt x="1186" y="78"/>
                    </a:lnTo>
                    <a:lnTo>
                      <a:pt x="1270" y="70"/>
                    </a:lnTo>
                    <a:lnTo>
                      <a:pt x="1334" y="62"/>
                    </a:lnTo>
                    <a:lnTo>
                      <a:pt x="1358" y="58"/>
                    </a:lnTo>
                    <a:lnTo>
                      <a:pt x="1374" y="54"/>
                    </a:lnTo>
                    <a:lnTo>
                      <a:pt x="1386" y="50"/>
                    </a:lnTo>
                    <a:lnTo>
                      <a:pt x="1388" y="48"/>
                    </a:lnTo>
                    <a:lnTo>
                      <a:pt x="1388" y="46"/>
                    </a:lnTo>
                    <a:lnTo>
                      <a:pt x="1388" y="44"/>
                    </a:lnTo>
                    <a:lnTo>
                      <a:pt x="1386" y="40"/>
                    </a:lnTo>
                    <a:lnTo>
                      <a:pt x="1374" y="36"/>
                    </a:lnTo>
                    <a:lnTo>
                      <a:pt x="1358" y="32"/>
                    </a:lnTo>
                    <a:lnTo>
                      <a:pt x="1334" y="28"/>
                    </a:lnTo>
                    <a:lnTo>
                      <a:pt x="1270" y="20"/>
                    </a:lnTo>
                    <a:lnTo>
                      <a:pt x="1186" y="12"/>
                    </a:lnTo>
                    <a:lnTo>
                      <a:pt x="1082" y="8"/>
                    </a:lnTo>
                    <a:lnTo>
                      <a:pt x="964" y="2"/>
                    </a:lnTo>
                    <a:lnTo>
                      <a:pt x="834" y="0"/>
                    </a:lnTo>
                    <a:lnTo>
                      <a:pt x="6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49" name="Freeform 454"/>
              <p:cNvSpPr>
                <a:spLocks noEditPoints="1" noChangeArrowheads="1"/>
              </p:cNvSpPr>
              <p:nvPr/>
            </p:nvSpPr>
            <p:spPr bwMode="auto">
              <a:xfrm>
                <a:off x="82" y="6"/>
                <a:ext cx="1380" cy="90"/>
              </a:xfrm>
              <a:custGeom>
                <a:avLst/>
                <a:gdLst>
                  <a:gd name="T0" fmla="*/ 688 w 1380"/>
                  <a:gd name="T1" fmla="*/ 90 h 90"/>
                  <a:gd name="T2" fmla="*/ 422 w 1380"/>
                  <a:gd name="T3" fmla="*/ 86 h 90"/>
                  <a:gd name="T4" fmla="*/ 206 w 1380"/>
                  <a:gd name="T5" fmla="*/ 76 h 90"/>
                  <a:gd name="T6" fmla="*/ 60 w 1380"/>
                  <a:gd name="T7" fmla="*/ 62 h 90"/>
                  <a:gd name="T8" fmla="*/ 20 w 1380"/>
                  <a:gd name="T9" fmla="*/ 54 h 90"/>
                  <a:gd name="T10" fmla="*/ 6 w 1380"/>
                  <a:gd name="T11" fmla="*/ 48 h 90"/>
                  <a:gd name="T12" fmla="*/ 6 w 1380"/>
                  <a:gd name="T13" fmla="*/ 46 h 90"/>
                  <a:gd name="T14" fmla="*/ 10 w 1380"/>
                  <a:gd name="T15" fmla="*/ 40 h 90"/>
                  <a:gd name="T16" fmla="*/ 36 w 1380"/>
                  <a:gd name="T17" fmla="*/ 32 h 90"/>
                  <a:gd name="T18" fmla="*/ 122 w 1380"/>
                  <a:gd name="T19" fmla="*/ 20 h 90"/>
                  <a:gd name="T20" fmla="*/ 306 w 1380"/>
                  <a:gd name="T21" fmla="*/ 8 h 90"/>
                  <a:gd name="T22" fmla="*/ 550 w 1380"/>
                  <a:gd name="T23" fmla="*/ 0 h 90"/>
                  <a:gd name="T24" fmla="*/ 688 w 1380"/>
                  <a:gd name="T25" fmla="*/ 0 h 90"/>
                  <a:gd name="T26" fmla="*/ 956 w 1380"/>
                  <a:gd name="T27" fmla="*/ 4 h 90"/>
                  <a:gd name="T28" fmla="*/ 1174 w 1380"/>
                  <a:gd name="T29" fmla="*/ 14 h 90"/>
                  <a:gd name="T30" fmla="*/ 1320 w 1380"/>
                  <a:gd name="T31" fmla="*/ 28 h 90"/>
                  <a:gd name="T32" fmla="*/ 1360 w 1380"/>
                  <a:gd name="T33" fmla="*/ 36 h 90"/>
                  <a:gd name="T34" fmla="*/ 1374 w 1380"/>
                  <a:gd name="T35" fmla="*/ 44 h 90"/>
                  <a:gd name="T36" fmla="*/ 1374 w 1380"/>
                  <a:gd name="T37" fmla="*/ 46 h 90"/>
                  <a:gd name="T38" fmla="*/ 1370 w 1380"/>
                  <a:gd name="T39" fmla="*/ 50 h 90"/>
                  <a:gd name="T40" fmla="*/ 1344 w 1380"/>
                  <a:gd name="T41" fmla="*/ 58 h 90"/>
                  <a:gd name="T42" fmla="*/ 1258 w 1380"/>
                  <a:gd name="T43" fmla="*/ 70 h 90"/>
                  <a:gd name="T44" fmla="*/ 1074 w 1380"/>
                  <a:gd name="T45" fmla="*/ 82 h 90"/>
                  <a:gd name="T46" fmla="*/ 828 w 1380"/>
                  <a:gd name="T47" fmla="*/ 90 h 90"/>
                  <a:gd name="T48" fmla="*/ 688 w 1380"/>
                  <a:gd name="T49" fmla="*/ 0 h 90"/>
                  <a:gd name="T50" fmla="*/ 550 w 1380"/>
                  <a:gd name="T51" fmla="*/ 0 h 90"/>
                  <a:gd name="T52" fmla="*/ 304 w 1380"/>
                  <a:gd name="T53" fmla="*/ 8 h 90"/>
                  <a:gd name="T54" fmla="*/ 118 w 1380"/>
                  <a:gd name="T55" fmla="*/ 20 h 90"/>
                  <a:gd name="T56" fmla="*/ 32 w 1380"/>
                  <a:gd name="T57" fmla="*/ 32 h 90"/>
                  <a:gd name="T58" fmla="*/ 4 w 1380"/>
                  <a:gd name="T59" fmla="*/ 40 h 90"/>
                  <a:gd name="T60" fmla="*/ 0 w 1380"/>
                  <a:gd name="T61" fmla="*/ 46 h 90"/>
                  <a:gd name="T62" fmla="*/ 2 w 1380"/>
                  <a:gd name="T63" fmla="*/ 48 h 90"/>
                  <a:gd name="T64" fmla="*/ 14 w 1380"/>
                  <a:gd name="T65" fmla="*/ 54 h 90"/>
                  <a:gd name="T66" fmla="*/ 54 w 1380"/>
                  <a:gd name="T67" fmla="*/ 62 h 90"/>
                  <a:gd name="T68" fmla="*/ 202 w 1380"/>
                  <a:gd name="T69" fmla="*/ 78 h 90"/>
                  <a:gd name="T70" fmla="*/ 420 w 1380"/>
                  <a:gd name="T71" fmla="*/ 88 h 90"/>
                  <a:gd name="T72" fmla="*/ 688 w 1380"/>
                  <a:gd name="T73" fmla="*/ 90 h 90"/>
                  <a:gd name="T74" fmla="*/ 828 w 1380"/>
                  <a:gd name="T75" fmla="*/ 90 h 90"/>
                  <a:gd name="T76" fmla="*/ 1076 w 1380"/>
                  <a:gd name="T77" fmla="*/ 82 h 90"/>
                  <a:gd name="T78" fmla="*/ 1262 w 1380"/>
                  <a:gd name="T79" fmla="*/ 70 h 90"/>
                  <a:gd name="T80" fmla="*/ 1348 w 1380"/>
                  <a:gd name="T81" fmla="*/ 58 h 90"/>
                  <a:gd name="T82" fmla="*/ 1376 w 1380"/>
                  <a:gd name="T83" fmla="*/ 50 h 90"/>
                  <a:gd name="T84" fmla="*/ 1380 w 1380"/>
                  <a:gd name="T85" fmla="*/ 46 h 90"/>
                  <a:gd name="T86" fmla="*/ 1378 w 1380"/>
                  <a:gd name="T87" fmla="*/ 44 h 90"/>
                  <a:gd name="T88" fmla="*/ 1366 w 1380"/>
                  <a:gd name="T89" fmla="*/ 36 h 90"/>
                  <a:gd name="T90" fmla="*/ 1326 w 1380"/>
                  <a:gd name="T91" fmla="*/ 28 h 90"/>
                  <a:gd name="T92" fmla="*/ 1178 w 1380"/>
                  <a:gd name="T93" fmla="*/ 12 h 90"/>
                  <a:gd name="T94" fmla="*/ 958 w 1380"/>
                  <a:gd name="T95" fmla="*/ 4 h 90"/>
                  <a:gd name="T96" fmla="*/ 688 w 1380"/>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0" h="90">
                    <a:moveTo>
                      <a:pt x="688" y="90"/>
                    </a:moveTo>
                    <a:lnTo>
                      <a:pt x="688" y="90"/>
                    </a:lnTo>
                    <a:lnTo>
                      <a:pt x="550" y="90"/>
                    </a:lnTo>
                    <a:lnTo>
                      <a:pt x="422" y="86"/>
                    </a:lnTo>
                    <a:lnTo>
                      <a:pt x="306" y="82"/>
                    </a:lnTo>
                    <a:lnTo>
                      <a:pt x="206" y="76"/>
                    </a:lnTo>
                    <a:lnTo>
                      <a:pt x="122" y="70"/>
                    </a:lnTo>
                    <a:lnTo>
                      <a:pt x="60" y="62"/>
                    </a:lnTo>
                    <a:lnTo>
                      <a:pt x="36" y="58"/>
                    </a:lnTo>
                    <a:lnTo>
                      <a:pt x="20" y="54"/>
                    </a:lnTo>
                    <a:lnTo>
                      <a:pt x="10" y="50"/>
                    </a:lnTo>
                    <a:lnTo>
                      <a:pt x="6" y="48"/>
                    </a:lnTo>
                    <a:lnTo>
                      <a:pt x="6" y="46"/>
                    </a:lnTo>
                    <a:lnTo>
                      <a:pt x="6" y="44"/>
                    </a:lnTo>
                    <a:lnTo>
                      <a:pt x="10" y="40"/>
                    </a:lnTo>
                    <a:lnTo>
                      <a:pt x="20" y="36"/>
                    </a:lnTo>
                    <a:lnTo>
                      <a:pt x="36" y="32"/>
                    </a:lnTo>
                    <a:lnTo>
                      <a:pt x="60" y="28"/>
                    </a:lnTo>
                    <a:lnTo>
                      <a:pt x="122" y="20"/>
                    </a:lnTo>
                    <a:lnTo>
                      <a:pt x="206" y="14"/>
                    </a:lnTo>
                    <a:lnTo>
                      <a:pt x="306" y="8"/>
                    </a:lnTo>
                    <a:lnTo>
                      <a:pt x="422" y="4"/>
                    </a:lnTo>
                    <a:lnTo>
                      <a:pt x="550" y="0"/>
                    </a:lnTo>
                    <a:lnTo>
                      <a:pt x="688" y="0"/>
                    </a:lnTo>
                    <a:lnTo>
                      <a:pt x="828" y="0"/>
                    </a:lnTo>
                    <a:lnTo>
                      <a:pt x="956" y="4"/>
                    </a:lnTo>
                    <a:lnTo>
                      <a:pt x="1074" y="8"/>
                    </a:lnTo>
                    <a:lnTo>
                      <a:pt x="1174" y="14"/>
                    </a:lnTo>
                    <a:lnTo>
                      <a:pt x="1258" y="20"/>
                    </a:lnTo>
                    <a:lnTo>
                      <a:pt x="1320" y="28"/>
                    </a:lnTo>
                    <a:lnTo>
                      <a:pt x="1344" y="32"/>
                    </a:lnTo>
                    <a:lnTo>
                      <a:pt x="1360" y="36"/>
                    </a:lnTo>
                    <a:lnTo>
                      <a:pt x="1370" y="40"/>
                    </a:lnTo>
                    <a:lnTo>
                      <a:pt x="1374" y="44"/>
                    </a:lnTo>
                    <a:lnTo>
                      <a:pt x="1374" y="46"/>
                    </a:lnTo>
                    <a:lnTo>
                      <a:pt x="1374" y="48"/>
                    </a:lnTo>
                    <a:lnTo>
                      <a:pt x="1370" y="50"/>
                    </a:lnTo>
                    <a:lnTo>
                      <a:pt x="1360" y="54"/>
                    </a:lnTo>
                    <a:lnTo>
                      <a:pt x="1344" y="58"/>
                    </a:lnTo>
                    <a:lnTo>
                      <a:pt x="1320" y="62"/>
                    </a:lnTo>
                    <a:lnTo>
                      <a:pt x="1258" y="70"/>
                    </a:lnTo>
                    <a:lnTo>
                      <a:pt x="1174" y="76"/>
                    </a:lnTo>
                    <a:lnTo>
                      <a:pt x="1074" y="82"/>
                    </a:lnTo>
                    <a:lnTo>
                      <a:pt x="956" y="86"/>
                    </a:lnTo>
                    <a:lnTo>
                      <a:pt x="828" y="90"/>
                    </a:lnTo>
                    <a:lnTo>
                      <a:pt x="688" y="90"/>
                    </a:lnTo>
                    <a:close/>
                    <a:moveTo>
                      <a:pt x="688" y="0"/>
                    </a:moveTo>
                    <a:lnTo>
                      <a:pt x="688" y="0"/>
                    </a:lnTo>
                    <a:lnTo>
                      <a:pt x="550" y="0"/>
                    </a:lnTo>
                    <a:lnTo>
                      <a:pt x="420" y="4"/>
                    </a:lnTo>
                    <a:lnTo>
                      <a:pt x="304" y="8"/>
                    </a:lnTo>
                    <a:lnTo>
                      <a:pt x="202" y="12"/>
                    </a:lnTo>
                    <a:lnTo>
                      <a:pt x="118" y="20"/>
                    </a:lnTo>
                    <a:lnTo>
                      <a:pt x="54" y="28"/>
                    </a:lnTo>
                    <a:lnTo>
                      <a:pt x="32" y="32"/>
                    </a:lnTo>
                    <a:lnTo>
                      <a:pt x="14" y="36"/>
                    </a:lnTo>
                    <a:lnTo>
                      <a:pt x="4" y="40"/>
                    </a:lnTo>
                    <a:lnTo>
                      <a:pt x="2" y="44"/>
                    </a:lnTo>
                    <a:lnTo>
                      <a:pt x="0" y="46"/>
                    </a:lnTo>
                    <a:lnTo>
                      <a:pt x="2" y="48"/>
                    </a:lnTo>
                    <a:lnTo>
                      <a:pt x="4" y="50"/>
                    </a:lnTo>
                    <a:lnTo>
                      <a:pt x="14" y="54"/>
                    </a:lnTo>
                    <a:lnTo>
                      <a:pt x="32" y="58"/>
                    </a:lnTo>
                    <a:lnTo>
                      <a:pt x="54" y="62"/>
                    </a:lnTo>
                    <a:lnTo>
                      <a:pt x="118" y="70"/>
                    </a:lnTo>
                    <a:lnTo>
                      <a:pt x="202" y="78"/>
                    </a:lnTo>
                    <a:lnTo>
                      <a:pt x="304" y="82"/>
                    </a:lnTo>
                    <a:lnTo>
                      <a:pt x="420" y="88"/>
                    </a:lnTo>
                    <a:lnTo>
                      <a:pt x="550" y="90"/>
                    </a:lnTo>
                    <a:lnTo>
                      <a:pt x="688" y="90"/>
                    </a:lnTo>
                    <a:lnTo>
                      <a:pt x="828" y="90"/>
                    </a:lnTo>
                    <a:lnTo>
                      <a:pt x="958" y="88"/>
                    </a:lnTo>
                    <a:lnTo>
                      <a:pt x="1076" y="82"/>
                    </a:lnTo>
                    <a:lnTo>
                      <a:pt x="1178" y="78"/>
                    </a:lnTo>
                    <a:lnTo>
                      <a:pt x="1262" y="70"/>
                    </a:lnTo>
                    <a:lnTo>
                      <a:pt x="1326" y="62"/>
                    </a:lnTo>
                    <a:lnTo>
                      <a:pt x="1348" y="58"/>
                    </a:lnTo>
                    <a:lnTo>
                      <a:pt x="1366" y="54"/>
                    </a:lnTo>
                    <a:lnTo>
                      <a:pt x="1376" y="50"/>
                    </a:lnTo>
                    <a:lnTo>
                      <a:pt x="1378" y="48"/>
                    </a:lnTo>
                    <a:lnTo>
                      <a:pt x="1380" y="46"/>
                    </a:lnTo>
                    <a:lnTo>
                      <a:pt x="1378" y="44"/>
                    </a:lnTo>
                    <a:lnTo>
                      <a:pt x="1376" y="40"/>
                    </a:lnTo>
                    <a:lnTo>
                      <a:pt x="1366" y="36"/>
                    </a:lnTo>
                    <a:lnTo>
                      <a:pt x="1348" y="32"/>
                    </a:lnTo>
                    <a:lnTo>
                      <a:pt x="1326" y="28"/>
                    </a:lnTo>
                    <a:lnTo>
                      <a:pt x="1262" y="20"/>
                    </a:lnTo>
                    <a:lnTo>
                      <a:pt x="1178" y="12"/>
                    </a:lnTo>
                    <a:lnTo>
                      <a:pt x="1076" y="8"/>
                    </a:lnTo>
                    <a:lnTo>
                      <a:pt x="958" y="4"/>
                    </a:lnTo>
                    <a:lnTo>
                      <a:pt x="828" y="0"/>
                    </a:lnTo>
                    <a:lnTo>
                      <a:pt x="688" y="0"/>
                    </a:lnTo>
                    <a:close/>
                  </a:path>
                </a:pathLst>
              </a:custGeom>
              <a:solidFill>
                <a:srgbClr val="C0BB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0" name="Freeform 455"/>
              <p:cNvSpPr>
                <a:spLocks noChangeArrowheads="1"/>
              </p:cNvSpPr>
              <p:nvPr/>
            </p:nvSpPr>
            <p:spPr bwMode="auto">
              <a:xfrm>
                <a:off x="88" y="6"/>
                <a:ext cx="1368" cy="90"/>
              </a:xfrm>
              <a:custGeom>
                <a:avLst/>
                <a:gdLst>
                  <a:gd name="T0" fmla="*/ 682 w 1368"/>
                  <a:gd name="T1" fmla="*/ 90 h 90"/>
                  <a:gd name="T2" fmla="*/ 682 w 1368"/>
                  <a:gd name="T3" fmla="*/ 90 h 90"/>
                  <a:gd name="T4" fmla="*/ 544 w 1368"/>
                  <a:gd name="T5" fmla="*/ 90 h 90"/>
                  <a:gd name="T6" fmla="*/ 416 w 1368"/>
                  <a:gd name="T7" fmla="*/ 86 h 90"/>
                  <a:gd name="T8" fmla="*/ 300 w 1368"/>
                  <a:gd name="T9" fmla="*/ 82 h 90"/>
                  <a:gd name="T10" fmla="*/ 200 w 1368"/>
                  <a:gd name="T11" fmla="*/ 76 h 90"/>
                  <a:gd name="T12" fmla="*/ 116 w 1368"/>
                  <a:gd name="T13" fmla="*/ 70 h 90"/>
                  <a:gd name="T14" fmla="*/ 54 w 1368"/>
                  <a:gd name="T15" fmla="*/ 62 h 90"/>
                  <a:gd name="T16" fmla="*/ 30 w 1368"/>
                  <a:gd name="T17" fmla="*/ 58 h 90"/>
                  <a:gd name="T18" fmla="*/ 14 w 1368"/>
                  <a:gd name="T19" fmla="*/ 54 h 90"/>
                  <a:gd name="T20" fmla="*/ 4 w 1368"/>
                  <a:gd name="T21" fmla="*/ 50 h 90"/>
                  <a:gd name="T22" fmla="*/ 0 w 1368"/>
                  <a:gd name="T23" fmla="*/ 48 h 90"/>
                  <a:gd name="T24" fmla="*/ 0 w 1368"/>
                  <a:gd name="T25" fmla="*/ 46 h 90"/>
                  <a:gd name="T26" fmla="*/ 0 w 1368"/>
                  <a:gd name="T27" fmla="*/ 46 h 90"/>
                  <a:gd name="T28" fmla="*/ 0 w 1368"/>
                  <a:gd name="T29" fmla="*/ 44 h 90"/>
                  <a:gd name="T30" fmla="*/ 4 w 1368"/>
                  <a:gd name="T31" fmla="*/ 40 h 90"/>
                  <a:gd name="T32" fmla="*/ 14 w 1368"/>
                  <a:gd name="T33" fmla="*/ 36 h 90"/>
                  <a:gd name="T34" fmla="*/ 30 w 1368"/>
                  <a:gd name="T35" fmla="*/ 32 h 90"/>
                  <a:gd name="T36" fmla="*/ 54 w 1368"/>
                  <a:gd name="T37" fmla="*/ 28 h 90"/>
                  <a:gd name="T38" fmla="*/ 116 w 1368"/>
                  <a:gd name="T39" fmla="*/ 20 h 90"/>
                  <a:gd name="T40" fmla="*/ 200 w 1368"/>
                  <a:gd name="T41" fmla="*/ 14 h 90"/>
                  <a:gd name="T42" fmla="*/ 300 w 1368"/>
                  <a:gd name="T43" fmla="*/ 8 h 90"/>
                  <a:gd name="T44" fmla="*/ 416 w 1368"/>
                  <a:gd name="T45" fmla="*/ 4 h 90"/>
                  <a:gd name="T46" fmla="*/ 544 w 1368"/>
                  <a:gd name="T47" fmla="*/ 0 h 90"/>
                  <a:gd name="T48" fmla="*/ 682 w 1368"/>
                  <a:gd name="T49" fmla="*/ 0 h 90"/>
                  <a:gd name="T50" fmla="*/ 682 w 1368"/>
                  <a:gd name="T51" fmla="*/ 0 h 90"/>
                  <a:gd name="T52" fmla="*/ 822 w 1368"/>
                  <a:gd name="T53" fmla="*/ 0 h 90"/>
                  <a:gd name="T54" fmla="*/ 950 w 1368"/>
                  <a:gd name="T55" fmla="*/ 4 h 90"/>
                  <a:gd name="T56" fmla="*/ 1068 w 1368"/>
                  <a:gd name="T57" fmla="*/ 8 h 90"/>
                  <a:gd name="T58" fmla="*/ 1168 w 1368"/>
                  <a:gd name="T59" fmla="*/ 14 h 90"/>
                  <a:gd name="T60" fmla="*/ 1252 w 1368"/>
                  <a:gd name="T61" fmla="*/ 20 h 90"/>
                  <a:gd name="T62" fmla="*/ 1314 w 1368"/>
                  <a:gd name="T63" fmla="*/ 28 h 90"/>
                  <a:gd name="T64" fmla="*/ 1338 w 1368"/>
                  <a:gd name="T65" fmla="*/ 32 h 90"/>
                  <a:gd name="T66" fmla="*/ 1354 w 1368"/>
                  <a:gd name="T67" fmla="*/ 36 h 90"/>
                  <a:gd name="T68" fmla="*/ 1364 w 1368"/>
                  <a:gd name="T69" fmla="*/ 40 h 90"/>
                  <a:gd name="T70" fmla="*/ 1368 w 1368"/>
                  <a:gd name="T71" fmla="*/ 44 h 90"/>
                  <a:gd name="T72" fmla="*/ 1368 w 1368"/>
                  <a:gd name="T73" fmla="*/ 46 h 90"/>
                  <a:gd name="T74" fmla="*/ 1368 w 1368"/>
                  <a:gd name="T75" fmla="*/ 46 h 90"/>
                  <a:gd name="T76" fmla="*/ 1368 w 1368"/>
                  <a:gd name="T77" fmla="*/ 48 h 90"/>
                  <a:gd name="T78" fmla="*/ 1364 w 1368"/>
                  <a:gd name="T79" fmla="*/ 50 h 90"/>
                  <a:gd name="T80" fmla="*/ 1354 w 1368"/>
                  <a:gd name="T81" fmla="*/ 54 h 90"/>
                  <a:gd name="T82" fmla="*/ 1338 w 1368"/>
                  <a:gd name="T83" fmla="*/ 58 h 90"/>
                  <a:gd name="T84" fmla="*/ 1314 w 1368"/>
                  <a:gd name="T85" fmla="*/ 62 h 90"/>
                  <a:gd name="T86" fmla="*/ 1252 w 1368"/>
                  <a:gd name="T87" fmla="*/ 70 h 90"/>
                  <a:gd name="T88" fmla="*/ 1168 w 1368"/>
                  <a:gd name="T89" fmla="*/ 76 h 90"/>
                  <a:gd name="T90" fmla="*/ 1068 w 1368"/>
                  <a:gd name="T91" fmla="*/ 82 h 90"/>
                  <a:gd name="T92" fmla="*/ 950 w 1368"/>
                  <a:gd name="T93" fmla="*/ 86 h 90"/>
                  <a:gd name="T94" fmla="*/ 822 w 1368"/>
                  <a:gd name="T95" fmla="*/ 90 h 90"/>
                  <a:gd name="T96" fmla="*/ 682 w 1368"/>
                  <a:gd name="T9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8" h="90">
                    <a:moveTo>
                      <a:pt x="682" y="90"/>
                    </a:moveTo>
                    <a:lnTo>
                      <a:pt x="682" y="90"/>
                    </a:lnTo>
                    <a:lnTo>
                      <a:pt x="544" y="90"/>
                    </a:lnTo>
                    <a:lnTo>
                      <a:pt x="416" y="86"/>
                    </a:lnTo>
                    <a:lnTo>
                      <a:pt x="300" y="82"/>
                    </a:lnTo>
                    <a:lnTo>
                      <a:pt x="200" y="76"/>
                    </a:lnTo>
                    <a:lnTo>
                      <a:pt x="116" y="70"/>
                    </a:lnTo>
                    <a:lnTo>
                      <a:pt x="54" y="62"/>
                    </a:lnTo>
                    <a:lnTo>
                      <a:pt x="30" y="58"/>
                    </a:lnTo>
                    <a:lnTo>
                      <a:pt x="14" y="54"/>
                    </a:lnTo>
                    <a:lnTo>
                      <a:pt x="4" y="50"/>
                    </a:lnTo>
                    <a:lnTo>
                      <a:pt x="0" y="48"/>
                    </a:lnTo>
                    <a:lnTo>
                      <a:pt x="0" y="46"/>
                    </a:lnTo>
                    <a:lnTo>
                      <a:pt x="0" y="44"/>
                    </a:lnTo>
                    <a:lnTo>
                      <a:pt x="4" y="40"/>
                    </a:lnTo>
                    <a:lnTo>
                      <a:pt x="14" y="36"/>
                    </a:lnTo>
                    <a:lnTo>
                      <a:pt x="30" y="32"/>
                    </a:lnTo>
                    <a:lnTo>
                      <a:pt x="54" y="28"/>
                    </a:lnTo>
                    <a:lnTo>
                      <a:pt x="116" y="20"/>
                    </a:lnTo>
                    <a:lnTo>
                      <a:pt x="200" y="14"/>
                    </a:lnTo>
                    <a:lnTo>
                      <a:pt x="300" y="8"/>
                    </a:lnTo>
                    <a:lnTo>
                      <a:pt x="416" y="4"/>
                    </a:lnTo>
                    <a:lnTo>
                      <a:pt x="544" y="0"/>
                    </a:lnTo>
                    <a:lnTo>
                      <a:pt x="682" y="0"/>
                    </a:lnTo>
                    <a:lnTo>
                      <a:pt x="822" y="0"/>
                    </a:lnTo>
                    <a:lnTo>
                      <a:pt x="950" y="4"/>
                    </a:lnTo>
                    <a:lnTo>
                      <a:pt x="1068" y="8"/>
                    </a:lnTo>
                    <a:lnTo>
                      <a:pt x="1168" y="14"/>
                    </a:lnTo>
                    <a:lnTo>
                      <a:pt x="1252" y="20"/>
                    </a:lnTo>
                    <a:lnTo>
                      <a:pt x="1314" y="28"/>
                    </a:lnTo>
                    <a:lnTo>
                      <a:pt x="1338" y="32"/>
                    </a:lnTo>
                    <a:lnTo>
                      <a:pt x="1354" y="36"/>
                    </a:lnTo>
                    <a:lnTo>
                      <a:pt x="1364" y="40"/>
                    </a:lnTo>
                    <a:lnTo>
                      <a:pt x="1368" y="44"/>
                    </a:lnTo>
                    <a:lnTo>
                      <a:pt x="1368" y="46"/>
                    </a:lnTo>
                    <a:lnTo>
                      <a:pt x="1368" y="48"/>
                    </a:lnTo>
                    <a:lnTo>
                      <a:pt x="1364" y="50"/>
                    </a:lnTo>
                    <a:lnTo>
                      <a:pt x="1354" y="54"/>
                    </a:lnTo>
                    <a:lnTo>
                      <a:pt x="1338" y="58"/>
                    </a:lnTo>
                    <a:lnTo>
                      <a:pt x="1314" y="62"/>
                    </a:lnTo>
                    <a:lnTo>
                      <a:pt x="1252" y="70"/>
                    </a:lnTo>
                    <a:lnTo>
                      <a:pt x="1168" y="76"/>
                    </a:lnTo>
                    <a:lnTo>
                      <a:pt x="1068" y="82"/>
                    </a:lnTo>
                    <a:lnTo>
                      <a:pt x="950" y="86"/>
                    </a:lnTo>
                    <a:lnTo>
                      <a:pt x="822" y="90"/>
                    </a:lnTo>
                    <a:lnTo>
                      <a:pt x="682"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1" name="Freeform 456"/>
              <p:cNvSpPr>
                <a:spLocks noChangeArrowheads="1"/>
              </p:cNvSpPr>
              <p:nvPr/>
            </p:nvSpPr>
            <p:spPr bwMode="auto">
              <a:xfrm>
                <a:off x="82" y="6"/>
                <a:ext cx="1380" cy="90"/>
              </a:xfrm>
              <a:custGeom>
                <a:avLst/>
                <a:gdLst>
                  <a:gd name="T0" fmla="*/ 688 w 1380"/>
                  <a:gd name="T1" fmla="*/ 0 h 90"/>
                  <a:gd name="T2" fmla="*/ 688 w 1380"/>
                  <a:gd name="T3" fmla="*/ 0 h 90"/>
                  <a:gd name="T4" fmla="*/ 550 w 1380"/>
                  <a:gd name="T5" fmla="*/ 0 h 90"/>
                  <a:gd name="T6" fmla="*/ 420 w 1380"/>
                  <a:gd name="T7" fmla="*/ 4 h 90"/>
                  <a:gd name="T8" fmla="*/ 304 w 1380"/>
                  <a:gd name="T9" fmla="*/ 8 h 90"/>
                  <a:gd name="T10" fmla="*/ 202 w 1380"/>
                  <a:gd name="T11" fmla="*/ 12 h 90"/>
                  <a:gd name="T12" fmla="*/ 118 w 1380"/>
                  <a:gd name="T13" fmla="*/ 20 h 90"/>
                  <a:gd name="T14" fmla="*/ 54 w 1380"/>
                  <a:gd name="T15" fmla="*/ 28 h 90"/>
                  <a:gd name="T16" fmla="*/ 32 w 1380"/>
                  <a:gd name="T17" fmla="*/ 32 h 90"/>
                  <a:gd name="T18" fmla="*/ 14 w 1380"/>
                  <a:gd name="T19" fmla="*/ 36 h 90"/>
                  <a:gd name="T20" fmla="*/ 4 w 1380"/>
                  <a:gd name="T21" fmla="*/ 40 h 90"/>
                  <a:gd name="T22" fmla="*/ 2 w 1380"/>
                  <a:gd name="T23" fmla="*/ 44 h 90"/>
                  <a:gd name="T24" fmla="*/ 0 w 1380"/>
                  <a:gd name="T25" fmla="*/ 46 h 90"/>
                  <a:gd name="T26" fmla="*/ 0 w 1380"/>
                  <a:gd name="T27" fmla="*/ 46 h 90"/>
                  <a:gd name="T28" fmla="*/ 2 w 1380"/>
                  <a:gd name="T29" fmla="*/ 48 h 90"/>
                  <a:gd name="T30" fmla="*/ 4 w 1380"/>
                  <a:gd name="T31" fmla="*/ 50 h 90"/>
                  <a:gd name="T32" fmla="*/ 14 w 1380"/>
                  <a:gd name="T33" fmla="*/ 54 h 90"/>
                  <a:gd name="T34" fmla="*/ 32 w 1380"/>
                  <a:gd name="T35" fmla="*/ 58 h 90"/>
                  <a:gd name="T36" fmla="*/ 54 w 1380"/>
                  <a:gd name="T37" fmla="*/ 62 h 90"/>
                  <a:gd name="T38" fmla="*/ 118 w 1380"/>
                  <a:gd name="T39" fmla="*/ 70 h 90"/>
                  <a:gd name="T40" fmla="*/ 202 w 1380"/>
                  <a:gd name="T41" fmla="*/ 78 h 90"/>
                  <a:gd name="T42" fmla="*/ 304 w 1380"/>
                  <a:gd name="T43" fmla="*/ 82 h 90"/>
                  <a:gd name="T44" fmla="*/ 420 w 1380"/>
                  <a:gd name="T45" fmla="*/ 88 h 90"/>
                  <a:gd name="T46" fmla="*/ 550 w 1380"/>
                  <a:gd name="T47" fmla="*/ 90 h 90"/>
                  <a:gd name="T48" fmla="*/ 688 w 1380"/>
                  <a:gd name="T49" fmla="*/ 90 h 90"/>
                  <a:gd name="T50" fmla="*/ 688 w 1380"/>
                  <a:gd name="T51" fmla="*/ 90 h 90"/>
                  <a:gd name="T52" fmla="*/ 828 w 1380"/>
                  <a:gd name="T53" fmla="*/ 90 h 90"/>
                  <a:gd name="T54" fmla="*/ 958 w 1380"/>
                  <a:gd name="T55" fmla="*/ 88 h 90"/>
                  <a:gd name="T56" fmla="*/ 1076 w 1380"/>
                  <a:gd name="T57" fmla="*/ 82 h 90"/>
                  <a:gd name="T58" fmla="*/ 1178 w 1380"/>
                  <a:gd name="T59" fmla="*/ 78 h 90"/>
                  <a:gd name="T60" fmla="*/ 1262 w 1380"/>
                  <a:gd name="T61" fmla="*/ 70 h 90"/>
                  <a:gd name="T62" fmla="*/ 1326 w 1380"/>
                  <a:gd name="T63" fmla="*/ 62 h 90"/>
                  <a:gd name="T64" fmla="*/ 1348 w 1380"/>
                  <a:gd name="T65" fmla="*/ 58 h 90"/>
                  <a:gd name="T66" fmla="*/ 1366 w 1380"/>
                  <a:gd name="T67" fmla="*/ 54 h 90"/>
                  <a:gd name="T68" fmla="*/ 1376 w 1380"/>
                  <a:gd name="T69" fmla="*/ 50 h 90"/>
                  <a:gd name="T70" fmla="*/ 1378 w 1380"/>
                  <a:gd name="T71" fmla="*/ 48 h 90"/>
                  <a:gd name="T72" fmla="*/ 1380 w 1380"/>
                  <a:gd name="T73" fmla="*/ 46 h 90"/>
                  <a:gd name="T74" fmla="*/ 1380 w 1380"/>
                  <a:gd name="T75" fmla="*/ 46 h 90"/>
                  <a:gd name="T76" fmla="*/ 1378 w 1380"/>
                  <a:gd name="T77" fmla="*/ 44 h 90"/>
                  <a:gd name="T78" fmla="*/ 1376 w 1380"/>
                  <a:gd name="T79" fmla="*/ 40 h 90"/>
                  <a:gd name="T80" fmla="*/ 1366 w 1380"/>
                  <a:gd name="T81" fmla="*/ 36 h 90"/>
                  <a:gd name="T82" fmla="*/ 1348 w 1380"/>
                  <a:gd name="T83" fmla="*/ 32 h 90"/>
                  <a:gd name="T84" fmla="*/ 1326 w 1380"/>
                  <a:gd name="T85" fmla="*/ 28 h 90"/>
                  <a:gd name="T86" fmla="*/ 1262 w 1380"/>
                  <a:gd name="T87" fmla="*/ 20 h 90"/>
                  <a:gd name="T88" fmla="*/ 1178 w 1380"/>
                  <a:gd name="T89" fmla="*/ 12 h 90"/>
                  <a:gd name="T90" fmla="*/ 1076 w 1380"/>
                  <a:gd name="T91" fmla="*/ 8 h 90"/>
                  <a:gd name="T92" fmla="*/ 958 w 1380"/>
                  <a:gd name="T93" fmla="*/ 4 h 90"/>
                  <a:gd name="T94" fmla="*/ 828 w 1380"/>
                  <a:gd name="T95" fmla="*/ 0 h 90"/>
                  <a:gd name="T96" fmla="*/ 688 w 1380"/>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0" h="90">
                    <a:moveTo>
                      <a:pt x="688" y="0"/>
                    </a:moveTo>
                    <a:lnTo>
                      <a:pt x="688" y="0"/>
                    </a:lnTo>
                    <a:lnTo>
                      <a:pt x="550" y="0"/>
                    </a:lnTo>
                    <a:lnTo>
                      <a:pt x="420" y="4"/>
                    </a:lnTo>
                    <a:lnTo>
                      <a:pt x="304" y="8"/>
                    </a:lnTo>
                    <a:lnTo>
                      <a:pt x="202" y="12"/>
                    </a:lnTo>
                    <a:lnTo>
                      <a:pt x="118" y="20"/>
                    </a:lnTo>
                    <a:lnTo>
                      <a:pt x="54" y="28"/>
                    </a:lnTo>
                    <a:lnTo>
                      <a:pt x="32" y="32"/>
                    </a:lnTo>
                    <a:lnTo>
                      <a:pt x="14" y="36"/>
                    </a:lnTo>
                    <a:lnTo>
                      <a:pt x="4" y="40"/>
                    </a:lnTo>
                    <a:lnTo>
                      <a:pt x="2" y="44"/>
                    </a:lnTo>
                    <a:lnTo>
                      <a:pt x="0" y="46"/>
                    </a:lnTo>
                    <a:lnTo>
                      <a:pt x="2" y="48"/>
                    </a:lnTo>
                    <a:lnTo>
                      <a:pt x="4" y="50"/>
                    </a:lnTo>
                    <a:lnTo>
                      <a:pt x="14" y="54"/>
                    </a:lnTo>
                    <a:lnTo>
                      <a:pt x="32" y="58"/>
                    </a:lnTo>
                    <a:lnTo>
                      <a:pt x="54" y="62"/>
                    </a:lnTo>
                    <a:lnTo>
                      <a:pt x="118" y="70"/>
                    </a:lnTo>
                    <a:lnTo>
                      <a:pt x="202" y="78"/>
                    </a:lnTo>
                    <a:lnTo>
                      <a:pt x="304" y="82"/>
                    </a:lnTo>
                    <a:lnTo>
                      <a:pt x="420" y="88"/>
                    </a:lnTo>
                    <a:lnTo>
                      <a:pt x="550" y="90"/>
                    </a:lnTo>
                    <a:lnTo>
                      <a:pt x="688" y="90"/>
                    </a:lnTo>
                    <a:lnTo>
                      <a:pt x="828" y="90"/>
                    </a:lnTo>
                    <a:lnTo>
                      <a:pt x="958" y="88"/>
                    </a:lnTo>
                    <a:lnTo>
                      <a:pt x="1076" y="82"/>
                    </a:lnTo>
                    <a:lnTo>
                      <a:pt x="1178" y="78"/>
                    </a:lnTo>
                    <a:lnTo>
                      <a:pt x="1262" y="70"/>
                    </a:lnTo>
                    <a:lnTo>
                      <a:pt x="1326" y="62"/>
                    </a:lnTo>
                    <a:lnTo>
                      <a:pt x="1348" y="58"/>
                    </a:lnTo>
                    <a:lnTo>
                      <a:pt x="1366" y="54"/>
                    </a:lnTo>
                    <a:lnTo>
                      <a:pt x="1376" y="50"/>
                    </a:lnTo>
                    <a:lnTo>
                      <a:pt x="1378" y="48"/>
                    </a:lnTo>
                    <a:lnTo>
                      <a:pt x="1380" y="46"/>
                    </a:lnTo>
                    <a:lnTo>
                      <a:pt x="1378" y="44"/>
                    </a:lnTo>
                    <a:lnTo>
                      <a:pt x="1376" y="40"/>
                    </a:lnTo>
                    <a:lnTo>
                      <a:pt x="1366" y="36"/>
                    </a:lnTo>
                    <a:lnTo>
                      <a:pt x="1348" y="32"/>
                    </a:lnTo>
                    <a:lnTo>
                      <a:pt x="1326" y="28"/>
                    </a:lnTo>
                    <a:lnTo>
                      <a:pt x="1262" y="20"/>
                    </a:lnTo>
                    <a:lnTo>
                      <a:pt x="1178" y="12"/>
                    </a:lnTo>
                    <a:lnTo>
                      <a:pt x="1076" y="8"/>
                    </a:lnTo>
                    <a:lnTo>
                      <a:pt x="958" y="4"/>
                    </a:lnTo>
                    <a:lnTo>
                      <a:pt x="828" y="0"/>
                    </a:lnTo>
                    <a:lnTo>
                      <a:pt x="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2" name="Freeform 457"/>
              <p:cNvSpPr>
                <a:spLocks noEditPoints="1" noChangeArrowheads="1"/>
              </p:cNvSpPr>
              <p:nvPr/>
            </p:nvSpPr>
            <p:spPr bwMode="auto">
              <a:xfrm>
                <a:off x="88" y="6"/>
                <a:ext cx="1368" cy="90"/>
              </a:xfrm>
              <a:custGeom>
                <a:avLst/>
                <a:gdLst>
                  <a:gd name="T0" fmla="*/ 682 w 1368"/>
                  <a:gd name="T1" fmla="*/ 90 h 90"/>
                  <a:gd name="T2" fmla="*/ 418 w 1368"/>
                  <a:gd name="T3" fmla="*/ 86 h 90"/>
                  <a:gd name="T4" fmla="*/ 202 w 1368"/>
                  <a:gd name="T5" fmla="*/ 76 h 90"/>
                  <a:gd name="T6" fmla="*/ 58 w 1368"/>
                  <a:gd name="T7" fmla="*/ 62 h 90"/>
                  <a:gd name="T8" fmla="*/ 18 w 1368"/>
                  <a:gd name="T9" fmla="*/ 54 h 90"/>
                  <a:gd name="T10" fmla="*/ 6 w 1368"/>
                  <a:gd name="T11" fmla="*/ 48 h 90"/>
                  <a:gd name="T12" fmla="*/ 4 w 1368"/>
                  <a:gd name="T13" fmla="*/ 46 h 90"/>
                  <a:gd name="T14" fmla="*/ 8 w 1368"/>
                  <a:gd name="T15" fmla="*/ 40 h 90"/>
                  <a:gd name="T16" fmla="*/ 36 w 1368"/>
                  <a:gd name="T17" fmla="*/ 32 h 90"/>
                  <a:gd name="T18" fmla="*/ 120 w 1368"/>
                  <a:gd name="T19" fmla="*/ 20 h 90"/>
                  <a:gd name="T20" fmla="*/ 304 w 1368"/>
                  <a:gd name="T21" fmla="*/ 8 h 90"/>
                  <a:gd name="T22" fmla="*/ 546 w 1368"/>
                  <a:gd name="T23" fmla="*/ 2 h 90"/>
                  <a:gd name="T24" fmla="*/ 682 w 1368"/>
                  <a:gd name="T25" fmla="*/ 0 h 90"/>
                  <a:gd name="T26" fmla="*/ 948 w 1368"/>
                  <a:gd name="T27" fmla="*/ 4 h 90"/>
                  <a:gd name="T28" fmla="*/ 1164 w 1368"/>
                  <a:gd name="T29" fmla="*/ 14 h 90"/>
                  <a:gd name="T30" fmla="*/ 1310 w 1368"/>
                  <a:gd name="T31" fmla="*/ 28 h 90"/>
                  <a:gd name="T32" fmla="*/ 1350 w 1368"/>
                  <a:gd name="T33" fmla="*/ 36 h 90"/>
                  <a:gd name="T34" fmla="*/ 1362 w 1368"/>
                  <a:gd name="T35" fmla="*/ 44 h 90"/>
                  <a:gd name="T36" fmla="*/ 1364 w 1368"/>
                  <a:gd name="T37" fmla="*/ 46 h 90"/>
                  <a:gd name="T38" fmla="*/ 1360 w 1368"/>
                  <a:gd name="T39" fmla="*/ 50 h 90"/>
                  <a:gd name="T40" fmla="*/ 1332 w 1368"/>
                  <a:gd name="T41" fmla="*/ 58 h 90"/>
                  <a:gd name="T42" fmla="*/ 1248 w 1368"/>
                  <a:gd name="T43" fmla="*/ 70 h 90"/>
                  <a:gd name="T44" fmla="*/ 1064 w 1368"/>
                  <a:gd name="T45" fmla="*/ 82 h 90"/>
                  <a:gd name="T46" fmla="*/ 820 w 1368"/>
                  <a:gd name="T47" fmla="*/ 90 h 90"/>
                  <a:gd name="T48" fmla="*/ 682 w 1368"/>
                  <a:gd name="T49" fmla="*/ 0 h 90"/>
                  <a:gd name="T50" fmla="*/ 544 w 1368"/>
                  <a:gd name="T51" fmla="*/ 0 h 90"/>
                  <a:gd name="T52" fmla="*/ 300 w 1368"/>
                  <a:gd name="T53" fmla="*/ 8 h 90"/>
                  <a:gd name="T54" fmla="*/ 116 w 1368"/>
                  <a:gd name="T55" fmla="*/ 20 h 90"/>
                  <a:gd name="T56" fmla="*/ 30 w 1368"/>
                  <a:gd name="T57" fmla="*/ 32 h 90"/>
                  <a:gd name="T58" fmla="*/ 4 w 1368"/>
                  <a:gd name="T59" fmla="*/ 40 h 90"/>
                  <a:gd name="T60" fmla="*/ 0 w 1368"/>
                  <a:gd name="T61" fmla="*/ 46 h 90"/>
                  <a:gd name="T62" fmla="*/ 0 w 1368"/>
                  <a:gd name="T63" fmla="*/ 48 h 90"/>
                  <a:gd name="T64" fmla="*/ 14 w 1368"/>
                  <a:gd name="T65" fmla="*/ 54 h 90"/>
                  <a:gd name="T66" fmla="*/ 54 w 1368"/>
                  <a:gd name="T67" fmla="*/ 62 h 90"/>
                  <a:gd name="T68" fmla="*/ 200 w 1368"/>
                  <a:gd name="T69" fmla="*/ 76 h 90"/>
                  <a:gd name="T70" fmla="*/ 416 w 1368"/>
                  <a:gd name="T71" fmla="*/ 86 h 90"/>
                  <a:gd name="T72" fmla="*/ 682 w 1368"/>
                  <a:gd name="T73" fmla="*/ 90 h 90"/>
                  <a:gd name="T74" fmla="*/ 822 w 1368"/>
                  <a:gd name="T75" fmla="*/ 90 h 90"/>
                  <a:gd name="T76" fmla="*/ 1068 w 1368"/>
                  <a:gd name="T77" fmla="*/ 82 h 90"/>
                  <a:gd name="T78" fmla="*/ 1252 w 1368"/>
                  <a:gd name="T79" fmla="*/ 70 h 90"/>
                  <a:gd name="T80" fmla="*/ 1338 w 1368"/>
                  <a:gd name="T81" fmla="*/ 58 h 90"/>
                  <a:gd name="T82" fmla="*/ 1364 w 1368"/>
                  <a:gd name="T83" fmla="*/ 50 h 90"/>
                  <a:gd name="T84" fmla="*/ 1368 w 1368"/>
                  <a:gd name="T85" fmla="*/ 46 h 90"/>
                  <a:gd name="T86" fmla="*/ 1368 w 1368"/>
                  <a:gd name="T87" fmla="*/ 44 h 90"/>
                  <a:gd name="T88" fmla="*/ 1354 w 1368"/>
                  <a:gd name="T89" fmla="*/ 36 h 90"/>
                  <a:gd name="T90" fmla="*/ 1314 w 1368"/>
                  <a:gd name="T91" fmla="*/ 28 h 90"/>
                  <a:gd name="T92" fmla="*/ 1168 w 1368"/>
                  <a:gd name="T93" fmla="*/ 14 h 90"/>
                  <a:gd name="T94" fmla="*/ 950 w 1368"/>
                  <a:gd name="T95" fmla="*/ 4 h 90"/>
                  <a:gd name="T96" fmla="*/ 682 w 136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8" h="90">
                    <a:moveTo>
                      <a:pt x="682" y="90"/>
                    </a:moveTo>
                    <a:lnTo>
                      <a:pt x="682" y="90"/>
                    </a:lnTo>
                    <a:lnTo>
                      <a:pt x="546" y="90"/>
                    </a:lnTo>
                    <a:lnTo>
                      <a:pt x="418" y="86"/>
                    </a:lnTo>
                    <a:lnTo>
                      <a:pt x="304" y="82"/>
                    </a:lnTo>
                    <a:lnTo>
                      <a:pt x="202" y="76"/>
                    </a:lnTo>
                    <a:lnTo>
                      <a:pt x="120" y="70"/>
                    </a:lnTo>
                    <a:lnTo>
                      <a:pt x="58" y="62"/>
                    </a:lnTo>
                    <a:lnTo>
                      <a:pt x="36" y="58"/>
                    </a:lnTo>
                    <a:lnTo>
                      <a:pt x="18" y="54"/>
                    </a:lnTo>
                    <a:lnTo>
                      <a:pt x="8" y="50"/>
                    </a:lnTo>
                    <a:lnTo>
                      <a:pt x="6" y="48"/>
                    </a:lnTo>
                    <a:lnTo>
                      <a:pt x="4" y="46"/>
                    </a:lnTo>
                    <a:lnTo>
                      <a:pt x="6" y="44"/>
                    </a:lnTo>
                    <a:lnTo>
                      <a:pt x="8" y="40"/>
                    </a:lnTo>
                    <a:lnTo>
                      <a:pt x="18" y="36"/>
                    </a:lnTo>
                    <a:lnTo>
                      <a:pt x="36" y="32"/>
                    </a:lnTo>
                    <a:lnTo>
                      <a:pt x="58" y="28"/>
                    </a:lnTo>
                    <a:lnTo>
                      <a:pt x="120" y="20"/>
                    </a:lnTo>
                    <a:lnTo>
                      <a:pt x="202" y="14"/>
                    </a:lnTo>
                    <a:lnTo>
                      <a:pt x="304" y="8"/>
                    </a:lnTo>
                    <a:lnTo>
                      <a:pt x="418" y="4"/>
                    </a:lnTo>
                    <a:lnTo>
                      <a:pt x="546" y="2"/>
                    </a:lnTo>
                    <a:lnTo>
                      <a:pt x="682" y="0"/>
                    </a:lnTo>
                    <a:lnTo>
                      <a:pt x="820" y="2"/>
                    </a:lnTo>
                    <a:lnTo>
                      <a:pt x="948" y="4"/>
                    </a:lnTo>
                    <a:lnTo>
                      <a:pt x="1064" y="8"/>
                    </a:lnTo>
                    <a:lnTo>
                      <a:pt x="1164" y="14"/>
                    </a:lnTo>
                    <a:lnTo>
                      <a:pt x="1248" y="20"/>
                    </a:lnTo>
                    <a:lnTo>
                      <a:pt x="1310" y="28"/>
                    </a:lnTo>
                    <a:lnTo>
                      <a:pt x="1332" y="32"/>
                    </a:lnTo>
                    <a:lnTo>
                      <a:pt x="1350" y="36"/>
                    </a:lnTo>
                    <a:lnTo>
                      <a:pt x="1360" y="40"/>
                    </a:lnTo>
                    <a:lnTo>
                      <a:pt x="1362" y="44"/>
                    </a:lnTo>
                    <a:lnTo>
                      <a:pt x="1364" y="46"/>
                    </a:lnTo>
                    <a:lnTo>
                      <a:pt x="1362" y="48"/>
                    </a:lnTo>
                    <a:lnTo>
                      <a:pt x="1360" y="50"/>
                    </a:lnTo>
                    <a:lnTo>
                      <a:pt x="1350" y="54"/>
                    </a:lnTo>
                    <a:lnTo>
                      <a:pt x="1332" y="58"/>
                    </a:lnTo>
                    <a:lnTo>
                      <a:pt x="1310" y="62"/>
                    </a:lnTo>
                    <a:lnTo>
                      <a:pt x="1248" y="70"/>
                    </a:lnTo>
                    <a:lnTo>
                      <a:pt x="1164" y="76"/>
                    </a:lnTo>
                    <a:lnTo>
                      <a:pt x="1064" y="82"/>
                    </a:lnTo>
                    <a:lnTo>
                      <a:pt x="948" y="86"/>
                    </a:lnTo>
                    <a:lnTo>
                      <a:pt x="820" y="90"/>
                    </a:lnTo>
                    <a:lnTo>
                      <a:pt x="682" y="90"/>
                    </a:lnTo>
                    <a:close/>
                    <a:moveTo>
                      <a:pt x="682" y="0"/>
                    </a:moveTo>
                    <a:lnTo>
                      <a:pt x="682" y="0"/>
                    </a:lnTo>
                    <a:lnTo>
                      <a:pt x="544" y="0"/>
                    </a:lnTo>
                    <a:lnTo>
                      <a:pt x="416" y="4"/>
                    </a:lnTo>
                    <a:lnTo>
                      <a:pt x="300" y="8"/>
                    </a:lnTo>
                    <a:lnTo>
                      <a:pt x="200" y="14"/>
                    </a:lnTo>
                    <a:lnTo>
                      <a:pt x="116" y="20"/>
                    </a:lnTo>
                    <a:lnTo>
                      <a:pt x="54" y="28"/>
                    </a:lnTo>
                    <a:lnTo>
                      <a:pt x="30" y="32"/>
                    </a:lnTo>
                    <a:lnTo>
                      <a:pt x="14" y="36"/>
                    </a:lnTo>
                    <a:lnTo>
                      <a:pt x="4" y="40"/>
                    </a:lnTo>
                    <a:lnTo>
                      <a:pt x="0" y="44"/>
                    </a:lnTo>
                    <a:lnTo>
                      <a:pt x="0" y="46"/>
                    </a:lnTo>
                    <a:lnTo>
                      <a:pt x="0" y="48"/>
                    </a:lnTo>
                    <a:lnTo>
                      <a:pt x="4" y="50"/>
                    </a:lnTo>
                    <a:lnTo>
                      <a:pt x="14" y="54"/>
                    </a:lnTo>
                    <a:lnTo>
                      <a:pt x="30" y="58"/>
                    </a:lnTo>
                    <a:lnTo>
                      <a:pt x="54" y="62"/>
                    </a:lnTo>
                    <a:lnTo>
                      <a:pt x="116" y="70"/>
                    </a:lnTo>
                    <a:lnTo>
                      <a:pt x="200" y="76"/>
                    </a:lnTo>
                    <a:lnTo>
                      <a:pt x="300" y="82"/>
                    </a:lnTo>
                    <a:lnTo>
                      <a:pt x="416" y="86"/>
                    </a:lnTo>
                    <a:lnTo>
                      <a:pt x="544" y="90"/>
                    </a:lnTo>
                    <a:lnTo>
                      <a:pt x="682" y="90"/>
                    </a:lnTo>
                    <a:lnTo>
                      <a:pt x="822" y="90"/>
                    </a:lnTo>
                    <a:lnTo>
                      <a:pt x="950" y="86"/>
                    </a:lnTo>
                    <a:lnTo>
                      <a:pt x="1068" y="82"/>
                    </a:lnTo>
                    <a:lnTo>
                      <a:pt x="1168" y="76"/>
                    </a:lnTo>
                    <a:lnTo>
                      <a:pt x="1252" y="70"/>
                    </a:lnTo>
                    <a:lnTo>
                      <a:pt x="1314" y="62"/>
                    </a:lnTo>
                    <a:lnTo>
                      <a:pt x="1338" y="58"/>
                    </a:lnTo>
                    <a:lnTo>
                      <a:pt x="1354" y="54"/>
                    </a:lnTo>
                    <a:lnTo>
                      <a:pt x="1364" y="50"/>
                    </a:lnTo>
                    <a:lnTo>
                      <a:pt x="1368" y="48"/>
                    </a:lnTo>
                    <a:lnTo>
                      <a:pt x="1368" y="46"/>
                    </a:lnTo>
                    <a:lnTo>
                      <a:pt x="1368" y="44"/>
                    </a:lnTo>
                    <a:lnTo>
                      <a:pt x="1364" y="40"/>
                    </a:lnTo>
                    <a:lnTo>
                      <a:pt x="1354" y="36"/>
                    </a:lnTo>
                    <a:lnTo>
                      <a:pt x="1338" y="32"/>
                    </a:lnTo>
                    <a:lnTo>
                      <a:pt x="1314" y="28"/>
                    </a:lnTo>
                    <a:lnTo>
                      <a:pt x="1252" y="20"/>
                    </a:lnTo>
                    <a:lnTo>
                      <a:pt x="1168" y="14"/>
                    </a:lnTo>
                    <a:lnTo>
                      <a:pt x="1068" y="8"/>
                    </a:lnTo>
                    <a:lnTo>
                      <a:pt x="950" y="4"/>
                    </a:lnTo>
                    <a:lnTo>
                      <a:pt x="822" y="0"/>
                    </a:lnTo>
                    <a:lnTo>
                      <a:pt x="682" y="0"/>
                    </a:lnTo>
                    <a:close/>
                  </a:path>
                </a:pathLst>
              </a:custGeom>
              <a:solidFill>
                <a:srgbClr val="C0BAB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3" name="Freeform 458"/>
              <p:cNvSpPr>
                <a:spLocks noChangeArrowheads="1"/>
              </p:cNvSpPr>
              <p:nvPr/>
            </p:nvSpPr>
            <p:spPr bwMode="auto">
              <a:xfrm>
                <a:off x="92" y="6"/>
                <a:ext cx="1360" cy="90"/>
              </a:xfrm>
              <a:custGeom>
                <a:avLst/>
                <a:gdLst>
                  <a:gd name="T0" fmla="*/ 678 w 1360"/>
                  <a:gd name="T1" fmla="*/ 90 h 90"/>
                  <a:gd name="T2" fmla="*/ 678 w 1360"/>
                  <a:gd name="T3" fmla="*/ 90 h 90"/>
                  <a:gd name="T4" fmla="*/ 542 w 1360"/>
                  <a:gd name="T5" fmla="*/ 90 h 90"/>
                  <a:gd name="T6" fmla="*/ 414 w 1360"/>
                  <a:gd name="T7" fmla="*/ 86 h 90"/>
                  <a:gd name="T8" fmla="*/ 300 w 1360"/>
                  <a:gd name="T9" fmla="*/ 82 h 90"/>
                  <a:gd name="T10" fmla="*/ 198 w 1360"/>
                  <a:gd name="T11" fmla="*/ 76 h 90"/>
                  <a:gd name="T12" fmla="*/ 116 w 1360"/>
                  <a:gd name="T13" fmla="*/ 70 h 90"/>
                  <a:gd name="T14" fmla="*/ 54 w 1360"/>
                  <a:gd name="T15" fmla="*/ 62 h 90"/>
                  <a:gd name="T16" fmla="*/ 32 w 1360"/>
                  <a:gd name="T17" fmla="*/ 58 h 90"/>
                  <a:gd name="T18" fmla="*/ 14 w 1360"/>
                  <a:gd name="T19" fmla="*/ 54 h 90"/>
                  <a:gd name="T20" fmla="*/ 4 w 1360"/>
                  <a:gd name="T21" fmla="*/ 50 h 90"/>
                  <a:gd name="T22" fmla="*/ 2 w 1360"/>
                  <a:gd name="T23" fmla="*/ 48 h 90"/>
                  <a:gd name="T24" fmla="*/ 0 w 1360"/>
                  <a:gd name="T25" fmla="*/ 46 h 90"/>
                  <a:gd name="T26" fmla="*/ 0 w 1360"/>
                  <a:gd name="T27" fmla="*/ 46 h 90"/>
                  <a:gd name="T28" fmla="*/ 2 w 1360"/>
                  <a:gd name="T29" fmla="*/ 44 h 90"/>
                  <a:gd name="T30" fmla="*/ 4 w 1360"/>
                  <a:gd name="T31" fmla="*/ 40 h 90"/>
                  <a:gd name="T32" fmla="*/ 14 w 1360"/>
                  <a:gd name="T33" fmla="*/ 36 h 90"/>
                  <a:gd name="T34" fmla="*/ 32 w 1360"/>
                  <a:gd name="T35" fmla="*/ 32 h 90"/>
                  <a:gd name="T36" fmla="*/ 54 w 1360"/>
                  <a:gd name="T37" fmla="*/ 28 h 90"/>
                  <a:gd name="T38" fmla="*/ 116 w 1360"/>
                  <a:gd name="T39" fmla="*/ 20 h 90"/>
                  <a:gd name="T40" fmla="*/ 198 w 1360"/>
                  <a:gd name="T41" fmla="*/ 14 h 90"/>
                  <a:gd name="T42" fmla="*/ 300 w 1360"/>
                  <a:gd name="T43" fmla="*/ 8 h 90"/>
                  <a:gd name="T44" fmla="*/ 414 w 1360"/>
                  <a:gd name="T45" fmla="*/ 4 h 90"/>
                  <a:gd name="T46" fmla="*/ 542 w 1360"/>
                  <a:gd name="T47" fmla="*/ 2 h 90"/>
                  <a:gd name="T48" fmla="*/ 678 w 1360"/>
                  <a:gd name="T49" fmla="*/ 0 h 90"/>
                  <a:gd name="T50" fmla="*/ 678 w 1360"/>
                  <a:gd name="T51" fmla="*/ 0 h 90"/>
                  <a:gd name="T52" fmla="*/ 816 w 1360"/>
                  <a:gd name="T53" fmla="*/ 2 h 90"/>
                  <a:gd name="T54" fmla="*/ 944 w 1360"/>
                  <a:gd name="T55" fmla="*/ 4 h 90"/>
                  <a:gd name="T56" fmla="*/ 1060 w 1360"/>
                  <a:gd name="T57" fmla="*/ 8 h 90"/>
                  <a:gd name="T58" fmla="*/ 1160 w 1360"/>
                  <a:gd name="T59" fmla="*/ 14 h 90"/>
                  <a:gd name="T60" fmla="*/ 1244 w 1360"/>
                  <a:gd name="T61" fmla="*/ 20 h 90"/>
                  <a:gd name="T62" fmla="*/ 1306 w 1360"/>
                  <a:gd name="T63" fmla="*/ 28 h 90"/>
                  <a:gd name="T64" fmla="*/ 1328 w 1360"/>
                  <a:gd name="T65" fmla="*/ 32 h 90"/>
                  <a:gd name="T66" fmla="*/ 1346 w 1360"/>
                  <a:gd name="T67" fmla="*/ 36 h 90"/>
                  <a:gd name="T68" fmla="*/ 1356 w 1360"/>
                  <a:gd name="T69" fmla="*/ 40 h 90"/>
                  <a:gd name="T70" fmla="*/ 1358 w 1360"/>
                  <a:gd name="T71" fmla="*/ 44 h 90"/>
                  <a:gd name="T72" fmla="*/ 1360 w 1360"/>
                  <a:gd name="T73" fmla="*/ 46 h 90"/>
                  <a:gd name="T74" fmla="*/ 1360 w 1360"/>
                  <a:gd name="T75" fmla="*/ 46 h 90"/>
                  <a:gd name="T76" fmla="*/ 1358 w 1360"/>
                  <a:gd name="T77" fmla="*/ 48 h 90"/>
                  <a:gd name="T78" fmla="*/ 1356 w 1360"/>
                  <a:gd name="T79" fmla="*/ 50 h 90"/>
                  <a:gd name="T80" fmla="*/ 1346 w 1360"/>
                  <a:gd name="T81" fmla="*/ 54 h 90"/>
                  <a:gd name="T82" fmla="*/ 1328 w 1360"/>
                  <a:gd name="T83" fmla="*/ 58 h 90"/>
                  <a:gd name="T84" fmla="*/ 1306 w 1360"/>
                  <a:gd name="T85" fmla="*/ 62 h 90"/>
                  <a:gd name="T86" fmla="*/ 1244 w 1360"/>
                  <a:gd name="T87" fmla="*/ 70 h 90"/>
                  <a:gd name="T88" fmla="*/ 1160 w 1360"/>
                  <a:gd name="T89" fmla="*/ 76 h 90"/>
                  <a:gd name="T90" fmla="*/ 1060 w 1360"/>
                  <a:gd name="T91" fmla="*/ 82 h 90"/>
                  <a:gd name="T92" fmla="*/ 944 w 1360"/>
                  <a:gd name="T93" fmla="*/ 86 h 90"/>
                  <a:gd name="T94" fmla="*/ 816 w 1360"/>
                  <a:gd name="T95" fmla="*/ 90 h 90"/>
                  <a:gd name="T96" fmla="*/ 678 w 1360"/>
                  <a:gd name="T9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0" h="90">
                    <a:moveTo>
                      <a:pt x="678" y="90"/>
                    </a:moveTo>
                    <a:lnTo>
                      <a:pt x="678" y="90"/>
                    </a:lnTo>
                    <a:lnTo>
                      <a:pt x="542" y="90"/>
                    </a:lnTo>
                    <a:lnTo>
                      <a:pt x="414" y="86"/>
                    </a:lnTo>
                    <a:lnTo>
                      <a:pt x="300" y="82"/>
                    </a:lnTo>
                    <a:lnTo>
                      <a:pt x="198" y="76"/>
                    </a:lnTo>
                    <a:lnTo>
                      <a:pt x="116" y="70"/>
                    </a:lnTo>
                    <a:lnTo>
                      <a:pt x="54" y="62"/>
                    </a:lnTo>
                    <a:lnTo>
                      <a:pt x="32" y="58"/>
                    </a:lnTo>
                    <a:lnTo>
                      <a:pt x="14" y="54"/>
                    </a:lnTo>
                    <a:lnTo>
                      <a:pt x="4" y="50"/>
                    </a:lnTo>
                    <a:lnTo>
                      <a:pt x="2" y="48"/>
                    </a:lnTo>
                    <a:lnTo>
                      <a:pt x="0" y="46"/>
                    </a:lnTo>
                    <a:lnTo>
                      <a:pt x="2" y="44"/>
                    </a:lnTo>
                    <a:lnTo>
                      <a:pt x="4" y="40"/>
                    </a:lnTo>
                    <a:lnTo>
                      <a:pt x="14" y="36"/>
                    </a:lnTo>
                    <a:lnTo>
                      <a:pt x="32" y="32"/>
                    </a:lnTo>
                    <a:lnTo>
                      <a:pt x="54" y="28"/>
                    </a:lnTo>
                    <a:lnTo>
                      <a:pt x="116" y="20"/>
                    </a:lnTo>
                    <a:lnTo>
                      <a:pt x="198" y="14"/>
                    </a:lnTo>
                    <a:lnTo>
                      <a:pt x="300" y="8"/>
                    </a:lnTo>
                    <a:lnTo>
                      <a:pt x="414" y="4"/>
                    </a:lnTo>
                    <a:lnTo>
                      <a:pt x="542" y="2"/>
                    </a:lnTo>
                    <a:lnTo>
                      <a:pt x="678" y="0"/>
                    </a:lnTo>
                    <a:lnTo>
                      <a:pt x="816" y="2"/>
                    </a:lnTo>
                    <a:lnTo>
                      <a:pt x="944" y="4"/>
                    </a:lnTo>
                    <a:lnTo>
                      <a:pt x="1060" y="8"/>
                    </a:lnTo>
                    <a:lnTo>
                      <a:pt x="1160" y="14"/>
                    </a:lnTo>
                    <a:lnTo>
                      <a:pt x="1244" y="20"/>
                    </a:lnTo>
                    <a:lnTo>
                      <a:pt x="1306" y="28"/>
                    </a:lnTo>
                    <a:lnTo>
                      <a:pt x="1328" y="32"/>
                    </a:lnTo>
                    <a:lnTo>
                      <a:pt x="1346" y="36"/>
                    </a:lnTo>
                    <a:lnTo>
                      <a:pt x="1356" y="40"/>
                    </a:lnTo>
                    <a:lnTo>
                      <a:pt x="1358" y="44"/>
                    </a:lnTo>
                    <a:lnTo>
                      <a:pt x="1360" y="46"/>
                    </a:lnTo>
                    <a:lnTo>
                      <a:pt x="1358" y="48"/>
                    </a:lnTo>
                    <a:lnTo>
                      <a:pt x="1356" y="50"/>
                    </a:lnTo>
                    <a:lnTo>
                      <a:pt x="1346" y="54"/>
                    </a:lnTo>
                    <a:lnTo>
                      <a:pt x="1328" y="58"/>
                    </a:lnTo>
                    <a:lnTo>
                      <a:pt x="1306" y="62"/>
                    </a:lnTo>
                    <a:lnTo>
                      <a:pt x="1244" y="70"/>
                    </a:lnTo>
                    <a:lnTo>
                      <a:pt x="1160" y="76"/>
                    </a:lnTo>
                    <a:lnTo>
                      <a:pt x="1060" y="82"/>
                    </a:lnTo>
                    <a:lnTo>
                      <a:pt x="944" y="86"/>
                    </a:lnTo>
                    <a:lnTo>
                      <a:pt x="816" y="90"/>
                    </a:lnTo>
                    <a:lnTo>
                      <a:pt x="678"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4" name="Freeform 459"/>
              <p:cNvSpPr>
                <a:spLocks noChangeArrowheads="1"/>
              </p:cNvSpPr>
              <p:nvPr/>
            </p:nvSpPr>
            <p:spPr bwMode="auto">
              <a:xfrm>
                <a:off x="88" y="6"/>
                <a:ext cx="1368" cy="90"/>
              </a:xfrm>
              <a:custGeom>
                <a:avLst/>
                <a:gdLst>
                  <a:gd name="T0" fmla="*/ 682 w 1368"/>
                  <a:gd name="T1" fmla="*/ 0 h 90"/>
                  <a:gd name="T2" fmla="*/ 682 w 1368"/>
                  <a:gd name="T3" fmla="*/ 0 h 90"/>
                  <a:gd name="T4" fmla="*/ 544 w 1368"/>
                  <a:gd name="T5" fmla="*/ 0 h 90"/>
                  <a:gd name="T6" fmla="*/ 416 w 1368"/>
                  <a:gd name="T7" fmla="*/ 4 h 90"/>
                  <a:gd name="T8" fmla="*/ 300 w 1368"/>
                  <a:gd name="T9" fmla="*/ 8 h 90"/>
                  <a:gd name="T10" fmla="*/ 200 w 1368"/>
                  <a:gd name="T11" fmla="*/ 14 h 90"/>
                  <a:gd name="T12" fmla="*/ 116 w 1368"/>
                  <a:gd name="T13" fmla="*/ 20 h 90"/>
                  <a:gd name="T14" fmla="*/ 54 w 1368"/>
                  <a:gd name="T15" fmla="*/ 28 h 90"/>
                  <a:gd name="T16" fmla="*/ 30 w 1368"/>
                  <a:gd name="T17" fmla="*/ 32 h 90"/>
                  <a:gd name="T18" fmla="*/ 14 w 1368"/>
                  <a:gd name="T19" fmla="*/ 36 h 90"/>
                  <a:gd name="T20" fmla="*/ 4 w 1368"/>
                  <a:gd name="T21" fmla="*/ 40 h 90"/>
                  <a:gd name="T22" fmla="*/ 0 w 1368"/>
                  <a:gd name="T23" fmla="*/ 44 h 90"/>
                  <a:gd name="T24" fmla="*/ 0 w 1368"/>
                  <a:gd name="T25" fmla="*/ 46 h 90"/>
                  <a:gd name="T26" fmla="*/ 0 w 1368"/>
                  <a:gd name="T27" fmla="*/ 46 h 90"/>
                  <a:gd name="T28" fmla="*/ 0 w 1368"/>
                  <a:gd name="T29" fmla="*/ 48 h 90"/>
                  <a:gd name="T30" fmla="*/ 4 w 1368"/>
                  <a:gd name="T31" fmla="*/ 50 h 90"/>
                  <a:gd name="T32" fmla="*/ 14 w 1368"/>
                  <a:gd name="T33" fmla="*/ 54 h 90"/>
                  <a:gd name="T34" fmla="*/ 30 w 1368"/>
                  <a:gd name="T35" fmla="*/ 58 h 90"/>
                  <a:gd name="T36" fmla="*/ 54 w 1368"/>
                  <a:gd name="T37" fmla="*/ 62 h 90"/>
                  <a:gd name="T38" fmla="*/ 116 w 1368"/>
                  <a:gd name="T39" fmla="*/ 70 h 90"/>
                  <a:gd name="T40" fmla="*/ 200 w 1368"/>
                  <a:gd name="T41" fmla="*/ 76 h 90"/>
                  <a:gd name="T42" fmla="*/ 300 w 1368"/>
                  <a:gd name="T43" fmla="*/ 82 h 90"/>
                  <a:gd name="T44" fmla="*/ 416 w 1368"/>
                  <a:gd name="T45" fmla="*/ 86 h 90"/>
                  <a:gd name="T46" fmla="*/ 544 w 1368"/>
                  <a:gd name="T47" fmla="*/ 90 h 90"/>
                  <a:gd name="T48" fmla="*/ 682 w 1368"/>
                  <a:gd name="T49" fmla="*/ 90 h 90"/>
                  <a:gd name="T50" fmla="*/ 682 w 1368"/>
                  <a:gd name="T51" fmla="*/ 90 h 90"/>
                  <a:gd name="T52" fmla="*/ 822 w 1368"/>
                  <a:gd name="T53" fmla="*/ 90 h 90"/>
                  <a:gd name="T54" fmla="*/ 950 w 1368"/>
                  <a:gd name="T55" fmla="*/ 86 h 90"/>
                  <a:gd name="T56" fmla="*/ 1068 w 1368"/>
                  <a:gd name="T57" fmla="*/ 82 h 90"/>
                  <a:gd name="T58" fmla="*/ 1168 w 1368"/>
                  <a:gd name="T59" fmla="*/ 76 h 90"/>
                  <a:gd name="T60" fmla="*/ 1252 w 1368"/>
                  <a:gd name="T61" fmla="*/ 70 h 90"/>
                  <a:gd name="T62" fmla="*/ 1314 w 1368"/>
                  <a:gd name="T63" fmla="*/ 62 h 90"/>
                  <a:gd name="T64" fmla="*/ 1338 w 1368"/>
                  <a:gd name="T65" fmla="*/ 58 h 90"/>
                  <a:gd name="T66" fmla="*/ 1354 w 1368"/>
                  <a:gd name="T67" fmla="*/ 54 h 90"/>
                  <a:gd name="T68" fmla="*/ 1364 w 1368"/>
                  <a:gd name="T69" fmla="*/ 50 h 90"/>
                  <a:gd name="T70" fmla="*/ 1368 w 1368"/>
                  <a:gd name="T71" fmla="*/ 48 h 90"/>
                  <a:gd name="T72" fmla="*/ 1368 w 1368"/>
                  <a:gd name="T73" fmla="*/ 46 h 90"/>
                  <a:gd name="T74" fmla="*/ 1368 w 1368"/>
                  <a:gd name="T75" fmla="*/ 46 h 90"/>
                  <a:gd name="T76" fmla="*/ 1368 w 1368"/>
                  <a:gd name="T77" fmla="*/ 44 h 90"/>
                  <a:gd name="T78" fmla="*/ 1364 w 1368"/>
                  <a:gd name="T79" fmla="*/ 40 h 90"/>
                  <a:gd name="T80" fmla="*/ 1354 w 1368"/>
                  <a:gd name="T81" fmla="*/ 36 h 90"/>
                  <a:gd name="T82" fmla="*/ 1338 w 1368"/>
                  <a:gd name="T83" fmla="*/ 32 h 90"/>
                  <a:gd name="T84" fmla="*/ 1314 w 1368"/>
                  <a:gd name="T85" fmla="*/ 28 h 90"/>
                  <a:gd name="T86" fmla="*/ 1252 w 1368"/>
                  <a:gd name="T87" fmla="*/ 20 h 90"/>
                  <a:gd name="T88" fmla="*/ 1168 w 1368"/>
                  <a:gd name="T89" fmla="*/ 14 h 90"/>
                  <a:gd name="T90" fmla="*/ 1068 w 1368"/>
                  <a:gd name="T91" fmla="*/ 8 h 90"/>
                  <a:gd name="T92" fmla="*/ 950 w 1368"/>
                  <a:gd name="T93" fmla="*/ 4 h 90"/>
                  <a:gd name="T94" fmla="*/ 822 w 1368"/>
                  <a:gd name="T95" fmla="*/ 0 h 90"/>
                  <a:gd name="T96" fmla="*/ 682 w 136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8" h="90">
                    <a:moveTo>
                      <a:pt x="682" y="0"/>
                    </a:moveTo>
                    <a:lnTo>
                      <a:pt x="682" y="0"/>
                    </a:lnTo>
                    <a:lnTo>
                      <a:pt x="544" y="0"/>
                    </a:lnTo>
                    <a:lnTo>
                      <a:pt x="416" y="4"/>
                    </a:lnTo>
                    <a:lnTo>
                      <a:pt x="300" y="8"/>
                    </a:lnTo>
                    <a:lnTo>
                      <a:pt x="200" y="14"/>
                    </a:lnTo>
                    <a:lnTo>
                      <a:pt x="116" y="20"/>
                    </a:lnTo>
                    <a:lnTo>
                      <a:pt x="54" y="28"/>
                    </a:lnTo>
                    <a:lnTo>
                      <a:pt x="30" y="32"/>
                    </a:lnTo>
                    <a:lnTo>
                      <a:pt x="14" y="36"/>
                    </a:lnTo>
                    <a:lnTo>
                      <a:pt x="4" y="40"/>
                    </a:lnTo>
                    <a:lnTo>
                      <a:pt x="0" y="44"/>
                    </a:lnTo>
                    <a:lnTo>
                      <a:pt x="0" y="46"/>
                    </a:lnTo>
                    <a:lnTo>
                      <a:pt x="0" y="48"/>
                    </a:lnTo>
                    <a:lnTo>
                      <a:pt x="4" y="50"/>
                    </a:lnTo>
                    <a:lnTo>
                      <a:pt x="14" y="54"/>
                    </a:lnTo>
                    <a:lnTo>
                      <a:pt x="30" y="58"/>
                    </a:lnTo>
                    <a:lnTo>
                      <a:pt x="54" y="62"/>
                    </a:lnTo>
                    <a:lnTo>
                      <a:pt x="116" y="70"/>
                    </a:lnTo>
                    <a:lnTo>
                      <a:pt x="200" y="76"/>
                    </a:lnTo>
                    <a:lnTo>
                      <a:pt x="300" y="82"/>
                    </a:lnTo>
                    <a:lnTo>
                      <a:pt x="416" y="86"/>
                    </a:lnTo>
                    <a:lnTo>
                      <a:pt x="544" y="90"/>
                    </a:lnTo>
                    <a:lnTo>
                      <a:pt x="682" y="90"/>
                    </a:lnTo>
                    <a:lnTo>
                      <a:pt x="822" y="90"/>
                    </a:lnTo>
                    <a:lnTo>
                      <a:pt x="950" y="86"/>
                    </a:lnTo>
                    <a:lnTo>
                      <a:pt x="1068" y="82"/>
                    </a:lnTo>
                    <a:lnTo>
                      <a:pt x="1168" y="76"/>
                    </a:lnTo>
                    <a:lnTo>
                      <a:pt x="1252" y="70"/>
                    </a:lnTo>
                    <a:lnTo>
                      <a:pt x="1314" y="62"/>
                    </a:lnTo>
                    <a:lnTo>
                      <a:pt x="1338" y="58"/>
                    </a:lnTo>
                    <a:lnTo>
                      <a:pt x="1354" y="54"/>
                    </a:lnTo>
                    <a:lnTo>
                      <a:pt x="1364" y="50"/>
                    </a:lnTo>
                    <a:lnTo>
                      <a:pt x="1368" y="48"/>
                    </a:lnTo>
                    <a:lnTo>
                      <a:pt x="1368" y="46"/>
                    </a:lnTo>
                    <a:lnTo>
                      <a:pt x="1368" y="44"/>
                    </a:lnTo>
                    <a:lnTo>
                      <a:pt x="1364" y="40"/>
                    </a:lnTo>
                    <a:lnTo>
                      <a:pt x="1354" y="36"/>
                    </a:lnTo>
                    <a:lnTo>
                      <a:pt x="1338" y="32"/>
                    </a:lnTo>
                    <a:lnTo>
                      <a:pt x="1314" y="28"/>
                    </a:lnTo>
                    <a:lnTo>
                      <a:pt x="1252" y="20"/>
                    </a:lnTo>
                    <a:lnTo>
                      <a:pt x="1168" y="14"/>
                    </a:lnTo>
                    <a:lnTo>
                      <a:pt x="1068" y="8"/>
                    </a:lnTo>
                    <a:lnTo>
                      <a:pt x="950" y="4"/>
                    </a:lnTo>
                    <a:lnTo>
                      <a:pt x="822" y="0"/>
                    </a:lnTo>
                    <a:lnTo>
                      <a:pt x="6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5" name="Freeform 460"/>
              <p:cNvSpPr>
                <a:spLocks noEditPoints="1" noChangeArrowheads="1"/>
              </p:cNvSpPr>
              <p:nvPr/>
            </p:nvSpPr>
            <p:spPr bwMode="auto">
              <a:xfrm>
                <a:off x="92" y="6"/>
                <a:ext cx="1360" cy="90"/>
              </a:xfrm>
              <a:custGeom>
                <a:avLst/>
                <a:gdLst>
                  <a:gd name="T0" fmla="*/ 678 w 1360"/>
                  <a:gd name="T1" fmla="*/ 90 h 90"/>
                  <a:gd name="T2" fmla="*/ 416 w 1360"/>
                  <a:gd name="T3" fmla="*/ 86 h 90"/>
                  <a:gd name="T4" fmla="*/ 202 w 1360"/>
                  <a:gd name="T5" fmla="*/ 76 h 90"/>
                  <a:gd name="T6" fmla="*/ 58 w 1360"/>
                  <a:gd name="T7" fmla="*/ 62 h 90"/>
                  <a:gd name="T8" fmla="*/ 20 w 1360"/>
                  <a:gd name="T9" fmla="*/ 54 h 90"/>
                  <a:gd name="T10" fmla="*/ 6 w 1360"/>
                  <a:gd name="T11" fmla="*/ 48 h 90"/>
                  <a:gd name="T12" fmla="*/ 6 w 1360"/>
                  <a:gd name="T13" fmla="*/ 46 h 90"/>
                  <a:gd name="T14" fmla="*/ 10 w 1360"/>
                  <a:gd name="T15" fmla="*/ 40 h 90"/>
                  <a:gd name="T16" fmla="*/ 36 w 1360"/>
                  <a:gd name="T17" fmla="*/ 32 h 90"/>
                  <a:gd name="T18" fmla="*/ 120 w 1360"/>
                  <a:gd name="T19" fmla="*/ 20 h 90"/>
                  <a:gd name="T20" fmla="*/ 302 w 1360"/>
                  <a:gd name="T21" fmla="*/ 8 h 90"/>
                  <a:gd name="T22" fmla="*/ 542 w 1360"/>
                  <a:gd name="T23" fmla="*/ 2 h 90"/>
                  <a:gd name="T24" fmla="*/ 678 w 1360"/>
                  <a:gd name="T25" fmla="*/ 0 h 90"/>
                  <a:gd name="T26" fmla="*/ 942 w 1360"/>
                  <a:gd name="T27" fmla="*/ 4 h 90"/>
                  <a:gd name="T28" fmla="*/ 1158 w 1360"/>
                  <a:gd name="T29" fmla="*/ 14 h 90"/>
                  <a:gd name="T30" fmla="*/ 1302 w 1360"/>
                  <a:gd name="T31" fmla="*/ 28 h 90"/>
                  <a:gd name="T32" fmla="*/ 1340 w 1360"/>
                  <a:gd name="T33" fmla="*/ 36 h 90"/>
                  <a:gd name="T34" fmla="*/ 1354 w 1360"/>
                  <a:gd name="T35" fmla="*/ 44 h 90"/>
                  <a:gd name="T36" fmla="*/ 1354 w 1360"/>
                  <a:gd name="T37" fmla="*/ 46 h 90"/>
                  <a:gd name="T38" fmla="*/ 1350 w 1360"/>
                  <a:gd name="T39" fmla="*/ 50 h 90"/>
                  <a:gd name="T40" fmla="*/ 1324 w 1360"/>
                  <a:gd name="T41" fmla="*/ 58 h 90"/>
                  <a:gd name="T42" fmla="*/ 1240 w 1360"/>
                  <a:gd name="T43" fmla="*/ 70 h 90"/>
                  <a:gd name="T44" fmla="*/ 1058 w 1360"/>
                  <a:gd name="T45" fmla="*/ 82 h 90"/>
                  <a:gd name="T46" fmla="*/ 814 w 1360"/>
                  <a:gd name="T47" fmla="*/ 88 h 90"/>
                  <a:gd name="T48" fmla="*/ 678 w 1360"/>
                  <a:gd name="T49" fmla="*/ 0 h 90"/>
                  <a:gd name="T50" fmla="*/ 542 w 1360"/>
                  <a:gd name="T51" fmla="*/ 2 h 90"/>
                  <a:gd name="T52" fmla="*/ 300 w 1360"/>
                  <a:gd name="T53" fmla="*/ 8 h 90"/>
                  <a:gd name="T54" fmla="*/ 116 w 1360"/>
                  <a:gd name="T55" fmla="*/ 20 h 90"/>
                  <a:gd name="T56" fmla="*/ 32 w 1360"/>
                  <a:gd name="T57" fmla="*/ 32 h 90"/>
                  <a:gd name="T58" fmla="*/ 4 w 1360"/>
                  <a:gd name="T59" fmla="*/ 40 h 90"/>
                  <a:gd name="T60" fmla="*/ 0 w 1360"/>
                  <a:gd name="T61" fmla="*/ 46 h 90"/>
                  <a:gd name="T62" fmla="*/ 2 w 1360"/>
                  <a:gd name="T63" fmla="*/ 48 h 90"/>
                  <a:gd name="T64" fmla="*/ 14 w 1360"/>
                  <a:gd name="T65" fmla="*/ 54 h 90"/>
                  <a:gd name="T66" fmla="*/ 54 w 1360"/>
                  <a:gd name="T67" fmla="*/ 62 h 90"/>
                  <a:gd name="T68" fmla="*/ 198 w 1360"/>
                  <a:gd name="T69" fmla="*/ 76 h 90"/>
                  <a:gd name="T70" fmla="*/ 414 w 1360"/>
                  <a:gd name="T71" fmla="*/ 86 h 90"/>
                  <a:gd name="T72" fmla="*/ 678 w 1360"/>
                  <a:gd name="T73" fmla="*/ 90 h 90"/>
                  <a:gd name="T74" fmla="*/ 816 w 1360"/>
                  <a:gd name="T75" fmla="*/ 90 h 90"/>
                  <a:gd name="T76" fmla="*/ 1060 w 1360"/>
                  <a:gd name="T77" fmla="*/ 82 h 90"/>
                  <a:gd name="T78" fmla="*/ 1244 w 1360"/>
                  <a:gd name="T79" fmla="*/ 70 h 90"/>
                  <a:gd name="T80" fmla="*/ 1328 w 1360"/>
                  <a:gd name="T81" fmla="*/ 58 h 90"/>
                  <a:gd name="T82" fmla="*/ 1356 w 1360"/>
                  <a:gd name="T83" fmla="*/ 50 h 90"/>
                  <a:gd name="T84" fmla="*/ 1360 w 1360"/>
                  <a:gd name="T85" fmla="*/ 46 h 90"/>
                  <a:gd name="T86" fmla="*/ 1358 w 1360"/>
                  <a:gd name="T87" fmla="*/ 44 h 90"/>
                  <a:gd name="T88" fmla="*/ 1346 w 1360"/>
                  <a:gd name="T89" fmla="*/ 36 h 90"/>
                  <a:gd name="T90" fmla="*/ 1306 w 1360"/>
                  <a:gd name="T91" fmla="*/ 28 h 90"/>
                  <a:gd name="T92" fmla="*/ 1160 w 1360"/>
                  <a:gd name="T93" fmla="*/ 14 h 90"/>
                  <a:gd name="T94" fmla="*/ 944 w 1360"/>
                  <a:gd name="T95" fmla="*/ 4 h 90"/>
                  <a:gd name="T96" fmla="*/ 678 w 1360"/>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0" h="90">
                    <a:moveTo>
                      <a:pt x="678" y="90"/>
                    </a:moveTo>
                    <a:lnTo>
                      <a:pt x="678" y="90"/>
                    </a:lnTo>
                    <a:lnTo>
                      <a:pt x="542" y="88"/>
                    </a:lnTo>
                    <a:lnTo>
                      <a:pt x="416" y="86"/>
                    </a:lnTo>
                    <a:lnTo>
                      <a:pt x="302" y="82"/>
                    </a:lnTo>
                    <a:lnTo>
                      <a:pt x="202" y="76"/>
                    </a:lnTo>
                    <a:lnTo>
                      <a:pt x="120" y="70"/>
                    </a:lnTo>
                    <a:lnTo>
                      <a:pt x="58" y="62"/>
                    </a:lnTo>
                    <a:lnTo>
                      <a:pt x="36" y="58"/>
                    </a:lnTo>
                    <a:lnTo>
                      <a:pt x="20" y="54"/>
                    </a:lnTo>
                    <a:lnTo>
                      <a:pt x="10" y="50"/>
                    </a:lnTo>
                    <a:lnTo>
                      <a:pt x="6" y="48"/>
                    </a:lnTo>
                    <a:lnTo>
                      <a:pt x="6" y="46"/>
                    </a:lnTo>
                    <a:lnTo>
                      <a:pt x="6" y="44"/>
                    </a:lnTo>
                    <a:lnTo>
                      <a:pt x="10" y="40"/>
                    </a:lnTo>
                    <a:lnTo>
                      <a:pt x="20" y="36"/>
                    </a:lnTo>
                    <a:lnTo>
                      <a:pt x="36" y="32"/>
                    </a:lnTo>
                    <a:lnTo>
                      <a:pt x="58" y="28"/>
                    </a:lnTo>
                    <a:lnTo>
                      <a:pt x="120" y="20"/>
                    </a:lnTo>
                    <a:lnTo>
                      <a:pt x="202" y="14"/>
                    </a:lnTo>
                    <a:lnTo>
                      <a:pt x="302" y="8"/>
                    </a:lnTo>
                    <a:lnTo>
                      <a:pt x="416" y="4"/>
                    </a:lnTo>
                    <a:lnTo>
                      <a:pt x="542" y="2"/>
                    </a:lnTo>
                    <a:lnTo>
                      <a:pt x="678" y="0"/>
                    </a:lnTo>
                    <a:lnTo>
                      <a:pt x="814" y="2"/>
                    </a:lnTo>
                    <a:lnTo>
                      <a:pt x="942" y="4"/>
                    </a:lnTo>
                    <a:lnTo>
                      <a:pt x="1058" y="8"/>
                    </a:lnTo>
                    <a:lnTo>
                      <a:pt x="1158" y="14"/>
                    </a:lnTo>
                    <a:lnTo>
                      <a:pt x="1240" y="20"/>
                    </a:lnTo>
                    <a:lnTo>
                      <a:pt x="1302" y="28"/>
                    </a:lnTo>
                    <a:lnTo>
                      <a:pt x="1324" y="32"/>
                    </a:lnTo>
                    <a:lnTo>
                      <a:pt x="1340" y="36"/>
                    </a:lnTo>
                    <a:lnTo>
                      <a:pt x="1350" y="40"/>
                    </a:lnTo>
                    <a:lnTo>
                      <a:pt x="1354" y="44"/>
                    </a:lnTo>
                    <a:lnTo>
                      <a:pt x="1354" y="46"/>
                    </a:lnTo>
                    <a:lnTo>
                      <a:pt x="1354" y="48"/>
                    </a:lnTo>
                    <a:lnTo>
                      <a:pt x="1350" y="50"/>
                    </a:lnTo>
                    <a:lnTo>
                      <a:pt x="1340" y="54"/>
                    </a:lnTo>
                    <a:lnTo>
                      <a:pt x="1324" y="58"/>
                    </a:lnTo>
                    <a:lnTo>
                      <a:pt x="1302" y="62"/>
                    </a:lnTo>
                    <a:lnTo>
                      <a:pt x="1240" y="70"/>
                    </a:lnTo>
                    <a:lnTo>
                      <a:pt x="1158" y="76"/>
                    </a:lnTo>
                    <a:lnTo>
                      <a:pt x="1058" y="82"/>
                    </a:lnTo>
                    <a:lnTo>
                      <a:pt x="942" y="86"/>
                    </a:lnTo>
                    <a:lnTo>
                      <a:pt x="814" y="88"/>
                    </a:lnTo>
                    <a:lnTo>
                      <a:pt x="678" y="90"/>
                    </a:lnTo>
                    <a:close/>
                    <a:moveTo>
                      <a:pt x="678" y="0"/>
                    </a:moveTo>
                    <a:lnTo>
                      <a:pt x="678" y="0"/>
                    </a:lnTo>
                    <a:lnTo>
                      <a:pt x="542" y="2"/>
                    </a:lnTo>
                    <a:lnTo>
                      <a:pt x="414" y="4"/>
                    </a:lnTo>
                    <a:lnTo>
                      <a:pt x="300" y="8"/>
                    </a:lnTo>
                    <a:lnTo>
                      <a:pt x="198" y="14"/>
                    </a:lnTo>
                    <a:lnTo>
                      <a:pt x="116" y="20"/>
                    </a:lnTo>
                    <a:lnTo>
                      <a:pt x="54" y="28"/>
                    </a:lnTo>
                    <a:lnTo>
                      <a:pt x="32" y="32"/>
                    </a:lnTo>
                    <a:lnTo>
                      <a:pt x="14" y="36"/>
                    </a:lnTo>
                    <a:lnTo>
                      <a:pt x="4" y="40"/>
                    </a:lnTo>
                    <a:lnTo>
                      <a:pt x="2" y="44"/>
                    </a:lnTo>
                    <a:lnTo>
                      <a:pt x="0" y="46"/>
                    </a:lnTo>
                    <a:lnTo>
                      <a:pt x="2" y="48"/>
                    </a:lnTo>
                    <a:lnTo>
                      <a:pt x="4" y="50"/>
                    </a:lnTo>
                    <a:lnTo>
                      <a:pt x="14" y="54"/>
                    </a:lnTo>
                    <a:lnTo>
                      <a:pt x="32" y="58"/>
                    </a:lnTo>
                    <a:lnTo>
                      <a:pt x="54" y="62"/>
                    </a:lnTo>
                    <a:lnTo>
                      <a:pt x="116" y="70"/>
                    </a:lnTo>
                    <a:lnTo>
                      <a:pt x="198" y="76"/>
                    </a:lnTo>
                    <a:lnTo>
                      <a:pt x="300" y="82"/>
                    </a:lnTo>
                    <a:lnTo>
                      <a:pt x="414" y="86"/>
                    </a:lnTo>
                    <a:lnTo>
                      <a:pt x="542" y="90"/>
                    </a:lnTo>
                    <a:lnTo>
                      <a:pt x="678" y="90"/>
                    </a:lnTo>
                    <a:lnTo>
                      <a:pt x="816" y="90"/>
                    </a:lnTo>
                    <a:lnTo>
                      <a:pt x="944" y="86"/>
                    </a:lnTo>
                    <a:lnTo>
                      <a:pt x="1060" y="82"/>
                    </a:lnTo>
                    <a:lnTo>
                      <a:pt x="1160" y="76"/>
                    </a:lnTo>
                    <a:lnTo>
                      <a:pt x="1244" y="70"/>
                    </a:lnTo>
                    <a:lnTo>
                      <a:pt x="1306" y="62"/>
                    </a:lnTo>
                    <a:lnTo>
                      <a:pt x="1328" y="58"/>
                    </a:lnTo>
                    <a:lnTo>
                      <a:pt x="1346" y="54"/>
                    </a:lnTo>
                    <a:lnTo>
                      <a:pt x="1356" y="50"/>
                    </a:lnTo>
                    <a:lnTo>
                      <a:pt x="1358" y="48"/>
                    </a:lnTo>
                    <a:lnTo>
                      <a:pt x="1360" y="46"/>
                    </a:lnTo>
                    <a:lnTo>
                      <a:pt x="1358" y="44"/>
                    </a:lnTo>
                    <a:lnTo>
                      <a:pt x="1356" y="40"/>
                    </a:lnTo>
                    <a:lnTo>
                      <a:pt x="1346" y="36"/>
                    </a:lnTo>
                    <a:lnTo>
                      <a:pt x="1328" y="32"/>
                    </a:lnTo>
                    <a:lnTo>
                      <a:pt x="1306" y="28"/>
                    </a:lnTo>
                    <a:lnTo>
                      <a:pt x="1244" y="20"/>
                    </a:lnTo>
                    <a:lnTo>
                      <a:pt x="1160" y="14"/>
                    </a:lnTo>
                    <a:lnTo>
                      <a:pt x="1060" y="8"/>
                    </a:lnTo>
                    <a:lnTo>
                      <a:pt x="944" y="4"/>
                    </a:lnTo>
                    <a:lnTo>
                      <a:pt x="816" y="2"/>
                    </a:lnTo>
                    <a:lnTo>
                      <a:pt x="678" y="0"/>
                    </a:lnTo>
                    <a:close/>
                  </a:path>
                </a:pathLst>
              </a:custGeom>
              <a:solidFill>
                <a:srgbClr val="BEB9B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6" name="Freeform 461"/>
              <p:cNvSpPr>
                <a:spLocks noChangeArrowheads="1"/>
              </p:cNvSpPr>
              <p:nvPr/>
            </p:nvSpPr>
            <p:spPr bwMode="auto">
              <a:xfrm>
                <a:off x="98" y="6"/>
                <a:ext cx="1348" cy="90"/>
              </a:xfrm>
              <a:custGeom>
                <a:avLst/>
                <a:gdLst>
                  <a:gd name="T0" fmla="*/ 672 w 1348"/>
                  <a:gd name="T1" fmla="*/ 90 h 90"/>
                  <a:gd name="T2" fmla="*/ 672 w 1348"/>
                  <a:gd name="T3" fmla="*/ 90 h 90"/>
                  <a:gd name="T4" fmla="*/ 536 w 1348"/>
                  <a:gd name="T5" fmla="*/ 88 h 90"/>
                  <a:gd name="T6" fmla="*/ 410 w 1348"/>
                  <a:gd name="T7" fmla="*/ 86 h 90"/>
                  <a:gd name="T8" fmla="*/ 296 w 1348"/>
                  <a:gd name="T9" fmla="*/ 82 h 90"/>
                  <a:gd name="T10" fmla="*/ 196 w 1348"/>
                  <a:gd name="T11" fmla="*/ 76 h 90"/>
                  <a:gd name="T12" fmla="*/ 114 w 1348"/>
                  <a:gd name="T13" fmla="*/ 70 h 90"/>
                  <a:gd name="T14" fmla="*/ 52 w 1348"/>
                  <a:gd name="T15" fmla="*/ 62 h 90"/>
                  <a:gd name="T16" fmla="*/ 30 w 1348"/>
                  <a:gd name="T17" fmla="*/ 58 h 90"/>
                  <a:gd name="T18" fmla="*/ 14 w 1348"/>
                  <a:gd name="T19" fmla="*/ 54 h 90"/>
                  <a:gd name="T20" fmla="*/ 4 w 1348"/>
                  <a:gd name="T21" fmla="*/ 50 h 90"/>
                  <a:gd name="T22" fmla="*/ 0 w 1348"/>
                  <a:gd name="T23" fmla="*/ 48 h 90"/>
                  <a:gd name="T24" fmla="*/ 0 w 1348"/>
                  <a:gd name="T25" fmla="*/ 46 h 90"/>
                  <a:gd name="T26" fmla="*/ 0 w 1348"/>
                  <a:gd name="T27" fmla="*/ 46 h 90"/>
                  <a:gd name="T28" fmla="*/ 0 w 1348"/>
                  <a:gd name="T29" fmla="*/ 44 h 90"/>
                  <a:gd name="T30" fmla="*/ 4 w 1348"/>
                  <a:gd name="T31" fmla="*/ 40 h 90"/>
                  <a:gd name="T32" fmla="*/ 14 w 1348"/>
                  <a:gd name="T33" fmla="*/ 36 h 90"/>
                  <a:gd name="T34" fmla="*/ 30 w 1348"/>
                  <a:gd name="T35" fmla="*/ 32 h 90"/>
                  <a:gd name="T36" fmla="*/ 52 w 1348"/>
                  <a:gd name="T37" fmla="*/ 28 h 90"/>
                  <a:gd name="T38" fmla="*/ 114 w 1348"/>
                  <a:gd name="T39" fmla="*/ 20 h 90"/>
                  <a:gd name="T40" fmla="*/ 196 w 1348"/>
                  <a:gd name="T41" fmla="*/ 14 h 90"/>
                  <a:gd name="T42" fmla="*/ 296 w 1348"/>
                  <a:gd name="T43" fmla="*/ 8 h 90"/>
                  <a:gd name="T44" fmla="*/ 410 w 1348"/>
                  <a:gd name="T45" fmla="*/ 4 h 90"/>
                  <a:gd name="T46" fmla="*/ 536 w 1348"/>
                  <a:gd name="T47" fmla="*/ 2 h 90"/>
                  <a:gd name="T48" fmla="*/ 672 w 1348"/>
                  <a:gd name="T49" fmla="*/ 0 h 90"/>
                  <a:gd name="T50" fmla="*/ 672 w 1348"/>
                  <a:gd name="T51" fmla="*/ 0 h 90"/>
                  <a:gd name="T52" fmla="*/ 808 w 1348"/>
                  <a:gd name="T53" fmla="*/ 2 h 90"/>
                  <a:gd name="T54" fmla="*/ 936 w 1348"/>
                  <a:gd name="T55" fmla="*/ 4 h 90"/>
                  <a:gd name="T56" fmla="*/ 1052 w 1348"/>
                  <a:gd name="T57" fmla="*/ 8 h 90"/>
                  <a:gd name="T58" fmla="*/ 1152 w 1348"/>
                  <a:gd name="T59" fmla="*/ 14 h 90"/>
                  <a:gd name="T60" fmla="*/ 1234 w 1348"/>
                  <a:gd name="T61" fmla="*/ 20 h 90"/>
                  <a:gd name="T62" fmla="*/ 1296 w 1348"/>
                  <a:gd name="T63" fmla="*/ 28 h 90"/>
                  <a:gd name="T64" fmla="*/ 1318 w 1348"/>
                  <a:gd name="T65" fmla="*/ 32 h 90"/>
                  <a:gd name="T66" fmla="*/ 1334 w 1348"/>
                  <a:gd name="T67" fmla="*/ 36 h 90"/>
                  <a:gd name="T68" fmla="*/ 1344 w 1348"/>
                  <a:gd name="T69" fmla="*/ 40 h 90"/>
                  <a:gd name="T70" fmla="*/ 1348 w 1348"/>
                  <a:gd name="T71" fmla="*/ 44 h 90"/>
                  <a:gd name="T72" fmla="*/ 1348 w 1348"/>
                  <a:gd name="T73" fmla="*/ 46 h 90"/>
                  <a:gd name="T74" fmla="*/ 1348 w 1348"/>
                  <a:gd name="T75" fmla="*/ 46 h 90"/>
                  <a:gd name="T76" fmla="*/ 1348 w 1348"/>
                  <a:gd name="T77" fmla="*/ 48 h 90"/>
                  <a:gd name="T78" fmla="*/ 1344 w 1348"/>
                  <a:gd name="T79" fmla="*/ 50 h 90"/>
                  <a:gd name="T80" fmla="*/ 1334 w 1348"/>
                  <a:gd name="T81" fmla="*/ 54 h 90"/>
                  <a:gd name="T82" fmla="*/ 1318 w 1348"/>
                  <a:gd name="T83" fmla="*/ 58 h 90"/>
                  <a:gd name="T84" fmla="*/ 1296 w 1348"/>
                  <a:gd name="T85" fmla="*/ 62 h 90"/>
                  <a:gd name="T86" fmla="*/ 1234 w 1348"/>
                  <a:gd name="T87" fmla="*/ 70 h 90"/>
                  <a:gd name="T88" fmla="*/ 1152 w 1348"/>
                  <a:gd name="T89" fmla="*/ 76 h 90"/>
                  <a:gd name="T90" fmla="*/ 1052 w 1348"/>
                  <a:gd name="T91" fmla="*/ 82 h 90"/>
                  <a:gd name="T92" fmla="*/ 936 w 1348"/>
                  <a:gd name="T93" fmla="*/ 86 h 90"/>
                  <a:gd name="T94" fmla="*/ 808 w 1348"/>
                  <a:gd name="T95" fmla="*/ 88 h 90"/>
                  <a:gd name="T96" fmla="*/ 672 w 1348"/>
                  <a:gd name="T9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8" h="90">
                    <a:moveTo>
                      <a:pt x="672" y="90"/>
                    </a:moveTo>
                    <a:lnTo>
                      <a:pt x="672" y="90"/>
                    </a:lnTo>
                    <a:lnTo>
                      <a:pt x="536" y="88"/>
                    </a:lnTo>
                    <a:lnTo>
                      <a:pt x="410" y="86"/>
                    </a:lnTo>
                    <a:lnTo>
                      <a:pt x="296" y="82"/>
                    </a:lnTo>
                    <a:lnTo>
                      <a:pt x="196" y="76"/>
                    </a:lnTo>
                    <a:lnTo>
                      <a:pt x="114" y="70"/>
                    </a:lnTo>
                    <a:lnTo>
                      <a:pt x="52" y="62"/>
                    </a:lnTo>
                    <a:lnTo>
                      <a:pt x="30" y="58"/>
                    </a:lnTo>
                    <a:lnTo>
                      <a:pt x="14" y="54"/>
                    </a:lnTo>
                    <a:lnTo>
                      <a:pt x="4" y="50"/>
                    </a:lnTo>
                    <a:lnTo>
                      <a:pt x="0" y="48"/>
                    </a:lnTo>
                    <a:lnTo>
                      <a:pt x="0" y="46"/>
                    </a:lnTo>
                    <a:lnTo>
                      <a:pt x="0" y="44"/>
                    </a:lnTo>
                    <a:lnTo>
                      <a:pt x="4" y="40"/>
                    </a:lnTo>
                    <a:lnTo>
                      <a:pt x="14" y="36"/>
                    </a:lnTo>
                    <a:lnTo>
                      <a:pt x="30" y="32"/>
                    </a:lnTo>
                    <a:lnTo>
                      <a:pt x="52" y="28"/>
                    </a:lnTo>
                    <a:lnTo>
                      <a:pt x="114" y="20"/>
                    </a:lnTo>
                    <a:lnTo>
                      <a:pt x="196" y="14"/>
                    </a:lnTo>
                    <a:lnTo>
                      <a:pt x="296" y="8"/>
                    </a:lnTo>
                    <a:lnTo>
                      <a:pt x="410" y="4"/>
                    </a:lnTo>
                    <a:lnTo>
                      <a:pt x="536" y="2"/>
                    </a:lnTo>
                    <a:lnTo>
                      <a:pt x="672" y="0"/>
                    </a:lnTo>
                    <a:lnTo>
                      <a:pt x="808" y="2"/>
                    </a:lnTo>
                    <a:lnTo>
                      <a:pt x="936" y="4"/>
                    </a:lnTo>
                    <a:lnTo>
                      <a:pt x="1052" y="8"/>
                    </a:lnTo>
                    <a:lnTo>
                      <a:pt x="1152" y="14"/>
                    </a:lnTo>
                    <a:lnTo>
                      <a:pt x="1234" y="20"/>
                    </a:lnTo>
                    <a:lnTo>
                      <a:pt x="1296" y="28"/>
                    </a:lnTo>
                    <a:lnTo>
                      <a:pt x="1318" y="32"/>
                    </a:lnTo>
                    <a:lnTo>
                      <a:pt x="1334" y="36"/>
                    </a:lnTo>
                    <a:lnTo>
                      <a:pt x="1344" y="40"/>
                    </a:lnTo>
                    <a:lnTo>
                      <a:pt x="1348" y="44"/>
                    </a:lnTo>
                    <a:lnTo>
                      <a:pt x="1348" y="46"/>
                    </a:lnTo>
                    <a:lnTo>
                      <a:pt x="1348" y="48"/>
                    </a:lnTo>
                    <a:lnTo>
                      <a:pt x="1344" y="50"/>
                    </a:lnTo>
                    <a:lnTo>
                      <a:pt x="1334" y="54"/>
                    </a:lnTo>
                    <a:lnTo>
                      <a:pt x="1318" y="58"/>
                    </a:lnTo>
                    <a:lnTo>
                      <a:pt x="1296" y="62"/>
                    </a:lnTo>
                    <a:lnTo>
                      <a:pt x="1234" y="70"/>
                    </a:lnTo>
                    <a:lnTo>
                      <a:pt x="1152" y="76"/>
                    </a:lnTo>
                    <a:lnTo>
                      <a:pt x="1052" y="82"/>
                    </a:lnTo>
                    <a:lnTo>
                      <a:pt x="936" y="86"/>
                    </a:lnTo>
                    <a:lnTo>
                      <a:pt x="808" y="88"/>
                    </a:lnTo>
                    <a:lnTo>
                      <a:pt x="672"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7" name="Freeform 462"/>
              <p:cNvSpPr>
                <a:spLocks noChangeArrowheads="1"/>
              </p:cNvSpPr>
              <p:nvPr/>
            </p:nvSpPr>
            <p:spPr bwMode="auto">
              <a:xfrm>
                <a:off x="92" y="6"/>
                <a:ext cx="1360" cy="90"/>
              </a:xfrm>
              <a:custGeom>
                <a:avLst/>
                <a:gdLst>
                  <a:gd name="T0" fmla="*/ 678 w 1360"/>
                  <a:gd name="T1" fmla="*/ 0 h 90"/>
                  <a:gd name="T2" fmla="*/ 678 w 1360"/>
                  <a:gd name="T3" fmla="*/ 0 h 90"/>
                  <a:gd name="T4" fmla="*/ 542 w 1360"/>
                  <a:gd name="T5" fmla="*/ 2 h 90"/>
                  <a:gd name="T6" fmla="*/ 414 w 1360"/>
                  <a:gd name="T7" fmla="*/ 4 h 90"/>
                  <a:gd name="T8" fmla="*/ 300 w 1360"/>
                  <a:gd name="T9" fmla="*/ 8 h 90"/>
                  <a:gd name="T10" fmla="*/ 198 w 1360"/>
                  <a:gd name="T11" fmla="*/ 14 h 90"/>
                  <a:gd name="T12" fmla="*/ 116 w 1360"/>
                  <a:gd name="T13" fmla="*/ 20 h 90"/>
                  <a:gd name="T14" fmla="*/ 54 w 1360"/>
                  <a:gd name="T15" fmla="*/ 28 h 90"/>
                  <a:gd name="T16" fmla="*/ 32 w 1360"/>
                  <a:gd name="T17" fmla="*/ 32 h 90"/>
                  <a:gd name="T18" fmla="*/ 14 w 1360"/>
                  <a:gd name="T19" fmla="*/ 36 h 90"/>
                  <a:gd name="T20" fmla="*/ 4 w 1360"/>
                  <a:gd name="T21" fmla="*/ 40 h 90"/>
                  <a:gd name="T22" fmla="*/ 2 w 1360"/>
                  <a:gd name="T23" fmla="*/ 44 h 90"/>
                  <a:gd name="T24" fmla="*/ 0 w 1360"/>
                  <a:gd name="T25" fmla="*/ 46 h 90"/>
                  <a:gd name="T26" fmla="*/ 0 w 1360"/>
                  <a:gd name="T27" fmla="*/ 46 h 90"/>
                  <a:gd name="T28" fmla="*/ 2 w 1360"/>
                  <a:gd name="T29" fmla="*/ 48 h 90"/>
                  <a:gd name="T30" fmla="*/ 4 w 1360"/>
                  <a:gd name="T31" fmla="*/ 50 h 90"/>
                  <a:gd name="T32" fmla="*/ 14 w 1360"/>
                  <a:gd name="T33" fmla="*/ 54 h 90"/>
                  <a:gd name="T34" fmla="*/ 32 w 1360"/>
                  <a:gd name="T35" fmla="*/ 58 h 90"/>
                  <a:gd name="T36" fmla="*/ 54 w 1360"/>
                  <a:gd name="T37" fmla="*/ 62 h 90"/>
                  <a:gd name="T38" fmla="*/ 116 w 1360"/>
                  <a:gd name="T39" fmla="*/ 70 h 90"/>
                  <a:gd name="T40" fmla="*/ 198 w 1360"/>
                  <a:gd name="T41" fmla="*/ 76 h 90"/>
                  <a:gd name="T42" fmla="*/ 300 w 1360"/>
                  <a:gd name="T43" fmla="*/ 82 h 90"/>
                  <a:gd name="T44" fmla="*/ 414 w 1360"/>
                  <a:gd name="T45" fmla="*/ 86 h 90"/>
                  <a:gd name="T46" fmla="*/ 542 w 1360"/>
                  <a:gd name="T47" fmla="*/ 90 h 90"/>
                  <a:gd name="T48" fmla="*/ 678 w 1360"/>
                  <a:gd name="T49" fmla="*/ 90 h 90"/>
                  <a:gd name="T50" fmla="*/ 678 w 1360"/>
                  <a:gd name="T51" fmla="*/ 90 h 90"/>
                  <a:gd name="T52" fmla="*/ 816 w 1360"/>
                  <a:gd name="T53" fmla="*/ 90 h 90"/>
                  <a:gd name="T54" fmla="*/ 944 w 1360"/>
                  <a:gd name="T55" fmla="*/ 86 h 90"/>
                  <a:gd name="T56" fmla="*/ 1060 w 1360"/>
                  <a:gd name="T57" fmla="*/ 82 h 90"/>
                  <a:gd name="T58" fmla="*/ 1160 w 1360"/>
                  <a:gd name="T59" fmla="*/ 76 h 90"/>
                  <a:gd name="T60" fmla="*/ 1244 w 1360"/>
                  <a:gd name="T61" fmla="*/ 70 h 90"/>
                  <a:gd name="T62" fmla="*/ 1306 w 1360"/>
                  <a:gd name="T63" fmla="*/ 62 h 90"/>
                  <a:gd name="T64" fmla="*/ 1328 w 1360"/>
                  <a:gd name="T65" fmla="*/ 58 h 90"/>
                  <a:gd name="T66" fmla="*/ 1346 w 1360"/>
                  <a:gd name="T67" fmla="*/ 54 h 90"/>
                  <a:gd name="T68" fmla="*/ 1356 w 1360"/>
                  <a:gd name="T69" fmla="*/ 50 h 90"/>
                  <a:gd name="T70" fmla="*/ 1358 w 1360"/>
                  <a:gd name="T71" fmla="*/ 48 h 90"/>
                  <a:gd name="T72" fmla="*/ 1360 w 1360"/>
                  <a:gd name="T73" fmla="*/ 46 h 90"/>
                  <a:gd name="T74" fmla="*/ 1360 w 1360"/>
                  <a:gd name="T75" fmla="*/ 46 h 90"/>
                  <a:gd name="T76" fmla="*/ 1358 w 1360"/>
                  <a:gd name="T77" fmla="*/ 44 h 90"/>
                  <a:gd name="T78" fmla="*/ 1356 w 1360"/>
                  <a:gd name="T79" fmla="*/ 40 h 90"/>
                  <a:gd name="T80" fmla="*/ 1346 w 1360"/>
                  <a:gd name="T81" fmla="*/ 36 h 90"/>
                  <a:gd name="T82" fmla="*/ 1328 w 1360"/>
                  <a:gd name="T83" fmla="*/ 32 h 90"/>
                  <a:gd name="T84" fmla="*/ 1306 w 1360"/>
                  <a:gd name="T85" fmla="*/ 28 h 90"/>
                  <a:gd name="T86" fmla="*/ 1244 w 1360"/>
                  <a:gd name="T87" fmla="*/ 20 h 90"/>
                  <a:gd name="T88" fmla="*/ 1160 w 1360"/>
                  <a:gd name="T89" fmla="*/ 14 h 90"/>
                  <a:gd name="T90" fmla="*/ 1060 w 1360"/>
                  <a:gd name="T91" fmla="*/ 8 h 90"/>
                  <a:gd name="T92" fmla="*/ 944 w 1360"/>
                  <a:gd name="T93" fmla="*/ 4 h 90"/>
                  <a:gd name="T94" fmla="*/ 816 w 1360"/>
                  <a:gd name="T95" fmla="*/ 2 h 90"/>
                  <a:gd name="T96" fmla="*/ 678 w 1360"/>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0" h="90">
                    <a:moveTo>
                      <a:pt x="678" y="0"/>
                    </a:moveTo>
                    <a:lnTo>
                      <a:pt x="678" y="0"/>
                    </a:lnTo>
                    <a:lnTo>
                      <a:pt x="542" y="2"/>
                    </a:lnTo>
                    <a:lnTo>
                      <a:pt x="414" y="4"/>
                    </a:lnTo>
                    <a:lnTo>
                      <a:pt x="300" y="8"/>
                    </a:lnTo>
                    <a:lnTo>
                      <a:pt x="198" y="14"/>
                    </a:lnTo>
                    <a:lnTo>
                      <a:pt x="116" y="20"/>
                    </a:lnTo>
                    <a:lnTo>
                      <a:pt x="54" y="28"/>
                    </a:lnTo>
                    <a:lnTo>
                      <a:pt x="32" y="32"/>
                    </a:lnTo>
                    <a:lnTo>
                      <a:pt x="14" y="36"/>
                    </a:lnTo>
                    <a:lnTo>
                      <a:pt x="4" y="40"/>
                    </a:lnTo>
                    <a:lnTo>
                      <a:pt x="2" y="44"/>
                    </a:lnTo>
                    <a:lnTo>
                      <a:pt x="0" y="46"/>
                    </a:lnTo>
                    <a:lnTo>
                      <a:pt x="2" y="48"/>
                    </a:lnTo>
                    <a:lnTo>
                      <a:pt x="4" y="50"/>
                    </a:lnTo>
                    <a:lnTo>
                      <a:pt x="14" y="54"/>
                    </a:lnTo>
                    <a:lnTo>
                      <a:pt x="32" y="58"/>
                    </a:lnTo>
                    <a:lnTo>
                      <a:pt x="54" y="62"/>
                    </a:lnTo>
                    <a:lnTo>
                      <a:pt x="116" y="70"/>
                    </a:lnTo>
                    <a:lnTo>
                      <a:pt x="198" y="76"/>
                    </a:lnTo>
                    <a:lnTo>
                      <a:pt x="300" y="82"/>
                    </a:lnTo>
                    <a:lnTo>
                      <a:pt x="414" y="86"/>
                    </a:lnTo>
                    <a:lnTo>
                      <a:pt x="542" y="90"/>
                    </a:lnTo>
                    <a:lnTo>
                      <a:pt x="678" y="90"/>
                    </a:lnTo>
                    <a:lnTo>
                      <a:pt x="816" y="90"/>
                    </a:lnTo>
                    <a:lnTo>
                      <a:pt x="944" y="86"/>
                    </a:lnTo>
                    <a:lnTo>
                      <a:pt x="1060" y="82"/>
                    </a:lnTo>
                    <a:lnTo>
                      <a:pt x="1160" y="76"/>
                    </a:lnTo>
                    <a:lnTo>
                      <a:pt x="1244" y="70"/>
                    </a:lnTo>
                    <a:lnTo>
                      <a:pt x="1306" y="62"/>
                    </a:lnTo>
                    <a:lnTo>
                      <a:pt x="1328" y="58"/>
                    </a:lnTo>
                    <a:lnTo>
                      <a:pt x="1346" y="54"/>
                    </a:lnTo>
                    <a:lnTo>
                      <a:pt x="1356" y="50"/>
                    </a:lnTo>
                    <a:lnTo>
                      <a:pt x="1358" y="48"/>
                    </a:lnTo>
                    <a:lnTo>
                      <a:pt x="1360" y="46"/>
                    </a:lnTo>
                    <a:lnTo>
                      <a:pt x="1358" y="44"/>
                    </a:lnTo>
                    <a:lnTo>
                      <a:pt x="1356" y="40"/>
                    </a:lnTo>
                    <a:lnTo>
                      <a:pt x="1346" y="36"/>
                    </a:lnTo>
                    <a:lnTo>
                      <a:pt x="1328" y="32"/>
                    </a:lnTo>
                    <a:lnTo>
                      <a:pt x="1306" y="28"/>
                    </a:lnTo>
                    <a:lnTo>
                      <a:pt x="1244" y="20"/>
                    </a:lnTo>
                    <a:lnTo>
                      <a:pt x="1160" y="14"/>
                    </a:lnTo>
                    <a:lnTo>
                      <a:pt x="1060" y="8"/>
                    </a:lnTo>
                    <a:lnTo>
                      <a:pt x="944" y="4"/>
                    </a:lnTo>
                    <a:lnTo>
                      <a:pt x="816" y="2"/>
                    </a:lnTo>
                    <a:lnTo>
                      <a:pt x="6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8" name="Freeform 463"/>
              <p:cNvSpPr>
                <a:spLocks noEditPoints="1" noChangeArrowheads="1"/>
              </p:cNvSpPr>
              <p:nvPr/>
            </p:nvSpPr>
            <p:spPr bwMode="auto">
              <a:xfrm>
                <a:off x="98" y="6"/>
                <a:ext cx="1348" cy="90"/>
              </a:xfrm>
              <a:custGeom>
                <a:avLst/>
                <a:gdLst>
                  <a:gd name="T0" fmla="*/ 672 w 1348"/>
                  <a:gd name="T1" fmla="*/ 90 h 90"/>
                  <a:gd name="T2" fmla="*/ 412 w 1348"/>
                  <a:gd name="T3" fmla="*/ 86 h 90"/>
                  <a:gd name="T4" fmla="*/ 200 w 1348"/>
                  <a:gd name="T5" fmla="*/ 76 h 90"/>
                  <a:gd name="T6" fmla="*/ 58 w 1348"/>
                  <a:gd name="T7" fmla="*/ 62 h 90"/>
                  <a:gd name="T8" fmla="*/ 18 w 1348"/>
                  <a:gd name="T9" fmla="*/ 54 h 90"/>
                  <a:gd name="T10" fmla="*/ 6 w 1348"/>
                  <a:gd name="T11" fmla="*/ 48 h 90"/>
                  <a:gd name="T12" fmla="*/ 6 w 1348"/>
                  <a:gd name="T13" fmla="*/ 46 h 90"/>
                  <a:gd name="T14" fmla="*/ 8 w 1348"/>
                  <a:gd name="T15" fmla="*/ 40 h 90"/>
                  <a:gd name="T16" fmla="*/ 36 w 1348"/>
                  <a:gd name="T17" fmla="*/ 32 h 90"/>
                  <a:gd name="T18" fmla="*/ 118 w 1348"/>
                  <a:gd name="T19" fmla="*/ 20 h 90"/>
                  <a:gd name="T20" fmla="*/ 298 w 1348"/>
                  <a:gd name="T21" fmla="*/ 8 h 90"/>
                  <a:gd name="T22" fmla="*/ 538 w 1348"/>
                  <a:gd name="T23" fmla="*/ 2 h 90"/>
                  <a:gd name="T24" fmla="*/ 672 w 1348"/>
                  <a:gd name="T25" fmla="*/ 0 h 90"/>
                  <a:gd name="T26" fmla="*/ 934 w 1348"/>
                  <a:gd name="T27" fmla="*/ 4 h 90"/>
                  <a:gd name="T28" fmla="*/ 1148 w 1348"/>
                  <a:gd name="T29" fmla="*/ 14 h 90"/>
                  <a:gd name="T30" fmla="*/ 1290 w 1348"/>
                  <a:gd name="T31" fmla="*/ 28 h 90"/>
                  <a:gd name="T32" fmla="*/ 1330 w 1348"/>
                  <a:gd name="T33" fmla="*/ 36 h 90"/>
                  <a:gd name="T34" fmla="*/ 1342 w 1348"/>
                  <a:gd name="T35" fmla="*/ 44 h 90"/>
                  <a:gd name="T36" fmla="*/ 1344 w 1348"/>
                  <a:gd name="T37" fmla="*/ 46 h 90"/>
                  <a:gd name="T38" fmla="*/ 1340 w 1348"/>
                  <a:gd name="T39" fmla="*/ 50 h 90"/>
                  <a:gd name="T40" fmla="*/ 1314 w 1348"/>
                  <a:gd name="T41" fmla="*/ 58 h 90"/>
                  <a:gd name="T42" fmla="*/ 1230 w 1348"/>
                  <a:gd name="T43" fmla="*/ 70 h 90"/>
                  <a:gd name="T44" fmla="*/ 1048 w 1348"/>
                  <a:gd name="T45" fmla="*/ 82 h 90"/>
                  <a:gd name="T46" fmla="*/ 808 w 1348"/>
                  <a:gd name="T47" fmla="*/ 88 h 90"/>
                  <a:gd name="T48" fmla="*/ 672 w 1348"/>
                  <a:gd name="T49" fmla="*/ 0 h 90"/>
                  <a:gd name="T50" fmla="*/ 536 w 1348"/>
                  <a:gd name="T51" fmla="*/ 2 h 90"/>
                  <a:gd name="T52" fmla="*/ 296 w 1348"/>
                  <a:gd name="T53" fmla="*/ 8 h 90"/>
                  <a:gd name="T54" fmla="*/ 114 w 1348"/>
                  <a:gd name="T55" fmla="*/ 20 h 90"/>
                  <a:gd name="T56" fmla="*/ 30 w 1348"/>
                  <a:gd name="T57" fmla="*/ 32 h 90"/>
                  <a:gd name="T58" fmla="*/ 4 w 1348"/>
                  <a:gd name="T59" fmla="*/ 40 h 90"/>
                  <a:gd name="T60" fmla="*/ 0 w 1348"/>
                  <a:gd name="T61" fmla="*/ 46 h 90"/>
                  <a:gd name="T62" fmla="*/ 0 w 1348"/>
                  <a:gd name="T63" fmla="*/ 48 h 90"/>
                  <a:gd name="T64" fmla="*/ 14 w 1348"/>
                  <a:gd name="T65" fmla="*/ 54 h 90"/>
                  <a:gd name="T66" fmla="*/ 52 w 1348"/>
                  <a:gd name="T67" fmla="*/ 62 h 90"/>
                  <a:gd name="T68" fmla="*/ 196 w 1348"/>
                  <a:gd name="T69" fmla="*/ 76 h 90"/>
                  <a:gd name="T70" fmla="*/ 410 w 1348"/>
                  <a:gd name="T71" fmla="*/ 86 h 90"/>
                  <a:gd name="T72" fmla="*/ 672 w 1348"/>
                  <a:gd name="T73" fmla="*/ 90 h 90"/>
                  <a:gd name="T74" fmla="*/ 808 w 1348"/>
                  <a:gd name="T75" fmla="*/ 88 h 90"/>
                  <a:gd name="T76" fmla="*/ 1052 w 1348"/>
                  <a:gd name="T77" fmla="*/ 82 h 90"/>
                  <a:gd name="T78" fmla="*/ 1234 w 1348"/>
                  <a:gd name="T79" fmla="*/ 70 h 90"/>
                  <a:gd name="T80" fmla="*/ 1318 w 1348"/>
                  <a:gd name="T81" fmla="*/ 58 h 90"/>
                  <a:gd name="T82" fmla="*/ 1344 w 1348"/>
                  <a:gd name="T83" fmla="*/ 50 h 90"/>
                  <a:gd name="T84" fmla="*/ 1348 w 1348"/>
                  <a:gd name="T85" fmla="*/ 46 h 90"/>
                  <a:gd name="T86" fmla="*/ 1348 w 1348"/>
                  <a:gd name="T87" fmla="*/ 44 h 90"/>
                  <a:gd name="T88" fmla="*/ 1334 w 1348"/>
                  <a:gd name="T89" fmla="*/ 36 h 90"/>
                  <a:gd name="T90" fmla="*/ 1296 w 1348"/>
                  <a:gd name="T91" fmla="*/ 28 h 90"/>
                  <a:gd name="T92" fmla="*/ 1152 w 1348"/>
                  <a:gd name="T93" fmla="*/ 14 h 90"/>
                  <a:gd name="T94" fmla="*/ 936 w 1348"/>
                  <a:gd name="T95" fmla="*/ 4 h 90"/>
                  <a:gd name="T96" fmla="*/ 672 w 134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8" h="90">
                    <a:moveTo>
                      <a:pt x="672" y="90"/>
                    </a:moveTo>
                    <a:lnTo>
                      <a:pt x="672" y="90"/>
                    </a:lnTo>
                    <a:lnTo>
                      <a:pt x="538" y="88"/>
                    </a:lnTo>
                    <a:lnTo>
                      <a:pt x="412" y="86"/>
                    </a:lnTo>
                    <a:lnTo>
                      <a:pt x="298" y="82"/>
                    </a:lnTo>
                    <a:lnTo>
                      <a:pt x="200" y="76"/>
                    </a:lnTo>
                    <a:lnTo>
                      <a:pt x="118" y="70"/>
                    </a:lnTo>
                    <a:lnTo>
                      <a:pt x="58" y="62"/>
                    </a:lnTo>
                    <a:lnTo>
                      <a:pt x="36" y="58"/>
                    </a:lnTo>
                    <a:lnTo>
                      <a:pt x="18" y="54"/>
                    </a:lnTo>
                    <a:lnTo>
                      <a:pt x="8" y="50"/>
                    </a:lnTo>
                    <a:lnTo>
                      <a:pt x="6" y="48"/>
                    </a:lnTo>
                    <a:lnTo>
                      <a:pt x="6" y="46"/>
                    </a:lnTo>
                    <a:lnTo>
                      <a:pt x="6" y="44"/>
                    </a:lnTo>
                    <a:lnTo>
                      <a:pt x="8" y="40"/>
                    </a:lnTo>
                    <a:lnTo>
                      <a:pt x="18" y="36"/>
                    </a:lnTo>
                    <a:lnTo>
                      <a:pt x="36" y="32"/>
                    </a:lnTo>
                    <a:lnTo>
                      <a:pt x="58" y="28"/>
                    </a:lnTo>
                    <a:lnTo>
                      <a:pt x="118" y="20"/>
                    </a:lnTo>
                    <a:lnTo>
                      <a:pt x="200" y="14"/>
                    </a:lnTo>
                    <a:lnTo>
                      <a:pt x="298" y="8"/>
                    </a:lnTo>
                    <a:lnTo>
                      <a:pt x="412" y="4"/>
                    </a:lnTo>
                    <a:lnTo>
                      <a:pt x="538" y="2"/>
                    </a:lnTo>
                    <a:lnTo>
                      <a:pt x="672" y="0"/>
                    </a:lnTo>
                    <a:lnTo>
                      <a:pt x="808" y="2"/>
                    </a:lnTo>
                    <a:lnTo>
                      <a:pt x="934" y="4"/>
                    </a:lnTo>
                    <a:lnTo>
                      <a:pt x="1048" y="8"/>
                    </a:lnTo>
                    <a:lnTo>
                      <a:pt x="1148" y="14"/>
                    </a:lnTo>
                    <a:lnTo>
                      <a:pt x="1230" y="20"/>
                    </a:lnTo>
                    <a:lnTo>
                      <a:pt x="1290" y="28"/>
                    </a:lnTo>
                    <a:lnTo>
                      <a:pt x="1314" y="32"/>
                    </a:lnTo>
                    <a:lnTo>
                      <a:pt x="1330" y="36"/>
                    </a:lnTo>
                    <a:lnTo>
                      <a:pt x="1340" y="40"/>
                    </a:lnTo>
                    <a:lnTo>
                      <a:pt x="1342" y="44"/>
                    </a:lnTo>
                    <a:lnTo>
                      <a:pt x="1344" y="46"/>
                    </a:lnTo>
                    <a:lnTo>
                      <a:pt x="1342" y="48"/>
                    </a:lnTo>
                    <a:lnTo>
                      <a:pt x="1340" y="50"/>
                    </a:lnTo>
                    <a:lnTo>
                      <a:pt x="1330" y="54"/>
                    </a:lnTo>
                    <a:lnTo>
                      <a:pt x="1314" y="58"/>
                    </a:lnTo>
                    <a:lnTo>
                      <a:pt x="1290" y="62"/>
                    </a:lnTo>
                    <a:lnTo>
                      <a:pt x="1230" y="70"/>
                    </a:lnTo>
                    <a:lnTo>
                      <a:pt x="1148" y="76"/>
                    </a:lnTo>
                    <a:lnTo>
                      <a:pt x="1048" y="82"/>
                    </a:lnTo>
                    <a:lnTo>
                      <a:pt x="934" y="86"/>
                    </a:lnTo>
                    <a:lnTo>
                      <a:pt x="808" y="88"/>
                    </a:lnTo>
                    <a:lnTo>
                      <a:pt x="672" y="90"/>
                    </a:lnTo>
                    <a:close/>
                    <a:moveTo>
                      <a:pt x="672" y="0"/>
                    </a:moveTo>
                    <a:lnTo>
                      <a:pt x="672" y="0"/>
                    </a:lnTo>
                    <a:lnTo>
                      <a:pt x="536" y="2"/>
                    </a:lnTo>
                    <a:lnTo>
                      <a:pt x="410" y="4"/>
                    </a:lnTo>
                    <a:lnTo>
                      <a:pt x="296" y="8"/>
                    </a:lnTo>
                    <a:lnTo>
                      <a:pt x="196" y="14"/>
                    </a:lnTo>
                    <a:lnTo>
                      <a:pt x="114" y="20"/>
                    </a:lnTo>
                    <a:lnTo>
                      <a:pt x="52" y="28"/>
                    </a:lnTo>
                    <a:lnTo>
                      <a:pt x="30" y="32"/>
                    </a:lnTo>
                    <a:lnTo>
                      <a:pt x="14" y="36"/>
                    </a:lnTo>
                    <a:lnTo>
                      <a:pt x="4" y="40"/>
                    </a:lnTo>
                    <a:lnTo>
                      <a:pt x="0" y="44"/>
                    </a:lnTo>
                    <a:lnTo>
                      <a:pt x="0" y="46"/>
                    </a:lnTo>
                    <a:lnTo>
                      <a:pt x="0" y="48"/>
                    </a:lnTo>
                    <a:lnTo>
                      <a:pt x="4" y="50"/>
                    </a:lnTo>
                    <a:lnTo>
                      <a:pt x="14" y="54"/>
                    </a:lnTo>
                    <a:lnTo>
                      <a:pt x="30" y="58"/>
                    </a:lnTo>
                    <a:lnTo>
                      <a:pt x="52" y="62"/>
                    </a:lnTo>
                    <a:lnTo>
                      <a:pt x="114" y="70"/>
                    </a:lnTo>
                    <a:lnTo>
                      <a:pt x="196" y="76"/>
                    </a:lnTo>
                    <a:lnTo>
                      <a:pt x="296" y="82"/>
                    </a:lnTo>
                    <a:lnTo>
                      <a:pt x="410" y="86"/>
                    </a:lnTo>
                    <a:lnTo>
                      <a:pt x="536" y="88"/>
                    </a:lnTo>
                    <a:lnTo>
                      <a:pt x="672" y="90"/>
                    </a:lnTo>
                    <a:lnTo>
                      <a:pt x="808" y="88"/>
                    </a:lnTo>
                    <a:lnTo>
                      <a:pt x="936" y="86"/>
                    </a:lnTo>
                    <a:lnTo>
                      <a:pt x="1052" y="82"/>
                    </a:lnTo>
                    <a:lnTo>
                      <a:pt x="1152" y="76"/>
                    </a:lnTo>
                    <a:lnTo>
                      <a:pt x="1234" y="70"/>
                    </a:lnTo>
                    <a:lnTo>
                      <a:pt x="1296" y="62"/>
                    </a:lnTo>
                    <a:lnTo>
                      <a:pt x="1318" y="58"/>
                    </a:lnTo>
                    <a:lnTo>
                      <a:pt x="1334" y="54"/>
                    </a:lnTo>
                    <a:lnTo>
                      <a:pt x="1344" y="50"/>
                    </a:lnTo>
                    <a:lnTo>
                      <a:pt x="1348" y="48"/>
                    </a:lnTo>
                    <a:lnTo>
                      <a:pt x="1348" y="46"/>
                    </a:lnTo>
                    <a:lnTo>
                      <a:pt x="1348" y="44"/>
                    </a:lnTo>
                    <a:lnTo>
                      <a:pt x="1344" y="40"/>
                    </a:lnTo>
                    <a:lnTo>
                      <a:pt x="1334" y="36"/>
                    </a:lnTo>
                    <a:lnTo>
                      <a:pt x="1318" y="32"/>
                    </a:lnTo>
                    <a:lnTo>
                      <a:pt x="1296" y="28"/>
                    </a:lnTo>
                    <a:lnTo>
                      <a:pt x="1234" y="20"/>
                    </a:lnTo>
                    <a:lnTo>
                      <a:pt x="1152" y="14"/>
                    </a:lnTo>
                    <a:lnTo>
                      <a:pt x="1052" y="8"/>
                    </a:lnTo>
                    <a:lnTo>
                      <a:pt x="936" y="4"/>
                    </a:lnTo>
                    <a:lnTo>
                      <a:pt x="808" y="2"/>
                    </a:lnTo>
                    <a:lnTo>
                      <a:pt x="672" y="0"/>
                    </a:lnTo>
                    <a:close/>
                  </a:path>
                </a:pathLst>
              </a:custGeom>
              <a:solidFill>
                <a:srgbClr val="BEB9B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59" name="Freeform 464"/>
              <p:cNvSpPr>
                <a:spLocks noChangeArrowheads="1"/>
              </p:cNvSpPr>
              <p:nvPr/>
            </p:nvSpPr>
            <p:spPr bwMode="auto">
              <a:xfrm>
                <a:off x="104" y="6"/>
                <a:ext cx="1338" cy="90"/>
              </a:xfrm>
              <a:custGeom>
                <a:avLst/>
                <a:gdLst>
                  <a:gd name="T0" fmla="*/ 666 w 1338"/>
                  <a:gd name="T1" fmla="*/ 90 h 90"/>
                  <a:gd name="T2" fmla="*/ 666 w 1338"/>
                  <a:gd name="T3" fmla="*/ 90 h 90"/>
                  <a:gd name="T4" fmla="*/ 532 w 1338"/>
                  <a:gd name="T5" fmla="*/ 88 h 90"/>
                  <a:gd name="T6" fmla="*/ 406 w 1338"/>
                  <a:gd name="T7" fmla="*/ 86 h 90"/>
                  <a:gd name="T8" fmla="*/ 292 w 1338"/>
                  <a:gd name="T9" fmla="*/ 82 h 90"/>
                  <a:gd name="T10" fmla="*/ 194 w 1338"/>
                  <a:gd name="T11" fmla="*/ 76 h 90"/>
                  <a:gd name="T12" fmla="*/ 112 w 1338"/>
                  <a:gd name="T13" fmla="*/ 70 h 90"/>
                  <a:gd name="T14" fmla="*/ 52 w 1338"/>
                  <a:gd name="T15" fmla="*/ 62 h 90"/>
                  <a:gd name="T16" fmla="*/ 30 w 1338"/>
                  <a:gd name="T17" fmla="*/ 58 h 90"/>
                  <a:gd name="T18" fmla="*/ 12 w 1338"/>
                  <a:gd name="T19" fmla="*/ 54 h 90"/>
                  <a:gd name="T20" fmla="*/ 2 w 1338"/>
                  <a:gd name="T21" fmla="*/ 50 h 90"/>
                  <a:gd name="T22" fmla="*/ 0 w 1338"/>
                  <a:gd name="T23" fmla="*/ 48 h 90"/>
                  <a:gd name="T24" fmla="*/ 0 w 1338"/>
                  <a:gd name="T25" fmla="*/ 46 h 90"/>
                  <a:gd name="T26" fmla="*/ 0 w 1338"/>
                  <a:gd name="T27" fmla="*/ 46 h 90"/>
                  <a:gd name="T28" fmla="*/ 0 w 1338"/>
                  <a:gd name="T29" fmla="*/ 44 h 90"/>
                  <a:gd name="T30" fmla="*/ 2 w 1338"/>
                  <a:gd name="T31" fmla="*/ 40 h 90"/>
                  <a:gd name="T32" fmla="*/ 12 w 1338"/>
                  <a:gd name="T33" fmla="*/ 36 h 90"/>
                  <a:gd name="T34" fmla="*/ 30 w 1338"/>
                  <a:gd name="T35" fmla="*/ 32 h 90"/>
                  <a:gd name="T36" fmla="*/ 52 w 1338"/>
                  <a:gd name="T37" fmla="*/ 28 h 90"/>
                  <a:gd name="T38" fmla="*/ 112 w 1338"/>
                  <a:gd name="T39" fmla="*/ 20 h 90"/>
                  <a:gd name="T40" fmla="*/ 194 w 1338"/>
                  <a:gd name="T41" fmla="*/ 14 h 90"/>
                  <a:gd name="T42" fmla="*/ 292 w 1338"/>
                  <a:gd name="T43" fmla="*/ 8 h 90"/>
                  <a:gd name="T44" fmla="*/ 406 w 1338"/>
                  <a:gd name="T45" fmla="*/ 4 h 90"/>
                  <a:gd name="T46" fmla="*/ 532 w 1338"/>
                  <a:gd name="T47" fmla="*/ 2 h 90"/>
                  <a:gd name="T48" fmla="*/ 666 w 1338"/>
                  <a:gd name="T49" fmla="*/ 0 h 90"/>
                  <a:gd name="T50" fmla="*/ 666 w 1338"/>
                  <a:gd name="T51" fmla="*/ 0 h 90"/>
                  <a:gd name="T52" fmla="*/ 802 w 1338"/>
                  <a:gd name="T53" fmla="*/ 2 h 90"/>
                  <a:gd name="T54" fmla="*/ 928 w 1338"/>
                  <a:gd name="T55" fmla="*/ 4 h 90"/>
                  <a:gd name="T56" fmla="*/ 1042 w 1338"/>
                  <a:gd name="T57" fmla="*/ 8 h 90"/>
                  <a:gd name="T58" fmla="*/ 1142 w 1338"/>
                  <a:gd name="T59" fmla="*/ 14 h 90"/>
                  <a:gd name="T60" fmla="*/ 1224 w 1338"/>
                  <a:gd name="T61" fmla="*/ 20 h 90"/>
                  <a:gd name="T62" fmla="*/ 1284 w 1338"/>
                  <a:gd name="T63" fmla="*/ 28 h 90"/>
                  <a:gd name="T64" fmla="*/ 1308 w 1338"/>
                  <a:gd name="T65" fmla="*/ 32 h 90"/>
                  <a:gd name="T66" fmla="*/ 1324 w 1338"/>
                  <a:gd name="T67" fmla="*/ 36 h 90"/>
                  <a:gd name="T68" fmla="*/ 1334 w 1338"/>
                  <a:gd name="T69" fmla="*/ 40 h 90"/>
                  <a:gd name="T70" fmla="*/ 1336 w 1338"/>
                  <a:gd name="T71" fmla="*/ 44 h 90"/>
                  <a:gd name="T72" fmla="*/ 1338 w 1338"/>
                  <a:gd name="T73" fmla="*/ 46 h 90"/>
                  <a:gd name="T74" fmla="*/ 1338 w 1338"/>
                  <a:gd name="T75" fmla="*/ 46 h 90"/>
                  <a:gd name="T76" fmla="*/ 1336 w 1338"/>
                  <a:gd name="T77" fmla="*/ 48 h 90"/>
                  <a:gd name="T78" fmla="*/ 1334 w 1338"/>
                  <a:gd name="T79" fmla="*/ 50 h 90"/>
                  <a:gd name="T80" fmla="*/ 1324 w 1338"/>
                  <a:gd name="T81" fmla="*/ 54 h 90"/>
                  <a:gd name="T82" fmla="*/ 1308 w 1338"/>
                  <a:gd name="T83" fmla="*/ 58 h 90"/>
                  <a:gd name="T84" fmla="*/ 1284 w 1338"/>
                  <a:gd name="T85" fmla="*/ 62 h 90"/>
                  <a:gd name="T86" fmla="*/ 1224 w 1338"/>
                  <a:gd name="T87" fmla="*/ 70 h 90"/>
                  <a:gd name="T88" fmla="*/ 1142 w 1338"/>
                  <a:gd name="T89" fmla="*/ 76 h 90"/>
                  <a:gd name="T90" fmla="*/ 1042 w 1338"/>
                  <a:gd name="T91" fmla="*/ 82 h 90"/>
                  <a:gd name="T92" fmla="*/ 928 w 1338"/>
                  <a:gd name="T93" fmla="*/ 86 h 90"/>
                  <a:gd name="T94" fmla="*/ 802 w 1338"/>
                  <a:gd name="T95" fmla="*/ 88 h 90"/>
                  <a:gd name="T96" fmla="*/ 666 w 1338"/>
                  <a:gd name="T9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90">
                    <a:moveTo>
                      <a:pt x="666" y="90"/>
                    </a:moveTo>
                    <a:lnTo>
                      <a:pt x="666" y="90"/>
                    </a:lnTo>
                    <a:lnTo>
                      <a:pt x="532" y="88"/>
                    </a:lnTo>
                    <a:lnTo>
                      <a:pt x="406" y="86"/>
                    </a:lnTo>
                    <a:lnTo>
                      <a:pt x="292" y="82"/>
                    </a:lnTo>
                    <a:lnTo>
                      <a:pt x="194" y="76"/>
                    </a:lnTo>
                    <a:lnTo>
                      <a:pt x="112" y="70"/>
                    </a:lnTo>
                    <a:lnTo>
                      <a:pt x="52" y="62"/>
                    </a:lnTo>
                    <a:lnTo>
                      <a:pt x="30" y="58"/>
                    </a:lnTo>
                    <a:lnTo>
                      <a:pt x="12" y="54"/>
                    </a:lnTo>
                    <a:lnTo>
                      <a:pt x="2" y="50"/>
                    </a:lnTo>
                    <a:lnTo>
                      <a:pt x="0" y="48"/>
                    </a:lnTo>
                    <a:lnTo>
                      <a:pt x="0" y="46"/>
                    </a:lnTo>
                    <a:lnTo>
                      <a:pt x="0" y="44"/>
                    </a:lnTo>
                    <a:lnTo>
                      <a:pt x="2" y="40"/>
                    </a:lnTo>
                    <a:lnTo>
                      <a:pt x="12" y="36"/>
                    </a:lnTo>
                    <a:lnTo>
                      <a:pt x="30" y="32"/>
                    </a:lnTo>
                    <a:lnTo>
                      <a:pt x="52" y="28"/>
                    </a:lnTo>
                    <a:lnTo>
                      <a:pt x="112" y="20"/>
                    </a:lnTo>
                    <a:lnTo>
                      <a:pt x="194" y="14"/>
                    </a:lnTo>
                    <a:lnTo>
                      <a:pt x="292" y="8"/>
                    </a:lnTo>
                    <a:lnTo>
                      <a:pt x="406" y="4"/>
                    </a:lnTo>
                    <a:lnTo>
                      <a:pt x="532" y="2"/>
                    </a:lnTo>
                    <a:lnTo>
                      <a:pt x="666" y="0"/>
                    </a:lnTo>
                    <a:lnTo>
                      <a:pt x="802" y="2"/>
                    </a:lnTo>
                    <a:lnTo>
                      <a:pt x="928" y="4"/>
                    </a:lnTo>
                    <a:lnTo>
                      <a:pt x="1042" y="8"/>
                    </a:lnTo>
                    <a:lnTo>
                      <a:pt x="1142" y="14"/>
                    </a:lnTo>
                    <a:lnTo>
                      <a:pt x="1224" y="20"/>
                    </a:lnTo>
                    <a:lnTo>
                      <a:pt x="1284" y="28"/>
                    </a:lnTo>
                    <a:lnTo>
                      <a:pt x="1308" y="32"/>
                    </a:lnTo>
                    <a:lnTo>
                      <a:pt x="1324" y="36"/>
                    </a:lnTo>
                    <a:lnTo>
                      <a:pt x="1334" y="40"/>
                    </a:lnTo>
                    <a:lnTo>
                      <a:pt x="1336" y="44"/>
                    </a:lnTo>
                    <a:lnTo>
                      <a:pt x="1338" y="46"/>
                    </a:lnTo>
                    <a:lnTo>
                      <a:pt x="1336" y="48"/>
                    </a:lnTo>
                    <a:lnTo>
                      <a:pt x="1334" y="50"/>
                    </a:lnTo>
                    <a:lnTo>
                      <a:pt x="1324" y="54"/>
                    </a:lnTo>
                    <a:lnTo>
                      <a:pt x="1308" y="58"/>
                    </a:lnTo>
                    <a:lnTo>
                      <a:pt x="1284" y="62"/>
                    </a:lnTo>
                    <a:lnTo>
                      <a:pt x="1224" y="70"/>
                    </a:lnTo>
                    <a:lnTo>
                      <a:pt x="1142" y="76"/>
                    </a:lnTo>
                    <a:lnTo>
                      <a:pt x="1042" y="82"/>
                    </a:lnTo>
                    <a:lnTo>
                      <a:pt x="928" y="86"/>
                    </a:lnTo>
                    <a:lnTo>
                      <a:pt x="802" y="88"/>
                    </a:lnTo>
                    <a:lnTo>
                      <a:pt x="666"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0" name="Freeform 465"/>
              <p:cNvSpPr>
                <a:spLocks noChangeArrowheads="1"/>
              </p:cNvSpPr>
              <p:nvPr/>
            </p:nvSpPr>
            <p:spPr bwMode="auto">
              <a:xfrm>
                <a:off x="98" y="6"/>
                <a:ext cx="1348" cy="90"/>
              </a:xfrm>
              <a:custGeom>
                <a:avLst/>
                <a:gdLst>
                  <a:gd name="T0" fmla="*/ 672 w 1348"/>
                  <a:gd name="T1" fmla="*/ 0 h 90"/>
                  <a:gd name="T2" fmla="*/ 672 w 1348"/>
                  <a:gd name="T3" fmla="*/ 0 h 90"/>
                  <a:gd name="T4" fmla="*/ 536 w 1348"/>
                  <a:gd name="T5" fmla="*/ 2 h 90"/>
                  <a:gd name="T6" fmla="*/ 410 w 1348"/>
                  <a:gd name="T7" fmla="*/ 4 h 90"/>
                  <a:gd name="T8" fmla="*/ 296 w 1348"/>
                  <a:gd name="T9" fmla="*/ 8 h 90"/>
                  <a:gd name="T10" fmla="*/ 196 w 1348"/>
                  <a:gd name="T11" fmla="*/ 14 h 90"/>
                  <a:gd name="T12" fmla="*/ 114 w 1348"/>
                  <a:gd name="T13" fmla="*/ 20 h 90"/>
                  <a:gd name="T14" fmla="*/ 52 w 1348"/>
                  <a:gd name="T15" fmla="*/ 28 h 90"/>
                  <a:gd name="T16" fmla="*/ 30 w 1348"/>
                  <a:gd name="T17" fmla="*/ 32 h 90"/>
                  <a:gd name="T18" fmla="*/ 14 w 1348"/>
                  <a:gd name="T19" fmla="*/ 36 h 90"/>
                  <a:gd name="T20" fmla="*/ 4 w 1348"/>
                  <a:gd name="T21" fmla="*/ 40 h 90"/>
                  <a:gd name="T22" fmla="*/ 0 w 1348"/>
                  <a:gd name="T23" fmla="*/ 44 h 90"/>
                  <a:gd name="T24" fmla="*/ 0 w 1348"/>
                  <a:gd name="T25" fmla="*/ 46 h 90"/>
                  <a:gd name="T26" fmla="*/ 0 w 1348"/>
                  <a:gd name="T27" fmla="*/ 46 h 90"/>
                  <a:gd name="T28" fmla="*/ 0 w 1348"/>
                  <a:gd name="T29" fmla="*/ 48 h 90"/>
                  <a:gd name="T30" fmla="*/ 4 w 1348"/>
                  <a:gd name="T31" fmla="*/ 50 h 90"/>
                  <a:gd name="T32" fmla="*/ 14 w 1348"/>
                  <a:gd name="T33" fmla="*/ 54 h 90"/>
                  <a:gd name="T34" fmla="*/ 30 w 1348"/>
                  <a:gd name="T35" fmla="*/ 58 h 90"/>
                  <a:gd name="T36" fmla="*/ 52 w 1348"/>
                  <a:gd name="T37" fmla="*/ 62 h 90"/>
                  <a:gd name="T38" fmla="*/ 114 w 1348"/>
                  <a:gd name="T39" fmla="*/ 70 h 90"/>
                  <a:gd name="T40" fmla="*/ 196 w 1348"/>
                  <a:gd name="T41" fmla="*/ 76 h 90"/>
                  <a:gd name="T42" fmla="*/ 296 w 1348"/>
                  <a:gd name="T43" fmla="*/ 82 h 90"/>
                  <a:gd name="T44" fmla="*/ 410 w 1348"/>
                  <a:gd name="T45" fmla="*/ 86 h 90"/>
                  <a:gd name="T46" fmla="*/ 536 w 1348"/>
                  <a:gd name="T47" fmla="*/ 88 h 90"/>
                  <a:gd name="T48" fmla="*/ 672 w 1348"/>
                  <a:gd name="T49" fmla="*/ 90 h 90"/>
                  <a:gd name="T50" fmla="*/ 672 w 1348"/>
                  <a:gd name="T51" fmla="*/ 90 h 90"/>
                  <a:gd name="T52" fmla="*/ 808 w 1348"/>
                  <a:gd name="T53" fmla="*/ 88 h 90"/>
                  <a:gd name="T54" fmla="*/ 936 w 1348"/>
                  <a:gd name="T55" fmla="*/ 86 h 90"/>
                  <a:gd name="T56" fmla="*/ 1052 w 1348"/>
                  <a:gd name="T57" fmla="*/ 82 h 90"/>
                  <a:gd name="T58" fmla="*/ 1152 w 1348"/>
                  <a:gd name="T59" fmla="*/ 76 h 90"/>
                  <a:gd name="T60" fmla="*/ 1234 w 1348"/>
                  <a:gd name="T61" fmla="*/ 70 h 90"/>
                  <a:gd name="T62" fmla="*/ 1296 w 1348"/>
                  <a:gd name="T63" fmla="*/ 62 h 90"/>
                  <a:gd name="T64" fmla="*/ 1318 w 1348"/>
                  <a:gd name="T65" fmla="*/ 58 h 90"/>
                  <a:gd name="T66" fmla="*/ 1334 w 1348"/>
                  <a:gd name="T67" fmla="*/ 54 h 90"/>
                  <a:gd name="T68" fmla="*/ 1344 w 1348"/>
                  <a:gd name="T69" fmla="*/ 50 h 90"/>
                  <a:gd name="T70" fmla="*/ 1348 w 1348"/>
                  <a:gd name="T71" fmla="*/ 48 h 90"/>
                  <a:gd name="T72" fmla="*/ 1348 w 1348"/>
                  <a:gd name="T73" fmla="*/ 46 h 90"/>
                  <a:gd name="T74" fmla="*/ 1348 w 1348"/>
                  <a:gd name="T75" fmla="*/ 46 h 90"/>
                  <a:gd name="T76" fmla="*/ 1348 w 1348"/>
                  <a:gd name="T77" fmla="*/ 44 h 90"/>
                  <a:gd name="T78" fmla="*/ 1344 w 1348"/>
                  <a:gd name="T79" fmla="*/ 40 h 90"/>
                  <a:gd name="T80" fmla="*/ 1334 w 1348"/>
                  <a:gd name="T81" fmla="*/ 36 h 90"/>
                  <a:gd name="T82" fmla="*/ 1318 w 1348"/>
                  <a:gd name="T83" fmla="*/ 32 h 90"/>
                  <a:gd name="T84" fmla="*/ 1296 w 1348"/>
                  <a:gd name="T85" fmla="*/ 28 h 90"/>
                  <a:gd name="T86" fmla="*/ 1234 w 1348"/>
                  <a:gd name="T87" fmla="*/ 20 h 90"/>
                  <a:gd name="T88" fmla="*/ 1152 w 1348"/>
                  <a:gd name="T89" fmla="*/ 14 h 90"/>
                  <a:gd name="T90" fmla="*/ 1052 w 1348"/>
                  <a:gd name="T91" fmla="*/ 8 h 90"/>
                  <a:gd name="T92" fmla="*/ 936 w 1348"/>
                  <a:gd name="T93" fmla="*/ 4 h 90"/>
                  <a:gd name="T94" fmla="*/ 808 w 1348"/>
                  <a:gd name="T95" fmla="*/ 2 h 90"/>
                  <a:gd name="T96" fmla="*/ 672 w 134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8" h="90">
                    <a:moveTo>
                      <a:pt x="672" y="0"/>
                    </a:moveTo>
                    <a:lnTo>
                      <a:pt x="672" y="0"/>
                    </a:lnTo>
                    <a:lnTo>
                      <a:pt x="536" y="2"/>
                    </a:lnTo>
                    <a:lnTo>
                      <a:pt x="410" y="4"/>
                    </a:lnTo>
                    <a:lnTo>
                      <a:pt x="296" y="8"/>
                    </a:lnTo>
                    <a:lnTo>
                      <a:pt x="196" y="14"/>
                    </a:lnTo>
                    <a:lnTo>
                      <a:pt x="114" y="20"/>
                    </a:lnTo>
                    <a:lnTo>
                      <a:pt x="52" y="28"/>
                    </a:lnTo>
                    <a:lnTo>
                      <a:pt x="30" y="32"/>
                    </a:lnTo>
                    <a:lnTo>
                      <a:pt x="14" y="36"/>
                    </a:lnTo>
                    <a:lnTo>
                      <a:pt x="4" y="40"/>
                    </a:lnTo>
                    <a:lnTo>
                      <a:pt x="0" y="44"/>
                    </a:lnTo>
                    <a:lnTo>
                      <a:pt x="0" y="46"/>
                    </a:lnTo>
                    <a:lnTo>
                      <a:pt x="0" y="48"/>
                    </a:lnTo>
                    <a:lnTo>
                      <a:pt x="4" y="50"/>
                    </a:lnTo>
                    <a:lnTo>
                      <a:pt x="14" y="54"/>
                    </a:lnTo>
                    <a:lnTo>
                      <a:pt x="30" y="58"/>
                    </a:lnTo>
                    <a:lnTo>
                      <a:pt x="52" y="62"/>
                    </a:lnTo>
                    <a:lnTo>
                      <a:pt x="114" y="70"/>
                    </a:lnTo>
                    <a:lnTo>
                      <a:pt x="196" y="76"/>
                    </a:lnTo>
                    <a:lnTo>
                      <a:pt x="296" y="82"/>
                    </a:lnTo>
                    <a:lnTo>
                      <a:pt x="410" y="86"/>
                    </a:lnTo>
                    <a:lnTo>
                      <a:pt x="536" y="88"/>
                    </a:lnTo>
                    <a:lnTo>
                      <a:pt x="672" y="90"/>
                    </a:lnTo>
                    <a:lnTo>
                      <a:pt x="808" y="88"/>
                    </a:lnTo>
                    <a:lnTo>
                      <a:pt x="936" y="86"/>
                    </a:lnTo>
                    <a:lnTo>
                      <a:pt x="1052" y="82"/>
                    </a:lnTo>
                    <a:lnTo>
                      <a:pt x="1152" y="76"/>
                    </a:lnTo>
                    <a:lnTo>
                      <a:pt x="1234" y="70"/>
                    </a:lnTo>
                    <a:lnTo>
                      <a:pt x="1296" y="62"/>
                    </a:lnTo>
                    <a:lnTo>
                      <a:pt x="1318" y="58"/>
                    </a:lnTo>
                    <a:lnTo>
                      <a:pt x="1334" y="54"/>
                    </a:lnTo>
                    <a:lnTo>
                      <a:pt x="1344" y="50"/>
                    </a:lnTo>
                    <a:lnTo>
                      <a:pt x="1348" y="48"/>
                    </a:lnTo>
                    <a:lnTo>
                      <a:pt x="1348" y="46"/>
                    </a:lnTo>
                    <a:lnTo>
                      <a:pt x="1348" y="44"/>
                    </a:lnTo>
                    <a:lnTo>
                      <a:pt x="1344" y="40"/>
                    </a:lnTo>
                    <a:lnTo>
                      <a:pt x="1334" y="36"/>
                    </a:lnTo>
                    <a:lnTo>
                      <a:pt x="1318" y="32"/>
                    </a:lnTo>
                    <a:lnTo>
                      <a:pt x="1296" y="28"/>
                    </a:lnTo>
                    <a:lnTo>
                      <a:pt x="1234" y="20"/>
                    </a:lnTo>
                    <a:lnTo>
                      <a:pt x="1152" y="14"/>
                    </a:lnTo>
                    <a:lnTo>
                      <a:pt x="1052" y="8"/>
                    </a:lnTo>
                    <a:lnTo>
                      <a:pt x="936" y="4"/>
                    </a:lnTo>
                    <a:lnTo>
                      <a:pt x="808" y="2"/>
                    </a:lnTo>
                    <a:lnTo>
                      <a:pt x="6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1" name="Freeform 466"/>
              <p:cNvSpPr>
                <a:spLocks noEditPoints="1" noChangeArrowheads="1"/>
              </p:cNvSpPr>
              <p:nvPr/>
            </p:nvSpPr>
            <p:spPr bwMode="auto">
              <a:xfrm>
                <a:off x="104" y="6"/>
                <a:ext cx="1338" cy="90"/>
              </a:xfrm>
              <a:custGeom>
                <a:avLst/>
                <a:gdLst>
                  <a:gd name="T0" fmla="*/ 666 w 1338"/>
                  <a:gd name="T1" fmla="*/ 90 h 90"/>
                  <a:gd name="T2" fmla="*/ 408 w 1338"/>
                  <a:gd name="T3" fmla="*/ 86 h 90"/>
                  <a:gd name="T4" fmla="*/ 198 w 1338"/>
                  <a:gd name="T5" fmla="*/ 76 h 90"/>
                  <a:gd name="T6" fmla="*/ 56 w 1338"/>
                  <a:gd name="T7" fmla="*/ 62 h 90"/>
                  <a:gd name="T8" fmla="*/ 18 w 1338"/>
                  <a:gd name="T9" fmla="*/ 54 h 90"/>
                  <a:gd name="T10" fmla="*/ 6 w 1338"/>
                  <a:gd name="T11" fmla="*/ 48 h 90"/>
                  <a:gd name="T12" fmla="*/ 4 w 1338"/>
                  <a:gd name="T13" fmla="*/ 46 h 90"/>
                  <a:gd name="T14" fmla="*/ 8 w 1338"/>
                  <a:gd name="T15" fmla="*/ 40 h 90"/>
                  <a:gd name="T16" fmla="*/ 34 w 1338"/>
                  <a:gd name="T17" fmla="*/ 32 h 90"/>
                  <a:gd name="T18" fmla="*/ 118 w 1338"/>
                  <a:gd name="T19" fmla="*/ 20 h 90"/>
                  <a:gd name="T20" fmla="*/ 296 w 1338"/>
                  <a:gd name="T21" fmla="*/ 8 h 90"/>
                  <a:gd name="T22" fmla="*/ 532 w 1338"/>
                  <a:gd name="T23" fmla="*/ 2 h 90"/>
                  <a:gd name="T24" fmla="*/ 666 w 1338"/>
                  <a:gd name="T25" fmla="*/ 2 h 90"/>
                  <a:gd name="T26" fmla="*/ 926 w 1338"/>
                  <a:gd name="T27" fmla="*/ 4 h 90"/>
                  <a:gd name="T28" fmla="*/ 1138 w 1338"/>
                  <a:gd name="T29" fmla="*/ 14 h 90"/>
                  <a:gd name="T30" fmla="*/ 1280 w 1338"/>
                  <a:gd name="T31" fmla="*/ 28 h 90"/>
                  <a:gd name="T32" fmla="*/ 1318 w 1338"/>
                  <a:gd name="T33" fmla="*/ 36 h 90"/>
                  <a:gd name="T34" fmla="*/ 1332 w 1338"/>
                  <a:gd name="T35" fmla="*/ 44 h 90"/>
                  <a:gd name="T36" fmla="*/ 1332 w 1338"/>
                  <a:gd name="T37" fmla="*/ 46 h 90"/>
                  <a:gd name="T38" fmla="*/ 1328 w 1338"/>
                  <a:gd name="T39" fmla="*/ 50 h 90"/>
                  <a:gd name="T40" fmla="*/ 1302 w 1338"/>
                  <a:gd name="T41" fmla="*/ 58 h 90"/>
                  <a:gd name="T42" fmla="*/ 1218 w 1338"/>
                  <a:gd name="T43" fmla="*/ 70 h 90"/>
                  <a:gd name="T44" fmla="*/ 1040 w 1338"/>
                  <a:gd name="T45" fmla="*/ 82 h 90"/>
                  <a:gd name="T46" fmla="*/ 800 w 1338"/>
                  <a:gd name="T47" fmla="*/ 88 h 90"/>
                  <a:gd name="T48" fmla="*/ 666 w 1338"/>
                  <a:gd name="T49" fmla="*/ 0 h 90"/>
                  <a:gd name="T50" fmla="*/ 532 w 1338"/>
                  <a:gd name="T51" fmla="*/ 2 h 90"/>
                  <a:gd name="T52" fmla="*/ 292 w 1338"/>
                  <a:gd name="T53" fmla="*/ 8 h 90"/>
                  <a:gd name="T54" fmla="*/ 112 w 1338"/>
                  <a:gd name="T55" fmla="*/ 20 h 90"/>
                  <a:gd name="T56" fmla="*/ 30 w 1338"/>
                  <a:gd name="T57" fmla="*/ 32 h 90"/>
                  <a:gd name="T58" fmla="*/ 2 w 1338"/>
                  <a:gd name="T59" fmla="*/ 40 h 90"/>
                  <a:gd name="T60" fmla="*/ 0 w 1338"/>
                  <a:gd name="T61" fmla="*/ 46 h 90"/>
                  <a:gd name="T62" fmla="*/ 0 w 1338"/>
                  <a:gd name="T63" fmla="*/ 48 h 90"/>
                  <a:gd name="T64" fmla="*/ 12 w 1338"/>
                  <a:gd name="T65" fmla="*/ 54 h 90"/>
                  <a:gd name="T66" fmla="*/ 52 w 1338"/>
                  <a:gd name="T67" fmla="*/ 62 h 90"/>
                  <a:gd name="T68" fmla="*/ 194 w 1338"/>
                  <a:gd name="T69" fmla="*/ 76 h 90"/>
                  <a:gd name="T70" fmla="*/ 406 w 1338"/>
                  <a:gd name="T71" fmla="*/ 86 h 90"/>
                  <a:gd name="T72" fmla="*/ 666 w 1338"/>
                  <a:gd name="T73" fmla="*/ 90 h 90"/>
                  <a:gd name="T74" fmla="*/ 802 w 1338"/>
                  <a:gd name="T75" fmla="*/ 88 h 90"/>
                  <a:gd name="T76" fmla="*/ 1042 w 1338"/>
                  <a:gd name="T77" fmla="*/ 82 h 90"/>
                  <a:gd name="T78" fmla="*/ 1224 w 1338"/>
                  <a:gd name="T79" fmla="*/ 70 h 90"/>
                  <a:gd name="T80" fmla="*/ 1308 w 1338"/>
                  <a:gd name="T81" fmla="*/ 58 h 90"/>
                  <a:gd name="T82" fmla="*/ 1334 w 1338"/>
                  <a:gd name="T83" fmla="*/ 50 h 90"/>
                  <a:gd name="T84" fmla="*/ 1338 w 1338"/>
                  <a:gd name="T85" fmla="*/ 46 h 90"/>
                  <a:gd name="T86" fmla="*/ 1336 w 1338"/>
                  <a:gd name="T87" fmla="*/ 44 h 90"/>
                  <a:gd name="T88" fmla="*/ 1324 w 1338"/>
                  <a:gd name="T89" fmla="*/ 36 h 90"/>
                  <a:gd name="T90" fmla="*/ 1284 w 1338"/>
                  <a:gd name="T91" fmla="*/ 28 h 90"/>
                  <a:gd name="T92" fmla="*/ 1142 w 1338"/>
                  <a:gd name="T93" fmla="*/ 14 h 90"/>
                  <a:gd name="T94" fmla="*/ 928 w 1338"/>
                  <a:gd name="T95" fmla="*/ 4 h 90"/>
                  <a:gd name="T96" fmla="*/ 666 w 133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90">
                    <a:moveTo>
                      <a:pt x="666" y="90"/>
                    </a:moveTo>
                    <a:lnTo>
                      <a:pt x="666" y="90"/>
                    </a:lnTo>
                    <a:lnTo>
                      <a:pt x="532" y="88"/>
                    </a:lnTo>
                    <a:lnTo>
                      <a:pt x="408" y="86"/>
                    </a:lnTo>
                    <a:lnTo>
                      <a:pt x="296" y="82"/>
                    </a:lnTo>
                    <a:lnTo>
                      <a:pt x="198" y="76"/>
                    </a:lnTo>
                    <a:lnTo>
                      <a:pt x="118" y="70"/>
                    </a:lnTo>
                    <a:lnTo>
                      <a:pt x="56" y="62"/>
                    </a:lnTo>
                    <a:lnTo>
                      <a:pt x="34" y="58"/>
                    </a:lnTo>
                    <a:lnTo>
                      <a:pt x="18" y="54"/>
                    </a:lnTo>
                    <a:lnTo>
                      <a:pt x="8" y="50"/>
                    </a:lnTo>
                    <a:lnTo>
                      <a:pt x="6" y="48"/>
                    </a:lnTo>
                    <a:lnTo>
                      <a:pt x="4" y="46"/>
                    </a:lnTo>
                    <a:lnTo>
                      <a:pt x="6" y="44"/>
                    </a:lnTo>
                    <a:lnTo>
                      <a:pt x="8" y="40"/>
                    </a:lnTo>
                    <a:lnTo>
                      <a:pt x="18" y="36"/>
                    </a:lnTo>
                    <a:lnTo>
                      <a:pt x="34" y="32"/>
                    </a:lnTo>
                    <a:lnTo>
                      <a:pt x="56" y="28"/>
                    </a:lnTo>
                    <a:lnTo>
                      <a:pt x="118" y="20"/>
                    </a:lnTo>
                    <a:lnTo>
                      <a:pt x="198" y="14"/>
                    </a:lnTo>
                    <a:lnTo>
                      <a:pt x="296" y="8"/>
                    </a:lnTo>
                    <a:lnTo>
                      <a:pt x="408" y="4"/>
                    </a:lnTo>
                    <a:lnTo>
                      <a:pt x="532" y="2"/>
                    </a:lnTo>
                    <a:lnTo>
                      <a:pt x="666" y="2"/>
                    </a:lnTo>
                    <a:lnTo>
                      <a:pt x="800" y="2"/>
                    </a:lnTo>
                    <a:lnTo>
                      <a:pt x="926" y="4"/>
                    </a:lnTo>
                    <a:lnTo>
                      <a:pt x="1040" y="8"/>
                    </a:lnTo>
                    <a:lnTo>
                      <a:pt x="1138" y="14"/>
                    </a:lnTo>
                    <a:lnTo>
                      <a:pt x="1218" y="20"/>
                    </a:lnTo>
                    <a:lnTo>
                      <a:pt x="1280" y="28"/>
                    </a:lnTo>
                    <a:lnTo>
                      <a:pt x="1302" y="32"/>
                    </a:lnTo>
                    <a:lnTo>
                      <a:pt x="1318" y="36"/>
                    </a:lnTo>
                    <a:lnTo>
                      <a:pt x="1328" y="40"/>
                    </a:lnTo>
                    <a:lnTo>
                      <a:pt x="1332" y="44"/>
                    </a:lnTo>
                    <a:lnTo>
                      <a:pt x="1332" y="46"/>
                    </a:lnTo>
                    <a:lnTo>
                      <a:pt x="1332" y="48"/>
                    </a:lnTo>
                    <a:lnTo>
                      <a:pt x="1328" y="50"/>
                    </a:lnTo>
                    <a:lnTo>
                      <a:pt x="1318" y="54"/>
                    </a:lnTo>
                    <a:lnTo>
                      <a:pt x="1302" y="58"/>
                    </a:lnTo>
                    <a:lnTo>
                      <a:pt x="1280" y="62"/>
                    </a:lnTo>
                    <a:lnTo>
                      <a:pt x="1218" y="70"/>
                    </a:lnTo>
                    <a:lnTo>
                      <a:pt x="1138" y="76"/>
                    </a:lnTo>
                    <a:lnTo>
                      <a:pt x="1040" y="82"/>
                    </a:lnTo>
                    <a:lnTo>
                      <a:pt x="926" y="86"/>
                    </a:lnTo>
                    <a:lnTo>
                      <a:pt x="800" y="88"/>
                    </a:lnTo>
                    <a:lnTo>
                      <a:pt x="666" y="90"/>
                    </a:lnTo>
                    <a:close/>
                    <a:moveTo>
                      <a:pt x="666" y="0"/>
                    </a:moveTo>
                    <a:lnTo>
                      <a:pt x="666" y="0"/>
                    </a:lnTo>
                    <a:lnTo>
                      <a:pt x="532" y="2"/>
                    </a:lnTo>
                    <a:lnTo>
                      <a:pt x="406" y="4"/>
                    </a:lnTo>
                    <a:lnTo>
                      <a:pt x="292" y="8"/>
                    </a:lnTo>
                    <a:lnTo>
                      <a:pt x="194" y="14"/>
                    </a:lnTo>
                    <a:lnTo>
                      <a:pt x="112" y="20"/>
                    </a:lnTo>
                    <a:lnTo>
                      <a:pt x="52" y="28"/>
                    </a:lnTo>
                    <a:lnTo>
                      <a:pt x="30" y="32"/>
                    </a:lnTo>
                    <a:lnTo>
                      <a:pt x="12" y="36"/>
                    </a:lnTo>
                    <a:lnTo>
                      <a:pt x="2" y="40"/>
                    </a:lnTo>
                    <a:lnTo>
                      <a:pt x="0" y="44"/>
                    </a:lnTo>
                    <a:lnTo>
                      <a:pt x="0" y="46"/>
                    </a:lnTo>
                    <a:lnTo>
                      <a:pt x="0" y="48"/>
                    </a:lnTo>
                    <a:lnTo>
                      <a:pt x="2" y="50"/>
                    </a:lnTo>
                    <a:lnTo>
                      <a:pt x="12" y="54"/>
                    </a:lnTo>
                    <a:lnTo>
                      <a:pt x="30" y="58"/>
                    </a:lnTo>
                    <a:lnTo>
                      <a:pt x="52" y="62"/>
                    </a:lnTo>
                    <a:lnTo>
                      <a:pt x="112" y="70"/>
                    </a:lnTo>
                    <a:lnTo>
                      <a:pt x="194" y="76"/>
                    </a:lnTo>
                    <a:lnTo>
                      <a:pt x="292" y="82"/>
                    </a:lnTo>
                    <a:lnTo>
                      <a:pt x="406" y="86"/>
                    </a:lnTo>
                    <a:lnTo>
                      <a:pt x="532" y="88"/>
                    </a:lnTo>
                    <a:lnTo>
                      <a:pt x="666" y="90"/>
                    </a:lnTo>
                    <a:lnTo>
                      <a:pt x="802" y="88"/>
                    </a:lnTo>
                    <a:lnTo>
                      <a:pt x="928" y="86"/>
                    </a:lnTo>
                    <a:lnTo>
                      <a:pt x="1042" y="82"/>
                    </a:lnTo>
                    <a:lnTo>
                      <a:pt x="1142" y="76"/>
                    </a:lnTo>
                    <a:lnTo>
                      <a:pt x="1224" y="70"/>
                    </a:lnTo>
                    <a:lnTo>
                      <a:pt x="1284" y="62"/>
                    </a:lnTo>
                    <a:lnTo>
                      <a:pt x="1308" y="58"/>
                    </a:lnTo>
                    <a:lnTo>
                      <a:pt x="1324" y="54"/>
                    </a:lnTo>
                    <a:lnTo>
                      <a:pt x="1334" y="50"/>
                    </a:lnTo>
                    <a:lnTo>
                      <a:pt x="1336" y="48"/>
                    </a:lnTo>
                    <a:lnTo>
                      <a:pt x="1338" y="46"/>
                    </a:lnTo>
                    <a:lnTo>
                      <a:pt x="1336" y="44"/>
                    </a:lnTo>
                    <a:lnTo>
                      <a:pt x="1334" y="40"/>
                    </a:lnTo>
                    <a:lnTo>
                      <a:pt x="1324" y="36"/>
                    </a:lnTo>
                    <a:lnTo>
                      <a:pt x="1308" y="32"/>
                    </a:lnTo>
                    <a:lnTo>
                      <a:pt x="1284" y="28"/>
                    </a:lnTo>
                    <a:lnTo>
                      <a:pt x="1224" y="20"/>
                    </a:lnTo>
                    <a:lnTo>
                      <a:pt x="1142" y="14"/>
                    </a:lnTo>
                    <a:lnTo>
                      <a:pt x="1042" y="8"/>
                    </a:lnTo>
                    <a:lnTo>
                      <a:pt x="928" y="4"/>
                    </a:lnTo>
                    <a:lnTo>
                      <a:pt x="802" y="2"/>
                    </a:lnTo>
                    <a:lnTo>
                      <a:pt x="666" y="0"/>
                    </a:lnTo>
                    <a:close/>
                  </a:path>
                </a:pathLst>
              </a:custGeom>
              <a:solidFill>
                <a:srgbClr val="BDB7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2" name="Freeform 467"/>
              <p:cNvSpPr>
                <a:spLocks noChangeArrowheads="1"/>
              </p:cNvSpPr>
              <p:nvPr/>
            </p:nvSpPr>
            <p:spPr bwMode="auto">
              <a:xfrm>
                <a:off x="108" y="8"/>
                <a:ext cx="1328" cy="88"/>
              </a:xfrm>
              <a:custGeom>
                <a:avLst/>
                <a:gdLst>
                  <a:gd name="T0" fmla="*/ 662 w 1328"/>
                  <a:gd name="T1" fmla="*/ 88 h 88"/>
                  <a:gd name="T2" fmla="*/ 662 w 1328"/>
                  <a:gd name="T3" fmla="*/ 88 h 88"/>
                  <a:gd name="T4" fmla="*/ 528 w 1328"/>
                  <a:gd name="T5" fmla="*/ 86 h 88"/>
                  <a:gd name="T6" fmla="*/ 404 w 1328"/>
                  <a:gd name="T7" fmla="*/ 84 h 88"/>
                  <a:gd name="T8" fmla="*/ 292 w 1328"/>
                  <a:gd name="T9" fmla="*/ 80 h 88"/>
                  <a:gd name="T10" fmla="*/ 194 w 1328"/>
                  <a:gd name="T11" fmla="*/ 74 h 88"/>
                  <a:gd name="T12" fmla="*/ 114 w 1328"/>
                  <a:gd name="T13" fmla="*/ 68 h 88"/>
                  <a:gd name="T14" fmla="*/ 52 w 1328"/>
                  <a:gd name="T15" fmla="*/ 60 h 88"/>
                  <a:gd name="T16" fmla="*/ 30 w 1328"/>
                  <a:gd name="T17" fmla="*/ 56 h 88"/>
                  <a:gd name="T18" fmla="*/ 14 w 1328"/>
                  <a:gd name="T19" fmla="*/ 52 h 88"/>
                  <a:gd name="T20" fmla="*/ 4 w 1328"/>
                  <a:gd name="T21" fmla="*/ 48 h 88"/>
                  <a:gd name="T22" fmla="*/ 2 w 1328"/>
                  <a:gd name="T23" fmla="*/ 46 h 88"/>
                  <a:gd name="T24" fmla="*/ 0 w 1328"/>
                  <a:gd name="T25" fmla="*/ 44 h 88"/>
                  <a:gd name="T26" fmla="*/ 0 w 1328"/>
                  <a:gd name="T27" fmla="*/ 44 h 88"/>
                  <a:gd name="T28" fmla="*/ 2 w 1328"/>
                  <a:gd name="T29" fmla="*/ 42 h 88"/>
                  <a:gd name="T30" fmla="*/ 4 w 1328"/>
                  <a:gd name="T31" fmla="*/ 38 h 88"/>
                  <a:gd name="T32" fmla="*/ 14 w 1328"/>
                  <a:gd name="T33" fmla="*/ 34 h 88"/>
                  <a:gd name="T34" fmla="*/ 30 w 1328"/>
                  <a:gd name="T35" fmla="*/ 30 h 88"/>
                  <a:gd name="T36" fmla="*/ 52 w 1328"/>
                  <a:gd name="T37" fmla="*/ 26 h 88"/>
                  <a:gd name="T38" fmla="*/ 114 w 1328"/>
                  <a:gd name="T39" fmla="*/ 18 h 88"/>
                  <a:gd name="T40" fmla="*/ 194 w 1328"/>
                  <a:gd name="T41" fmla="*/ 12 h 88"/>
                  <a:gd name="T42" fmla="*/ 292 w 1328"/>
                  <a:gd name="T43" fmla="*/ 6 h 88"/>
                  <a:gd name="T44" fmla="*/ 404 w 1328"/>
                  <a:gd name="T45" fmla="*/ 2 h 88"/>
                  <a:gd name="T46" fmla="*/ 528 w 1328"/>
                  <a:gd name="T47" fmla="*/ 0 h 88"/>
                  <a:gd name="T48" fmla="*/ 662 w 1328"/>
                  <a:gd name="T49" fmla="*/ 0 h 88"/>
                  <a:gd name="T50" fmla="*/ 662 w 1328"/>
                  <a:gd name="T51" fmla="*/ 0 h 88"/>
                  <a:gd name="T52" fmla="*/ 796 w 1328"/>
                  <a:gd name="T53" fmla="*/ 0 h 88"/>
                  <a:gd name="T54" fmla="*/ 922 w 1328"/>
                  <a:gd name="T55" fmla="*/ 2 h 88"/>
                  <a:gd name="T56" fmla="*/ 1036 w 1328"/>
                  <a:gd name="T57" fmla="*/ 6 h 88"/>
                  <a:gd name="T58" fmla="*/ 1134 w 1328"/>
                  <a:gd name="T59" fmla="*/ 12 h 88"/>
                  <a:gd name="T60" fmla="*/ 1214 w 1328"/>
                  <a:gd name="T61" fmla="*/ 18 h 88"/>
                  <a:gd name="T62" fmla="*/ 1276 w 1328"/>
                  <a:gd name="T63" fmla="*/ 26 h 88"/>
                  <a:gd name="T64" fmla="*/ 1298 w 1328"/>
                  <a:gd name="T65" fmla="*/ 30 h 88"/>
                  <a:gd name="T66" fmla="*/ 1314 w 1328"/>
                  <a:gd name="T67" fmla="*/ 34 h 88"/>
                  <a:gd name="T68" fmla="*/ 1324 w 1328"/>
                  <a:gd name="T69" fmla="*/ 38 h 88"/>
                  <a:gd name="T70" fmla="*/ 1328 w 1328"/>
                  <a:gd name="T71" fmla="*/ 42 h 88"/>
                  <a:gd name="T72" fmla="*/ 1328 w 1328"/>
                  <a:gd name="T73" fmla="*/ 44 h 88"/>
                  <a:gd name="T74" fmla="*/ 1328 w 1328"/>
                  <a:gd name="T75" fmla="*/ 44 h 88"/>
                  <a:gd name="T76" fmla="*/ 1328 w 1328"/>
                  <a:gd name="T77" fmla="*/ 46 h 88"/>
                  <a:gd name="T78" fmla="*/ 1324 w 1328"/>
                  <a:gd name="T79" fmla="*/ 48 h 88"/>
                  <a:gd name="T80" fmla="*/ 1314 w 1328"/>
                  <a:gd name="T81" fmla="*/ 52 h 88"/>
                  <a:gd name="T82" fmla="*/ 1298 w 1328"/>
                  <a:gd name="T83" fmla="*/ 56 h 88"/>
                  <a:gd name="T84" fmla="*/ 1276 w 1328"/>
                  <a:gd name="T85" fmla="*/ 60 h 88"/>
                  <a:gd name="T86" fmla="*/ 1214 w 1328"/>
                  <a:gd name="T87" fmla="*/ 68 h 88"/>
                  <a:gd name="T88" fmla="*/ 1134 w 1328"/>
                  <a:gd name="T89" fmla="*/ 74 h 88"/>
                  <a:gd name="T90" fmla="*/ 1036 w 1328"/>
                  <a:gd name="T91" fmla="*/ 80 h 88"/>
                  <a:gd name="T92" fmla="*/ 922 w 1328"/>
                  <a:gd name="T93" fmla="*/ 84 h 88"/>
                  <a:gd name="T94" fmla="*/ 796 w 1328"/>
                  <a:gd name="T95" fmla="*/ 86 h 88"/>
                  <a:gd name="T96" fmla="*/ 662 w 1328"/>
                  <a:gd name="T9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8" h="88">
                    <a:moveTo>
                      <a:pt x="662" y="88"/>
                    </a:moveTo>
                    <a:lnTo>
                      <a:pt x="662" y="88"/>
                    </a:lnTo>
                    <a:lnTo>
                      <a:pt x="528" y="86"/>
                    </a:lnTo>
                    <a:lnTo>
                      <a:pt x="404" y="84"/>
                    </a:lnTo>
                    <a:lnTo>
                      <a:pt x="292" y="80"/>
                    </a:lnTo>
                    <a:lnTo>
                      <a:pt x="194" y="74"/>
                    </a:lnTo>
                    <a:lnTo>
                      <a:pt x="114" y="68"/>
                    </a:lnTo>
                    <a:lnTo>
                      <a:pt x="52" y="60"/>
                    </a:lnTo>
                    <a:lnTo>
                      <a:pt x="30" y="56"/>
                    </a:lnTo>
                    <a:lnTo>
                      <a:pt x="14" y="52"/>
                    </a:lnTo>
                    <a:lnTo>
                      <a:pt x="4" y="48"/>
                    </a:lnTo>
                    <a:lnTo>
                      <a:pt x="2" y="46"/>
                    </a:lnTo>
                    <a:lnTo>
                      <a:pt x="0" y="44"/>
                    </a:lnTo>
                    <a:lnTo>
                      <a:pt x="2" y="42"/>
                    </a:lnTo>
                    <a:lnTo>
                      <a:pt x="4" y="38"/>
                    </a:lnTo>
                    <a:lnTo>
                      <a:pt x="14" y="34"/>
                    </a:lnTo>
                    <a:lnTo>
                      <a:pt x="30" y="30"/>
                    </a:lnTo>
                    <a:lnTo>
                      <a:pt x="52" y="26"/>
                    </a:lnTo>
                    <a:lnTo>
                      <a:pt x="114" y="18"/>
                    </a:lnTo>
                    <a:lnTo>
                      <a:pt x="194" y="12"/>
                    </a:lnTo>
                    <a:lnTo>
                      <a:pt x="292" y="6"/>
                    </a:lnTo>
                    <a:lnTo>
                      <a:pt x="404" y="2"/>
                    </a:lnTo>
                    <a:lnTo>
                      <a:pt x="528" y="0"/>
                    </a:lnTo>
                    <a:lnTo>
                      <a:pt x="662" y="0"/>
                    </a:lnTo>
                    <a:lnTo>
                      <a:pt x="796" y="0"/>
                    </a:lnTo>
                    <a:lnTo>
                      <a:pt x="922" y="2"/>
                    </a:lnTo>
                    <a:lnTo>
                      <a:pt x="1036" y="6"/>
                    </a:lnTo>
                    <a:lnTo>
                      <a:pt x="1134" y="12"/>
                    </a:lnTo>
                    <a:lnTo>
                      <a:pt x="1214" y="18"/>
                    </a:lnTo>
                    <a:lnTo>
                      <a:pt x="1276" y="26"/>
                    </a:lnTo>
                    <a:lnTo>
                      <a:pt x="1298" y="30"/>
                    </a:lnTo>
                    <a:lnTo>
                      <a:pt x="1314" y="34"/>
                    </a:lnTo>
                    <a:lnTo>
                      <a:pt x="1324" y="38"/>
                    </a:lnTo>
                    <a:lnTo>
                      <a:pt x="1328" y="42"/>
                    </a:lnTo>
                    <a:lnTo>
                      <a:pt x="1328" y="44"/>
                    </a:lnTo>
                    <a:lnTo>
                      <a:pt x="1328" y="46"/>
                    </a:lnTo>
                    <a:lnTo>
                      <a:pt x="1324" y="48"/>
                    </a:lnTo>
                    <a:lnTo>
                      <a:pt x="1314" y="52"/>
                    </a:lnTo>
                    <a:lnTo>
                      <a:pt x="1298" y="56"/>
                    </a:lnTo>
                    <a:lnTo>
                      <a:pt x="1276" y="60"/>
                    </a:lnTo>
                    <a:lnTo>
                      <a:pt x="1214" y="68"/>
                    </a:lnTo>
                    <a:lnTo>
                      <a:pt x="1134" y="74"/>
                    </a:lnTo>
                    <a:lnTo>
                      <a:pt x="1036" y="80"/>
                    </a:lnTo>
                    <a:lnTo>
                      <a:pt x="922" y="84"/>
                    </a:lnTo>
                    <a:lnTo>
                      <a:pt x="796" y="86"/>
                    </a:lnTo>
                    <a:lnTo>
                      <a:pt x="66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3" name="Freeform 468"/>
              <p:cNvSpPr>
                <a:spLocks noChangeArrowheads="1"/>
              </p:cNvSpPr>
              <p:nvPr/>
            </p:nvSpPr>
            <p:spPr bwMode="auto">
              <a:xfrm>
                <a:off x="104" y="6"/>
                <a:ext cx="1338" cy="90"/>
              </a:xfrm>
              <a:custGeom>
                <a:avLst/>
                <a:gdLst>
                  <a:gd name="T0" fmla="*/ 666 w 1338"/>
                  <a:gd name="T1" fmla="*/ 0 h 90"/>
                  <a:gd name="T2" fmla="*/ 666 w 1338"/>
                  <a:gd name="T3" fmla="*/ 0 h 90"/>
                  <a:gd name="T4" fmla="*/ 532 w 1338"/>
                  <a:gd name="T5" fmla="*/ 2 h 90"/>
                  <a:gd name="T6" fmla="*/ 406 w 1338"/>
                  <a:gd name="T7" fmla="*/ 4 h 90"/>
                  <a:gd name="T8" fmla="*/ 292 w 1338"/>
                  <a:gd name="T9" fmla="*/ 8 h 90"/>
                  <a:gd name="T10" fmla="*/ 194 w 1338"/>
                  <a:gd name="T11" fmla="*/ 14 h 90"/>
                  <a:gd name="T12" fmla="*/ 112 w 1338"/>
                  <a:gd name="T13" fmla="*/ 20 h 90"/>
                  <a:gd name="T14" fmla="*/ 52 w 1338"/>
                  <a:gd name="T15" fmla="*/ 28 h 90"/>
                  <a:gd name="T16" fmla="*/ 30 w 1338"/>
                  <a:gd name="T17" fmla="*/ 32 h 90"/>
                  <a:gd name="T18" fmla="*/ 12 w 1338"/>
                  <a:gd name="T19" fmla="*/ 36 h 90"/>
                  <a:gd name="T20" fmla="*/ 2 w 1338"/>
                  <a:gd name="T21" fmla="*/ 40 h 90"/>
                  <a:gd name="T22" fmla="*/ 0 w 1338"/>
                  <a:gd name="T23" fmla="*/ 44 h 90"/>
                  <a:gd name="T24" fmla="*/ 0 w 1338"/>
                  <a:gd name="T25" fmla="*/ 46 h 90"/>
                  <a:gd name="T26" fmla="*/ 0 w 1338"/>
                  <a:gd name="T27" fmla="*/ 46 h 90"/>
                  <a:gd name="T28" fmla="*/ 0 w 1338"/>
                  <a:gd name="T29" fmla="*/ 48 h 90"/>
                  <a:gd name="T30" fmla="*/ 2 w 1338"/>
                  <a:gd name="T31" fmla="*/ 50 h 90"/>
                  <a:gd name="T32" fmla="*/ 12 w 1338"/>
                  <a:gd name="T33" fmla="*/ 54 h 90"/>
                  <a:gd name="T34" fmla="*/ 30 w 1338"/>
                  <a:gd name="T35" fmla="*/ 58 h 90"/>
                  <a:gd name="T36" fmla="*/ 52 w 1338"/>
                  <a:gd name="T37" fmla="*/ 62 h 90"/>
                  <a:gd name="T38" fmla="*/ 112 w 1338"/>
                  <a:gd name="T39" fmla="*/ 70 h 90"/>
                  <a:gd name="T40" fmla="*/ 194 w 1338"/>
                  <a:gd name="T41" fmla="*/ 76 h 90"/>
                  <a:gd name="T42" fmla="*/ 292 w 1338"/>
                  <a:gd name="T43" fmla="*/ 82 h 90"/>
                  <a:gd name="T44" fmla="*/ 406 w 1338"/>
                  <a:gd name="T45" fmla="*/ 86 h 90"/>
                  <a:gd name="T46" fmla="*/ 532 w 1338"/>
                  <a:gd name="T47" fmla="*/ 88 h 90"/>
                  <a:gd name="T48" fmla="*/ 666 w 1338"/>
                  <a:gd name="T49" fmla="*/ 90 h 90"/>
                  <a:gd name="T50" fmla="*/ 666 w 1338"/>
                  <a:gd name="T51" fmla="*/ 90 h 90"/>
                  <a:gd name="T52" fmla="*/ 802 w 1338"/>
                  <a:gd name="T53" fmla="*/ 88 h 90"/>
                  <a:gd name="T54" fmla="*/ 928 w 1338"/>
                  <a:gd name="T55" fmla="*/ 86 h 90"/>
                  <a:gd name="T56" fmla="*/ 1042 w 1338"/>
                  <a:gd name="T57" fmla="*/ 82 h 90"/>
                  <a:gd name="T58" fmla="*/ 1142 w 1338"/>
                  <a:gd name="T59" fmla="*/ 76 h 90"/>
                  <a:gd name="T60" fmla="*/ 1224 w 1338"/>
                  <a:gd name="T61" fmla="*/ 70 h 90"/>
                  <a:gd name="T62" fmla="*/ 1284 w 1338"/>
                  <a:gd name="T63" fmla="*/ 62 h 90"/>
                  <a:gd name="T64" fmla="*/ 1308 w 1338"/>
                  <a:gd name="T65" fmla="*/ 58 h 90"/>
                  <a:gd name="T66" fmla="*/ 1324 w 1338"/>
                  <a:gd name="T67" fmla="*/ 54 h 90"/>
                  <a:gd name="T68" fmla="*/ 1334 w 1338"/>
                  <a:gd name="T69" fmla="*/ 50 h 90"/>
                  <a:gd name="T70" fmla="*/ 1336 w 1338"/>
                  <a:gd name="T71" fmla="*/ 48 h 90"/>
                  <a:gd name="T72" fmla="*/ 1338 w 1338"/>
                  <a:gd name="T73" fmla="*/ 46 h 90"/>
                  <a:gd name="T74" fmla="*/ 1338 w 1338"/>
                  <a:gd name="T75" fmla="*/ 46 h 90"/>
                  <a:gd name="T76" fmla="*/ 1336 w 1338"/>
                  <a:gd name="T77" fmla="*/ 44 h 90"/>
                  <a:gd name="T78" fmla="*/ 1334 w 1338"/>
                  <a:gd name="T79" fmla="*/ 40 h 90"/>
                  <a:gd name="T80" fmla="*/ 1324 w 1338"/>
                  <a:gd name="T81" fmla="*/ 36 h 90"/>
                  <a:gd name="T82" fmla="*/ 1308 w 1338"/>
                  <a:gd name="T83" fmla="*/ 32 h 90"/>
                  <a:gd name="T84" fmla="*/ 1284 w 1338"/>
                  <a:gd name="T85" fmla="*/ 28 h 90"/>
                  <a:gd name="T86" fmla="*/ 1224 w 1338"/>
                  <a:gd name="T87" fmla="*/ 20 h 90"/>
                  <a:gd name="T88" fmla="*/ 1142 w 1338"/>
                  <a:gd name="T89" fmla="*/ 14 h 90"/>
                  <a:gd name="T90" fmla="*/ 1042 w 1338"/>
                  <a:gd name="T91" fmla="*/ 8 h 90"/>
                  <a:gd name="T92" fmla="*/ 928 w 1338"/>
                  <a:gd name="T93" fmla="*/ 4 h 90"/>
                  <a:gd name="T94" fmla="*/ 802 w 1338"/>
                  <a:gd name="T95" fmla="*/ 2 h 90"/>
                  <a:gd name="T96" fmla="*/ 666 w 1338"/>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90">
                    <a:moveTo>
                      <a:pt x="666" y="0"/>
                    </a:moveTo>
                    <a:lnTo>
                      <a:pt x="666" y="0"/>
                    </a:lnTo>
                    <a:lnTo>
                      <a:pt x="532" y="2"/>
                    </a:lnTo>
                    <a:lnTo>
                      <a:pt x="406" y="4"/>
                    </a:lnTo>
                    <a:lnTo>
                      <a:pt x="292" y="8"/>
                    </a:lnTo>
                    <a:lnTo>
                      <a:pt x="194" y="14"/>
                    </a:lnTo>
                    <a:lnTo>
                      <a:pt x="112" y="20"/>
                    </a:lnTo>
                    <a:lnTo>
                      <a:pt x="52" y="28"/>
                    </a:lnTo>
                    <a:lnTo>
                      <a:pt x="30" y="32"/>
                    </a:lnTo>
                    <a:lnTo>
                      <a:pt x="12" y="36"/>
                    </a:lnTo>
                    <a:lnTo>
                      <a:pt x="2" y="40"/>
                    </a:lnTo>
                    <a:lnTo>
                      <a:pt x="0" y="44"/>
                    </a:lnTo>
                    <a:lnTo>
                      <a:pt x="0" y="46"/>
                    </a:lnTo>
                    <a:lnTo>
                      <a:pt x="0" y="48"/>
                    </a:lnTo>
                    <a:lnTo>
                      <a:pt x="2" y="50"/>
                    </a:lnTo>
                    <a:lnTo>
                      <a:pt x="12" y="54"/>
                    </a:lnTo>
                    <a:lnTo>
                      <a:pt x="30" y="58"/>
                    </a:lnTo>
                    <a:lnTo>
                      <a:pt x="52" y="62"/>
                    </a:lnTo>
                    <a:lnTo>
                      <a:pt x="112" y="70"/>
                    </a:lnTo>
                    <a:lnTo>
                      <a:pt x="194" y="76"/>
                    </a:lnTo>
                    <a:lnTo>
                      <a:pt x="292" y="82"/>
                    </a:lnTo>
                    <a:lnTo>
                      <a:pt x="406" y="86"/>
                    </a:lnTo>
                    <a:lnTo>
                      <a:pt x="532" y="88"/>
                    </a:lnTo>
                    <a:lnTo>
                      <a:pt x="666" y="90"/>
                    </a:lnTo>
                    <a:lnTo>
                      <a:pt x="802" y="88"/>
                    </a:lnTo>
                    <a:lnTo>
                      <a:pt x="928" y="86"/>
                    </a:lnTo>
                    <a:lnTo>
                      <a:pt x="1042" y="82"/>
                    </a:lnTo>
                    <a:lnTo>
                      <a:pt x="1142" y="76"/>
                    </a:lnTo>
                    <a:lnTo>
                      <a:pt x="1224" y="70"/>
                    </a:lnTo>
                    <a:lnTo>
                      <a:pt x="1284" y="62"/>
                    </a:lnTo>
                    <a:lnTo>
                      <a:pt x="1308" y="58"/>
                    </a:lnTo>
                    <a:lnTo>
                      <a:pt x="1324" y="54"/>
                    </a:lnTo>
                    <a:lnTo>
                      <a:pt x="1334" y="50"/>
                    </a:lnTo>
                    <a:lnTo>
                      <a:pt x="1336" y="48"/>
                    </a:lnTo>
                    <a:lnTo>
                      <a:pt x="1338" y="46"/>
                    </a:lnTo>
                    <a:lnTo>
                      <a:pt x="1336" y="44"/>
                    </a:lnTo>
                    <a:lnTo>
                      <a:pt x="1334" y="40"/>
                    </a:lnTo>
                    <a:lnTo>
                      <a:pt x="1324" y="36"/>
                    </a:lnTo>
                    <a:lnTo>
                      <a:pt x="1308" y="32"/>
                    </a:lnTo>
                    <a:lnTo>
                      <a:pt x="1284" y="28"/>
                    </a:lnTo>
                    <a:lnTo>
                      <a:pt x="1224" y="20"/>
                    </a:lnTo>
                    <a:lnTo>
                      <a:pt x="1142" y="14"/>
                    </a:lnTo>
                    <a:lnTo>
                      <a:pt x="1042" y="8"/>
                    </a:lnTo>
                    <a:lnTo>
                      <a:pt x="928" y="4"/>
                    </a:lnTo>
                    <a:lnTo>
                      <a:pt x="802" y="2"/>
                    </a:lnTo>
                    <a:lnTo>
                      <a:pt x="6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4" name="Freeform 469"/>
              <p:cNvSpPr>
                <a:spLocks noEditPoints="1" noChangeArrowheads="1"/>
              </p:cNvSpPr>
              <p:nvPr/>
            </p:nvSpPr>
            <p:spPr bwMode="auto">
              <a:xfrm>
                <a:off x="108" y="8"/>
                <a:ext cx="1328" cy="88"/>
              </a:xfrm>
              <a:custGeom>
                <a:avLst/>
                <a:gdLst>
                  <a:gd name="T0" fmla="*/ 662 w 1328"/>
                  <a:gd name="T1" fmla="*/ 86 h 88"/>
                  <a:gd name="T2" fmla="*/ 406 w 1328"/>
                  <a:gd name="T3" fmla="*/ 84 h 88"/>
                  <a:gd name="T4" fmla="*/ 198 w 1328"/>
                  <a:gd name="T5" fmla="*/ 74 h 88"/>
                  <a:gd name="T6" fmla="*/ 56 w 1328"/>
                  <a:gd name="T7" fmla="*/ 60 h 88"/>
                  <a:gd name="T8" fmla="*/ 18 w 1328"/>
                  <a:gd name="T9" fmla="*/ 52 h 88"/>
                  <a:gd name="T10" fmla="*/ 6 w 1328"/>
                  <a:gd name="T11" fmla="*/ 46 h 88"/>
                  <a:gd name="T12" fmla="*/ 6 w 1328"/>
                  <a:gd name="T13" fmla="*/ 44 h 88"/>
                  <a:gd name="T14" fmla="*/ 8 w 1328"/>
                  <a:gd name="T15" fmla="*/ 38 h 88"/>
                  <a:gd name="T16" fmla="*/ 34 w 1328"/>
                  <a:gd name="T17" fmla="*/ 30 h 88"/>
                  <a:gd name="T18" fmla="*/ 118 w 1328"/>
                  <a:gd name="T19" fmla="*/ 18 h 88"/>
                  <a:gd name="T20" fmla="*/ 294 w 1328"/>
                  <a:gd name="T21" fmla="*/ 6 h 88"/>
                  <a:gd name="T22" fmla="*/ 530 w 1328"/>
                  <a:gd name="T23" fmla="*/ 0 h 88"/>
                  <a:gd name="T24" fmla="*/ 662 w 1328"/>
                  <a:gd name="T25" fmla="*/ 0 h 88"/>
                  <a:gd name="T26" fmla="*/ 920 w 1328"/>
                  <a:gd name="T27" fmla="*/ 4 h 88"/>
                  <a:gd name="T28" fmla="*/ 1130 w 1328"/>
                  <a:gd name="T29" fmla="*/ 12 h 88"/>
                  <a:gd name="T30" fmla="*/ 1272 w 1328"/>
                  <a:gd name="T31" fmla="*/ 26 h 88"/>
                  <a:gd name="T32" fmla="*/ 1310 w 1328"/>
                  <a:gd name="T33" fmla="*/ 34 h 88"/>
                  <a:gd name="T34" fmla="*/ 1322 w 1328"/>
                  <a:gd name="T35" fmla="*/ 42 h 88"/>
                  <a:gd name="T36" fmla="*/ 1322 w 1328"/>
                  <a:gd name="T37" fmla="*/ 44 h 88"/>
                  <a:gd name="T38" fmla="*/ 1320 w 1328"/>
                  <a:gd name="T39" fmla="*/ 48 h 88"/>
                  <a:gd name="T40" fmla="*/ 1294 w 1328"/>
                  <a:gd name="T41" fmla="*/ 56 h 88"/>
                  <a:gd name="T42" fmla="*/ 1210 w 1328"/>
                  <a:gd name="T43" fmla="*/ 68 h 88"/>
                  <a:gd name="T44" fmla="*/ 1032 w 1328"/>
                  <a:gd name="T45" fmla="*/ 80 h 88"/>
                  <a:gd name="T46" fmla="*/ 796 w 1328"/>
                  <a:gd name="T47" fmla="*/ 86 h 88"/>
                  <a:gd name="T48" fmla="*/ 662 w 1328"/>
                  <a:gd name="T49" fmla="*/ 0 h 88"/>
                  <a:gd name="T50" fmla="*/ 528 w 1328"/>
                  <a:gd name="T51" fmla="*/ 0 h 88"/>
                  <a:gd name="T52" fmla="*/ 292 w 1328"/>
                  <a:gd name="T53" fmla="*/ 6 h 88"/>
                  <a:gd name="T54" fmla="*/ 114 w 1328"/>
                  <a:gd name="T55" fmla="*/ 18 h 88"/>
                  <a:gd name="T56" fmla="*/ 30 w 1328"/>
                  <a:gd name="T57" fmla="*/ 30 h 88"/>
                  <a:gd name="T58" fmla="*/ 4 w 1328"/>
                  <a:gd name="T59" fmla="*/ 38 h 88"/>
                  <a:gd name="T60" fmla="*/ 0 w 1328"/>
                  <a:gd name="T61" fmla="*/ 44 h 88"/>
                  <a:gd name="T62" fmla="*/ 2 w 1328"/>
                  <a:gd name="T63" fmla="*/ 46 h 88"/>
                  <a:gd name="T64" fmla="*/ 14 w 1328"/>
                  <a:gd name="T65" fmla="*/ 52 h 88"/>
                  <a:gd name="T66" fmla="*/ 52 w 1328"/>
                  <a:gd name="T67" fmla="*/ 60 h 88"/>
                  <a:gd name="T68" fmla="*/ 194 w 1328"/>
                  <a:gd name="T69" fmla="*/ 74 h 88"/>
                  <a:gd name="T70" fmla="*/ 404 w 1328"/>
                  <a:gd name="T71" fmla="*/ 84 h 88"/>
                  <a:gd name="T72" fmla="*/ 662 w 1328"/>
                  <a:gd name="T73" fmla="*/ 88 h 88"/>
                  <a:gd name="T74" fmla="*/ 796 w 1328"/>
                  <a:gd name="T75" fmla="*/ 86 h 88"/>
                  <a:gd name="T76" fmla="*/ 1036 w 1328"/>
                  <a:gd name="T77" fmla="*/ 80 h 88"/>
                  <a:gd name="T78" fmla="*/ 1214 w 1328"/>
                  <a:gd name="T79" fmla="*/ 68 h 88"/>
                  <a:gd name="T80" fmla="*/ 1298 w 1328"/>
                  <a:gd name="T81" fmla="*/ 56 h 88"/>
                  <a:gd name="T82" fmla="*/ 1324 w 1328"/>
                  <a:gd name="T83" fmla="*/ 48 h 88"/>
                  <a:gd name="T84" fmla="*/ 1328 w 1328"/>
                  <a:gd name="T85" fmla="*/ 44 h 88"/>
                  <a:gd name="T86" fmla="*/ 1328 w 1328"/>
                  <a:gd name="T87" fmla="*/ 42 h 88"/>
                  <a:gd name="T88" fmla="*/ 1314 w 1328"/>
                  <a:gd name="T89" fmla="*/ 34 h 88"/>
                  <a:gd name="T90" fmla="*/ 1276 w 1328"/>
                  <a:gd name="T91" fmla="*/ 26 h 88"/>
                  <a:gd name="T92" fmla="*/ 1134 w 1328"/>
                  <a:gd name="T93" fmla="*/ 12 h 88"/>
                  <a:gd name="T94" fmla="*/ 922 w 1328"/>
                  <a:gd name="T95" fmla="*/ 2 h 88"/>
                  <a:gd name="T96" fmla="*/ 662 w 1328"/>
                  <a:gd name="T9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8" h="88">
                    <a:moveTo>
                      <a:pt x="662" y="86"/>
                    </a:moveTo>
                    <a:lnTo>
                      <a:pt x="662" y="86"/>
                    </a:lnTo>
                    <a:lnTo>
                      <a:pt x="530" y="86"/>
                    </a:lnTo>
                    <a:lnTo>
                      <a:pt x="406" y="84"/>
                    </a:lnTo>
                    <a:lnTo>
                      <a:pt x="294" y="80"/>
                    </a:lnTo>
                    <a:lnTo>
                      <a:pt x="198" y="74"/>
                    </a:lnTo>
                    <a:lnTo>
                      <a:pt x="118" y="68"/>
                    </a:lnTo>
                    <a:lnTo>
                      <a:pt x="56" y="60"/>
                    </a:lnTo>
                    <a:lnTo>
                      <a:pt x="34" y="56"/>
                    </a:lnTo>
                    <a:lnTo>
                      <a:pt x="18" y="52"/>
                    </a:lnTo>
                    <a:lnTo>
                      <a:pt x="8" y="48"/>
                    </a:lnTo>
                    <a:lnTo>
                      <a:pt x="6" y="46"/>
                    </a:lnTo>
                    <a:lnTo>
                      <a:pt x="6" y="44"/>
                    </a:lnTo>
                    <a:lnTo>
                      <a:pt x="6" y="42"/>
                    </a:lnTo>
                    <a:lnTo>
                      <a:pt x="8" y="38"/>
                    </a:lnTo>
                    <a:lnTo>
                      <a:pt x="18" y="34"/>
                    </a:lnTo>
                    <a:lnTo>
                      <a:pt x="34" y="30"/>
                    </a:lnTo>
                    <a:lnTo>
                      <a:pt x="56" y="26"/>
                    </a:lnTo>
                    <a:lnTo>
                      <a:pt x="118" y="18"/>
                    </a:lnTo>
                    <a:lnTo>
                      <a:pt x="198" y="12"/>
                    </a:lnTo>
                    <a:lnTo>
                      <a:pt x="294" y="6"/>
                    </a:lnTo>
                    <a:lnTo>
                      <a:pt x="406" y="4"/>
                    </a:lnTo>
                    <a:lnTo>
                      <a:pt x="530" y="0"/>
                    </a:lnTo>
                    <a:lnTo>
                      <a:pt x="662" y="0"/>
                    </a:lnTo>
                    <a:lnTo>
                      <a:pt x="796" y="0"/>
                    </a:lnTo>
                    <a:lnTo>
                      <a:pt x="920" y="4"/>
                    </a:lnTo>
                    <a:lnTo>
                      <a:pt x="1032" y="6"/>
                    </a:lnTo>
                    <a:lnTo>
                      <a:pt x="1130" y="12"/>
                    </a:lnTo>
                    <a:lnTo>
                      <a:pt x="1210" y="18"/>
                    </a:lnTo>
                    <a:lnTo>
                      <a:pt x="1272" y="26"/>
                    </a:lnTo>
                    <a:lnTo>
                      <a:pt x="1294" y="30"/>
                    </a:lnTo>
                    <a:lnTo>
                      <a:pt x="1310" y="34"/>
                    </a:lnTo>
                    <a:lnTo>
                      <a:pt x="1320" y="38"/>
                    </a:lnTo>
                    <a:lnTo>
                      <a:pt x="1322" y="42"/>
                    </a:lnTo>
                    <a:lnTo>
                      <a:pt x="1322" y="44"/>
                    </a:lnTo>
                    <a:lnTo>
                      <a:pt x="1322" y="46"/>
                    </a:lnTo>
                    <a:lnTo>
                      <a:pt x="1320" y="48"/>
                    </a:lnTo>
                    <a:lnTo>
                      <a:pt x="1310" y="52"/>
                    </a:lnTo>
                    <a:lnTo>
                      <a:pt x="1294" y="56"/>
                    </a:lnTo>
                    <a:lnTo>
                      <a:pt x="1272" y="60"/>
                    </a:lnTo>
                    <a:lnTo>
                      <a:pt x="1210" y="68"/>
                    </a:lnTo>
                    <a:lnTo>
                      <a:pt x="1130" y="74"/>
                    </a:lnTo>
                    <a:lnTo>
                      <a:pt x="1032" y="80"/>
                    </a:lnTo>
                    <a:lnTo>
                      <a:pt x="920" y="84"/>
                    </a:lnTo>
                    <a:lnTo>
                      <a:pt x="796" y="86"/>
                    </a:lnTo>
                    <a:lnTo>
                      <a:pt x="662" y="86"/>
                    </a:lnTo>
                    <a:close/>
                    <a:moveTo>
                      <a:pt x="662" y="0"/>
                    </a:moveTo>
                    <a:lnTo>
                      <a:pt x="662" y="0"/>
                    </a:lnTo>
                    <a:lnTo>
                      <a:pt x="528" y="0"/>
                    </a:lnTo>
                    <a:lnTo>
                      <a:pt x="404" y="2"/>
                    </a:lnTo>
                    <a:lnTo>
                      <a:pt x="292" y="6"/>
                    </a:lnTo>
                    <a:lnTo>
                      <a:pt x="194" y="12"/>
                    </a:lnTo>
                    <a:lnTo>
                      <a:pt x="114" y="18"/>
                    </a:lnTo>
                    <a:lnTo>
                      <a:pt x="52" y="26"/>
                    </a:lnTo>
                    <a:lnTo>
                      <a:pt x="30" y="30"/>
                    </a:lnTo>
                    <a:lnTo>
                      <a:pt x="14" y="34"/>
                    </a:lnTo>
                    <a:lnTo>
                      <a:pt x="4" y="38"/>
                    </a:lnTo>
                    <a:lnTo>
                      <a:pt x="2" y="42"/>
                    </a:lnTo>
                    <a:lnTo>
                      <a:pt x="0" y="44"/>
                    </a:lnTo>
                    <a:lnTo>
                      <a:pt x="2" y="46"/>
                    </a:lnTo>
                    <a:lnTo>
                      <a:pt x="4" y="48"/>
                    </a:lnTo>
                    <a:lnTo>
                      <a:pt x="14" y="52"/>
                    </a:lnTo>
                    <a:lnTo>
                      <a:pt x="30" y="56"/>
                    </a:lnTo>
                    <a:lnTo>
                      <a:pt x="52" y="60"/>
                    </a:lnTo>
                    <a:lnTo>
                      <a:pt x="114" y="68"/>
                    </a:lnTo>
                    <a:lnTo>
                      <a:pt x="194" y="74"/>
                    </a:lnTo>
                    <a:lnTo>
                      <a:pt x="292" y="80"/>
                    </a:lnTo>
                    <a:lnTo>
                      <a:pt x="404" y="84"/>
                    </a:lnTo>
                    <a:lnTo>
                      <a:pt x="528" y="86"/>
                    </a:lnTo>
                    <a:lnTo>
                      <a:pt x="662" y="88"/>
                    </a:lnTo>
                    <a:lnTo>
                      <a:pt x="796" y="86"/>
                    </a:lnTo>
                    <a:lnTo>
                      <a:pt x="922" y="84"/>
                    </a:lnTo>
                    <a:lnTo>
                      <a:pt x="1036" y="80"/>
                    </a:lnTo>
                    <a:lnTo>
                      <a:pt x="1134" y="74"/>
                    </a:lnTo>
                    <a:lnTo>
                      <a:pt x="1214" y="68"/>
                    </a:lnTo>
                    <a:lnTo>
                      <a:pt x="1276" y="60"/>
                    </a:lnTo>
                    <a:lnTo>
                      <a:pt x="1298" y="56"/>
                    </a:lnTo>
                    <a:lnTo>
                      <a:pt x="1314" y="52"/>
                    </a:lnTo>
                    <a:lnTo>
                      <a:pt x="1324" y="48"/>
                    </a:lnTo>
                    <a:lnTo>
                      <a:pt x="1328" y="46"/>
                    </a:lnTo>
                    <a:lnTo>
                      <a:pt x="1328" y="44"/>
                    </a:lnTo>
                    <a:lnTo>
                      <a:pt x="1328" y="42"/>
                    </a:lnTo>
                    <a:lnTo>
                      <a:pt x="1324" y="38"/>
                    </a:lnTo>
                    <a:lnTo>
                      <a:pt x="1314" y="34"/>
                    </a:lnTo>
                    <a:lnTo>
                      <a:pt x="1298" y="30"/>
                    </a:lnTo>
                    <a:lnTo>
                      <a:pt x="1276" y="26"/>
                    </a:lnTo>
                    <a:lnTo>
                      <a:pt x="1214" y="18"/>
                    </a:lnTo>
                    <a:lnTo>
                      <a:pt x="1134" y="12"/>
                    </a:lnTo>
                    <a:lnTo>
                      <a:pt x="1036" y="6"/>
                    </a:lnTo>
                    <a:lnTo>
                      <a:pt x="922" y="2"/>
                    </a:lnTo>
                    <a:lnTo>
                      <a:pt x="796" y="0"/>
                    </a:lnTo>
                    <a:lnTo>
                      <a:pt x="662" y="0"/>
                    </a:lnTo>
                    <a:close/>
                  </a:path>
                </a:pathLst>
              </a:custGeom>
              <a:solidFill>
                <a:srgbClr val="BCB7B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5" name="Freeform 470"/>
              <p:cNvSpPr>
                <a:spLocks noChangeArrowheads="1"/>
              </p:cNvSpPr>
              <p:nvPr/>
            </p:nvSpPr>
            <p:spPr bwMode="auto">
              <a:xfrm>
                <a:off x="114" y="8"/>
                <a:ext cx="1316" cy="86"/>
              </a:xfrm>
              <a:custGeom>
                <a:avLst/>
                <a:gdLst>
                  <a:gd name="T0" fmla="*/ 656 w 1316"/>
                  <a:gd name="T1" fmla="*/ 86 h 86"/>
                  <a:gd name="T2" fmla="*/ 656 w 1316"/>
                  <a:gd name="T3" fmla="*/ 86 h 86"/>
                  <a:gd name="T4" fmla="*/ 524 w 1316"/>
                  <a:gd name="T5" fmla="*/ 86 h 86"/>
                  <a:gd name="T6" fmla="*/ 400 w 1316"/>
                  <a:gd name="T7" fmla="*/ 84 h 86"/>
                  <a:gd name="T8" fmla="*/ 288 w 1316"/>
                  <a:gd name="T9" fmla="*/ 80 h 86"/>
                  <a:gd name="T10" fmla="*/ 192 w 1316"/>
                  <a:gd name="T11" fmla="*/ 74 h 86"/>
                  <a:gd name="T12" fmla="*/ 112 w 1316"/>
                  <a:gd name="T13" fmla="*/ 68 h 86"/>
                  <a:gd name="T14" fmla="*/ 50 w 1316"/>
                  <a:gd name="T15" fmla="*/ 60 h 86"/>
                  <a:gd name="T16" fmla="*/ 28 w 1316"/>
                  <a:gd name="T17" fmla="*/ 56 h 86"/>
                  <a:gd name="T18" fmla="*/ 12 w 1316"/>
                  <a:gd name="T19" fmla="*/ 52 h 86"/>
                  <a:gd name="T20" fmla="*/ 2 w 1316"/>
                  <a:gd name="T21" fmla="*/ 48 h 86"/>
                  <a:gd name="T22" fmla="*/ 0 w 1316"/>
                  <a:gd name="T23" fmla="*/ 46 h 86"/>
                  <a:gd name="T24" fmla="*/ 0 w 1316"/>
                  <a:gd name="T25" fmla="*/ 44 h 86"/>
                  <a:gd name="T26" fmla="*/ 0 w 1316"/>
                  <a:gd name="T27" fmla="*/ 44 h 86"/>
                  <a:gd name="T28" fmla="*/ 0 w 1316"/>
                  <a:gd name="T29" fmla="*/ 42 h 86"/>
                  <a:gd name="T30" fmla="*/ 2 w 1316"/>
                  <a:gd name="T31" fmla="*/ 38 h 86"/>
                  <a:gd name="T32" fmla="*/ 12 w 1316"/>
                  <a:gd name="T33" fmla="*/ 34 h 86"/>
                  <a:gd name="T34" fmla="*/ 28 w 1316"/>
                  <a:gd name="T35" fmla="*/ 30 h 86"/>
                  <a:gd name="T36" fmla="*/ 50 w 1316"/>
                  <a:gd name="T37" fmla="*/ 26 h 86"/>
                  <a:gd name="T38" fmla="*/ 112 w 1316"/>
                  <a:gd name="T39" fmla="*/ 18 h 86"/>
                  <a:gd name="T40" fmla="*/ 192 w 1316"/>
                  <a:gd name="T41" fmla="*/ 12 h 86"/>
                  <a:gd name="T42" fmla="*/ 288 w 1316"/>
                  <a:gd name="T43" fmla="*/ 6 h 86"/>
                  <a:gd name="T44" fmla="*/ 400 w 1316"/>
                  <a:gd name="T45" fmla="*/ 4 h 86"/>
                  <a:gd name="T46" fmla="*/ 524 w 1316"/>
                  <a:gd name="T47" fmla="*/ 0 h 86"/>
                  <a:gd name="T48" fmla="*/ 656 w 1316"/>
                  <a:gd name="T49" fmla="*/ 0 h 86"/>
                  <a:gd name="T50" fmla="*/ 656 w 1316"/>
                  <a:gd name="T51" fmla="*/ 0 h 86"/>
                  <a:gd name="T52" fmla="*/ 790 w 1316"/>
                  <a:gd name="T53" fmla="*/ 0 h 86"/>
                  <a:gd name="T54" fmla="*/ 914 w 1316"/>
                  <a:gd name="T55" fmla="*/ 4 h 86"/>
                  <a:gd name="T56" fmla="*/ 1026 w 1316"/>
                  <a:gd name="T57" fmla="*/ 6 h 86"/>
                  <a:gd name="T58" fmla="*/ 1124 w 1316"/>
                  <a:gd name="T59" fmla="*/ 12 h 86"/>
                  <a:gd name="T60" fmla="*/ 1204 w 1316"/>
                  <a:gd name="T61" fmla="*/ 18 h 86"/>
                  <a:gd name="T62" fmla="*/ 1266 w 1316"/>
                  <a:gd name="T63" fmla="*/ 26 h 86"/>
                  <a:gd name="T64" fmla="*/ 1288 w 1316"/>
                  <a:gd name="T65" fmla="*/ 30 h 86"/>
                  <a:gd name="T66" fmla="*/ 1304 w 1316"/>
                  <a:gd name="T67" fmla="*/ 34 h 86"/>
                  <a:gd name="T68" fmla="*/ 1314 w 1316"/>
                  <a:gd name="T69" fmla="*/ 38 h 86"/>
                  <a:gd name="T70" fmla="*/ 1316 w 1316"/>
                  <a:gd name="T71" fmla="*/ 42 h 86"/>
                  <a:gd name="T72" fmla="*/ 1316 w 1316"/>
                  <a:gd name="T73" fmla="*/ 44 h 86"/>
                  <a:gd name="T74" fmla="*/ 1316 w 1316"/>
                  <a:gd name="T75" fmla="*/ 44 h 86"/>
                  <a:gd name="T76" fmla="*/ 1316 w 1316"/>
                  <a:gd name="T77" fmla="*/ 46 h 86"/>
                  <a:gd name="T78" fmla="*/ 1314 w 1316"/>
                  <a:gd name="T79" fmla="*/ 48 h 86"/>
                  <a:gd name="T80" fmla="*/ 1304 w 1316"/>
                  <a:gd name="T81" fmla="*/ 52 h 86"/>
                  <a:gd name="T82" fmla="*/ 1288 w 1316"/>
                  <a:gd name="T83" fmla="*/ 56 h 86"/>
                  <a:gd name="T84" fmla="*/ 1266 w 1316"/>
                  <a:gd name="T85" fmla="*/ 60 h 86"/>
                  <a:gd name="T86" fmla="*/ 1204 w 1316"/>
                  <a:gd name="T87" fmla="*/ 68 h 86"/>
                  <a:gd name="T88" fmla="*/ 1124 w 1316"/>
                  <a:gd name="T89" fmla="*/ 74 h 86"/>
                  <a:gd name="T90" fmla="*/ 1026 w 1316"/>
                  <a:gd name="T91" fmla="*/ 80 h 86"/>
                  <a:gd name="T92" fmla="*/ 914 w 1316"/>
                  <a:gd name="T93" fmla="*/ 84 h 86"/>
                  <a:gd name="T94" fmla="*/ 790 w 1316"/>
                  <a:gd name="T95" fmla="*/ 86 h 86"/>
                  <a:gd name="T96" fmla="*/ 656 w 1316"/>
                  <a:gd name="T9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6" h="86">
                    <a:moveTo>
                      <a:pt x="656" y="86"/>
                    </a:moveTo>
                    <a:lnTo>
                      <a:pt x="656" y="86"/>
                    </a:lnTo>
                    <a:lnTo>
                      <a:pt x="524" y="86"/>
                    </a:lnTo>
                    <a:lnTo>
                      <a:pt x="400" y="84"/>
                    </a:lnTo>
                    <a:lnTo>
                      <a:pt x="288" y="80"/>
                    </a:lnTo>
                    <a:lnTo>
                      <a:pt x="192" y="74"/>
                    </a:lnTo>
                    <a:lnTo>
                      <a:pt x="112" y="68"/>
                    </a:lnTo>
                    <a:lnTo>
                      <a:pt x="50" y="60"/>
                    </a:lnTo>
                    <a:lnTo>
                      <a:pt x="28" y="56"/>
                    </a:lnTo>
                    <a:lnTo>
                      <a:pt x="12" y="52"/>
                    </a:lnTo>
                    <a:lnTo>
                      <a:pt x="2" y="48"/>
                    </a:lnTo>
                    <a:lnTo>
                      <a:pt x="0" y="46"/>
                    </a:lnTo>
                    <a:lnTo>
                      <a:pt x="0" y="44"/>
                    </a:lnTo>
                    <a:lnTo>
                      <a:pt x="0" y="42"/>
                    </a:lnTo>
                    <a:lnTo>
                      <a:pt x="2" y="38"/>
                    </a:lnTo>
                    <a:lnTo>
                      <a:pt x="12" y="34"/>
                    </a:lnTo>
                    <a:lnTo>
                      <a:pt x="28" y="30"/>
                    </a:lnTo>
                    <a:lnTo>
                      <a:pt x="50" y="26"/>
                    </a:lnTo>
                    <a:lnTo>
                      <a:pt x="112" y="18"/>
                    </a:lnTo>
                    <a:lnTo>
                      <a:pt x="192" y="12"/>
                    </a:lnTo>
                    <a:lnTo>
                      <a:pt x="288" y="6"/>
                    </a:lnTo>
                    <a:lnTo>
                      <a:pt x="400" y="4"/>
                    </a:lnTo>
                    <a:lnTo>
                      <a:pt x="524" y="0"/>
                    </a:lnTo>
                    <a:lnTo>
                      <a:pt x="656" y="0"/>
                    </a:lnTo>
                    <a:lnTo>
                      <a:pt x="790" y="0"/>
                    </a:lnTo>
                    <a:lnTo>
                      <a:pt x="914" y="4"/>
                    </a:lnTo>
                    <a:lnTo>
                      <a:pt x="1026" y="6"/>
                    </a:lnTo>
                    <a:lnTo>
                      <a:pt x="1124" y="12"/>
                    </a:lnTo>
                    <a:lnTo>
                      <a:pt x="1204" y="18"/>
                    </a:lnTo>
                    <a:lnTo>
                      <a:pt x="1266" y="26"/>
                    </a:lnTo>
                    <a:lnTo>
                      <a:pt x="1288" y="30"/>
                    </a:lnTo>
                    <a:lnTo>
                      <a:pt x="1304" y="34"/>
                    </a:lnTo>
                    <a:lnTo>
                      <a:pt x="1314" y="38"/>
                    </a:lnTo>
                    <a:lnTo>
                      <a:pt x="1316" y="42"/>
                    </a:lnTo>
                    <a:lnTo>
                      <a:pt x="1316" y="44"/>
                    </a:lnTo>
                    <a:lnTo>
                      <a:pt x="1316" y="46"/>
                    </a:lnTo>
                    <a:lnTo>
                      <a:pt x="1314" y="48"/>
                    </a:lnTo>
                    <a:lnTo>
                      <a:pt x="1304" y="52"/>
                    </a:lnTo>
                    <a:lnTo>
                      <a:pt x="1288" y="56"/>
                    </a:lnTo>
                    <a:lnTo>
                      <a:pt x="1266" y="60"/>
                    </a:lnTo>
                    <a:lnTo>
                      <a:pt x="1204" y="68"/>
                    </a:lnTo>
                    <a:lnTo>
                      <a:pt x="1124" y="74"/>
                    </a:lnTo>
                    <a:lnTo>
                      <a:pt x="1026" y="80"/>
                    </a:lnTo>
                    <a:lnTo>
                      <a:pt x="914" y="84"/>
                    </a:lnTo>
                    <a:lnTo>
                      <a:pt x="790" y="86"/>
                    </a:lnTo>
                    <a:lnTo>
                      <a:pt x="656"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6" name="Freeform 471"/>
              <p:cNvSpPr>
                <a:spLocks noChangeArrowheads="1"/>
              </p:cNvSpPr>
              <p:nvPr/>
            </p:nvSpPr>
            <p:spPr bwMode="auto">
              <a:xfrm>
                <a:off x="108" y="8"/>
                <a:ext cx="1328" cy="88"/>
              </a:xfrm>
              <a:custGeom>
                <a:avLst/>
                <a:gdLst>
                  <a:gd name="T0" fmla="*/ 662 w 1328"/>
                  <a:gd name="T1" fmla="*/ 0 h 88"/>
                  <a:gd name="T2" fmla="*/ 662 w 1328"/>
                  <a:gd name="T3" fmla="*/ 0 h 88"/>
                  <a:gd name="T4" fmla="*/ 528 w 1328"/>
                  <a:gd name="T5" fmla="*/ 0 h 88"/>
                  <a:gd name="T6" fmla="*/ 404 w 1328"/>
                  <a:gd name="T7" fmla="*/ 2 h 88"/>
                  <a:gd name="T8" fmla="*/ 292 w 1328"/>
                  <a:gd name="T9" fmla="*/ 6 h 88"/>
                  <a:gd name="T10" fmla="*/ 194 w 1328"/>
                  <a:gd name="T11" fmla="*/ 12 h 88"/>
                  <a:gd name="T12" fmla="*/ 114 w 1328"/>
                  <a:gd name="T13" fmla="*/ 18 h 88"/>
                  <a:gd name="T14" fmla="*/ 52 w 1328"/>
                  <a:gd name="T15" fmla="*/ 26 h 88"/>
                  <a:gd name="T16" fmla="*/ 30 w 1328"/>
                  <a:gd name="T17" fmla="*/ 30 h 88"/>
                  <a:gd name="T18" fmla="*/ 14 w 1328"/>
                  <a:gd name="T19" fmla="*/ 34 h 88"/>
                  <a:gd name="T20" fmla="*/ 4 w 1328"/>
                  <a:gd name="T21" fmla="*/ 38 h 88"/>
                  <a:gd name="T22" fmla="*/ 2 w 1328"/>
                  <a:gd name="T23" fmla="*/ 42 h 88"/>
                  <a:gd name="T24" fmla="*/ 0 w 1328"/>
                  <a:gd name="T25" fmla="*/ 44 h 88"/>
                  <a:gd name="T26" fmla="*/ 0 w 1328"/>
                  <a:gd name="T27" fmla="*/ 44 h 88"/>
                  <a:gd name="T28" fmla="*/ 2 w 1328"/>
                  <a:gd name="T29" fmla="*/ 46 h 88"/>
                  <a:gd name="T30" fmla="*/ 4 w 1328"/>
                  <a:gd name="T31" fmla="*/ 48 h 88"/>
                  <a:gd name="T32" fmla="*/ 14 w 1328"/>
                  <a:gd name="T33" fmla="*/ 52 h 88"/>
                  <a:gd name="T34" fmla="*/ 30 w 1328"/>
                  <a:gd name="T35" fmla="*/ 56 h 88"/>
                  <a:gd name="T36" fmla="*/ 52 w 1328"/>
                  <a:gd name="T37" fmla="*/ 60 h 88"/>
                  <a:gd name="T38" fmla="*/ 114 w 1328"/>
                  <a:gd name="T39" fmla="*/ 68 h 88"/>
                  <a:gd name="T40" fmla="*/ 194 w 1328"/>
                  <a:gd name="T41" fmla="*/ 74 h 88"/>
                  <a:gd name="T42" fmla="*/ 292 w 1328"/>
                  <a:gd name="T43" fmla="*/ 80 h 88"/>
                  <a:gd name="T44" fmla="*/ 404 w 1328"/>
                  <a:gd name="T45" fmla="*/ 84 h 88"/>
                  <a:gd name="T46" fmla="*/ 528 w 1328"/>
                  <a:gd name="T47" fmla="*/ 86 h 88"/>
                  <a:gd name="T48" fmla="*/ 662 w 1328"/>
                  <a:gd name="T49" fmla="*/ 88 h 88"/>
                  <a:gd name="T50" fmla="*/ 662 w 1328"/>
                  <a:gd name="T51" fmla="*/ 88 h 88"/>
                  <a:gd name="T52" fmla="*/ 796 w 1328"/>
                  <a:gd name="T53" fmla="*/ 86 h 88"/>
                  <a:gd name="T54" fmla="*/ 922 w 1328"/>
                  <a:gd name="T55" fmla="*/ 84 h 88"/>
                  <a:gd name="T56" fmla="*/ 1036 w 1328"/>
                  <a:gd name="T57" fmla="*/ 80 h 88"/>
                  <a:gd name="T58" fmla="*/ 1134 w 1328"/>
                  <a:gd name="T59" fmla="*/ 74 h 88"/>
                  <a:gd name="T60" fmla="*/ 1214 w 1328"/>
                  <a:gd name="T61" fmla="*/ 68 h 88"/>
                  <a:gd name="T62" fmla="*/ 1276 w 1328"/>
                  <a:gd name="T63" fmla="*/ 60 h 88"/>
                  <a:gd name="T64" fmla="*/ 1298 w 1328"/>
                  <a:gd name="T65" fmla="*/ 56 h 88"/>
                  <a:gd name="T66" fmla="*/ 1314 w 1328"/>
                  <a:gd name="T67" fmla="*/ 52 h 88"/>
                  <a:gd name="T68" fmla="*/ 1324 w 1328"/>
                  <a:gd name="T69" fmla="*/ 48 h 88"/>
                  <a:gd name="T70" fmla="*/ 1328 w 1328"/>
                  <a:gd name="T71" fmla="*/ 46 h 88"/>
                  <a:gd name="T72" fmla="*/ 1328 w 1328"/>
                  <a:gd name="T73" fmla="*/ 44 h 88"/>
                  <a:gd name="T74" fmla="*/ 1328 w 1328"/>
                  <a:gd name="T75" fmla="*/ 44 h 88"/>
                  <a:gd name="T76" fmla="*/ 1328 w 1328"/>
                  <a:gd name="T77" fmla="*/ 42 h 88"/>
                  <a:gd name="T78" fmla="*/ 1324 w 1328"/>
                  <a:gd name="T79" fmla="*/ 38 h 88"/>
                  <a:gd name="T80" fmla="*/ 1314 w 1328"/>
                  <a:gd name="T81" fmla="*/ 34 h 88"/>
                  <a:gd name="T82" fmla="*/ 1298 w 1328"/>
                  <a:gd name="T83" fmla="*/ 30 h 88"/>
                  <a:gd name="T84" fmla="*/ 1276 w 1328"/>
                  <a:gd name="T85" fmla="*/ 26 h 88"/>
                  <a:gd name="T86" fmla="*/ 1214 w 1328"/>
                  <a:gd name="T87" fmla="*/ 18 h 88"/>
                  <a:gd name="T88" fmla="*/ 1134 w 1328"/>
                  <a:gd name="T89" fmla="*/ 12 h 88"/>
                  <a:gd name="T90" fmla="*/ 1036 w 1328"/>
                  <a:gd name="T91" fmla="*/ 6 h 88"/>
                  <a:gd name="T92" fmla="*/ 922 w 1328"/>
                  <a:gd name="T93" fmla="*/ 2 h 88"/>
                  <a:gd name="T94" fmla="*/ 796 w 1328"/>
                  <a:gd name="T95" fmla="*/ 0 h 88"/>
                  <a:gd name="T96" fmla="*/ 662 w 1328"/>
                  <a:gd name="T9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8" h="88">
                    <a:moveTo>
                      <a:pt x="662" y="0"/>
                    </a:moveTo>
                    <a:lnTo>
                      <a:pt x="662" y="0"/>
                    </a:lnTo>
                    <a:lnTo>
                      <a:pt x="528" y="0"/>
                    </a:lnTo>
                    <a:lnTo>
                      <a:pt x="404" y="2"/>
                    </a:lnTo>
                    <a:lnTo>
                      <a:pt x="292" y="6"/>
                    </a:lnTo>
                    <a:lnTo>
                      <a:pt x="194" y="12"/>
                    </a:lnTo>
                    <a:lnTo>
                      <a:pt x="114" y="18"/>
                    </a:lnTo>
                    <a:lnTo>
                      <a:pt x="52" y="26"/>
                    </a:lnTo>
                    <a:lnTo>
                      <a:pt x="30" y="30"/>
                    </a:lnTo>
                    <a:lnTo>
                      <a:pt x="14" y="34"/>
                    </a:lnTo>
                    <a:lnTo>
                      <a:pt x="4" y="38"/>
                    </a:lnTo>
                    <a:lnTo>
                      <a:pt x="2" y="42"/>
                    </a:lnTo>
                    <a:lnTo>
                      <a:pt x="0" y="44"/>
                    </a:lnTo>
                    <a:lnTo>
                      <a:pt x="2" y="46"/>
                    </a:lnTo>
                    <a:lnTo>
                      <a:pt x="4" y="48"/>
                    </a:lnTo>
                    <a:lnTo>
                      <a:pt x="14" y="52"/>
                    </a:lnTo>
                    <a:lnTo>
                      <a:pt x="30" y="56"/>
                    </a:lnTo>
                    <a:lnTo>
                      <a:pt x="52" y="60"/>
                    </a:lnTo>
                    <a:lnTo>
                      <a:pt x="114" y="68"/>
                    </a:lnTo>
                    <a:lnTo>
                      <a:pt x="194" y="74"/>
                    </a:lnTo>
                    <a:lnTo>
                      <a:pt x="292" y="80"/>
                    </a:lnTo>
                    <a:lnTo>
                      <a:pt x="404" y="84"/>
                    </a:lnTo>
                    <a:lnTo>
                      <a:pt x="528" y="86"/>
                    </a:lnTo>
                    <a:lnTo>
                      <a:pt x="662" y="88"/>
                    </a:lnTo>
                    <a:lnTo>
                      <a:pt x="796" y="86"/>
                    </a:lnTo>
                    <a:lnTo>
                      <a:pt x="922" y="84"/>
                    </a:lnTo>
                    <a:lnTo>
                      <a:pt x="1036" y="80"/>
                    </a:lnTo>
                    <a:lnTo>
                      <a:pt x="1134" y="74"/>
                    </a:lnTo>
                    <a:lnTo>
                      <a:pt x="1214" y="68"/>
                    </a:lnTo>
                    <a:lnTo>
                      <a:pt x="1276" y="60"/>
                    </a:lnTo>
                    <a:lnTo>
                      <a:pt x="1298" y="56"/>
                    </a:lnTo>
                    <a:lnTo>
                      <a:pt x="1314" y="52"/>
                    </a:lnTo>
                    <a:lnTo>
                      <a:pt x="1324" y="48"/>
                    </a:lnTo>
                    <a:lnTo>
                      <a:pt x="1328" y="46"/>
                    </a:lnTo>
                    <a:lnTo>
                      <a:pt x="1328" y="44"/>
                    </a:lnTo>
                    <a:lnTo>
                      <a:pt x="1328" y="42"/>
                    </a:lnTo>
                    <a:lnTo>
                      <a:pt x="1324" y="38"/>
                    </a:lnTo>
                    <a:lnTo>
                      <a:pt x="1314" y="34"/>
                    </a:lnTo>
                    <a:lnTo>
                      <a:pt x="1298" y="30"/>
                    </a:lnTo>
                    <a:lnTo>
                      <a:pt x="1276" y="26"/>
                    </a:lnTo>
                    <a:lnTo>
                      <a:pt x="1214" y="18"/>
                    </a:lnTo>
                    <a:lnTo>
                      <a:pt x="1134" y="12"/>
                    </a:lnTo>
                    <a:lnTo>
                      <a:pt x="1036" y="6"/>
                    </a:lnTo>
                    <a:lnTo>
                      <a:pt x="922" y="2"/>
                    </a:lnTo>
                    <a:lnTo>
                      <a:pt x="796" y="0"/>
                    </a:lnTo>
                    <a:lnTo>
                      <a:pt x="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7" name="Freeform 472"/>
              <p:cNvSpPr>
                <a:spLocks noEditPoints="1" noChangeArrowheads="1"/>
              </p:cNvSpPr>
              <p:nvPr/>
            </p:nvSpPr>
            <p:spPr bwMode="auto">
              <a:xfrm>
                <a:off x="114" y="8"/>
                <a:ext cx="1316" cy="86"/>
              </a:xfrm>
              <a:custGeom>
                <a:avLst/>
                <a:gdLst>
                  <a:gd name="T0" fmla="*/ 656 w 1316"/>
                  <a:gd name="T1" fmla="*/ 86 h 86"/>
                  <a:gd name="T2" fmla="*/ 402 w 1316"/>
                  <a:gd name="T3" fmla="*/ 82 h 86"/>
                  <a:gd name="T4" fmla="*/ 194 w 1316"/>
                  <a:gd name="T5" fmla="*/ 74 h 86"/>
                  <a:gd name="T6" fmla="*/ 56 w 1316"/>
                  <a:gd name="T7" fmla="*/ 60 h 86"/>
                  <a:gd name="T8" fmla="*/ 18 w 1316"/>
                  <a:gd name="T9" fmla="*/ 52 h 86"/>
                  <a:gd name="T10" fmla="*/ 6 w 1316"/>
                  <a:gd name="T11" fmla="*/ 46 h 86"/>
                  <a:gd name="T12" fmla="*/ 4 w 1316"/>
                  <a:gd name="T13" fmla="*/ 44 h 86"/>
                  <a:gd name="T14" fmla="*/ 8 w 1316"/>
                  <a:gd name="T15" fmla="*/ 38 h 86"/>
                  <a:gd name="T16" fmla="*/ 34 w 1316"/>
                  <a:gd name="T17" fmla="*/ 30 h 86"/>
                  <a:gd name="T18" fmla="*/ 116 w 1316"/>
                  <a:gd name="T19" fmla="*/ 18 h 86"/>
                  <a:gd name="T20" fmla="*/ 292 w 1316"/>
                  <a:gd name="T21" fmla="*/ 8 h 86"/>
                  <a:gd name="T22" fmla="*/ 524 w 1316"/>
                  <a:gd name="T23" fmla="*/ 0 h 86"/>
                  <a:gd name="T24" fmla="*/ 656 w 1316"/>
                  <a:gd name="T25" fmla="*/ 0 h 86"/>
                  <a:gd name="T26" fmla="*/ 912 w 1316"/>
                  <a:gd name="T27" fmla="*/ 4 h 86"/>
                  <a:gd name="T28" fmla="*/ 1120 w 1316"/>
                  <a:gd name="T29" fmla="*/ 12 h 86"/>
                  <a:gd name="T30" fmla="*/ 1260 w 1316"/>
                  <a:gd name="T31" fmla="*/ 26 h 86"/>
                  <a:gd name="T32" fmla="*/ 1298 w 1316"/>
                  <a:gd name="T33" fmla="*/ 34 h 86"/>
                  <a:gd name="T34" fmla="*/ 1310 w 1316"/>
                  <a:gd name="T35" fmla="*/ 42 h 86"/>
                  <a:gd name="T36" fmla="*/ 1312 w 1316"/>
                  <a:gd name="T37" fmla="*/ 44 h 86"/>
                  <a:gd name="T38" fmla="*/ 1308 w 1316"/>
                  <a:gd name="T39" fmla="*/ 48 h 86"/>
                  <a:gd name="T40" fmla="*/ 1282 w 1316"/>
                  <a:gd name="T41" fmla="*/ 56 h 86"/>
                  <a:gd name="T42" fmla="*/ 1200 w 1316"/>
                  <a:gd name="T43" fmla="*/ 68 h 86"/>
                  <a:gd name="T44" fmla="*/ 1024 w 1316"/>
                  <a:gd name="T45" fmla="*/ 78 h 86"/>
                  <a:gd name="T46" fmla="*/ 788 w 1316"/>
                  <a:gd name="T47" fmla="*/ 86 h 86"/>
                  <a:gd name="T48" fmla="*/ 656 w 1316"/>
                  <a:gd name="T49" fmla="*/ 0 h 86"/>
                  <a:gd name="T50" fmla="*/ 524 w 1316"/>
                  <a:gd name="T51" fmla="*/ 0 h 86"/>
                  <a:gd name="T52" fmla="*/ 288 w 1316"/>
                  <a:gd name="T53" fmla="*/ 6 h 86"/>
                  <a:gd name="T54" fmla="*/ 112 w 1316"/>
                  <a:gd name="T55" fmla="*/ 18 h 86"/>
                  <a:gd name="T56" fmla="*/ 28 w 1316"/>
                  <a:gd name="T57" fmla="*/ 30 h 86"/>
                  <a:gd name="T58" fmla="*/ 2 w 1316"/>
                  <a:gd name="T59" fmla="*/ 38 h 86"/>
                  <a:gd name="T60" fmla="*/ 0 w 1316"/>
                  <a:gd name="T61" fmla="*/ 44 h 86"/>
                  <a:gd name="T62" fmla="*/ 0 w 1316"/>
                  <a:gd name="T63" fmla="*/ 46 h 86"/>
                  <a:gd name="T64" fmla="*/ 12 w 1316"/>
                  <a:gd name="T65" fmla="*/ 52 h 86"/>
                  <a:gd name="T66" fmla="*/ 50 w 1316"/>
                  <a:gd name="T67" fmla="*/ 60 h 86"/>
                  <a:gd name="T68" fmla="*/ 192 w 1316"/>
                  <a:gd name="T69" fmla="*/ 74 h 86"/>
                  <a:gd name="T70" fmla="*/ 400 w 1316"/>
                  <a:gd name="T71" fmla="*/ 84 h 86"/>
                  <a:gd name="T72" fmla="*/ 656 w 1316"/>
                  <a:gd name="T73" fmla="*/ 86 h 86"/>
                  <a:gd name="T74" fmla="*/ 790 w 1316"/>
                  <a:gd name="T75" fmla="*/ 86 h 86"/>
                  <a:gd name="T76" fmla="*/ 1026 w 1316"/>
                  <a:gd name="T77" fmla="*/ 80 h 86"/>
                  <a:gd name="T78" fmla="*/ 1204 w 1316"/>
                  <a:gd name="T79" fmla="*/ 68 h 86"/>
                  <a:gd name="T80" fmla="*/ 1288 w 1316"/>
                  <a:gd name="T81" fmla="*/ 56 h 86"/>
                  <a:gd name="T82" fmla="*/ 1314 w 1316"/>
                  <a:gd name="T83" fmla="*/ 48 h 86"/>
                  <a:gd name="T84" fmla="*/ 1316 w 1316"/>
                  <a:gd name="T85" fmla="*/ 44 h 86"/>
                  <a:gd name="T86" fmla="*/ 1316 w 1316"/>
                  <a:gd name="T87" fmla="*/ 42 h 86"/>
                  <a:gd name="T88" fmla="*/ 1304 w 1316"/>
                  <a:gd name="T89" fmla="*/ 34 h 86"/>
                  <a:gd name="T90" fmla="*/ 1266 w 1316"/>
                  <a:gd name="T91" fmla="*/ 26 h 86"/>
                  <a:gd name="T92" fmla="*/ 1124 w 1316"/>
                  <a:gd name="T93" fmla="*/ 12 h 86"/>
                  <a:gd name="T94" fmla="*/ 914 w 1316"/>
                  <a:gd name="T95" fmla="*/ 4 h 86"/>
                  <a:gd name="T96" fmla="*/ 656 w 1316"/>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6" h="86">
                    <a:moveTo>
                      <a:pt x="656" y="86"/>
                    </a:moveTo>
                    <a:lnTo>
                      <a:pt x="656" y="86"/>
                    </a:lnTo>
                    <a:lnTo>
                      <a:pt x="524" y="86"/>
                    </a:lnTo>
                    <a:lnTo>
                      <a:pt x="402" y="82"/>
                    </a:lnTo>
                    <a:lnTo>
                      <a:pt x="292" y="78"/>
                    </a:lnTo>
                    <a:lnTo>
                      <a:pt x="194" y="74"/>
                    </a:lnTo>
                    <a:lnTo>
                      <a:pt x="116" y="68"/>
                    </a:lnTo>
                    <a:lnTo>
                      <a:pt x="56" y="60"/>
                    </a:lnTo>
                    <a:lnTo>
                      <a:pt x="34" y="56"/>
                    </a:lnTo>
                    <a:lnTo>
                      <a:pt x="18" y="52"/>
                    </a:lnTo>
                    <a:lnTo>
                      <a:pt x="8" y="48"/>
                    </a:lnTo>
                    <a:lnTo>
                      <a:pt x="6" y="46"/>
                    </a:lnTo>
                    <a:lnTo>
                      <a:pt x="4" y="44"/>
                    </a:lnTo>
                    <a:lnTo>
                      <a:pt x="6" y="42"/>
                    </a:lnTo>
                    <a:lnTo>
                      <a:pt x="8" y="38"/>
                    </a:lnTo>
                    <a:lnTo>
                      <a:pt x="18" y="34"/>
                    </a:lnTo>
                    <a:lnTo>
                      <a:pt x="34" y="30"/>
                    </a:lnTo>
                    <a:lnTo>
                      <a:pt x="56" y="26"/>
                    </a:lnTo>
                    <a:lnTo>
                      <a:pt x="116" y="18"/>
                    </a:lnTo>
                    <a:lnTo>
                      <a:pt x="194" y="12"/>
                    </a:lnTo>
                    <a:lnTo>
                      <a:pt x="292" y="8"/>
                    </a:lnTo>
                    <a:lnTo>
                      <a:pt x="402" y="4"/>
                    </a:lnTo>
                    <a:lnTo>
                      <a:pt x="524" y="0"/>
                    </a:lnTo>
                    <a:lnTo>
                      <a:pt x="656" y="0"/>
                    </a:lnTo>
                    <a:lnTo>
                      <a:pt x="788" y="0"/>
                    </a:lnTo>
                    <a:lnTo>
                      <a:pt x="912" y="4"/>
                    </a:lnTo>
                    <a:lnTo>
                      <a:pt x="1024" y="8"/>
                    </a:lnTo>
                    <a:lnTo>
                      <a:pt x="1120" y="12"/>
                    </a:lnTo>
                    <a:lnTo>
                      <a:pt x="1200" y="18"/>
                    </a:lnTo>
                    <a:lnTo>
                      <a:pt x="1260" y="26"/>
                    </a:lnTo>
                    <a:lnTo>
                      <a:pt x="1282" y="30"/>
                    </a:lnTo>
                    <a:lnTo>
                      <a:pt x="1298" y="34"/>
                    </a:lnTo>
                    <a:lnTo>
                      <a:pt x="1308" y="38"/>
                    </a:lnTo>
                    <a:lnTo>
                      <a:pt x="1310" y="42"/>
                    </a:lnTo>
                    <a:lnTo>
                      <a:pt x="1312" y="44"/>
                    </a:lnTo>
                    <a:lnTo>
                      <a:pt x="1310" y="46"/>
                    </a:lnTo>
                    <a:lnTo>
                      <a:pt x="1308" y="48"/>
                    </a:lnTo>
                    <a:lnTo>
                      <a:pt x="1298" y="52"/>
                    </a:lnTo>
                    <a:lnTo>
                      <a:pt x="1282" y="56"/>
                    </a:lnTo>
                    <a:lnTo>
                      <a:pt x="1260" y="60"/>
                    </a:lnTo>
                    <a:lnTo>
                      <a:pt x="1200" y="68"/>
                    </a:lnTo>
                    <a:lnTo>
                      <a:pt x="1120" y="74"/>
                    </a:lnTo>
                    <a:lnTo>
                      <a:pt x="1024" y="78"/>
                    </a:lnTo>
                    <a:lnTo>
                      <a:pt x="912" y="82"/>
                    </a:lnTo>
                    <a:lnTo>
                      <a:pt x="788" y="86"/>
                    </a:lnTo>
                    <a:lnTo>
                      <a:pt x="656" y="86"/>
                    </a:lnTo>
                    <a:close/>
                    <a:moveTo>
                      <a:pt x="656" y="0"/>
                    </a:moveTo>
                    <a:lnTo>
                      <a:pt x="656" y="0"/>
                    </a:lnTo>
                    <a:lnTo>
                      <a:pt x="524" y="0"/>
                    </a:lnTo>
                    <a:lnTo>
                      <a:pt x="400" y="4"/>
                    </a:lnTo>
                    <a:lnTo>
                      <a:pt x="288" y="6"/>
                    </a:lnTo>
                    <a:lnTo>
                      <a:pt x="192" y="12"/>
                    </a:lnTo>
                    <a:lnTo>
                      <a:pt x="112" y="18"/>
                    </a:lnTo>
                    <a:lnTo>
                      <a:pt x="50" y="26"/>
                    </a:lnTo>
                    <a:lnTo>
                      <a:pt x="28" y="30"/>
                    </a:lnTo>
                    <a:lnTo>
                      <a:pt x="12" y="34"/>
                    </a:lnTo>
                    <a:lnTo>
                      <a:pt x="2" y="38"/>
                    </a:lnTo>
                    <a:lnTo>
                      <a:pt x="0" y="42"/>
                    </a:lnTo>
                    <a:lnTo>
                      <a:pt x="0" y="44"/>
                    </a:lnTo>
                    <a:lnTo>
                      <a:pt x="0" y="46"/>
                    </a:lnTo>
                    <a:lnTo>
                      <a:pt x="2" y="48"/>
                    </a:lnTo>
                    <a:lnTo>
                      <a:pt x="12" y="52"/>
                    </a:lnTo>
                    <a:lnTo>
                      <a:pt x="28" y="56"/>
                    </a:lnTo>
                    <a:lnTo>
                      <a:pt x="50" y="60"/>
                    </a:lnTo>
                    <a:lnTo>
                      <a:pt x="112" y="68"/>
                    </a:lnTo>
                    <a:lnTo>
                      <a:pt x="192" y="74"/>
                    </a:lnTo>
                    <a:lnTo>
                      <a:pt x="288" y="80"/>
                    </a:lnTo>
                    <a:lnTo>
                      <a:pt x="400" y="84"/>
                    </a:lnTo>
                    <a:lnTo>
                      <a:pt x="524" y="86"/>
                    </a:lnTo>
                    <a:lnTo>
                      <a:pt x="656" y="86"/>
                    </a:lnTo>
                    <a:lnTo>
                      <a:pt x="790" y="86"/>
                    </a:lnTo>
                    <a:lnTo>
                      <a:pt x="914" y="84"/>
                    </a:lnTo>
                    <a:lnTo>
                      <a:pt x="1026" y="80"/>
                    </a:lnTo>
                    <a:lnTo>
                      <a:pt x="1124" y="74"/>
                    </a:lnTo>
                    <a:lnTo>
                      <a:pt x="1204" y="68"/>
                    </a:lnTo>
                    <a:lnTo>
                      <a:pt x="1266" y="60"/>
                    </a:lnTo>
                    <a:lnTo>
                      <a:pt x="1288" y="56"/>
                    </a:lnTo>
                    <a:lnTo>
                      <a:pt x="1304" y="52"/>
                    </a:lnTo>
                    <a:lnTo>
                      <a:pt x="1314" y="48"/>
                    </a:lnTo>
                    <a:lnTo>
                      <a:pt x="1316" y="46"/>
                    </a:lnTo>
                    <a:lnTo>
                      <a:pt x="1316" y="44"/>
                    </a:lnTo>
                    <a:lnTo>
                      <a:pt x="1316" y="42"/>
                    </a:lnTo>
                    <a:lnTo>
                      <a:pt x="1314" y="38"/>
                    </a:lnTo>
                    <a:lnTo>
                      <a:pt x="1304" y="34"/>
                    </a:lnTo>
                    <a:lnTo>
                      <a:pt x="1288" y="30"/>
                    </a:lnTo>
                    <a:lnTo>
                      <a:pt x="1266" y="26"/>
                    </a:lnTo>
                    <a:lnTo>
                      <a:pt x="1204" y="18"/>
                    </a:lnTo>
                    <a:lnTo>
                      <a:pt x="1124" y="12"/>
                    </a:lnTo>
                    <a:lnTo>
                      <a:pt x="1026" y="6"/>
                    </a:lnTo>
                    <a:lnTo>
                      <a:pt x="914" y="4"/>
                    </a:lnTo>
                    <a:lnTo>
                      <a:pt x="790" y="0"/>
                    </a:lnTo>
                    <a:lnTo>
                      <a:pt x="656" y="0"/>
                    </a:lnTo>
                    <a:close/>
                  </a:path>
                </a:pathLst>
              </a:custGeom>
              <a:solidFill>
                <a:srgbClr val="BBB6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8" name="Freeform 473"/>
              <p:cNvSpPr>
                <a:spLocks noChangeArrowheads="1"/>
              </p:cNvSpPr>
              <p:nvPr/>
            </p:nvSpPr>
            <p:spPr bwMode="auto">
              <a:xfrm>
                <a:off x="118" y="8"/>
                <a:ext cx="1308" cy="86"/>
              </a:xfrm>
              <a:custGeom>
                <a:avLst/>
                <a:gdLst>
                  <a:gd name="T0" fmla="*/ 652 w 1308"/>
                  <a:gd name="T1" fmla="*/ 86 h 86"/>
                  <a:gd name="T2" fmla="*/ 652 w 1308"/>
                  <a:gd name="T3" fmla="*/ 86 h 86"/>
                  <a:gd name="T4" fmla="*/ 520 w 1308"/>
                  <a:gd name="T5" fmla="*/ 86 h 86"/>
                  <a:gd name="T6" fmla="*/ 398 w 1308"/>
                  <a:gd name="T7" fmla="*/ 82 h 86"/>
                  <a:gd name="T8" fmla="*/ 288 w 1308"/>
                  <a:gd name="T9" fmla="*/ 78 h 86"/>
                  <a:gd name="T10" fmla="*/ 190 w 1308"/>
                  <a:gd name="T11" fmla="*/ 74 h 86"/>
                  <a:gd name="T12" fmla="*/ 112 w 1308"/>
                  <a:gd name="T13" fmla="*/ 68 h 86"/>
                  <a:gd name="T14" fmla="*/ 52 w 1308"/>
                  <a:gd name="T15" fmla="*/ 60 h 86"/>
                  <a:gd name="T16" fmla="*/ 30 w 1308"/>
                  <a:gd name="T17" fmla="*/ 56 h 86"/>
                  <a:gd name="T18" fmla="*/ 14 w 1308"/>
                  <a:gd name="T19" fmla="*/ 52 h 86"/>
                  <a:gd name="T20" fmla="*/ 4 w 1308"/>
                  <a:gd name="T21" fmla="*/ 48 h 86"/>
                  <a:gd name="T22" fmla="*/ 2 w 1308"/>
                  <a:gd name="T23" fmla="*/ 46 h 86"/>
                  <a:gd name="T24" fmla="*/ 0 w 1308"/>
                  <a:gd name="T25" fmla="*/ 44 h 86"/>
                  <a:gd name="T26" fmla="*/ 0 w 1308"/>
                  <a:gd name="T27" fmla="*/ 44 h 86"/>
                  <a:gd name="T28" fmla="*/ 2 w 1308"/>
                  <a:gd name="T29" fmla="*/ 42 h 86"/>
                  <a:gd name="T30" fmla="*/ 4 w 1308"/>
                  <a:gd name="T31" fmla="*/ 38 h 86"/>
                  <a:gd name="T32" fmla="*/ 14 w 1308"/>
                  <a:gd name="T33" fmla="*/ 34 h 86"/>
                  <a:gd name="T34" fmla="*/ 30 w 1308"/>
                  <a:gd name="T35" fmla="*/ 30 h 86"/>
                  <a:gd name="T36" fmla="*/ 52 w 1308"/>
                  <a:gd name="T37" fmla="*/ 26 h 86"/>
                  <a:gd name="T38" fmla="*/ 112 w 1308"/>
                  <a:gd name="T39" fmla="*/ 18 h 86"/>
                  <a:gd name="T40" fmla="*/ 190 w 1308"/>
                  <a:gd name="T41" fmla="*/ 12 h 86"/>
                  <a:gd name="T42" fmla="*/ 288 w 1308"/>
                  <a:gd name="T43" fmla="*/ 8 h 86"/>
                  <a:gd name="T44" fmla="*/ 398 w 1308"/>
                  <a:gd name="T45" fmla="*/ 4 h 86"/>
                  <a:gd name="T46" fmla="*/ 520 w 1308"/>
                  <a:gd name="T47" fmla="*/ 0 h 86"/>
                  <a:gd name="T48" fmla="*/ 652 w 1308"/>
                  <a:gd name="T49" fmla="*/ 0 h 86"/>
                  <a:gd name="T50" fmla="*/ 652 w 1308"/>
                  <a:gd name="T51" fmla="*/ 0 h 86"/>
                  <a:gd name="T52" fmla="*/ 784 w 1308"/>
                  <a:gd name="T53" fmla="*/ 0 h 86"/>
                  <a:gd name="T54" fmla="*/ 908 w 1308"/>
                  <a:gd name="T55" fmla="*/ 4 h 86"/>
                  <a:gd name="T56" fmla="*/ 1020 w 1308"/>
                  <a:gd name="T57" fmla="*/ 8 h 86"/>
                  <a:gd name="T58" fmla="*/ 1116 w 1308"/>
                  <a:gd name="T59" fmla="*/ 12 h 86"/>
                  <a:gd name="T60" fmla="*/ 1196 w 1308"/>
                  <a:gd name="T61" fmla="*/ 18 h 86"/>
                  <a:gd name="T62" fmla="*/ 1256 w 1308"/>
                  <a:gd name="T63" fmla="*/ 26 h 86"/>
                  <a:gd name="T64" fmla="*/ 1278 w 1308"/>
                  <a:gd name="T65" fmla="*/ 30 h 86"/>
                  <a:gd name="T66" fmla="*/ 1294 w 1308"/>
                  <a:gd name="T67" fmla="*/ 34 h 86"/>
                  <a:gd name="T68" fmla="*/ 1304 w 1308"/>
                  <a:gd name="T69" fmla="*/ 38 h 86"/>
                  <a:gd name="T70" fmla="*/ 1306 w 1308"/>
                  <a:gd name="T71" fmla="*/ 42 h 86"/>
                  <a:gd name="T72" fmla="*/ 1308 w 1308"/>
                  <a:gd name="T73" fmla="*/ 44 h 86"/>
                  <a:gd name="T74" fmla="*/ 1308 w 1308"/>
                  <a:gd name="T75" fmla="*/ 44 h 86"/>
                  <a:gd name="T76" fmla="*/ 1306 w 1308"/>
                  <a:gd name="T77" fmla="*/ 46 h 86"/>
                  <a:gd name="T78" fmla="*/ 1304 w 1308"/>
                  <a:gd name="T79" fmla="*/ 48 h 86"/>
                  <a:gd name="T80" fmla="*/ 1294 w 1308"/>
                  <a:gd name="T81" fmla="*/ 52 h 86"/>
                  <a:gd name="T82" fmla="*/ 1278 w 1308"/>
                  <a:gd name="T83" fmla="*/ 56 h 86"/>
                  <a:gd name="T84" fmla="*/ 1256 w 1308"/>
                  <a:gd name="T85" fmla="*/ 60 h 86"/>
                  <a:gd name="T86" fmla="*/ 1196 w 1308"/>
                  <a:gd name="T87" fmla="*/ 68 h 86"/>
                  <a:gd name="T88" fmla="*/ 1116 w 1308"/>
                  <a:gd name="T89" fmla="*/ 74 h 86"/>
                  <a:gd name="T90" fmla="*/ 1020 w 1308"/>
                  <a:gd name="T91" fmla="*/ 78 h 86"/>
                  <a:gd name="T92" fmla="*/ 908 w 1308"/>
                  <a:gd name="T93" fmla="*/ 82 h 86"/>
                  <a:gd name="T94" fmla="*/ 784 w 1308"/>
                  <a:gd name="T95" fmla="*/ 86 h 86"/>
                  <a:gd name="T96" fmla="*/ 652 w 1308"/>
                  <a:gd name="T9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8" h="86">
                    <a:moveTo>
                      <a:pt x="652" y="86"/>
                    </a:moveTo>
                    <a:lnTo>
                      <a:pt x="652" y="86"/>
                    </a:lnTo>
                    <a:lnTo>
                      <a:pt x="520" y="86"/>
                    </a:lnTo>
                    <a:lnTo>
                      <a:pt x="398" y="82"/>
                    </a:lnTo>
                    <a:lnTo>
                      <a:pt x="288" y="78"/>
                    </a:lnTo>
                    <a:lnTo>
                      <a:pt x="190" y="74"/>
                    </a:lnTo>
                    <a:lnTo>
                      <a:pt x="112" y="68"/>
                    </a:lnTo>
                    <a:lnTo>
                      <a:pt x="52" y="60"/>
                    </a:lnTo>
                    <a:lnTo>
                      <a:pt x="30" y="56"/>
                    </a:lnTo>
                    <a:lnTo>
                      <a:pt x="14" y="52"/>
                    </a:lnTo>
                    <a:lnTo>
                      <a:pt x="4" y="48"/>
                    </a:lnTo>
                    <a:lnTo>
                      <a:pt x="2" y="46"/>
                    </a:lnTo>
                    <a:lnTo>
                      <a:pt x="0" y="44"/>
                    </a:lnTo>
                    <a:lnTo>
                      <a:pt x="2" y="42"/>
                    </a:lnTo>
                    <a:lnTo>
                      <a:pt x="4" y="38"/>
                    </a:lnTo>
                    <a:lnTo>
                      <a:pt x="14" y="34"/>
                    </a:lnTo>
                    <a:lnTo>
                      <a:pt x="30" y="30"/>
                    </a:lnTo>
                    <a:lnTo>
                      <a:pt x="52" y="26"/>
                    </a:lnTo>
                    <a:lnTo>
                      <a:pt x="112" y="18"/>
                    </a:lnTo>
                    <a:lnTo>
                      <a:pt x="190" y="12"/>
                    </a:lnTo>
                    <a:lnTo>
                      <a:pt x="288" y="8"/>
                    </a:lnTo>
                    <a:lnTo>
                      <a:pt x="398" y="4"/>
                    </a:lnTo>
                    <a:lnTo>
                      <a:pt x="520" y="0"/>
                    </a:lnTo>
                    <a:lnTo>
                      <a:pt x="652" y="0"/>
                    </a:lnTo>
                    <a:lnTo>
                      <a:pt x="784" y="0"/>
                    </a:lnTo>
                    <a:lnTo>
                      <a:pt x="908" y="4"/>
                    </a:lnTo>
                    <a:lnTo>
                      <a:pt x="1020" y="8"/>
                    </a:lnTo>
                    <a:lnTo>
                      <a:pt x="1116" y="12"/>
                    </a:lnTo>
                    <a:lnTo>
                      <a:pt x="1196" y="18"/>
                    </a:lnTo>
                    <a:lnTo>
                      <a:pt x="1256" y="26"/>
                    </a:lnTo>
                    <a:lnTo>
                      <a:pt x="1278" y="30"/>
                    </a:lnTo>
                    <a:lnTo>
                      <a:pt x="1294" y="34"/>
                    </a:lnTo>
                    <a:lnTo>
                      <a:pt x="1304" y="38"/>
                    </a:lnTo>
                    <a:lnTo>
                      <a:pt x="1306" y="42"/>
                    </a:lnTo>
                    <a:lnTo>
                      <a:pt x="1308" y="44"/>
                    </a:lnTo>
                    <a:lnTo>
                      <a:pt x="1306" y="46"/>
                    </a:lnTo>
                    <a:lnTo>
                      <a:pt x="1304" y="48"/>
                    </a:lnTo>
                    <a:lnTo>
                      <a:pt x="1294" y="52"/>
                    </a:lnTo>
                    <a:lnTo>
                      <a:pt x="1278" y="56"/>
                    </a:lnTo>
                    <a:lnTo>
                      <a:pt x="1256" y="60"/>
                    </a:lnTo>
                    <a:lnTo>
                      <a:pt x="1196" y="68"/>
                    </a:lnTo>
                    <a:lnTo>
                      <a:pt x="1116" y="74"/>
                    </a:lnTo>
                    <a:lnTo>
                      <a:pt x="1020" y="78"/>
                    </a:lnTo>
                    <a:lnTo>
                      <a:pt x="908" y="82"/>
                    </a:lnTo>
                    <a:lnTo>
                      <a:pt x="784" y="86"/>
                    </a:lnTo>
                    <a:lnTo>
                      <a:pt x="65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69" name="Freeform 474"/>
              <p:cNvSpPr>
                <a:spLocks noChangeArrowheads="1"/>
              </p:cNvSpPr>
              <p:nvPr/>
            </p:nvSpPr>
            <p:spPr bwMode="auto">
              <a:xfrm>
                <a:off x="114" y="8"/>
                <a:ext cx="1316" cy="86"/>
              </a:xfrm>
              <a:custGeom>
                <a:avLst/>
                <a:gdLst>
                  <a:gd name="T0" fmla="*/ 656 w 1316"/>
                  <a:gd name="T1" fmla="*/ 0 h 86"/>
                  <a:gd name="T2" fmla="*/ 656 w 1316"/>
                  <a:gd name="T3" fmla="*/ 0 h 86"/>
                  <a:gd name="T4" fmla="*/ 524 w 1316"/>
                  <a:gd name="T5" fmla="*/ 0 h 86"/>
                  <a:gd name="T6" fmla="*/ 400 w 1316"/>
                  <a:gd name="T7" fmla="*/ 4 h 86"/>
                  <a:gd name="T8" fmla="*/ 288 w 1316"/>
                  <a:gd name="T9" fmla="*/ 6 h 86"/>
                  <a:gd name="T10" fmla="*/ 192 w 1316"/>
                  <a:gd name="T11" fmla="*/ 12 h 86"/>
                  <a:gd name="T12" fmla="*/ 112 w 1316"/>
                  <a:gd name="T13" fmla="*/ 18 h 86"/>
                  <a:gd name="T14" fmla="*/ 50 w 1316"/>
                  <a:gd name="T15" fmla="*/ 26 h 86"/>
                  <a:gd name="T16" fmla="*/ 28 w 1316"/>
                  <a:gd name="T17" fmla="*/ 30 h 86"/>
                  <a:gd name="T18" fmla="*/ 12 w 1316"/>
                  <a:gd name="T19" fmla="*/ 34 h 86"/>
                  <a:gd name="T20" fmla="*/ 2 w 1316"/>
                  <a:gd name="T21" fmla="*/ 38 h 86"/>
                  <a:gd name="T22" fmla="*/ 0 w 1316"/>
                  <a:gd name="T23" fmla="*/ 42 h 86"/>
                  <a:gd name="T24" fmla="*/ 0 w 1316"/>
                  <a:gd name="T25" fmla="*/ 44 h 86"/>
                  <a:gd name="T26" fmla="*/ 0 w 1316"/>
                  <a:gd name="T27" fmla="*/ 44 h 86"/>
                  <a:gd name="T28" fmla="*/ 0 w 1316"/>
                  <a:gd name="T29" fmla="*/ 46 h 86"/>
                  <a:gd name="T30" fmla="*/ 2 w 1316"/>
                  <a:gd name="T31" fmla="*/ 48 h 86"/>
                  <a:gd name="T32" fmla="*/ 12 w 1316"/>
                  <a:gd name="T33" fmla="*/ 52 h 86"/>
                  <a:gd name="T34" fmla="*/ 28 w 1316"/>
                  <a:gd name="T35" fmla="*/ 56 h 86"/>
                  <a:gd name="T36" fmla="*/ 50 w 1316"/>
                  <a:gd name="T37" fmla="*/ 60 h 86"/>
                  <a:gd name="T38" fmla="*/ 112 w 1316"/>
                  <a:gd name="T39" fmla="*/ 68 h 86"/>
                  <a:gd name="T40" fmla="*/ 192 w 1316"/>
                  <a:gd name="T41" fmla="*/ 74 h 86"/>
                  <a:gd name="T42" fmla="*/ 288 w 1316"/>
                  <a:gd name="T43" fmla="*/ 80 h 86"/>
                  <a:gd name="T44" fmla="*/ 400 w 1316"/>
                  <a:gd name="T45" fmla="*/ 84 h 86"/>
                  <a:gd name="T46" fmla="*/ 524 w 1316"/>
                  <a:gd name="T47" fmla="*/ 86 h 86"/>
                  <a:gd name="T48" fmla="*/ 656 w 1316"/>
                  <a:gd name="T49" fmla="*/ 86 h 86"/>
                  <a:gd name="T50" fmla="*/ 656 w 1316"/>
                  <a:gd name="T51" fmla="*/ 86 h 86"/>
                  <a:gd name="T52" fmla="*/ 790 w 1316"/>
                  <a:gd name="T53" fmla="*/ 86 h 86"/>
                  <a:gd name="T54" fmla="*/ 914 w 1316"/>
                  <a:gd name="T55" fmla="*/ 84 h 86"/>
                  <a:gd name="T56" fmla="*/ 1026 w 1316"/>
                  <a:gd name="T57" fmla="*/ 80 h 86"/>
                  <a:gd name="T58" fmla="*/ 1124 w 1316"/>
                  <a:gd name="T59" fmla="*/ 74 h 86"/>
                  <a:gd name="T60" fmla="*/ 1204 w 1316"/>
                  <a:gd name="T61" fmla="*/ 68 h 86"/>
                  <a:gd name="T62" fmla="*/ 1266 w 1316"/>
                  <a:gd name="T63" fmla="*/ 60 h 86"/>
                  <a:gd name="T64" fmla="*/ 1288 w 1316"/>
                  <a:gd name="T65" fmla="*/ 56 h 86"/>
                  <a:gd name="T66" fmla="*/ 1304 w 1316"/>
                  <a:gd name="T67" fmla="*/ 52 h 86"/>
                  <a:gd name="T68" fmla="*/ 1314 w 1316"/>
                  <a:gd name="T69" fmla="*/ 48 h 86"/>
                  <a:gd name="T70" fmla="*/ 1316 w 1316"/>
                  <a:gd name="T71" fmla="*/ 46 h 86"/>
                  <a:gd name="T72" fmla="*/ 1316 w 1316"/>
                  <a:gd name="T73" fmla="*/ 44 h 86"/>
                  <a:gd name="T74" fmla="*/ 1316 w 1316"/>
                  <a:gd name="T75" fmla="*/ 44 h 86"/>
                  <a:gd name="T76" fmla="*/ 1316 w 1316"/>
                  <a:gd name="T77" fmla="*/ 42 h 86"/>
                  <a:gd name="T78" fmla="*/ 1314 w 1316"/>
                  <a:gd name="T79" fmla="*/ 38 h 86"/>
                  <a:gd name="T80" fmla="*/ 1304 w 1316"/>
                  <a:gd name="T81" fmla="*/ 34 h 86"/>
                  <a:gd name="T82" fmla="*/ 1288 w 1316"/>
                  <a:gd name="T83" fmla="*/ 30 h 86"/>
                  <a:gd name="T84" fmla="*/ 1266 w 1316"/>
                  <a:gd name="T85" fmla="*/ 26 h 86"/>
                  <a:gd name="T86" fmla="*/ 1204 w 1316"/>
                  <a:gd name="T87" fmla="*/ 18 h 86"/>
                  <a:gd name="T88" fmla="*/ 1124 w 1316"/>
                  <a:gd name="T89" fmla="*/ 12 h 86"/>
                  <a:gd name="T90" fmla="*/ 1026 w 1316"/>
                  <a:gd name="T91" fmla="*/ 6 h 86"/>
                  <a:gd name="T92" fmla="*/ 914 w 1316"/>
                  <a:gd name="T93" fmla="*/ 4 h 86"/>
                  <a:gd name="T94" fmla="*/ 790 w 1316"/>
                  <a:gd name="T95" fmla="*/ 0 h 86"/>
                  <a:gd name="T96" fmla="*/ 656 w 1316"/>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6" h="86">
                    <a:moveTo>
                      <a:pt x="656" y="0"/>
                    </a:moveTo>
                    <a:lnTo>
                      <a:pt x="656" y="0"/>
                    </a:lnTo>
                    <a:lnTo>
                      <a:pt x="524" y="0"/>
                    </a:lnTo>
                    <a:lnTo>
                      <a:pt x="400" y="4"/>
                    </a:lnTo>
                    <a:lnTo>
                      <a:pt x="288" y="6"/>
                    </a:lnTo>
                    <a:lnTo>
                      <a:pt x="192" y="12"/>
                    </a:lnTo>
                    <a:lnTo>
                      <a:pt x="112" y="18"/>
                    </a:lnTo>
                    <a:lnTo>
                      <a:pt x="50" y="26"/>
                    </a:lnTo>
                    <a:lnTo>
                      <a:pt x="28" y="30"/>
                    </a:lnTo>
                    <a:lnTo>
                      <a:pt x="12" y="34"/>
                    </a:lnTo>
                    <a:lnTo>
                      <a:pt x="2" y="38"/>
                    </a:lnTo>
                    <a:lnTo>
                      <a:pt x="0" y="42"/>
                    </a:lnTo>
                    <a:lnTo>
                      <a:pt x="0" y="44"/>
                    </a:lnTo>
                    <a:lnTo>
                      <a:pt x="0" y="46"/>
                    </a:lnTo>
                    <a:lnTo>
                      <a:pt x="2" y="48"/>
                    </a:lnTo>
                    <a:lnTo>
                      <a:pt x="12" y="52"/>
                    </a:lnTo>
                    <a:lnTo>
                      <a:pt x="28" y="56"/>
                    </a:lnTo>
                    <a:lnTo>
                      <a:pt x="50" y="60"/>
                    </a:lnTo>
                    <a:lnTo>
                      <a:pt x="112" y="68"/>
                    </a:lnTo>
                    <a:lnTo>
                      <a:pt x="192" y="74"/>
                    </a:lnTo>
                    <a:lnTo>
                      <a:pt x="288" y="80"/>
                    </a:lnTo>
                    <a:lnTo>
                      <a:pt x="400" y="84"/>
                    </a:lnTo>
                    <a:lnTo>
                      <a:pt x="524" y="86"/>
                    </a:lnTo>
                    <a:lnTo>
                      <a:pt x="656" y="86"/>
                    </a:lnTo>
                    <a:lnTo>
                      <a:pt x="790" y="86"/>
                    </a:lnTo>
                    <a:lnTo>
                      <a:pt x="914" y="84"/>
                    </a:lnTo>
                    <a:lnTo>
                      <a:pt x="1026" y="80"/>
                    </a:lnTo>
                    <a:lnTo>
                      <a:pt x="1124" y="74"/>
                    </a:lnTo>
                    <a:lnTo>
                      <a:pt x="1204" y="68"/>
                    </a:lnTo>
                    <a:lnTo>
                      <a:pt x="1266" y="60"/>
                    </a:lnTo>
                    <a:lnTo>
                      <a:pt x="1288" y="56"/>
                    </a:lnTo>
                    <a:lnTo>
                      <a:pt x="1304" y="52"/>
                    </a:lnTo>
                    <a:lnTo>
                      <a:pt x="1314" y="48"/>
                    </a:lnTo>
                    <a:lnTo>
                      <a:pt x="1316" y="46"/>
                    </a:lnTo>
                    <a:lnTo>
                      <a:pt x="1316" y="44"/>
                    </a:lnTo>
                    <a:lnTo>
                      <a:pt x="1316" y="42"/>
                    </a:lnTo>
                    <a:lnTo>
                      <a:pt x="1314" y="38"/>
                    </a:lnTo>
                    <a:lnTo>
                      <a:pt x="1304" y="34"/>
                    </a:lnTo>
                    <a:lnTo>
                      <a:pt x="1288" y="30"/>
                    </a:lnTo>
                    <a:lnTo>
                      <a:pt x="1266" y="26"/>
                    </a:lnTo>
                    <a:lnTo>
                      <a:pt x="1204" y="18"/>
                    </a:lnTo>
                    <a:lnTo>
                      <a:pt x="1124" y="12"/>
                    </a:lnTo>
                    <a:lnTo>
                      <a:pt x="1026" y="6"/>
                    </a:lnTo>
                    <a:lnTo>
                      <a:pt x="914" y="4"/>
                    </a:lnTo>
                    <a:lnTo>
                      <a:pt x="790" y="0"/>
                    </a:lnTo>
                    <a:lnTo>
                      <a:pt x="6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0" name="Freeform 475"/>
              <p:cNvSpPr>
                <a:spLocks noEditPoints="1" noChangeArrowheads="1"/>
              </p:cNvSpPr>
              <p:nvPr/>
            </p:nvSpPr>
            <p:spPr bwMode="auto">
              <a:xfrm>
                <a:off x="118" y="8"/>
                <a:ext cx="1308" cy="86"/>
              </a:xfrm>
              <a:custGeom>
                <a:avLst/>
                <a:gdLst>
                  <a:gd name="T0" fmla="*/ 652 w 1308"/>
                  <a:gd name="T1" fmla="*/ 86 h 86"/>
                  <a:gd name="T2" fmla="*/ 400 w 1308"/>
                  <a:gd name="T3" fmla="*/ 82 h 86"/>
                  <a:gd name="T4" fmla="*/ 194 w 1308"/>
                  <a:gd name="T5" fmla="*/ 74 h 86"/>
                  <a:gd name="T6" fmla="*/ 56 w 1308"/>
                  <a:gd name="T7" fmla="*/ 60 h 86"/>
                  <a:gd name="T8" fmla="*/ 18 w 1308"/>
                  <a:gd name="T9" fmla="*/ 52 h 86"/>
                  <a:gd name="T10" fmla="*/ 6 w 1308"/>
                  <a:gd name="T11" fmla="*/ 46 h 86"/>
                  <a:gd name="T12" fmla="*/ 6 w 1308"/>
                  <a:gd name="T13" fmla="*/ 44 h 86"/>
                  <a:gd name="T14" fmla="*/ 8 w 1308"/>
                  <a:gd name="T15" fmla="*/ 40 h 86"/>
                  <a:gd name="T16" fmla="*/ 34 w 1308"/>
                  <a:gd name="T17" fmla="*/ 30 h 86"/>
                  <a:gd name="T18" fmla="*/ 116 w 1308"/>
                  <a:gd name="T19" fmla="*/ 20 h 86"/>
                  <a:gd name="T20" fmla="*/ 290 w 1308"/>
                  <a:gd name="T21" fmla="*/ 8 h 86"/>
                  <a:gd name="T22" fmla="*/ 522 w 1308"/>
                  <a:gd name="T23" fmla="*/ 2 h 86"/>
                  <a:gd name="T24" fmla="*/ 652 w 1308"/>
                  <a:gd name="T25" fmla="*/ 0 h 86"/>
                  <a:gd name="T26" fmla="*/ 906 w 1308"/>
                  <a:gd name="T27" fmla="*/ 4 h 86"/>
                  <a:gd name="T28" fmla="*/ 1114 w 1308"/>
                  <a:gd name="T29" fmla="*/ 12 h 86"/>
                  <a:gd name="T30" fmla="*/ 1252 w 1308"/>
                  <a:gd name="T31" fmla="*/ 26 h 86"/>
                  <a:gd name="T32" fmla="*/ 1290 w 1308"/>
                  <a:gd name="T33" fmla="*/ 34 h 86"/>
                  <a:gd name="T34" fmla="*/ 1302 w 1308"/>
                  <a:gd name="T35" fmla="*/ 42 h 86"/>
                  <a:gd name="T36" fmla="*/ 1302 w 1308"/>
                  <a:gd name="T37" fmla="*/ 44 h 86"/>
                  <a:gd name="T38" fmla="*/ 1300 w 1308"/>
                  <a:gd name="T39" fmla="*/ 48 h 86"/>
                  <a:gd name="T40" fmla="*/ 1274 w 1308"/>
                  <a:gd name="T41" fmla="*/ 56 h 86"/>
                  <a:gd name="T42" fmla="*/ 1192 w 1308"/>
                  <a:gd name="T43" fmla="*/ 66 h 86"/>
                  <a:gd name="T44" fmla="*/ 1016 w 1308"/>
                  <a:gd name="T45" fmla="*/ 78 h 86"/>
                  <a:gd name="T46" fmla="*/ 784 w 1308"/>
                  <a:gd name="T47" fmla="*/ 86 h 86"/>
                  <a:gd name="T48" fmla="*/ 652 w 1308"/>
                  <a:gd name="T49" fmla="*/ 0 h 86"/>
                  <a:gd name="T50" fmla="*/ 520 w 1308"/>
                  <a:gd name="T51" fmla="*/ 0 h 86"/>
                  <a:gd name="T52" fmla="*/ 288 w 1308"/>
                  <a:gd name="T53" fmla="*/ 8 h 86"/>
                  <a:gd name="T54" fmla="*/ 112 w 1308"/>
                  <a:gd name="T55" fmla="*/ 18 h 86"/>
                  <a:gd name="T56" fmla="*/ 30 w 1308"/>
                  <a:gd name="T57" fmla="*/ 30 h 86"/>
                  <a:gd name="T58" fmla="*/ 4 w 1308"/>
                  <a:gd name="T59" fmla="*/ 38 h 86"/>
                  <a:gd name="T60" fmla="*/ 0 w 1308"/>
                  <a:gd name="T61" fmla="*/ 44 h 86"/>
                  <a:gd name="T62" fmla="*/ 2 w 1308"/>
                  <a:gd name="T63" fmla="*/ 46 h 86"/>
                  <a:gd name="T64" fmla="*/ 14 w 1308"/>
                  <a:gd name="T65" fmla="*/ 52 h 86"/>
                  <a:gd name="T66" fmla="*/ 52 w 1308"/>
                  <a:gd name="T67" fmla="*/ 60 h 86"/>
                  <a:gd name="T68" fmla="*/ 190 w 1308"/>
                  <a:gd name="T69" fmla="*/ 74 h 86"/>
                  <a:gd name="T70" fmla="*/ 398 w 1308"/>
                  <a:gd name="T71" fmla="*/ 82 h 86"/>
                  <a:gd name="T72" fmla="*/ 652 w 1308"/>
                  <a:gd name="T73" fmla="*/ 86 h 86"/>
                  <a:gd name="T74" fmla="*/ 784 w 1308"/>
                  <a:gd name="T75" fmla="*/ 86 h 86"/>
                  <a:gd name="T76" fmla="*/ 1020 w 1308"/>
                  <a:gd name="T77" fmla="*/ 78 h 86"/>
                  <a:gd name="T78" fmla="*/ 1196 w 1308"/>
                  <a:gd name="T79" fmla="*/ 68 h 86"/>
                  <a:gd name="T80" fmla="*/ 1278 w 1308"/>
                  <a:gd name="T81" fmla="*/ 56 h 86"/>
                  <a:gd name="T82" fmla="*/ 1304 w 1308"/>
                  <a:gd name="T83" fmla="*/ 48 h 86"/>
                  <a:gd name="T84" fmla="*/ 1308 w 1308"/>
                  <a:gd name="T85" fmla="*/ 44 h 86"/>
                  <a:gd name="T86" fmla="*/ 1306 w 1308"/>
                  <a:gd name="T87" fmla="*/ 42 h 86"/>
                  <a:gd name="T88" fmla="*/ 1294 w 1308"/>
                  <a:gd name="T89" fmla="*/ 34 h 86"/>
                  <a:gd name="T90" fmla="*/ 1256 w 1308"/>
                  <a:gd name="T91" fmla="*/ 26 h 86"/>
                  <a:gd name="T92" fmla="*/ 1116 w 1308"/>
                  <a:gd name="T93" fmla="*/ 12 h 86"/>
                  <a:gd name="T94" fmla="*/ 908 w 1308"/>
                  <a:gd name="T95" fmla="*/ 4 h 86"/>
                  <a:gd name="T96" fmla="*/ 652 w 1308"/>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8" h="86">
                    <a:moveTo>
                      <a:pt x="652" y="86"/>
                    </a:moveTo>
                    <a:lnTo>
                      <a:pt x="652" y="86"/>
                    </a:lnTo>
                    <a:lnTo>
                      <a:pt x="522" y="86"/>
                    </a:lnTo>
                    <a:lnTo>
                      <a:pt x="400" y="82"/>
                    </a:lnTo>
                    <a:lnTo>
                      <a:pt x="290" y="78"/>
                    </a:lnTo>
                    <a:lnTo>
                      <a:pt x="194" y="74"/>
                    </a:lnTo>
                    <a:lnTo>
                      <a:pt x="116" y="66"/>
                    </a:lnTo>
                    <a:lnTo>
                      <a:pt x="56" y="60"/>
                    </a:lnTo>
                    <a:lnTo>
                      <a:pt x="34" y="56"/>
                    </a:lnTo>
                    <a:lnTo>
                      <a:pt x="18" y="52"/>
                    </a:lnTo>
                    <a:lnTo>
                      <a:pt x="8" y="48"/>
                    </a:lnTo>
                    <a:lnTo>
                      <a:pt x="6" y="46"/>
                    </a:lnTo>
                    <a:lnTo>
                      <a:pt x="6" y="44"/>
                    </a:lnTo>
                    <a:lnTo>
                      <a:pt x="6" y="42"/>
                    </a:lnTo>
                    <a:lnTo>
                      <a:pt x="8" y="40"/>
                    </a:lnTo>
                    <a:lnTo>
                      <a:pt x="18" y="34"/>
                    </a:lnTo>
                    <a:lnTo>
                      <a:pt x="34" y="30"/>
                    </a:lnTo>
                    <a:lnTo>
                      <a:pt x="56" y="26"/>
                    </a:lnTo>
                    <a:lnTo>
                      <a:pt x="116" y="20"/>
                    </a:lnTo>
                    <a:lnTo>
                      <a:pt x="194" y="12"/>
                    </a:lnTo>
                    <a:lnTo>
                      <a:pt x="290" y="8"/>
                    </a:lnTo>
                    <a:lnTo>
                      <a:pt x="400" y="4"/>
                    </a:lnTo>
                    <a:lnTo>
                      <a:pt x="522" y="2"/>
                    </a:lnTo>
                    <a:lnTo>
                      <a:pt x="652" y="0"/>
                    </a:lnTo>
                    <a:lnTo>
                      <a:pt x="784" y="2"/>
                    </a:lnTo>
                    <a:lnTo>
                      <a:pt x="906" y="4"/>
                    </a:lnTo>
                    <a:lnTo>
                      <a:pt x="1016" y="8"/>
                    </a:lnTo>
                    <a:lnTo>
                      <a:pt x="1114" y="12"/>
                    </a:lnTo>
                    <a:lnTo>
                      <a:pt x="1192" y="20"/>
                    </a:lnTo>
                    <a:lnTo>
                      <a:pt x="1252" y="26"/>
                    </a:lnTo>
                    <a:lnTo>
                      <a:pt x="1274" y="30"/>
                    </a:lnTo>
                    <a:lnTo>
                      <a:pt x="1290" y="34"/>
                    </a:lnTo>
                    <a:lnTo>
                      <a:pt x="1300" y="40"/>
                    </a:lnTo>
                    <a:lnTo>
                      <a:pt x="1302" y="42"/>
                    </a:lnTo>
                    <a:lnTo>
                      <a:pt x="1302" y="44"/>
                    </a:lnTo>
                    <a:lnTo>
                      <a:pt x="1302" y="46"/>
                    </a:lnTo>
                    <a:lnTo>
                      <a:pt x="1300" y="48"/>
                    </a:lnTo>
                    <a:lnTo>
                      <a:pt x="1290" y="52"/>
                    </a:lnTo>
                    <a:lnTo>
                      <a:pt x="1274" y="56"/>
                    </a:lnTo>
                    <a:lnTo>
                      <a:pt x="1252" y="60"/>
                    </a:lnTo>
                    <a:lnTo>
                      <a:pt x="1192" y="66"/>
                    </a:lnTo>
                    <a:lnTo>
                      <a:pt x="1114" y="74"/>
                    </a:lnTo>
                    <a:lnTo>
                      <a:pt x="1016" y="78"/>
                    </a:lnTo>
                    <a:lnTo>
                      <a:pt x="906" y="82"/>
                    </a:lnTo>
                    <a:lnTo>
                      <a:pt x="784" y="86"/>
                    </a:lnTo>
                    <a:lnTo>
                      <a:pt x="652" y="86"/>
                    </a:lnTo>
                    <a:close/>
                    <a:moveTo>
                      <a:pt x="652" y="0"/>
                    </a:moveTo>
                    <a:lnTo>
                      <a:pt x="652" y="0"/>
                    </a:lnTo>
                    <a:lnTo>
                      <a:pt x="520" y="0"/>
                    </a:lnTo>
                    <a:lnTo>
                      <a:pt x="398" y="4"/>
                    </a:lnTo>
                    <a:lnTo>
                      <a:pt x="288" y="8"/>
                    </a:lnTo>
                    <a:lnTo>
                      <a:pt x="190" y="12"/>
                    </a:lnTo>
                    <a:lnTo>
                      <a:pt x="112" y="18"/>
                    </a:lnTo>
                    <a:lnTo>
                      <a:pt x="52" y="26"/>
                    </a:lnTo>
                    <a:lnTo>
                      <a:pt x="30" y="30"/>
                    </a:lnTo>
                    <a:lnTo>
                      <a:pt x="14" y="34"/>
                    </a:lnTo>
                    <a:lnTo>
                      <a:pt x="4" y="38"/>
                    </a:lnTo>
                    <a:lnTo>
                      <a:pt x="2" y="42"/>
                    </a:lnTo>
                    <a:lnTo>
                      <a:pt x="0" y="44"/>
                    </a:lnTo>
                    <a:lnTo>
                      <a:pt x="2" y="46"/>
                    </a:lnTo>
                    <a:lnTo>
                      <a:pt x="4" y="48"/>
                    </a:lnTo>
                    <a:lnTo>
                      <a:pt x="14" y="52"/>
                    </a:lnTo>
                    <a:lnTo>
                      <a:pt x="30" y="56"/>
                    </a:lnTo>
                    <a:lnTo>
                      <a:pt x="52" y="60"/>
                    </a:lnTo>
                    <a:lnTo>
                      <a:pt x="112" y="68"/>
                    </a:lnTo>
                    <a:lnTo>
                      <a:pt x="190" y="74"/>
                    </a:lnTo>
                    <a:lnTo>
                      <a:pt x="288" y="78"/>
                    </a:lnTo>
                    <a:lnTo>
                      <a:pt x="398" y="82"/>
                    </a:lnTo>
                    <a:lnTo>
                      <a:pt x="520" y="86"/>
                    </a:lnTo>
                    <a:lnTo>
                      <a:pt x="652" y="86"/>
                    </a:lnTo>
                    <a:lnTo>
                      <a:pt x="784" y="86"/>
                    </a:lnTo>
                    <a:lnTo>
                      <a:pt x="908" y="82"/>
                    </a:lnTo>
                    <a:lnTo>
                      <a:pt x="1020" y="78"/>
                    </a:lnTo>
                    <a:lnTo>
                      <a:pt x="1116" y="74"/>
                    </a:lnTo>
                    <a:lnTo>
                      <a:pt x="1196" y="68"/>
                    </a:lnTo>
                    <a:lnTo>
                      <a:pt x="1256" y="60"/>
                    </a:lnTo>
                    <a:lnTo>
                      <a:pt x="1278" y="56"/>
                    </a:lnTo>
                    <a:lnTo>
                      <a:pt x="1294" y="52"/>
                    </a:lnTo>
                    <a:lnTo>
                      <a:pt x="1304" y="48"/>
                    </a:lnTo>
                    <a:lnTo>
                      <a:pt x="1306" y="46"/>
                    </a:lnTo>
                    <a:lnTo>
                      <a:pt x="1308" y="44"/>
                    </a:lnTo>
                    <a:lnTo>
                      <a:pt x="1306" y="42"/>
                    </a:lnTo>
                    <a:lnTo>
                      <a:pt x="1304" y="38"/>
                    </a:lnTo>
                    <a:lnTo>
                      <a:pt x="1294" y="34"/>
                    </a:lnTo>
                    <a:lnTo>
                      <a:pt x="1278" y="30"/>
                    </a:lnTo>
                    <a:lnTo>
                      <a:pt x="1256" y="26"/>
                    </a:lnTo>
                    <a:lnTo>
                      <a:pt x="1196" y="18"/>
                    </a:lnTo>
                    <a:lnTo>
                      <a:pt x="1116" y="12"/>
                    </a:lnTo>
                    <a:lnTo>
                      <a:pt x="1020" y="8"/>
                    </a:lnTo>
                    <a:lnTo>
                      <a:pt x="908" y="4"/>
                    </a:lnTo>
                    <a:lnTo>
                      <a:pt x="784" y="0"/>
                    </a:lnTo>
                    <a:lnTo>
                      <a:pt x="652" y="0"/>
                    </a:lnTo>
                    <a:close/>
                  </a:path>
                </a:pathLst>
              </a:custGeom>
              <a:solidFill>
                <a:srgbClr val="BBB5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1" name="Freeform 476"/>
              <p:cNvSpPr>
                <a:spLocks noChangeArrowheads="1"/>
              </p:cNvSpPr>
              <p:nvPr/>
            </p:nvSpPr>
            <p:spPr bwMode="auto">
              <a:xfrm>
                <a:off x="124" y="8"/>
                <a:ext cx="1296" cy="86"/>
              </a:xfrm>
              <a:custGeom>
                <a:avLst/>
                <a:gdLst>
                  <a:gd name="T0" fmla="*/ 646 w 1296"/>
                  <a:gd name="T1" fmla="*/ 86 h 86"/>
                  <a:gd name="T2" fmla="*/ 646 w 1296"/>
                  <a:gd name="T3" fmla="*/ 86 h 86"/>
                  <a:gd name="T4" fmla="*/ 516 w 1296"/>
                  <a:gd name="T5" fmla="*/ 86 h 86"/>
                  <a:gd name="T6" fmla="*/ 394 w 1296"/>
                  <a:gd name="T7" fmla="*/ 82 h 86"/>
                  <a:gd name="T8" fmla="*/ 284 w 1296"/>
                  <a:gd name="T9" fmla="*/ 78 h 86"/>
                  <a:gd name="T10" fmla="*/ 188 w 1296"/>
                  <a:gd name="T11" fmla="*/ 74 h 86"/>
                  <a:gd name="T12" fmla="*/ 110 w 1296"/>
                  <a:gd name="T13" fmla="*/ 66 h 86"/>
                  <a:gd name="T14" fmla="*/ 50 w 1296"/>
                  <a:gd name="T15" fmla="*/ 60 h 86"/>
                  <a:gd name="T16" fmla="*/ 28 w 1296"/>
                  <a:gd name="T17" fmla="*/ 56 h 86"/>
                  <a:gd name="T18" fmla="*/ 12 w 1296"/>
                  <a:gd name="T19" fmla="*/ 52 h 86"/>
                  <a:gd name="T20" fmla="*/ 2 w 1296"/>
                  <a:gd name="T21" fmla="*/ 48 h 86"/>
                  <a:gd name="T22" fmla="*/ 0 w 1296"/>
                  <a:gd name="T23" fmla="*/ 46 h 86"/>
                  <a:gd name="T24" fmla="*/ 0 w 1296"/>
                  <a:gd name="T25" fmla="*/ 44 h 86"/>
                  <a:gd name="T26" fmla="*/ 0 w 1296"/>
                  <a:gd name="T27" fmla="*/ 44 h 86"/>
                  <a:gd name="T28" fmla="*/ 0 w 1296"/>
                  <a:gd name="T29" fmla="*/ 42 h 86"/>
                  <a:gd name="T30" fmla="*/ 2 w 1296"/>
                  <a:gd name="T31" fmla="*/ 40 h 86"/>
                  <a:gd name="T32" fmla="*/ 12 w 1296"/>
                  <a:gd name="T33" fmla="*/ 34 h 86"/>
                  <a:gd name="T34" fmla="*/ 28 w 1296"/>
                  <a:gd name="T35" fmla="*/ 30 h 86"/>
                  <a:gd name="T36" fmla="*/ 50 w 1296"/>
                  <a:gd name="T37" fmla="*/ 26 h 86"/>
                  <a:gd name="T38" fmla="*/ 110 w 1296"/>
                  <a:gd name="T39" fmla="*/ 20 h 86"/>
                  <a:gd name="T40" fmla="*/ 188 w 1296"/>
                  <a:gd name="T41" fmla="*/ 12 h 86"/>
                  <a:gd name="T42" fmla="*/ 284 w 1296"/>
                  <a:gd name="T43" fmla="*/ 8 h 86"/>
                  <a:gd name="T44" fmla="*/ 394 w 1296"/>
                  <a:gd name="T45" fmla="*/ 4 h 86"/>
                  <a:gd name="T46" fmla="*/ 516 w 1296"/>
                  <a:gd name="T47" fmla="*/ 2 h 86"/>
                  <a:gd name="T48" fmla="*/ 646 w 1296"/>
                  <a:gd name="T49" fmla="*/ 0 h 86"/>
                  <a:gd name="T50" fmla="*/ 646 w 1296"/>
                  <a:gd name="T51" fmla="*/ 0 h 86"/>
                  <a:gd name="T52" fmla="*/ 778 w 1296"/>
                  <a:gd name="T53" fmla="*/ 2 h 86"/>
                  <a:gd name="T54" fmla="*/ 900 w 1296"/>
                  <a:gd name="T55" fmla="*/ 4 h 86"/>
                  <a:gd name="T56" fmla="*/ 1010 w 1296"/>
                  <a:gd name="T57" fmla="*/ 8 h 86"/>
                  <a:gd name="T58" fmla="*/ 1108 w 1296"/>
                  <a:gd name="T59" fmla="*/ 12 h 86"/>
                  <a:gd name="T60" fmla="*/ 1186 w 1296"/>
                  <a:gd name="T61" fmla="*/ 20 h 86"/>
                  <a:gd name="T62" fmla="*/ 1246 w 1296"/>
                  <a:gd name="T63" fmla="*/ 26 h 86"/>
                  <a:gd name="T64" fmla="*/ 1268 w 1296"/>
                  <a:gd name="T65" fmla="*/ 30 h 86"/>
                  <a:gd name="T66" fmla="*/ 1284 w 1296"/>
                  <a:gd name="T67" fmla="*/ 34 h 86"/>
                  <a:gd name="T68" fmla="*/ 1294 w 1296"/>
                  <a:gd name="T69" fmla="*/ 40 h 86"/>
                  <a:gd name="T70" fmla="*/ 1296 w 1296"/>
                  <a:gd name="T71" fmla="*/ 42 h 86"/>
                  <a:gd name="T72" fmla="*/ 1296 w 1296"/>
                  <a:gd name="T73" fmla="*/ 44 h 86"/>
                  <a:gd name="T74" fmla="*/ 1296 w 1296"/>
                  <a:gd name="T75" fmla="*/ 44 h 86"/>
                  <a:gd name="T76" fmla="*/ 1296 w 1296"/>
                  <a:gd name="T77" fmla="*/ 46 h 86"/>
                  <a:gd name="T78" fmla="*/ 1294 w 1296"/>
                  <a:gd name="T79" fmla="*/ 48 h 86"/>
                  <a:gd name="T80" fmla="*/ 1284 w 1296"/>
                  <a:gd name="T81" fmla="*/ 52 h 86"/>
                  <a:gd name="T82" fmla="*/ 1268 w 1296"/>
                  <a:gd name="T83" fmla="*/ 56 h 86"/>
                  <a:gd name="T84" fmla="*/ 1246 w 1296"/>
                  <a:gd name="T85" fmla="*/ 60 h 86"/>
                  <a:gd name="T86" fmla="*/ 1186 w 1296"/>
                  <a:gd name="T87" fmla="*/ 66 h 86"/>
                  <a:gd name="T88" fmla="*/ 1108 w 1296"/>
                  <a:gd name="T89" fmla="*/ 74 h 86"/>
                  <a:gd name="T90" fmla="*/ 1010 w 1296"/>
                  <a:gd name="T91" fmla="*/ 78 h 86"/>
                  <a:gd name="T92" fmla="*/ 900 w 1296"/>
                  <a:gd name="T93" fmla="*/ 82 h 86"/>
                  <a:gd name="T94" fmla="*/ 778 w 1296"/>
                  <a:gd name="T95" fmla="*/ 86 h 86"/>
                  <a:gd name="T96" fmla="*/ 646 w 1296"/>
                  <a:gd name="T9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6" h="86">
                    <a:moveTo>
                      <a:pt x="646" y="86"/>
                    </a:moveTo>
                    <a:lnTo>
                      <a:pt x="646" y="86"/>
                    </a:lnTo>
                    <a:lnTo>
                      <a:pt x="516" y="86"/>
                    </a:lnTo>
                    <a:lnTo>
                      <a:pt x="394" y="82"/>
                    </a:lnTo>
                    <a:lnTo>
                      <a:pt x="284" y="78"/>
                    </a:lnTo>
                    <a:lnTo>
                      <a:pt x="188" y="74"/>
                    </a:lnTo>
                    <a:lnTo>
                      <a:pt x="110" y="66"/>
                    </a:lnTo>
                    <a:lnTo>
                      <a:pt x="50" y="60"/>
                    </a:lnTo>
                    <a:lnTo>
                      <a:pt x="28" y="56"/>
                    </a:lnTo>
                    <a:lnTo>
                      <a:pt x="12" y="52"/>
                    </a:lnTo>
                    <a:lnTo>
                      <a:pt x="2" y="48"/>
                    </a:lnTo>
                    <a:lnTo>
                      <a:pt x="0" y="46"/>
                    </a:lnTo>
                    <a:lnTo>
                      <a:pt x="0" y="44"/>
                    </a:lnTo>
                    <a:lnTo>
                      <a:pt x="0" y="42"/>
                    </a:lnTo>
                    <a:lnTo>
                      <a:pt x="2" y="40"/>
                    </a:lnTo>
                    <a:lnTo>
                      <a:pt x="12" y="34"/>
                    </a:lnTo>
                    <a:lnTo>
                      <a:pt x="28" y="30"/>
                    </a:lnTo>
                    <a:lnTo>
                      <a:pt x="50" y="26"/>
                    </a:lnTo>
                    <a:lnTo>
                      <a:pt x="110" y="20"/>
                    </a:lnTo>
                    <a:lnTo>
                      <a:pt x="188" y="12"/>
                    </a:lnTo>
                    <a:lnTo>
                      <a:pt x="284" y="8"/>
                    </a:lnTo>
                    <a:lnTo>
                      <a:pt x="394" y="4"/>
                    </a:lnTo>
                    <a:lnTo>
                      <a:pt x="516" y="2"/>
                    </a:lnTo>
                    <a:lnTo>
                      <a:pt x="646" y="0"/>
                    </a:lnTo>
                    <a:lnTo>
                      <a:pt x="778" y="2"/>
                    </a:lnTo>
                    <a:lnTo>
                      <a:pt x="900" y="4"/>
                    </a:lnTo>
                    <a:lnTo>
                      <a:pt x="1010" y="8"/>
                    </a:lnTo>
                    <a:lnTo>
                      <a:pt x="1108" y="12"/>
                    </a:lnTo>
                    <a:lnTo>
                      <a:pt x="1186" y="20"/>
                    </a:lnTo>
                    <a:lnTo>
                      <a:pt x="1246" y="26"/>
                    </a:lnTo>
                    <a:lnTo>
                      <a:pt x="1268" y="30"/>
                    </a:lnTo>
                    <a:lnTo>
                      <a:pt x="1284" y="34"/>
                    </a:lnTo>
                    <a:lnTo>
                      <a:pt x="1294" y="40"/>
                    </a:lnTo>
                    <a:lnTo>
                      <a:pt x="1296" y="42"/>
                    </a:lnTo>
                    <a:lnTo>
                      <a:pt x="1296" y="44"/>
                    </a:lnTo>
                    <a:lnTo>
                      <a:pt x="1296" y="46"/>
                    </a:lnTo>
                    <a:lnTo>
                      <a:pt x="1294" y="48"/>
                    </a:lnTo>
                    <a:lnTo>
                      <a:pt x="1284" y="52"/>
                    </a:lnTo>
                    <a:lnTo>
                      <a:pt x="1268" y="56"/>
                    </a:lnTo>
                    <a:lnTo>
                      <a:pt x="1246" y="60"/>
                    </a:lnTo>
                    <a:lnTo>
                      <a:pt x="1186" y="66"/>
                    </a:lnTo>
                    <a:lnTo>
                      <a:pt x="1108" y="74"/>
                    </a:lnTo>
                    <a:lnTo>
                      <a:pt x="1010" y="78"/>
                    </a:lnTo>
                    <a:lnTo>
                      <a:pt x="900" y="82"/>
                    </a:lnTo>
                    <a:lnTo>
                      <a:pt x="778" y="86"/>
                    </a:lnTo>
                    <a:lnTo>
                      <a:pt x="646"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2" name="Freeform 477"/>
              <p:cNvSpPr>
                <a:spLocks noChangeArrowheads="1"/>
              </p:cNvSpPr>
              <p:nvPr/>
            </p:nvSpPr>
            <p:spPr bwMode="auto">
              <a:xfrm>
                <a:off x="118" y="8"/>
                <a:ext cx="1308" cy="86"/>
              </a:xfrm>
              <a:custGeom>
                <a:avLst/>
                <a:gdLst>
                  <a:gd name="T0" fmla="*/ 652 w 1308"/>
                  <a:gd name="T1" fmla="*/ 0 h 86"/>
                  <a:gd name="T2" fmla="*/ 652 w 1308"/>
                  <a:gd name="T3" fmla="*/ 0 h 86"/>
                  <a:gd name="T4" fmla="*/ 520 w 1308"/>
                  <a:gd name="T5" fmla="*/ 0 h 86"/>
                  <a:gd name="T6" fmla="*/ 398 w 1308"/>
                  <a:gd name="T7" fmla="*/ 4 h 86"/>
                  <a:gd name="T8" fmla="*/ 288 w 1308"/>
                  <a:gd name="T9" fmla="*/ 8 h 86"/>
                  <a:gd name="T10" fmla="*/ 190 w 1308"/>
                  <a:gd name="T11" fmla="*/ 12 h 86"/>
                  <a:gd name="T12" fmla="*/ 112 w 1308"/>
                  <a:gd name="T13" fmla="*/ 18 h 86"/>
                  <a:gd name="T14" fmla="*/ 52 w 1308"/>
                  <a:gd name="T15" fmla="*/ 26 h 86"/>
                  <a:gd name="T16" fmla="*/ 30 w 1308"/>
                  <a:gd name="T17" fmla="*/ 30 h 86"/>
                  <a:gd name="T18" fmla="*/ 14 w 1308"/>
                  <a:gd name="T19" fmla="*/ 34 h 86"/>
                  <a:gd name="T20" fmla="*/ 4 w 1308"/>
                  <a:gd name="T21" fmla="*/ 38 h 86"/>
                  <a:gd name="T22" fmla="*/ 2 w 1308"/>
                  <a:gd name="T23" fmla="*/ 42 h 86"/>
                  <a:gd name="T24" fmla="*/ 0 w 1308"/>
                  <a:gd name="T25" fmla="*/ 44 h 86"/>
                  <a:gd name="T26" fmla="*/ 0 w 1308"/>
                  <a:gd name="T27" fmla="*/ 44 h 86"/>
                  <a:gd name="T28" fmla="*/ 2 w 1308"/>
                  <a:gd name="T29" fmla="*/ 46 h 86"/>
                  <a:gd name="T30" fmla="*/ 4 w 1308"/>
                  <a:gd name="T31" fmla="*/ 48 h 86"/>
                  <a:gd name="T32" fmla="*/ 14 w 1308"/>
                  <a:gd name="T33" fmla="*/ 52 h 86"/>
                  <a:gd name="T34" fmla="*/ 30 w 1308"/>
                  <a:gd name="T35" fmla="*/ 56 h 86"/>
                  <a:gd name="T36" fmla="*/ 52 w 1308"/>
                  <a:gd name="T37" fmla="*/ 60 h 86"/>
                  <a:gd name="T38" fmla="*/ 112 w 1308"/>
                  <a:gd name="T39" fmla="*/ 68 h 86"/>
                  <a:gd name="T40" fmla="*/ 190 w 1308"/>
                  <a:gd name="T41" fmla="*/ 74 h 86"/>
                  <a:gd name="T42" fmla="*/ 288 w 1308"/>
                  <a:gd name="T43" fmla="*/ 78 h 86"/>
                  <a:gd name="T44" fmla="*/ 398 w 1308"/>
                  <a:gd name="T45" fmla="*/ 82 h 86"/>
                  <a:gd name="T46" fmla="*/ 520 w 1308"/>
                  <a:gd name="T47" fmla="*/ 86 h 86"/>
                  <a:gd name="T48" fmla="*/ 652 w 1308"/>
                  <a:gd name="T49" fmla="*/ 86 h 86"/>
                  <a:gd name="T50" fmla="*/ 652 w 1308"/>
                  <a:gd name="T51" fmla="*/ 86 h 86"/>
                  <a:gd name="T52" fmla="*/ 784 w 1308"/>
                  <a:gd name="T53" fmla="*/ 86 h 86"/>
                  <a:gd name="T54" fmla="*/ 908 w 1308"/>
                  <a:gd name="T55" fmla="*/ 82 h 86"/>
                  <a:gd name="T56" fmla="*/ 1020 w 1308"/>
                  <a:gd name="T57" fmla="*/ 78 h 86"/>
                  <a:gd name="T58" fmla="*/ 1116 w 1308"/>
                  <a:gd name="T59" fmla="*/ 74 h 86"/>
                  <a:gd name="T60" fmla="*/ 1196 w 1308"/>
                  <a:gd name="T61" fmla="*/ 68 h 86"/>
                  <a:gd name="T62" fmla="*/ 1256 w 1308"/>
                  <a:gd name="T63" fmla="*/ 60 h 86"/>
                  <a:gd name="T64" fmla="*/ 1278 w 1308"/>
                  <a:gd name="T65" fmla="*/ 56 h 86"/>
                  <a:gd name="T66" fmla="*/ 1294 w 1308"/>
                  <a:gd name="T67" fmla="*/ 52 h 86"/>
                  <a:gd name="T68" fmla="*/ 1304 w 1308"/>
                  <a:gd name="T69" fmla="*/ 48 h 86"/>
                  <a:gd name="T70" fmla="*/ 1306 w 1308"/>
                  <a:gd name="T71" fmla="*/ 46 h 86"/>
                  <a:gd name="T72" fmla="*/ 1308 w 1308"/>
                  <a:gd name="T73" fmla="*/ 44 h 86"/>
                  <a:gd name="T74" fmla="*/ 1308 w 1308"/>
                  <a:gd name="T75" fmla="*/ 44 h 86"/>
                  <a:gd name="T76" fmla="*/ 1306 w 1308"/>
                  <a:gd name="T77" fmla="*/ 42 h 86"/>
                  <a:gd name="T78" fmla="*/ 1304 w 1308"/>
                  <a:gd name="T79" fmla="*/ 38 h 86"/>
                  <a:gd name="T80" fmla="*/ 1294 w 1308"/>
                  <a:gd name="T81" fmla="*/ 34 h 86"/>
                  <a:gd name="T82" fmla="*/ 1278 w 1308"/>
                  <a:gd name="T83" fmla="*/ 30 h 86"/>
                  <a:gd name="T84" fmla="*/ 1256 w 1308"/>
                  <a:gd name="T85" fmla="*/ 26 h 86"/>
                  <a:gd name="T86" fmla="*/ 1196 w 1308"/>
                  <a:gd name="T87" fmla="*/ 18 h 86"/>
                  <a:gd name="T88" fmla="*/ 1116 w 1308"/>
                  <a:gd name="T89" fmla="*/ 12 h 86"/>
                  <a:gd name="T90" fmla="*/ 1020 w 1308"/>
                  <a:gd name="T91" fmla="*/ 8 h 86"/>
                  <a:gd name="T92" fmla="*/ 908 w 1308"/>
                  <a:gd name="T93" fmla="*/ 4 h 86"/>
                  <a:gd name="T94" fmla="*/ 784 w 1308"/>
                  <a:gd name="T95" fmla="*/ 0 h 86"/>
                  <a:gd name="T96" fmla="*/ 652 w 1308"/>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8" h="86">
                    <a:moveTo>
                      <a:pt x="652" y="0"/>
                    </a:moveTo>
                    <a:lnTo>
                      <a:pt x="652" y="0"/>
                    </a:lnTo>
                    <a:lnTo>
                      <a:pt x="520" y="0"/>
                    </a:lnTo>
                    <a:lnTo>
                      <a:pt x="398" y="4"/>
                    </a:lnTo>
                    <a:lnTo>
                      <a:pt x="288" y="8"/>
                    </a:lnTo>
                    <a:lnTo>
                      <a:pt x="190" y="12"/>
                    </a:lnTo>
                    <a:lnTo>
                      <a:pt x="112" y="18"/>
                    </a:lnTo>
                    <a:lnTo>
                      <a:pt x="52" y="26"/>
                    </a:lnTo>
                    <a:lnTo>
                      <a:pt x="30" y="30"/>
                    </a:lnTo>
                    <a:lnTo>
                      <a:pt x="14" y="34"/>
                    </a:lnTo>
                    <a:lnTo>
                      <a:pt x="4" y="38"/>
                    </a:lnTo>
                    <a:lnTo>
                      <a:pt x="2" y="42"/>
                    </a:lnTo>
                    <a:lnTo>
                      <a:pt x="0" y="44"/>
                    </a:lnTo>
                    <a:lnTo>
                      <a:pt x="2" y="46"/>
                    </a:lnTo>
                    <a:lnTo>
                      <a:pt x="4" y="48"/>
                    </a:lnTo>
                    <a:lnTo>
                      <a:pt x="14" y="52"/>
                    </a:lnTo>
                    <a:lnTo>
                      <a:pt x="30" y="56"/>
                    </a:lnTo>
                    <a:lnTo>
                      <a:pt x="52" y="60"/>
                    </a:lnTo>
                    <a:lnTo>
                      <a:pt x="112" y="68"/>
                    </a:lnTo>
                    <a:lnTo>
                      <a:pt x="190" y="74"/>
                    </a:lnTo>
                    <a:lnTo>
                      <a:pt x="288" y="78"/>
                    </a:lnTo>
                    <a:lnTo>
                      <a:pt x="398" y="82"/>
                    </a:lnTo>
                    <a:lnTo>
                      <a:pt x="520" y="86"/>
                    </a:lnTo>
                    <a:lnTo>
                      <a:pt x="652" y="86"/>
                    </a:lnTo>
                    <a:lnTo>
                      <a:pt x="784" y="86"/>
                    </a:lnTo>
                    <a:lnTo>
                      <a:pt x="908" y="82"/>
                    </a:lnTo>
                    <a:lnTo>
                      <a:pt x="1020" y="78"/>
                    </a:lnTo>
                    <a:lnTo>
                      <a:pt x="1116" y="74"/>
                    </a:lnTo>
                    <a:lnTo>
                      <a:pt x="1196" y="68"/>
                    </a:lnTo>
                    <a:lnTo>
                      <a:pt x="1256" y="60"/>
                    </a:lnTo>
                    <a:lnTo>
                      <a:pt x="1278" y="56"/>
                    </a:lnTo>
                    <a:lnTo>
                      <a:pt x="1294" y="52"/>
                    </a:lnTo>
                    <a:lnTo>
                      <a:pt x="1304" y="48"/>
                    </a:lnTo>
                    <a:lnTo>
                      <a:pt x="1306" y="46"/>
                    </a:lnTo>
                    <a:lnTo>
                      <a:pt x="1308" y="44"/>
                    </a:lnTo>
                    <a:lnTo>
                      <a:pt x="1306" y="42"/>
                    </a:lnTo>
                    <a:lnTo>
                      <a:pt x="1304" y="38"/>
                    </a:lnTo>
                    <a:lnTo>
                      <a:pt x="1294" y="34"/>
                    </a:lnTo>
                    <a:lnTo>
                      <a:pt x="1278" y="30"/>
                    </a:lnTo>
                    <a:lnTo>
                      <a:pt x="1256" y="26"/>
                    </a:lnTo>
                    <a:lnTo>
                      <a:pt x="1196" y="18"/>
                    </a:lnTo>
                    <a:lnTo>
                      <a:pt x="1116" y="12"/>
                    </a:lnTo>
                    <a:lnTo>
                      <a:pt x="1020" y="8"/>
                    </a:lnTo>
                    <a:lnTo>
                      <a:pt x="908" y="4"/>
                    </a:lnTo>
                    <a:lnTo>
                      <a:pt x="784" y="0"/>
                    </a:lnTo>
                    <a:lnTo>
                      <a:pt x="6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3" name="Freeform 478"/>
              <p:cNvSpPr>
                <a:spLocks noEditPoints="1" noChangeArrowheads="1"/>
              </p:cNvSpPr>
              <p:nvPr/>
            </p:nvSpPr>
            <p:spPr bwMode="auto">
              <a:xfrm>
                <a:off x="124" y="8"/>
                <a:ext cx="1296" cy="86"/>
              </a:xfrm>
              <a:custGeom>
                <a:avLst/>
                <a:gdLst>
                  <a:gd name="T0" fmla="*/ 646 w 1296"/>
                  <a:gd name="T1" fmla="*/ 86 h 86"/>
                  <a:gd name="T2" fmla="*/ 396 w 1296"/>
                  <a:gd name="T3" fmla="*/ 82 h 86"/>
                  <a:gd name="T4" fmla="*/ 192 w 1296"/>
                  <a:gd name="T5" fmla="*/ 74 h 86"/>
                  <a:gd name="T6" fmla="*/ 54 w 1296"/>
                  <a:gd name="T7" fmla="*/ 60 h 86"/>
                  <a:gd name="T8" fmla="*/ 18 w 1296"/>
                  <a:gd name="T9" fmla="*/ 52 h 86"/>
                  <a:gd name="T10" fmla="*/ 6 w 1296"/>
                  <a:gd name="T11" fmla="*/ 46 h 86"/>
                  <a:gd name="T12" fmla="*/ 4 w 1296"/>
                  <a:gd name="T13" fmla="*/ 44 h 86"/>
                  <a:gd name="T14" fmla="*/ 8 w 1296"/>
                  <a:gd name="T15" fmla="*/ 40 h 86"/>
                  <a:gd name="T16" fmla="*/ 34 w 1296"/>
                  <a:gd name="T17" fmla="*/ 30 h 86"/>
                  <a:gd name="T18" fmla="*/ 114 w 1296"/>
                  <a:gd name="T19" fmla="*/ 20 h 86"/>
                  <a:gd name="T20" fmla="*/ 286 w 1296"/>
                  <a:gd name="T21" fmla="*/ 8 h 86"/>
                  <a:gd name="T22" fmla="*/ 516 w 1296"/>
                  <a:gd name="T23" fmla="*/ 2 h 86"/>
                  <a:gd name="T24" fmla="*/ 646 w 1296"/>
                  <a:gd name="T25" fmla="*/ 0 h 86"/>
                  <a:gd name="T26" fmla="*/ 898 w 1296"/>
                  <a:gd name="T27" fmla="*/ 4 h 86"/>
                  <a:gd name="T28" fmla="*/ 1104 w 1296"/>
                  <a:gd name="T29" fmla="*/ 14 h 86"/>
                  <a:gd name="T30" fmla="*/ 1242 w 1296"/>
                  <a:gd name="T31" fmla="*/ 26 h 86"/>
                  <a:gd name="T32" fmla="*/ 1278 w 1296"/>
                  <a:gd name="T33" fmla="*/ 34 h 86"/>
                  <a:gd name="T34" fmla="*/ 1290 w 1296"/>
                  <a:gd name="T35" fmla="*/ 42 h 86"/>
                  <a:gd name="T36" fmla="*/ 1292 w 1296"/>
                  <a:gd name="T37" fmla="*/ 44 h 86"/>
                  <a:gd name="T38" fmla="*/ 1288 w 1296"/>
                  <a:gd name="T39" fmla="*/ 48 h 86"/>
                  <a:gd name="T40" fmla="*/ 1262 w 1296"/>
                  <a:gd name="T41" fmla="*/ 56 h 86"/>
                  <a:gd name="T42" fmla="*/ 1182 w 1296"/>
                  <a:gd name="T43" fmla="*/ 66 h 86"/>
                  <a:gd name="T44" fmla="*/ 1008 w 1296"/>
                  <a:gd name="T45" fmla="*/ 78 h 86"/>
                  <a:gd name="T46" fmla="*/ 776 w 1296"/>
                  <a:gd name="T47" fmla="*/ 84 h 86"/>
                  <a:gd name="T48" fmla="*/ 646 w 1296"/>
                  <a:gd name="T49" fmla="*/ 0 h 86"/>
                  <a:gd name="T50" fmla="*/ 516 w 1296"/>
                  <a:gd name="T51" fmla="*/ 2 h 86"/>
                  <a:gd name="T52" fmla="*/ 284 w 1296"/>
                  <a:gd name="T53" fmla="*/ 8 h 86"/>
                  <a:gd name="T54" fmla="*/ 110 w 1296"/>
                  <a:gd name="T55" fmla="*/ 20 h 86"/>
                  <a:gd name="T56" fmla="*/ 28 w 1296"/>
                  <a:gd name="T57" fmla="*/ 30 h 86"/>
                  <a:gd name="T58" fmla="*/ 2 w 1296"/>
                  <a:gd name="T59" fmla="*/ 40 h 86"/>
                  <a:gd name="T60" fmla="*/ 0 w 1296"/>
                  <a:gd name="T61" fmla="*/ 44 h 86"/>
                  <a:gd name="T62" fmla="*/ 0 w 1296"/>
                  <a:gd name="T63" fmla="*/ 46 h 86"/>
                  <a:gd name="T64" fmla="*/ 12 w 1296"/>
                  <a:gd name="T65" fmla="*/ 52 h 86"/>
                  <a:gd name="T66" fmla="*/ 50 w 1296"/>
                  <a:gd name="T67" fmla="*/ 60 h 86"/>
                  <a:gd name="T68" fmla="*/ 188 w 1296"/>
                  <a:gd name="T69" fmla="*/ 74 h 86"/>
                  <a:gd name="T70" fmla="*/ 394 w 1296"/>
                  <a:gd name="T71" fmla="*/ 82 h 86"/>
                  <a:gd name="T72" fmla="*/ 646 w 1296"/>
                  <a:gd name="T73" fmla="*/ 86 h 86"/>
                  <a:gd name="T74" fmla="*/ 778 w 1296"/>
                  <a:gd name="T75" fmla="*/ 86 h 86"/>
                  <a:gd name="T76" fmla="*/ 1010 w 1296"/>
                  <a:gd name="T77" fmla="*/ 78 h 86"/>
                  <a:gd name="T78" fmla="*/ 1186 w 1296"/>
                  <a:gd name="T79" fmla="*/ 66 h 86"/>
                  <a:gd name="T80" fmla="*/ 1268 w 1296"/>
                  <a:gd name="T81" fmla="*/ 56 h 86"/>
                  <a:gd name="T82" fmla="*/ 1294 w 1296"/>
                  <a:gd name="T83" fmla="*/ 48 h 86"/>
                  <a:gd name="T84" fmla="*/ 1296 w 1296"/>
                  <a:gd name="T85" fmla="*/ 44 h 86"/>
                  <a:gd name="T86" fmla="*/ 1296 w 1296"/>
                  <a:gd name="T87" fmla="*/ 42 h 86"/>
                  <a:gd name="T88" fmla="*/ 1284 w 1296"/>
                  <a:gd name="T89" fmla="*/ 34 h 86"/>
                  <a:gd name="T90" fmla="*/ 1246 w 1296"/>
                  <a:gd name="T91" fmla="*/ 26 h 86"/>
                  <a:gd name="T92" fmla="*/ 1108 w 1296"/>
                  <a:gd name="T93" fmla="*/ 12 h 86"/>
                  <a:gd name="T94" fmla="*/ 900 w 1296"/>
                  <a:gd name="T95" fmla="*/ 4 h 86"/>
                  <a:gd name="T96" fmla="*/ 646 w 1296"/>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6" h="86">
                    <a:moveTo>
                      <a:pt x="646" y="86"/>
                    </a:moveTo>
                    <a:lnTo>
                      <a:pt x="646" y="86"/>
                    </a:lnTo>
                    <a:lnTo>
                      <a:pt x="516" y="84"/>
                    </a:lnTo>
                    <a:lnTo>
                      <a:pt x="396" y="82"/>
                    </a:lnTo>
                    <a:lnTo>
                      <a:pt x="286" y="78"/>
                    </a:lnTo>
                    <a:lnTo>
                      <a:pt x="192" y="74"/>
                    </a:lnTo>
                    <a:lnTo>
                      <a:pt x="114" y="66"/>
                    </a:lnTo>
                    <a:lnTo>
                      <a:pt x="54" y="60"/>
                    </a:lnTo>
                    <a:lnTo>
                      <a:pt x="34" y="56"/>
                    </a:lnTo>
                    <a:lnTo>
                      <a:pt x="18" y="52"/>
                    </a:lnTo>
                    <a:lnTo>
                      <a:pt x="8" y="48"/>
                    </a:lnTo>
                    <a:lnTo>
                      <a:pt x="6" y="46"/>
                    </a:lnTo>
                    <a:lnTo>
                      <a:pt x="4" y="44"/>
                    </a:lnTo>
                    <a:lnTo>
                      <a:pt x="6" y="42"/>
                    </a:lnTo>
                    <a:lnTo>
                      <a:pt x="8" y="40"/>
                    </a:lnTo>
                    <a:lnTo>
                      <a:pt x="18" y="34"/>
                    </a:lnTo>
                    <a:lnTo>
                      <a:pt x="34" y="30"/>
                    </a:lnTo>
                    <a:lnTo>
                      <a:pt x="54" y="26"/>
                    </a:lnTo>
                    <a:lnTo>
                      <a:pt x="114" y="20"/>
                    </a:lnTo>
                    <a:lnTo>
                      <a:pt x="192" y="14"/>
                    </a:lnTo>
                    <a:lnTo>
                      <a:pt x="286" y="8"/>
                    </a:lnTo>
                    <a:lnTo>
                      <a:pt x="396" y="4"/>
                    </a:lnTo>
                    <a:lnTo>
                      <a:pt x="516" y="2"/>
                    </a:lnTo>
                    <a:lnTo>
                      <a:pt x="646" y="0"/>
                    </a:lnTo>
                    <a:lnTo>
                      <a:pt x="776" y="2"/>
                    </a:lnTo>
                    <a:lnTo>
                      <a:pt x="898" y="4"/>
                    </a:lnTo>
                    <a:lnTo>
                      <a:pt x="1008" y="8"/>
                    </a:lnTo>
                    <a:lnTo>
                      <a:pt x="1104" y="14"/>
                    </a:lnTo>
                    <a:lnTo>
                      <a:pt x="1182" y="20"/>
                    </a:lnTo>
                    <a:lnTo>
                      <a:pt x="1242" y="26"/>
                    </a:lnTo>
                    <a:lnTo>
                      <a:pt x="1262" y="30"/>
                    </a:lnTo>
                    <a:lnTo>
                      <a:pt x="1278" y="34"/>
                    </a:lnTo>
                    <a:lnTo>
                      <a:pt x="1288" y="40"/>
                    </a:lnTo>
                    <a:lnTo>
                      <a:pt x="1290" y="42"/>
                    </a:lnTo>
                    <a:lnTo>
                      <a:pt x="1292" y="44"/>
                    </a:lnTo>
                    <a:lnTo>
                      <a:pt x="1290" y="46"/>
                    </a:lnTo>
                    <a:lnTo>
                      <a:pt x="1288" y="48"/>
                    </a:lnTo>
                    <a:lnTo>
                      <a:pt x="1278" y="52"/>
                    </a:lnTo>
                    <a:lnTo>
                      <a:pt x="1262" y="56"/>
                    </a:lnTo>
                    <a:lnTo>
                      <a:pt x="1242" y="60"/>
                    </a:lnTo>
                    <a:lnTo>
                      <a:pt x="1182" y="66"/>
                    </a:lnTo>
                    <a:lnTo>
                      <a:pt x="1104" y="74"/>
                    </a:lnTo>
                    <a:lnTo>
                      <a:pt x="1008" y="78"/>
                    </a:lnTo>
                    <a:lnTo>
                      <a:pt x="898" y="82"/>
                    </a:lnTo>
                    <a:lnTo>
                      <a:pt x="776" y="84"/>
                    </a:lnTo>
                    <a:lnTo>
                      <a:pt x="646" y="86"/>
                    </a:lnTo>
                    <a:close/>
                    <a:moveTo>
                      <a:pt x="646" y="0"/>
                    </a:moveTo>
                    <a:lnTo>
                      <a:pt x="646" y="0"/>
                    </a:lnTo>
                    <a:lnTo>
                      <a:pt x="516" y="2"/>
                    </a:lnTo>
                    <a:lnTo>
                      <a:pt x="394" y="4"/>
                    </a:lnTo>
                    <a:lnTo>
                      <a:pt x="284" y="8"/>
                    </a:lnTo>
                    <a:lnTo>
                      <a:pt x="188" y="12"/>
                    </a:lnTo>
                    <a:lnTo>
                      <a:pt x="110" y="20"/>
                    </a:lnTo>
                    <a:lnTo>
                      <a:pt x="50" y="26"/>
                    </a:lnTo>
                    <a:lnTo>
                      <a:pt x="28" y="30"/>
                    </a:lnTo>
                    <a:lnTo>
                      <a:pt x="12" y="34"/>
                    </a:lnTo>
                    <a:lnTo>
                      <a:pt x="2" y="40"/>
                    </a:lnTo>
                    <a:lnTo>
                      <a:pt x="0" y="42"/>
                    </a:lnTo>
                    <a:lnTo>
                      <a:pt x="0" y="44"/>
                    </a:lnTo>
                    <a:lnTo>
                      <a:pt x="0" y="46"/>
                    </a:lnTo>
                    <a:lnTo>
                      <a:pt x="2" y="48"/>
                    </a:lnTo>
                    <a:lnTo>
                      <a:pt x="12" y="52"/>
                    </a:lnTo>
                    <a:lnTo>
                      <a:pt x="28" y="56"/>
                    </a:lnTo>
                    <a:lnTo>
                      <a:pt x="50" y="60"/>
                    </a:lnTo>
                    <a:lnTo>
                      <a:pt x="110" y="66"/>
                    </a:lnTo>
                    <a:lnTo>
                      <a:pt x="188" y="74"/>
                    </a:lnTo>
                    <a:lnTo>
                      <a:pt x="284" y="78"/>
                    </a:lnTo>
                    <a:lnTo>
                      <a:pt x="394" y="82"/>
                    </a:lnTo>
                    <a:lnTo>
                      <a:pt x="516" y="86"/>
                    </a:lnTo>
                    <a:lnTo>
                      <a:pt x="646" y="86"/>
                    </a:lnTo>
                    <a:lnTo>
                      <a:pt x="778" y="86"/>
                    </a:lnTo>
                    <a:lnTo>
                      <a:pt x="900" y="82"/>
                    </a:lnTo>
                    <a:lnTo>
                      <a:pt x="1010" y="78"/>
                    </a:lnTo>
                    <a:lnTo>
                      <a:pt x="1108" y="74"/>
                    </a:lnTo>
                    <a:lnTo>
                      <a:pt x="1186" y="66"/>
                    </a:lnTo>
                    <a:lnTo>
                      <a:pt x="1246" y="60"/>
                    </a:lnTo>
                    <a:lnTo>
                      <a:pt x="1268" y="56"/>
                    </a:lnTo>
                    <a:lnTo>
                      <a:pt x="1284" y="52"/>
                    </a:lnTo>
                    <a:lnTo>
                      <a:pt x="1294" y="48"/>
                    </a:lnTo>
                    <a:lnTo>
                      <a:pt x="1296" y="46"/>
                    </a:lnTo>
                    <a:lnTo>
                      <a:pt x="1296" y="44"/>
                    </a:lnTo>
                    <a:lnTo>
                      <a:pt x="1296" y="42"/>
                    </a:lnTo>
                    <a:lnTo>
                      <a:pt x="1294" y="40"/>
                    </a:lnTo>
                    <a:lnTo>
                      <a:pt x="1284" y="34"/>
                    </a:lnTo>
                    <a:lnTo>
                      <a:pt x="1268" y="30"/>
                    </a:lnTo>
                    <a:lnTo>
                      <a:pt x="1246" y="26"/>
                    </a:lnTo>
                    <a:lnTo>
                      <a:pt x="1186" y="20"/>
                    </a:lnTo>
                    <a:lnTo>
                      <a:pt x="1108" y="12"/>
                    </a:lnTo>
                    <a:lnTo>
                      <a:pt x="1010" y="8"/>
                    </a:lnTo>
                    <a:lnTo>
                      <a:pt x="900" y="4"/>
                    </a:lnTo>
                    <a:lnTo>
                      <a:pt x="778" y="2"/>
                    </a:lnTo>
                    <a:lnTo>
                      <a:pt x="646" y="0"/>
                    </a:lnTo>
                    <a:close/>
                  </a:path>
                </a:pathLst>
              </a:custGeom>
              <a:solidFill>
                <a:srgbClr val="BAB4B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4" name="Freeform 479"/>
              <p:cNvSpPr>
                <a:spLocks noChangeArrowheads="1"/>
              </p:cNvSpPr>
              <p:nvPr/>
            </p:nvSpPr>
            <p:spPr bwMode="auto">
              <a:xfrm>
                <a:off x="128" y="8"/>
                <a:ext cx="1288" cy="86"/>
              </a:xfrm>
              <a:custGeom>
                <a:avLst/>
                <a:gdLst>
                  <a:gd name="T0" fmla="*/ 642 w 1288"/>
                  <a:gd name="T1" fmla="*/ 86 h 86"/>
                  <a:gd name="T2" fmla="*/ 642 w 1288"/>
                  <a:gd name="T3" fmla="*/ 86 h 86"/>
                  <a:gd name="T4" fmla="*/ 512 w 1288"/>
                  <a:gd name="T5" fmla="*/ 84 h 86"/>
                  <a:gd name="T6" fmla="*/ 392 w 1288"/>
                  <a:gd name="T7" fmla="*/ 82 h 86"/>
                  <a:gd name="T8" fmla="*/ 282 w 1288"/>
                  <a:gd name="T9" fmla="*/ 78 h 86"/>
                  <a:gd name="T10" fmla="*/ 188 w 1288"/>
                  <a:gd name="T11" fmla="*/ 74 h 86"/>
                  <a:gd name="T12" fmla="*/ 110 w 1288"/>
                  <a:gd name="T13" fmla="*/ 66 h 86"/>
                  <a:gd name="T14" fmla="*/ 50 w 1288"/>
                  <a:gd name="T15" fmla="*/ 60 h 86"/>
                  <a:gd name="T16" fmla="*/ 30 w 1288"/>
                  <a:gd name="T17" fmla="*/ 56 h 86"/>
                  <a:gd name="T18" fmla="*/ 14 w 1288"/>
                  <a:gd name="T19" fmla="*/ 52 h 86"/>
                  <a:gd name="T20" fmla="*/ 4 w 1288"/>
                  <a:gd name="T21" fmla="*/ 48 h 86"/>
                  <a:gd name="T22" fmla="*/ 2 w 1288"/>
                  <a:gd name="T23" fmla="*/ 46 h 86"/>
                  <a:gd name="T24" fmla="*/ 0 w 1288"/>
                  <a:gd name="T25" fmla="*/ 44 h 86"/>
                  <a:gd name="T26" fmla="*/ 0 w 1288"/>
                  <a:gd name="T27" fmla="*/ 44 h 86"/>
                  <a:gd name="T28" fmla="*/ 2 w 1288"/>
                  <a:gd name="T29" fmla="*/ 42 h 86"/>
                  <a:gd name="T30" fmla="*/ 4 w 1288"/>
                  <a:gd name="T31" fmla="*/ 40 h 86"/>
                  <a:gd name="T32" fmla="*/ 14 w 1288"/>
                  <a:gd name="T33" fmla="*/ 34 h 86"/>
                  <a:gd name="T34" fmla="*/ 30 w 1288"/>
                  <a:gd name="T35" fmla="*/ 30 h 86"/>
                  <a:gd name="T36" fmla="*/ 50 w 1288"/>
                  <a:gd name="T37" fmla="*/ 26 h 86"/>
                  <a:gd name="T38" fmla="*/ 110 w 1288"/>
                  <a:gd name="T39" fmla="*/ 20 h 86"/>
                  <a:gd name="T40" fmla="*/ 188 w 1288"/>
                  <a:gd name="T41" fmla="*/ 14 h 86"/>
                  <a:gd name="T42" fmla="*/ 282 w 1288"/>
                  <a:gd name="T43" fmla="*/ 8 h 86"/>
                  <a:gd name="T44" fmla="*/ 392 w 1288"/>
                  <a:gd name="T45" fmla="*/ 4 h 86"/>
                  <a:gd name="T46" fmla="*/ 512 w 1288"/>
                  <a:gd name="T47" fmla="*/ 2 h 86"/>
                  <a:gd name="T48" fmla="*/ 642 w 1288"/>
                  <a:gd name="T49" fmla="*/ 0 h 86"/>
                  <a:gd name="T50" fmla="*/ 642 w 1288"/>
                  <a:gd name="T51" fmla="*/ 0 h 86"/>
                  <a:gd name="T52" fmla="*/ 772 w 1288"/>
                  <a:gd name="T53" fmla="*/ 2 h 86"/>
                  <a:gd name="T54" fmla="*/ 894 w 1288"/>
                  <a:gd name="T55" fmla="*/ 4 h 86"/>
                  <a:gd name="T56" fmla="*/ 1004 w 1288"/>
                  <a:gd name="T57" fmla="*/ 8 h 86"/>
                  <a:gd name="T58" fmla="*/ 1100 w 1288"/>
                  <a:gd name="T59" fmla="*/ 14 h 86"/>
                  <a:gd name="T60" fmla="*/ 1178 w 1288"/>
                  <a:gd name="T61" fmla="*/ 20 h 86"/>
                  <a:gd name="T62" fmla="*/ 1238 w 1288"/>
                  <a:gd name="T63" fmla="*/ 26 h 86"/>
                  <a:gd name="T64" fmla="*/ 1258 w 1288"/>
                  <a:gd name="T65" fmla="*/ 30 h 86"/>
                  <a:gd name="T66" fmla="*/ 1274 w 1288"/>
                  <a:gd name="T67" fmla="*/ 34 h 86"/>
                  <a:gd name="T68" fmla="*/ 1284 w 1288"/>
                  <a:gd name="T69" fmla="*/ 40 h 86"/>
                  <a:gd name="T70" fmla="*/ 1286 w 1288"/>
                  <a:gd name="T71" fmla="*/ 42 h 86"/>
                  <a:gd name="T72" fmla="*/ 1288 w 1288"/>
                  <a:gd name="T73" fmla="*/ 44 h 86"/>
                  <a:gd name="T74" fmla="*/ 1288 w 1288"/>
                  <a:gd name="T75" fmla="*/ 44 h 86"/>
                  <a:gd name="T76" fmla="*/ 1286 w 1288"/>
                  <a:gd name="T77" fmla="*/ 46 h 86"/>
                  <a:gd name="T78" fmla="*/ 1284 w 1288"/>
                  <a:gd name="T79" fmla="*/ 48 h 86"/>
                  <a:gd name="T80" fmla="*/ 1274 w 1288"/>
                  <a:gd name="T81" fmla="*/ 52 h 86"/>
                  <a:gd name="T82" fmla="*/ 1258 w 1288"/>
                  <a:gd name="T83" fmla="*/ 56 h 86"/>
                  <a:gd name="T84" fmla="*/ 1238 w 1288"/>
                  <a:gd name="T85" fmla="*/ 60 h 86"/>
                  <a:gd name="T86" fmla="*/ 1178 w 1288"/>
                  <a:gd name="T87" fmla="*/ 66 h 86"/>
                  <a:gd name="T88" fmla="*/ 1100 w 1288"/>
                  <a:gd name="T89" fmla="*/ 74 h 86"/>
                  <a:gd name="T90" fmla="*/ 1004 w 1288"/>
                  <a:gd name="T91" fmla="*/ 78 h 86"/>
                  <a:gd name="T92" fmla="*/ 894 w 1288"/>
                  <a:gd name="T93" fmla="*/ 82 h 86"/>
                  <a:gd name="T94" fmla="*/ 772 w 1288"/>
                  <a:gd name="T95" fmla="*/ 84 h 86"/>
                  <a:gd name="T96" fmla="*/ 642 w 1288"/>
                  <a:gd name="T9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8" h="86">
                    <a:moveTo>
                      <a:pt x="642" y="86"/>
                    </a:moveTo>
                    <a:lnTo>
                      <a:pt x="642" y="86"/>
                    </a:lnTo>
                    <a:lnTo>
                      <a:pt x="512" y="84"/>
                    </a:lnTo>
                    <a:lnTo>
                      <a:pt x="392" y="82"/>
                    </a:lnTo>
                    <a:lnTo>
                      <a:pt x="282" y="78"/>
                    </a:lnTo>
                    <a:lnTo>
                      <a:pt x="188" y="74"/>
                    </a:lnTo>
                    <a:lnTo>
                      <a:pt x="110" y="66"/>
                    </a:lnTo>
                    <a:lnTo>
                      <a:pt x="50" y="60"/>
                    </a:lnTo>
                    <a:lnTo>
                      <a:pt x="30" y="56"/>
                    </a:lnTo>
                    <a:lnTo>
                      <a:pt x="14" y="52"/>
                    </a:lnTo>
                    <a:lnTo>
                      <a:pt x="4" y="48"/>
                    </a:lnTo>
                    <a:lnTo>
                      <a:pt x="2" y="46"/>
                    </a:lnTo>
                    <a:lnTo>
                      <a:pt x="0" y="44"/>
                    </a:lnTo>
                    <a:lnTo>
                      <a:pt x="2" y="42"/>
                    </a:lnTo>
                    <a:lnTo>
                      <a:pt x="4" y="40"/>
                    </a:lnTo>
                    <a:lnTo>
                      <a:pt x="14" y="34"/>
                    </a:lnTo>
                    <a:lnTo>
                      <a:pt x="30" y="30"/>
                    </a:lnTo>
                    <a:lnTo>
                      <a:pt x="50" y="26"/>
                    </a:lnTo>
                    <a:lnTo>
                      <a:pt x="110" y="20"/>
                    </a:lnTo>
                    <a:lnTo>
                      <a:pt x="188" y="14"/>
                    </a:lnTo>
                    <a:lnTo>
                      <a:pt x="282" y="8"/>
                    </a:lnTo>
                    <a:lnTo>
                      <a:pt x="392" y="4"/>
                    </a:lnTo>
                    <a:lnTo>
                      <a:pt x="512" y="2"/>
                    </a:lnTo>
                    <a:lnTo>
                      <a:pt x="642" y="0"/>
                    </a:lnTo>
                    <a:lnTo>
                      <a:pt x="772" y="2"/>
                    </a:lnTo>
                    <a:lnTo>
                      <a:pt x="894" y="4"/>
                    </a:lnTo>
                    <a:lnTo>
                      <a:pt x="1004" y="8"/>
                    </a:lnTo>
                    <a:lnTo>
                      <a:pt x="1100" y="14"/>
                    </a:lnTo>
                    <a:lnTo>
                      <a:pt x="1178" y="20"/>
                    </a:lnTo>
                    <a:lnTo>
                      <a:pt x="1238" y="26"/>
                    </a:lnTo>
                    <a:lnTo>
                      <a:pt x="1258" y="30"/>
                    </a:lnTo>
                    <a:lnTo>
                      <a:pt x="1274" y="34"/>
                    </a:lnTo>
                    <a:lnTo>
                      <a:pt x="1284" y="40"/>
                    </a:lnTo>
                    <a:lnTo>
                      <a:pt x="1286" y="42"/>
                    </a:lnTo>
                    <a:lnTo>
                      <a:pt x="1288" y="44"/>
                    </a:lnTo>
                    <a:lnTo>
                      <a:pt x="1286" y="46"/>
                    </a:lnTo>
                    <a:lnTo>
                      <a:pt x="1284" y="48"/>
                    </a:lnTo>
                    <a:lnTo>
                      <a:pt x="1274" y="52"/>
                    </a:lnTo>
                    <a:lnTo>
                      <a:pt x="1258" y="56"/>
                    </a:lnTo>
                    <a:lnTo>
                      <a:pt x="1238" y="60"/>
                    </a:lnTo>
                    <a:lnTo>
                      <a:pt x="1178" y="66"/>
                    </a:lnTo>
                    <a:lnTo>
                      <a:pt x="1100" y="74"/>
                    </a:lnTo>
                    <a:lnTo>
                      <a:pt x="1004" y="78"/>
                    </a:lnTo>
                    <a:lnTo>
                      <a:pt x="894" y="82"/>
                    </a:lnTo>
                    <a:lnTo>
                      <a:pt x="772" y="84"/>
                    </a:lnTo>
                    <a:lnTo>
                      <a:pt x="64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5" name="Freeform 480"/>
              <p:cNvSpPr>
                <a:spLocks noChangeArrowheads="1"/>
              </p:cNvSpPr>
              <p:nvPr/>
            </p:nvSpPr>
            <p:spPr bwMode="auto">
              <a:xfrm>
                <a:off x="124" y="8"/>
                <a:ext cx="1296" cy="86"/>
              </a:xfrm>
              <a:custGeom>
                <a:avLst/>
                <a:gdLst>
                  <a:gd name="T0" fmla="*/ 646 w 1296"/>
                  <a:gd name="T1" fmla="*/ 0 h 86"/>
                  <a:gd name="T2" fmla="*/ 646 w 1296"/>
                  <a:gd name="T3" fmla="*/ 0 h 86"/>
                  <a:gd name="T4" fmla="*/ 516 w 1296"/>
                  <a:gd name="T5" fmla="*/ 2 h 86"/>
                  <a:gd name="T6" fmla="*/ 394 w 1296"/>
                  <a:gd name="T7" fmla="*/ 4 h 86"/>
                  <a:gd name="T8" fmla="*/ 284 w 1296"/>
                  <a:gd name="T9" fmla="*/ 8 h 86"/>
                  <a:gd name="T10" fmla="*/ 188 w 1296"/>
                  <a:gd name="T11" fmla="*/ 12 h 86"/>
                  <a:gd name="T12" fmla="*/ 110 w 1296"/>
                  <a:gd name="T13" fmla="*/ 20 h 86"/>
                  <a:gd name="T14" fmla="*/ 50 w 1296"/>
                  <a:gd name="T15" fmla="*/ 26 h 86"/>
                  <a:gd name="T16" fmla="*/ 28 w 1296"/>
                  <a:gd name="T17" fmla="*/ 30 h 86"/>
                  <a:gd name="T18" fmla="*/ 12 w 1296"/>
                  <a:gd name="T19" fmla="*/ 34 h 86"/>
                  <a:gd name="T20" fmla="*/ 2 w 1296"/>
                  <a:gd name="T21" fmla="*/ 40 h 86"/>
                  <a:gd name="T22" fmla="*/ 0 w 1296"/>
                  <a:gd name="T23" fmla="*/ 42 h 86"/>
                  <a:gd name="T24" fmla="*/ 0 w 1296"/>
                  <a:gd name="T25" fmla="*/ 44 h 86"/>
                  <a:gd name="T26" fmla="*/ 0 w 1296"/>
                  <a:gd name="T27" fmla="*/ 44 h 86"/>
                  <a:gd name="T28" fmla="*/ 0 w 1296"/>
                  <a:gd name="T29" fmla="*/ 46 h 86"/>
                  <a:gd name="T30" fmla="*/ 2 w 1296"/>
                  <a:gd name="T31" fmla="*/ 48 h 86"/>
                  <a:gd name="T32" fmla="*/ 12 w 1296"/>
                  <a:gd name="T33" fmla="*/ 52 h 86"/>
                  <a:gd name="T34" fmla="*/ 28 w 1296"/>
                  <a:gd name="T35" fmla="*/ 56 h 86"/>
                  <a:gd name="T36" fmla="*/ 50 w 1296"/>
                  <a:gd name="T37" fmla="*/ 60 h 86"/>
                  <a:gd name="T38" fmla="*/ 110 w 1296"/>
                  <a:gd name="T39" fmla="*/ 66 h 86"/>
                  <a:gd name="T40" fmla="*/ 188 w 1296"/>
                  <a:gd name="T41" fmla="*/ 74 h 86"/>
                  <a:gd name="T42" fmla="*/ 284 w 1296"/>
                  <a:gd name="T43" fmla="*/ 78 h 86"/>
                  <a:gd name="T44" fmla="*/ 394 w 1296"/>
                  <a:gd name="T45" fmla="*/ 82 h 86"/>
                  <a:gd name="T46" fmla="*/ 516 w 1296"/>
                  <a:gd name="T47" fmla="*/ 86 h 86"/>
                  <a:gd name="T48" fmla="*/ 646 w 1296"/>
                  <a:gd name="T49" fmla="*/ 86 h 86"/>
                  <a:gd name="T50" fmla="*/ 646 w 1296"/>
                  <a:gd name="T51" fmla="*/ 86 h 86"/>
                  <a:gd name="T52" fmla="*/ 778 w 1296"/>
                  <a:gd name="T53" fmla="*/ 86 h 86"/>
                  <a:gd name="T54" fmla="*/ 900 w 1296"/>
                  <a:gd name="T55" fmla="*/ 82 h 86"/>
                  <a:gd name="T56" fmla="*/ 1010 w 1296"/>
                  <a:gd name="T57" fmla="*/ 78 h 86"/>
                  <a:gd name="T58" fmla="*/ 1108 w 1296"/>
                  <a:gd name="T59" fmla="*/ 74 h 86"/>
                  <a:gd name="T60" fmla="*/ 1186 w 1296"/>
                  <a:gd name="T61" fmla="*/ 66 h 86"/>
                  <a:gd name="T62" fmla="*/ 1246 w 1296"/>
                  <a:gd name="T63" fmla="*/ 60 h 86"/>
                  <a:gd name="T64" fmla="*/ 1268 w 1296"/>
                  <a:gd name="T65" fmla="*/ 56 h 86"/>
                  <a:gd name="T66" fmla="*/ 1284 w 1296"/>
                  <a:gd name="T67" fmla="*/ 52 h 86"/>
                  <a:gd name="T68" fmla="*/ 1294 w 1296"/>
                  <a:gd name="T69" fmla="*/ 48 h 86"/>
                  <a:gd name="T70" fmla="*/ 1296 w 1296"/>
                  <a:gd name="T71" fmla="*/ 46 h 86"/>
                  <a:gd name="T72" fmla="*/ 1296 w 1296"/>
                  <a:gd name="T73" fmla="*/ 44 h 86"/>
                  <a:gd name="T74" fmla="*/ 1296 w 1296"/>
                  <a:gd name="T75" fmla="*/ 44 h 86"/>
                  <a:gd name="T76" fmla="*/ 1296 w 1296"/>
                  <a:gd name="T77" fmla="*/ 42 h 86"/>
                  <a:gd name="T78" fmla="*/ 1294 w 1296"/>
                  <a:gd name="T79" fmla="*/ 40 h 86"/>
                  <a:gd name="T80" fmla="*/ 1284 w 1296"/>
                  <a:gd name="T81" fmla="*/ 34 h 86"/>
                  <a:gd name="T82" fmla="*/ 1268 w 1296"/>
                  <a:gd name="T83" fmla="*/ 30 h 86"/>
                  <a:gd name="T84" fmla="*/ 1246 w 1296"/>
                  <a:gd name="T85" fmla="*/ 26 h 86"/>
                  <a:gd name="T86" fmla="*/ 1186 w 1296"/>
                  <a:gd name="T87" fmla="*/ 20 h 86"/>
                  <a:gd name="T88" fmla="*/ 1108 w 1296"/>
                  <a:gd name="T89" fmla="*/ 12 h 86"/>
                  <a:gd name="T90" fmla="*/ 1010 w 1296"/>
                  <a:gd name="T91" fmla="*/ 8 h 86"/>
                  <a:gd name="T92" fmla="*/ 900 w 1296"/>
                  <a:gd name="T93" fmla="*/ 4 h 86"/>
                  <a:gd name="T94" fmla="*/ 778 w 1296"/>
                  <a:gd name="T95" fmla="*/ 2 h 86"/>
                  <a:gd name="T96" fmla="*/ 646 w 1296"/>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6" h="86">
                    <a:moveTo>
                      <a:pt x="646" y="0"/>
                    </a:moveTo>
                    <a:lnTo>
                      <a:pt x="646" y="0"/>
                    </a:lnTo>
                    <a:lnTo>
                      <a:pt x="516" y="2"/>
                    </a:lnTo>
                    <a:lnTo>
                      <a:pt x="394" y="4"/>
                    </a:lnTo>
                    <a:lnTo>
                      <a:pt x="284" y="8"/>
                    </a:lnTo>
                    <a:lnTo>
                      <a:pt x="188" y="12"/>
                    </a:lnTo>
                    <a:lnTo>
                      <a:pt x="110" y="20"/>
                    </a:lnTo>
                    <a:lnTo>
                      <a:pt x="50" y="26"/>
                    </a:lnTo>
                    <a:lnTo>
                      <a:pt x="28" y="30"/>
                    </a:lnTo>
                    <a:lnTo>
                      <a:pt x="12" y="34"/>
                    </a:lnTo>
                    <a:lnTo>
                      <a:pt x="2" y="40"/>
                    </a:lnTo>
                    <a:lnTo>
                      <a:pt x="0" y="42"/>
                    </a:lnTo>
                    <a:lnTo>
                      <a:pt x="0" y="44"/>
                    </a:lnTo>
                    <a:lnTo>
                      <a:pt x="0" y="46"/>
                    </a:lnTo>
                    <a:lnTo>
                      <a:pt x="2" y="48"/>
                    </a:lnTo>
                    <a:lnTo>
                      <a:pt x="12" y="52"/>
                    </a:lnTo>
                    <a:lnTo>
                      <a:pt x="28" y="56"/>
                    </a:lnTo>
                    <a:lnTo>
                      <a:pt x="50" y="60"/>
                    </a:lnTo>
                    <a:lnTo>
                      <a:pt x="110" y="66"/>
                    </a:lnTo>
                    <a:lnTo>
                      <a:pt x="188" y="74"/>
                    </a:lnTo>
                    <a:lnTo>
                      <a:pt x="284" y="78"/>
                    </a:lnTo>
                    <a:lnTo>
                      <a:pt x="394" y="82"/>
                    </a:lnTo>
                    <a:lnTo>
                      <a:pt x="516" y="86"/>
                    </a:lnTo>
                    <a:lnTo>
                      <a:pt x="646" y="86"/>
                    </a:lnTo>
                    <a:lnTo>
                      <a:pt x="778" y="86"/>
                    </a:lnTo>
                    <a:lnTo>
                      <a:pt x="900" y="82"/>
                    </a:lnTo>
                    <a:lnTo>
                      <a:pt x="1010" y="78"/>
                    </a:lnTo>
                    <a:lnTo>
                      <a:pt x="1108" y="74"/>
                    </a:lnTo>
                    <a:lnTo>
                      <a:pt x="1186" y="66"/>
                    </a:lnTo>
                    <a:lnTo>
                      <a:pt x="1246" y="60"/>
                    </a:lnTo>
                    <a:lnTo>
                      <a:pt x="1268" y="56"/>
                    </a:lnTo>
                    <a:lnTo>
                      <a:pt x="1284" y="52"/>
                    </a:lnTo>
                    <a:lnTo>
                      <a:pt x="1294" y="48"/>
                    </a:lnTo>
                    <a:lnTo>
                      <a:pt x="1296" y="46"/>
                    </a:lnTo>
                    <a:lnTo>
                      <a:pt x="1296" y="44"/>
                    </a:lnTo>
                    <a:lnTo>
                      <a:pt x="1296" y="42"/>
                    </a:lnTo>
                    <a:lnTo>
                      <a:pt x="1294" y="40"/>
                    </a:lnTo>
                    <a:lnTo>
                      <a:pt x="1284" y="34"/>
                    </a:lnTo>
                    <a:lnTo>
                      <a:pt x="1268" y="30"/>
                    </a:lnTo>
                    <a:lnTo>
                      <a:pt x="1246" y="26"/>
                    </a:lnTo>
                    <a:lnTo>
                      <a:pt x="1186" y="20"/>
                    </a:lnTo>
                    <a:lnTo>
                      <a:pt x="1108" y="12"/>
                    </a:lnTo>
                    <a:lnTo>
                      <a:pt x="1010" y="8"/>
                    </a:lnTo>
                    <a:lnTo>
                      <a:pt x="900" y="4"/>
                    </a:lnTo>
                    <a:lnTo>
                      <a:pt x="778" y="2"/>
                    </a:lnTo>
                    <a:lnTo>
                      <a:pt x="6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6" name="Freeform 481"/>
              <p:cNvSpPr>
                <a:spLocks noEditPoints="1" noChangeArrowheads="1"/>
              </p:cNvSpPr>
              <p:nvPr/>
            </p:nvSpPr>
            <p:spPr bwMode="auto">
              <a:xfrm>
                <a:off x="128" y="8"/>
                <a:ext cx="1288" cy="86"/>
              </a:xfrm>
              <a:custGeom>
                <a:avLst/>
                <a:gdLst>
                  <a:gd name="T0" fmla="*/ 642 w 1288"/>
                  <a:gd name="T1" fmla="*/ 86 h 86"/>
                  <a:gd name="T2" fmla="*/ 394 w 1288"/>
                  <a:gd name="T3" fmla="*/ 82 h 86"/>
                  <a:gd name="T4" fmla="*/ 192 w 1288"/>
                  <a:gd name="T5" fmla="*/ 72 h 86"/>
                  <a:gd name="T6" fmla="*/ 56 w 1288"/>
                  <a:gd name="T7" fmla="*/ 60 h 86"/>
                  <a:gd name="T8" fmla="*/ 18 w 1288"/>
                  <a:gd name="T9" fmla="*/ 52 h 86"/>
                  <a:gd name="T10" fmla="*/ 6 w 1288"/>
                  <a:gd name="T11" fmla="*/ 46 h 86"/>
                  <a:gd name="T12" fmla="*/ 6 w 1288"/>
                  <a:gd name="T13" fmla="*/ 44 h 86"/>
                  <a:gd name="T14" fmla="*/ 10 w 1288"/>
                  <a:gd name="T15" fmla="*/ 40 h 86"/>
                  <a:gd name="T16" fmla="*/ 34 w 1288"/>
                  <a:gd name="T17" fmla="*/ 30 h 86"/>
                  <a:gd name="T18" fmla="*/ 114 w 1288"/>
                  <a:gd name="T19" fmla="*/ 20 h 86"/>
                  <a:gd name="T20" fmla="*/ 286 w 1288"/>
                  <a:gd name="T21" fmla="*/ 8 h 86"/>
                  <a:gd name="T22" fmla="*/ 514 w 1288"/>
                  <a:gd name="T23" fmla="*/ 2 h 86"/>
                  <a:gd name="T24" fmla="*/ 642 w 1288"/>
                  <a:gd name="T25" fmla="*/ 2 h 86"/>
                  <a:gd name="T26" fmla="*/ 892 w 1288"/>
                  <a:gd name="T27" fmla="*/ 4 h 86"/>
                  <a:gd name="T28" fmla="*/ 1096 w 1288"/>
                  <a:gd name="T29" fmla="*/ 14 h 86"/>
                  <a:gd name="T30" fmla="*/ 1232 w 1288"/>
                  <a:gd name="T31" fmla="*/ 26 h 86"/>
                  <a:gd name="T32" fmla="*/ 1270 w 1288"/>
                  <a:gd name="T33" fmla="*/ 34 h 86"/>
                  <a:gd name="T34" fmla="*/ 1282 w 1288"/>
                  <a:gd name="T35" fmla="*/ 42 h 86"/>
                  <a:gd name="T36" fmla="*/ 1282 w 1288"/>
                  <a:gd name="T37" fmla="*/ 44 h 86"/>
                  <a:gd name="T38" fmla="*/ 1280 w 1288"/>
                  <a:gd name="T39" fmla="*/ 48 h 86"/>
                  <a:gd name="T40" fmla="*/ 1254 w 1288"/>
                  <a:gd name="T41" fmla="*/ 56 h 86"/>
                  <a:gd name="T42" fmla="*/ 1174 w 1288"/>
                  <a:gd name="T43" fmla="*/ 66 h 86"/>
                  <a:gd name="T44" fmla="*/ 1002 w 1288"/>
                  <a:gd name="T45" fmla="*/ 78 h 86"/>
                  <a:gd name="T46" fmla="*/ 772 w 1288"/>
                  <a:gd name="T47" fmla="*/ 84 h 86"/>
                  <a:gd name="T48" fmla="*/ 642 w 1288"/>
                  <a:gd name="T49" fmla="*/ 0 h 86"/>
                  <a:gd name="T50" fmla="*/ 512 w 1288"/>
                  <a:gd name="T51" fmla="*/ 2 h 86"/>
                  <a:gd name="T52" fmla="*/ 282 w 1288"/>
                  <a:gd name="T53" fmla="*/ 8 h 86"/>
                  <a:gd name="T54" fmla="*/ 110 w 1288"/>
                  <a:gd name="T55" fmla="*/ 20 h 86"/>
                  <a:gd name="T56" fmla="*/ 30 w 1288"/>
                  <a:gd name="T57" fmla="*/ 30 h 86"/>
                  <a:gd name="T58" fmla="*/ 4 w 1288"/>
                  <a:gd name="T59" fmla="*/ 40 h 86"/>
                  <a:gd name="T60" fmla="*/ 0 w 1288"/>
                  <a:gd name="T61" fmla="*/ 44 h 86"/>
                  <a:gd name="T62" fmla="*/ 2 w 1288"/>
                  <a:gd name="T63" fmla="*/ 46 h 86"/>
                  <a:gd name="T64" fmla="*/ 14 w 1288"/>
                  <a:gd name="T65" fmla="*/ 52 h 86"/>
                  <a:gd name="T66" fmla="*/ 50 w 1288"/>
                  <a:gd name="T67" fmla="*/ 60 h 86"/>
                  <a:gd name="T68" fmla="*/ 188 w 1288"/>
                  <a:gd name="T69" fmla="*/ 74 h 86"/>
                  <a:gd name="T70" fmla="*/ 392 w 1288"/>
                  <a:gd name="T71" fmla="*/ 82 h 86"/>
                  <a:gd name="T72" fmla="*/ 642 w 1288"/>
                  <a:gd name="T73" fmla="*/ 86 h 86"/>
                  <a:gd name="T74" fmla="*/ 772 w 1288"/>
                  <a:gd name="T75" fmla="*/ 84 h 86"/>
                  <a:gd name="T76" fmla="*/ 1004 w 1288"/>
                  <a:gd name="T77" fmla="*/ 78 h 86"/>
                  <a:gd name="T78" fmla="*/ 1178 w 1288"/>
                  <a:gd name="T79" fmla="*/ 66 h 86"/>
                  <a:gd name="T80" fmla="*/ 1258 w 1288"/>
                  <a:gd name="T81" fmla="*/ 56 h 86"/>
                  <a:gd name="T82" fmla="*/ 1284 w 1288"/>
                  <a:gd name="T83" fmla="*/ 48 h 86"/>
                  <a:gd name="T84" fmla="*/ 1288 w 1288"/>
                  <a:gd name="T85" fmla="*/ 44 h 86"/>
                  <a:gd name="T86" fmla="*/ 1286 w 1288"/>
                  <a:gd name="T87" fmla="*/ 42 h 86"/>
                  <a:gd name="T88" fmla="*/ 1274 w 1288"/>
                  <a:gd name="T89" fmla="*/ 34 h 86"/>
                  <a:gd name="T90" fmla="*/ 1238 w 1288"/>
                  <a:gd name="T91" fmla="*/ 26 h 86"/>
                  <a:gd name="T92" fmla="*/ 1100 w 1288"/>
                  <a:gd name="T93" fmla="*/ 14 h 86"/>
                  <a:gd name="T94" fmla="*/ 894 w 1288"/>
                  <a:gd name="T95" fmla="*/ 4 h 86"/>
                  <a:gd name="T96" fmla="*/ 642 w 1288"/>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8" h="86">
                    <a:moveTo>
                      <a:pt x="642" y="86"/>
                    </a:moveTo>
                    <a:lnTo>
                      <a:pt x="642" y="86"/>
                    </a:lnTo>
                    <a:lnTo>
                      <a:pt x="514" y="84"/>
                    </a:lnTo>
                    <a:lnTo>
                      <a:pt x="394" y="82"/>
                    </a:lnTo>
                    <a:lnTo>
                      <a:pt x="286" y="78"/>
                    </a:lnTo>
                    <a:lnTo>
                      <a:pt x="192" y="72"/>
                    </a:lnTo>
                    <a:lnTo>
                      <a:pt x="114" y="66"/>
                    </a:lnTo>
                    <a:lnTo>
                      <a:pt x="56" y="60"/>
                    </a:lnTo>
                    <a:lnTo>
                      <a:pt x="34" y="56"/>
                    </a:lnTo>
                    <a:lnTo>
                      <a:pt x="18" y="52"/>
                    </a:lnTo>
                    <a:lnTo>
                      <a:pt x="10" y="48"/>
                    </a:lnTo>
                    <a:lnTo>
                      <a:pt x="6" y="46"/>
                    </a:lnTo>
                    <a:lnTo>
                      <a:pt x="6" y="44"/>
                    </a:lnTo>
                    <a:lnTo>
                      <a:pt x="6" y="42"/>
                    </a:lnTo>
                    <a:lnTo>
                      <a:pt x="10" y="40"/>
                    </a:lnTo>
                    <a:lnTo>
                      <a:pt x="18" y="34"/>
                    </a:lnTo>
                    <a:lnTo>
                      <a:pt x="34" y="30"/>
                    </a:lnTo>
                    <a:lnTo>
                      <a:pt x="56" y="26"/>
                    </a:lnTo>
                    <a:lnTo>
                      <a:pt x="114" y="20"/>
                    </a:lnTo>
                    <a:lnTo>
                      <a:pt x="192" y="14"/>
                    </a:lnTo>
                    <a:lnTo>
                      <a:pt x="286" y="8"/>
                    </a:lnTo>
                    <a:lnTo>
                      <a:pt x="394" y="4"/>
                    </a:lnTo>
                    <a:lnTo>
                      <a:pt x="514" y="2"/>
                    </a:lnTo>
                    <a:lnTo>
                      <a:pt x="642" y="2"/>
                    </a:lnTo>
                    <a:lnTo>
                      <a:pt x="772" y="2"/>
                    </a:lnTo>
                    <a:lnTo>
                      <a:pt x="892" y="4"/>
                    </a:lnTo>
                    <a:lnTo>
                      <a:pt x="1002" y="8"/>
                    </a:lnTo>
                    <a:lnTo>
                      <a:pt x="1096" y="14"/>
                    </a:lnTo>
                    <a:lnTo>
                      <a:pt x="1174" y="20"/>
                    </a:lnTo>
                    <a:lnTo>
                      <a:pt x="1232" y="26"/>
                    </a:lnTo>
                    <a:lnTo>
                      <a:pt x="1254" y="30"/>
                    </a:lnTo>
                    <a:lnTo>
                      <a:pt x="1270" y="34"/>
                    </a:lnTo>
                    <a:lnTo>
                      <a:pt x="1280" y="40"/>
                    </a:lnTo>
                    <a:lnTo>
                      <a:pt x="1282" y="42"/>
                    </a:lnTo>
                    <a:lnTo>
                      <a:pt x="1282" y="44"/>
                    </a:lnTo>
                    <a:lnTo>
                      <a:pt x="1282" y="46"/>
                    </a:lnTo>
                    <a:lnTo>
                      <a:pt x="1280" y="48"/>
                    </a:lnTo>
                    <a:lnTo>
                      <a:pt x="1270" y="52"/>
                    </a:lnTo>
                    <a:lnTo>
                      <a:pt x="1254" y="56"/>
                    </a:lnTo>
                    <a:lnTo>
                      <a:pt x="1232" y="60"/>
                    </a:lnTo>
                    <a:lnTo>
                      <a:pt x="1174" y="66"/>
                    </a:lnTo>
                    <a:lnTo>
                      <a:pt x="1096" y="72"/>
                    </a:lnTo>
                    <a:lnTo>
                      <a:pt x="1002" y="78"/>
                    </a:lnTo>
                    <a:lnTo>
                      <a:pt x="892" y="82"/>
                    </a:lnTo>
                    <a:lnTo>
                      <a:pt x="772" y="84"/>
                    </a:lnTo>
                    <a:lnTo>
                      <a:pt x="642" y="86"/>
                    </a:lnTo>
                    <a:close/>
                    <a:moveTo>
                      <a:pt x="642" y="0"/>
                    </a:moveTo>
                    <a:lnTo>
                      <a:pt x="642" y="0"/>
                    </a:lnTo>
                    <a:lnTo>
                      <a:pt x="512" y="2"/>
                    </a:lnTo>
                    <a:lnTo>
                      <a:pt x="392" y="4"/>
                    </a:lnTo>
                    <a:lnTo>
                      <a:pt x="282" y="8"/>
                    </a:lnTo>
                    <a:lnTo>
                      <a:pt x="188" y="14"/>
                    </a:lnTo>
                    <a:lnTo>
                      <a:pt x="110" y="20"/>
                    </a:lnTo>
                    <a:lnTo>
                      <a:pt x="50" y="26"/>
                    </a:lnTo>
                    <a:lnTo>
                      <a:pt x="30" y="30"/>
                    </a:lnTo>
                    <a:lnTo>
                      <a:pt x="14" y="34"/>
                    </a:lnTo>
                    <a:lnTo>
                      <a:pt x="4" y="40"/>
                    </a:lnTo>
                    <a:lnTo>
                      <a:pt x="2" y="42"/>
                    </a:lnTo>
                    <a:lnTo>
                      <a:pt x="0" y="44"/>
                    </a:lnTo>
                    <a:lnTo>
                      <a:pt x="2" y="46"/>
                    </a:lnTo>
                    <a:lnTo>
                      <a:pt x="4" y="48"/>
                    </a:lnTo>
                    <a:lnTo>
                      <a:pt x="14" y="52"/>
                    </a:lnTo>
                    <a:lnTo>
                      <a:pt x="30" y="56"/>
                    </a:lnTo>
                    <a:lnTo>
                      <a:pt x="50" y="60"/>
                    </a:lnTo>
                    <a:lnTo>
                      <a:pt x="110" y="66"/>
                    </a:lnTo>
                    <a:lnTo>
                      <a:pt x="188" y="74"/>
                    </a:lnTo>
                    <a:lnTo>
                      <a:pt x="282" y="78"/>
                    </a:lnTo>
                    <a:lnTo>
                      <a:pt x="392" y="82"/>
                    </a:lnTo>
                    <a:lnTo>
                      <a:pt x="512" y="84"/>
                    </a:lnTo>
                    <a:lnTo>
                      <a:pt x="642" y="86"/>
                    </a:lnTo>
                    <a:lnTo>
                      <a:pt x="772" y="84"/>
                    </a:lnTo>
                    <a:lnTo>
                      <a:pt x="894" y="82"/>
                    </a:lnTo>
                    <a:lnTo>
                      <a:pt x="1004" y="78"/>
                    </a:lnTo>
                    <a:lnTo>
                      <a:pt x="1100" y="74"/>
                    </a:lnTo>
                    <a:lnTo>
                      <a:pt x="1178" y="66"/>
                    </a:lnTo>
                    <a:lnTo>
                      <a:pt x="1238" y="60"/>
                    </a:lnTo>
                    <a:lnTo>
                      <a:pt x="1258" y="56"/>
                    </a:lnTo>
                    <a:lnTo>
                      <a:pt x="1274" y="52"/>
                    </a:lnTo>
                    <a:lnTo>
                      <a:pt x="1284" y="48"/>
                    </a:lnTo>
                    <a:lnTo>
                      <a:pt x="1286" y="46"/>
                    </a:lnTo>
                    <a:lnTo>
                      <a:pt x="1288" y="44"/>
                    </a:lnTo>
                    <a:lnTo>
                      <a:pt x="1286" y="42"/>
                    </a:lnTo>
                    <a:lnTo>
                      <a:pt x="1284" y="40"/>
                    </a:lnTo>
                    <a:lnTo>
                      <a:pt x="1274" y="34"/>
                    </a:lnTo>
                    <a:lnTo>
                      <a:pt x="1258" y="30"/>
                    </a:lnTo>
                    <a:lnTo>
                      <a:pt x="1238" y="26"/>
                    </a:lnTo>
                    <a:lnTo>
                      <a:pt x="1178" y="20"/>
                    </a:lnTo>
                    <a:lnTo>
                      <a:pt x="1100" y="14"/>
                    </a:lnTo>
                    <a:lnTo>
                      <a:pt x="1004" y="8"/>
                    </a:lnTo>
                    <a:lnTo>
                      <a:pt x="894" y="4"/>
                    </a:lnTo>
                    <a:lnTo>
                      <a:pt x="772" y="2"/>
                    </a:lnTo>
                    <a:lnTo>
                      <a:pt x="642" y="0"/>
                    </a:lnTo>
                    <a:close/>
                  </a:path>
                </a:pathLst>
              </a:custGeom>
              <a:solidFill>
                <a:srgbClr val="B9B4B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7" name="Freeform 482"/>
              <p:cNvSpPr>
                <a:spLocks noChangeArrowheads="1"/>
              </p:cNvSpPr>
              <p:nvPr/>
            </p:nvSpPr>
            <p:spPr bwMode="auto">
              <a:xfrm>
                <a:off x="134" y="10"/>
                <a:ext cx="1276" cy="84"/>
              </a:xfrm>
              <a:custGeom>
                <a:avLst/>
                <a:gdLst>
                  <a:gd name="T0" fmla="*/ 636 w 1276"/>
                  <a:gd name="T1" fmla="*/ 84 h 84"/>
                  <a:gd name="T2" fmla="*/ 636 w 1276"/>
                  <a:gd name="T3" fmla="*/ 84 h 84"/>
                  <a:gd name="T4" fmla="*/ 508 w 1276"/>
                  <a:gd name="T5" fmla="*/ 82 h 84"/>
                  <a:gd name="T6" fmla="*/ 388 w 1276"/>
                  <a:gd name="T7" fmla="*/ 80 h 84"/>
                  <a:gd name="T8" fmla="*/ 280 w 1276"/>
                  <a:gd name="T9" fmla="*/ 76 h 84"/>
                  <a:gd name="T10" fmla="*/ 186 w 1276"/>
                  <a:gd name="T11" fmla="*/ 70 h 84"/>
                  <a:gd name="T12" fmla="*/ 108 w 1276"/>
                  <a:gd name="T13" fmla="*/ 64 h 84"/>
                  <a:gd name="T14" fmla="*/ 50 w 1276"/>
                  <a:gd name="T15" fmla="*/ 58 h 84"/>
                  <a:gd name="T16" fmla="*/ 28 w 1276"/>
                  <a:gd name="T17" fmla="*/ 54 h 84"/>
                  <a:gd name="T18" fmla="*/ 12 w 1276"/>
                  <a:gd name="T19" fmla="*/ 50 h 84"/>
                  <a:gd name="T20" fmla="*/ 4 w 1276"/>
                  <a:gd name="T21" fmla="*/ 46 h 84"/>
                  <a:gd name="T22" fmla="*/ 0 w 1276"/>
                  <a:gd name="T23" fmla="*/ 44 h 84"/>
                  <a:gd name="T24" fmla="*/ 0 w 1276"/>
                  <a:gd name="T25" fmla="*/ 42 h 84"/>
                  <a:gd name="T26" fmla="*/ 0 w 1276"/>
                  <a:gd name="T27" fmla="*/ 42 h 84"/>
                  <a:gd name="T28" fmla="*/ 0 w 1276"/>
                  <a:gd name="T29" fmla="*/ 40 h 84"/>
                  <a:gd name="T30" fmla="*/ 4 w 1276"/>
                  <a:gd name="T31" fmla="*/ 38 h 84"/>
                  <a:gd name="T32" fmla="*/ 12 w 1276"/>
                  <a:gd name="T33" fmla="*/ 32 h 84"/>
                  <a:gd name="T34" fmla="*/ 28 w 1276"/>
                  <a:gd name="T35" fmla="*/ 28 h 84"/>
                  <a:gd name="T36" fmla="*/ 50 w 1276"/>
                  <a:gd name="T37" fmla="*/ 24 h 84"/>
                  <a:gd name="T38" fmla="*/ 108 w 1276"/>
                  <a:gd name="T39" fmla="*/ 18 h 84"/>
                  <a:gd name="T40" fmla="*/ 186 w 1276"/>
                  <a:gd name="T41" fmla="*/ 12 h 84"/>
                  <a:gd name="T42" fmla="*/ 280 w 1276"/>
                  <a:gd name="T43" fmla="*/ 6 h 84"/>
                  <a:gd name="T44" fmla="*/ 388 w 1276"/>
                  <a:gd name="T45" fmla="*/ 2 h 84"/>
                  <a:gd name="T46" fmla="*/ 508 w 1276"/>
                  <a:gd name="T47" fmla="*/ 0 h 84"/>
                  <a:gd name="T48" fmla="*/ 636 w 1276"/>
                  <a:gd name="T49" fmla="*/ 0 h 84"/>
                  <a:gd name="T50" fmla="*/ 636 w 1276"/>
                  <a:gd name="T51" fmla="*/ 0 h 84"/>
                  <a:gd name="T52" fmla="*/ 766 w 1276"/>
                  <a:gd name="T53" fmla="*/ 0 h 84"/>
                  <a:gd name="T54" fmla="*/ 886 w 1276"/>
                  <a:gd name="T55" fmla="*/ 2 h 84"/>
                  <a:gd name="T56" fmla="*/ 996 w 1276"/>
                  <a:gd name="T57" fmla="*/ 6 h 84"/>
                  <a:gd name="T58" fmla="*/ 1090 w 1276"/>
                  <a:gd name="T59" fmla="*/ 12 h 84"/>
                  <a:gd name="T60" fmla="*/ 1168 w 1276"/>
                  <a:gd name="T61" fmla="*/ 18 h 84"/>
                  <a:gd name="T62" fmla="*/ 1226 w 1276"/>
                  <a:gd name="T63" fmla="*/ 24 h 84"/>
                  <a:gd name="T64" fmla="*/ 1248 w 1276"/>
                  <a:gd name="T65" fmla="*/ 28 h 84"/>
                  <a:gd name="T66" fmla="*/ 1264 w 1276"/>
                  <a:gd name="T67" fmla="*/ 32 h 84"/>
                  <a:gd name="T68" fmla="*/ 1274 w 1276"/>
                  <a:gd name="T69" fmla="*/ 38 h 84"/>
                  <a:gd name="T70" fmla="*/ 1276 w 1276"/>
                  <a:gd name="T71" fmla="*/ 40 h 84"/>
                  <a:gd name="T72" fmla="*/ 1276 w 1276"/>
                  <a:gd name="T73" fmla="*/ 42 h 84"/>
                  <a:gd name="T74" fmla="*/ 1276 w 1276"/>
                  <a:gd name="T75" fmla="*/ 42 h 84"/>
                  <a:gd name="T76" fmla="*/ 1276 w 1276"/>
                  <a:gd name="T77" fmla="*/ 44 h 84"/>
                  <a:gd name="T78" fmla="*/ 1274 w 1276"/>
                  <a:gd name="T79" fmla="*/ 46 h 84"/>
                  <a:gd name="T80" fmla="*/ 1264 w 1276"/>
                  <a:gd name="T81" fmla="*/ 50 h 84"/>
                  <a:gd name="T82" fmla="*/ 1248 w 1276"/>
                  <a:gd name="T83" fmla="*/ 54 h 84"/>
                  <a:gd name="T84" fmla="*/ 1226 w 1276"/>
                  <a:gd name="T85" fmla="*/ 58 h 84"/>
                  <a:gd name="T86" fmla="*/ 1168 w 1276"/>
                  <a:gd name="T87" fmla="*/ 64 h 84"/>
                  <a:gd name="T88" fmla="*/ 1090 w 1276"/>
                  <a:gd name="T89" fmla="*/ 70 h 84"/>
                  <a:gd name="T90" fmla="*/ 996 w 1276"/>
                  <a:gd name="T91" fmla="*/ 76 h 84"/>
                  <a:gd name="T92" fmla="*/ 886 w 1276"/>
                  <a:gd name="T93" fmla="*/ 80 h 84"/>
                  <a:gd name="T94" fmla="*/ 766 w 1276"/>
                  <a:gd name="T95" fmla="*/ 82 h 84"/>
                  <a:gd name="T96" fmla="*/ 636 w 1276"/>
                  <a:gd name="T9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84">
                    <a:moveTo>
                      <a:pt x="636" y="84"/>
                    </a:moveTo>
                    <a:lnTo>
                      <a:pt x="636" y="84"/>
                    </a:lnTo>
                    <a:lnTo>
                      <a:pt x="508" y="82"/>
                    </a:lnTo>
                    <a:lnTo>
                      <a:pt x="388" y="80"/>
                    </a:lnTo>
                    <a:lnTo>
                      <a:pt x="280" y="76"/>
                    </a:lnTo>
                    <a:lnTo>
                      <a:pt x="186" y="70"/>
                    </a:lnTo>
                    <a:lnTo>
                      <a:pt x="108" y="64"/>
                    </a:lnTo>
                    <a:lnTo>
                      <a:pt x="50" y="58"/>
                    </a:lnTo>
                    <a:lnTo>
                      <a:pt x="28" y="54"/>
                    </a:lnTo>
                    <a:lnTo>
                      <a:pt x="12" y="50"/>
                    </a:lnTo>
                    <a:lnTo>
                      <a:pt x="4" y="46"/>
                    </a:lnTo>
                    <a:lnTo>
                      <a:pt x="0" y="44"/>
                    </a:lnTo>
                    <a:lnTo>
                      <a:pt x="0" y="42"/>
                    </a:lnTo>
                    <a:lnTo>
                      <a:pt x="0" y="40"/>
                    </a:lnTo>
                    <a:lnTo>
                      <a:pt x="4" y="38"/>
                    </a:lnTo>
                    <a:lnTo>
                      <a:pt x="12" y="32"/>
                    </a:lnTo>
                    <a:lnTo>
                      <a:pt x="28" y="28"/>
                    </a:lnTo>
                    <a:lnTo>
                      <a:pt x="50" y="24"/>
                    </a:lnTo>
                    <a:lnTo>
                      <a:pt x="108" y="18"/>
                    </a:lnTo>
                    <a:lnTo>
                      <a:pt x="186" y="12"/>
                    </a:lnTo>
                    <a:lnTo>
                      <a:pt x="280" y="6"/>
                    </a:lnTo>
                    <a:lnTo>
                      <a:pt x="388" y="2"/>
                    </a:lnTo>
                    <a:lnTo>
                      <a:pt x="508" y="0"/>
                    </a:lnTo>
                    <a:lnTo>
                      <a:pt x="636" y="0"/>
                    </a:lnTo>
                    <a:lnTo>
                      <a:pt x="766" y="0"/>
                    </a:lnTo>
                    <a:lnTo>
                      <a:pt x="886" y="2"/>
                    </a:lnTo>
                    <a:lnTo>
                      <a:pt x="996" y="6"/>
                    </a:lnTo>
                    <a:lnTo>
                      <a:pt x="1090" y="12"/>
                    </a:lnTo>
                    <a:lnTo>
                      <a:pt x="1168" y="18"/>
                    </a:lnTo>
                    <a:lnTo>
                      <a:pt x="1226" y="24"/>
                    </a:lnTo>
                    <a:lnTo>
                      <a:pt x="1248" y="28"/>
                    </a:lnTo>
                    <a:lnTo>
                      <a:pt x="1264" y="32"/>
                    </a:lnTo>
                    <a:lnTo>
                      <a:pt x="1274" y="38"/>
                    </a:lnTo>
                    <a:lnTo>
                      <a:pt x="1276" y="40"/>
                    </a:lnTo>
                    <a:lnTo>
                      <a:pt x="1276" y="42"/>
                    </a:lnTo>
                    <a:lnTo>
                      <a:pt x="1276" y="44"/>
                    </a:lnTo>
                    <a:lnTo>
                      <a:pt x="1274" y="46"/>
                    </a:lnTo>
                    <a:lnTo>
                      <a:pt x="1264" y="50"/>
                    </a:lnTo>
                    <a:lnTo>
                      <a:pt x="1248" y="54"/>
                    </a:lnTo>
                    <a:lnTo>
                      <a:pt x="1226" y="58"/>
                    </a:lnTo>
                    <a:lnTo>
                      <a:pt x="1168" y="64"/>
                    </a:lnTo>
                    <a:lnTo>
                      <a:pt x="1090" y="70"/>
                    </a:lnTo>
                    <a:lnTo>
                      <a:pt x="996" y="76"/>
                    </a:lnTo>
                    <a:lnTo>
                      <a:pt x="886" y="80"/>
                    </a:lnTo>
                    <a:lnTo>
                      <a:pt x="766" y="82"/>
                    </a:lnTo>
                    <a:lnTo>
                      <a:pt x="636"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8" name="Freeform 483"/>
              <p:cNvSpPr>
                <a:spLocks noChangeArrowheads="1"/>
              </p:cNvSpPr>
              <p:nvPr/>
            </p:nvSpPr>
            <p:spPr bwMode="auto">
              <a:xfrm>
                <a:off x="128" y="8"/>
                <a:ext cx="1288" cy="86"/>
              </a:xfrm>
              <a:custGeom>
                <a:avLst/>
                <a:gdLst>
                  <a:gd name="T0" fmla="*/ 642 w 1288"/>
                  <a:gd name="T1" fmla="*/ 0 h 86"/>
                  <a:gd name="T2" fmla="*/ 642 w 1288"/>
                  <a:gd name="T3" fmla="*/ 0 h 86"/>
                  <a:gd name="T4" fmla="*/ 512 w 1288"/>
                  <a:gd name="T5" fmla="*/ 2 h 86"/>
                  <a:gd name="T6" fmla="*/ 392 w 1288"/>
                  <a:gd name="T7" fmla="*/ 4 h 86"/>
                  <a:gd name="T8" fmla="*/ 282 w 1288"/>
                  <a:gd name="T9" fmla="*/ 8 h 86"/>
                  <a:gd name="T10" fmla="*/ 188 w 1288"/>
                  <a:gd name="T11" fmla="*/ 14 h 86"/>
                  <a:gd name="T12" fmla="*/ 110 w 1288"/>
                  <a:gd name="T13" fmla="*/ 20 h 86"/>
                  <a:gd name="T14" fmla="*/ 50 w 1288"/>
                  <a:gd name="T15" fmla="*/ 26 h 86"/>
                  <a:gd name="T16" fmla="*/ 30 w 1288"/>
                  <a:gd name="T17" fmla="*/ 30 h 86"/>
                  <a:gd name="T18" fmla="*/ 14 w 1288"/>
                  <a:gd name="T19" fmla="*/ 34 h 86"/>
                  <a:gd name="T20" fmla="*/ 4 w 1288"/>
                  <a:gd name="T21" fmla="*/ 40 h 86"/>
                  <a:gd name="T22" fmla="*/ 2 w 1288"/>
                  <a:gd name="T23" fmla="*/ 42 h 86"/>
                  <a:gd name="T24" fmla="*/ 0 w 1288"/>
                  <a:gd name="T25" fmla="*/ 44 h 86"/>
                  <a:gd name="T26" fmla="*/ 0 w 1288"/>
                  <a:gd name="T27" fmla="*/ 44 h 86"/>
                  <a:gd name="T28" fmla="*/ 2 w 1288"/>
                  <a:gd name="T29" fmla="*/ 46 h 86"/>
                  <a:gd name="T30" fmla="*/ 4 w 1288"/>
                  <a:gd name="T31" fmla="*/ 48 h 86"/>
                  <a:gd name="T32" fmla="*/ 14 w 1288"/>
                  <a:gd name="T33" fmla="*/ 52 h 86"/>
                  <a:gd name="T34" fmla="*/ 30 w 1288"/>
                  <a:gd name="T35" fmla="*/ 56 h 86"/>
                  <a:gd name="T36" fmla="*/ 50 w 1288"/>
                  <a:gd name="T37" fmla="*/ 60 h 86"/>
                  <a:gd name="T38" fmla="*/ 110 w 1288"/>
                  <a:gd name="T39" fmla="*/ 66 h 86"/>
                  <a:gd name="T40" fmla="*/ 188 w 1288"/>
                  <a:gd name="T41" fmla="*/ 74 h 86"/>
                  <a:gd name="T42" fmla="*/ 282 w 1288"/>
                  <a:gd name="T43" fmla="*/ 78 h 86"/>
                  <a:gd name="T44" fmla="*/ 392 w 1288"/>
                  <a:gd name="T45" fmla="*/ 82 h 86"/>
                  <a:gd name="T46" fmla="*/ 512 w 1288"/>
                  <a:gd name="T47" fmla="*/ 84 h 86"/>
                  <a:gd name="T48" fmla="*/ 642 w 1288"/>
                  <a:gd name="T49" fmla="*/ 86 h 86"/>
                  <a:gd name="T50" fmla="*/ 642 w 1288"/>
                  <a:gd name="T51" fmla="*/ 86 h 86"/>
                  <a:gd name="T52" fmla="*/ 772 w 1288"/>
                  <a:gd name="T53" fmla="*/ 84 h 86"/>
                  <a:gd name="T54" fmla="*/ 894 w 1288"/>
                  <a:gd name="T55" fmla="*/ 82 h 86"/>
                  <a:gd name="T56" fmla="*/ 1004 w 1288"/>
                  <a:gd name="T57" fmla="*/ 78 h 86"/>
                  <a:gd name="T58" fmla="*/ 1100 w 1288"/>
                  <a:gd name="T59" fmla="*/ 74 h 86"/>
                  <a:gd name="T60" fmla="*/ 1178 w 1288"/>
                  <a:gd name="T61" fmla="*/ 66 h 86"/>
                  <a:gd name="T62" fmla="*/ 1238 w 1288"/>
                  <a:gd name="T63" fmla="*/ 60 h 86"/>
                  <a:gd name="T64" fmla="*/ 1258 w 1288"/>
                  <a:gd name="T65" fmla="*/ 56 h 86"/>
                  <a:gd name="T66" fmla="*/ 1274 w 1288"/>
                  <a:gd name="T67" fmla="*/ 52 h 86"/>
                  <a:gd name="T68" fmla="*/ 1284 w 1288"/>
                  <a:gd name="T69" fmla="*/ 48 h 86"/>
                  <a:gd name="T70" fmla="*/ 1286 w 1288"/>
                  <a:gd name="T71" fmla="*/ 46 h 86"/>
                  <a:gd name="T72" fmla="*/ 1288 w 1288"/>
                  <a:gd name="T73" fmla="*/ 44 h 86"/>
                  <a:gd name="T74" fmla="*/ 1288 w 1288"/>
                  <a:gd name="T75" fmla="*/ 44 h 86"/>
                  <a:gd name="T76" fmla="*/ 1286 w 1288"/>
                  <a:gd name="T77" fmla="*/ 42 h 86"/>
                  <a:gd name="T78" fmla="*/ 1284 w 1288"/>
                  <a:gd name="T79" fmla="*/ 40 h 86"/>
                  <a:gd name="T80" fmla="*/ 1274 w 1288"/>
                  <a:gd name="T81" fmla="*/ 34 h 86"/>
                  <a:gd name="T82" fmla="*/ 1258 w 1288"/>
                  <a:gd name="T83" fmla="*/ 30 h 86"/>
                  <a:gd name="T84" fmla="*/ 1238 w 1288"/>
                  <a:gd name="T85" fmla="*/ 26 h 86"/>
                  <a:gd name="T86" fmla="*/ 1178 w 1288"/>
                  <a:gd name="T87" fmla="*/ 20 h 86"/>
                  <a:gd name="T88" fmla="*/ 1100 w 1288"/>
                  <a:gd name="T89" fmla="*/ 14 h 86"/>
                  <a:gd name="T90" fmla="*/ 1004 w 1288"/>
                  <a:gd name="T91" fmla="*/ 8 h 86"/>
                  <a:gd name="T92" fmla="*/ 894 w 1288"/>
                  <a:gd name="T93" fmla="*/ 4 h 86"/>
                  <a:gd name="T94" fmla="*/ 772 w 1288"/>
                  <a:gd name="T95" fmla="*/ 2 h 86"/>
                  <a:gd name="T96" fmla="*/ 642 w 1288"/>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8" h="86">
                    <a:moveTo>
                      <a:pt x="642" y="0"/>
                    </a:moveTo>
                    <a:lnTo>
                      <a:pt x="642" y="0"/>
                    </a:lnTo>
                    <a:lnTo>
                      <a:pt x="512" y="2"/>
                    </a:lnTo>
                    <a:lnTo>
                      <a:pt x="392" y="4"/>
                    </a:lnTo>
                    <a:lnTo>
                      <a:pt x="282" y="8"/>
                    </a:lnTo>
                    <a:lnTo>
                      <a:pt x="188" y="14"/>
                    </a:lnTo>
                    <a:lnTo>
                      <a:pt x="110" y="20"/>
                    </a:lnTo>
                    <a:lnTo>
                      <a:pt x="50" y="26"/>
                    </a:lnTo>
                    <a:lnTo>
                      <a:pt x="30" y="30"/>
                    </a:lnTo>
                    <a:lnTo>
                      <a:pt x="14" y="34"/>
                    </a:lnTo>
                    <a:lnTo>
                      <a:pt x="4" y="40"/>
                    </a:lnTo>
                    <a:lnTo>
                      <a:pt x="2" y="42"/>
                    </a:lnTo>
                    <a:lnTo>
                      <a:pt x="0" y="44"/>
                    </a:lnTo>
                    <a:lnTo>
                      <a:pt x="2" y="46"/>
                    </a:lnTo>
                    <a:lnTo>
                      <a:pt x="4" y="48"/>
                    </a:lnTo>
                    <a:lnTo>
                      <a:pt x="14" y="52"/>
                    </a:lnTo>
                    <a:lnTo>
                      <a:pt x="30" y="56"/>
                    </a:lnTo>
                    <a:lnTo>
                      <a:pt x="50" y="60"/>
                    </a:lnTo>
                    <a:lnTo>
                      <a:pt x="110" y="66"/>
                    </a:lnTo>
                    <a:lnTo>
                      <a:pt x="188" y="74"/>
                    </a:lnTo>
                    <a:lnTo>
                      <a:pt x="282" y="78"/>
                    </a:lnTo>
                    <a:lnTo>
                      <a:pt x="392" y="82"/>
                    </a:lnTo>
                    <a:lnTo>
                      <a:pt x="512" y="84"/>
                    </a:lnTo>
                    <a:lnTo>
                      <a:pt x="642" y="86"/>
                    </a:lnTo>
                    <a:lnTo>
                      <a:pt x="772" y="84"/>
                    </a:lnTo>
                    <a:lnTo>
                      <a:pt x="894" y="82"/>
                    </a:lnTo>
                    <a:lnTo>
                      <a:pt x="1004" y="78"/>
                    </a:lnTo>
                    <a:lnTo>
                      <a:pt x="1100" y="74"/>
                    </a:lnTo>
                    <a:lnTo>
                      <a:pt x="1178" y="66"/>
                    </a:lnTo>
                    <a:lnTo>
                      <a:pt x="1238" y="60"/>
                    </a:lnTo>
                    <a:lnTo>
                      <a:pt x="1258" y="56"/>
                    </a:lnTo>
                    <a:lnTo>
                      <a:pt x="1274" y="52"/>
                    </a:lnTo>
                    <a:lnTo>
                      <a:pt x="1284" y="48"/>
                    </a:lnTo>
                    <a:lnTo>
                      <a:pt x="1286" y="46"/>
                    </a:lnTo>
                    <a:lnTo>
                      <a:pt x="1288" y="44"/>
                    </a:lnTo>
                    <a:lnTo>
                      <a:pt x="1286" y="42"/>
                    </a:lnTo>
                    <a:lnTo>
                      <a:pt x="1284" y="40"/>
                    </a:lnTo>
                    <a:lnTo>
                      <a:pt x="1274" y="34"/>
                    </a:lnTo>
                    <a:lnTo>
                      <a:pt x="1258" y="30"/>
                    </a:lnTo>
                    <a:lnTo>
                      <a:pt x="1238" y="26"/>
                    </a:lnTo>
                    <a:lnTo>
                      <a:pt x="1178" y="20"/>
                    </a:lnTo>
                    <a:lnTo>
                      <a:pt x="1100" y="14"/>
                    </a:lnTo>
                    <a:lnTo>
                      <a:pt x="1004" y="8"/>
                    </a:lnTo>
                    <a:lnTo>
                      <a:pt x="894" y="4"/>
                    </a:lnTo>
                    <a:lnTo>
                      <a:pt x="772" y="2"/>
                    </a:lnTo>
                    <a:lnTo>
                      <a:pt x="6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79" name="Freeform 484"/>
              <p:cNvSpPr>
                <a:spLocks noEditPoints="1" noChangeArrowheads="1"/>
              </p:cNvSpPr>
              <p:nvPr/>
            </p:nvSpPr>
            <p:spPr bwMode="auto">
              <a:xfrm>
                <a:off x="134" y="10"/>
                <a:ext cx="1276" cy="84"/>
              </a:xfrm>
              <a:custGeom>
                <a:avLst/>
                <a:gdLst>
                  <a:gd name="T0" fmla="*/ 636 w 1276"/>
                  <a:gd name="T1" fmla="*/ 84 h 84"/>
                  <a:gd name="T2" fmla="*/ 390 w 1276"/>
                  <a:gd name="T3" fmla="*/ 80 h 84"/>
                  <a:gd name="T4" fmla="*/ 190 w 1276"/>
                  <a:gd name="T5" fmla="*/ 70 h 84"/>
                  <a:gd name="T6" fmla="*/ 54 w 1276"/>
                  <a:gd name="T7" fmla="*/ 58 h 84"/>
                  <a:gd name="T8" fmla="*/ 18 w 1276"/>
                  <a:gd name="T9" fmla="*/ 50 h 84"/>
                  <a:gd name="T10" fmla="*/ 6 w 1276"/>
                  <a:gd name="T11" fmla="*/ 44 h 84"/>
                  <a:gd name="T12" fmla="*/ 4 w 1276"/>
                  <a:gd name="T13" fmla="*/ 42 h 84"/>
                  <a:gd name="T14" fmla="*/ 8 w 1276"/>
                  <a:gd name="T15" fmla="*/ 38 h 84"/>
                  <a:gd name="T16" fmla="*/ 34 w 1276"/>
                  <a:gd name="T17" fmla="*/ 28 h 84"/>
                  <a:gd name="T18" fmla="*/ 112 w 1276"/>
                  <a:gd name="T19" fmla="*/ 18 h 84"/>
                  <a:gd name="T20" fmla="*/ 282 w 1276"/>
                  <a:gd name="T21" fmla="*/ 6 h 84"/>
                  <a:gd name="T22" fmla="*/ 508 w 1276"/>
                  <a:gd name="T23" fmla="*/ 0 h 84"/>
                  <a:gd name="T24" fmla="*/ 636 w 1276"/>
                  <a:gd name="T25" fmla="*/ 0 h 84"/>
                  <a:gd name="T26" fmla="*/ 884 w 1276"/>
                  <a:gd name="T27" fmla="*/ 2 h 84"/>
                  <a:gd name="T28" fmla="*/ 1086 w 1276"/>
                  <a:gd name="T29" fmla="*/ 12 h 84"/>
                  <a:gd name="T30" fmla="*/ 1222 w 1276"/>
                  <a:gd name="T31" fmla="*/ 24 h 84"/>
                  <a:gd name="T32" fmla="*/ 1258 w 1276"/>
                  <a:gd name="T33" fmla="*/ 32 h 84"/>
                  <a:gd name="T34" fmla="*/ 1270 w 1276"/>
                  <a:gd name="T35" fmla="*/ 40 h 84"/>
                  <a:gd name="T36" fmla="*/ 1272 w 1276"/>
                  <a:gd name="T37" fmla="*/ 42 h 84"/>
                  <a:gd name="T38" fmla="*/ 1268 w 1276"/>
                  <a:gd name="T39" fmla="*/ 46 h 84"/>
                  <a:gd name="T40" fmla="*/ 1244 w 1276"/>
                  <a:gd name="T41" fmla="*/ 54 h 84"/>
                  <a:gd name="T42" fmla="*/ 1164 w 1276"/>
                  <a:gd name="T43" fmla="*/ 64 h 84"/>
                  <a:gd name="T44" fmla="*/ 992 w 1276"/>
                  <a:gd name="T45" fmla="*/ 76 h 84"/>
                  <a:gd name="T46" fmla="*/ 764 w 1276"/>
                  <a:gd name="T47" fmla="*/ 82 h 84"/>
                  <a:gd name="T48" fmla="*/ 636 w 1276"/>
                  <a:gd name="T49" fmla="*/ 0 h 84"/>
                  <a:gd name="T50" fmla="*/ 508 w 1276"/>
                  <a:gd name="T51" fmla="*/ 0 h 84"/>
                  <a:gd name="T52" fmla="*/ 280 w 1276"/>
                  <a:gd name="T53" fmla="*/ 6 h 84"/>
                  <a:gd name="T54" fmla="*/ 108 w 1276"/>
                  <a:gd name="T55" fmla="*/ 18 h 84"/>
                  <a:gd name="T56" fmla="*/ 28 w 1276"/>
                  <a:gd name="T57" fmla="*/ 28 h 84"/>
                  <a:gd name="T58" fmla="*/ 4 w 1276"/>
                  <a:gd name="T59" fmla="*/ 38 h 84"/>
                  <a:gd name="T60" fmla="*/ 0 w 1276"/>
                  <a:gd name="T61" fmla="*/ 42 h 84"/>
                  <a:gd name="T62" fmla="*/ 0 w 1276"/>
                  <a:gd name="T63" fmla="*/ 44 h 84"/>
                  <a:gd name="T64" fmla="*/ 12 w 1276"/>
                  <a:gd name="T65" fmla="*/ 50 h 84"/>
                  <a:gd name="T66" fmla="*/ 50 w 1276"/>
                  <a:gd name="T67" fmla="*/ 58 h 84"/>
                  <a:gd name="T68" fmla="*/ 186 w 1276"/>
                  <a:gd name="T69" fmla="*/ 70 h 84"/>
                  <a:gd name="T70" fmla="*/ 388 w 1276"/>
                  <a:gd name="T71" fmla="*/ 80 h 84"/>
                  <a:gd name="T72" fmla="*/ 636 w 1276"/>
                  <a:gd name="T73" fmla="*/ 84 h 84"/>
                  <a:gd name="T74" fmla="*/ 766 w 1276"/>
                  <a:gd name="T75" fmla="*/ 82 h 84"/>
                  <a:gd name="T76" fmla="*/ 996 w 1276"/>
                  <a:gd name="T77" fmla="*/ 76 h 84"/>
                  <a:gd name="T78" fmla="*/ 1168 w 1276"/>
                  <a:gd name="T79" fmla="*/ 64 h 84"/>
                  <a:gd name="T80" fmla="*/ 1248 w 1276"/>
                  <a:gd name="T81" fmla="*/ 54 h 84"/>
                  <a:gd name="T82" fmla="*/ 1274 w 1276"/>
                  <a:gd name="T83" fmla="*/ 46 h 84"/>
                  <a:gd name="T84" fmla="*/ 1276 w 1276"/>
                  <a:gd name="T85" fmla="*/ 42 h 84"/>
                  <a:gd name="T86" fmla="*/ 1276 w 1276"/>
                  <a:gd name="T87" fmla="*/ 40 h 84"/>
                  <a:gd name="T88" fmla="*/ 1264 w 1276"/>
                  <a:gd name="T89" fmla="*/ 32 h 84"/>
                  <a:gd name="T90" fmla="*/ 1226 w 1276"/>
                  <a:gd name="T91" fmla="*/ 24 h 84"/>
                  <a:gd name="T92" fmla="*/ 1090 w 1276"/>
                  <a:gd name="T93" fmla="*/ 12 h 84"/>
                  <a:gd name="T94" fmla="*/ 886 w 1276"/>
                  <a:gd name="T95" fmla="*/ 2 h 84"/>
                  <a:gd name="T96" fmla="*/ 636 w 1276"/>
                  <a:gd name="T9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84">
                    <a:moveTo>
                      <a:pt x="636" y="84"/>
                    </a:moveTo>
                    <a:lnTo>
                      <a:pt x="636" y="84"/>
                    </a:lnTo>
                    <a:lnTo>
                      <a:pt x="508" y="82"/>
                    </a:lnTo>
                    <a:lnTo>
                      <a:pt x="390" y="80"/>
                    </a:lnTo>
                    <a:lnTo>
                      <a:pt x="282" y="76"/>
                    </a:lnTo>
                    <a:lnTo>
                      <a:pt x="190" y="70"/>
                    </a:lnTo>
                    <a:lnTo>
                      <a:pt x="112" y="64"/>
                    </a:lnTo>
                    <a:lnTo>
                      <a:pt x="54" y="58"/>
                    </a:lnTo>
                    <a:lnTo>
                      <a:pt x="34" y="54"/>
                    </a:lnTo>
                    <a:lnTo>
                      <a:pt x="18" y="50"/>
                    </a:lnTo>
                    <a:lnTo>
                      <a:pt x="8" y="46"/>
                    </a:lnTo>
                    <a:lnTo>
                      <a:pt x="6" y="44"/>
                    </a:lnTo>
                    <a:lnTo>
                      <a:pt x="4" y="42"/>
                    </a:lnTo>
                    <a:lnTo>
                      <a:pt x="6" y="40"/>
                    </a:lnTo>
                    <a:lnTo>
                      <a:pt x="8" y="38"/>
                    </a:lnTo>
                    <a:lnTo>
                      <a:pt x="18" y="32"/>
                    </a:lnTo>
                    <a:lnTo>
                      <a:pt x="34" y="28"/>
                    </a:lnTo>
                    <a:lnTo>
                      <a:pt x="54" y="24"/>
                    </a:lnTo>
                    <a:lnTo>
                      <a:pt x="112" y="18"/>
                    </a:lnTo>
                    <a:lnTo>
                      <a:pt x="190" y="12"/>
                    </a:lnTo>
                    <a:lnTo>
                      <a:pt x="282" y="6"/>
                    </a:lnTo>
                    <a:lnTo>
                      <a:pt x="390" y="2"/>
                    </a:lnTo>
                    <a:lnTo>
                      <a:pt x="508" y="0"/>
                    </a:lnTo>
                    <a:lnTo>
                      <a:pt x="636" y="0"/>
                    </a:lnTo>
                    <a:lnTo>
                      <a:pt x="764" y="0"/>
                    </a:lnTo>
                    <a:lnTo>
                      <a:pt x="884" y="2"/>
                    </a:lnTo>
                    <a:lnTo>
                      <a:pt x="992" y="6"/>
                    </a:lnTo>
                    <a:lnTo>
                      <a:pt x="1086" y="12"/>
                    </a:lnTo>
                    <a:lnTo>
                      <a:pt x="1164" y="18"/>
                    </a:lnTo>
                    <a:lnTo>
                      <a:pt x="1222" y="24"/>
                    </a:lnTo>
                    <a:lnTo>
                      <a:pt x="1244" y="28"/>
                    </a:lnTo>
                    <a:lnTo>
                      <a:pt x="1258" y="32"/>
                    </a:lnTo>
                    <a:lnTo>
                      <a:pt x="1268" y="38"/>
                    </a:lnTo>
                    <a:lnTo>
                      <a:pt x="1270" y="40"/>
                    </a:lnTo>
                    <a:lnTo>
                      <a:pt x="1272" y="42"/>
                    </a:lnTo>
                    <a:lnTo>
                      <a:pt x="1270" y="44"/>
                    </a:lnTo>
                    <a:lnTo>
                      <a:pt x="1268" y="46"/>
                    </a:lnTo>
                    <a:lnTo>
                      <a:pt x="1258" y="50"/>
                    </a:lnTo>
                    <a:lnTo>
                      <a:pt x="1244" y="54"/>
                    </a:lnTo>
                    <a:lnTo>
                      <a:pt x="1222" y="58"/>
                    </a:lnTo>
                    <a:lnTo>
                      <a:pt x="1164" y="64"/>
                    </a:lnTo>
                    <a:lnTo>
                      <a:pt x="1086" y="70"/>
                    </a:lnTo>
                    <a:lnTo>
                      <a:pt x="992" y="76"/>
                    </a:lnTo>
                    <a:lnTo>
                      <a:pt x="884" y="80"/>
                    </a:lnTo>
                    <a:lnTo>
                      <a:pt x="764" y="82"/>
                    </a:lnTo>
                    <a:lnTo>
                      <a:pt x="636" y="84"/>
                    </a:lnTo>
                    <a:close/>
                    <a:moveTo>
                      <a:pt x="636" y="0"/>
                    </a:moveTo>
                    <a:lnTo>
                      <a:pt x="636" y="0"/>
                    </a:lnTo>
                    <a:lnTo>
                      <a:pt x="508" y="0"/>
                    </a:lnTo>
                    <a:lnTo>
                      <a:pt x="388" y="2"/>
                    </a:lnTo>
                    <a:lnTo>
                      <a:pt x="280" y="6"/>
                    </a:lnTo>
                    <a:lnTo>
                      <a:pt x="186" y="12"/>
                    </a:lnTo>
                    <a:lnTo>
                      <a:pt x="108" y="18"/>
                    </a:lnTo>
                    <a:lnTo>
                      <a:pt x="50" y="24"/>
                    </a:lnTo>
                    <a:lnTo>
                      <a:pt x="28" y="28"/>
                    </a:lnTo>
                    <a:lnTo>
                      <a:pt x="12" y="32"/>
                    </a:lnTo>
                    <a:lnTo>
                      <a:pt x="4" y="38"/>
                    </a:lnTo>
                    <a:lnTo>
                      <a:pt x="0" y="40"/>
                    </a:lnTo>
                    <a:lnTo>
                      <a:pt x="0" y="42"/>
                    </a:lnTo>
                    <a:lnTo>
                      <a:pt x="0" y="44"/>
                    </a:lnTo>
                    <a:lnTo>
                      <a:pt x="4" y="46"/>
                    </a:lnTo>
                    <a:lnTo>
                      <a:pt x="12" y="50"/>
                    </a:lnTo>
                    <a:lnTo>
                      <a:pt x="28" y="54"/>
                    </a:lnTo>
                    <a:lnTo>
                      <a:pt x="50" y="58"/>
                    </a:lnTo>
                    <a:lnTo>
                      <a:pt x="108" y="64"/>
                    </a:lnTo>
                    <a:lnTo>
                      <a:pt x="186" y="70"/>
                    </a:lnTo>
                    <a:lnTo>
                      <a:pt x="280" y="76"/>
                    </a:lnTo>
                    <a:lnTo>
                      <a:pt x="388" y="80"/>
                    </a:lnTo>
                    <a:lnTo>
                      <a:pt x="508" y="82"/>
                    </a:lnTo>
                    <a:lnTo>
                      <a:pt x="636" y="84"/>
                    </a:lnTo>
                    <a:lnTo>
                      <a:pt x="766" y="82"/>
                    </a:lnTo>
                    <a:lnTo>
                      <a:pt x="886" y="80"/>
                    </a:lnTo>
                    <a:lnTo>
                      <a:pt x="996" y="76"/>
                    </a:lnTo>
                    <a:lnTo>
                      <a:pt x="1090" y="70"/>
                    </a:lnTo>
                    <a:lnTo>
                      <a:pt x="1168" y="64"/>
                    </a:lnTo>
                    <a:lnTo>
                      <a:pt x="1226" y="58"/>
                    </a:lnTo>
                    <a:lnTo>
                      <a:pt x="1248" y="54"/>
                    </a:lnTo>
                    <a:lnTo>
                      <a:pt x="1264" y="50"/>
                    </a:lnTo>
                    <a:lnTo>
                      <a:pt x="1274" y="46"/>
                    </a:lnTo>
                    <a:lnTo>
                      <a:pt x="1276" y="44"/>
                    </a:lnTo>
                    <a:lnTo>
                      <a:pt x="1276" y="42"/>
                    </a:lnTo>
                    <a:lnTo>
                      <a:pt x="1276" y="40"/>
                    </a:lnTo>
                    <a:lnTo>
                      <a:pt x="1274" y="38"/>
                    </a:lnTo>
                    <a:lnTo>
                      <a:pt x="1264" y="32"/>
                    </a:lnTo>
                    <a:lnTo>
                      <a:pt x="1248" y="28"/>
                    </a:lnTo>
                    <a:lnTo>
                      <a:pt x="1226" y="24"/>
                    </a:lnTo>
                    <a:lnTo>
                      <a:pt x="1168" y="18"/>
                    </a:lnTo>
                    <a:lnTo>
                      <a:pt x="1090" y="12"/>
                    </a:lnTo>
                    <a:lnTo>
                      <a:pt x="996" y="6"/>
                    </a:lnTo>
                    <a:lnTo>
                      <a:pt x="886" y="2"/>
                    </a:lnTo>
                    <a:lnTo>
                      <a:pt x="766" y="0"/>
                    </a:lnTo>
                    <a:lnTo>
                      <a:pt x="636" y="0"/>
                    </a:lnTo>
                    <a:close/>
                  </a:path>
                </a:pathLst>
              </a:custGeom>
              <a:solidFill>
                <a:srgbClr val="B8B2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0" name="Freeform 485"/>
              <p:cNvSpPr>
                <a:spLocks noChangeArrowheads="1"/>
              </p:cNvSpPr>
              <p:nvPr/>
            </p:nvSpPr>
            <p:spPr bwMode="auto">
              <a:xfrm>
                <a:off x="138" y="10"/>
                <a:ext cx="1268" cy="84"/>
              </a:xfrm>
              <a:custGeom>
                <a:avLst/>
                <a:gdLst>
                  <a:gd name="T0" fmla="*/ 632 w 1268"/>
                  <a:gd name="T1" fmla="*/ 84 h 84"/>
                  <a:gd name="T2" fmla="*/ 632 w 1268"/>
                  <a:gd name="T3" fmla="*/ 84 h 84"/>
                  <a:gd name="T4" fmla="*/ 504 w 1268"/>
                  <a:gd name="T5" fmla="*/ 82 h 84"/>
                  <a:gd name="T6" fmla="*/ 386 w 1268"/>
                  <a:gd name="T7" fmla="*/ 80 h 84"/>
                  <a:gd name="T8" fmla="*/ 278 w 1268"/>
                  <a:gd name="T9" fmla="*/ 76 h 84"/>
                  <a:gd name="T10" fmla="*/ 186 w 1268"/>
                  <a:gd name="T11" fmla="*/ 70 h 84"/>
                  <a:gd name="T12" fmla="*/ 108 w 1268"/>
                  <a:gd name="T13" fmla="*/ 64 h 84"/>
                  <a:gd name="T14" fmla="*/ 50 w 1268"/>
                  <a:gd name="T15" fmla="*/ 58 h 84"/>
                  <a:gd name="T16" fmla="*/ 30 w 1268"/>
                  <a:gd name="T17" fmla="*/ 54 h 84"/>
                  <a:gd name="T18" fmla="*/ 14 w 1268"/>
                  <a:gd name="T19" fmla="*/ 50 h 84"/>
                  <a:gd name="T20" fmla="*/ 4 w 1268"/>
                  <a:gd name="T21" fmla="*/ 46 h 84"/>
                  <a:gd name="T22" fmla="*/ 2 w 1268"/>
                  <a:gd name="T23" fmla="*/ 44 h 84"/>
                  <a:gd name="T24" fmla="*/ 0 w 1268"/>
                  <a:gd name="T25" fmla="*/ 42 h 84"/>
                  <a:gd name="T26" fmla="*/ 0 w 1268"/>
                  <a:gd name="T27" fmla="*/ 42 h 84"/>
                  <a:gd name="T28" fmla="*/ 2 w 1268"/>
                  <a:gd name="T29" fmla="*/ 40 h 84"/>
                  <a:gd name="T30" fmla="*/ 4 w 1268"/>
                  <a:gd name="T31" fmla="*/ 38 h 84"/>
                  <a:gd name="T32" fmla="*/ 14 w 1268"/>
                  <a:gd name="T33" fmla="*/ 32 h 84"/>
                  <a:gd name="T34" fmla="*/ 30 w 1268"/>
                  <a:gd name="T35" fmla="*/ 28 h 84"/>
                  <a:gd name="T36" fmla="*/ 50 w 1268"/>
                  <a:gd name="T37" fmla="*/ 24 h 84"/>
                  <a:gd name="T38" fmla="*/ 108 w 1268"/>
                  <a:gd name="T39" fmla="*/ 18 h 84"/>
                  <a:gd name="T40" fmla="*/ 186 w 1268"/>
                  <a:gd name="T41" fmla="*/ 12 h 84"/>
                  <a:gd name="T42" fmla="*/ 278 w 1268"/>
                  <a:gd name="T43" fmla="*/ 6 h 84"/>
                  <a:gd name="T44" fmla="*/ 386 w 1268"/>
                  <a:gd name="T45" fmla="*/ 2 h 84"/>
                  <a:gd name="T46" fmla="*/ 504 w 1268"/>
                  <a:gd name="T47" fmla="*/ 0 h 84"/>
                  <a:gd name="T48" fmla="*/ 632 w 1268"/>
                  <a:gd name="T49" fmla="*/ 0 h 84"/>
                  <a:gd name="T50" fmla="*/ 632 w 1268"/>
                  <a:gd name="T51" fmla="*/ 0 h 84"/>
                  <a:gd name="T52" fmla="*/ 760 w 1268"/>
                  <a:gd name="T53" fmla="*/ 0 h 84"/>
                  <a:gd name="T54" fmla="*/ 880 w 1268"/>
                  <a:gd name="T55" fmla="*/ 2 h 84"/>
                  <a:gd name="T56" fmla="*/ 988 w 1268"/>
                  <a:gd name="T57" fmla="*/ 6 h 84"/>
                  <a:gd name="T58" fmla="*/ 1082 w 1268"/>
                  <a:gd name="T59" fmla="*/ 12 h 84"/>
                  <a:gd name="T60" fmla="*/ 1160 w 1268"/>
                  <a:gd name="T61" fmla="*/ 18 h 84"/>
                  <a:gd name="T62" fmla="*/ 1218 w 1268"/>
                  <a:gd name="T63" fmla="*/ 24 h 84"/>
                  <a:gd name="T64" fmla="*/ 1240 w 1268"/>
                  <a:gd name="T65" fmla="*/ 28 h 84"/>
                  <a:gd name="T66" fmla="*/ 1254 w 1268"/>
                  <a:gd name="T67" fmla="*/ 32 h 84"/>
                  <a:gd name="T68" fmla="*/ 1264 w 1268"/>
                  <a:gd name="T69" fmla="*/ 38 h 84"/>
                  <a:gd name="T70" fmla="*/ 1266 w 1268"/>
                  <a:gd name="T71" fmla="*/ 40 h 84"/>
                  <a:gd name="T72" fmla="*/ 1268 w 1268"/>
                  <a:gd name="T73" fmla="*/ 42 h 84"/>
                  <a:gd name="T74" fmla="*/ 1268 w 1268"/>
                  <a:gd name="T75" fmla="*/ 42 h 84"/>
                  <a:gd name="T76" fmla="*/ 1266 w 1268"/>
                  <a:gd name="T77" fmla="*/ 44 h 84"/>
                  <a:gd name="T78" fmla="*/ 1264 w 1268"/>
                  <a:gd name="T79" fmla="*/ 46 h 84"/>
                  <a:gd name="T80" fmla="*/ 1254 w 1268"/>
                  <a:gd name="T81" fmla="*/ 50 h 84"/>
                  <a:gd name="T82" fmla="*/ 1240 w 1268"/>
                  <a:gd name="T83" fmla="*/ 54 h 84"/>
                  <a:gd name="T84" fmla="*/ 1218 w 1268"/>
                  <a:gd name="T85" fmla="*/ 58 h 84"/>
                  <a:gd name="T86" fmla="*/ 1160 w 1268"/>
                  <a:gd name="T87" fmla="*/ 64 h 84"/>
                  <a:gd name="T88" fmla="*/ 1082 w 1268"/>
                  <a:gd name="T89" fmla="*/ 70 h 84"/>
                  <a:gd name="T90" fmla="*/ 988 w 1268"/>
                  <a:gd name="T91" fmla="*/ 76 h 84"/>
                  <a:gd name="T92" fmla="*/ 880 w 1268"/>
                  <a:gd name="T93" fmla="*/ 80 h 84"/>
                  <a:gd name="T94" fmla="*/ 760 w 1268"/>
                  <a:gd name="T95" fmla="*/ 82 h 84"/>
                  <a:gd name="T96" fmla="*/ 632 w 1268"/>
                  <a:gd name="T9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8" h="84">
                    <a:moveTo>
                      <a:pt x="632" y="84"/>
                    </a:moveTo>
                    <a:lnTo>
                      <a:pt x="632" y="84"/>
                    </a:lnTo>
                    <a:lnTo>
                      <a:pt x="504" y="82"/>
                    </a:lnTo>
                    <a:lnTo>
                      <a:pt x="386" y="80"/>
                    </a:lnTo>
                    <a:lnTo>
                      <a:pt x="278" y="76"/>
                    </a:lnTo>
                    <a:lnTo>
                      <a:pt x="186" y="70"/>
                    </a:lnTo>
                    <a:lnTo>
                      <a:pt x="108" y="64"/>
                    </a:lnTo>
                    <a:lnTo>
                      <a:pt x="50" y="58"/>
                    </a:lnTo>
                    <a:lnTo>
                      <a:pt x="30" y="54"/>
                    </a:lnTo>
                    <a:lnTo>
                      <a:pt x="14" y="50"/>
                    </a:lnTo>
                    <a:lnTo>
                      <a:pt x="4" y="46"/>
                    </a:lnTo>
                    <a:lnTo>
                      <a:pt x="2" y="44"/>
                    </a:lnTo>
                    <a:lnTo>
                      <a:pt x="0" y="42"/>
                    </a:lnTo>
                    <a:lnTo>
                      <a:pt x="2" y="40"/>
                    </a:lnTo>
                    <a:lnTo>
                      <a:pt x="4" y="38"/>
                    </a:lnTo>
                    <a:lnTo>
                      <a:pt x="14" y="32"/>
                    </a:lnTo>
                    <a:lnTo>
                      <a:pt x="30" y="28"/>
                    </a:lnTo>
                    <a:lnTo>
                      <a:pt x="50" y="24"/>
                    </a:lnTo>
                    <a:lnTo>
                      <a:pt x="108" y="18"/>
                    </a:lnTo>
                    <a:lnTo>
                      <a:pt x="186" y="12"/>
                    </a:lnTo>
                    <a:lnTo>
                      <a:pt x="278" y="6"/>
                    </a:lnTo>
                    <a:lnTo>
                      <a:pt x="386" y="2"/>
                    </a:lnTo>
                    <a:lnTo>
                      <a:pt x="504" y="0"/>
                    </a:lnTo>
                    <a:lnTo>
                      <a:pt x="632" y="0"/>
                    </a:lnTo>
                    <a:lnTo>
                      <a:pt x="760" y="0"/>
                    </a:lnTo>
                    <a:lnTo>
                      <a:pt x="880" y="2"/>
                    </a:lnTo>
                    <a:lnTo>
                      <a:pt x="988" y="6"/>
                    </a:lnTo>
                    <a:lnTo>
                      <a:pt x="1082" y="12"/>
                    </a:lnTo>
                    <a:lnTo>
                      <a:pt x="1160" y="18"/>
                    </a:lnTo>
                    <a:lnTo>
                      <a:pt x="1218" y="24"/>
                    </a:lnTo>
                    <a:lnTo>
                      <a:pt x="1240" y="28"/>
                    </a:lnTo>
                    <a:lnTo>
                      <a:pt x="1254" y="32"/>
                    </a:lnTo>
                    <a:lnTo>
                      <a:pt x="1264" y="38"/>
                    </a:lnTo>
                    <a:lnTo>
                      <a:pt x="1266" y="40"/>
                    </a:lnTo>
                    <a:lnTo>
                      <a:pt x="1268" y="42"/>
                    </a:lnTo>
                    <a:lnTo>
                      <a:pt x="1266" y="44"/>
                    </a:lnTo>
                    <a:lnTo>
                      <a:pt x="1264" y="46"/>
                    </a:lnTo>
                    <a:lnTo>
                      <a:pt x="1254" y="50"/>
                    </a:lnTo>
                    <a:lnTo>
                      <a:pt x="1240" y="54"/>
                    </a:lnTo>
                    <a:lnTo>
                      <a:pt x="1218" y="58"/>
                    </a:lnTo>
                    <a:lnTo>
                      <a:pt x="1160" y="64"/>
                    </a:lnTo>
                    <a:lnTo>
                      <a:pt x="1082" y="70"/>
                    </a:lnTo>
                    <a:lnTo>
                      <a:pt x="988" y="76"/>
                    </a:lnTo>
                    <a:lnTo>
                      <a:pt x="880" y="80"/>
                    </a:lnTo>
                    <a:lnTo>
                      <a:pt x="760" y="82"/>
                    </a:lnTo>
                    <a:lnTo>
                      <a:pt x="63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1" name="Freeform 486"/>
              <p:cNvSpPr>
                <a:spLocks noChangeArrowheads="1"/>
              </p:cNvSpPr>
              <p:nvPr/>
            </p:nvSpPr>
            <p:spPr bwMode="auto">
              <a:xfrm>
                <a:off x="134" y="10"/>
                <a:ext cx="1276" cy="84"/>
              </a:xfrm>
              <a:custGeom>
                <a:avLst/>
                <a:gdLst>
                  <a:gd name="T0" fmla="*/ 636 w 1276"/>
                  <a:gd name="T1" fmla="*/ 0 h 84"/>
                  <a:gd name="T2" fmla="*/ 636 w 1276"/>
                  <a:gd name="T3" fmla="*/ 0 h 84"/>
                  <a:gd name="T4" fmla="*/ 508 w 1276"/>
                  <a:gd name="T5" fmla="*/ 0 h 84"/>
                  <a:gd name="T6" fmla="*/ 388 w 1276"/>
                  <a:gd name="T7" fmla="*/ 2 h 84"/>
                  <a:gd name="T8" fmla="*/ 280 w 1276"/>
                  <a:gd name="T9" fmla="*/ 6 h 84"/>
                  <a:gd name="T10" fmla="*/ 186 w 1276"/>
                  <a:gd name="T11" fmla="*/ 12 h 84"/>
                  <a:gd name="T12" fmla="*/ 108 w 1276"/>
                  <a:gd name="T13" fmla="*/ 18 h 84"/>
                  <a:gd name="T14" fmla="*/ 50 w 1276"/>
                  <a:gd name="T15" fmla="*/ 24 h 84"/>
                  <a:gd name="T16" fmla="*/ 28 w 1276"/>
                  <a:gd name="T17" fmla="*/ 28 h 84"/>
                  <a:gd name="T18" fmla="*/ 12 w 1276"/>
                  <a:gd name="T19" fmla="*/ 32 h 84"/>
                  <a:gd name="T20" fmla="*/ 4 w 1276"/>
                  <a:gd name="T21" fmla="*/ 38 h 84"/>
                  <a:gd name="T22" fmla="*/ 0 w 1276"/>
                  <a:gd name="T23" fmla="*/ 40 h 84"/>
                  <a:gd name="T24" fmla="*/ 0 w 1276"/>
                  <a:gd name="T25" fmla="*/ 42 h 84"/>
                  <a:gd name="T26" fmla="*/ 0 w 1276"/>
                  <a:gd name="T27" fmla="*/ 42 h 84"/>
                  <a:gd name="T28" fmla="*/ 0 w 1276"/>
                  <a:gd name="T29" fmla="*/ 44 h 84"/>
                  <a:gd name="T30" fmla="*/ 4 w 1276"/>
                  <a:gd name="T31" fmla="*/ 46 h 84"/>
                  <a:gd name="T32" fmla="*/ 12 w 1276"/>
                  <a:gd name="T33" fmla="*/ 50 h 84"/>
                  <a:gd name="T34" fmla="*/ 28 w 1276"/>
                  <a:gd name="T35" fmla="*/ 54 h 84"/>
                  <a:gd name="T36" fmla="*/ 50 w 1276"/>
                  <a:gd name="T37" fmla="*/ 58 h 84"/>
                  <a:gd name="T38" fmla="*/ 108 w 1276"/>
                  <a:gd name="T39" fmla="*/ 64 h 84"/>
                  <a:gd name="T40" fmla="*/ 186 w 1276"/>
                  <a:gd name="T41" fmla="*/ 70 h 84"/>
                  <a:gd name="T42" fmla="*/ 280 w 1276"/>
                  <a:gd name="T43" fmla="*/ 76 h 84"/>
                  <a:gd name="T44" fmla="*/ 388 w 1276"/>
                  <a:gd name="T45" fmla="*/ 80 h 84"/>
                  <a:gd name="T46" fmla="*/ 508 w 1276"/>
                  <a:gd name="T47" fmla="*/ 82 h 84"/>
                  <a:gd name="T48" fmla="*/ 636 w 1276"/>
                  <a:gd name="T49" fmla="*/ 84 h 84"/>
                  <a:gd name="T50" fmla="*/ 636 w 1276"/>
                  <a:gd name="T51" fmla="*/ 84 h 84"/>
                  <a:gd name="T52" fmla="*/ 766 w 1276"/>
                  <a:gd name="T53" fmla="*/ 82 h 84"/>
                  <a:gd name="T54" fmla="*/ 886 w 1276"/>
                  <a:gd name="T55" fmla="*/ 80 h 84"/>
                  <a:gd name="T56" fmla="*/ 996 w 1276"/>
                  <a:gd name="T57" fmla="*/ 76 h 84"/>
                  <a:gd name="T58" fmla="*/ 1090 w 1276"/>
                  <a:gd name="T59" fmla="*/ 70 h 84"/>
                  <a:gd name="T60" fmla="*/ 1168 w 1276"/>
                  <a:gd name="T61" fmla="*/ 64 h 84"/>
                  <a:gd name="T62" fmla="*/ 1226 w 1276"/>
                  <a:gd name="T63" fmla="*/ 58 h 84"/>
                  <a:gd name="T64" fmla="*/ 1248 w 1276"/>
                  <a:gd name="T65" fmla="*/ 54 h 84"/>
                  <a:gd name="T66" fmla="*/ 1264 w 1276"/>
                  <a:gd name="T67" fmla="*/ 50 h 84"/>
                  <a:gd name="T68" fmla="*/ 1274 w 1276"/>
                  <a:gd name="T69" fmla="*/ 46 h 84"/>
                  <a:gd name="T70" fmla="*/ 1276 w 1276"/>
                  <a:gd name="T71" fmla="*/ 44 h 84"/>
                  <a:gd name="T72" fmla="*/ 1276 w 1276"/>
                  <a:gd name="T73" fmla="*/ 42 h 84"/>
                  <a:gd name="T74" fmla="*/ 1276 w 1276"/>
                  <a:gd name="T75" fmla="*/ 42 h 84"/>
                  <a:gd name="T76" fmla="*/ 1276 w 1276"/>
                  <a:gd name="T77" fmla="*/ 40 h 84"/>
                  <a:gd name="T78" fmla="*/ 1274 w 1276"/>
                  <a:gd name="T79" fmla="*/ 38 h 84"/>
                  <a:gd name="T80" fmla="*/ 1264 w 1276"/>
                  <a:gd name="T81" fmla="*/ 32 h 84"/>
                  <a:gd name="T82" fmla="*/ 1248 w 1276"/>
                  <a:gd name="T83" fmla="*/ 28 h 84"/>
                  <a:gd name="T84" fmla="*/ 1226 w 1276"/>
                  <a:gd name="T85" fmla="*/ 24 h 84"/>
                  <a:gd name="T86" fmla="*/ 1168 w 1276"/>
                  <a:gd name="T87" fmla="*/ 18 h 84"/>
                  <a:gd name="T88" fmla="*/ 1090 w 1276"/>
                  <a:gd name="T89" fmla="*/ 12 h 84"/>
                  <a:gd name="T90" fmla="*/ 996 w 1276"/>
                  <a:gd name="T91" fmla="*/ 6 h 84"/>
                  <a:gd name="T92" fmla="*/ 886 w 1276"/>
                  <a:gd name="T93" fmla="*/ 2 h 84"/>
                  <a:gd name="T94" fmla="*/ 766 w 1276"/>
                  <a:gd name="T95" fmla="*/ 0 h 84"/>
                  <a:gd name="T96" fmla="*/ 636 w 1276"/>
                  <a:gd name="T9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84">
                    <a:moveTo>
                      <a:pt x="636" y="0"/>
                    </a:moveTo>
                    <a:lnTo>
                      <a:pt x="636" y="0"/>
                    </a:lnTo>
                    <a:lnTo>
                      <a:pt x="508" y="0"/>
                    </a:lnTo>
                    <a:lnTo>
                      <a:pt x="388" y="2"/>
                    </a:lnTo>
                    <a:lnTo>
                      <a:pt x="280" y="6"/>
                    </a:lnTo>
                    <a:lnTo>
                      <a:pt x="186" y="12"/>
                    </a:lnTo>
                    <a:lnTo>
                      <a:pt x="108" y="18"/>
                    </a:lnTo>
                    <a:lnTo>
                      <a:pt x="50" y="24"/>
                    </a:lnTo>
                    <a:lnTo>
                      <a:pt x="28" y="28"/>
                    </a:lnTo>
                    <a:lnTo>
                      <a:pt x="12" y="32"/>
                    </a:lnTo>
                    <a:lnTo>
                      <a:pt x="4" y="38"/>
                    </a:lnTo>
                    <a:lnTo>
                      <a:pt x="0" y="40"/>
                    </a:lnTo>
                    <a:lnTo>
                      <a:pt x="0" y="42"/>
                    </a:lnTo>
                    <a:lnTo>
                      <a:pt x="0" y="44"/>
                    </a:lnTo>
                    <a:lnTo>
                      <a:pt x="4" y="46"/>
                    </a:lnTo>
                    <a:lnTo>
                      <a:pt x="12" y="50"/>
                    </a:lnTo>
                    <a:lnTo>
                      <a:pt x="28" y="54"/>
                    </a:lnTo>
                    <a:lnTo>
                      <a:pt x="50" y="58"/>
                    </a:lnTo>
                    <a:lnTo>
                      <a:pt x="108" y="64"/>
                    </a:lnTo>
                    <a:lnTo>
                      <a:pt x="186" y="70"/>
                    </a:lnTo>
                    <a:lnTo>
                      <a:pt x="280" y="76"/>
                    </a:lnTo>
                    <a:lnTo>
                      <a:pt x="388" y="80"/>
                    </a:lnTo>
                    <a:lnTo>
                      <a:pt x="508" y="82"/>
                    </a:lnTo>
                    <a:lnTo>
                      <a:pt x="636" y="84"/>
                    </a:lnTo>
                    <a:lnTo>
                      <a:pt x="766" y="82"/>
                    </a:lnTo>
                    <a:lnTo>
                      <a:pt x="886" y="80"/>
                    </a:lnTo>
                    <a:lnTo>
                      <a:pt x="996" y="76"/>
                    </a:lnTo>
                    <a:lnTo>
                      <a:pt x="1090" y="70"/>
                    </a:lnTo>
                    <a:lnTo>
                      <a:pt x="1168" y="64"/>
                    </a:lnTo>
                    <a:lnTo>
                      <a:pt x="1226" y="58"/>
                    </a:lnTo>
                    <a:lnTo>
                      <a:pt x="1248" y="54"/>
                    </a:lnTo>
                    <a:lnTo>
                      <a:pt x="1264" y="50"/>
                    </a:lnTo>
                    <a:lnTo>
                      <a:pt x="1274" y="46"/>
                    </a:lnTo>
                    <a:lnTo>
                      <a:pt x="1276" y="44"/>
                    </a:lnTo>
                    <a:lnTo>
                      <a:pt x="1276" y="42"/>
                    </a:lnTo>
                    <a:lnTo>
                      <a:pt x="1276" y="40"/>
                    </a:lnTo>
                    <a:lnTo>
                      <a:pt x="1274" y="38"/>
                    </a:lnTo>
                    <a:lnTo>
                      <a:pt x="1264" y="32"/>
                    </a:lnTo>
                    <a:lnTo>
                      <a:pt x="1248" y="28"/>
                    </a:lnTo>
                    <a:lnTo>
                      <a:pt x="1226" y="24"/>
                    </a:lnTo>
                    <a:lnTo>
                      <a:pt x="1168" y="18"/>
                    </a:lnTo>
                    <a:lnTo>
                      <a:pt x="1090" y="12"/>
                    </a:lnTo>
                    <a:lnTo>
                      <a:pt x="996" y="6"/>
                    </a:lnTo>
                    <a:lnTo>
                      <a:pt x="886" y="2"/>
                    </a:lnTo>
                    <a:lnTo>
                      <a:pt x="766" y="0"/>
                    </a:lnTo>
                    <a:lnTo>
                      <a:pt x="6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2" name="Freeform 487"/>
              <p:cNvSpPr>
                <a:spLocks noEditPoints="1" noChangeArrowheads="1"/>
              </p:cNvSpPr>
              <p:nvPr/>
            </p:nvSpPr>
            <p:spPr bwMode="auto">
              <a:xfrm>
                <a:off x="138" y="10"/>
                <a:ext cx="1268" cy="84"/>
              </a:xfrm>
              <a:custGeom>
                <a:avLst/>
                <a:gdLst>
                  <a:gd name="T0" fmla="*/ 632 w 1268"/>
                  <a:gd name="T1" fmla="*/ 82 h 84"/>
                  <a:gd name="T2" fmla="*/ 388 w 1268"/>
                  <a:gd name="T3" fmla="*/ 80 h 84"/>
                  <a:gd name="T4" fmla="*/ 188 w 1268"/>
                  <a:gd name="T5" fmla="*/ 70 h 84"/>
                  <a:gd name="T6" fmla="*/ 56 w 1268"/>
                  <a:gd name="T7" fmla="*/ 58 h 84"/>
                  <a:gd name="T8" fmla="*/ 18 w 1268"/>
                  <a:gd name="T9" fmla="*/ 50 h 84"/>
                  <a:gd name="T10" fmla="*/ 6 w 1268"/>
                  <a:gd name="T11" fmla="*/ 44 h 84"/>
                  <a:gd name="T12" fmla="*/ 6 w 1268"/>
                  <a:gd name="T13" fmla="*/ 42 h 84"/>
                  <a:gd name="T14" fmla="*/ 10 w 1268"/>
                  <a:gd name="T15" fmla="*/ 38 h 84"/>
                  <a:gd name="T16" fmla="*/ 34 w 1268"/>
                  <a:gd name="T17" fmla="*/ 28 h 84"/>
                  <a:gd name="T18" fmla="*/ 112 w 1268"/>
                  <a:gd name="T19" fmla="*/ 18 h 84"/>
                  <a:gd name="T20" fmla="*/ 282 w 1268"/>
                  <a:gd name="T21" fmla="*/ 6 h 84"/>
                  <a:gd name="T22" fmla="*/ 506 w 1268"/>
                  <a:gd name="T23" fmla="*/ 0 h 84"/>
                  <a:gd name="T24" fmla="*/ 632 w 1268"/>
                  <a:gd name="T25" fmla="*/ 0 h 84"/>
                  <a:gd name="T26" fmla="*/ 878 w 1268"/>
                  <a:gd name="T27" fmla="*/ 2 h 84"/>
                  <a:gd name="T28" fmla="*/ 1078 w 1268"/>
                  <a:gd name="T29" fmla="*/ 12 h 84"/>
                  <a:gd name="T30" fmla="*/ 1214 w 1268"/>
                  <a:gd name="T31" fmla="*/ 26 h 84"/>
                  <a:gd name="T32" fmla="*/ 1250 w 1268"/>
                  <a:gd name="T33" fmla="*/ 32 h 84"/>
                  <a:gd name="T34" fmla="*/ 1262 w 1268"/>
                  <a:gd name="T35" fmla="*/ 40 h 84"/>
                  <a:gd name="T36" fmla="*/ 1262 w 1268"/>
                  <a:gd name="T37" fmla="*/ 42 h 84"/>
                  <a:gd name="T38" fmla="*/ 1260 w 1268"/>
                  <a:gd name="T39" fmla="*/ 46 h 84"/>
                  <a:gd name="T40" fmla="*/ 1234 w 1268"/>
                  <a:gd name="T41" fmla="*/ 54 h 84"/>
                  <a:gd name="T42" fmla="*/ 1156 w 1268"/>
                  <a:gd name="T43" fmla="*/ 64 h 84"/>
                  <a:gd name="T44" fmla="*/ 986 w 1268"/>
                  <a:gd name="T45" fmla="*/ 76 h 84"/>
                  <a:gd name="T46" fmla="*/ 760 w 1268"/>
                  <a:gd name="T47" fmla="*/ 82 h 84"/>
                  <a:gd name="T48" fmla="*/ 632 w 1268"/>
                  <a:gd name="T49" fmla="*/ 0 h 84"/>
                  <a:gd name="T50" fmla="*/ 504 w 1268"/>
                  <a:gd name="T51" fmla="*/ 0 h 84"/>
                  <a:gd name="T52" fmla="*/ 278 w 1268"/>
                  <a:gd name="T53" fmla="*/ 6 h 84"/>
                  <a:gd name="T54" fmla="*/ 108 w 1268"/>
                  <a:gd name="T55" fmla="*/ 18 h 84"/>
                  <a:gd name="T56" fmla="*/ 30 w 1268"/>
                  <a:gd name="T57" fmla="*/ 28 h 84"/>
                  <a:gd name="T58" fmla="*/ 4 w 1268"/>
                  <a:gd name="T59" fmla="*/ 38 h 84"/>
                  <a:gd name="T60" fmla="*/ 0 w 1268"/>
                  <a:gd name="T61" fmla="*/ 42 h 84"/>
                  <a:gd name="T62" fmla="*/ 2 w 1268"/>
                  <a:gd name="T63" fmla="*/ 44 h 84"/>
                  <a:gd name="T64" fmla="*/ 14 w 1268"/>
                  <a:gd name="T65" fmla="*/ 50 h 84"/>
                  <a:gd name="T66" fmla="*/ 50 w 1268"/>
                  <a:gd name="T67" fmla="*/ 58 h 84"/>
                  <a:gd name="T68" fmla="*/ 186 w 1268"/>
                  <a:gd name="T69" fmla="*/ 70 h 84"/>
                  <a:gd name="T70" fmla="*/ 386 w 1268"/>
                  <a:gd name="T71" fmla="*/ 80 h 84"/>
                  <a:gd name="T72" fmla="*/ 632 w 1268"/>
                  <a:gd name="T73" fmla="*/ 84 h 84"/>
                  <a:gd name="T74" fmla="*/ 760 w 1268"/>
                  <a:gd name="T75" fmla="*/ 82 h 84"/>
                  <a:gd name="T76" fmla="*/ 988 w 1268"/>
                  <a:gd name="T77" fmla="*/ 76 h 84"/>
                  <a:gd name="T78" fmla="*/ 1160 w 1268"/>
                  <a:gd name="T79" fmla="*/ 64 h 84"/>
                  <a:gd name="T80" fmla="*/ 1240 w 1268"/>
                  <a:gd name="T81" fmla="*/ 54 h 84"/>
                  <a:gd name="T82" fmla="*/ 1264 w 1268"/>
                  <a:gd name="T83" fmla="*/ 46 h 84"/>
                  <a:gd name="T84" fmla="*/ 1268 w 1268"/>
                  <a:gd name="T85" fmla="*/ 42 h 84"/>
                  <a:gd name="T86" fmla="*/ 1266 w 1268"/>
                  <a:gd name="T87" fmla="*/ 40 h 84"/>
                  <a:gd name="T88" fmla="*/ 1254 w 1268"/>
                  <a:gd name="T89" fmla="*/ 32 h 84"/>
                  <a:gd name="T90" fmla="*/ 1218 w 1268"/>
                  <a:gd name="T91" fmla="*/ 24 h 84"/>
                  <a:gd name="T92" fmla="*/ 1082 w 1268"/>
                  <a:gd name="T93" fmla="*/ 12 h 84"/>
                  <a:gd name="T94" fmla="*/ 880 w 1268"/>
                  <a:gd name="T95" fmla="*/ 2 h 84"/>
                  <a:gd name="T96" fmla="*/ 632 w 1268"/>
                  <a:gd name="T9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8" h="84">
                    <a:moveTo>
                      <a:pt x="632" y="82"/>
                    </a:moveTo>
                    <a:lnTo>
                      <a:pt x="632" y="82"/>
                    </a:lnTo>
                    <a:lnTo>
                      <a:pt x="506" y="82"/>
                    </a:lnTo>
                    <a:lnTo>
                      <a:pt x="388" y="80"/>
                    </a:lnTo>
                    <a:lnTo>
                      <a:pt x="282" y="76"/>
                    </a:lnTo>
                    <a:lnTo>
                      <a:pt x="188" y="70"/>
                    </a:lnTo>
                    <a:lnTo>
                      <a:pt x="112" y="64"/>
                    </a:lnTo>
                    <a:lnTo>
                      <a:pt x="56" y="58"/>
                    </a:lnTo>
                    <a:lnTo>
                      <a:pt x="34" y="54"/>
                    </a:lnTo>
                    <a:lnTo>
                      <a:pt x="18" y="50"/>
                    </a:lnTo>
                    <a:lnTo>
                      <a:pt x="10" y="46"/>
                    </a:lnTo>
                    <a:lnTo>
                      <a:pt x="6" y="44"/>
                    </a:lnTo>
                    <a:lnTo>
                      <a:pt x="6" y="42"/>
                    </a:lnTo>
                    <a:lnTo>
                      <a:pt x="6" y="40"/>
                    </a:lnTo>
                    <a:lnTo>
                      <a:pt x="10" y="38"/>
                    </a:lnTo>
                    <a:lnTo>
                      <a:pt x="18" y="32"/>
                    </a:lnTo>
                    <a:lnTo>
                      <a:pt x="34" y="28"/>
                    </a:lnTo>
                    <a:lnTo>
                      <a:pt x="56" y="26"/>
                    </a:lnTo>
                    <a:lnTo>
                      <a:pt x="112" y="18"/>
                    </a:lnTo>
                    <a:lnTo>
                      <a:pt x="188" y="12"/>
                    </a:lnTo>
                    <a:lnTo>
                      <a:pt x="282" y="6"/>
                    </a:lnTo>
                    <a:lnTo>
                      <a:pt x="388" y="2"/>
                    </a:lnTo>
                    <a:lnTo>
                      <a:pt x="506" y="0"/>
                    </a:lnTo>
                    <a:lnTo>
                      <a:pt x="632" y="0"/>
                    </a:lnTo>
                    <a:lnTo>
                      <a:pt x="760" y="0"/>
                    </a:lnTo>
                    <a:lnTo>
                      <a:pt x="878" y="2"/>
                    </a:lnTo>
                    <a:lnTo>
                      <a:pt x="986" y="6"/>
                    </a:lnTo>
                    <a:lnTo>
                      <a:pt x="1078" y="12"/>
                    </a:lnTo>
                    <a:lnTo>
                      <a:pt x="1156" y="18"/>
                    </a:lnTo>
                    <a:lnTo>
                      <a:pt x="1214" y="26"/>
                    </a:lnTo>
                    <a:lnTo>
                      <a:pt x="1234" y="28"/>
                    </a:lnTo>
                    <a:lnTo>
                      <a:pt x="1250" y="32"/>
                    </a:lnTo>
                    <a:lnTo>
                      <a:pt x="1260" y="38"/>
                    </a:lnTo>
                    <a:lnTo>
                      <a:pt x="1262" y="40"/>
                    </a:lnTo>
                    <a:lnTo>
                      <a:pt x="1262" y="42"/>
                    </a:lnTo>
                    <a:lnTo>
                      <a:pt x="1262" y="44"/>
                    </a:lnTo>
                    <a:lnTo>
                      <a:pt x="1260" y="46"/>
                    </a:lnTo>
                    <a:lnTo>
                      <a:pt x="1250" y="50"/>
                    </a:lnTo>
                    <a:lnTo>
                      <a:pt x="1234" y="54"/>
                    </a:lnTo>
                    <a:lnTo>
                      <a:pt x="1214" y="58"/>
                    </a:lnTo>
                    <a:lnTo>
                      <a:pt x="1156" y="64"/>
                    </a:lnTo>
                    <a:lnTo>
                      <a:pt x="1078" y="70"/>
                    </a:lnTo>
                    <a:lnTo>
                      <a:pt x="986" y="76"/>
                    </a:lnTo>
                    <a:lnTo>
                      <a:pt x="878" y="80"/>
                    </a:lnTo>
                    <a:lnTo>
                      <a:pt x="760" y="82"/>
                    </a:lnTo>
                    <a:lnTo>
                      <a:pt x="632" y="82"/>
                    </a:lnTo>
                    <a:close/>
                    <a:moveTo>
                      <a:pt x="632" y="0"/>
                    </a:moveTo>
                    <a:lnTo>
                      <a:pt x="632" y="0"/>
                    </a:lnTo>
                    <a:lnTo>
                      <a:pt x="504" y="0"/>
                    </a:lnTo>
                    <a:lnTo>
                      <a:pt x="386" y="2"/>
                    </a:lnTo>
                    <a:lnTo>
                      <a:pt x="278" y="6"/>
                    </a:lnTo>
                    <a:lnTo>
                      <a:pt x="186" y="12"/>
                    </a:lnTo>
                    <a:lnTo>
                      <a:pt x="108" y="18"/>
                    </a:lnTo>
                    <a:lnTo>
                      <a:pt x="50" y="24"/>
                    </a:lnTo>
                    <a:lnTo>
                      <a:pt x="30" y="28"/>
                    </a:lnTo>
                    <a:lnTo>
                      <a:pt x="14" y="32"/>
                    </a:lnTo>
                    <a:lnTo>
                      <a:pt x="4" y="38"/>
                    </a:lnTo>
                    <a:lnTo>
                      <a:pt x="2" y="40"/>
                    </a:lnTo>
                    <a:lnTo>
                      <a:pt x="0" y="42"/>
                    </a:lnTo>
                    <a:lnTo>
                      <a:pt x="2" y="44"/>
                    </a:lnTo>
                    <a:lnTo>
                      <a:pt x="4" y="46"/>
                    </a:lnTo>
                    <a:lnTo>
                      <a:pt x="14" y="50"/>
                    </a:lnTo>
                    <a:lnTo>
                      <a:pt x="30" y="54"/>
                    </a:lnTo>
                    <a:lnTo>
                      <a:pt x="50" y="58"/>
                    </a:lnTo>
                    <a:lnTo>
                      <a:pt x="108" y="64"/>
                    </a:lnTo>
                    <a:lnTo>
                      <a:pt x="186" y="70"/>
                    </a:lnTo>
                    <a:lnTo>
                      <a:pt x="278" y="76"/>
                    </a:lnTo>
                    <a:lnTo>
                      <a:pt x="386" y="80"/>
                    </a:lnTo>
                    <a:lnTo>
                      <a:pt x="504" y="82"/>
                    </a:lnTo>
                    <a:lnTo>
                      <a:pt x="632" y="84"/>
                    </a:lnTo>
                    <a:lnTo>
                      <a:pt x="760" y="82"/>
                    </a:lnTo>
                    <a:lnTo>
                      <a:pt x="880" y="80"/>
                    </a:lnTo>
                    <a:lnTo>
                      <a:pt x="988" y="76"/>
                    </a:lnTo>
                    <a:lnTo>
                      <a:pt x="1082" y="70"/>
                    </a:lnTo>
                    <a:lnTo>
                      <a:pt x="1160" y="64"/>
                    </a:lnTo>
                    <a:lnTo>
                      <a:pt x="1218" y="58"/>
                    </a:lnTo>
                    <a:lnTo>
                      <a:pt x="1240" y="54"/>
                    </a:lnTo>
                    <a:lnTo>
                      <a:pt x="1254" y="50"/>
                    </a:lnTo>
                    <a:lnTo>
                      <a:pt x="1264" y="46"/>
                    </a:lnTo>
                    <a:lnTo>
                      <a:pt x="1266" y="44"/>
                    </a:lnTo>
                    <a:lnTo>
                      <a:pt x="1268" y="42"/>
                    </a:lnTo>
                    <a:lnTo>
                      <a:pt x="1266" y="40"/>
                    </a:lnTo>
                    <a:lnTo>
                      <a:pt x="1264" y="38"/>
                    </a:lnTo>
                    <a:lnTo>
                      <a:pt x="1254" y="32"/>
                    </a:lnTo>
                    <a:lnTo>
                      <a:pt x="1240" y="28"/>
                    </a:lnTo>
                    <a:lnTo>
                      <a:pt x="1218" y="24"/>
                    </a:lnTo>
                    <a:lnTo>
                      <a:pt x="1160" y="18"/>
                    </a:lnTo>
                    <a:lnTo>
                      <a:pt x="1082" y="12"/>
                    </a:lnTo>
                    <a:lnTo>
                      <a:pt x="988" y="6"/>
                    </a:lnTo>
                    <a:lnTo>
                      <a:pt x="880" y="2"/>
                    </a:lnTo>
                    <a:lnTo>
                      <a:pt x="760" y="0"/>
                    </a:lnTo>
                    <a:lnTo>
                      <a:pt x="632" y="0"/>
                    </a:lnTo>
                    <a:close/>
                  </a:path>
                </a:pathLst>
              </a:custGeom>
              <a:solidFill>
                <a:srgbClr val="B7B2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3" name="Freeform 488"/>
              <p:cNvSpPr>
                <a:spLocks noChangeArrowheads="1"/>
              </p:cNvSpPr>
              <p:nvPr/>
            </p:nvSpPr>
            <p:spPr bwMode="auto">
              <a:xfrm>
                <a:off x="144" y="10"/>
                <a:ext cx="1256" cy="82"/>
              </a:xfrm>
              <a:custGeom>
                <a:avLst/>
                <a:gdLst>
                  <a:gd name="T0" fmla="*/ 626 w 1256"/>
                  <a:gd name="T1" fmla="*/ 82 h 82"/>
                  <a:gd name="T2" fmla="*/ 626 w 1256"/>
                  <a:gd name="T3" fmla="*/ 82 h 82"/>
                  <a:gd name="T4" fmla="*/ 500 w 1256"/>
                  <a:gd name="T5" fmla="*/ 82 h 82"/>
                  <a:gd name="T6" fmla="*/ 382 w 1256"/>
                  <a:gd name="T7" fmla="*/ 80 h 82"/>
                  <a:gd name="T8" fmla="*/ 276 w 1256"/>
                  <a:gd name="T9" fmla="*/ 76 h 82"/>
                  <a:gd name="T10" fmla="*/ 182 w 1256"/>
                  <a:gd name="T11" fmla="*/ 70 h 82"/>
                  <a:gd name="T12" fmla="*/ 106 w 1256"/>
                  <a:gd name="T13" fmla="*/ 64 h 82"/>
                  <a:gd name="T14" fmla="*/ 50 w 1256"/>
                  <a:gd name="T15" fmla="*/ 58 h 82"/>
                  <a:gd name="T16" fmla="*/ 28 w 1256"/>
                  <a:gd name="T17" fmla="*/ 54 h 82"/>
                  <a:gd name="T18" fmla="*/ 12 w 1256"/>
                  <a:gd name="T19" fmla="*/ 50 h 82"/>
                  <a:gd name="T20" fmla="*/ 4 w 1256"/>
                  <a:gd name="T21" fmla="*/ 46 h 82"/>
                  <a:gd name="T22" fmla="*/ 0 w 1256"/>
                  <a:gd name="T23" fmla="*/ 44 h 82"/>
                  <a:gd name="T24" fmla="*/ 0 w 1256"/>
                  <a:gd name="T25" fmla="*/ 42 h 82"/>
                  <a:gd name="T26" fmla="*/ 0 w 1256"/>
                  <a:gd name="T27" fmla="*/ 42 h 82"/>
                  <a:gd name="T28" fmla="*/ 0 w 1256"/>
                  <a:gd name="T29" fmla="*/ 40 h 82"/>
                  <a:gd name="T30" fmla="*/ 4 w 1256"/>
                  <a:gd name="T31" fmla="*/ 38 h 82"/>
                  <a:gd name="T32" fmla="*/ 12 w 1256"/>
                  <a:gd name="T33" fmla="*/ 32 h 82"/>
                  <a:gd name="T34" fmla="*/ 28 w 1256"/>
                  <a:gd name="T35" fmla="*/ 28 h 82"/>
                  <a:gd name="T36" fmla="*/ 50 w 1256"/>
                  <a:gd name="T37" fmla="*/ 26 h 82"/>
                  <a:gd name="T38" fmla="*/ 106 w 1256"/>
                  <a:gd name="T39" fmla="*/ 18 h 82"/>
                  <a:gd name="T40" fmla="*/ 182 w 1256"/>
                  <a:gd name="T41" fmla="*/ 12 h 82"/>
                  <a:gd name="T42" fmla="*/ 276 w 1256"/>
                  <a:gd name="T43" fmla="*/ 6 h 82"/>
                  <a:gd name="T44" fmla="*/ 382 w 1256"/>
                  <a:gd name="T45" fmla="*/ 2 h 82"/>
                  <a:gd name="T46" fmla="*/ 500 w 1256"/>
                  <a:gd name="T47" fmla="*/ 0 h 82"/>
                  <a:gd name="T48" fmla="*/ 626 w 1256"/>
                  <a:gd name="T49" fmla="*/ 0 h 82"/>
                  <a:gd name="T50" fmla="*/ 626 w 1256"/>
                  <a:gd name="T51" fmla="*/ 0 h 82"/>
                  <a:gd name="T52" fmla="*/ 754 w 1256"/>
                  <a:gd name="T53" fmla="*/ 0 h 82"/>
                  <a:gd name="T54" fmla="*/ 872 w 1256"/>
                  <a:gd name="T55" fmla="*/ 2 h 82"/>
                  <a:gd name="T56" fmla="*/ 980 w 1256"/>
                  <a:gd name="T57" fmla="*/ 6 h 82"/>
                  <a:gd name="T58" fmla="*/ 1072 w 1256"/>
                  <a:gd name="T59" fmla="*/ 12 h 82"/>
                  <a:gd name="T60" fmla="*/ 1150 w 1256"/>
                  <a:gd name="T61" fmla="*/ 18 h 82"/>
                  <a:gd name="T62" fmla="*/ 1208 w 1256"/>
                  <a:gd name="T63" fmla="*/ 26 h 82"/>
                  <a:gd name="T64" fmla="*/ 1228 w 1256"/>
                  <a:gd name="T65" fmla="*/ 28 h 82"/>
                  <a:gd name="T66" fmla="*/ 1244 w 1256"/>
                  <a:gd name="T67" fmla="*/ 32 h 82"/>
                  <a:gd name="T68" fmla="*/ 1254 w 1256"/>
                  <a:gd name="T69" fmla="*/ 38 h 82"/>
                  <a:gd name="T70" fmla="*/ 1256 w 1256"/>
                  <a:gd name="T71" fmla="*/ 40 h 82"/>
                  <a:gd name="T72" fmla="*/ 1256 w 1256"/>
                  <a:gd name="T73" fmla="*/ 42 h 82"/>
                  <a:gd name="T74" fmla="*/ 1256 w 1256"/>
                  <a:gd name="T75" fmla="*/ 42 h 82"/>
                  <a:gd name="T76" fmla="*/ 1256 w 1256"/>
                  <a:gd name="T77" fmla="*/ 44 h 82"/>
                  <a:gd name="T78" fmla="*/ 1254 w 1256"/>
                  <a:gd name="T79" fmla="*/ 46 h 82"/>
                  <a:gd name="T80" fmla="*/ 1244 w 1256"/>
                  <a:gd name="T81" fmla="*/ 50 h 82"/>
                  <a:gd name="T82" fmla="*/ 1228 w 1256"/>
                  <a:gd name="T83" fmla="*/ 54 h 82"/>
                  <a:gd name="T84" fmla="*/ 1208 w 1256"/>
                  <a:gd name="T85" fmla="*/ 58 h 82"/>
                  <a:gd name="T86" fmla="*/ 1150 w 1256"/>
                  <a:gd name="T87" fmla="*/ 64 h 82"/>
                  <a:gd name="T88" fmla="*/ 1072 w 1256"/>
                  <a:gd name="T89" fmla="*/ 70 h 82"/>
                  <a:gd name="T90" fmla="*/ 980 w 1256"/>
                  <a:gd name="T91" fmla="*/ 76 h 82"/>
                  <a:gd name="T92" fmla="*/ 872 w 1256"/>
                  <a:gd name="T93" fmla="*/ 80 h 82"/>
                  <a:gd name="T94" fmla="*/ 754 w 1256"/>
                  <a:gd name="T95" fmla="*/ 82 h 82"/>
                  <a:gd name="T96" fmla="*/ 626 w 1256"/>
                  <a:gd name="T9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6" h="82">
                    <a:moveTo>
                      <a:pt x="626" y="82"/>
                    </a:moveTo>
                    <a:lnTo>
                      <a:pt x="626" y="82"/>
                    </a:lnTo>
                    <a:lnTo>
                      <a:pt x="500" y="82"/>
                    </a:lnTo>
                    <a:lnTo>
                      <a:pt x="382" y="80"/>
                    </a:lnTo>
                    <a:lnTo>
                      <a:pt x="276" y="76"/>
                    </a:lnTo>
                    <a:lnTo>
                      <a:pt x="182" y="70"/>
                    </a:lnTo>
                    <a:lnTo>
                      <a:pt x="106" y="64"/>
                    </a:lnTo>
                    <a:lnTo>
                      <a:pt x="50" y="58"/>
                    </a:lnTo>
                    <a:lnTo>
                      <a:pt x="28" y="54"/>
                    </a:lnTo>
                    <a:lnTo>
                      <a:pt x="12" y="50"/>
                    </a:lnTo>
                    <a:lnTo>
                      <a:pt x="4" y="46"/>
                    </a:lnTo>
                    <a:lnTo>
                      <a:pt x="0" y="44"/>
                    </a:lnTo>
                    <a:lnTo>
                      <a:pt x="0" y="42"/>
                    </a:lnTo>
                    <a:lnTo>
                      <a:pt x="0" y="40"/>
                    </a:lnTo>
                    <a:lnTo>
                      <a:pt x="4" y="38"/>
                    </a:lnTo>
                    <a:lnTo>
                      <a:pt x="12" y="32"/>
                    </a:lnTo>
                    <a:lnTo>
                      <a:pt x="28" y="28"/>
                    </a:lnTo>
                    <a:lnTo>
                      <a:pt x="50" y="26"/>
                    </a:lnTo>
                    <a:lnTo>
                      <a:pt x="106" y="18"/>
                    </a:lnTo>
                    <a:lnTo>
                      <a:pt x="182" y="12"/>
                    </a:lnTo>
                    <a:lnTo>
                      <a:pt x="276" y="6"/>
                    </a:lnTo>
                    <a:lnTo>
                      <a:pt x="382" y="2"/>
                    </a:lnTo>
                    <a:lnTo>
                      <a:pt x="500" y="0"/>
                    </a:lnTo>
                    <a:lnTo>
                      <a:pt x="626" y="0"/>
                    </a:lnTo>
                    <a:lnTo>
                      <a:pt x="754" y="0"/>
                    </a:lnTo>
                    <a:lnTo>
                      <a:pt x="872" y="2"/>
                    </a:lnTo>
                    <a:lnTo>
                      <a:pt x="980" y="6"/>
                    </a:lnTo>
                    <a:lnTo>
                      <a:pt x="1072" y="12"/>
                    </a:lnTo>
                    <a:lnTo>
                      <a:pt x="1150" y="18"/>
                    </a:lnTo>
                    <a:lnTo>
                      <a:pt x="1208" y="26"/>
                    </a:lnTo>
                    <a:lnTo>
                      <a:pt x="1228" y="28"/>
                    </a:lnTo>
                    <a:lnTo>
                      <a:pt x="1244" y="32"/>
                    </a:lnTo>
                    <a:lnTo>
                      <a:pt x="1254" y="38"/>
                    </a:lnTo>
                    <a:lnTo>
                      <a:pt x="1256" y="40"/>
                    </a:lnTo>
                    <a:lnTo>
                      <a:pt x="1256" y="42"/>
                    </a:lnTo>
                    <a:lnTo>
                      <a:pt x="1256" y="44"/>
                    </a:lnTo>
                    <a:lnTo>
                      <a:pt x="1254" y="46"/>
                    </a:lnTo>
                    <a:lnTo>
                      <a:pt x="1244" y="50"/>
                    </a:lnTo>
                    <a:lnTo>
                      <a:pt x="1228" y="54"/>
                    </a:lnTo>
                    <a:lnTo>
                      <a:pt x="1208" y="58"/>
                    </a:lnTo>
                    <a:lnTo>
                      <a:pt x="1150" y="64"/>
                    </a:lnTo>
                    <a:lnTo>
                      <a:pt x="1072" y="70"/>
                    </a:lnTo>
                    <a:lnTo>
                      <a:pt x="980" y="76"/>
                    </a:lnTo>
                    <a:lnTo>
                      <a:pt x="872" y="80"/>
                    </a:lnTo>
                    <a:lnTo>
                      <a:pt x="754" y="82"/>
                    </a:lnTo>
                    <a:lnTo>
                      <a:pt x="626"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4" name="Freeform 489"/>
              <p:cNvSpPr>
                <a:spLocks noChangeArrowheads="1"/>
              </p:cNvSpPr>
              <p:nvPr/>
            </p:nvSpPr>
            <p:spPr bwMode="auto">
              <a:xfrm>
                <a:off x="138" y="10"/>
                <a:ext cx="1268" cy="84"/>
              </a:xfrm>
              <a:custGeom>
                <a:avLst/>
                <a:gdLst>
                  <a:gd name="T0" fmla="*/ 632 w 1268"/>
                  <a:gd name="T1" fmla="*/ 0 h 84"/>
                  <a:gd name="T2" fmla="*/ 632 w 1268"/>
                  <a:gd name="T3" fmla="*/ 0 h 84"/>
                  <a:gd name="T4" fmla="*/ 504 w 1268"/>
                  <a:gd name="T5" fmla="*/ 0 h 84"/>
                  <a:gd name="T6" fmla="*/ 386 w 1268"/>
                  <a:gd name="T7" fmla="*/ 2 h 84"/>
                  <a:gd name="T8" fmla="*/ 278 w 1268"/>
                  <a:gd name="T9" fmla="*/ 6 h 84"/>
                  <a:gd name="T10" fmla="*/ 186 w 1268"/>
                  <a:gd name="T11" fmla="*/ 12 h 84"/>
                  <a:gd name="T12" fmla="*/ 108 w 1268"/>
                  <a:gd name="T13" fmla="*/ 18 h 84"/>
                  <a:gd name="T14" fmla="*/ 50 w 1268"/>
                  <a:gd name="T15" fmla="*/ 24 h 84"/>
                  <a:gd name="T16" fmla="*/ 30 w 1268"/>
                  <a:gd name="T17" fmla="*/ 28 h 84"/>
                  <a:gd name="T18" fmla="*/ 14 w 1268"/>
                  <a:gd name="T19" fmla="*/ 32 h 84"/>
                  <a:gd name="T20" fmla="*/ 4 w 1268"/>
                  <a:gd name="T21" fmla="*/ 38 h 84"/>
                  <a:gd name="T22" fmla="*/ 2 w 1268"/>
                  <a:gd name="T23" fmla="*/ 40 h 84"/>
                  <a:gd name="T24" fmla="*/ 0 w 1268"/>
                  <a:gd name="T25" fmla="*/ 42 h 84"/>
                  <a:gd name="T26" fmla="*/ 0 w 1268"/>
                  <a:gd name="T27" fmla="*/ 42 h 84"/>
                  <a:gd name="T28" fmla="*/ 2 w 1268"/>
                  <a:gd name="T29" fmla="*/ 44 h 84"/>
                  <a:gd name="T30" fmla="*/ 4 w 1268"/>
                  <a:gd name="T31" fmla="*/ 46 h 84"/>
                  <a:gd name="T32" fmla="*/ 14 w 1268"/>
                  <a:gd name="T33" fmla="*/ 50 h 84"/>
                  <a:gd name="T34" fmla="*/ 30 w 1268"/>
                  <a:gd name="T35" fmla="*/ 54 h 84"/>
                  <a:gd name="T36" fmla="*/ 50 w 1268"/>
                  <a:gd name="T37" fmla="*/ 58 h 84"/>
                  <a:gd name="T38" fmla="*/ 108 w 1268"/>
                  <a:gd name="T39" fmla="*/ 64 h 84"/>
                  <a:gd name="T40" fmla="*/ 186 w 1268"/>
                  <a:gd name="T41" fmla="*/ 70 h 84"/>
                  <a:gd name="T42" fmla="*/ 278 w 1268"/>
                  <a:gd name="T43" fmla="*/ 76 h 84"/>
                  <a:gd name="T44" fmla="*/ 386 w 1268"/>
                  <a:gd name="T45" fmla="*/ 80 h 84"/>
                  <a:gd name="T46" fmla="*/ 504 w 1268"/>
                  <a:gd name="T47" fmla="*/ 82 h 84"/>
                  <a:gd name="T48" fmla="*/ 632 w 1268"/>
                  <a:gd name="T49" fmla="*/ 84 h 84"/>
                  <a:gd name="T50" fmla="*/ 632 w 1268"/>
                  <a:gd name="T51" fmla="*/ 84 h 84"/>
                  <a:gd name="T52" fmla="*/ 760 w 1268"/>
                  <a:gd name="T53" fmla="*/ 82 h 84"/>
                  <a:gd name="T54" fmla="*/ 880 w 1268"/>
                  <a:gd name="T55" fmla="*/ 80 h 84"/>
                  <a:gd name="T56" fmla="*/ 988 w 1268"/>
                  <a:gd name="T57" fmla="*/ 76 h 84"/>
                  <a:gd name="T58" fmla="*/ 1082 w 1268"/>
                  <a:gd name="T59" fmla="*/ 70 h 84"/>
                  <a:gd name="T60" fmla="*/ 1160 w 1268"/>
                  <a:gd name="T61" fmla="*/ 64 h 84"/>
                  <a:gd name="T62" fmla="*/ 1218 w 1268"/>
                  <a:gd name="T63" fmla="*/ 58 h 84"/>
                  <a:gd name="T64" fmla="*/ 1240 w 1268"/>
                  <a:gd name="T65" fmla="*/ 54 h 84"/>
                  <a:gd name="T66" fmla="*/ 1254 w 1268"/>
                  <a:gd name="T67" fmla="*/ 50 h 84"/>
                  <a:gd name="T68" fmla="*/ 1264 w 1268"/>
                  <a:gd name="T69" fmla="*/ 46 h 84"/>
                  <a:gd name="T70" fmla="*/ 1266 w 1268"/>
                  <a:gd name="T71" fmla="*/ 44 h 84"/>
                  <a:gd name="T72" fmla="*/ 1268 w 1268"/>
                  <a:gd name="T73" fmla="*/ 42 h 84"/>
                  <a:gd name="T74" fmla="*/ 1268 w 1268"/>
                  <a:gd name="T75" fmla="*/ 42 h 84"/>
                  <a:gd name="T76" fmla="*/ 1266 w 1268"/>
                  <a:gd name="T77" fmla="*/ 40 h 84"/>
                  <a:gd name="T78" fmla="*/ 1264 w 1268"/>
                  <a:gd name="T79" fmla="*/ 38 h 84"/>
                  <a:gd name="T80" fmla="*/ 1254 w 1268"/>
                  <a:gd name="T81" fmla="*/ 32 h 84"/>
                  <a:gd name="T82" fmla="*/ 1240 w 1268"/>
                  <a:gd name="T83" fmla="*/ 28 h 84"/>
                  <a:gd name="T84" fmla="*/ 1218 w 1268"/>
                  <a:gd name="T85" fmla="*/ 24 h 84"/>
                  <a:gd name="T86" fmla="*/ 1160 w 1268"/>
                  <a:gd name="T87" fmla="*/ 18 h 84"/>
                  <a:gd name="T88" fmla="*/ 1082 w 1268"/>
                  <a:gd name="T89" fmla="*/ 12 h 84"/>
                  <a:gd name="T90" fmla="*/ 988 w 1268"/>
                  <a:gd name="T91" fmla="*/ 6 h 84"/>
                  <a:gd name="T92" fmla="*/ 880 w 1268"/>
                  <a:gd name="T93" fmla="*/ 2 h 84"/>
                  <a:gd name="T94" fmla="*/ 760 w 1268"/>
                  <a:gd name="T95" fmla="*/ 0 h 84"/>
                  <a:gd name="T96" fmla="*/ 632 w 1268"/>
                  <a:gd name="T9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8" h="84">
                    <a:moveTo>
                      <a:pt x="632" y="0"/>
                    </a:moveTo>
                    <a:lnTo>
                      <a:pt x="632" y="0"/>
                    </a:lnTo>
                    <a:lnTo>
                      <a:pt x="504" y="0"/>
                    </a:lnTo>
                    <a:lnTo>
                      <a:pt x="386" y="2"/>
                    </a:lnTo>
                    <a:lnTo>
                      <a:pt x="278" y="6"/>
                    </a:lnTo>
                    <a:lnTo>
                      <a:pt x="186" y="12"/>
                    </a:lnTo>
                    <a:lnTo>
                      <a:pt x="108" y="18"/>
                    </a:lnTo>
                    <a:lnTo>
                      <a:pt x="50" y="24"/>
                    </a:lnTo>
                    <a:lnTo>
                      <a:pt x="30" y="28"/>
                    </a:lnTo>
                    <a:lnTo>
                      <a:pt x="14" y="32"/>
                    </a:lnTo>
                    <a:lnTo>
                      <a:pt x="4" y="38"/>
                    </a:lnTo>
                    <a:lnTo>
                      <a:pt x="2" y="40"/>
                    </a:lnTo>
                    <a:lnTo>
                      <a:pt x="0" y="42"/>
                    </a:lnTo>
                    <a:lnTo>
                      <a:pt x="2" y="44"/>
                    </a:lnTo>
                    <a:lnTo>
                      <a:pt x="4" y="46"/>
                    </a:lnTo>
                    <a:lnTo>
                      <a:pt x="14" y="50"/>
                    </a:lnTo>
                    <a:lnTo>
                      <a:pt x="30" y="54"/>
                    </a:lnTo>
                    <a:lnTo>
                      <a:pt x="50" y="58"/>
                    </a:lnTo>
                    <a:lnTo>
                      <a:pt x="108" y="64"/>
                    </a:lnTo>
                    <a:lnTo>
                      <a:pt x="186" y="70"/>
                    </a:lnTo>
                    <a:lnTo>
                      <a:pt x="278" y="76"/>
                    </a:lnTo>
                    <a:lnTo>
                      <a:pt x="386" y="80"/>
                    </a:lnTo>
                    <a:lnTo>
                      <a:pt x="504" y="82"/>
                    </a:lnTo>
                    <a:lnTo>
                      <a:pt x="632" y="84"/>
                    </a:lnTo>
                    <a:lnTo>
                      <a:pt x="760" y="82"/>
                    </a:lnTo>
                    <a:lnTo>
                      <a:pt x="880" y="80"/>
                    </a:lnTo>
                    <a:lnTo>
                      <a:pt x="988" y="76"/>
                    </a:lnTo>
                    <a:lnTo>
                      <a:pt x="1082" y="70"/>
                    </a:lnTo>
                    <a:lnTo>
                      <a:pt x="1160" y="64"/>
                    </a:lnTo>
                    <a:lnTo>
                      <a:pt x="1218" y="58"/>
                    </a:lnTo>
                    <a:lnTo>
                      <a:pt x="1240" y="54"/>
                    </a:lnTo>
                    <a:lnTo>
                      <a:pt x="1254" y="50"/>
                    </a:lnTo>
                    <a:lnTo>
                      <a:pt x="1264" y="46"/>
                    </a:lnTo>
                    <a:lnTo>
                      <a:pt x="1266" y="44"/>
                    </a:lnTo>
                    <a:lnTo>
                      <a:pt x="1268" y="42"/>
                    </a:lnTo>
                    <a:lnTo>
                      <a:pt x="1266" y="40"/>
                    </a:lnTo>
                    <a:lnTo>
                      <a:pt x="1264" y="38"/>
                    </a:lnTo>
                    <a:lnTo>
                      <a:pt x="1254" y="32"/>
                    </a:lnTo>
                    <a:lnTo>
                      <a:pt x="1240" y="28"/>
                    </a:lnTo>
                    <a:lnTo>
                      <a:pt x="1218" y="24"/>
                    </a:lnTo>
                    <a:lnTo>
                      <a:pt x="1160" y="18"/>
                    </a:lnTo>
                    <a:lnTo>
                      <a:pt x="1082" y="12"/>
                    </a:lnTo>
                    <a:lnTo>
                      <a:pt x="988" y="6"/>
                    </a:lnTo>
                    <a:lnTo>
                      <a:pt x="880" y="2"/>
                    </a:lnTo>
                    <a:lnTo>
                      <a:pt x="760" y="0"/>
                    </a:lnTo>
                    <a:lnTo>
                      <a:pt x="6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5" name="Freeform 490"/>
              <p:cNvSpPr>
                <a:spLocks noEditPoints="1" noChangeArrowheads="1"/>
              </p:cNvSpPr>
              <p:nvPr/>
            </p:nvSpPr>
            <p:spPr bwMode="auto">
              <a:xfrm>
                <a:off x="144" y="10"/>
                <a:ext cx="1256" cy="82"/>
              </a:xfrm>
              <a:custGeom>
                <a:avLst/>
                <a:gdLst>
                  <a:gd name="T0" fmla="*/ 626 w 1256"/>
                  <a:gd name="T1" fmla="*/ 82 h 82"/>
                  <a:gd name="T2" fmla="*/ 384 w 1256"/>
                  <a:gd name="T3" fmla="*/ 80 h 82"/>
                  <a:gd name="T4" fmla="*/ 186 w 1256"/>
                  <a:gd name="T5" fmla="*/ 70 h 82"/>
                  <a:gd name="T6" fmla="*/ 54 w 1256"/>
                  <a:gd name="T7" fmla="*/ 58 h 82"/>
                  <a:gd name="T8" fmla="*/ 18 w 1256"/>
                  <a:gd name="T9" fmla="*/ 50 h 82"/>
                  <a:gd name="T10" fmla="*/ 6 w 1256"/>
                  <a:gd name="T11" fmla="*/ 44 h 82"/>
                  <a:gd name="T12" fmla="*/ 6 w 1256"/>
                  <a:gd name="T13" fmla="*/ 42 h 82"/>
                  <a:gd name="T14" fmla="*/ 8 w 1256"/>
                  <a:gd name="T15" fmla="*/ 38 h 82"/>
                  <a:gd name="T16" fmla="*/ 34 w 1256"/>
                  <a:gd name="T17" fmla="*/ 28 h 82"/>
                  <a:gd name="T18" fmla="*/ 110 w 1256"/>
                  <a:gd name="T19" fmla="*/ 18 h 82"/>
                  <a:gd name="T20" fmla="*/ 278 w 1256"/>
                  <a:gd name="T21" fmla="*/ 6 h 82"/>
                  <a:gd name="T22" fmla="*/ 500 w 1256"/>
                  <a:gd name="T23" fmla="*/ 0 h 82"/>
                  <a:gd name="T24" fmla="*/ 626 w 1256"/>
                  <a:gd name="T25" fmla="*/ 0 h 82"/>
                  <a:gd name="T26" fmla="*/ 870 w 1256"/>
                  <a:gd name="T27" fmla="*/ 4 h 82"/>
                  <a:gd name="T28" fmla="*/ 1070 w 1256"/>
                  <a:gd name="T29" fmla="*/ 12 h 82"/>
                  <a:gd name="T30" fmla="*/ 1202 w 1256"/>
                  <a:gd name="T31" fmla="*/ 26 h 82"/>
                  <a:gd name="T32" fmla="*/ 1238 w 1256"/>
                  <a:gd name="T33" fmla="*/ 34 h 82"/>
                  <a:gd name="T34" fmla="*/ 1250 w 1256"/>
                  <a:gd name="T35" fmla="*/ 40 h 82"/>
                  <a:gd name="T36" fmla="*/ 1252 w 1256"/>
                  <a:gd name="T37" fmla="*/ 42 h 82"/>
                  <a:gd name="T38" fmla="*/ 1248 w 1256"/>
                  <a:gd name="T39" fmla="*/ 46 h 82"/>
                  <a:gd name="T40" fmla="*/ 1224 w 1256"/>
                  <a:gd name="T41" fmla="*/ 54 h 82"/>
                  <a:gd name="T42" fmla="*/ 1146 w 1256"/>
                  <a:gd name="T43" fmla="*/ 64 h 82"/>
                  <a:gd name="T44" fmla="*/ 976 w 1256"/>
                  <a:gd name="T45" fmla="*/ 76 h 82"/>
                  <a:gd name="T46" fmla="*/ 752 w 1256"/>
                  <a:gd name="T47" fmla="*/ 82 h 82"/>
                  <a:gd name="T48" fmla="*/ 626 w 1256"/>
                  <a:gd name="T49" fmla="*/ 0 h 82"/>
                  <a:gd name="T50" fmla="*/ 500 w 1256"/>
                  <a:gd name="T51" fmla="*/ 0 h 82"/>
                  <a:gd name="T52" fmla="*/ 276 w 1256"/>
                  <a:gd name="T53" fmla="*/ 6 h 82"/>
                  <a:gd name="T54" fmla="*/ 106 w 1256"/>
                  <a:gd name="T55" fmla="*/ 18 h 82"/>
                  <a:gd name="T56" fmla="*/ 28 w 1256"/>
                  <a:gd name="T57" fmla="*/ 28 h 82"/>
                  <a:gd name="T58" fmla="*/ 4 w 1256"/>
                  <a:gd name="T59" fmla="*/ 38 h 82"/>
                  <a:gd name="T60" fmla="*/ 0 w 1256"/>
                  <a:gd name="T61" fmla="*/ 42 h 82"/>
                  <a:gd name="T62" fmla="*/ 0 w 1256"/>
                  <a:gd name="T63" fmla="*/ 44 h 82"/>
                  <a:gd name="T64" fmla="*/ 12 w 1256"/>
                  <a:gd name="T65" fmla="*/ 50 h 82"/>
                  <a:gd name="T66" fmla="*/ 50 w 1256"/>
                  <a:gd name="T67" fmla="*/ 58 h 82"/>
                  <a:gd name="T68" fmla="*/ 182 w 1256"/>
                  <a:gd name="T69" fmla="*/ 70 h 82"/>
                  <a:gd name="T70" fmla="*/ 382 w 1256"/>
                  <a:gd name="T71" fmla="*/ 80 h 82"/>
                  <a:gd name="T72" fmla="*/ 626 w 1256"/>
                  <a:gd name="T73" fmla="*/ 82 h 82"/>
                  <a:gd name="T74" fmla="*/ 754 w 1256"/>
                  <a:gd name="T75" fmla="*/ 82 h 82"/>
                  <a:gd name="T76" fmla="*/ 980 w 1256"/>
                  <a:gd name="T77" fmla="*/ 76 h 82"/>
                  <a:gd name="T78" fmla="*/ 1150 w 1256"/>
                  <a:gd name="T79" fmla="*/ 64 h 82"/>
                  <a:gd name="T80" fmla="*/ 1228 w 1256"/>
                  <a:gd name="T81" fmla="*/ 54 h 82"/>
                  <a:gd name="T82" fmla="*/ 1254 w 1256"/>
                  <a:gd name="T83" fmla="*/ 46 h 82"/>
                  <a:gd name="T84" fmla="*/ 1256 w 1256"/>
                  <a:gd name="T85" fmla="*/ 42 h 82"/>
                  <a:gd name="T86" fmla="*/ 1256 w 1256"/>
                  <a:gd name="T87" fmla="*/ 40 h 82"/>
                  <a:gd name="T88" fmla="*/ 1244 w 1256"/>
                  <a:gd name="T89" fmla="*/ 32 h 82"/>
                  <a:gd name="T90" fmla="*/ 1208 w 1256"/>
                  <a:gd name="T91" fmla="*/ 26 h 82"/>
                  <a:gd name="T92" fmla="*/ 1072 w 1256"/>
                  <a:gd name="T93" fmla="*/ 12 h 82"/>
                  <a:gd name="T94" fmla="*/ 872 w 1256"/>
                  <a:gd name="T95" fmla="*/ 2 h 82"/>
                  <a:gd name="T96" fmla="*/ 626 w 1256"/>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6" h="82">
                    <a:moveTo>
                      <a:pt x="626" y="82"/>
                    </a:moveTo>
                    <a:lnTo>
                      <a:pt x="626" y="82"/>
                    </a:lnTo>
                    <a:lnTo>
                      <a:pt x="500" y="82"/>
                    </a:lnTo>
                    <a:lnTo>
                      <a:pt x="384" y="80"/>
                    </a:lnTo>
                    <a:lnTo>
                      <a:pt x="278" y="76"/>
                    </a:lnTo>
                    <a:lnTo>
                      <a:pt x="186" y="70"/>
                    </a:lnTo>
                    <a:lnTo>
                      <a:pt x="110" y="64"/>
                    </a:lnTo>
                    <a:lnTo>
                      <a:pt x="54" y="58"/>
                    </a:lnTo>
                    <a:lnTo>
                      <a:pt x="34" y="54"/>
                    </a:lnTo>
                    <a:lnTo>
                      <a:pt x="18" y="50"/>
                    </a:lnTo>
                    <a:lnTo>
                      <a:pt x="8" y="46"/>
                    </a:lnTo>
                    <a:lnTo>
                      <a:pt x="6" y="44"/>
                    </a:lnTo>
                    <a:lnTo>
                      <a:pt x="6" y="42"/>
                    </a:lnTo>
                    <a:lnTo>
                      <a:pt x="6" y="40"/>
                    </a:lnTo>
                    <a:lnTo>
                      <a:pt x="8" y="38"/>
                    </a:lnTo>
                    <a:lnTo>
                      <a:pt x="18" y="34"/>
                    </a:lnTo>
                    <a:lnTo>
                      <a:pt x="34" y="28"/>
                    </a:lnTo>
                    <a:lnTo>
                      <a:pt x="54" y="26"/>
                    </a:lnTo>
                    <a:lnTo>
                      <a:pt x="110" y="18"/>
                    </a:lnTo>
                    <a:lnTo>
                      <a:pt x="186" y="12"/>
                    </a:lnTo>
                    <a:lnTo>
                      <a:pt x="278" y="6"/>
                    </a:lnTo>
                    <a:lnTo>
                      <a:pt x="384" y="4"/>
                    </a:lnTo>
                    <a:lnTo>
                      <a:pt x="500" y="0"/>
                    </a:lnTo>
                    <a:lnTo>
                      <a:pt x="626" y="0"/>
                    </a:lnTo>
                    <a:lnTo>
                      <a:pt x="752" y="0"/>
                    </a:lnTo>
                    <a:lnTo>
                      <a:pt x="870" y="4"/>
                    </a:lnTo>
                    <a:lnTo>
                      <a:pt x="976" y="6"/>
                    </a:lnTo>
                    <a:lnTo>
                      <a:pt x="1070" y="12"/>
                    </a:lnTo>
                    <a:lnTo>
                      <a:pt x="1146" y="18"/>
                    </a:lnTo>
                    <a:lnTo>
                      <a:pt x="1202" y="26"/>
                    </a:lnTo>
                    <a:lnTo>
                      <a:pt x="1224" y="28"/>
                    </a:lnTo>
                    <a:lnTo>
                      <a:pt x="1238" y="34"/>
                    </a:lnTo>
                    <a:lnTo>
                      <a:pt x="1248" y="38"/>
                    </a:lnTo>
                    <a:lnTo>
                      <a:pt x="1250" y="40"/>
                    </a:lnTo>
                    <a:lnTo>
                      <a:pt x="1252" y="42"/>
                    </a:lnTo>
                    <a:lnTo>
                      <a:pt x="1250" y="44"/>
                    </a:lnTo>
                    <a:lnTo>
                      <a:pt x="1248" y="46"/>
                    </a:lnTo>
                    <a:lnTo>
                      <a:pt x="1238" y="50"/>
                    </a:lnTo>
                    <a:lnTo>
                      <a:pt x="1224" y="54"/>
                    </a:lnTo>
                    <a:lnTo>
                      <a:pt x="1202" y="58"/>
                    </a:lnTo>
                    <a:lnTo>
                      <a:pt x="1146" y="64"/>
                    </a:lnTo>
                    <a:lnTo>
                      <a:pt x="1070" y="70"/>
                    </a:lnTo>
                    <a:lnTo>
                      <a:pt x="976" y="76"/>
                    </a:lnTo>
                    <a:lnTo>
                      <a:pt x="870" y="80"/>
                    </a:lnTo>
                    <a:lnTo>
                      <a:pt x="752" y="82"/>
                    </a:lnTo>
                    <a:lnTo>
                      <a:pt x="626" y="82"/>
                    </a:lnTo>
                    <a:close/>
                    <a:moveTo>
                      <a:pt x="626" y="0"/>
                    </a:moveTo>
                    <a:lnTo>
                      <a:pt x="626" y="0"/>
                    </a:lnTo>
                    <a:lnTo>
                      <a:pt x="500" y="0"/>
                    </a:lnTo>
                    <a:lnTo>
                      <a:pt x="382" y="2"/>
                    </a:lnTo>
                    <a:lnTo>
                      <a:pt x="276" y="6"/>
                    </a:lnTo>
                    <a:lnTo>
                      <a:pt x="182" y="12"/>
                    </a:lnTo>
                    <a:lnTo>
                      <a:pt x="106" y="18"/>
                    </a:lnTo>
                    <a:lnTo>
                      <a:pt x="50" y="26"/>
                    </a:lnTo>
                    <a:lnTo>
                      <a:pt x="28" y="28"/>
                    </a:lnTo>
                    <a:lnTo>
                      <a:pt x="12" y="32"/>
                    </a:lnTo>
                    <a:lnTo>
                      <a:pt x="4" y="38"/>
                    </a:lnTo>
                    <a:lnTo>
                      <a:pt x="0" y="40"/>
                    </a:lnTo>
                    <a:lnTo>
                      <a:pt x="0" y="42"/>
                    </a:lnTo>
                    <a:lnTo>
                      <a:pt x="0" y="44"/>
                    </a:lnTo>
                    <a:lnTo>
                      <a:pt x="4" y="46"/>
                    </a:lnTo>
                    <a:lnTo>
                      <a:pt x="12" y="50"/>
                    </a:lnTo>
                    <a:lnTo>
                      <a:pt x="28" y="54"/>
                    </a:lnTo>
                    <a:lnTo>
                      <a:pt x="50" y="58"/>
                    </a:lnTo>
                    <a:lnTo>
                      <a:pt x="106" y="64"/>
                    </a:lnTo>
                    <a:lnTo>
                      <a:pt x="182" y="70"/>
                    </a:lnTo>
                    <a:lnTo>
                      <a:pt x="276" y="76"/>
                    </a:lnTo>
                    <a:lnTo>
                      <a:pt x="382" y="80"/>
                    </a:lnTo>
                    <a:lnTo>
                      <a:pt x="500" y="82"/>
                    </a:lnTo>
                    <a:lnTo>
                      <a:pt x="626" y="82"/>
                    </a:lnTo>
                    <a:lnTo>
                      <a:pt x="754" y="82"/>
                    </a:lnTo>
                    <a:lnTo>
                      <a:pt x="872" y="80"/>
                    </a:lnTo>
                    <a:lnTo>
                      <a:pt x="980" y="76"/>
                    </a:lnTo>
                    <a:lnTo>
                      <a:pt x="1072" y="70"/>
                    </a:lnTo>
                    <a:lnTo>
                      <a:pt x="1150" y="64"/>
                    </a:lnTo>
                    <a:lnTo>
                      <a:pt x="1208" y="58"/>
                    </a:lnTo>
                    <a:lnTo>
                      <a:pt x="1228" y="54"/>
                    </a:lnTo>
                    <a:lnTo>
                      <a:pt x="1244" y="50"/>
                    </a:lnTo>
                    <a:lnTo>
                      <a:pt x="1254" y="46"/>
                    </a:lnTo>
                    <a:lnTo>
                      <a:pt x="1256" y="44"/>
                    </a:lnTo>
                    <a:lnTo>
                      <a:pt x="1256" y="42"/>
                    </a:lnTo>
                    <a:lnTo>
                      <a:pt x="1256" y="40"/>
                    </a:lnTo>
                    <a:lnTo>
                      <a:pt x="1254" y="38"/>
                    </a:lnTo>
                    <a:lnTo>
                      <a:pt x="1244" y="32"/>
                    </a:lnTo>
                    <a:lnTo>
                      <a:pt x="1228" y="28"/>
                    </a:lnTo>
                    <a:lnTo>
                      <a:pt x="1208" y="26"/>
                    </a:lnTo>
                    <a:lnTo>
                      <a:pt x="1150" y="18"/>
                    </a:lnTo>
                    <a:lnTo>
                      <a:pt x="1072" y="12"/>
                    </a:lnTo>
                    <a:lnTo>
                      <a:pt x="980" y="6"/>
                    </a:lnTo>
                    <a:lnTo>
                      <a:pt x="872" y="2"/>
                    </a:lnTo>
                    <a:lnTo>
                      <a:pt x="754" y="0"/>
                    </a:lnTo>
                    <a:lnTo>
                      <a:pt x="626" y="0"/>
                    </a:lnTo>
                    <a:close/>
                  </a:path>
                </a:pathLst>
              </a:custGeom>
              <a:solidFill>
                <a:srgbClr val="B6B0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6" name="Freeform 491"/>
              <p:cNvSpPr>
                <a:spLocks noChangeArrowheads="1"/>
              </p:cNvSpPr>
              <p:nvPr/>
            </p:nvSpPr>
            <p:spPr bwMode="auto">
              <a:xfrm>
                <a:off x="150" y="10"/>
                <a:ext cx="1246" cy="82"/>
              </a:xfrm>
              <a:custGeom>
                <a:avLst/>
                <a:gdLst>
                  <a:gd name="T0" fmla="*/ 620 w 1246"/>
                  <a:gd name="T1" fmla="*/ 82 h 82"/>
                  <a:gd name="T2" fmla="*/ 620 w 1246"/>
                  <a:gd name="T3" fmla="*/ 82 h 82"/>
                  <a:gd name="T4" fmla="*/ 494 w 1246"/>
                  <a:gd name="T5" fmla="*/ 82 h 82"/>
                  <a:gd name="T6" fmla="*/ 378 w 1246"/>
                  <a:gd name="T7" fmla="*/ 80 h 82"/>
                  <a:gd name="T8" fmla="*/ 272 w 1246"/>
                  <a:gd name="T9" fmla="*/ 76 h 82"/>
                  <a:gd name="T10" fmla="*/ 180 w 1246"/>
                  <a:gd name="T11" fmla="*/ 70 h 82"/>
                  <a:gd name="T12" fmla="*/ 104 w 1246"/>
                  <a:gd name="T13" fmla="*/ 64 h 82"/>
                  <a:gd name="T14" fmla="*/ 48 w 1246"/>
                  <a:gd name="T15" fmla="*/ 58 h 82"/>
                  <a:gd name="T16" fmla="*/ 28 w 1246"/>
                  <a:gd name="T17" fmla="*/ 54 h 82"/>
                  <a:gd name="T18" fmla="*/ 12 w 1246"/>
                  <a:gd name="T19" fmla="*/ 50 h 82"/>
                  <a:gd name="T20" fmla="*/ 2 w 1246"/>
                  <a:gd name="T21" fmla="*/ 46 h 82"/>
                  <a:gd name="T22" fmla="*/ 0 w 1246"/>
                  <a:gd name="T23" fmla="*/ 44 h 82"/>
                  <a:gd name="T24" fmla="*/ 0 w 1246"/>
                  <a:gd name="T25" fmla="*/ 42 h 82"/>
                  <a:gd name="T26" fmla="*/ 0 w 1246"/>
                  <a:gd name="T27" fmla="*/ 42 h 82"/>
                  <a:gd name="T28" fmla="*/ 0 w 1246"/>
                  <a:gd name="T29" fmla="*/ 40 h 82"/>
                  <a:gd name="T30" fmla="*/ 2 w 1246"/>
                  <a:gd name="T31" fmla="*/ 38 h 82"/>
                  <a:gd name="T32" fmla="*/ 12 w 1246"/>
                  <a:gd name="T33" fmla="*/ 34 h 82"/>
                  <a:gd name="T34" fmla="*/ 28 w 1246"/>
                  <a:gd name="T35" fmla="*/ 28 h 82"/>
                  <a:gd name="T36" fmla="*/ 48 w 1246"/>
                  <a:gd name="T37" fmla="*/ 26 h 82"/>
                  <a:gd name="T38" fmla="*/ 104 w 1246"/>
                  <a:gd name="T39" fmla="*/ 18 h 82"/>
                  <a:gd name="T40" fmla="*/ 180 w 1246"/>
                  <a:gd name="T41" fmla="*/ 12 h 82"/>
                  <a:gd name="T42" fmla="*/ 272 w 1246"/>
                  <a:gd name="T43" fmla="*/ 6 h 82"/>
                  <a:gd name="T44" fmla="*/ 378 w 1246"/>
                  <a:gd name="T45" fmla="*/ 4 h 82"/>
                  <a:gd name="T46" fmla="*/ 494 w 1246"/>
                  <a:gd name="T47" fmla="*/ 0 h 82"/>
                  <a:gd name="T48" fmla="*/ 620 w 1246"/>
                  <a:gd name="T49" fmla="*/ 0 h 82"/>
                  <a:gd name="T50" fmla="*/ 620 w 1246"/>
                  <a:gd name="T51" fmla="*/ 0 h 82"/>
                  <a:gd name="T52" fmla="*/ 746 w 1246"/>
                  <a:gd name="T53" fmla="*/ 0 h 82"/>
                  <a:gd name="T54" fmla="*/ 864 w 1246"/>
                  <a:gd name="T55" fmla="*/ 4 h 82"/>
                  <a:gd name="T56" fmla="*/ 970 w 1246"/>
                  <a:gd name="T57" fmla="*/ 6 h 82"/>
                  <a:gd name="T58" fmla="*/ 1064 w 1246"/>
                  <a:gd name="T59" fmla="*/ 12 h 82"/>
                  <a:gd name="T60" fmla="*/ 1140 w 1246"/>
                  <a:gd name="T61" fmla="*/ 18 h 82"/>
                  <a:gd name="T62" fmla="*/ 1196 w 1246"/>
                  <a:gd name="T63" fmla="*/ 26 h 82"/>
                  <a:gd name="T64" fmla="*/ 1218 w 1246"/>
                  <a:gd name="T65" fmla="*/ 28 h 82"/>
                  <a:gd name="T66" fmla="*/ 1232 w 1246"/>
                  <a:gd name="T67" fmla="*/ 34 h 82"/>
                  <a:gd name="T68" fmla="*/ 1242 w 1246"/>
                  <a:gd name="T69" fmla="*/ 38 h 82"/>
                  <a:gd name="T70" fmla="*/ 1244 w 1246"/>
                  <a:gd name="T71" fmla="*/ 40 h 82"/>
                  <a:gd name="T72" fmla="*/ 1246 w 1246"/>
                  <a:gd name="T73" fmla="*/ 42 h 82"/>
                  <a:gd name="T74" fmla="*/ 1246 w 1246"/>
                  <a:gd name="T75" fmla="*/ 42 h 82"/>
                  <a:gd name="T76" fmla="*/ 1244 w 1246"/>
                  <a:gd name="T77" fmla="*/ 44 h 82"/>
                  <a:gd name="T78" fmla="*/ 1242 w 1246"/>
                  <a:gd name="T79" fmla="*/ 46 h 82"/>
                  <a:gd name="T80" fmla="*/ 1232 w 1246"/>
                  <a:gd name="T81" fmla="*/ 50 h 82"/>
                  <a:gd name="T82" fmla="*/ 1218 w 1246"/>
                  <a:gd name="T83" fmla="*/ 54 h 82"/>
                  <a:gd name="T84" fmla="*/ 1196 w 1246"/>
                  <a:gd name="T85" fmla="*/ 58 h 82"/>
                  <a:gd name="T86" fmla="*/ 1140 w 1246"/>
                  <a:gd name="T87" fmla="*/ 64 h 82"/>
                  <a:gd name="T88" fmla="*/ 1064 w 1246"/>
                  <a:gd name="T89" fmla="*/ 70 h 82"/>
                  <a:gd name="T90" fmla="*/ 970 w 1246"/>
                  <a:gd name="T91" fmla="*/ 76 h 82"/>
                  <a:gd name="T92" fmla="*/ 864 w 1246"/>
                  <a:gd name="T93" fmla="*/ 80 h 82"/>
                  <a:gd name="T94" fmla="*/ 746 w 1246"/>
                  <a:gd name="T95" fmla="*/ 82 h 82"/>
                  <a:gd name="T96" fmla="*/ 620 w 1246"/>
                  <a:gd name="T9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6" h="82">
                    <a:moveTo>
                      <a:pt x="620" y="82"/>
                    </a:moveTo>
                    <a:lnTo>
                      <a:pt x="620" y="82"/>
                    </a:lnTo>
                    <a:lnTo>
                      <a:pt x="494" y="82"/>
                    </a:lnTo>
                    <a:lnTo>
                      <a:pt x="378" y="80"/>
                    </a:lnTo>
                    <a:lnTo>
                      <a:pt x="272" y="76"/>
                    </a:lnTo>
                    <a:lnTo>
                      <a:pt x="180" y="70"/>
                    </a:lnTo>
                    <a:lnTo>
                      <a:pt x="104" y="64"/>
                    </a:lnTo>
                    <a:lnTo>
                      <a:pt x="48" y="58"/>
                    </a:lnTo>
                    <a:lnTo>
                      <a:pt x="28" y="54"/>
                    </a:lnTo>
                    <a:lnTo>
                      <a:pt x="12" y="50"/>
                    </a:lnTo>
                    <a:lnTo>
                      <a:pt x="2" y="46"/>
                    </a:lnTo>
                    <a:lnTo>
                      <a:pt x="0" y="44"/>
                    </a:lnTo>
                    <a:lnTo>
                      <a:pt x="0" y="42"/>
                    </a:lnTo>
                    <a:lnTo>
                      <a:pt x="0" y="40"/>
                    </a:lnTo>
                    <a:lnTo>
                      <a:pt x="2" y="38"/>
                    </a:lnTo>
                    <a:lnTo>
                      <a:pt x="12" y="34"/>
                    </a:lnTo>
                    <a:lnTo>
                      <a:pt x="28" y="28"/>
                    </a:lnTo>
                    <a:lnTo>
                      <a:pt x="48" y="26"/>
                    </a:lnTo>
                    <a:lnTo>
                      <a:pt x="104" y="18"/>
                    </a:lnTo>
                    <a:lnTo>
                      <a:pt x="180" y="12"/>
                    </a:lnTo>
                    <a:lnTo>
                      <a:pt x="272" y="6"/>
                    </a:lnTo>
                    <a:lnTo>
                      <a:pt x="378" y="4"/>
                    </a:lnTo>
                    <a:lnTo>
                      <a:pt x="494" y="0"/>
                    </a:lnTo>
                    <a:lnTo>
                      <a:pt x="620" y="0"/>
                    </a:lnTo>
                    <a:lnTo>
                      <a:pt x="746" y="0"/>
                    </a:lnTo>
                    <a:lnTo>
                      <a:pt x="864" y="4"/>
                    </a:lnTo>
                    <a:lnTo>
                      <a:pt x="970" y="6"/>
                    </a:lnTo>
                    <a:lnTo>
                      <a:pt x="1064" y="12"/>
                    </a:lnTo>
                    <a:lnTo>
                      <a:pt x="1140" y="18"/>
                    </a:lnTo>
                    <a:lnTo>
                      <a:pt x="1196" y="26"/>
                    </a:lnTo>
                    <a:lnTo>
                      <a:pt x="1218" y="28"/>
                    </a:lnTo>
                    <a:lnTo>
                      <a:pt x="1232" y="34"/>
                    </a:lnTo>
                    <a:lnTo>
                      <a:pt x="1242" y="38"/>
                    </a:lnTo>
                    <a:lnTo>
                      <a:pt x="1244" y="40"/>
                    </a:lnTo>
                    <a:lnTo>
                      <a:pt x="1246" y="42"/>
                    </a:lnTo>
                    <a:lnTo>
                      <a:pt x="1244" y="44"/>
                    </a:lnTo>
                    <a:lnTo>
                      <a:pt x="1242" y="46"/>
                    </a:lnTo>
                    <a:lnTo>
                      <a:pt x="1232" y="50"/>
                    </a:lnTo>
                    <a:lnTo>
                      <a:pt x="1218" y="54"/>
                    </a:lnTo>
                    <a:lnTo>
                      <a:pt x="1196" y="58"/>
                    </a:lnTo>
                    <a:lnTo>
                      <a:pt x="1140" y="64"/>
                    </a:lnTo>
                    <a:lnTo>
                      <a:pt x="1064" y="70"/>
                    </a:lnTo>
                    <a:lnTo>
                      <a:pt x="970" y="76"/>
                    </a:lnTo>
                    <a:lnTo>
                      <a:pt x="864" y="80"/>
                    </a:lnTo>
                    <a:lnTo>
                      <a:pt x="746" y="82"/>
                    </a:lnTo>
                    <a:lnTo>
                      <a:pt x="62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7" name="Freeform 492"/>
              <p:cNvSpPr>
                <a:spLocks noChangeArrowheads="1"/>
              </p:cNvSpPr>
              <p:nvPr/>
            </p:nvSpPr>
            <p:spPr bwMode="auto">
              <a:xfrm>
                <a:off x="144" y="10"/>
                <a:ext cx="1256" cy="82"/>
              </a:xfrm>
              <a:custGeom>
                <a:avLst/>
                <a:gdLst>
                  <a:gd name="T0" fmla="*/ 626 w 1256"/>
                  <a:gd name="T1" fmla="*/ 0 h 82"/>
                  <a:gd name="T2" fmla="*/ 626 w 1256"/>
                  <a:gd name="T3" fmla="*/ 0 h 82"/>
                  <a:gd name="T4" fmla="*/ 500 w 1256"/>
                  <a:gd name="T5" fmla="*/ 0 h 82"/>
                  <a:gd name="T6" fmla="*/ 382 w 1256"/>
                  <a:gd name="T7" fmla="*/ 2 h 82"/>
                  <a:gd name="T8" fmla="*/ 276 w 1256"/>
                  <a:gd name="T9" fmla="*/ 6 h 82"/>
                  <a:gd name="T10" fmla="*/ 182 w 1256"/>
                  <a:gd name="T11" fmla="*/ 12 h 82"/>
                  <a:gd name="T12" fmla="*/ 106 w 1256"/>
                  <a:gd name="T13" fmla="*/ 18 h 82"/>
                  <a:gd name="T14" fmla="*/ 50 w 1256"/>
                  <a:gd name="T15" fmla="*/ 26 h 82"/>
                  <a:gd name="T16" fmla="*/ 28 w 1256"/>
                  <a:gd name="T17" fmla="*/ 28 h 82"/>
                  <a:gd name="T18" fmla="*/ 12 w 1256"/>
                  <a:gd name="T19" fmla="*/ 32 h 82"/>
                  <a:gd name="T20" fmla="*/ 4 w 1256"/>
                  <a:gd name="T21" fmla="*/ 38 h 82"/>
                  <a:gd name="T22" fmla="*/ 0 w 1256"/>
                  <a:gd name="T23" fmla="*/ 40 h 82"/>
                  <a:gd name="T24" fmla="*/ 0 w 1256"/>
                  <a:gd name="T25" fmla="*/ 42 h 82"/>
                  <a:gd name="T26" fmla="*/ 0 w 1256"/>
                  <a:gd name="T27" fmla="*/ 42 h 82"/>
                  <a:gd name="T28" fmla="*/ 0 w 1256"/>
                  <a:gd name="T29" fmla="*/ 44 h 82"/>
                  <a:gd name="T30" fmla="*/ 4 w 1256"/>
                  <a:gd name="T31" fmla="*/ 46 h 82"/>
                  <a:gd name="T32" fmla="*/ 12 w 1256"/>
                  <a:gd name="T33" fmla="*/ 50 h 82"/>
                  <a:gd name="T34" fmla="*/ 28 w 1256"/>
                  <a:gd name="T35" fmla="*/ 54 h 82"/>
                  <a:gd name="T36" fmla="*/ 50 w 1256"/>
                  <a:gd name="T37" fmla="*/ 58 h 82"/>
                  <a:gd name="T38" fmla="*/ 106 w 1256"/>
                  <a:gd name="T39" fmla="*/ 64 h 82"/>
                  <a:gd name="T40" fmla="*/ 182 w 1256"/>
                  <a:gd name="T41" fmla="*/ 70 h 82"/>
                  <a:gd name="T42" fmla="*/ 276 w 1256"/>
                  <a:gd name="T43" fmla="*/ 76 h 82"/>
                  <a:gd name="T44" fmla="*/ 382 w 1256"/>
                  <a:gd name="T45" fmla="*/ 80 h 82"/>
                  <a:gd name="T46" fmla="*/ 500 w 1256"/>
                  <a:gd name="T47" fmla="*/ 82 h 82"/>
                  <a:gd name="T48" fmla="*/ 626 w 1256"/>
                  <a:gd name="T49" fmla="*/ 82 h 82"/>
                  <a:gd name="T50" fmla="*/ 626 w 1256"/>
                  <a:gd name="T51" fmla="*/ 82 h 82"/>
                  <a:gd name="T52" fmla="*/ 754 w 1256"/>
                  <a:gd name="T53" fmla="*/ 82 h 82"/>
                  <a:gd name="T54" fmla="*/ 872 w 1256"/>
                  <a:gd name="T55" fmla="*/ 80 h 82"/>
                  <a:gd name="T56" fmla="*/ 980 w 1256"/>
                  <a:gd name="T57" fmla="*/ 76 h 82"/>
                  <a:gd name="T58" fmla="*/ 1072 w 1256"/>
                  <a:gd name="T59" fmla="*/ 70 h 82"/>
                  <a:gd name="T60" fmla="*/ 1150 w 1256"/>
                  <a:gd name="T61" fmla="*/ 64 h 82"/>
                  <a:gd name="T62" fmla="*/ 1208 w 1256"/>
                  <a:gd name="T63" fmla="*/ 58 h 82"/>
                  <a:gd name="T64" fmla="*/ 1228 w 1256"/>
                  <a:gd name="T65" fmla="*/ 54 h 82"/>
                  <a:gd name="T66" fmla="*/ 1244 w 1256"/>
                  <a:gd name="T67" fmla="*/ 50 h 82"/>
                  <a:gd name="T68" fmla="*/ 1254 w 1256"/>
                  <a:gd name="T69" fmla="*/ 46 h 82"/>
                  <a:gd name="T70" fmla="*/ 1256 w 1256"/>
                  <a:gd name="T71" fmla="*/ 44 h 82"/>
                  <a:gd name="T72" fmla="*/ 1256 w 1256"/>
                  <a:gd name="T73" fmla="*/ 42 h 82"/>
                  <a:gd name="T74" fmla="*/ 1256 w 1256"/>
                  <a:gd name="T75" fmla="*/ 42 h 82"/>
                  <a:gd name="T76" fmla="*/ 1256 w 1256"/>
                  <a:gd name="T77" fmla="*/ 40 h 82"/>
                  <a:gd name="T78" fmla="*/ 1254 w 1256"/>
                  <a:gd name="T79" fmla="*/ 38 h 82"/>
                  <a:gd name="T80" fmla="*/ 1244 w 1256"/>
                  <a:gd name="T81" fmla="*/ 32 h 82"/>
                  <a:gd name="T82" fmla="*/ 1228 w 1256"/>
                  <a:gd name="T83" fmla="*/ 28 h 82"/>
                  <a:gd name="T84" fmla="*/ 1208 w 1256"/>
                  <a:gd name="T85" fmla="*/ 26 h 82"/>
                  <a:gd name="T86" fmla="*/ 1150 w 1256"/>
                  <a:gd name="T87" fmla="*/ 18 h 82"/>
                  <a:gd name="T88" fmla="*/ 1072 w 1256"/>
                  <a:gd name="T89" fmla="*/ 12 h 82"/>
                  <a:gd name="T90" fmla="*/ 980 w 1256"/>
                  <a:gd name="T91" fmla="*/ 6 h 82"/>
                  <a:gd name="T92" fmla="*/ 872 w 1256"/>
                  <a:gd name="T93" fmla="*/ 2 h 82"/>
                  <a:gd name="T94" fmla="*/ 754 w 1256"/>
                  <a:gd name="T95" fmla="*/ 0 h 82"/>
                  <a:gd name="T96" fmla="*/ 626 w 1256"/>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6" h="82">
                    <a:moveTo>
                      <a:pt x="626" y="0"/>
                    </a:moveTo>
                    <a:lnTo>
                      <a:pt x="626" y="0"/>
                    </a:lnTo>
                    <a:lnTo>
                      <a:pt x="500" y="0"/>
                    </a:lnTo>
                    <a:lnTo>
                      <a:pt x="382" y="2"/>
                    </a:lnTo>
                    <a:lnTo>
                      <a:pt x="276" y="6"/>
                    </a:lnTo>
                    <a:lnTo>
                      <a:pt x="182" y="12"/>
                    </a:lnTo>
                    <a:lnTo>
                      <a:pt x="106" y="18"/>
                    </a:lnTo>
                    <a:lnTo>
                      <a:pt x="50" y="26"/>
                    </a:lnTo>
                    <a:lnTo>
                      <a:pt x="28" y="28"/>
                    </a:lnTo>
                    <a:lnTo>
                      <a:pt x="12" y="32"/>
                    </a:lnTo>
                    <a:lnTo>
                      <a:pt x="4" y="38"/>
                    </a:lnTo>
                    <a:lnTo>
                      <a:pt x="0" y="40"/>
                    </a:lnTo>
                    <a:lnTo>
                      <a:pt x="0" y="42"/>
                    </a:lnTo>
                    <a:lnTo>
                      <a:pt x="0" y="44"/>
                    </a:lnTo>
                    <a:lnTo>
                      <a:pt x="4" y="46"/>
                    </a:lnTo>
                    <a:lnTo>
                      <a:pt x="12" y="50"/>
                    </a:lnTo>
                    <a:lnTo>
                      <a:pt x="28" y="54"/>
                    </a:lnTo>
                    <a:lnTo>
                      <a:pt x="50" y="58"/>
                    </a:lnTo>
                    <a:lnTo>
                      <a:pt x="106" y="64"/>
                    </a:lnTo>
                    <a:lnTo>
                      <a:pt x="182" y="70"/>
                    </a:lnTo>
                    <a:lnTo>
                      <a:pt x="276" y="76"/>
                    </a:lnTo>
                    <a:lnTo>
                      <a:pt x="382" y="80"/>
                    </a:lnTo>
                    <a:lnTo>
                      <a:pt x="500" y="82"/>
                    </a:lnTo>
                    <a:lnTo>
                      <a:pt x="626" y="82"/>
                    </a:lnTo>
                    <a:lnTo>
                      <a:pt x="754" y="82"/>
                    </a:lnTo>
                    <a:lnTo>
                      <a:pt x="872" y="80"/>
                    </a:lnTo>
                    <a:lnTo>
                      <a:pt x="980" y="76"/>
                    </a:lnTo>
                    <a:lnTo>
                      <a:pt x="1072" y="70"/>
                    </a:lnTo>
                    <a:lnTo>
                      <a:pt x="1150" y="64"/>
                    </a:lnTo>
                    <a:lnTo>
                      <a:pt x="1208" y="58"/>
                    </a:lnTo>
                    <a:lnTo>
                      <a:pt x="1228" y="54"/>
                    </a:lnTo>
                    <a:lnTo>
                      <a:pt x="1244" y="50"/>
                    </a:lnTo>
                    <a:lnTo>
                      <a:pt x="1254" y="46"/>
                    </a:lnTo>
                    <a:lnTo>
                      <a:pt x="1256" y="44"/>
                    </a:lnTo>
                    <a:lnTo>
                      <a:pt x="1256" y="42"/>
                    </a:lnTo>
                    <a:lnTo>
                      <a:pt x="1256" y="40"/>
                    </a:lnTo>
                    <a:lnTo>
                      <a:pt x="1254" y="38"/>
                    </a:lnTo>
                    <a:lnTo>
                      <a:pt x="1244" y="32"/>
                    </a:lnTo>
                    <a:lnTo>
                      <a:pt x="1228" y="28"/>
                    </a:lnTo>
                    <a:lnTo>
                      <a:pt x="1208" y="26"/>
                    </a:lnTo>
                    <a:lnTo>
                      <a:pt x="1150" y="18"/>
                    </a:lnTo>
                    <a:lnTo>
                      <a:pt x="1072" y="12"/>
                    </a:lnTo>
                    <a:lnTo>
                      <a:pt x="980" y="6"/>
                    </a:lnTo>
                    <a:lnTo>
                      <a:pt x="872" y="2"/>
                    </a:lnTo>
                    <a:lnTo>
                      <a:pt x="754" y="0"/>
                    </a:lnTo>
                    <a:lnTo>
                      <a:pt x="6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8" name="Freeform 493"/>
              <p:cNvSpPr>
                <a:spLocks noEditPoints="1" noChangeArrowheads="1"/>
              </p:cNvSpPr>
              <p:nvPr/>
            </p:nvSpPr>
            <p:spPr bwMode="auto">
              <a:xfrm>
                <a:off x="150" y="10"/>
                <a:ext cx="1246" cy="82"/>
              </a:xfrm>
              <a:custGeom>
                <a:avLst/>
                <a:gdLst>
                  <a:gd name="T0" fmla="*/ 620 w 1246"/>
                  <a:gd name="T1" fmla="*/ 82 h 82"/>
                  <a:gd name="T2" fmla="*/ 380 w 1246"/>
                  <a:gd name="T3" fmla="*/ 78 h 82"/>
                  <a:gd name="T4" fmla="*/ 184 w 1246"/>
                  <a:gd name="T5" fmla="*/ 70 h 82"/>
                  <a:gd name="T6" fmla="*/ 52 w 1246"/>
                  <a:gd name="T7" fmla="*/ 56 h 82"/>
                  <a:gd name="T8" fmla="*/ 16 w 1246"/>
                  <a:gd name="T9" fmla="*/ 50 h 82"/>
                  <a:gd name="T10" fmla="*/ 6 w 1246"/>
                  <a:gd name="T11" fmla="*/ 44 h 82"/>
                  <a:gd name="T12" fmla="*/ 4 w 1246"/>
                  <a:gd name="T13" fmla="*/ 42 h 82"/>
                  <a:gd name="T14" fmla="*/ 8 w 1246"/>
                  <a:gd name="T15" fmla="*/ 38 h 82"/>
                  <a:gd name="T16" fmla="*/ 32 w 1246"/>
                  <a:gd name="T17" fmla="*/ 30 h 82"/>
                  <a:gd name="T18" fmla="*/ 110 w 1246"/>
                  <a:gd name="T19" fmla="*/ 18 h 82"/>
                  <a:gd name="T20" fmla="*/ 276 w 1246"/>
                  <a:gd name="T21" fmla="*/ 8 h 82"/>
                  <a:gd name="T22" fmla="*/ 496 w 1246"/>
                  <a:gd name="T23" fmla="*/ 2 h 82"/>
                  <a:gd name="T24" fmla="*/ 620 w 1246"/>
                  <a:gd name="T25" fmla="*/ 0 h 82"/>
                  <a:gd name="T26" fmla="*/ 862 w 1246"/>
                  <a:gd name="T27" fmla="*/ 4 h 82"/>
                  <a:gd name="T28" fmla="*/ 1060 w 1246"/>
                  <a:gd name="T29" fmla="*/ 12 h 82"/>
                  <a:gd name="T30" fmla="*/ 1192 w 1246"/>
                  <a:gd name="T31" fmla="*/ 26 h 82"/>
                  <a:gd name="T32" fmla="*/ 1228 w 1246"/>
                  <a:gd name="T33" fmla="*/ 34 h 82"/>
                  <a:gd name="T34" fmla="*/ 1240 w 1246"/>
                  <a:gd name="T35" fmla="*/ 40 h 82"/>
                  <a:gd name="T36" fmla="*/ 1240 w 1246"/>
                  <a:gd name="T37" fmla="*/ 42 h 82"/>
                  <a:gd name="T38" fmla="*/ 1236 w 1246"/>
                  <a:gd name="T39" fmla="*/ 46 h 82"/>
                  <a:gd name="T40" fmla="*/ 1212 w 1246"/>
                  <a:gd name="T41" fmla="*/ 54 h 82"/>
                  <a:gd name="T42" fmla="*/ 1134 w 1246"/>
                  <a:gd name="T43" fmla="*/ 64 h 82"/>
                  <a:gd name="T44" fmla="*/ 968 w 1246"/>
                  <a:gd name="T45" fmla="*/ 74 h 82"/>
                  <a:gd name="T46" fmla="*/ 746 w 1246"/>
                  <a:gd name="T47" fmla="*/ 82 h 82"/>
                  <a:gd name="T48" fmla="*/ 620 w 1246"/>
                  <a:gd name="T49" fmla="*/ 0 h 82"/>
                  <a:gd name="T50" fmla="*/ 494 w 1246"/>
                  <a:gd name="T51" fmla="*/ 0 h 82"/>
                  <a:gd name="T52" fmla="*/ 272 w 1246"/>
                  <a:gd name="T53" fmla="*/ 6 h 82"/>
                  <a:gd name="T54" fmla="*/ 104 w 1246"/>
                  <a:gd name="T55" fmla="*/ 18 h 82"/>
                  <a:gd name="T56" fmla="*/ 28 w 1246"/>
                  <a:gd name="T57" fmla="*/ 28 h 82"/>
                  <a:gd name="T58" fmla="*/ 2 w 1246"/>
                  <a:gd name="T59" fmla="*/ 38 h 82"/>
                  <a:gd name="T60" fmla="*/ 0 w 1246"/>
                  <a:gd name="T61" fmla="*/ 42 h 82"/>
                  <a:gd name="T62" fmla="*/ 0 w 1246"/>
                  <a:gd name="T63" fmla="*/ 44 h 82"/>
                  <a:gd name="T64" fmla="*/ 12 w 1246"/>
                  <a:gd name="T65" fmla="*/ 50 h 82"/>
                  <a:gd name="T66" fmla="*/ 48 w 1246"/>
                  <a:gd name="T67" fmla="*/ 58 h 82"/>
                  <a:gd name="T68" fmla="*/ 180 w 1246"/>
                  <a:gd name="T69" fmla="*/ 70 h 82"/>
                  <a:gd name="T70" fmla="*/ 378 w 1246"/>
                  <a:gd name="T71" fmla="*/ 80 h 82"/>
                  <a:gd name="T72" fmla="*/ 620 w 1246"/>
                  <a:gd name="T73" fmla="*/ 82 h 82"/>
                  <a:gd name="T74" fmla="*/ 746 w 1246"/>
                  <a:gd name="T75" fmla="*/ 82 h 82"/>
                  <a:gd name="T76" fmla="*/ 970 w 1246"/>
                  <a:gd name="T77" fmla="*/ 76 h 82"/>
                  <a:gd name="T78" fmla="*/ 1140 w 1246"/>
                  <a:gd name="T79" fmla="*/ 64 h 82"/>
                  <a:gd name="T80" fmla="*/ 1218 w 1246"/>
                  <a:gd name="T81" fmla="*/ 54 h 82"/>
                  <a:gd name="T82" fmla="*/ 1242 w 1246"/>
                  <a:gd name="T83" fmla="*/ 46 h 82"/>
                  <a:gd name="T84" fmla="*/ 1246 w 1246"/>
                  <a:gd name="T85" fmla="*/ 42 h 82"/>
                  <a:gd name="T86" fmla="*/ 1244 w 1246"/>
                  <a:gd name="T87" fmla="*/ 40 h 82"/>
                  <a:gd name="T88" fmla="*/ 1232 w 1246"/>
                  <a:gd name="T89" fmla="*/ 34 h 82"/>
                  <a:gd name="T90" fmla="*/ 1196 w 1246"/>
                  <a:gd name="T91" fmla="*/ 26 h 82"/>
                  <a:gd name="T92" fmla="*/ 1064 w 1246"/>
                  <a:gd name="T93" fmla="*/ 12 h 82"/>
                  <a:gd name="T94" fmla="*/ 864 w 1246"/>
                  <a:gd name="T95" fmla="*/ 4 h 82"/>
                  <a:gd name="T96" fmla="*/ 620 w 1246"/>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6" h="82">
                    <a:moveTo>
                      <a:pt x="620" y="82"/>
                    </a:moveTo>
                    <a:lnTo>
                      <a:pt x="620" y="82"/>
                    </a:lnTo>
                    <a:lnTo>
                      <a:pt x="496" y="82"/>
                    </a:lnTo>
                    <a:lnTo>
                      <a:pt x="380" y="78"/>
                    </a:lnTo>
                    <a:lnTo>
                      <a:pt x="276" y="74"/>
                    </a:lnTo>
                    <a:lnTo>
                      <a:pt x="184" y="70"/>
                    </a:lnTo>
                    <a:lnTo>
                      <a:pt x="110" y="64"/>
                    </a:lnTo>
                    <a:lnTo>
                      <a:pt x="52" y="56"/>
                    </a:lnTo>
                    <a:lnTo>
                      <a:pt x="32" y="54"/>
                    </a:lnTo>
                    <a:lnTo>
                      <a:pt x="16" y="50"/>
                    </a:lnTo>
                    <a:lnTo>
                      <a:pt x="8" y="46"/>
                    </a:lnTo>
                    <a:lnTo>
                      <a:pt x="6" y="44"/>
                    </a:lnTo>
                    <a:lnTo>
                      <a:pt x="4" y="42"/>
                    </a:lnTo>
                    <a:lnTo>
                      <a:pt x="6" y="40"/>
                    </a:lnTo>
                    <a:lnTo>
                      <a:pt x="8" y="38"/>
                    </a:lnTo>
                    <a:lnTo>
                      <a:pt x="16" y="34"/>
                    </a:lnTo>
                    <a:lnTo>
                      <a:pt x="32" y="30"/>
                    </a:lnTo>
                    <a:lnTo>
                      <a:pt x="52" y="26"/>
                    </a:lnTo>
                    <a:lnTo>
                      <a:pt x="110" y="18"/>
                    </a:lnTo>
                    <a:lnTo>
                      <a:pt x="184" y="12"/>
                    </a:lnTo>
                    <a:lnTo>
                      <a:pt x="276" y="8"/>
                    </a:lnTo>
                    <a:lnTo>
                      <a:pt x="380" y="4"/>
                    </a:lnTo>
                    <a:lnTo>
                      <a:pt x="496" y="2"/>
                    </a:lnTo>
                    <a:lnTo>
                      <a:pt x="620" y="0"/>
                    </a:lnTo>
                    <a:lnTo>
                      <a:pt x="746" y="2"/>
                    </a:lnTo>
                    <a:lnTo>
                      <a:pt x="862" y="4"/>
                    </a:lnTo>
                    <a:lnTo>
                      <a:pt x="968" y="8"/>
                    </a:lnTo>
                    <a:lnTo>
                      <a:pt x="1060" y="12"/>
                    </a:lnTo>
                    <a:lnTo>
                      <a:pt x="1134" y="18"/>
                    </a:lnTo>
                    <a:lnTo>
                      <a:pt x="1192" y="26"/>
                    </a:lnTo>
                    <a:lnTo>
                      <a:pt x="1212" y="30"/>
                    </a:lnTo>
                    <a:lnTo>
                      <a:pt x="1228" y="34"/>
                    </a:lnTo>
                    <a:lnTo>
                      <a:pt x="1236" y="38"/>
                    </a:lnTo>
                    <a:lnTo>
                      <a:pt x="1240" y="40"/>
                    </a:lnTo>
                    <a:lnTo>
                      <a:pt x="1240" y="42"/>
                    </a:lnTo>
                    <a:lnTo>
                      <a:pt x="1240" y="44"/>
                    </a:lnTo>
                    <a:lnTo>
                      <a:pt x="1236" y="46"/>
                    </a:lnTo>
                    <a:lnTo>
                      <a:pt x="1228" y="50"/>
                    </a:lnTo>
                    <a:lnTo>
                      <a:pt x="1212" y="54"/>
                    </a:lnTo>
                    <a:lnTo>
                      <a:pt x="1192" y="56"/>
                    </a:lnTo>
                    <a:lnTo>
                      <a:pt x="1134" y="64"/>
                    </a:lnTo>
                    <a:lnTo>
                      <a:pt x="1060" y="70"/>
                    </a:lnTo>
                    <a:lnTo>
                      <a:pt x="968" y="74"/>
                    </a:lnTo>
                    <a:lnTo>
                      <a:pt x="862" y="78"/>
                    </a:lnTo>
                    <a:lnTo>
                      <a:pt x="746" y="82"/>
                    </a:lnTo>
                    <a:lnTo>
                      <a:pt x="620" y="82"/>
                    </a:lnTo>
                    <a:close/>
                    <a:moveTo>
                      <a:pt x="620" y="0"/>
                    </a:moveTo>
                    <a:lnTo>
                      <a:pt x="620" y="0"/>
                    </a:lnTo>
                    <a:lnTo>
                      <a:pt x="494" y="0"/>
                    </a:lnTo>
                    <a:lnTo>
                      <a:pt x="378" y="4"/>
                    </a:lnTo>
                    <a:lnTo>
                      <a:pt x="272" y="6"/>
                    </a:lnTo>
                    <a:lnTo>
                      <a:pt x="180" y="12"/>
                    </a:lnTo>
                    <a:lnTo>
                      <a:pt x="104" y="18"/>
                    </a:lnTo>
                    <a:lnTo>
                      <a:pt x="48" y="26"/>
                    </a:lnTo>
                    <a:lnTo>
                      <a:pt x="28" y="28"/>
                    </a:lnTo>
                    <a:lnTo>
                      <a:pt x="12" y="34"/>
                    </a:lnTo>
                    <a:lnTo>
                      <a:pt x="2" y="38"/>
                    </a:lnTo>
                    <a:lnTo>
                      <a:pt x="0" y="40"/>
                    </a:lnTo>
                    <a:lnTo>
                      <a:pt x="0" y="42"/>
                    </a:lnTo>
                    <a:lnTo>
                      <a:pt x="0" y="44"/>
                    </a:lnTo>
                    <a:lnTo>
                      <a:pt x="2" y="46"/>
                    </a:lnTo>
                    <a:lnTo>
                      <a:pt x="12" y="50"/>
                    </a:lnTo>
                    <a:lnTo>
                      <a:pt x="28" y="54"/>
                    </a:lnTo>
                    <a:lnTo>
                      <a:pt x="48" y="58"/>
                    </a:lnTo>
                    <a:lnTo>
                      <a:pt x="104" y="64"/>
                    </a:lnTo>
                    <a:lnTo>
                      <a:pt x="180" y="70"/>
                    </a:lnTo>
                    <a:lnTo>
                      <a:pt x="272" y="76"/>
                    </a:lnTo>
                    <a:lnTo>
                      <a:pt x="378" y="80"/>
                    </a:lnTo>
                    <a:lnTo>
                      <a:pt x="494" y="82"/>
                    </a:lnTo>
                    <a:lnTo>
                      <a:pt x="620" y="82"/>
                    </a:lnTo>
                    <a:lnTo>
                      <a:pt x="746" y="82"/>
                    </a:lnTo>
                    <a:lnTo>
                      <a:pt x="864" y="80"/>
                    </a:lnTo>
                    <a:lnTo>
                      <a:pt x="970" y="76"/>
                    </a:lnTo>
                    <a:lnTo>
                      <a:pt x="1064" y="70"/>
                    </a:lnTo>
                    <a:lnTo>
                      <a:pt x="1140" y="64"/>
                    </a:lnTo>
                    <a:lnTo>
                      <a:pt x="1196" y="58"/>
                    </a:lnTo>
                    <a:lnTo>
                      <a:pt x="1218" y="54"/>
                    </a:lnTo>
                    <a:lnTo>
                      <a:pt x="1232" y="50"/>
                    </a:lnTo>
                    <a:lnTo>
                      <a:pt x="1242" y="46"/>
                    </a:lnTo>
                    <a:lnTo>
                      <a:pt x="1244" y="44"/>
                    </a:lnTo>
                    <a:lnTo>
                      <a:pt x="1246" y="42"/>
                    </a:lnTo>
                    <a:lnTo>
                      <a:pt x="1244" y="40"/>
                    </a:lnTo>
                    <a:lnTo>
                      <a:pt x="1242" y="38"/>
                    </a:lnTo>
                    <a:lnTo>
                      <a:pt x="1232" y="34"/>
                    </a:lnTo>
                    <a:lnTo>
                      <a:pt x="1218" y="28"/>
                    </a:lnTo>
                    <a:lnTo>
                      <a:pt x="1196" y="26"/>
                    </a:lnTo>
                    <a:lnTo>
                      <a:pt x="1140" y="18"/>
                    </a:lnTo>
                    <a:lnTo>
                      <a:pt x="1064" y="12"/>
                    </a:lnTo>
                    <a:lnTo>
                      <a:pt x="970" y="6"/>
                    </a:lnTo>
                    <a:lnTo>
                      <a:pt x="864" y="4"/>
                    </a:lnTo>
                    <a:lnTo>
                      <a:pt x="746" y="0"/>
                    </a:lnTo>
                    <a:lnTo>
                      <a:pt x="620" y="0"/>
                    </a:lnTo>
                    <a:close/>
                  </a:path>
                </a:pathLst>
              </a:custGeom>
              <a:solidFill>
                <a:srgbClr val="B6B0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89" name="Freeform 494"/>
              <p:cNvSpPr>
                <a:spLocks noChangeArrowheads="1"/>
              </p:cNvSpPr>
              <p:nvPr/>
            </p:nvSpPr>
            <p:spPr bwMode="auto">
              <a:xfrm>
                <a:off x="154" y="10"/>
                <a:ext cx="1236" cy="82"/>
              </a:xfrm>
              <a:custGeom>
                <a:avLst/>
                <a:gdLst>
                  <a:gd name="T0" fmla="*/ 616 w 1236"/>
                  <a:gd name="T1" fmla="*/ 82 h 82"/>
                  <a:gd name="T2" fmla="*/ 616 w 1236"/>
                  <a:gd name="T3" fmla="*/ 82 h 82"/>
                  <a:gd name="T4" fmla="*/ 492 w 1236"/>
                  <a:gd name="T5" fmla="*/ 82 h 82"/>
                  <a:gd name="T6" fmla="*/ 376 w 1236"/>
                  <a:gd name="T7" fmla="*/ 78 h 82"/>
                  <a:gd name="T8" fmla="*/ 272 w 1236"/>
                  <a:gd name="T9" fmla="*/ 74 h 82"/>
                  <a:gd name="T10" fmla="*/ 180 w 1236"/>
                  <a:gd name="T11" fmla="*/ 70 h 82"/>
                  <a:gd name="T12" fmla="*/ 106 w 1236"/>
                  <a:gd name="T13" fmla="*/ 64 h 82"/>
                  <a:gd name="T14" fmla="*/ 48 w 1236"/>
                  <a:gd name="T15" fmla="*/ 56 h 82"/>
                  <a:gd name="T16" fmla="*/ 28 w 1236"/>
                  <a:gd name="T17" fmla="*/ 54 h 82"/>
                  <a:gd name="T18" fmla="*/ 12 w 1236"/>
                  <a:gd name="T19" fmla="*/ 50 h 82"/>
                  <a:gd name="T20" fmla="*/ 4 w 1236"/>
                  <a:gd name="T21" fmla="*/ 46 h 82"/>
                  <a:gd name="T22" fmla="*/ 2 w 1236"/>
                  <a:gd name="T23" fmla="*/ 44 h 82"/>
                  <a:gd name="T24" fmla="*/ 0 w 1236"/>
                  <a:gd name="T25" fmla="*/ 42 h 82"/>
                  <a:gd name="T26" fmla="*/ 0 w 1236"/>
                  <a:gd name="T27" fmla="*/ 42 h 82"/>
                  <a:gd name="T28" fmla="*/ 2 w 1236"/>
                  <a:gd name="T29" fmla="*/ 40 h 82"/>
                  <a:gd name="T30" fmla="*/ 4 w 1236"/>
                  <a:gd name="T31" fmla="*/ 38 h 82"/>
                  <a:gd name="T32" fmla="*/ 12 w 1236"/>
                  <a:gd name="T33" fmla="*/ 34 h 82"/>
                  <a:gd name="T34" fmla="*/ 28 w 1236"/>
                  <a:gd name="T35" fmla="*/ 30 h 82"/>
                  <a:gd name="T36" fmla="*/ 48 w 1236"/>
                  <a:gd name="T37" fmla="*/ 26 h 82"/>
                  <a:gd name="T38" fmla="*/ 106 w 1236"/>
                  <a:gd name="T39" fmla="*/ 18 h 82"/>
                  <a:gd name="T40" fmla="*/ 180 w 1236"/>
                  <a:gd name="T41" fmla="*/ 12 h 82"/>
                  <a:gd name="T42" fmla="*/ 272 w 1236"/>
                  <a:gd name="T43" fmla="*/ 8 h 82"/>
                  <a:gd name="T44" fmla="*/ 376 w 1236"/>
                  <a:gd name="T45" fmla="*/ 4 h 82"/>
                  <a:gd name="T46" fmla="*/ 492 w 1236"/>
                  <a:gd name="T47" fmla="*/ 2 h 82"/>
                  <a:gd name="T48" fmla="*/ 616 w 1236"/>
                  <a:gd name="T49" fmla="*/ 0 h 82"/>
                  <a:gd name="T50" fmla="*/ 616 w 1236"/>
                  <a:gd name="T51" fmla="*/ 0 h 82"/>
                  <a:gd name="T52" fmla="*/ 742 w 1236"/>
                  <a:gd name="T53" fmla="*/ 2 h 82"/>
                  <a:gd name="T54" fmla="*/ 858 w 1236"/>
                  <a:gd name="T55" fmla="*/ 4 h 82"/>
                  <a:gd name="T56" fmla="*/ 964 w 1236"/>
                  <a:gd name="T57" fmla="*/ 8 h 82"/>
                  <a:gd name="T58" fmla="*/ 1056 w 1236"/>
                  <a:gd name="T59" fmla="*/ 12 h 82"/>
                  <a:gd name="T60" fmla="*/ 1130 w 1236"/>
                  <a:gd name="T61" fmla="*/ 18 h 82"/>
                  <a:gd name="T62" fmla="*/ 1188 w 1236"/>
                  <a:gd name="T63" fmla="*/ 26 h 82"/>
                  <a:gd name="T64" fmla="*/ 1208 w 1236"/>
                  <a:gd name="T65" fmla="*/ 30 h 82"/>
                  <a:gd name="T66" fmla="*/ 1224 w 1236"/>
                  <a:gd name="T67" fmla="*/ 34 h 82"/>
                  <a:gd name="T68" fmla="*/ 1232 w 1236"/>
                  <a:gd name="T69" fmla="*/ 38 h 82"/>
                  <a:gd name="T70" fmla="*/ 1236 w 1236"/>
                  <a:gd name="T71" fmla="*/ 40 h 82"/>
                  <a:gd name="T72" fmla="*/ 1236 w 1236"/>
                  <a:gd name="T73" fmla="*/ 42 h 82"/>
                  <a:gd name="T74" fmla="*/ 1236 w 1236"/>
                  <a:gd name="T75" fmla="*/ 42 h 82"/>
                  <a:gd name="T76" fmla="*/ 1236 w 1236"/>
                  <a:gd name="T77" fmla="*/ 44 h 82"/>
                  <a:gd name="T78" fmla="*/ 1232 w 1236"/>
                  <a:gd name="T79" fmla="*/ 46 h 82"/>
                  <a:gd name="T80" fmla="*/ 1224 w 1236"/>
                  <a:gd name="T81" fmla="*/ 50 h 82"/>
                  <a:gd name="T82" fmla="*/ 1208 w 1236"/>
                  <a:gd name="T83" fmla="*/ 54 h 82"/>
                  <a:gd name="T84" fmla="*/ 1188 w 1236"/>
                  <a:gd name="T85" fmla="*/ 56 h 82"/>
                  <a:gd name="T86" fmla="*/ 1130 w 1236"/>
                  <a:gd name="T87" fmla="*/ 64 h 82"/>
                  <a:gd name="T88" fmla="*/ 1056 w 1236"/>
                  <a:gd name="T89" fmla="*/ 70 h 82"/>
                  <a:gd name="T90" fmla="*/ 964 w 1236"/>
                  <a:gd name="T91" fmla="*/ 74 h 82"/>
                  <a:gd name="T92" fmla="*/ 858 w 1236"/>
                  <a:gd name="T93" fmla="*/ 78 h 82"/>
                  <a:gd name="T94" fmla="*/ 742 w 1236"/>
                  <a:gd name="T95" fmla="*/ 82 h 82"/>
                  <a:gd name="T96" fmla="*/ 616 w 1236"/>
                  <a:gd name="T9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6" h="82">
                    <a:moveTo>
                      <a:pt x="616" y="82"/>
                    </a:moveTo>
                    <a:lnTo>
                      <a:pt x="616" y="82"/>
                    </a:lnTo>
                    <a:lnTo>
                      <a:pt x="492" y="82"/>
                    </a:lnTo>
                    <a:lnTo>
                      <a:pt x="376" y="78"/>
                    </a:lnTo>
                    <a:lnTo>
                      <a:pt x="272" y="74"/>
                    </a:lnTo>
                    <a:lnTo>
                      <a:pt x="180" y="70"/>
                    </a:lnTo>
                    <a:lnTo>
                      <a:pt x="106" y="64"/>
                    </a:lnTo>
                    <a:lnTo>
                      <a:pt x="48" y="56"/>
                    </a:lnTo>
                    <a:lnTo>
                      <a:pt x="28" y="54"/>
                    </a:lnTo>
                    <a:lnTo>
                      <a:pt x="12" y="50"/>
                    </a:lnTo>
                    <a:lnTo>
                      <a:pt x="4" y="46"/>
                    </a:lnTo>
                    <a:lnTo>
                      <a:pt x="2" y="44"/>
                    </a:lnTo>
                    <a:lnTo>
                      <a:pt x="0" y="42"/>
                    </a:lnTo>
                    <a:lnTo>
                      <a:pt x="2" y="40"/>
                    </a:lnTo>
                    <a:lnTo>
                      <a:pt x="4" y="38"/>
                    </a:lnTo>
                    <a:lnTo>
                      <a:pt x="12" y="34"/>
                    </a:lnTo>
                    <a:lnTo>
                      <a:pt x="28" y="30"/>
                    </a:lnTo>
                    <a:lnTo>
                      <a:pt x="48" y="26"/>
                    </a:lnTo>
                    <a:lnTo>
                      <a:pt x="106" y="18"/>
                    </a:lnTo>
                    <a:lnTo>
                      <a:pt x="180" y="12"/>
                    </a:lnTo>
                    <a:lnTo>
                      <a:pt x="272" y="8"/>
                    </a:lnTo>
                    <a:lnTo>
                      <a:pt x="376" y="4"/>
                    </a:lnTo>
                    <a:lnTo>
                      <a:pt x="492" y="2"/>
                    </a:lnTo>
                    <a:lnTo>
                      <a:pt x="616" y="0"/>
                    </a:lnTo>
                    <a:lnTo>
                      <a:pt x="742" y="2"/>
                    </a:lnTo>
                    <a:lnTo>
                      <a:pt x="858" y="4"/>
                    </a:lnTo>
                    <a:lnTo>
                      <a:pt x="964" y="8"/>
                    </a:lnTo>
                    <a:lnTo>
                      <a:pt x="1056" y="12"/>
                    </a:lnTo>
                    <a:lnTo>
                      <a:pt x="1130" y="18"/>
                    </a:lnTo>
                    <a:lnTo>
                      <a:pt x="1188" y="26"/>
                    </a:lnTo>
                    <a:lnTo>
                      <a:pt x="1208" y="30"/>
                    </a:lnTo>
                    <a:lnTo>
                      <a:pt x="1224" y="34"/>
                    </a:lnTo>
                    <a:lnTo>
                      <a:pt x="1232" y="38"/>
                    </a:lnTo>
                    <a:lnTo>
                      <a:pt x="1236" y="40"/>
                    </a:lnTo>
                    <a:lnTo>
                      <a:pt x="1236" y="42"/>
                    </a:lnTo>
                    <a:lnTo>
                      <a:pt x="1236" y="44"/>
                    </a:lnTo>
                    <a:lnTo>
                      <a:pt x="1232" y="46"/>
                    </a:lnTo>
                    <a:lnTo>
                      <a:pt x="1224" y="50"/>
                    </a:lnTo>
                    <a:lnTo>
                      <a:pt x="1208" y="54"/>
                    </a:lnTo>
                    <a:lnTo>
                      <a:pt x="1188" y="56"/>
                    </a:lnTo>
                    <a:lnTo>
                      <a:pt x="1130" y="64"/>
                    </a:lnTo>
                    <a:lnTo>
                      <a:pt x="1056" y="70"/>
                    </a:lnTo>
                    <a:lnTo>
                      <a:pt x="964" y="74"/>
                    </a:lnTo>
                    <a:lnTo>
                      <a:pt x="858" y="78"/>
                    </a:lnTo>
                    <a:lnTo>
                      <a:pt x="742" y="82"/>
                    </a:lnTo>
                    <a:lnTo>
                      <a:pt x="616"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0" name="Freeform 495"/>
              <p:cNvSpPr>
                <a:spLocks noChangeArrowheads="1"/>
              </p:cNvSpPr>
              <p:nvPr/>
            </p:nvSpPr>
            <p:spPr bwMode="auto">
              <a:xfrm>
                <a:off x="150" y="10"/>
                <a:ext cx="1246" cy="82"/>
              </a:xfrm>
              <a:custGeom>
                <a:avLst/>
                <a:gdLst>
                  <a:gd name="T0" fmla="*/ 620 w 1246"/>
                  <a:gd name="T1" fmla="*/ 0 h 82"/>
                  <a:gd name="T2" fmla="*/ 620 w 1246"/>
                  <a:gd name="T3" fmla="*/ 0 h 82"/>
                  <a:gd name="T4" fmla="*/ 494 w 1246"/>
                  <a:gd name="T5" fmla="*/ 0 h 82"/>
                  <a:gd name="T6" fmla="*/ 378 w 1246"/>
                  <a:gd name="T7" fmla="*/ 4 h 82"/>
                  <a:gd name="T8" fmla="*/ 272 w 1246"/>
                  <a:gd name="T9" fmla="*/ 6 h 82"/>
                  <a:gd name="T10" fmla="*/ 180 w 1246"/>
                  <a:gd name="T11" fmla="*/ 12 h 82"/>
                  <a:gd name="T12" fmla="*/ 104 w 1246"/>
                  <a:gd name="T13" fmla="*/ 18 h 82"/>
                  <a:gd name="T14" fmla="*/ 48 w 1246"/>
                  <a:gd name="T15" fmla="*/ 26 h 82"/>
                  <a:gd name="T16" fmla="*/ 28 w 1246"/>
                  <a:gd name="T17" fmla="*/ 28 h 82"/>
                  <a:gd name="T18" fmla="*/ 12 w 1246"/>
                  <a:gd name="T19" fmla="*/ 34 h 82"/>
                  <a:gd name="T20" fmla="*/ 2 w 1246"/>
                  <a:gd name="T21" fmla="*/ 38 h 82"/>
                  <a:gd name="T22" fmla="*/ 0 w 1246"/>
                  <a:gd name="T23" fmla="*/ 40 h 82"/>
                  <a:gd name="T24" fmla="*/ 0 w 1246"/>
                  <a:gd name="T25" fmla="*/ 42 h 82"/>
                  <a:gd name="T26" fmla="*/ 0 w 1246"/>
                  <a:gd name="T27" fmla="*/ 42 h 82"/>
                  <a:gd name="T28" fmla="*/ 0 w 1246"/>
                  <a:gd name="T29" fmla="*/ 44 h 82"/>
                  <a:gd name="T30" fmla="*/ 2 w 1246"/>
                  <a:gd name="T31" fmla="*/ 46 h 82"/>
                  <a:gd name="T32" fmla="*/ 12 w 1246"/>
                  <a:gd name="T33" fmla="*/ 50 h 82"/>
                  <a:gd name="T34" fmla="*/ 28 w 1246"/>
                  <a:gd name="T35" fmla="*/ 54 h 82"/>
                  <a:gd name="T36" fmla="*/ 48 w 1246"/>
                  <a:gd name="T37" fmla="*/ 58 h 82"/>
                  <a:gd name="T38" fmla="*/ 104 w 1246"/>
                  <a:gd name="T39" fmla="*/ 64 h 82"/>
                  <a:gd name="T40" fmla="*/ 180 w 1246"/>
                  <a:gd name="T41" fmla="*/ 70 h 82"/>
                  <a:gd name="T42" fmla="*/ 272 w 1246"/>
                  <a:gd name="T43" fmla="*/ 76 h 82"/>
                  <a:gd name="T44" fmla="*/ 378 w 1246"/>
                  <a:gd name="T45" fmla="*/ 80 h 82"/>
                  <a:gd name="T46" fmla="*/ 494 w 1246"/>
                  <a:gd name="T47" fmla="*/ 82 h 82"/>
                  <a:gd name="T48" fmla="*/ 620 w 1246"/>
                  <a:gd name="T49" fmla="*/ 82 h 82"/>
                  <a:gd name="T50" fmla="*/ 620 w 1246"/>
                  <a:gd name="T51" fmla="*/ 82 h 82"/>
                  <a:gd name="T52" fmla="*/ 746 w 1246"/>
                  <a:gd name="T53" fmla="*/ 82 h 82"/>
                  <a:gd name="T54" fmla="*/ 864 w 1246"/>
                  <a:gd name="T55" fmla="*/ 80 h 82"/>
                  <a:gd name="T56" fmla="*/ 970 w 1246"/>
                  <a:gd name="T57" fmla="*/ 76 h 82"/>
                  <a:gd name="T58" fmla="*/ 1064 w 1246"/>
                  <a:gd name="T59" fmla="*/ 70 h 82"/>
                  <a:gd name="T60" fmla="*/ 1140 w 1246"/>
                  <a:gd name="T61" fmla="*/ 64 h 82"/>
                  <a:gd name="T62" fmla="*/ 1196 w 1246"/>
                  <a:gd name="T63" fmla="*/ 58 h 82"/>
                  <a:gd name="T64" fmla="*/ 1218 w 1246"/>
                  <a:gd name="T65" fmla="*/ 54 h 82"/>
                  <a:gd name="T66" fmla="*/ 1232 w 1246"/>
                  <a:gd name="T67" fmla="*/ 50 h 82"/>
                  <a:gd name="T68" fmla="*/ 1242 w 1246"/>
                  <a:gd name="T69" fmla="*/ 46 h 82"/>
                  <a:gd name="T70" fmla="*/ 1244 w 1246"/>
                  <a:gd name="T71" fmla="*/ 44 h 82"/>
                  <a:gd name="T72" fmla="*/ 1246 w 1246"/>
                  <a:gd name="T73" fmla="*/ 42 h 82"/>
                  <a:gd name="T74" fmla="*/ 1246 w 1246"/>
                  <a:gd name="T75" fmla="*/ 42 h 82"/>
                  <a:gd name="T76" fmla="*/ 1244 w 1246"/>
                  <a:gd name="T77" fmla="*/ 40 h 82"/>
                  <a:gd name="T78" fmla="*/ 1242 w 1246"/>
                  <a:gd name="T79" fmla="*/ 38 h 82"/>
                  <a:gd name="T80" fmla="*/ 1232 w 1246"/>
                  <a:gd name="T81" fmla="*/ 34 h 82"/>
                  <a:gd name="T82" fmla="*/ 1218 w 1246"/>
                  <a:gd name="T83" fmla="*/ 28 h 82"/>
                  <a:gd name="T84" fmla="*/ 1196 w 1246"/>
                  <a:gd name="T85" fmla="*/ 26 h 82"/>
                  <a:gd name="T86" fmla="*/ 1140 w 1246"/>
                  <a:gd name="T87" fmla="*/ 18 h 82"/>
                  <a:gd name="T88" fmla="*/ 1064 w 1246"/>
                  <a:gd name="T89" fmla="*/ 12 h 82"/>
                  <a:gd name="T90" fmla="*/ 970 w 1246"/>
                  <a:gd name="T91" fmla="*/ 6 h 82"/>
                  <a:gd name="T92" fmla="*/ 864 w 1246"/>
                  <a:gd name="T93" fmla="*/ 4 h 82"/>
                  <a:gd name="T94" fmla="*/ 746 w 1246"/>
                  <a:gd name="T95" fmla="*/ 0 h 82"/>
                  <a:gd name="T96" fmla="*/ 620 w 1246"/>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6" h="82">
                    <a:moveTo>
                      <a:pt x="620" y="0"/>
                    </a:moveTo>
                    <a:lnTo>
                      <a:pt x="620" y="0"/>
                    </a:lnTo>
                    <a:lnTo>
                      <a:pt x="494" y="0"/>
                    </a:lnTo>
                    <a:lnTo>
                      <a:pt x="378" y="4"/>
                    </a:lnTo>
                    <a:lnTo>
                      <a:pt x="272" y="6"/>
                    </a:lnTo>
                    <a:lnTo>
                      <a:pt x="180" y="12"/>
                    </a:lnTo>
                    <a:lnTo>
                      <a:pt x="104" y="18"/>
                    </a:lnTo>
                    <a:lnTo>
                      <a:pt x="48" y="26"/>
                    </a:lnTo>
                    <a:lnTo>
                      <a:pt x="28" y="28"/>
                    </a:lnTo>
                    <a:lnTo>
                      <a:pt x="12" y="34"/>
                    </a:lnTo>
                    <a:lnTo>
                      <a:pt x="2" y="38"/>
                    </a:lnTo>
                    <a:lnTo>
                      <a:pt x="0" y="40"/>
                    </a:lnTo>
                    <a:lnTo>
                      <a:pt x="0" y="42"/>
                    </a:lnTo>
                    <a:lnTo>
                      <a:pt x="0" y="44"/>
                    </a:lnTo>
                    <a:lnTo>
                      <a:pt x="2" y="46"/>
                    </a:lnTo>
                    <a:lnTo>
                      <a:pt x="12" y="50"/>
                    </a:lnTo>
                    <a:lnTo>
                      <a:pt x="28" y="54"/>
                    </a:lnTo>
                    <a:lnTo>
                      <a:pt x="48" y="58"/>
                    </a:lnTo>
                    <a:lnTo>
                      <a:pt x="104" y="64"/>
                    </a:lnTo>
                    <a:lnTo>
                      <a:pt x="180" y="70"/>
                    </a:lnTo>
                    <a:lnTo>
                      <a:pt x="272" y="76"/>
                    </a:lnTo>
                    <a:lnTo>
                      <a:pt x="378" y="80"/>
                    </a:lnTo>
                    <a:lnTo>
                      <a:pt x="494" y="82"/>
                    </a:lnTo>
                    <a:lnTo>
                      <a:pt x="620" y="82"/>
                    </a:lnTo>
                    <a:lnTo>
                      <a:pt x="746" y="82"/>
                    </a:lnTo>
                    <a:lnTo>
                      <a:pt x="864" y="80"/>
                    </a:lnTo>
                    <a:lnTo>
                      <a:pt x="970" y="76"/>
                    </a:lnTo>
                    <a:lnTo>
                      <a:pt x="1064" y="70"/>
                    </a:lnTo>
                    <a:lnTo>
                      <a:pt x="1140" y="64"/>
                    </a:lnTo>
                    <a:lnTo>
                      <a:pt x="1196" y="58"/>
                    </a:lnTo>
                    <a:lnTo>
                      <a:pt x="1218" y="54"/>
                    </a:lnTo>
                    <a:lnTo>
                      <a:pt x="1232" y="50"/>
                    </a:lnTo>
                    <a:lnTo>
                      <a:pt x="1242" y="46"/>
                    </a:lnTo>
                    <a:lnTo>
                      <a:pt x="1244" y="44"/>
                    </a:lnTo>
                    <a:lnTo>
                      <a:pt x="1246" y="42"/>
                    </a:lnTo>
                    <a:lnTo>
                      <a:pt x="1244" y="40"/>
                    </a:lnTo>
                    <a:lnTo>
                      <a:pt x="1242" y="38"/>
                    </a:lnTo>
                    <a:lnTo>
                      <a:pt x="1232" y="34"/>
                    </a:lnTo>
                    <a:lnTo>
                      <a:pt x="1218" y="28"/>
                    </a:lnTo>
                    <a:lnTo>
                      <a:pt x="1196" y="26"/>
                    </a:lnTo>
                    <a:lnTo>
                      <a:pt x="1140" y="18"/>
                    </a:lnTo>
                    <a:lnTo>
                      <a:pt x="1064" y="12"/>
                    </a:lnTo>
                    <a:lnTo>
                      <a:pt x="970" y="6"/>
                    </a:lnTo>
                    <a:lnTo>
                      <a:pt x="864" y="4"/>
                    </a:lnTo>
                    <a:lnTo>
                      <a:pt x="746" y="0"/>
                    </a:lnTo>
                    <a:lnTo>
                      <a:pt x="6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1" name="Freeform 496"/>
              <p:cNvSpPr>
                <a:spLocks noEditPoints="1" noChangeArrowheads="1"/>
              </p:cNvSpPr>
              <p:nvPr/>
            </p:nvSpPr>
            <p:spPr bwMode="auto">
              <a:xfrm>
                <a:off x="154" y="10"/>
                <a:ext cx="1236" cy="82"/>
              </a:xfrm>
              <a:custGeom>
                <a:avLst/>
                <a:gdLst>
                  <a:gd name="T0" fmla="*/ 616 w 1236"/>
                  <a:gd name="T1" fmla="*/ 82 h 82"/>
                  <a:gd name="T2" fmla="*/ 378 w 1236"/>
                  <a:gd name="T3" fmla="*/ 78 h 82"/>
                  <a:gd name="T4" fmla="*/ 184 w 1236"/>
                  <a:gd name="T5" fmla="*/ 70 h 82"/>
                  <a:gd name="T6" fmla="*/ 54 w 1236"/>
                  <a:gd name="T7" fmla="*/ 56 h 82"/>
                  <a:gd name="T8" fmla="*/ 18 w 1236"/>
                  <a:gd name="T9" fmla="*/ 50 h 82"/>
                  <a:gd name="T10" fmla="*/ 6 w 1236"/>
                  <a:gd name="T11" fmla="*/ 44 h 82"/>
                  <a:gd name="T12" fmla="*/ 6 w 1236"/>
                  <a:gd name="T13" fmla="*/ 42 h 82"/>
                  <a:gd name="T14" fmla="*/ 8 w 1236"/>
                  <a:gd name="T15" fmla="*/ 38 h 82"/>
                  <a:gd name="T16" fmla="*/ 32 w 1236"/>
                  <a:gd name="T17" fmla="*/ 30 h 82"/>
                  <a:gd name="T18" fmla="*/ 110 w 1236"/>
                  <a:gd name="T19" fmla="*/ 18 h 82"/>
                  <a:gd name="T20" fmla="*/ 274 w 1236"/>
                  <a:gd name="T21" fmla="*/ 8 h 82"/>
                  <a:gd name="T22" fmla="*/ 492 w 1236"/>
                  <a:gd name="T23" fmla="*/ 2 h 82"/>
                  <a:gd name="T24" fmla="*/ 616 w 1236"/>
                  <a:gd name="T25" fmla="*/ 0 h 82"/>
                  <a:gd name="T26" fmla="*/ 856 w 1236"/>
                  <a:gd name="T27" fmla="*/ 4 h 82"/>
                  <a:gd name="T28" fmla="*/ 1052 w 1236"/>
                  <a:gd name="T29" fmla="*/ 12 h 82"/>
                  <a:gd name="T30" fmla="*/ 1184 w 1236"/>
                  <a:gd name="T31" fmla="*/ 26 h 82"/>
                  <a:gd name="T32" fmla="*/ 1218 w 1236"/>
                  <a:gd name="T33" fmla="*/ 34 h 82"/>
                  <a:gd name="T34" fmla="*/ 1230 w 1236"/>
                  <a:gd name="T35" fmla="*/ 40 h 82"/>
                  <a:gd name="T36" fmla="*/ 1230 w 1236"/>
                  <a:gd name="T37" fmla="*/ 42 h 82"/>
                  <a:gd name="T38" fmla="*/ 1228 w 1236"/>
                  <a:gd name="T39" fmla="*/ 46 h 82"/>
                  <a:gd name="T40" fmla="*/ 1204 w 1236"/>
                  <a:gd name="T41" fmla="*/ 54 h 82"/>
                  <a:gd name="T42" fmla="*/ 1126 w 1236"/>
                  <a:gd name="T43" fmla="*/ 64 h 82"/>
                  <a:gd name="T44" fmla="*/ 960 w 1236"/>
                  <a:gd name="T45" fmla="*/ 74 h 82"/>
                  <a:gd name="T46" fmla="*/ 740 w 1236"/>
                  <a:gd name="T47" fmla="*/ 80 h 82"/>
                  <a:gd name="T48" fmla="*/ 616 w 1236"/>
                  <a:gd name="T49" fmla="*/ 0 h 82"/>
                  <a:gd name="T50" fmla="*/ 492 w 1236"/>
                  <a:gd name="T51" fmla="*/ 2 h 82"/>
                  <a:gd name="T52" fmla="*/ 272 w 1236"/>
                  <a:gd name="T53" fmla="*/ 8 h 82"/>
                  <a:gd name="T54" fmla="*/ 106 w 1236"/>
                  <a:gd name="T55" fmla="*/ 18 h 82"/>
                  <a:gd name="T56" fmla="*/ 28 w 1236"/>
                  <a:gd name="T57" fmla="*/ 30 h 82"/>
                  <a:gd name="T58" fmla="*/ 4 w 1236"/>
                  <a:gd name="T59" fmla="*/ 38 h 82"/>
                  <a:gd name="T60" fmla="*/ 0 w 1236"/>
                  <a:gd name="T61" fmla="*/ 42 h 82"/>
                  <a:gd name="T62" fmla="*/ 2 w 1236"/>
                  <a:gd name="T63" fmla="*/ 44 h 82"/>
                  <a:gd name="T64" fmla="*/ 12 w 1236"/>
                  <a:gd name="T65" fmla="*/ 50 h 82"/>
                  <a:gd name="T66" fmla="*/ 48 w 1236"/>
                  <a:gd name="T67" fmla="*/ 56 h 82"/>
                  <a:gd name="T68" fmla="*/ 180 w 1236"/>
                  <a:gd name="T69" fmla="*/ 70 h 82"/>
                  <a:gd name="T70" fmla="*/ 376 w 1236"/>
                  <a:gd name="T71" fmla="*/ 78 h 82"/>
                  <a:gd name="T72" fmla="*/ 616 w 1236"/>
                  <a:gd name="T73" fmla="*/ 82 h 82"/>
                  <a:gd name="T74" fmla="*/ 742 w 1236"/>
                  <a:gd name="T75" fmla="*/ 82 h 82"/>
                  <a:gd name="T76" fmla="*/ 964 w 1236"/>
                  <a:gd name="T77" fmla="*/ 74 h 82"/>
                  <a:gd name="T78" fmla="*/ 1130 w 1236"/>
                  <a:gd name="T79" fmla="*/ 64 h 82"/>
                  <a:gd name="T80" fmla="*/ 1208 w 1236"/>
                  <a:gd name="T81" fmla="*/ 54 h 82"/>
                  <a:gd name="T82" fmla="*/ 1232 w 1236"/>
                  <a:gd name="T83" fmla="*/ 46 h 82"/>
                  <a:gd name="T84" fmla="*/ 1236 w 1236"/>
                  <a:gd name="T85" fmla="*/ 42 h 82"/>
                  <a:gd name="T86" fmla="*/ 1236 w 1236"/>
                  <a:gd name="T87" fmla="*/ 40 h 82"/>
                  <a:gd name="T88" fmla="*/ 1224 w 1236"/>
                  <a:gd name="T89" fmla="*/ 34 h 82"/>
                  <a:gd name="T90" fmla="*/ 1188 w 1236"/>
                  <a:gd name="T91" fmla="*/ 26 h 82"/>
                  <a:gd name="T92" fmla="*/ 1056 w 1236"/>
                  <a:gd name="T93" fmla="*/ 12 h 82"/>
                  <a:gd name="T94" fmla="*/ 858 w 1236"/>
                  <a:gd name="T95" fmla="*/ 4 h 82"/>
                  <a:gd name="T96" fmla="*/ 616 w 1236"/>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6" h="82">
                    <a:moveTo>
                      <a:pt x="616" y="82"/>
                    </a:moveTo>
                    <a:lnTo>
                      <a:pt x="616" y="82"/>
                    </a:lnTo>
                    <a:lnTo>
                      <a:pt x="492" y="80"/>
                    </a:lnTo>
                    <a:lnTo>
                      <a:pt x="378" y="78"/>
                    </a:lnTo>
                    <a:lnTo>
                      <a:pt x="274" y="74"/>
                    </a:lnTo>
                    <a:lnTo>
                      <a:pt x="184" y="70"/>
                    </a:lnTo>
                    <a:lnTo>
                      <a:pt x="110" y="64"/>
                    </a:lnTo>
                    <a:lnTo>
                      <a:pt x="54" y="56"/>
                    </a:lnTo>
                    <a:lnTo>
                      <a:pt x="32" y="54"/>
                    </a:lnTo>
                    <a:lnTo>
                      <a:pt x="18" y="50"/>
                    </a:lnTo>
                    <a:lnTo>
                      <a:pt x="8" y="46"/>
                    </a:lnTo>
                    <a:lnTo>
                      <a:pt x="6" y="44"/>
                    </a:lnTo>
                    <a:lnTo>
                      <a:pt x="6" y="42"/>
                    </a:lnTo>
                    <a:lnTo>
                      <a:pt x="6" y="40"/>
                    </a:lnTo>
                    <a:lnTo>
                      <a:pt x="8" y="38"/>
                    </a:lnTo>
                    <a:lnTo>
                      <a:pt x="18" y="34"/>
                    </a:lnTo>
                    <a:lnTo>
                      <a:pt x="32" y="30"/>
                    </a:lnTo>
                    <a:lnTo>
                      <a:pt x="54" y="26"/>
                    </a:lnTo>
                    <a:lnTo>
                      <a:pt x="110" y="18"/>
                    </a:lnTo>
                    <a:lnTo>
                      <a:pt x="184" y="12"/>
                    </a:lnTo>
                    <a:lnTo>
                      <a:pt x="274" y="8"/>
                    </a:lnTo>
                    <a:lnTo>
                      <a:pt x="378" y="4"/>
                    </a:lnTo>
                    <a:lnTo>
                      <a:pt x="492" y="2"/>
                    </a:lnTo>
                    <a:lnTo>
                      <a:pt x="616" y="0"/>
                    </a:lnTo>
                    <a:lnTo>
                      <a:pt x="740" y="2"/>
                    </a:lnTo>
                    <a:lnTo>
                      <a:pt x="856" y="4"/>
                    </a:lnTo>
                    <a:lnTo>
                      <a:pt x="960" y="8"/>
                    </a:lnTo>
                    <a:lnTo>
                      <a:pt x="1052" y="12"/>
                    </a:lnTo>
                    <a:lnTo>
                      <a:pt x="1126" y="18"/>
                    </a:lnTo>
                    <a:lnTo>
                      <a:pt x="1184" y="26"/>
                    </a:lnTo>
                    <a:lnTo>
                      <a:pt x="1204" y="30"/>
                    </a:lnTo>
                    <a:lnTo>
                      <a:pt x="1218" y="34"/>
                    </a:lnTo>
                    <a:lnTo>
                      <a:pt x="1228" y="38"/>
                    </a:lnTo>
                    <a:lnTo>
                      <a:pt x="1230" y="40"/>
                    </a:lnTo>
                    <a:lnTo>
                      <a:pt x="1230" y="42"/>
                    </a:lnTo>
                    <a:lnTo>
                      <a:pt x="1230" y="44"/>
                    </a:lnTo>
                    <a:lnTo>
                      <a:pt x="1228" y="46"/>
                    </a:lnTo>
                    <a:lnTo>
                      <a:pt x="1218" y="50"/>
                    </a:lnTo>
                    <a:lnTo>
                      <a:pt x="1204" y="54"/>
                    </a:lnTo>
                    <a:lnTo>
                      <a:pt x="1184" y="56"/>
                    </a:lnTo>
                    <a:lnTo>
                      <a:pt x="1126" y="64"/>
                    </a:lnTo>
                    <a:lnTo>
                      <a:pt x="1052" y="70"/>
                    </a:lnTo>
                    <a:lnTo>
                      <a:pt x="960" y="74"/>
                    </a:lnTo>
                    <a:lnTo>
                      <a:pt x="856" y="78"/>
                    </a:lnTo>
                    <a:lnTo>
                      <a:pt x="740" y="80"/>
                    </a:lnTo>
                    <a:lnTo>
                      <a:pt x="616" y="82"/>
                    </a:lnTo>
                    <a:close/>
                    <a:moveTo>
                      <a:pt x="616" y="0"/>
                    </a:moveTo>
                    <a:lnTo>
                      <a:pt x="616" y="0"/>
                    </a:lnTo>
                    <a:lnTo>
                      <a:pt x="492" y="2"/>
                    </a:lnTo>
                    <a:lnTo>
                      <a:pt x="376" y="4"/>
                    </a:lnTo>
                    <a:lnTo>
                      <a:pt x="272" y="8"/>
                    </a:lnTo>
                    <a:lnTo>
                      <a:pt x="180" y="12"/>
                    </a:lnTo>
                    <a:lnTo>
                      <a:pt x="106" y="18"/>
                    </a:lnTo>
                    <a:lnTo>
                      <a:pt x="48" y="26"/>
                    </a:lnTo>
                    <a:lnTo>
                      <a:pt x="28" y="30"/>
                    </a:lnTo>
                    <a:lnTo>
                      <a:pt x="12" y="34"/>
                    </a:lnTo>
                    <a:lnTo>
                      <a:pt x="4" y="38"/>
                    </a:lnTo>
                    <a:lnTo>
                      <a:pt x="2" y="40"/>
                    </a:lnTo>
                    <a:lnTo>
                      <a:pt x="0" y="42"/>
                    </a:lnTo>
                    <a:lnTo>
                      <a:pt x="2" y="44"/>
                    </a:lnTo>
                    <a:lnTo>
                      <a:pt x="4" y="46"/>
                    </a:lnTo>
                    <a:lnTo>
                      <a:pt x="12" y="50"/>
                    </a:lnTo>
                    <a:lnTo>
                      <a:pt x="28" y="54"/>
                    </a:lnTo>
                    <a:lnTo>
                      <a:pt x="48" y="56"/>
                    </a:lnTo>
                    <a:lnTo>
                      <a:pt x="106" y="64"/>
                    </a:lnTo>
                    <a:lnTo>
                      <a:pt x="180" y="70"/>
                    </a:lnTo>
                    <a:lnTo>
                      <a:pt x="272" y="74"/>
                    </a:lnTo>
                    <a:lnTo>
                      <a:pt x="376" y="78"/>
                    </a:lnTo>
                    <a:lnTo>
                      <a:pt x="492" y="82"/>
                    </a:lnTo>
                    <a:lnTo>
                      <a:pt x="616" y="82"/>
                    </a:lnTo>
                    <a:lnTo>
                      <a:pt x="742" y="82"/>
                    </a:lnTo>
                    <a:lnTo>
                      <a:pt x="858" y="78"/>
                    </a:lnTo>
                    <a:lnTo>
                      <a:pt x="964" y="74"/>
                    </a:lnTo>
                    <a:lnTo>
                      <a:pt x="1056" y="70"/>
                    </a:lnTo>
                    <a:lnTo>
                      <a:pt x="1130" y="64"/>
                    </a:lnTo>
                    <a:lnTo>
                      <a:pt x="1188" y="56"/>
                    </a:lnTo>
                    <a:lnTo>
                      <a:pt x="1208" y="54"/>
                    </a:lnTo>
                    <a:lnTo>
                      <a:pt x="1224" y="50"/>
                    </a:lnTo>
                    <a:lnTo>
                      <a:pt x="1232" y="46"/>
                    </a:lnTo>
                    <a:lnTo>
                      <a:pt x="1236" y="44"/>
                    </a:lnTo>
                    <a:lnTo>
                      <a:pt x="1236" y="42"/>
                    </a:lnTo>
                    <a:lnTo>
                      <a:pt x="1236" y="40"/>
                    </a:lnTo>
                    <a:lnTo>
                      <a:pt x="1232" y="38"/>
                    </a:lnTo>
                    <a:lnTo>
                      <a:pt x="1224" y="34"/>
                    </a:lnTo>
                    <a:lnTo>
                      <a:pt x="1208" y="30"/>
                    </a:lnTo>
                    <a:lnTo>
                      <a:pt x="1188" y="26"/>
                    </a:lnTo>
                    <a:lnTo>
                      <a:pt x="1130" y="18"/>
                    </a:lnTo>
                    <a:lnTo>
                      <a:pt x="1056" y="12"/>
                    </a:lnTo>
                    <a:lnTo>
                      <a:pt x="964" y="8"/>
                    </a:lnTo>
                    <a:lnTo>
                      <a:pt x="858" y="4"/>
                    </a:lnTo>
                    <a:lnTo>
                      <a:pt x="742" y="2"/>
                    </a:lnTo>
                    <a:lnTo>
                      <a:pt x="616" y="0"/>
                    </a:lnTo>
                    <a:close/>
                  </a:path>
                </a:pathLst>
              </a:custGeom>
              <a:solidFill>
                <a:srgbClr val="B5AF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2" name="Freeform 497"/>
              <p:cNvSpPr>
                <a:spLocks noChangeArrowheads="1"/>
              </p:cNvSpPr>
              <p:nvPr/>
            </p:nvSpPr>
            <p:spPr bwMode="auto">
              <a:xfrm>
                <a:off x="160" y="10"/>
                <a:ext cx="1224" cy="82"/>
              </a:xfrm>
              <a:custGeom>
                <a:avLst/>
                <a:gdLst>
                  <a:gd name="T0" fmla="*/ 610 w 1224"/>
                  <a:gd name="T1" fmla="*/ 82 h 82"/>
                  <a:gd name="T2" fmla="*/ 610 w 1224"/>
                  <a:gd name="T3" fmla="*/ 82 h 82"/>
                  <a:gd name="T4" fmla="*/ 486 w 1224"/>
                  <a:gd name="T5" fmla="*/ 80 h 82"/>
                  <a:gd name="T6" fmla="*/ 372 w 1224"/>
                  <a:gd name="T7" fmla="*/ 78 h 82"/>
                  <a:gd name="T8" fmla="*/ 268 w 1224"/>
                  <a:gd name="T9" fmla="*/ 74 h 82"/>
                  <a:gd name="T10" fmla="*/ 178 w 1224"/>
                  <a:gd name="T11" fmla="*/ 70 h 82"/>
                  <a:gd name="T12" fmla="*/ 104 w 1224"/>
                  <a:gd name="T13" fmla="*/ 64 h 82"/>
                  <a:gd name="T14" fmla="*/ 48 w 1224"/>
                  <a:gd name="T15" fmla="*/ 56 h 82"/>
                  <a:gd name="T16" fmla="*/ 26 w 1224"/>
                  <a:gd name="T17" fmla="*/ 54 h 82"/>
                  <a:gd name="T18" fmla="*/ 12 w 1224"/>
                  <a:gd name="T19" fmla="*/ 50 h 82"/>
                  <a:gd name="T20" fmla="*/ 2 w 1224"/>
                  <a:gd name="T21" fmla="*/ 46 h 82"/>
                  <a:gd name="T22" fmla="*/ 0 w 1224"/>
                  <a:gd name="T23" fmla="*/ 44 h 82"/>
                  <a:gd name="T24" fmla="*/ 0 w 1224"/>
                  <a:gd name="T25" fmla="*/ 42 h 82"/>
                  <a:gd name="T26" fmla="*/ 0 w 1224"/>
                  <a:gd name="T27" fmla="*/ 42 h 82"/>
                  <a:gd name="T28" fmla="*/ 0 w 1224"/>
                  <a:gd name="T29" fmla="*/ 40 h 82"/>
                  <a:gd name="T30" fmla="*/ 2 w 1224"/>
                  <a:gd name="T31" fmla="*/ 38 h 82"/>
                  <a:gd name="T32" fmla="*/ 12 w 1224"/>
                  <a:gd name="T33" fmla="*/ 34 h 82"/>
                  <a:gd name="T34" fmla="*/ 26 w 1224"/>
                  <a:gd name="T35" fmla="*/ 30 h 82"/>
                  <a:gd name="T36" fmla="*/ 48 w 1224"/>
                  <a:gd name="T37" fmla="*/ 26 h 82"/>
                  <a:gd name="T38" fmla="*/ 104 w 1224"/>
                  <a:gd name="T39" fmla="*/ 18 h 82"/>
                  <a:gd name="T40" fmla="*/ 178 w 1224"/>
                  <a:gd name="T41" fmla="*/ 12 h 82"/>
                  <a:gd name="T42" fmla="*/ 268 w 1224"/>
                  <a:gd name="T43" fmla="*/ 8 h 82"/>
                  <a:gd name="T44" fmla="*/ 372 w 1224"/>
                  <a:gd name="T45" fmla="*/ 4 h 82"/>
                  <a:gd name="T46" fmla="*/ 486 w 1224"/>
                  <a:gd name="T47" fmla="*/ 2 h 82"/>
                  <a:gd name="T48" fmla="*/ 610 w 1224"/>
                  <a:gd name="T49" fmla="*/ 0 h 82"/>
                  <a:gd name="T50" fmla="*/ 610 w 1224"/>
                  <a:gd name="T51" fmla="*/ 0 h 82"/>
                  <a:gd name="T52" fmla="*/ 734 w 1224"/>
                  <a:gd name="T53" fmla="*/ 2 h 82"/>
                  <a:gd name="T54" fmla="*/ 850 w 1224"/>
                  <a:gd name="T55" fmla="*/ 4 h 82"/>
                  <a:gd name="T56" fmla="*/ 954 w 1224"/>
                  <a:gd name="T57" fmla="*/ 8 h 82"/>
                  <a:gd name="T58" fmla="*/ 1046 w 1224"/>
                  <a:gd name="T59" fmla="*/ 12 h 82"/>
                  <a:gd name="T60" fmla="*/ 1120 w 1224"/>
                  <a:gd name="T61" fmla="*/ 18 h 82"/>
                  <a:gd name="T62" fmla="*/ 1178 w 1224"/>
                  <a:gd name="T63" fmla="*/ 26 h 82"/>
                  <a:gd name="T64" fmla="*/ 1198 w 1224"/>
                  <a:gd name="T65" fmla="*/ 30 h 82"/>
                  <a:gd name="T66" fmla="*/ 1212 w 1224"/>
                  <a:gd name="T67" fmla="*/ 34 h 82"/>
                  <a:gd name="T68" fmla="*/ 1222 w 1224"/>
                  <a:gd name="T69" fmla="*/ 38 h 82"/>
                  <a:gd name="T70" fmla="*/ 1224 w 1224"/>
                  <a:gd name="T71" fmla="*/ 40 h 82"/>
                  <a:gd name="T72" fmla="*/ 1224 w 1224"/>
                  <a:gd name="T73" fmla="*/ 42 h 82"/>
                  <a:gd name="T74" fmla="*/ 1224 w 1224"/>
                  <a:gd name="T75" fmla="*/ 42 h 82"/>
                  <a:gd name="T76" fmla="*/ 1224 w 1224"/>
                  <a:gd name="T77" fmla="*/ 44 h 82"/>
                  <a:gd name="T78" fmla="*/ 1222 w 1224"/>
                  <a:gd name="T79" fmla="*/ 46 h 82"/>
                  <a:gd name="T80" fmla="*/ 1212 w 1224"/>
                  <a:gd name="T81" fmla="*/ 50 h 82"/>
                  <a:gd name="T82" fmla="*/ 1198 w 1224"/>
                  <a:gd name="T83" fmla="*/ 54 h 82"/>
                  <a:gd name="T84" fmla="*/ 1178 w 1224"/>
                  <a:gd name="T85" fmla="*/ 56 h 82"/>
                  <a:gd name="T86" fmla="*/ 1120 w 1224"/>
                  <a:gd name="T87" fmla="*/ 64 h 82"/>
                  <a:gd name="T88" fmla="*/ 1046 w 1224"/>
                  <a:gd name="T89" fmla="*/ 70 h 82"/>
                  <a:gd name="T90" fmla="*/ 954 w 1224"/>
                  <a:gd name="T91" fmla="*/ 74 h 82"/>
                  <a:gd name="T92" fmla="*/ 850 w 1224"/>
                  <a:gd name="T93" fmla="*/ 78 h 82"/>
                  <a:gd name="T94" fmla="*/ 734 w 1224"/>
                  <a:gd name="T95" fmla="*/ 80 h 82"/>
                  <a:gd name="T96" fmla="*/ 610 w 1224"/>
                  <a:gd name="T9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4" h="82">
                    <a:moveTo>
                      <a:pt x="610" y="82"/>
                    </a:moveTo>
                    <a:lnTo>
                      <a:pt x="610" y="82"/>
                    </a:lnTo>
                    <a:lnTo>
                      <a:pt x="486" y="80"/>
                    </a:lnTo>
                    <a:lnTo>
                      <a:pt x="372" y="78"/>
                    </a:lnTo>
                    <a:lnTo>
                      <a:pt x="268" y="74"/>
                    </a:lnTo>
                    <a:lnTo>
                      <a:pt x="178" y="70"/>
                    </a:lnTo>
                    <a:lnTo>
                      <a:pt x="104" y="64"/>
                    </a:lnTo>
                    <a:lnTo>
                      <a:pt x="48" y="56"/>
                    </a:lnTo>
                    <a:lnTo>
                      <a:pt x="26" y="54"/>
                    </a:lnTo>
                    <a:lnTo>
                      <a:pt x="12" y="50"/>
                    </a:lnTo>
                    <a:lnTo>
                      <a:pt x="2" y="46"/>
                    </a:lnTo>
                    <a:lnTo>
                      <a:pt x="0" y="44"/>
                    </a:lnTo>
                    <a:lnTo>
                      <a:pt x="0" y="42"/>
                    </a:lnTo>
                    <a:lnTo>
                      <a:pt x="0" y="40"/>
                    </a:lnTo>
                    <a:lnTo>
                      <a:pt x="2" y="38"/>
                    </a:lnTo>
                    <a:lnTo>
                      <a:pt x="12" y="34"/>
                    </a:lnTo>
                    <a:lnTo>
                      <a:pt x="26" y="30"/>
                    </a:lnTo>
                    <a:lnTo>
                      <a:pt x="48" y="26"/>
                    </a:lnTo>
                    <a:lnTo>
                      <a:pt x="104" y="18"/>
                    </a:lnTo>
                    <a:lnTo>
                      <a:pt x="178" y="12"/>
                    </a:lnTo>
                    <a:lnTo>
                      <a:pt x="268" y="8"/>
                    </a:lnTo>
                    <a:lnTo>
                      <a:pt x="372" y="4"/>
                    </a:lnTo>
                    <a:lnTo>
                      <a:pt x="486" y="2"/>
                    </a:lnTo>
                    <a:lnTo>
                      <a:pt x="610" y="0"/>
                    </a:lnTo>
                    <a:lnTo>
                      <a:pt x="734" y="2"/>
                    </a:lnTo>
                    <a:lnTo>
                      <a:pt x="850" y="4"/>
                    </a:lnTo>
                    <a:lnTo>
                      <a:pt x="954" y="8"/>
                    </a:lnTo>
                    <a:lnTo>
                      <a:pt x="1046" y="12"/>
                    </a:lnTo>
                    <a:lnTo>
                      <a:pt x="1120" y="18"/>
                    </a:lnTo>
                    <a:lnTo>
                      <a:pt x="1178" y="26"/>
                    </a:lnTo>
                    <a:lnTo>
                      <a:pt x="1198" y="30"/>
                    </a:lnTo>
                    <a:lnTo>
                      <a:pt x="1212" y="34"/>
                    </a:lnTo>
                    <a:lnTo>
                      <a:pt x="1222" y="38"/>
                    </a:lnTo>
                    <a:lnTo>
                      <a:pt x="1224" y="40"/>
                    </a:lnTo>
                    <a:lnTo>
                      <a:pt x="1224" y="42"/>
                    </a:lnTo>
                    <a:lnTo>
                      <a:pt x="1224" y="44"/>
                    </a:lnTo>
                    <a:lnTo>
                      <a:pt x="1222" y="46"/>
                    </a:lnTo>
                    <a:lnTo>
                      <a:pt x="1212" y="50"/>
                    </a:lnTo>
                    <a:lnTo>
                      <a:pt x="1198" y="54"/>
                    </a:lnTo>
                    <a:lnTo>
                      <a:pt x="1178" y="56"/>
                    </a:lnTo>
                    <a:lnTo>
                      <a:pt x="1120" y="64"/>
                    </a:lnTo>
                    <a:lnTo>
                      <a:pt x="1046" y="70"/>
                    </a:lnTo>
                    <a:lnTo>
                      <a:pt x="954" y="74"/>
                    </a:lnTo>
                    <a:lnTo>
                      <a:pt x="850" y="78"/>
                    </a:lnTo>
                    <a:lnTo>
                      <a:pt x="734" y="80"/>
                    </a:lnTo>
                    <a:lnTo>
                      <a:pt x="61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3" name="Freeform 498"/>
              <p:cNvSpPr>
                <a:spLocks noChangeArrowheads="1"/>
              </p:cNvSpPr>
              <p:nvPr/>
            </p:nvSpPr>
            <p:spPr bwMode="auto">
              <a:xfrm>
                <a:off x="154" y="10"/>
                <a:ext cx="1236" cy="82"/>
              </a:xfrm>
              <a:custGeom>
                <a:avLst/>
                <a:gdLst>
                  <a:gd name="T0" fmla="*/ 616 w 1236"/>
                  <a:gd name="T1" fmla="*/ 0 h 82"/>
                  <a:gd name="T2" fmla="*/ 616 w 1236"/>
                  <a:gd name="T3" fmla="*/ 0 h 82"/>
                  <a:gd name="T4" fmla="*/ 492 w 1236"/>
                  <a:gd name="T5" fmla="*/ 2 h 82"/>
                  <a:gd name="T6" fmla="*/ 376 w 1236"/>
                  <a:gd name="T7" fmla="*/ 4 h 82"/>
                  <a:gd name="T8" fmla="*/ 272 w 1236"/>
                  <a:gd name="T9" fmla="*/ 8 h 82"/>
                  <a:gd name="T10" fmla="*/ 180 w 1236"/>
                  <a:gd name="T11" fmla="*/ 12 h 82"/>
                  <a:gd name="T12" fmla="*/ 106 w 1236"/>
                  <a:gd name="T13" fmla="*/ 18 h 82"/>
                  <a:gd name="T14" fmla="*/ 48 w 1236"/>
                  <a:gd name="T15" fmla="*/ 26 h 82"/>
                  <a:gd name="T16" fmla="*/ 28 w 1236"/>
                  <a:gd name="T17" fmla="*/ 30 h 82"/>
                  <a:gd name="T18" fmla="*/ 12 w 1236"/>
                  <a:gd name="T19" fmla="*/ 34 h 82"/>
                  <a:gd name="T20" fmla="*/ 4 w 1236"/>
                  <a:gd name="T21" fmla="*/ 38 h 82"/>
                  <a:gd name="T22" fmla="*/ 2 w 1236"/>
                  <a:gd name="T23" fmla="*/ 40 h 82"/>
                  <a:gd name="T24" fmla="*/ 0 w 1236"/>
                  <a:gd name="T25" fmla="*/ 42 h 82"/>
                  <a:gd name="T26" fmla="*/ 0 w 1236"/>
                  <a:gd name="T27" fmla="*/ 42 h 82"/>
                  <a:gd name="T28" fmla="*/ 2 w 1236"/>
                  <a:gd name="T29" fmla="*/ 44 h 82"/>
                  <a:gd name="T30" fmla="*/ 4 w 1236"/>
                  <a:gd name="T31" fmla="*/ 46 h 82"/>
                  <a:gd name="T32" fmla="*/ 12 w 1236"/>
                  <a:gd name="T33" fmla="*/ 50 h 82"/>
                  <a:gd name="T34" fmla="*/ 28 w 1236"/>
                  <a:gd name="T35" fmla="*/ 54 h 82"/>
                  <a:gd name="T36" fmla="*/ 48 w 1236"/>
                  <a:gd name="T37" fmla="*/ 56 h 82"/>
                  <a:gd name="T38" fmla="*/ 106 w 1236"/>
                  <a:gd name="T39" fmla="*/ 64 h 82"/>
                  <a:gd name="T40" fmla="*/ 180 w 1236"/>
                  <a:gd name="T41" fmla="*/ 70 h 82"/>
                  <a:gd name="T42" fmla="*/ 272 w 1236"/>
                  <a:gd name="T43" fmla="*/ 74 h 82"/>
                  <a:gd name="T44" fmla="*/ 376 w 1236"/>
                  <a:gd name="T45" fmla="*/ 78 h 82"/>
                  <a:gd name="T46" fmla="*/ 492 w 1236"/>
                  <a:gd name="T47" fmla="*/ 82 h 82"/>
                  <a:gd name="T48" fmla="*/ 616 w 1236"/>
                  <a:gd name="T49" fmla="*/ 82 h 82"/>
                  <a:gd name="T50" fmla="*/ 616 w 1236"/>
                  <a:gd name="T51" fmla="*/ 82 h 82"/>
                  <a:gd name="T52" fmla="*/ 742 w 1236"/>
                  <a:gd name="T53" fmla="*/ 82 h 82"/>
                  <a:gd name="T54" fmla="*/ 858 w 1236"/>
                  <a:gd name="T55" fmla="*/ 78 h 82"/>
                  <a:gd name="T56" fmla="*/ 964 w 1236"/>
                  <a:gd name="T57" fmla="*/ 74 h 82"/>
                  <a:gd name="T58" fmla="*/ 1056 w 1236"/>
                  <a:gd name="T59" fmla="*/ 70 h 82"/>
                  <a:gd name="T60" fmla="*/ 1130 w 1236"/>
                  <a:gd name="T61" fmla="*/ 64 h 82"/>
                  <a:gd name="T62" fmla="*/ 1188 w 1236"/>
                  <a:gd name="T63" fmla="*/ 56 h 82"/>
                  <a:gd name="T64" fmla="*/ 1208 w 1236"/>
                  <a:gd name="T65" fmla="*/ 54 h 82"/>
                  <a:gd name="T66" fmla="*/ 1224 w 1236"/>
                  <a:gd name="T67" fmla="*/ 50 h 82"/>
                  <a:gd name="T68" fmla="*/ 1232 w 1236"/>
                  <a:gd name="T69" fmla="*/ 46 h 82"/>
                  <a:gd name="T70" fmla="*/ 1236 w 1236"/>
                  <a:gd name="T71" fmla="*/ 44 h 82"/>
                  <a:gd name="T72" fmla="*/ 1236 w 1236"/>
                  <a:gd name="T73" fmla="*/ 42 h 82"/>
                  <a:gd name="T74" fmla="*/ 1236 w 1236"/>
                  <a:gd name="T75" fmla="*/ 42 h 82"/>
                  <a:gd name="T76" fmla="*/ 1236 w 1236"/>
                  <a:gd name="T77" fmla="*/ 40 h 82"/>
                  <a:gd name="T78" fmla="*/ 1232 w 1236"/>
                  <a:gd name="T79" fmla="*/ 38 h 82"/>
                  <a:gd name="T80" fmla="*/ 1224 w 1236"/>
                  <a:gd name="T81" fmla="*/ 34 h 82"/>
                  <a:gd name="T82" fmla="*/ 1208 w 1236"/>
                  <a:gd name="T83" fmla="*/ 30 h 82"/>
                  <a:gd name="T84" fmla="*/ 1188 w 1236"/>
                  <a:gd name="T85" fmla="*/ 26 h 82"/>
                  <a:gd name="T86" fmla="*/ 1130 w 1236"/>
                  <a:gd name="T87" fmla="*/ 18 h 82"/>
                  <a:gd name="T88" fmla="*/ 1056 w 1236"/>
                  <a:gd name="T89" fmla="*/ 12 h 82"/>
                  <a:gd name="T90" fmla="*/ 964 w 1236"/>
                  <a:gd name="T91" fmla="*/ 8 h 82"/>
                  <a:gd name="T92" fmla="*/ 858 w 1236"/>
                  <a:gd name="T93" fmla="*/ 4 h 82"/>
                  <a:gd name="T94" fmla="*/ 742 w 1236"/>
                  <a:gd name="T95" fmla="*/ 2 h 82"/>
                  <a:gd name="T96" fmla="*/ 616 w 1236"/>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6" h="82">
                    <a:moveTo>
                      <a:pt x="616" y="0"/>
                    </a:moveTo>
                    <a:lnTo>
                      <a:pt x="616" y="0"/>
                    </a:lnTo>
                    <a:lnTo>
                      <a:pt x="492" y="2"/>
                    </a:lnTo>
                    <a:lnTo>
                      <a:pt x="376" y="4"/>
                    </a:lnTo>
                    <a:lnTo>
                      <a:pt x="272" y="8"/>
                    </a:lnTo>
                    <a:lnTo>
                      <a:pt x="180" y="12"/>
                    </a:lnTo>
                    <a:lnTo>
                      <a:pt x="106" y="18"/>
                    </a:lnTo>
                    <a:lnTo>
                      <a:pt x="48" y="26"/>
                    </a:lnTo>
                    <a:lnTo>
                      <a:pt x="28" y="30"/>
                    </a:lnTo>
                    <a:lnTo>
                      <a:pt x="12" y="34"/>
                    </a:lnTo>
                    <a:lnTo>
                      <a:pt x="4" y="38"/>
                    </a:lnTo>
                    <a:lnTo>
                      <a:pt x="2" y="40"/>
                    </a:lnTo>
                    <a:lnTo>
                      <a:pt x="0" y="42"/>
                    </a:lnTo>
                    <a:lnTo>
                      <a:pt x="2" y="44"/>
                    </a:lnTo>
                    <a:lnTo>
                      <a:pt x="4" y="46"/>
                    </a:lnTo>
                    <a:lnTo>
                      <a:pt x="12" y="50"/>
                    </a:lnTo>
                    <a:lnTo>
                      <a:pt x="28" y="54"/>
                    </a:lnTo>
                    <a:lnTo>
                      <a:pt x="48" y="56"/>
                    </a:lnTo>
                    <a:lnTo>
                      <a:pt x="106" y="64"/>
                    </a:lnTo>
                    <a:lnTo>
                      <a:pt x="180" y="70"/>
                    </a:lnTo>
                    <a:lnTo>
                      <a:pt x="272" y="74"/>
                    </a:lnTo>
                    <a:lnTo>
                      <a:pt x="376" y="78"/>
                    </a:lnTo>
                    <a:lnTo>
                      <a:pt x="492" y="82"/>
                    </a:lnTo>
                    <a:lnTo>
                      <a:pt x="616" y="82"/>
                    </a:lnTo>
                    <a:lnTo>
                      <a:pt x="742" y="82"/>
                    </a:lnTo>
                    <a:lnTo>
                      <a:pt x="858" y="78"/>
                    </a:lnTo>
                    <a:lnTo>
                      <a:pt x="964" y="74"/>
                    </a:lnTo>
                    <a:lnTo>
                      <a:pt x="1056" y="70"/>
                    </a:lnTo>
                    <a:lnTo>
                      <a:pt x="1130" y="64"/>
                    </a:lnTo>
                    <a:lnTo>
                      <a:pt x="1188" y="56"/>
                    </a:lnTo>
                    <a:lnTo>
                      <a:pt x="1208" y="54"/>
                    </a:lnTo>
                    <a:lnTo>
                      <a:pt x="1224" y="50"/>
                    </a:lnTo>
                    <a:lnTo>
                      <a:pt x="1232" y="46"/>
                    </a:lnTo>
                    <a:lnTo>
                      <a:pt x="1236" y="44"/>
                    </a:lnTo>
                    <a:lnTo>
                      <a:pt x="1236" y="42"/>
                    </a:lnTo>
                    <a:lnTo>
                      <a:pt x="1236" y="40"/>
                    </a:lnTo>
                    <a:lnTo>
                      <a:pt x="1232" y="38"/>
                    </a:lnTo>
                    <a:lnTo>
                      <a:pt x="1224" y="34"/>
                    </a:lnTo>
                    <a:lnTo>
                      <a:pt x="1208" y="30"/>
                    </a:lnTo>
                    <a:lnTo>
                      <a:pt x="1188" y="26"/>
                    </a:lnTo>
                    <a:lnTo>
                      <a:pt x="1130" y="18"/>
                    </a:lnTo>
                    <a:lnTo>
                      <a:pt x="1056" y="12"/>
                    </a:lnTo>
                    <a:lnTo>
                      <a:pt x="964" y="8"/>
                    </a:lnTo>
                    <a:lnTo>
                      <a:pt x="858" y="4"/>
                    </a:lnTo>
                    <a:lnTo>
                      <a:pt x="742" y="2"/>
                    </a:lnTo>
                    <a:lnTo>
                      <a:pt x="6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4" name="Freeform 499"/>
              <p:cNvSpPr>
                <a:spLocks noEditPoints="1" noChangeArrowheads="1"/>
              </p:cNvSpPr>
              <p:nvPr/>
            </p:nvSpPr>
            <p:spPr bwMode="auto">
              <a:xfrm>
                <a:off x="160" y="10"/>
                <a:ext cx="1224" cy="82"/>
              </a:xfrm>
              <a:custGeom>
                <a:avLst/>
                <a:gdLst>
                  <a:gd name="T0" fmla="*/ 610 w 1224"/>
                  <a:gd name="T1" fmla="*/ 82 h 82"/>
                  <a:gd name="T2" fmla="*/ 374 w 1224"/>
                  <a:gd name="T3" fmla="*/ 78 h 82"/>
                  <a:gd name="T4" fmla="*/ 182 w 1224"/>
                  <a:gd name="T5" fmla="*/ 70 h 82"/>
                  <a:gd name="T6" fmla="*/ 52 w 1224"/>
                  <a:gd name="T7" fmla="*/ 56 h 82"/>
                  <a:gd name="T8" fmla="*/ 16 w 1224"/>
                  <a:gd name="T9" fmla="*/ 50 h 82"/>
                  <a:gd name="T10" fmla="*/ 6 w 1224"/>
                  <a:gd name="T11" fmla="*/ 44 h 82"/>
                  <a:gd name="T12" fmla="*/ 4 w 1224"/>
                  <a:gd name="T13" fmla="*/ 42 h 82"/>
                  <a:gd name="T14" fmla="*/ 8 w 1224"/>
                  <a:gd name="T15" fmla="*/ 38 h 82"/>
                  <a:gd name="T16" fmla="*/ 32 w 1224"/>
                  <a:gd name="T17" fmla="*/ 30 h 82"/>
                  <a:gd name="T18" fmla="*/ 108 w 1224"/>
                  <a:gd name="T19" fmla="*/ 18 h 82"/>
                  <a:gd name="T20" fmla="*/ 270 w 1224"/>
                  <a:gd name="T21" fmla="*/ 8 h 82"/>
                  <a:gd name="T22" fmla="*/ 488 w 1224"/>
                  <a:gd name="T23" fmla="*/ 2 h 82"/>
                  <a:gd name="T24" fmla="*/ 610 w 1224"/>
                  <a:gd name="T25" fmla="*/ 2 h 82"/>
                  <a:gd name="T26" fmla="*/ 848 w 1224"/>
                  <a:gd name="T27" fmla="*/ 4 h 82"/>
                  <a:gd name="T28" fmla="*/ 1042 w 1224"/>
                  <a:gd name="T29" fmla="*/ 12 h 82"/>
                  <a:gd name="T30" fmla="*/ 1172 w 1224"/>
                  <a:gd name="T31" fmla="*/ 26 h 82"/>
                  <a:gd name="T32" fmla="*/ 1208 w 1224"/>
                  <a:gd name="T33" fmla="*/ 34 h 82"/>
                  <a:gd name="T34" fmla="*/ 1220 w 1224"/>
                  <a:gd name="T35" fmla="*/ 40 h 82"/>
                  <a:gd name="T36" fmla="*/ 1220 w 1224"/>
                  <a:gd name="T37" fmla="*/ 42 h 82"/>
                  <a:gd name="T38" fmla="*/ 1216 w 1224"/>
                  <a:gd name="T39" fmla="*/ 46 h 82"/>
                  <a:gd name="T40" fmla="*/ 1192 w 1224"/>
                  <a:gd name="T41" fmla="*/ 54 h 82"/>
                  <a:gd name="T42" fmla="*/ 1116 w 1224"/>
                  <a:gd name="T43" fmla="*/ 64 h 82"/>
                  <a:gd name="T44" fmla="*/ 952 w 1224"/>
                  <a:gd name="T45" fmla="*/ 74 h 82"/>
                  <a:gd name="T46" fmla="*/ 734 w 1224"/>
                  <a:gd name="T47" fmla="*/ 80 h 82"/>
                  <a:gd name="T48" fmla="*/ 610 w 1224"/>
                  <a:gd name="T49" fmla="*/ 0 h 82"/>
                  <a:gd name="T50" fmla="*/ 486 w 1224"/>
                  <a:gd name="T51" fmla="*/ 2 h 82"/>
                  <a:gd name="T52" fmla="*/ 268 w 1224"/>
                  <a:gd name="T53" fmla="*/ 8 h 82"/>
                  <a:gd name="T54" fmla="*/ 104 w 1224"/>
                  <a:gd name="T55" fmla="*/ 18 h 82"/>
                  <a:gd name="T56" fmla="*/ 26 w 1224"/>
                  <a:gd name="T57" fmla="*/ 30 h 82"/>
                  <a:gd name="T58" fmla="*/ 2 w 1224"/>
                  <a:gd name="T59" fmla="*/ 38 h 82"/>
                  <a:gd name="T60" fmla="*/ 0 w 1224"/>
                  <a:gd name="T61" fmla="*/ 42 h 82"/>
                  <a:gd name="T62" fmla="*/ 0 w 1224"/>
                  <a:gd name="T63" fmla="*/ 44 h 82"/>
                  <a:gd name="T64" fmla="*/ 12 w 1224"/>
                  <a:gd name="T65" fmla="*/ 50 h 82"/>
                  <a:gd name="T66" fmla="*/ 48 w 1224"/>
                  <a:gd name="T67" fmla="*/ 56 h 82"/>
                  <a:gd name="T68" fmla="*/ 178 w 1224"/>
                  <a:gd name="T69" fmla="*/ 70 h 82"/>
                  <a:gd name="T70" fmla="*/ 372 w 1224"/>
                  <a:gd name="T71" fmla="*/ 78 h 82"/>
                  <a:gd name="T72" fmla="*/ 610 w 1224"/>
                  <a:gd name="T73" fmla="*/ 82 h 82"/>
                  <a:gd name="T74" fmla="*/ 734 w 1224"/>
                  <a:gd name="T75" fmla="*/ 80 h 82"/>
                  <a:gd name="T76" fmla="*/ 954 w 1224"/>
                  <a:gd name="T77" fmla="*/ 74 h 82"/>
                  <a:gd name="T78" fmla="*/ 1120 w 1224"/>
                  <a:gd name="T79" fmla="*/ 64 h 82"/>
                  <a:gd name="T80" fmla="*/ 1198 w 1224"/>
                  <a:gd name="T81" fmla="*/ 54 h 82"/>
                  <a:gd name="T82" fmla="*/ 1222 w 1224"/>
                  <a:gd name="T83" fmla="*/ 46 h 82"/>
                  <a:gd name="T84" fmla="*/ 1224 w 1224"/>
                  <a:gd name="T85" fmla="*/ 42 h 82"/>
                  <a:gd name="T86" fmla="*/ 1224 w 1224"/>
                  <a:gd name="T87" fmla="*/ 40 h 82"/>
                  <a:gd name="T88" fmla="*/ 1212 w 1224"/>
                  <a:gd name="T89" fmla="*/ 34 h 82"/>
                  <a:gd name="T90" fmla="*/ 1178 w 1224"/>
                  <a:gd name="T91" fmla="*/ 26 h 82"/>
                  <a:gd name="T92" fmla="*/ 1046 w 1224"/>
                  <a:gd name="T93" fmla="*/ 12 h 82"/>
                  <a:gd name="T94" fmla="*/ 850 w 1224"/>
                  <a:gd name="T95" fmla="*/ 4 h 82"/>
                  <a:gd name="T96" fmla="*/ 610 w 122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4" h="82">
                    <a:moveTo>
                      <a:pt x="610" y="82"/>
                    </a:moveTo>
                    <a:lnTo>
                      <a:pt x="610" y="82"/>
                    </a:lnTo>
                    <a:lnTo>
                      <a:pt x="488" y="80"/>
                    </a:lnTo>
                    <a:lnTo>
                      <a:pt x="374" y="78"/>
                    </a:lnTo>
                    <a:lnTo>
                      <a:pt x="270" y="74"/>
                    </a:lnTo>
                    <a:lnTo>
                      <a:pt x="182" y="70"/>
                    </a:lnTo>
                    <a:lnTo>
                      <a:pt x="108" y="64"/>
                    </a:lnTo>
                    <a:lnTo>
                      <a:pt x="52" y="56"/>
                    </a:lnTo>
                    <a:lnTo>
                      <a:pt x="32" y="54"/>
                    </a:lnTo>
                    <a:lnTo>
                      <a:pt x="16" y="50"/>
                    </a:lnTo>
                    <a:lnTo>
                      <a:pt x="8" y="46"/>
                    </a:lnTo>
                    <a:lnTo>
                      <a:pt x="6" y="44"/>
                    </a:lnTo>
                    <a:lnTo>
                      <a:pt x="4" y="42"/>
                    </a:lnTo>
                    <a:lnTo>
                      <a:pt x="6" y="40"/>
                    </a:lnTo>
                    <a:lnTo>
                      <a:pt x="8" y="38"/>
                    </a:lnTo>
                    <a:lnTo>
                      <a:pt x="16" y="34"/>
                    </a:lnTo>
                    <a:lnTo>
                      <a:pt x="32" y="30"/>
                    </a:lnTo>
                    <a:lnTo>
                      <a:pt x="52" y="26"/>
                    </a:lnTo>
                    <a:lnTo>
                      <a:pt x="108" y="18"/>
                    </a:lnTo>
                    <a:lnTo>
                      <a:pt x="182" y="12"/>
                    </a:lnTo>
                    <a:lnTo>
                      <a:pt x="270" y="8"/>
                    </a:lnTo>
                    <a:lnTo>
                      <a:pt x="374" y="4"/>
                    </a:lnTo>
                    <a:lnTo>
                      <a:pt x="488" y="2"/>
                    </a:lnTo>
                    <a:lnTo>
                      <a:pt x="610" y="2"/>
                    </a:lnTo>
                    <a:lnTo>
                      <a:pt x="734" y="2"/>
                    </a:lnTo>
                    <a:lnTo>
                      <a:pt x="848" y="4"/>
                    </a:lnTo>
                    <a:lnTo>
                      <a:pt x="952" y="8"/>
                    </a:lnTo>
                    <a:lnTo>
                      <a:pt x="1042" y="12"/>
                    </a:lnTo>
                    <a:lnTo>
                      <a:pt x="1116" y="18"/>
                    </a:lnTo>
                    <a:lnTo>
                      <a:pt x="1172" y="26"/>
                    </a:lnTo>
                    <a:lnTo>
                      <a:pt x="1192" y="30"/>
                    </a:lnTo>
                    <a:lnTo>
                      <a:pt x="1208" y="34"/>
                    </a:lnTo>
                    <a:lnTo>
                      <a:pt x="1216" y="38"/>
                    </a:lnTo>
                    <a:lnTo>
                      <a:pt x="1220" y="40"/>
                    </a:lnTo>
                    <a:lnTo>
                      <a:pt x="1220" y="42"/>
                    </a:lnTo>
                    <a:lnTo>
                      <a:pt x="1220" y="44"/>
                    </a:lnTo>
                    <a:lnTo>
                      <a:pt x="1216" y="46"/>
                    </a:lnTo>
                    <a:lnTo>
                      <a:pt x="1208" y="50"/>
                    </a:lnTo>
                    <a:lnTo>
                      <a:pt x="1192" y="54"/>
                    </a:lnTo>
                    <a:lnTo>
                      <a:pt x="1172" y="56"/>
                    </a:lnTo>
                    <a:lnTo>
                      <a:pt x="1116" y="64"/>
                    </a:lnTo>
                    <a:lnTo>
                      <a:pt x="1042" y="70"/>
                    </a:lnTo>
                    <a:lnTo>
                      <a:pt x="952" y="74"/>
                    </a:lnTo>
                    <a:lnTo>
                      <a:pt x="848" y="78"/>
                    </a:lnTo>
                    <a:lnTo>
                      <a:pt x="734" y="80"/>
                    </a:lnTo>
                    <a:lnTo>
                      <a:pt x="610" y="82"/>
                    </a:lnTo>
                    <a:close/>
                    <a:moveTo>
                      <a:pt x="610" y="0"/>
                    </a:moveTo>
                    <a:lnTo>
                      <a:pt x="610" y="0"/>
                    </a:lnTo>
                    <a:lnTo>
                      <a:pt x="486" y="2"/>
                    </a:lnTo>
                    <a:lnTo>
                      <a:pt x="372" y="4"/>
                    </a:lnTo>
                    <a:lnTo>
                      <a:pt x="268" y="8"/>
                    </a:lnTo>
                    <a:lnTo>
                      <a:pt x="178" y="12"/>
                    </a:lnTo>
                    <a:lnTo>
                      <a:pt x="104" y="18"/>
                    </a:lnTo>
                    <a:lnTo>
                      <a:pt x="48" y="26"/>
                    </a:lnTo>
                    <a:lnTo>
                      <a:pt x="26" y="30"/>
                    </a:lnTo>
                    <a:lnTo>
                      <a:pt x="12" y="34"/>
                    </a:lnTo>
                    <a:lnTo>
                      <a:pt x="2" y="38"/>
                    </a:lnTo>
                    <a:lnTo>
                      <a:pt x="0" y="40"/>
                    </a:lnTo>
                    <a:lnTo>
                      <a:pt x="0" y="42"/>
                    </a:lnTo>
                    <a:lnTo>
                      <a:pt x="0" y="44"/>
                    </a:lnTo>
                    <a:lnTo>
                      <a:pt x="2" y="46"/>
                    </a:lnTo>
                    <a:lnTo>
                      <a:pt x="12" y="50"/>
                    </a:lnTo>
                    <a:lnTo>
                      <a:pt x="26" y="54"/>
                    </a:lnTo>
                    <a:lnTo>
                      <a:pt x="48" y="56"/>
                    </a:lnTo>
                    <a:lnTo>
                      <a:pt x="104" y="64"/>
                    </a:lnTo>
                    <a:lnTo>
                      <a:pt x="178" y="70"/>
                    </a:lnTo>
                    <a:lnTo>
                      <a:pt x="268" y="74"/>
                    </a:lnTo>
                    <a:lnTo>
                      <a:pt x="372" y="78"/>
                    </a:lnTo>
                    <a:lnTo>
                      <a:pt x="486" y="80"/>
                    </a:lnTo>
                    <a:lnTo>
                      <a:pt x="610" y="82"/>
                    </a:lnTo>
                    <a:lnTo>
                      <a:pt x="734" y="80"/>
                    </a:lnTo>
                    <a:lnTo>
                      <a:pt x="850" y="78"/>
                    </a:lnTo>
                    <a:lnTo>
                      <a:pt x="954" y="74"/>
                    </a:lnTo>
                    <a:lnTo>
                      <a:pt x="1046" y="70"/>
                    </a:lnTo>
                    <a:lnTo>
                      <a:pt x="1120" y="64"/>
                    </a:lnTo>
                    <a:lnTo>
                      <a:pt x="1178" y="56"/>
                    </a:lnTo>
                    <a:lnTo>
                      <a:pt x="1198" y="54"/>
                    </a:lnTo>
                    <a:lnTo>
                      <a:pt x="1212" y="50"/>
                    </a:lnTo>
                    <a:lnTo>
                      <a:pt x="1222" y="46"/>
                    </a:lnTo>
                    <a:lnTo>
                      <a:pt x="1224" y="44"/>
                    </a:lnTo>
                    <a:lnTo>
                      <a:pt x="1224" y="42"/>
                    </a:lnTo>
                    <a:lnTo>
                      <a:pt x="1224" y="40"/>
                    </a:lnTo>
                    <a:lnTo>
                      <a:pt x="1222" y="38"/>
                    </a:lnTo>
                    <a:lnTo>
                      <a:pt x="1212" y="34"/>
                    </a:lnTo>
                    <a:lnTo>
                      <a:pt x="1198" y="30"/>
                    </a:lnTo>
                    <a:lnTo>
                      <a:pt x="1178" y="26"/>
                    </a:lnTo>
                    <a:lnTo>
                      <a:pt x="1120" y="18"/>
                    </a:lnTo>
                    <a:lnTo>
                      <a:pt x="1046" y="12"/>
                    </a:lnTo>
                    <a:lnTo>
                      <a:pt x="954" y="8"/>
                    </a:lnTo>
                    <a:lnTo>
                      <a:pt x="850" y="4"/>
                    </a:lnTo>
                    <a:lnTo>
                      <a:pt x="734" y="2"/>
                    </a:lnTo>
                    <a:lnTo>
                      <a:pt x="610" y="0"/>
                    </a:lnTo>
                    <a:close/>
                  </a:path>
                </a:pathLst>
              </a:custGeom>
              <a:solidFill>
                <a:srgbClr val="B4AE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5" name="Freeform 500"/>
              <p:cNvSpPr>
                <a:spLocks noChangeArrowheads="1"/>
              </p:cNvSpPr>
              <p:nvPr/>
            </p:nvSpPr>
            <p:spPr bwMode="auto">
              <a:xfrm>
                <a:off x="164" y="12"/>
                <a:ext cx="1216" cy="80"/>
              </a:xfrm>
              <a:custGeom>
                <a:avLst/>
                <a:gdLst>
                  <a:gd name="T0" fmla="*/ 606 w 1216"/>
                  <a:gd name="T1" fmla="*/ 80 h 80"/>
                  <a:gd name="T2" fmla="*/ 606 w 1216"/>
                  <a:gd name="T3" fmla="*/ 80 h 80"/>
                  <a:gd name="T4" fmla="*/ 484 w 1216"/>
                  <a:gd name="T5" fmla="*/ 78 h 80"/>
                  <a:gd name="T6" fmla="*/ 370 w 1216"/>
                  <a:gd name="T7" fmla="*/ 76 h 80"/>
                  <a:gd name="T8" fmla="*/ 266 w 1216"/>
                  <a:gd name="T9" fmla="*/ 72 h 80"/>
                  <a:gd name="T10" fmla="*/ 178 w 1216"/>
                  <a:gd name="T11" fmla="*/ 68 h 80"/>
                  <a:gd name="T12" fmla="*/ 104 w 1216"/>
                  <a:gd name="T13" fmla="*/ 62 h 80"/>
                  <a:gd name="T14" fmla="*/ 48 w 1216"/>
                  <a:gd name="T15" fmla="*/ 54 h 80"/>
                  <a:gd name="T16" fmla="*/ 28 w 1216"/>
                  <a:gd name="T17" fmla="*/ 52 h 80"/>
                  <a:gd name="T18" fmla="*/ 12 w 1216"/>
                  <a:gd name="T19" fmla="*/ 48 h 80"/>
                  <a:gd name="T20" fmla="*/ 4 w 1216"/>
                  <a:gd name="T21" fmla="*/ 44 h 80"/>
                  <a:gd name="T22" fmla="*/ 2 w 1216"/>
                  <a:gd name="T23" fmla="*/ 42 h 80"/>
                  <a:gd name="T24" fmla="*/ 0 w 1216"/>
                  <a:gd name="T25" fmla="*/ 40 h 80"/>
                  <a:gd name="T26" fmla="*/ 0 w 1216"/>
                  <a:gd name="T27" fmla="*/ 40 h 80"/>
                  <a:gd name="T28" fmla="*/ 2 w 1216"/>
                  <a:gd name="T29" fmla="*/ 38 h 80"/>
                  <a:gd name="T30" fmla="*/ 4 w 1216"/>
                  <a:gd name="T31" fmla="*/ 36 h 80"/>
                  <a:gd name="T32" fmla="*/ 12 w 1216"/>
                  <a:gd name="T33" fmla="*/ 32 h 80"/>
                  <a:gd name="T34" fmla="*/ 28 w 1216"/>
                  <a:gd name="T35" fmla="*/ 28 h 80"/>
                  <a:gd name="T36" fmla="*/ 48 w 1216"/>
                  <a:gd name="T37" fmla="*/ 24 h 80"/>
                  <a:gd name="T38" fmla="*/ 104 w 1216"/>
                  <a:gd name="T39" fmla="*/ 16 h 80"/>
                  <a:gd name="T40" fmla="*/ 178 w 1216"/>
                  <a:gd name="T41" fmla="*/ 10 h 80"/>
                  <a:gd name="T42" fmla="*/ 266 w 1216"/>
                  <a:gd name="T43" fmla="*/ 6 h 80"/>
                  <a:gd name="T44" fmla="*/ 370 w 1216"/>
                  <a:gd name="T45" fmla="*/ 2 h 80"/>
                  <a:gd name="T46" fmla="*/ 484 w 1216"/>
                  <a:gd name="T47" fmla="*/ 0 h 80"/>
                  <a:gd name="T48" fmla="*/ 606 w 1216"/>
                  <a:gd name="T49" fmla="*/ 0 h 80"/>
                  <a:gd name="T50" fmla="*/ 606 w 1216"/>
                  <a:gd name="T51" fmla="*/ 0 h 80"/>
                  <a:gd name="T52" fmla="*/ 730 w 1216"/>
                  <a:gd name="T53" fmla="*/ 0 h 80"/>
                  <a:gd name="T54" fmla="*/ 844 w 1216"/>
                  <a:gd name="T55" fmla="*/ 2 h 80"/>
                  <a:gd name="T56" fmla="*/ 948 w 1216"/>
                  <a:gd name="T57" fmla="*/ 6 h 80"/>
                  <a:gd name="T58" fmla="*/ 1038 w 1216"/>
                  <a:gd name="T59" fmla="*/ 10 h 80"/>
                  <a:gd name="T60" fmla="*/ 1112 w 1216"/>
                  <a:gd name="T61" fmla="*/ 16 h 80"/>
                  <a:gd name="T62" fmla="*/ 1168 w 1216"/>
                  <a:gd name="T63" fmla="*/ 24 h 80"/>
                  <a:gd name="T64" fmla="*/ 1188 w 1216"/>
                  <a:gd name="T65" fmla="*/ 28 h 80"/>
                  <a:gd name="T66" fmla="*/ 1204 w 1216"/>
                  <a:gd name="T67" fmla="*/ 32 h 80"/>
                  <a:gd name="T68" fmla="*/ 1212 w 1216"/>
                  <a:gd name="T69" fmla="*/ 36 h 80"/>
                  <a:gd name="T70" fmla="*/ 1216 w 1216"/>
                  <a:gd name="T71" fmla="*/ 38 h 80"/>
                  <a:gd name="T72" fmla="*/ 1216 w 1216"/>
                  <a:gd name="T73" fmla="*/ 40 h 80"/>
                  <a:gd name="T74" fmla="*/ 1216 w 1216"/>
                  <a:gd name="T75" fmla="*/ 40 h 80"/>
                  <a:gd name="T76" fmla="*/ 1216 w 1216"/>
                  <a:gd name="T77" fmla="*/ 42 h 80"/>
                  <a:gd name="T78" fmla="*/ 1212 w 1216"/>
                  <a:gd name="T79" fmla="*/ 44 h 80"/>
                  <a:gd name="T80" fmla="*/ 1204 w 1216"/>
                  <a:gd name="T81" fmla="*/ 48 h 80"/>
                  <a:gd name="T82" fmla="*/ 1188 w 1216"/>
                  <a:gd name="T83" fmla="*/ 52 h 80"/>
                  <a:gd name="T84" fmla="*/ 1168 w 1216"/>
                  <a:gd name="T85" fmla="*/ 54 h 80"/>
                  <a:gd name="T86" fmla="*/ 1112 w 1216"/>
                  <a:gd name="T87" fmla="*/ 62 h 80"/>
                  <a:gd name="T88" fmla="*/ 1038 w 1216"/>
                  <a:gd name="T89" fmla="*/ 68 h 80"/>
                  <a:gd name="T90" fmla="*/ 948 w 1216"/>
                  <a:gd name="T91" fmla="*/ 72 h 80"/>
                  <a:gd name="T92" fmla="*/ 844 w 1216"/>
                  <a:gd name="T93" fmla="*/ 76 h 80"/>
                  <a:gd name="T94" fmla="*/ 730 w 1216"/>
                  <a:gd name="T95" fmla="*/ 78 h 80"/>
                  <a:gd name="T96" fmla="*/ 606 w 1216"/>
                  <a:gd name="T9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6" h="80">
                    <a:moveTo>
                      <a:pt x="606" y="80"/>
                    </a:moveTo>
                    <a:lnTo>
                      <a:pt x="606" y="80"/>
                    </a:lnTo>
                    <a:lnTo>
                      <a:pt x="484" y="78"/>
                    </a:lnTo>
                    <a:lnTo>
                      <a:pt x="370" y="76"/>
                    </a:lnTo>
                    <a:lnTo>
                      <a:pt x="266" y="72"/>
                    </a:lnTo>
                    <a:lnTo>
                      <a:pt x="178" y="68"/>
                    </a:lnTo>
                    <a:lnTo>
                      <a:pt x="104" y="62"/>
                    </a:lnTo>
                    <a:lnTo>
                      <a:pt x="48" y="54"/>
                    </a:lnTo>
                    <a:lnTo>
                      <a:pt x="28" y="52"/>
                    </a:lnTo>
                    <a:lnTo>
                      <a:pt x="12" y="48"/>
                    </a:lnTo>
                    <a:lnTo>
                      <a:pt x="4" y="44"/>
                    </a:lnTo>
                    <a:lnTo>
                      <a:pt x="2" y="42"/>
                    </a:lnTo>
                    <a:lnTo>
                      <a:pt x="0" y="40"/>
                    </a:lnTo>
                    <a:lnTo>
                      <a:pt x="2" y="38"/>
                    </a:lnTo>
                    <a:lnTo>
                      <a:pt x="4" y="36"/>
                    </a:lnTo>
                    <a:lnTo>
                      <a:pt x="12" y="32"/>
                    </a:lnTo>
                    <a:lnTo>
                      <a:pt x="28" y="28"/>
                    </a:lnTo>
                    <a:lnTo>
                      <a:pt x="48" y="24"/>
                    </a:lnTo>
                    <a:lnTo>
                      <a:pt x="104" y="16"/>
                    </a:lnTo>
                    <a:lnTo>
                      <a:pt x="178" y="10"/>
                    </a:lnTo>
                    <a:lnTo>
                      <a:pt x="266" y="6"/>
                    </a:lnTo>
                    <a:lnTo>
                      <a:pt x="370" y="2"/>
                    </a:lnTo>
                    <a:lnTo>
                      <a:pt x="484" y="0"/>
                    </a:lnTo>
                    <a:lnTo>
                      <a:pt x="606" y="0"/>
                    </a:lnTo>
                    <a:lnTo>
                      <a:pt x="730" y="0"/>
                    </a:lnTo>
                    <a:lnTo>
                      <a:pt x="844" y="2"/>
                    </a:lnTo>
                    <a:lnTo>
                      <a:pt x="948" y="6"/>
                    </a:lnTo>
                    <a:lnTo>
                      <a:pt x="1038" y="10"/>
                    </a:lnTo>
                    <a:lnTo>
                      <a:pt x="1112" y="16"/>
                    </a:lnTo>
                    <a:lnTo>
                      <a:pt x="1168" y="24"/>
                    </a:lnTo>
                    <a:lnTo>
                      <a:pt x="1188" y="28"/>
                    </a:lnTo>
                    <a:lnTo>
                      <a:pt x="1204" y="32"/>
                    </a:lnTo>
                    <a:lnTo>
                      <a:pt x="1212" y="36"/>
                    </a:lnTo>
                    <a:lnTo>
                      <a:pt x="1216" y="38"/>
                    </a:lnTo>
                    <a:lnTo>
                      <a:pt x="1216" y="40"/>
                    </a:lnTo>
                    <a:lnTo>
                      <a:pt x="1216" y="42"/>
                    </a:lnTo>
                    <a:lnTo>
                      <a:pt x="1212" y="44"/>
                    </a:lnTo>
                    <a:lnTo>
                      <a:pt x="1204" y="48"/>
                    </a:lnTo>
                    <a:lnTo>
                      <a:pt x="1188" y="52"/>
                    </a:lnTo>
                    <a:lnTo>
                      <a:pt x="1168" y="54"/>
                    </a:lnTo>
                    <a:lnTo>
                      <a:pt x="1112" y="62"/>
                    </a:lnTo>
                    <a:lnTo>
                      <a:pt x="1038" y="68"/>
                    </a:lnTo>
                    <a:lnTo>
                      <a:pt x="948" y="72"/>
                    </a:lnTo>
                    <a:lnTo>
                      <a:pt x="844" y="76"/>
                    </a:lnTo>
                    <a:lnTo>
                      <a:pt x="730" y="78"/>
                    </a:lnTo>
                    <a:lnTo>
                      <a:pt x="606"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6" name="Freeform 501"/>
              <p:cNvSpPr>
                <a:spLocks noChangeArrowheads="1"/>
              </p:cNvSpPr>
              <p:nvPr/>
            </p:nvSpPr>
            <p:spPr bwMode="auto">
              <a:xfrm>
                <a:off x="160" y="10"/>
                <a:ext cx="1224" cy="82"/>
              </a:xfrm>
              <a:custGeom>
                <a:avLst/>
                <a:gdLst>
                  <a:gd name="T0" fmla="*/ 610 w 1224"/>
                  <a:gd name="T1" fmla="*/ 0 h 82"/>
                  <a:gd name="T2" fmla="*/ 610 w 1224"/>
                  <a:gd name="T3" fmla="*/ 0 h 82"/>
                  <a:gd name="T4" fmla="*/ 486 w 1224"/>
                  <a:gd name="T5" fmla="*/ 2 h 82"/>
                  <a:gd name="T6" fmla="*/ 372 w 1224"/>
                  <a:gd name="T7" fmla="*/ 4 h 82"/>
                  <a:gd name="T8" fmla="*/ 268 w 1224"/>
                  <a:gd name="T9" fmla="*/ 8 h 82"/>
                  <a:gd name="T10" fmla="*/ 178 w 1224"/>
                  <a:gd name="T11" fmla="*/ 12 h 82"/>
                  <a:gd name="T12" fmla="*/ 104 w 1224"/>
                  <a:gd name="T13" fmla="*/ 18 h 82"/>
                  <a:gd name="T14" fmla="*/ 48 w 1224"/>
                  <a:gd name="T15" fmla="*/ 26 h 82"/>
                  <a:gd name="T16" fmla="*/ 26 w 1224"/>
                  <a:gd name="T17" fmla="*/ 30 h 82"/>
                  <a:gd name="T18" fmla="*/ 12 w 1224"/>
                  <a:gd name="T19" fmla="*/ 34 h 82"/>
                  <a:gd name="T20" fmla="*/ 2 w 1224"/>
                  <a:gd name="T21" fmla="*/ 38 h 82"/>
                  <a:gd name="T22" fmla="*/ 0 w 1224"/>
                  <a:gd name="T23" fmla="*/ 40 h 82"/>
                  <a:gd name="T24" fmla="*/ 0 w 1224"/>
                  <a:gd name="T25" fmla="*/ 42 h 82"/>
                  <a:gd name="T26" fmla="*/ 0 w 1224"/>
                  <a:gd name="T27" fmla="*/ 42 h 82"/>
                  <a:gd name="T28" fmla="*/ 0 w 1224"/>
                  <a:gd name="T29" fmla="*/ 44 h 82"/>
                  <a:gd name="T30" fmla="*/ 2 w 1224"/>
                  <a:gd name="T31" fmla="*/ 46 h 82"/>
                  <a:gd name="T32" fmla="*/ 12 w 1224"/>
                  <a:gd name="T33" fmla="*/ 50 h 82"/>
                  <a:gd name="T34" fmla="*/ 26 w 1224"/>
                  <a:gd name="T35" fmla="*/ 54 h 82"/>
                  <a:gd name="T36" fmla="*/ 48 w 1224"/>
                  <a:gd name="T37" fmla="*/ 56 h 82"/>
                  <a:gd name="T38" fmla="*/ 104 w 1224"/>
                  <a:gd name="T39" fmla="*/ 64 h 82"/>
                  <a:gd name="T40" fmla="*/ 178 w 1224"/>
                  <a:gd name="T41" fmla="*/ 70 h 82"/>
                  <a:gd name="T42" fmla="*/ 268 w 1224"/>
                  <a:gd name="T43" fmla="*/ 74 h 82"/>
                  <a:gd name="T44" fmla="*/ 372 w 1224"/>
                  <a:gd name="T45" fmla="*/ 78 h 82"/>
                  <a:gd name="T46" fmla="*/ 486 w 1224"/>
                  <a:gd name="T47" fmla="*/ 80 h 82"/>
                  <a:gd name="T48" fmla="*/ 610 w 1224"/>
                  <a:gd name="T49" fmla="*/ 82 h 82"/>
                  <a:gd name="T50" fmla="*/ 610 w 1224"/>
                  <a:gd name="T51" fmla="*/ 82 h 82"/>
                  <a:gd name="T52" fmla="*/ 734 w 1224"/>
                  <a:gd name="T53" fmla="*/ 80 h 82"/>
                  <a:gd name="T54" fmla="*/ 850 w 1224"/>
                  <a:gd name="T55" fmla="*/ 78 h 82"/>
                  <a:gd name="T56" fmla="*/ 954 w 1224"/>
                  <a:gd name="T57" fmla="*/ 74 h 82"/>
                  <a:gd name="T58" fmla="*/ 1046 w 1224"/>
                  <a:gd name="T59" fmla="*/ 70 h 82"/>
                  <a:gd name="T60" fmla="*/ 1120 w 1224"/>
                  <a:gd name="T61" fmla="*/ 64 h 82"/>
                  <a:gd name="T62" fmla="*/ 1178 w 1224"/>
                  <a:gd name="T63" fmla="*/ 56 h 82"/>
                  <a:gd name="T64" fmla="*/ 1198 w 1224"/>
                  <a:gd name="T65" fmla="*/ 54 h 82"/>
                  <a:gd name="T66" fmla="*/ 1212 w 1224"/>
                  <a:gd name="T67" fmla="*/ 50 h 82"/>
                  <a:gd name="T68" fmla="*/ 1222 w 1224"/>
                  <a:gd name="T69" fmla="*/ 46 h 82"/>
                  <a:gd name="T70" fmla="*/ 1224 w 1224"/>
                  <a:gd name="T71" fmla="*/ 44 h 82"/>
                  <a:gd name="T72" fmla="*/ 1224 w 1224"/>
                  <a:gd name="T73" fmla="*/ 42 h 82"/>
                  <a:gd name="T74" fmla="*/ 1224 w 1224"/>
                  <a:gd name="T75" fmla="*/ 42 h 82"/>
                  <a:gd name="T76" fmla="*/ 1224 w 1224"/>
                  <a:gd name="T77" fmla="*/ 40 h 82"/>
                  <a:gd name="T78" fmla="*/ 1222 w 1224"/>
                  <a:gd name="T79" fmla="*/ 38 h 82"/>
                  <a:gd name="T80" fmla="*/ 1212 w 1224"/>
                  <a:gd name="T81" fmla="*/ 34 h 82"/>
                  <a:gd name="T82" fmla="*/ 1198 w 1224"/>
                  <a:gd name="T83" fmla="*/ 30 h 82"/>
                  <a:gd name="T84" fmla="*/ 1178 w 1224"/>
                  <a:gd name="T85" fmla="*/ 26 h 82"/>
                  <a:gd name="T86" fmla="*/ 1120 w 1224"/>
                  <a:gd name="T87" fmla="*/ 18 h 82"/>
                  <a:gd name="T88" fmla="*/ 1046 w 1224"/>
                  <a:gd name="T89" fmla="*/ 12 h 82"/>
                  <a:gd name="T90" fmla="*/ 954 w 1224"/>
                  <a:gd name="T91" fmla="*/ 8 h 82"/>
                  <a:gd name="T92" fmla="*/ 850 w 1224"/>
                  <a:gd name="T93" fmla="*/ 4 h 82"/>
                  <a:gd name="T94" fmla="*/ 734 w 1224"/>
                  <a:gd name="T95" fmla="*/ 2 h 82"/>
                  <a:gd name="T96" fmla="*/ 610 w 122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4" h="82">
                    <a:moveTo>
                      <a:pt x="610" y="0"/>
                    </a:moveTo>
                    <a:lnTo>
                      <a:pt x="610" y="0"/>
                    </a:lnTo>
                    <a:lnTo>
                      <a:pt x="486" y="2"/>
                    </a:lnTo>
                    <a:lnTo>
                      <a:pt x="372" y="4"/>
                    </a:lnTo>
                    <a:lnTo>
                      <a:pt x="268" y="8"/>
                    </a:lnTo>
                    <a:lnTo>
                      <a:pt x="178" y="12"/>
                    </a:lnTo>
                    <a:lnTo>
                      <a:pt x="104" y="18"/>
                    </a:lnTo>
                    <a:lnTo>
                      <a:pt x="48" y="26"/>
                    </a:lnTo>
                    <a:lnTo>
                      <a:pt x="26" y="30"/>
                    </a:lnTo>
                    <a:lnTo>
                      <a:pt x="12" y="34"/>
                    </a:lnTo>
                    <a:lnTo>
                      <a:pt x="2" y="38"/>
                    </a:lnTo>
                    <a:lnTo>
                      <a:pt x="0" y="40"/>
                    </a:lnTo>
                    <a:lnTo>
                      <a:pt x="0" y="42"/>
                    </a:lnTo>
                    <a:lnTo>
                      <a:pt x="0" y="44"/>
                    </a:lnTo>
                    <a:lnTo>
                      <a:pt x="2" y="46"/>
                    </a:lnTo>
                    <a:lnTo>
                      <a:pt x="12" y="50"/>
                    </a:lnTo>
                    <a:lnTo>
                      <a:pt x="26" y="54"/>
                    </a:lnTo>
                    <a:lnTo>
                      <a:pt x="48" y="56"/>
                    </a:lnTo>
                    <a:lnTo>
                      <a:pt x="104" y="64"/>
                    </a:lnTo>
                    <a:lnTo>
                      <a:pt x="178" y="70"/>
                    </a:lnTo>
                    <a:lnTo>
                      <a:pt x="268" y="74"/>
                    </a:lnTo>
                    <a:lnTo>
                      <a:pt x="372" y="78"/>
                    </a:lnTo>
                    <a:lnTo>
                      <a:pt x="486" y="80"/>
                    </a:lnTo>
                    <a:lnTo>
                      <a:pt x="610" y="82"/>
                    </a:lnTo>
                    <a:lnTo>
                      <a:pt x="734" y="80"/>
                    </a:lnTo>
                    <a:lnTo>
                      <a:pt x="850" y="78"/>
                    </a:lnTo>
                    <a:lnTo>
                      <a:pt x="954" y="74"/>
                    </a:lnTo>
                    <a:lnTo>
                      <a:pt x="1046" y="70"/>
                    </a:lnTo>
                    <a:lnTo>
                      <a:pt x="1120" y="64"/>
                    </a:lnTo>
                    <a:lnTo>
                      <a:pt x="1178" y="56"/>
                    </a:lnTo>
                    <a:lnTo>
                      <a:pt x="1198" y="54"/>
                    </a:lnTo>
                    <a:lnTo>
                      <a:pt x="1212" y="50"/>
                    </a:lnTo>
                    <a:lnTo>
                      <a:pt x="1222" y="46"/>
                    </a:lnTo>
                    <a:lnTo>
                      <a:pt x="1224" y="44"/>
                    </a:lnTo>
                    <a:lnTo>
                      <a:pt x="1224" y="42"/>
                    </a:lnTo>
                    <a:lnTo>
                      <a:pt x="1224" y="40"/>
                    </a:lnTo>
                    <a:lnTo>
                      <a:pt x="1222" y="38"/>
                    </a:lnTo>
                    <a:lnTo>
                      <a:pt x="1212" y="34"/>
                    </a:lnTo>
                    <a:lnTo>
                      <a:pt x="1198" y="30"/>
                    </a:lnTo>
                    <a:lnTo>
                      <a:pt x="1178" y="26"/>
                    </a:lnTo>
                    <a:lnTo>
                      <a:pt x="1120" y="18"/>
                    </a:lnTo>
                    <a:lnTo>
                      <a:pt x="1046" y="12"/>
                    </a:lnTo>
                    <a:lnTo>
                      <a:pt x="954" y="8"/>
                    </a:lnTo>
                    <a:lnTo>
                      <a:pt x="850" y="4"/>
                    </a:lnTo>
                    <a:lnTo>
                      <a:pt x="734" y="2"/>
                    </a:lnTo>
                    <a:lnTo>
                      <a:pt x="6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7" name="Freeform 502"/>
              <p:cNvSpPr>
                <a:spLocks noEditPoints="1" noChangeArrowheads="1"/>
              </p:cNvSpPr>
              <p:nvPr/>
            </p:nvSpPr>
            <p:spPr bwMode="auto">
              <a:xfrm>
                <a:off x="164" y="12"/>
                <a:ext cx="1216" cy="80"/>
              </a:xfrm>
              <a:custGeom>
                <a:avLst/>
                <a:gdLst>
                  <a:gd name="T0" fmla="*/ 606 w 1216"/>
                  <a:gd name="T1" fmla="*/ 80 h 80"/>
                  <a:gd name="T2" fmla="*/ 372 w 1216"/>
                  <a:gd name="T3" fmla="*/ 76 h 80"/>
                  <a:gd name="T4" fmla="*/ 182 w 1216"/>
                  <a:gd name="T5" fmla="*/ 68 h 80"/>
                  <a:gd name="T6" fmla="*/ 52 w 1216"/>
                  <a:gd name="T7" fmla="*/ 54 h 80"/>
                  <a:gd name="T8" fmla="*/ 18 w 1216"/>
                  <a:gd name="T9" fmla="*/ 48 h 80"/>
                  <a:gd name="T10" fmla="*/ 6 w 1216"/>
                  <a:gd name="T11" fmla="*/ 42 h 80"/>
                  <a:gd name="T12" fmla="*/ 6 w 1216"/>
                  <a:gd name="T13" fmla="*/ 40 h 80"/>
                  <a:gd name="T14" fmla="*/ 8 w 1216"/>
                  <a:gd name="T15" fmla="*/ 36 h 80"/>
                  <a:gd name="T16" fmla="*/ 32 w 1216"/>
                  <a:gd name="T17" fmla="*/ 28 h 80"/>
                  <a:gd name="T18" fmla="*/ 108 w 1216"/>
                  <a:gd name="T19" fmla="*/ 16 h 80"/>
                  <a:gd name="T20" fmla="*/ 270 w 1216"/>
                  <a:gd name="T21" fmla="*/ 6 h 80"/>
                  <a:gd name="T22" fmla="*/ 484 w 1216"/>
                  <a:gd name="T23" fmla="*/ 0 h 80"/>
                  <a:gd name="T24" fmla="*/ 606 w 1216"/>
                  <a:gd name="T25" fmla="*/ 0 h 80"/>
                  <a:gd name="T26" fmla="*/ 842 w 1216"/>
                  <a:gd name="T27" fmla="*/ 2 h 80"/>
                  <a:gd name="T28" fmla="*/ 1034 w 1216"/>
                  <a:gd name="T29" fmla="*/ 10 h 80"/>
                  <a:gd name="T30" fmla="*/ 1164 w 1216"/>
                  <a:gd name="T31" fmla="*/ 24 h 80"/>
                  <a:gd name="T32" fmla="*/ 1198 w 1216"/>
                  <a:gd name="T33" fmla="*/ 32 h 80"/>
                  <a:gd name="T34" fmla="*/ 1210 w 1216"/>
                  <a:gd name="T35" fmla="*/ 38 h 80"/>
                  <a:gd name="T36" fmla="*/ 1210 w 1216"/>
                  <a:gd name="T37" fmla="*/ 40 h 80"/>
                  <a:gd name="T38" fmla="*/ 1208 w 1216"/>
                  <a:gd name="T39" fmla="*/ 44 h 80"/>
                  <a:gd name="T40" fmla="*/ 1184 w 1216"/>
                  <a:gd name="T41" fmla="*/ 50 h 80"/>
                  <a:gd name="T42" fmla="*/ 1108 w 1216"/>
                  <a:gd name="T43" fmla="*/ 62 h 80"/>
                  <a:gd name="T44" fmla="*/ 946 w 1216"/>
                  <a:gd name="T45" fmla="*/ 72 h 80"/>
                  <a:gd name="T46" fmla="*/ 728 w 1216"/>
                  <a:gd name="T47" fmla="*/ 78 h 80"/>
                  <a:gd name="T48" fmla="*/ 606 w 1216"/>
                  <a:gd name="T49" fmla="*/ 0 h 80"/>
                  <a:gd name="T50" fmla="*/ 484 w 1216"/>
                  <a:gd name="T51" fmla="*/ 0 h 80"/>
                  <a:gd name="T52" fmla="*/ 266 w 1216"/>
                  <a:gd name="T53" fmla="*/ 6 h 80"/>
                  <a:gd name="T54" fmla="*/ 104 w 1216"/>
                  <a:gd name="T55" fmla="*/ 16 h 80"/>
                  <a:gd name="T56" fmla="*/ 28 w 1216"/>
                  <a:gd name="T57" fmla="*/ 28 h 80"/>
                  <a:gd name="T58" fmla="*/ 4 w 1216"/>
                  <a:gd name="T59" fmla="*/ 36 h 80"/>
                  <a:gd name="T60" fmla="*/ 0 w 1216"/>
                  <a:gd name="T61" fmla="*/ 40 h 80"/>
                  <a:gd name="T62" fmla="*/ 2 w 1216"/>
                  <a:gd name="T63" fmla="*/ 42 h 80"/>
                  <a:gd name="T64" fmla="*/ 12 w 1216"/>
                  <a:gd name="T65" fmla="*/ 48 h 80"/>
                  <a:gd name="T66" fmla="*/ 48 w 1216"/>
                  <a:gd name="T67" fmla="*/ 54 h 80"/>
                  <a:gd name="T68" fmla="*/ 178 w 1216"/>
                  <a:gd name="T69" fmla="*/ 68 h 80"/>
                  <a:gd name="T70" fmla="*/ 370 w 1216"/>
                  <a:gd name="T71" fmla="*/ 76 h 80"/>
                  <a:gd name="T72" fmla="*/ 606 w 1216"/>
                  <a:gd name="T73" fmla="*/ 80 h 80"/>
                  <a:gd name="T74" fmla="*/ 730 w 1216"/>
                  <a:gd name="T75" fmla="*/ 78 h 80"/>
                  <a:gd name="T76" fmla="*/ 948 w 1216"/>
                  <a:gd name="T77" fmla="*/ 72 h 80"/>
                  <a:gd name="T78" fmla="*/ 1112 w 1216"/>
                  <a:gd name="T79" fmla="*/ 62 h 80"/>
                  <a:gd name="T80" fmla="*/ 1188 w 1216"/>
                  <a:gd name="T81" fmla="*/ 52 h 80"/>
                  <a:gd name="T82" fmla="*/ 1212 w 1216"/>
                  <a:gd name="T83" fmla="*/ 44 h 80"/>
                  <a:gd name="T84" fmla="*/ 1216 w 1216"/>
                  <a:gd name="T85" fmla="*/ 40 h 80"/>
                  <a:gd name="T86" fmla="*/ 1216 w 1216"/>
                  <a:gd name="T87" fmla="*/ 38 h 80"/>
                  <a:gd name="T88" fmla="*/ 1204 w 1216"/>
                  <a:gd name="T89" fmla="*/ 32 h 80"/>
                  <a:gd name="T90" fmla="*/ 1168 w 1216"/>
                  <a:gd name="T91" fmla="*/ 24 h 80"/>
                  <a:gd name="T92" fmla="*/ 1038 w 1216"/>
                  <a:gd name="T93" fmla="*/ 10 h 80"/>
                  <a:gd name="T94" fmla="*/ 844 w 1216"/>
                  <a:gd name="T95" fmla="*/ 2 h 80"/>
                  <a:gd name="T96" fmla="*/ 606 w 1216"/>
                  <a:gd name="T9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6" h="80">
                    <a:moveTo>
                      <a:pt x="606" y="80"/>
                    </a:moveTo>
                    <a:lnTo>
                      <a:pt x="606" y="80"/>
                    </a:lnTo>
                    <a:lnTo>
                      <a:pt x="484" y="78"/>
                    </a:lnTo>
                    <a:lnTo>
                      <a:pt x="372" y="76"/>
                    </a:lnTo>
                    <a:lnTo>
                      <a:pt x="270" y="72"/>
                    </a:lnTo>
                    <a:lnTo>
                      <a:pt x="182" y="68"/>
                    </a:lnTo>
                    <a:lnTo>
                      <a:pt x="108" y="62"/>
                    </a:lnTo>
                    <a:lnTo>
                      <a:pt x="52" y="54"/>
                    </a:lnTo>
                    <a:lnTo>
                      <a:pt x="32" y="50"/>
                    </a:lnTo>
                    <a:lnTo>
                      <a:pt x="18" y="48"/>
                    </a:lnTo>
                    <a:lnTo>
                      <a:pt x="8" y="44"/>
                    </a:lnTo>
                    <a:lnTo>
                      <a:pt x="6" y="42"/>
                    </a:lnTo>
                    <a:lnTo>
                      <a:pt x="6" y="40"/>
                    </a:lnTo>
                    <a:lnTo>
                      <a:pt x="6" y="38"/>
                    </a:lnTo>
                    <a:lnTo>
                      <a:pt x="8" y="36"/>
                    </a:lnTo>
                    <a:lnTo>
                      <a:pt x="18" y="32"/>
                    </a:lnTo>
                    <a:lnTo>
                      <a:pt x="32" y="28"/>
                    </a:lnTo>
                    <a:lnTo>
                      <a:pt x="52" y="24"/>
                    </a:lnTo>
                    <a:lnTo>
                      <a:pt x="108" y="16"/>
                    </a:lnTo>
                    <a:lnTo>
                      <a:pt x="182" y="10"/>
                    </a:lnTo>
                    <a:lnTo>
                      <a:pt x="270" y="6"/>
                    </a:lnTo>
                    <a:lnTo>
                      <a:pt x="372" y="2"/>
                    </a:lnTo>
                    <a:lnTo>
                      <a:pt x="484" y="0"/>
                    </a:lnTo>
                    <a:lnTo>
                      <a:pt x="606" y="0"/>
                    </a:lnTo>
                    <a:lnTo>
                      <a:pt x="728" y="0"/>
                    </a:lnTo>
                    <a:lnTo>
                      <a:pt x="842" y="2"/>
                    </a:lnTo>
                    <a:lnTo>
                      <a:pt x="946" y="6"/>
                    </a:lnTo>
                    <a:lnTo>
                      <a:pt x="1034" y="10"/>
                    </a:lnTo>
                    <a:lnTo>
                      <a:pt x="1108" y="16"/>
                    </a:lnTo>
                    <a:lnTo>
                      <a:pt x="1164" y="24"/>
                    </a:lnTo>
                    <a:lnTo>
                      <a:pt x="1184" y="28"/>
                    </a:lnTo>
                    <a:lnTo>
                      <a:pt x="1198" y="32"/>
                    </a:lnTo>
                    <a:lnTo>
                      <a:pt x="1208" y="36"/>
                    </a:lnTo>
                    <a:lnTo>
                      <a:pt x="1210" y="38"/>
                    </a:lnTo>
                    <a:lnTo>
                      <a:pt x="1210" y="40"/>
                    </a:lnTo>
                    <a:lnTo>
                      <a:pt x="1210" y="42"/>
                    </a:lnTo>
                    <a:lnTo>
                      <a:pt x="1208" y="44"/>
                    </a:lnTo>
                    <a:lnTo>
                      <a:pt x="1198" y="48"/>
                    </a:lnTo>
                    <a:lnTo>
                      <a:pt x="1184" y="50"/>
                    </a:lnTo>
                    <a:lnTo>
                      <a:pt x="1164" y="54"/>
                    </a:lnTo>
                    <a:lnTo>
                      <a:pt x="1108" y="62"/>
                    </a:lnTo>
                    <a:lnTo>
                      <a:pt x="1034" y="68"/>
                    </a:lnTo>
                    <a:lnTo>
                      <a:pt x="946" y="72"/>
                    </a:lnTo>
                    <a:lnTo>
                      <a:pt x="842" y="76"/>
                    </a:lnTo>
                    <a:lnTo>
                      <a:pt x="728" y="78"/>
                    </a:lnTo>
                    <a:lnTo>
                      <a:pt x="606" y="80"/>
                    </a:lnTo>
                    <a:close/>
                    <a:moveTo>
                      <a:pt x="606" y="0"/>
                    </a:moveTo>
                    <a:lnTo>
                      <a:pt x="606" y="0"/>
                    </a:lnTo>
                    <a:lnTo>
                      <a:pt x="484" y="0"/>
                    </a:lnTo>
                    <a:lnTo>
                      <a:pt x="370" y="2"/>
                    </a:lnTo>
                    <a:lnTo>
                      <a:pt x="266" y="6"/>
                    </a:lnTo>
                    <a:lnTo>
                      <a:pt x="178" y="10"/>
                    </a:lnTo>
                    <a:lnTo>
                      <a:pt x="104" y="16"/>
                    </a:lnTo>
                    <a:lnTo>
                      <a:pt x="48" y="24"/>
                    </a:lnTo>
                    <a:lnTo>
                      <a:pt x="28" y="28"/>
                    </a:lnTo>
                    <a:lnTo>
                      <a:pt x="12" y="32"/>
                    </a:lnTo>
                    <a:lnTo>
                      <a:pt x="4" y="36"/>
                    </a:lnTo>
                    <a:lnTo>
                      <a:pt x="2" y="38"/>
                    </a:lnTo>
                    <a:lnTo>
                      <a:pt x="0" y="40"/>
                    </a:lnTo>
                    <a:lnTo>
                      <a:pt x="2" y="42"/>
                    </a:lnTo>
                    <a:lnTo>
                      <a:pt x="4" y="44"/>
                    </a:lnTo>
                    <a:lnTo>
                      <a:pt x="12" y="48"/>
                    </a:lnTo>
                    <a:lnTo>
                      <a:pt x="28" y="52"/>
                    </a:lnTo>
                    <a:lnTo>
                      <a:pt x="48" y="54"/>
                    </a:lnTo>
                    <a:lnTo>
                      <a:pt x="104" y="62"/>
                    </a:lnTo>
                    <a:lnTo>
                      <a:pt x="178" y="68"/>
                    </a:lnTo>
                    <a:lnTo>
                      <a:pt x="266" y="72"/>
                    </a:lnTo>
                    <a:lnTo>
                      <a:pt x="370" y="76"/>
                    </a:lnTo>
                    <a:lnTo>
                      <a:pt x="484" y="78"/>
                    </a:lnTo>
                    <a:lnTo>
                      <a:pt x="606" y="80"/>
                    </a:lnTo>
                    <a:lnTo>
                      <a:pt x="730" y="78"/>
                    </a:lnTo>
                    <a:lnTo>
                      <a:pt x="844" y="76"/>
                    </a:lnTo>
                    <a:lnTo>
                      <a:pt x="948" y="72"/>
                    </a:lnTo>
                    <a:lnTo>
                      <a:pt x="1038" y="68"/>
                    </a:lnTo>
                    <a:lnTo>
                      <a:pt x="1112" y="62"/>
                    </a:lnTo>
                    <a:lnTo>
                      <a:pt x="1168" y="54"/>
                    </a:lnTo>
                    <a:lnTo>
                      <a:pt x="1188" y="52"/>
                    </a:lnTo>
                    <a:lnTo>
                      <a:pt x="1204" y="48"/>
                    </a:lnTo>
                    <a:lnTo>
                      <a:pt x="1212" y="44"/>
                    </a:lnTo>
                    <a:lnTo>
                      <a:pt x="1216" y="42"/>
                    </a:lnTo>
                    <a:lnTo>
                      <a:pt x="1216" y="40"/>
                    </a:lnTo>
                    <a:lnTo>
                      <a:pt x="1216" y="38"/>
                    </a:lnTo>
                    <a:lnTo>
                      <a:pt x="1212" y="36"/>
                    </a:lnTo>
                    <a:lnTo>
                      <a:pt x="1204" y="32"/>
                    </a:lnTo>
                    <a:lnTo>
                      <a:pt x="1188" y="28"/>
                    </a:lnTo>
                    <a:lnTo>
                      <a:pt x="1168" y="24"/>
                    </a:lnTo>
                    <a:lnTo>
                      <a:pt x="1112" y="16"/>
                    </a:lnTo>
                    <a:lnTo>
                      <a:pt x="1038" y="10"/>
                    </a:lnTo>
                    <a:lnTo>
                      <a:pt x="948" y="6"/>
                    </a:lnTo>
                    <a:lnTo>
                      <a:pt x="844" y="2"/>
                    </a:lnTo>
                    <a:lnTo>
                      <a:pt x="730" y="0"/>
                    </a:lnTo>
                    <a:lnTo>
                      <a:pt x="606" y="0"/>
                    </a:lnTo>
                    <a:close/>
                  </a:path>
                </a:pathLst>
              </a:custGeom>
              <a:solidFill>
                <a:srgbClr val="B3ADA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8" name="Freeform 503"/>
              <p:cNvSpPr>
                <a:spLocks noChangeArrowheads="1"/>
              </p:cNvSpPr>
              <p:nvPr/>
            </p:nvSpPr>
            <p:spPr bwMode="auto">
              <a:xfrm>
                <a:off x="170" y="12"/>
                <a:ext cx="1204" cy="80"/>
              </a:xfrm>
              <a:custGeom>
                <a:avLst/>
                <a:gdLst>
                  <a:gd name="T0" fmla="*/ 600 w 1204"/>
                  <a:gd name="T1" fmla="*/ 80 h 80"/>
                  <a:gd name="T2" fmla="*/ 600 w 1204"/>
                  <a:gd name="T3" fmla="*/ 80 h 80"/>
                  <a:gd name="T4" fmla="*/ 478 w 1204"/>
                  <a:gd name="T5" fmla="*/ 78 h 80"/>
                  <a:gd name="T6" fmla="*/ 366 w 1204"/>
                  <a:gd name="T7" fmla="*/ 76 h 80"/>
                  <a:gd name="T8" fmla="*/ 264 w 1204"/>
                  <a:gd name="T9" fmla="*/ 72 h 80"/>
                  <a:gd name="T10" fmla="*/ 176 w 1204"/>
                  <a:gd name="T11" fmla="*/ 68 h 80"/>
                  <a:gd name="T12" fmla="*/ 102 w 1204"/>
                  <a:gd name="T13" fmla="*/ 62 h 80"/>
                  <a:gd name="T14" fmla="*/ 46 w 1204"/>
                  <a:gd name="T15" fmla="*/ 54 h 80"/>
                  <a:gd name="T16" fmla="*/ 26 w 1204"/>
                  <a:gd name="T17" fmla="*/ 50 h 80"/>
                  <a:gd name="T18" fmla="*/ 12 w 1204"/>
                  <a:gd name="T19" fmla="*/ 48 h 80"/>
                  <a:gd name="T20" fmla="*/ 2 w 1204"/>
                  <a:gd name="T21" fmla="*/ 44 h 80"/>
                  <a:gd name="T22" fmla="*/ 0 w 1204"/>
                  <a:gd name="T23" fmla="*/ 42 h 80"/>
                  <a:gd name="T24" fmla="*/ 0 w 1204"/>
                  <a:gd name="T25" fmla="*/ 40 h 80"/>
                  <a:gd name="T26" fmla="*/ 0 w 1204"/>
                  <a:gd name="T27" fmla="*/ 40 h 80"/>
                  <a:gd name="T28" fmla="*/ 0 w 1204"/>
                  <a:gd name="T29" fmla="*/ 38 h 80"/>
                  <a:gd name="T30" fmla="*/ 2 w 1204"/>
                  <a:gd name="T31" fmla="*/ 36 h 80"/>
                  <a:gd name="T32" fmla="*/ 12 w 1204"/>
                  <a:gd name="T33" fmla="*/ 32 h 80"/>
                  <a:gd name="T34" fmla="*/ 26 w 1204"/>
                  <a:gd name="T35" fmla="*/ 28 h 80"/>
                  <a:gd name="T36" fmla="*/ 46 w 1204"/>
                  <a:gd name="T37" fmla="*/ 24 h 80"/>
                  <a:gd name="T38" fmla="*/ 102 w 1204"/>
                  <a:gd name="T39" fmla="*/ 16 h 80"/>
                  <a:gd name="T40" fmla="*/ 176 w 1204"/>
                  <a:gd name="T41" fmla="*/ 10 h 80"/>
                  <a:gd name="T42" fmla="*/ 264 w 1204"/>
                  <a:gd name="T43" fmla="*/ 6 h 80"/>
                  <a:gd name="T44" fmla="*/ 366 w 1204"/>
                  <a:gd name="T45" fmla="*/ 2 h 80"/>
                  <a:gd name="T46" fmla="*/ 478 w 1204"/>
                  <a:gd name="T47" fmla="*/ 0 h 80"/>
                  <a:gd name="T48" fmla="*/ 600 w 1204"/>
                  <a:gd name="T49" fmla="*/ 0 h 80"/>
                  <a:gd name="T50" fmla="*/ 600 w 1204"/>
                  <a:gd name="T51" fmla="*/ 0 h 80"/>
                  <a:gd name="T52" fmla="*/ 722 w 1204"/>
                  <a:gd name="T53" fmla="*/ 0 h 80"/>
                  <a:gd name="T54" fmla="*/ 836 w 1204"/>
                  <a:gd name="T55" fmla="*/ 2 h 80"/>
                  <a:gd name="T56" fmla="*/ 940 w 1204"/>
                  <a:gd name="T57" fmla="*/ 6 h 80"/>
                  <a:gd name="T58" fmla="*/ 1028 w 1204"/>
                  <a:gd name="T59" fmla="*/ 10 h 80"/>
                  <a:gd name="T60" fmla="*/ 1102 w 1204"/>
                  <a:gd name="T61" fmla="*/ 16 h 80"/>
                  <a:gd name="T62" fmla="*/ 1158 w 1204"/>
                  <a:gd name="T63" fmla="*/ 24 h 80"/>
                  <a:gd name="T64" fmla="*/ 1178 w 1204"/>
                  <a:gd name="T65" fmla="*/ 28 h 80"/>
                  <a:gd name="T66" fmla="*/ 1192 w 1204"/>
                  <a:gd name="T67" fmla="*/ 32 h 80"/>
                  <a:gd name="T68" fmla="*/ 1202 w 1204"/>
                  <a:gd name="T69" fmla="*/ 36 h 80"/>
                  <a:gd name="T70" fmla="*/ 1204 w 1204"/>
                  <a:gd name="T71" fmla="*/ 38 h 80"/>
                  <a:gd name="T72" fmla="*/ 1204 w 1204"/>
                  <a:gd name="T73" fmla="*/ 40 h 80"/>
                  <a:gd name="T74" fmla="*/ 1204 w 1204"/>
                  <a:gd name="T75" fmla="*/ 40 h 80"/>
                  <a:gd name="T76" fmla="*/ 1204 w 1204"/>
                  <a:gd name="T77" fmla="*/ 42 h 80"/>
                  <a:gd name="T78" fmla="*/ 1202 w 1204"/>
                  <a:gd name="T79" fmla="*/ 44 h 80"/>
                  <a:gd name="T80" fmla="*/ 1192 w 1204"/>
                  <a:gd name="T81" fmla="*/ 48 h 80"/>
                  <a:gd name="T82" fmla="*/ 1178 w 1204"/>
                  <a:gd name="T83" fmla="*/ 50 h 80"/>
                  <a:gd name="T84" fmla="*/ 1158 w 1204"/>
                  <a:gd name="T85" fmla="*/ 54 h 80"/>
                  <a:gd name="T86" fmla="*/ 1102 w 1204"/>
                  <a:gd name="T87" fmla="*/ 62 h 80"/>
                  <a:gd name="T88" fmla="*/ 1028 w 1204"/>
                  <a:gd name="T89" fmla="*/ 68 h 80"/>
                  <a:gd name="T90" fmla="*/ 940 w 1204"/>
                  <a:gd name="T91" fmla="*/ 72 h 80"/>
                  <a:gd name="T92" fmla="*/ 836 w 1204"/>
                  <a:gd name="T93" fmla="*/ 76 h 80"/>
                  <a:gd name="T94" fmla="*/ 722 w 1204"/>
                  <a:gd name="T95" fmla="*/ 78 h 80"/>
                  <a:gd name="T96" fmla="*/ 600 w 1204"/>
                  <a:gd name="T9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80">
                    <a:moveTo>
                      <a:pt x="600" y="80"/>
                    </a:moveTo>
                    <a:lnTo>
                      <a:pt x="600" y="80"/>
                    </a:lnTo>
                    <a:lnTo>
                      <a:pt x="478" y="78"/>
                    </a:lnTo>
                    <a:lnTo>
                      <a:pt x="366" y="76"/>
                    </a:lnTo>
                    <a:lnTo>
                      <a:pt x="264" y="72"/>
                    </a:lnTo>
                    <a:lnTo>
                      <a:pt x="176" y="68"/>
                    </a:lnTo>
                    <a:lnTo>
                      <a:pt x="102" y="62"/>
                    </a:lnTo>
                    <a:lnTo>
                      <a:pt x="46" y="54"/>
                    </a:lnTo>
                    <a:lnTo>
                      <a:pt x="26" y="50"/>
                    </a:lnTo>
                    <a:lnTo>
                      <a:pt x="12" y="48"/>
                    </a:lnTo>
                    <a:lnTo>
                      <a:pt x="2" y="44"/>
                    </a:lnTo>
                    <a:lnTo>
                      <a:pt x="0" y="42"/>
                    </a:lnTo>
                    <a:lnTo>
                      <a:pt x="0" y="40"/>
                    </a:lnTo>
                    <a:lnTo>
                      <a:pt x="0" y="38"/>
                    </a:lnTo>
                    <a:lnTo>
                      <a:pt x="2" y="36"/>
                    </a:lnTo>
                    <a:lnTo>
                      <a:pt x="12" y="32"/>
                    </a:lnTo>
                    <a:lnTo>
                      <a:pt x="26" y="28"/>
                    </a:lnTo>
                    <a:lnTo>
                      <a:pt x="46" y="24"/>
                    </a:lnTo>
                    <a:lnTo>
                      <a:pt x="102" y="16"/>
                    </a:lnTo>
                    <a:lnTo>
                      <a:pt x="176" y="10"/>
                    </a:lnTo>
                    <a:lnTo>
                      <a:pt x="264" y="6"/>
                    </a:lnTo>
                    <a:lnTo>
                      <a:pt x="366" y="2"/>
                    </a:lnTo>
                    <a:lnTo>
                      <a:pt x="478" y="0"/>
                    </a:lnTo>
                    <a:lnTo>
                      <a:pt x="600" y="0"/>
                    </a:lnTo>
                    <a:lnTo>
                      <a:pt x="722" y="0"/>
                    </a:lnTo>
                    <a:lnTo>
                      <a:pt x="836" y="2"/>
                    </a:lnTo>
                    <a:lnTo>
                      <a:pt x="940" y="6"/>
                    </a:lnTo>
                    <a:lnTo>
                      <a:pt x="1028" y="10"/>
                    </a:lnTo>
                    <a:lnTo>
                      <a:pt x="1102" y="16"/>
                    </a:lnTo>
                    <a:lnTo>
                      <a:pt x="1158" y="24"/>
                    </a:lnTo>
                    <a:lnTo>
                      <a:pt x="1178" y="28"/>
                    </a:lnTo>
                    <a:lnTo>
                      <a:pt x="1192" y="32"/>
                    </a:lnTo>
                    <a:lnTo>
                      <a:pt x="1202" y="36"/>
                    </a:lnTo>
                    <a:lnTo>
                      <a:pt x="1204" y="38"/>
                    </a:lnTo>
                    <a:lnTo>
                      <a:pt x="1204" y="40"/>
                    </a:lnTo>
                    <a:lnTo>
                      <a:pt x="1204" y="42"/>
                    </a:lnTo>
                    <a:lnTo>
                      <a:pt x="1202" y="44"/>
                    </a:lnTo>
                    <a:lnTo>
                      <a:pt x="1192" y="48"/>
                    </a:lnTo>
                    <a:lnTo>
                      <a:pt x="1178" y="50"/>
                    </a:lnTo>
                    <a:lnTo>
                      <a:pt x="1158" y="54"/>
                    </a:lnTo>
                    <a:lnTo>
                      <a:pt x="1102" y="62"/>
                    </a:lnTo>
                    <a:lnTo>
                      <a:pt x="1028" y="68"/>
                    </a:lnTo>
                    <a:lnTo>
                      <a:pt x="940" y="72"/>
                    </a:lnTo>
                    <a:lnTo>
                      <a:pt x="836" y="76"/>
                    </a:lnTo>
                    <a:lnTo>
                      <a:pt x="722" y="78"/>
                    </a:lnTo>
                    <a:lnTo>
                      <a:pt x="60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599" name="Freeform 504"/>
              <p:cNvSpPr>
                <a:spLocks noChangeArrowheads="1"/>
              </p:cNvSpPr>
              <p:nvPr/>
            </p:nvSpPr>
            <p:spPr bwMode="auto">
              <a:xfrm>
                <a:off x="164" y="12"/>
                <a:ext cx="1216" cy="80"/>
              </a:xfrm>
              <a:custGeom>
                <a:avLst/>
                <a:gdLst>
                  <a:gd name="T0" fmla="*/ 606 w 1216"/>
                  <a:gd name="T1" fmla="*/ 0 h 80"/>
                  <a:gd name="T2" fmla="*/ 606 w 1216"/>
                  <a:gd name="T3" fmla="*/ 0 h 80"/>
                  <a:gd name="T4" fmla="*/ 484 w 1216"/>
                  <a:gd name="T5" fmla="*/ 0 h 80"/>
                  <a:gd name="T6" fmla="*/ 370 w 1216"/>
                  <a:gd name="T7" fmla="*/ 2 h 80"/>
                  <a:gd name="T8" fmla="*/ 266 w 1216"/>
                  <a:gd name="T9" fmla="*/ 6 h 80"/>
                  <a:gd name="T10" fmla="*/ 178 w 1216"/>
                  <a:gd name="T11" fmla="*/ 10 h 80"/>
                  <a:gd name="T12" fmla="*/ 104 w 1216"/>
                  <a:gd name="T13" fmla="*/ 16 h 80"/>
                  <a:gd name="T14" fmla="*/ 48 w 1216"/>
                  <a:gd name="T15" fmla="*/ 24 h 80"/>
                  <a:gd name="T16" fmla="*/ 28 w 1216"/>
                  <a:gd name="T17" fmla="*/ 28 h 80"/>
                  <a:gd name="T18" fmla="*/ 12 w 1216"/>
                  <a:gd name="T19" fmla="*/ 32 h 80"/>
                  <a:gd name="T20" fmla="*/ 4 w 1216"/>
                  <a:gd name="T21" fmla="*/ 36 h 80"/>
                  <a:gd name="T22" fmla="*/ 2 w 1216"/>
                  <a:gd name="T23" fmla="*/ 38 h 80"/>
                  <a:gd name="T24" fmla="*/ 0 w 1216"/>
                  <a:gd name="T25" fmla="*/ 40 h 80"/>
                  <a:gd name="T26" fmla="*/ 0 w 1216"/>
                  <a:gd name="T27" fmla="*/ 40 h 80"/>
                  <a:gd name="T28" fmla="*/ 2 w 1216"/>
                  <a:gd name="T29" fmla="*/ 42 h 80"/>
                  <a:gd name="T30" fmla="*/ 4 w 1216"/>
                  <a:gd name="T31" fmla="*/ 44 h 80"/>
                  <a:gd name="T32" fmla="*/ 12 w 1216"/>
                  <a:gd name="T33" fmla="*/ 48 h 80"/>
                  <a:gd name="T34" fmla="*/ 28 w 1216"/>
                  <a:gd name="T35" fmla="*/ 52 h 80"/>
                  <a:gd name="T36" fmla="*/ 48 w 1216"/>
                  <a:gd name="T37" fmla="*/ 54 h 80"/>
                  <a:gd name="T38" fmla="*/ 104 w 1216"/>
                  <a:gd name="T39" fmla="*/ 62 h 80"/>
                  <a:gd name="T40" fmla="*/ 178 w 1216"/>
                  <a:gd name="T41" fmla="*/ 68 h 80"/>
                  <a:gd name="T42" fmla="*/ 266 w 1216"/>
                  <a:gd name="T43" fmla="*/ 72 h 80"/>
                  <a:gd name="T44" fmla="*/ 370 w 1216"/>
                  <a:gd name="T45" fmla="*/ 76 h 80"/>
                  <a:gd name="T46" fmla="*/ 484 w 1216"/>
                  <a:gd name="T47" fmla="*/ 78 h 80"/>
                  <a:gd name="T48" fmla="*/ 606 w 1216"/>
                  <a:gd name="T49" fmla="*/ 80 h 80"/>
                  <a:gd name="T50" fmla="*/ 606 w 1216"/>
                  <a:gd name="T51" fmla="*/ 80 h 80"/>
                  <a:gd name="T52" fmla="*/ 730 w 1216"/>
                  <a:gd name="T53" fmla="*/ 78 h 80"/>
                  <a:gd name="T54" fmla="*/ 844 w 1216"/>
                  <a:gd name="T55" fmla="*/ 76 h 80"/>
                  <a:gd name="T56" fmla="*/ 948 w 1216"/>
                  <a:gd name="T57" fmla="*/ 72 h 80"/>
                  <a:gd name="T58" fmla="*/ 1038 w 1216"/>
                  <a:gd name="T59" fmla="*/ 68 h 80"/>
                  <a:gd name="T60" fmla="*/ 1112 w 1216"/>
                  <a:gd name="T61" fmla="*/ 62 h 80"/>
                  <a:gd name="T62" fmla="*/ 1168 w 1216"/>
                  <a:gd name="T63" fmla="*/ 54 h 80"/>
                  <a:gd name="T64" fmla="*/ 1188 w 1216"/>
                  <a:gd name="T65" fmla="*/ 52 h 80"/>
                  <a:gd name="T66" fmla="*/ 1204 w 1216"/>
                  <a:gd name="T67" fmla="*/ 48 h 80"/>
                  <a:gd name="T68" fmla="*/ 1212 w 1216"/>
                  <a:gd name="T69" fmla="*/ 44 h 80"/>
                  <a:gd name="T70" fmla="*/ 1216 w 1216"/>
                  <a:gd name="T71" fmla="*/ 42 h 80"/>
                  <a:gd name="T72" fmla="*/ 1216 w 1216"/>
                  <a:gd name="T73" fmla="*/ 40 h 80"/>
                  <a:gd name="T74" fmla="*/ 1216 w 1216"/>
                  <a:gd name="T75" fmla="*/ 40 h 80"/>
                  <a:gd name="T76" fmla="*/ 1216 w 1216"/>
                  <a:gd name="T77" fmla="*/ 38 h 80"/>
                  <a:gd name="T78" fmla="*/ 1212 w 1216"/>
                  <a:gd name="T79" fmla="*/ 36 h 80"/>
                  <a:gd name="T80" fmla="*/ 1204 w 1216"/>
                  <a:gd name="T81" fmla="*/ 32 h 80"/>
                  <a:gd name="T82" fmla="*/ 1188 w 1216"/>
                  <a:gd name="T83" fmla="*/ 28 h 80"/>
                  <a:gd name="T84" fmla="*/ 1168 w 1216"/>
                  <a:gd name="T85" fmla="*/ 24 h 80"/>
                  <a:gd name="T86" fmla="*/ 1112 w 1216"/>
                  <a:gd name="T87" fmla="*/ 16 h 80"/>
                  <a:gd name="T88" fmla="*/ 1038 w 1216"/>
                  <a:gd name="T89" fmla="*/ 10 h 80"/>
                  <a:gd name="T90" fmla="*/ 948 w 1216"/>
                  <a:gd name="T91" fmla="*/ 6 h 80"/>
                  <a:gd name="T92" fmla="*/ 844 w 1216"/>
                  <a:gd name="T93" fmla="*/ 2 h 80"/>
                  <a:gd name="T94" fmla="*/ 730 w 1216"/>
                  <a:gd name="T95" fmla="*/ 0 h 80"/>
                  <a:gd name="T96" fmla="*/ 606 w 1216"/>
                  <a:gd name="T9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6" h="80">
                    <a:moveTo>
                      <a:pt x="606" y="0"/>
                    </a:moveTo>
                    <a:lnTo>
                      <a:pt x="606" y="0"/>
                    </a:lnTo>
                    <a:lnTo>
                      <a:pt x="484" y="0"/>
                    </a:lnTo>
                    <a:lnTo>
                      <a:pt x="370" y="2"/>
                    </a:lnTo>
                    <a:lnTo>
                      <a:pt x="266" y="6"/>
                    </a:lnTo>
                    <a:lnTo>
                      <a:pt x="178" y="10"/>
                    </a:lnTo>
                    <a:lnTo>
                      <a:pt x="104" y="16"/>
                    </a:lnTo>
                    <a:lnTo>
                      <a:pt x="48" y="24"/>
                    </a:lnTo>
                    <a:lnTo>
                      <a:pt x="28" y="28"/>
                    </a:lnTo>
                    <a:lnTo>
                      <a:pt x="12" y="32"/>
                    </a:lnTo>
                    <a:lnTo>
                      <a:pt x="4" y="36"/>
                    </a:lnTo>
                    <a:lnTo>
                      <a:pt x="2" y="38"/>
                    </a:lnTo>
                    <a:lnTo>
                      <a:pt x="0" y="40"/>
                    </a:lnTo>
                    <a:lnTo>
                      <a:pt x="2" y="42"/>
                    </a:lnTo>
                    <a:lnTo>
                      <a:pt x="4" y="44"/>
                    </a:lnTo>
                    <a:lnTo>
                      <a:pt x="12" y="48"/>
                    </a:lnTo>
                    <a:lnTo>
                      <a:pt x="28" y="52"/>
                    </a:lnTo>
                    <a:lnTo>
                      <a:pt x="48" y="54"/>
                    </a:lnTo>
                    <a:lnTo>
                      <a:pt x="104" y="62"/>
                    </a:lnTo>
                    <a:lnTo>
                      <a:pt x="178" y="68"/>
                    </a:lnTo>
                    <a:lnTo>
                      <a:pt x="266" y="72"/>
                    </a:lnTo>
                    <a:lnTo>
                      <a:pt x="370" y="76"/>
                    </a:lnTo>
                    <a:lnTo>
                      <a:pt x="484" y="78"/>
                    </a:lnTo>
                    <a:lnTo>
                      <a:pt x="606" y="80"/>
                    </a:lnTo>
                    <a:lnTo>
                      <a:pt x="730" y="78"/>
                    </a:lnTo>
                    <a:lnTo>
                      <a:pt x="844" y="76"/>
                    </a:lnTo>
                    <a:lnTo>
                      <a:pt x="948" y="72"/>
                    </a:lnTo>
                    <a:lnTo>
                      <a:pt x="1038" y="68"/>
                    </a:lnTo>
                    <a:lnTo>
                      <a:pt x="1112" y="62"/>
                    </a:lnTo>
                    <a:lnTo>
                      <a:pt x="1168" y="54"/>
                    </a:lnTo>
                    <a:lnTo>
                      <a:pt x="1188" y="52"/>
                    </a:lnTo>
                    <a:lnTo>
                      <a:pt x="1204" y="48"/>
                    </a:lnTo>
                    <a:lnTo>
                      <a:pt x="1212" y="44"/>
                    </a:lnTo>
                    <a:lnTo>
                      <a:pt x="1216" y="42"/>
                    </a:lnTo>
                    <a:lnTo>
                      <a:pt x="1216" y="40"/>
                    </a:lnTo>
                    <a:lnTo>
                      <a:pt x="1216" y="38"/>
                    </a:lnTo>
                    <a:lnTo>
                      <a:pt x="1212" y="36"/>
                    </a:lnTo>
                    <a:lnTo>
                      <a:pt x="1204" y="32"/>
                    </a:lnTo>
                    <a:lnTo>
                      <a:pt x="1188" y="28"/>
                    </a:lnTo>
                    <a:lnTo>
                      <a:pt x="1168" y="24"/>
                    </a:lnTo>
                    <a:lnTo>
                      <a:pt x="1112" y="16"/>
                    </a:lnTo>
                    <a:lnTo>
                      <a:pt x="1038" y="10"/>
                    </a:lnTo>
                    <a:lnTo>
                      <a:pt x="948" y="6"/>
                    </a:lnTo>
                    <a:lnTo>
                      <a:pt x="844" y="2"/>
                    </a:lnTo>
                    <a:lnTo>
                      <a:pt x="730" y="0"/>
                    </a:lnTo>
                    <a:lnTo>
                      <a:pt x="6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0" name="Freeform 505"/>
              <p:cNvSpPr>
                <a:spLocks noEditPoints="1" noChangeArrowheads="1"/>
              </p:cNvSpPr>
              <p:nvPr/>
            </p:nvSpPr>
            <p:spPr bwMode="auto">
              <a:xfrm>
                <a:off x="170" y="12"/>
                <a:ext cx="1204" cy="80"/>
              </a:xfrm>
              <a:custGeom>
                <a:avLst/>
                <a:gdLst>
                  <a:gd name="T0" fmla="*/ 600 w 1204"/>
                  <a:gd name="T1" fmla="*/ 78 h 80"/>
                  <a:gd name="T2" fmla="*/ 368 w 1204"/>
                  <a:gd name="T3" fmla="*/ 76 h 80"/>
                  <a:gd name="T4" fmla="*/ 178 w 1204"/>
                  <a:gd name="T5" fmla="*/ 66 h 80"/>
                  <a:gd name="T6" fmla="*/ 52 w 1204"/>
                  <a:gd name="T7" fmla="*/ 54 h 80"/>
                  <a:gd name="T8" fmla="*/ 16 w 1204"/>
                  <a:gd name="T9" fmla="*/ 48 h 80"/>
                  <a:gd name="T10" fmla="*/ 6 w 1204"/>
                  <a:gd name="T11" fmla="*/ 42 h 80"/>
                  <a:gd name="T12" fmla="*/ 4 w 1204"/>
                  <a:gd name="T13" fmla="*/ 40 h 80"/>
                  <a:gd name="T14" fmla="*/ 8 w 1204"/>
                  <a:gd name="T15" fmla="*/ 36 h 80"/>
                  <a:gd name="T16" fmla="*/ 32 w 1204"/>
                  <a:gd name="T17" fmla="*/ 28 h 80"/>
                  <a:gd name="T18" fmla="*/ 106 w 1204"/>
                  <a:gd name="T19" fmla="*/ 18 h 80"/>
                  <a:gd name="T20" fmla="*/ 266 w 1204"/>
                  <a:gd name="T21" fmla="*/ 6 h 80"/>
                  <a:gd name="T22" fmla="*/ 480 w 1204"/>
                  <a:gd name="T23" fmla="*/ 0 h 80"/>
                  <a:gd name="T24" fmla="*/ 600 w 1204"/>
                  <a:gd name="T25" fmla="*/ 0 h 80"/>
                  <a:gd name="T26" fmla="*/ 834 w 1204"/>
                  <a:gd name="T27" fmla="*/ 2 h 80"/>
                  <a:gd name="T28" fmla="*/ 1026 w 1204"/>
                  <a:gd name="T29" fmla="*/ 12 h 80"/>
                  <a:gd name="T30" fmla="*/ 1152 w 1204"/>
                  <a:gd name="T31" fmla="*/ 24 h 80"/>
                  <a:gd name="T32" fmla="*/ 1188 w 1204"/>
                  <a:gd name="T33" fmla="*/ 32 h 80"/>
                  <a:gd name="T34" fmla="*/ 1198 w 1204"/>
                  <a:gd name="T35" fmla="*/ 38 h 80"/>
                  <a:gd name="T36" fmla="*/ 1200 w 1204"/>
                  <a:gd name="T37" fmla="*/ 40 h 80"/>
                  <a:gd name="T38" fmla="*/ 1196 w 1204"/>
                  <a:gd name="T39" fmla="*/ 44 h 80"/>
                  <a:gd name="T40" fmla="*/ 1172 w 1204"/>
                  <a:gd name="T41" fmla="*/ 50 h 80"/>
                  <a:gd name="T42" fmla="*/ 1098 w 1204"/>
                  <a:gd name="T43" fmla="*/ 62 h 80"/>
                  <a:gd name="T44" fmla="*/ 936 w 1204"/>
                  <a:gd name="T45" fmla="*/ 72 h 80"/>
                  <a:gd name="T46" fmla="*/ 722 w 1204"/>
                  <a:gd name="T47" fmla="*/ 78 h 80"/>
                  <a:gd name="T48" fmla="*/ 600 w 1204"/>
                  <a:gd name="T49" fmla="*/ 0 h 80"/>
                  <a:gd name="T50" fmla="*/ 478 w 1204"/>
                  <a:gd name="T51" fmla="*/ 0 h 80"/>
                  <a:gd name="T52" fmla="*/ 264 w 1204"/>
                  <a:gd name="T53" fmla="*/ 6 h 80"/>
                  <a:gd name="T54" fmla="*/ 102 w 1204"/>
                  <a:gd name="T55" fmla="*/ 16 h 80"/>
                  <a:gd name="T56" fmla="*/ 26 w 1204"/>
                  <a:gd name="T57" fmla="*/ 28 h 80"/>
                  <a:gd name="T58" fmla="*/ 2 w 1204"/>
                  <a:gd name="T59" fmla="*/ 36 h 80"/>
                  <a:gd name="T60" fmla="*/ 0 w 1204"/>
                  <a:gd name="T61" fmla="*/ 40 h 80"/>
                  <a:gd name="T62" fmla="*/ 0 w 1204"/>
                  <a:gd name="T63" fmla="*/ 42 h 80"/>
                  <a:gd name="T64" fmla="*/ 12 w 1204"/>
                  <a:gd name="T65" fmla="*/ 48 h 80"/>
                  <a:gd name="T66" fmla="*/ 46 w 1204"/>
                  <a:gd name="T67" fmla="*/ 54 h 80"/>
                  <a:gd name="T68" fmla="*/ 176 w 1204"/>
                  <a:gd name="T69" fmla="*/ 68 h 80"/>
                  <a:gd name="T70" fmla="*/ 366 w 1204"/>
                  <a:gd name="T71" fmla="*/ 76 h 80"/>
                  <a:gd name="T72" fmla="*/ 600 w 1204"/>
                  <a:gd name="T73" fmla="*/ 80 h 80"/>
                  <a:gd name="T74" fmla="*/ 722 w 1204"/>
                  <a:gd name="T75" fmla="*/ 78 h 80"/>
                  <a:gd name="T76" fmla="*/ 940 w 1204"/>
                  <a:gd name="T77" fmla="*/ 72 h 80"/>
                  <a:gd name="T78" fmla="*/ 1102 w 1204"/>
                  <a:gd name="T79" fmla="*/ 62 h 80"/>
                  <a:gd name="T80" fmla="*/ 1178 w 1204"/>
                  <a:gd name="T81" fmla="*/ 50 h 80"/>
                  <a:gd name="T82" fmla="*/ 1202 w 1204"/>
                  <a:gd name="T83" fmla="*/ 44 h 80"/>
                  <a:gd name="T84" fmla="*/ 1204 w 1204"/>
                  <a:gd name="T85" fmla="*/ 40 h 80"/>
                  <a:gd name="T86" fmla="*/ 1204 w 1204"/>
                  <a:gd name="T87" fmla="*/ 38 h 80"/>
                  <a:gd name="T88" fmla="*/ 1192 w 1204"/>
                  <a:gd name="T89" fmla="*/ 32 h 80"/>
                  <a:gd name="T90" fmla="*/ 1158 w 1204"/>
                  <a:gd name="T91" fmla="*/ 24 h 80"/>
                  <a:gd name="T92" fmla="*/ 1028 w 1204"/>
                  <a:gd name="T93" fmla="*/ 10 h 80"/>
                  <a:gd name="T94" fmla="*/ 836 w 1204"/>
                  <a:gd name="T95" fmla="*/ 2 h 80"/>
                  <a:gd name="T96" fmla="*/ 600 w 1204"/>
                  <a:gd name="T9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80">
                    <a:moveTo>
                      <a:pt x="600" y="78"/>
                    </a:moveTo>
                    <a:lnTo>
                      <a:pt x="600" y="78"/>
                    </a:lnTo>
                    <a:lnTo>
                      <a:pt x="480" y="78"/>
                    </a:lnTo>
                    <a:lnTo>
                      <a:pt x="368" y="76"/>
                    </a:lnTo>
                    <a:lnTo>
                      <a:pt x="266" y="72"/>
                    </a:lnTo>
                    <a:lnTo>
                      <a:pt x="178" y="66"/>
                    </a:lnTo>
                    <a:lnTo>
                      <a:pt x="106" y="62"/>
                    </a:lnTo>
                    <a:lnTo>
                      <a:pt x="52" y="54"/>
                    </a:lnTo>
                    <a:lnTo>
                      <a:pt x="32" y="50"/>
                    </a:lnTo>
                    <a:lnTo>
                      <a:pt x="16" y="48"/>
                    </a:lnTo>
                    <a:lnTo>
                      <a:pt x="8" y="44"/>
                    </a:lnTo>
                    <a:lnTo>
                      <a:pt x="6" y="42"/>
                    </a:lnTo>
                    <a:lnTo>
                      <a:pt x="4" y="40"/>
                    </a:lnTo>
                    <a:lnTo>
                      <a:pt x="6" y="38"/>
                    </a:lnTo>
                    <a:lnTo>
                      <a:pt x="8" y="36"/>
                    </a:lnTo>
                    <a:lnTo>
                      <a:pt x="16" y="32"/>
                    </a:lnTo>
                    <a:lnTo>
                      <a:pt x="32" y="28"/>
                    </a:lnTo>
                    <a:lnTo>
                      <a:pt x="52" y="24"/>
                    </a:lnTo>
                    <a:lnTo>
                      <a:pt x="106" y="18"/>
                    </a:lnTo>
                    <a:lnTo>
                      <a:pt x="178" y="12"/>
                    </a:lnTo>
                    <a:lnTo>
                      <a:pt x="266" y="6"/>
                    </a:lnTo>
                    <a:lnTo>
                      <a:pt x="368" y="2"/>
                    </a:lnTo>
                    <a:lnTo>
                      <a:pt x="480" y="0"/>
                    </a:lnTo>
                    <a:lnTo>
                      <a:pt x="600" y="0"/>
                    </a:lnTo>
                    <a:lnTo>
                      <a:pt x="722" y="0"/>
                    </a:lnTo>
                    <a:lnTo>
                      <a:pt x="834" y="2"/>
                    </a:lnTo>
                    <a:lnTo>
                      <a:pt x="936" y="6"/>
                    </a:lnTo>
                    <a:lnTo>
                      <a:pt x="1026" y="12"/>
                    </a:lnTo>
                    <a:lnTo>
                      <a:pt x="1098" y="18"/>
                    </a:lnTo>
                    <a:lnTo>
                      <a:pt x="1152" y="24"/>
                    </a:lnTo>
                    <a:lnTo>
                      <a:pt x="1172" y="28"/>
                    </a:lnTo>
                    <a:lnTo>
                      <a:pt x="1188" y="32"/>
                    </a:lnTo>
                    <a:lnTo>
                      <a:pt x="1196" y="36"/>
                    </a:lnTo>
                    <a:lnTo>
                      <a:pt x="1198" y="38"/>
                    </a:lnTo>
                    <a:lnTo>
                      <a:pt x="1200" y="40"/>
                    </a:lnTo>
                    <a:lnTo>
                      <a:pt x="1198" y="42"/>
                    </a:lnTo>
                    <a:lnTo>
                      <a:pt x="1196" y="44"/>
                    </a:lnTo>
                    <a:lnTo>
                      <a:pt x="1188" y="48"/>
                    </a:lnTo>
                    <a:lnTo>
                      <a:pt x="1172" y="50"/>
                    </a:lnTo>
                    <a:lnTo>
                      <a:pt x="1152" y="54"/>
                    </a:lnTo>
                    <a:lnTo>
                      <a:pt x="1098" y="62"/>
                    </a:lnTo>
                    <a:lnTo>
                      <a:pt x="1026" y="66"/>
                    </a:lnTo>
                    <a:lnTo>
                      <a:pt x="936" y="72"/>
                    </a:lnTo>
                    <a:lnTo>
                      <a:pt x="834" y="76"/>
                    </a:lnTo>
                    <a:lnTo>
                      <a:pt x="722" y="78"/>
                    </a:lnTo>
                    <a:lnTo>
                      <a:pt x="600" y="78"/>
                    </a:lnTo>
                    <a:close/>
                    <a:moveTo>
                      <a:pt x="600" y="0"/>
                    </a:moveTo>
                    <a:lnTo>
                      <a:pt x="600" y="0"/>
                    </a:lnTo>
                    <a:lnTo>
                      <a:pt x="478" y="0"/>
                    </a:lnTo>
                    <a:lnTo>
                      <a:pt x="366" y="2"/>
                    </a:lnTo>
                    <a:lnTo>
                      <a:pt x="264" y="6"/>
                    </a:lnTo>
                    <a:lnTo>
                      <a:pt x="176" y="10"/>
                    </a:lnTo>
                    <a:lnTo>
                      <a:pt x="102" y="16"/>
                    </a:lnTo>
                    <a:lnTo>
                      <a:pt x="46" y="24"/>
                    </a:lnTo>
                    <a:lnTo>
                      <a:pt x="26" y="28"/>
                    </a:lnTo>
                    <a:lnTo>
                      <a:pt x="12" y="32"/>
                    </a:lnTo>
                    <a:lnTo>
                      <a:pt x="2" y="36"/>
                    </a:lnTo>
                    <a:lnTo>
                      <a:pt x="0" y="38"/>
                    </a:lnTo>
                    <a:lnTo>
                      <a:pt x="0" y="40"/>
                    </a:lnTo>
                    <a:lnTo>
                      <a:pt x="0" y="42"/>
                    </a:lnTo>
                    <a:lnTo>
                      <a:pt x="2" y="44"/>
                    </a:lnTo>
                    <a:lnTo>
                      <a:pt x="12" y="48"/>
                    </a:lnTo>
                    <a:lnTo>
                      <a:pt x="26" y="50"/>
                    </a:lnTo>
                    <a:lnTo>
                      <a:pt x="46" y="54"/>
                    </a:lnTo>
                    <a:lnTo>
                      <a:pt x="102" y="62"/>
                    </a:lnTo>
                    <a:lnTo>
                      <a:pt x="176" y="68"/>
                    </a:lnTo>
                    <a:lnTo>
                      <a:pt x="264" y="72"/>
                    </a:lnTo>
                    <a:lnTo>
                      <a:pt x="366" y="76"/>
                    </a:lnTo>
                    <a:lnTo>
                      <a:pt x="478" y="78"/>
                    </a:lnTo>
                    <a:lnTo>
                      <a:pt x="600" y="80"/>
                    </a:lnTo>
                    <a:lnTo>
                      <a:pt x="722" y="78"/>
                    </a:lnTo>
                    <a:lnTo>
                      <a:pt x="836" y="76"/>
                    </a:lnTo>
                    <a:lnTo>
                      <a:pt x="940" y="72"/>
                    </a:lnTo>
                    <a:lnTo>
                      <a:pt x="1028" y="68"/>
                    </a:lnTo>
                    <a:lnTo>
                      <a:pt x="1102" y="62"/>
                    </a:lnTo>
                    <a:lnTo>
                      <a:pt x="1158" y="54"/>
                    </a:lnTo>
                    <a:lnTo>
                      <a:pt x="1178" y="50"/>
                    </a:lnTo>
                    <a:lnTo>
                      <a:pt x="1192" y="48"/>
                    </a:lnTo>
                    <a:lnTo>
                      <a:pt x="1202" y="44"/>
                    </a:lnTo>
                    <a:lnTo>
                      <a:pt x="1204" y="42"/>
                    </a:lnTo>
                    <a:lnTo>
                      <a:pt x="1204" y="40"/>
                    </a:lnTo>
                    <a:lnTo>
                      <a:pt x="1204" y="38"/>
                    </a:lnTo>
                    <a:lnTo>
                      <a:pt x="1202" y="36"/>
                    </a:lnTo>
                    <a:lnTo>
                      <a:pt x="1192" y="32"/>
                    </a:lnTo>
                    <a:lnTo>
                      <a:pt x="1178" y="28"/>
                    </a:lnTo>
                    <a:lnTo>
                      <a:pt x="1158" y="24"/>
                    </a:lnTo>
                    <a:lnTo>
                      <a:pt x="1102" y="16"/>
                    </a:lnTo>
                    <a:lnTo>
                      <a:pt x="1028" y="10"/>
                    </a:lnTo>
                    <a:lnTo>
                      <a:pt x="940" y="6"/>
                    </a:lnTo>
                    <a:lnTo>
                      <a:pt x="836" y="2"/>
                    </a:lnTo>
                    <a:lnTo>
                      <a:pt x="722" y="0"/>
                    </a:lnTo>
                    <a:lnTo>
                      <a:pt x="600" y="0"/>
                    </a:lnTo>
                    <a:close/>
                  </a:path>
                </a:pathLst>
              </a:custGeom>
              <a:solidFill>
                <a:srgbClr val="B2ACA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1" name="Freeform 506"/>
              <p:cNvSpPr>
                <a:spLocks noChangeArrowheads="1"/>
              </p:cNvSpPr>
              <p:nvPr/>
            </p:nvSpPr>
            <p:spPr bwMode="auto">
              <a:xfrm>
                <a:off x="174" y="12"/>
                <a:ext cx="1196" cy="78"/>
              </a:xfrm>
              <a:custGeom>
                <a:avLst/>
                <a:gdLst>
                  <a:gd name="T0" fmla="*/ 596 w 1196"/>
                  <a:gd name="T1" fmla="*/ 78 h 78"/>
                  <a:gd name="T2" fmla="*/ 596 w 1196"/>
                  <a:gd name="T3" fmla="*/ 78 h 78"/>
                  <a:gd name="T4" fmla="*/ 476 w 1196"/>
                  <a:gd name="T5" fmla="*/ 78 h 78"/>
                  <a:gd name="T6" fmla="*/ 364 w 1196"/>
                  <a:gd name="T7" fmla="*/ 76 h 78"/>
                  <a:gd name="T8" fmla="*/ 262 w 1196"/>
                  <a:gd name="T9" fmla="*/ 72 h 78"/>
                  <a:gd name="T10" fmla="*/ 174 w 1196"/>
                  <a:gd name="T11" fmla="*/ 66 h 78"/>
                  <a:gd name="T12" fmla="*/ 102 w 1196"/>
                  <a:gd name="T13" fmla="*/ 62 h 78"/>
                  <a:gd name="T14" fmla="*/ 48 w 1196"/>
                  <a:gd name="T15" fmla="*/ 54 h 78"/>
                  <a:gd name="T16" fmla="*/ 28 w 1196"/>
                  <a:gd name="T17" fmla="*/ 50 h 78"/>
                  <a:gd name="T18" fmla="*/ 12 w 1196"/>
                  <a:gd name="T19" fmla="*/ 48 h 78"/>
                  <a:gd name="T20" fmla="*/ 4 w 1196"/>
                  <a:gd name="T21" fmla="*/ 44 h 78"/>
                  <a:gd name="T22" fmla="*/ 2 w 1196"/>
                  <a:gd name="T23" fmla="*/ 42 h 78"/>
                  <a:gd name="T24" fmla="*/ 0 w 1196"/>
                  <a:gd name="T25" fmla="*/ 40 h 78"/>
                  <a:gd name="T26" fmla="*/ 0 w 1196"/>
                  <a:gd name="T27" fmla="*/ 40 h 78"/>
                  <a:gd name="T28" fmla="*/ 2 w 1196"/>
                  <a:gd name="T29" fmla="*/ 38 h 78"/>
                  <a:gd name="T30" fmla="*/ 4 w 1196"/>
                  <a:gd name="T31" fmla="*/ 36 h 78"/>
                  <a:gd name="T32" fmla="*/ 12 w 1196"/>
                  <a:gd name="T33" fmla="*/ 32 h 78"/>
                  <a:gd name="T34" fmla="*/ 28 w 1196"/>
                  <a:gd name="T35" fmla="*/ 28 h 78"/>
                  <a:gd name="T36" fmla="*/ 48 w 1196"/>
                  <a:gd name="T37" fmla="*/ 24 h 78"/>
                  <a:gd name="T38" fmla="*/ 102 w 1196"/>
                  <a:gd name="T39" fmla="*/ 18 h 78"/>
                  <a:gd name="T40" fmla="*/ 174 w 1196"/>
                  <a:gd name="T41" fmla="*/ 12 h 78"/>
                  <a:gd name="T42" fmla="*/ 262 w 1196"/>
                  <a:gd name="T43" fmla="*/ 6 h 78"/>
                  <a:gd name="T44" fmla="*/ 364 w 1196"/>
                  <a:gd name="T45" fmla="*/ 2 h 78"/>
                  <a:gd name="T46" fmla="*/ 476 w 1196"/>
                  <a:gd name="T47" fmla="*/ 0 h 78"/>
                  <a:gd name="T48" fmla="*/ 596 w 1196"/>
                  <a:gd name="T49" fmla="*/ 0 h 78"/>
                  <a:gd name="T50" fmla="*/ 596 w 1196"/>
                  <a:gd name="T51" fmla="*/ 0 h 78"/>
                  <a:gd name="T52" fmla="*/ 718 w 1196"/>
                  <a:gd name="T53" fmla="*/ 0 h 78"/>
                  <a:gd name="T54" fmla="*/ 830 w 1196"/>
                  <a:gd name="T55" fmla="*/ 2 h 78"/>
                  <a:gd name="T56" fmla="*/ 932 w 1196"/>
                  <a:gd name="T57" fmla="*/ 6 h 78"/>
                  <a:gd name="T58" fmla="*/ 1022 w 1196"/>
                  <a:gd name="T59" fmla="*/ 12 h 78"/>
                  <a:gd name="T60" fmla="*/ 1094 w 1196"/>
                  <a:gd name="T61" fmla="*/ 18 h 78"/>
                  <a:gd name="T62" fmla="*/ 1148 w 1196"/>
                  <a:gd name="T63" fmla="*/ 24 h 78"/>
                  <a:gd name="T64" fmla="*/ 1168 w 1196"/>
                  <a:gd name="T65" fmla="*/ 28 h 78"/>
                  <a:gd name="T66" fmla="*/ 1184 w 1196"/>
                  <a:gd name="T67" fmla="*/ 32 h 78"/>
                  <a:gd name="T68" fmla="*/ 1192 w 1196"/>
                  <a:gd name="T69" fmla="*/ 36 h 78"/>
                  <a:gd name="T70" fmla="*/ 1194 w 1196"/>
                  <a:gd name="T71" fmla="*/ 38 h 78"/>
                  <a:gd name="T72" fmla="*/ 1196 w 1196"/>
                  <a:gd name="T73" fmla="*/ 40 h 78"/>
                  <a:gd name="T74" fmla="*/ 1196 w 1196"/>
                  <a:gd name="T75" fmla="*/ 40 h 78"/>
                  <a:gd name="T76" fmla="*/ 1194 w 1196"/>
                  <a:gd name="T77" fmla="*/ 42 h 78"/>
                  <a:gd name="T78" fmla="*/ 1192 w 1196"/>
                  <a:gd name="T79" fmla="*/ 44 h 78"/>
                  <a:gd name="T80" fmla="*/ 1184 w 1196"/>
                  <a:gd name="T81" fmla="*/ 48 h 78"/>
                  <a:gd name="T82" fmla="*/ 1168 w 1196"/>
                  <a:gd name="T83" fmla="*/ 50 h 78"/>
                  <a:gd name="T84" fmla="*/ 1148 w 1196"/>
                  <a:gd name="T85" fmla="*/ 54 h 78"/>
                  <a:gd name="T86" fmla="*/ 1094 w 1196"/>
                  <a:gd name="T87" fmla="*/ 62 h 78"/>
                  <a:gd name="T88" fmla="*/ 1022 w 1196"/>
                  <a:gd name="T89" fmla="*/ 66 h 78"/>
                  <a:gd name="T90" fmla="*/ 932 w 1196"/>
                  <a:gd name="T91" fmla="*/ 72 h 78"/>
                  <a:gd name="T92" fmla="*/ 830 w 1196"/>
                  <a:gd name="T93" fmla="*/ 76 h 78"/>
                  <a:gd name="T94" fmla="*/ 718 w 1196"/>
                  <a:gd name="T95" fmla="*/ 78 h 78"/>
                  <a:gd name="T96" fmla="*/ 596 w 1196"/>
                  <a:gd name="T9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6" h="78">
                    <a:moveTo>
                      <a:pt x="596" y="78"/>
                    </a:moveTo>
                    <a:lnTo>
                      <a:pt x="596" y="78"/>
                    </a:lnTo>
                    <a:lnTo>
                      <a:pt x="476" y="78"/>
                    </a:lnTo>
                    <a:lnTo>
                      <a:pt x="364" y="76"/>
                    </a:lnTo>
                    <a:lnTo>
                      <a:pt x="262" y="72"/>
                    </a:lnTo>
                    <a:lnTo>
                      <a:pt x="174" y="66"/>
                    </a:lnTo>
                    <a:lnTo>
                      <a:pt x="102" y="62"/>
                    </a:lnTo>
                    <a:lnTo>
                      <a:pt x="48" y="54"/>
                    </a:lnTo>
                    <a:lnTo>
                      <a:pt x="28" y="50"/>
                    </a:lnTo>
                    <a:lnTo>
                      <a:pt x="12" y="48"/>
                    </a:lnTo>
                    <a:lnTo>
                      <a:pt x="4" y="44"/>
                    </a:lnTo>
                    <a:lnTo>
                      <a:pt x="2" y="42"/>
                    </a:lnTo>
                    <a:lnTo>
                      <a:pt x="0" y="40"/>
                    </a:lnTo>
                    <a:lnTo>
                      <a:pt x="2" y="38"/>
                    </a:lnTo>
                    <a:lnTo>
                      <a:pt x="4" y="36"/>
                    </a:lnTo>
                    <a:lnTo>
                      <a:pt x="12" y="32"/>
                    </a:lnTo>
                    <a:lnTo>
                      <a:pt x="28" y="28"/>
                    </a:lnTo>
                    <a:lnTo>
                      <a:pt x="48" y="24"/>
                    </a:lnTo>
                    <a:lnTo>
                      <a:pt x="102" y="18"/>
                    </a:lnTo>
                    <a:lnTo>
                      <a:pt x="174" y="12"/>
                    </a:lnTo>
                    <a:lnTo>
                      <a:pt x="262" y="6"/>
                    </a:lnTo>
                    <a:lnTo>
                      <a:pt x="364" y="2"/>
                    </a:lnTo>
                    <a:lnTo>
                      <a:pt x="476" y="0"/>
                    </a:lnTo>
                    <a:lnTo>
                      <a:pt x="596" y="0"/>
                    </a:lnTo>
                    <a:lnTo>
                      <a:pt x="718" y="0"/>
                    </a:lnTo>
                    <a:lnTo>
                      <a:pt x="830" y="2"/>
                    </a:lnTo>
                    <a:lnTo>
                      <a:pt x="932" y="6"/>
                    </a:lnTo>
                    <a:lnTo>
                      <a:pt x="1022" y="12"/>
                    </a:lnTo>
                    <a:lnTo>
                      <a:pt x="1094" y="18"/>
                    </a:lnTo>
                    <a:lnTo>
                      <a:pt x="1148" y="24"/>
                    </a:lnTo>
                    <a:lnTo>
                      <a:pt x="1168" y="28"/>
                    </a:lnTo>
                    <a:lnTo>
                      <a:pt x="1184" y="32"/>
                    </a:lnTo>
                    <a:lnTo>
                      <a:pt x="1192" y="36"/>
                    </a:lnTo>
                    <a:lnTo>
                      <a:pt x="1194" y="38"/>
                    </a:lnTo>
                    <a:lnTo>
                      <a:pt x="1196" y="40"/>
                    </a:lnTo>
                    <a:lnTo>
                      <a:pt x="1194" y="42"/>
                    </a:lnTo>
                    <a:lnTo>
                      <a:pt x="1192" y="44"/>
                    </a:lnTo>
                    <a:lnTo>
                      <a:pt x="1184" y="48"/>
                    </a:lnTo>
                    <a:lnTo>
                      <a:pt x="1168" y="50"/>
                    </a:lnTo>
                    <a:lnTo>
                      <a:pt x="1148" y="54"/>
                    </a:lnTo>
                    <a:lnTo>
                      <a:pt x="1094" y="62"/>
                    </a:lnTo>
                    <a:lnTo>
                      <a:pt x="1022" y="66"/>
                    </a:lnTo>
                    <a:lnTo>
                      <a:pt x="932" y="72"/>
                    </a:lnTo>
                    <a:lnTo>
                      <a:pt x="830" y="76"/>
                    </a:lnTo>
                    <a:lnTo>
                      <a:pt x="718" y="78"/>
                    </a:lnTo>
                    <a:lnTo>
                      <a:pt x="596"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2" name="Freeform 507"/>
              <p:cNvSpPr>
                <a:spLocks noChangeArrowheads="1"/>
              </p:cNvSpPr>
              <p:nvPr/>
            </p:nvSpPr>
            <p:spPr bwMode="auto">
              <a:xfrm>
                <a:off x="170" y="12"/>
                <a:ext cx="1204" cy="80"/>
              </a:xfrm>
              <a:custGeom>
                <a:avLst/>
                <a:gdLst>
                  <a:gd name="T0" fmla="*/ 600 w 1204"/>
                  <a:gd name="T1" fmla="*/ 0 h 80"/>
                  <a:gd name="T2" fmla="*/ 600 w 1204"/>
                  <a:gd name="T3" fmla="*/ 0 h 80"/>
                  <a:gd name="T4" fmla="*/ 478 w 1204"/>
                  <a:gd name="T5" fmla="*/ 0 h 80"/>
                  <a:gd name="T6" fmla="*/ 366 w 1204"/>
                  <a:gd name="T7" fmla="*/ 2 h 80"/>
                  <a:gd name="T8" fmla="*/ 264 w 1204"/>
                  <a:gd name="T9" fmla="*/ 6 h 80"/>
                  <a:gd name="T10" fmla="*/ 176 w 1204"/>
                  <a:gd name="T11" fmla="*/ 10 h 80"/>
                  <a:gd name="T12" fmla="*/ 102 w 1204"/>
                  <a:gd name="T13" fmla="*/ 16 h 80"/>
                  <a:gd name="T14" fmla="*/ 46 w 1204"/>
                  <a:gd name="T15" fmla="*/ 24 h 80"/>
                  <a:gd name="T16" fmla="*/ 26 w 1204"/>
                  <a:gd name="T17" fmla="*/ 28 h 80"/>
                  <a:gd name="T18" fmla="*/ 12 w 1204"/>
                  <a:gd name="T19" fmla="*/ 32 h 80"/>
                  <a:gd name="T20" fmla="*/ 2 w 1204"/>
                  <a:gd name="T21" fmla="*/ 36 h 80"/>
                  <a:gd name="T22" fmla="*/ 0 w 1204"/>
                  <a:gd name="T23" fmla="*/ 38 h 80"/>
                  <a:gd name="T24" fmla="*/ 0 w 1204"/>
                  <a:gd name="T25" fmla="*/ 40 h 80"/>
                  <a:gd name="T26" fmla="*/ 0 w 1204"/>
                  <a:gd name="T27" fmla="*/ 40 h 80"/>
                  <a:gd name="T28" fmla="*/ 0 w 1204"/>
                  <a:gd name="T29" fmla="*/ 42 h 80"/>
                  <a:gd name="T30" fmla="*/ 2 w 1204"/>
                  <a:gd name="T31" fmla="*/ 44 h 80"/>
                  <a:gd name="T32" fmla="*/ 12 w 1204"/>
                  <a:gd name="T33" fmla="*/ 48 h 80"/>
                  <a:gd name="T34" fmla="*/ 26 w 1204"/>
                  <a:gd name="T35" fmla="*/ 50 h 80"/>
                  <a:gd name="T36" fmla="*/ 46 w 1204"/>
                  <a:gd name="T37" fmla="*/ 54 h 80"/>
                  <a:gd name="T38" fmla="*/ 102 w 1204"/>
                  <a:gd name="T39" fmla="*/ 62 h 80"/>
                  <a:gd name="T40" fmla="*/ 176 w 1204"/>
                  <a:gd name="T41" fmla="*/ 68 h 80"/>
                  <a:gd name="T42" fmla="*/ 264 w 1204"/>
                  <a:gd name="T43" fmla="*/ 72 h 80"/>
                  <a:gd name="T44" fmla="*/ 366 w 1204"/>
                  <a:gd name="T45" fmla="*/ 76 h 80"/>
                  <a:gd name="T46" fmla="*/ 478 w 1204"/>
                  <a:gd name="T47" fmla="*/ 78 h 80"/>
                  <a:gd name="T48" fmla="*/ 600 w 1204"/>
                  <a:gd name="T49" fmla="*/ 80 h 80"/>
                  <a:gd name="T50" fmla="*/ 600 w 1204"/>
                  <a:gd name="T51" fmla="*/ 80 h 80"/>
                  <a:gd name="T52" fmla="*/ 722 w 1204"/>
                  <a:gd name="T53" fmla="*/ 78 h 80"/>
                  <a:gd name="T54" fmla="*/ 836 w 1204"/>
                  <a:gd name="T55" fmla="*/ 76 h 80"/>
                  <a:gd name="T56" fmla="*/ 940 w 1204"/>
                  <a:gd name="T57" fmla="*/ 72 h 80"/>
                  <a:gd name="T58" fmla="*/ 1028 w 1204"/>
                  <a:gd name="T59" fmla="*/ 68 h 80"/>
                  <a:gd name="T60" fmla="*/ 1102 w 1204"/>
                  <a:gd name="T61" fmla="*/ 62 h 80"/>
                  <a:gd name="T62" fmla="*/ 1158 w 1204"/>
                  <a:gd name="T63" fmla="*/ 54 h 80"/>
                  <a:gd name="T64" fmla="*/ 1178 w 1204"/>
                  <a:gd name="T65" fmla="*/ 50 h 80"/>
                  <a:gd name="T66" fmla="*/ 1192 w 1204"/>
                  <a:gd name="T67" fmla="*/ 48 h 80"/>
                  <a:gd name="T68" fmla="*/ 1202 w 1204"/>
                  <a:gd name="T69" fmla="*/ 44 h 80"/>
                  <a:gd name="T70" fmla="*/ 1204 w 1204"/>
                  <a:gd name="T71" fmla="*/ 42 h 80"/>
                  <a:gd name="T72" fmla="*/ 1204 w 1204"/>
                  <a:gd name="T73" fmla="*/ 40 h 80"/>
                  <a:gd name="T74" fmla="*/ 1204 w 1204"/>
                  <a:gd name="T75" fmla="*/ 40 h 80"/>
                  <a:gd name="T76" fmla="*/ 1204 w 1204"/>
                  <a:gd name="T77" fmla="*/ 38 h 80"/>
                  <a:gd name="T78" fmla="*/ 1202 w 1204"/>
                  <a:gd name="T79" fmla="*/ 36 h 80"/>
                  <a:gd name="T80" fmla="*/ 1192 w 1204"/>
                  <a:gd name="T81" fmla="*/ 32 h 80"/>
                  <a:gd name="T82" fmla="*/ 1178 w 1204"/>
                  <a:gd name="T83" fmla="*/ 28 h 80"/>
                  <a:gd name="T84" fmla="*/ 1158 w 1204"/>
                  <a:gd name="T85" fmla="*/ 24 h 80"/>
                  <a:gd name="T86" fmla="*/ 1102 w 1204"/>
                  <a:gd name="T87" fmla="*/ 16 h 80"/>
                  <a:gd name="T88" fmla="*/ 1028 w 1204"/>
                  <a:gd name="T89" fmla="*/ 10 h 80"/>
                  <a:gd name="T90" fmla="*/ 940 w 1204"/>
                  <a:gd name="T91" fmla="*/ 6 h 80"/>
                  <a:gd name="T92" fmla="*/ 836 w 1204"/>
                  <a:gd name="T93" fmla="*/ 2 h 80"/>
                  <a:gd name="T94" fmla="*/ 722 w 1204"/>
                  <a:gd name="T95" fmla="*/ 0 h 80"/>
                  <a:gd name="T96" fmla="*/ 600 w 1204"/>
                  <a:gd name="T9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4" h="80">
                    <a:moveTo>
                      <a:pt x="600" y="0"/>
                    </a:moveTo>
                    <a:lnTo>
                      <a:pt x="600" y="0"/>
                    </a:lnTo>
                    <a:lnTo>
                      <a:pt x="478" y="0"/>
                    </a:lnTo>
                    <a:lnTo>
                      <a:pt x="366" y="2"/>
                    </a:lnTo>
                    <a:lnTo>
                      <a:pt x="264" y="6"/>
                    </a:lnTo>
                    <a:lnTo>
                      <a:pt x="176" y="10"/>
                    </a:lnTo>
                    <a:lnTo>
                      <a:pt x="102" y="16"/>
                    </a:lnTo>
                    <a:lnTo>
                      <a:pt x="46" y="24"/>
                    </a:lnTo>
                    <a:lnTo>
                      <a:pt x="26" y="28"/>
                    </a:lnTo>
                    <a:lnTo>
                      <a:pt x="12" y="32"/>
                    </a:lnTo>
                    <a:lnTo>
                      <a:pt x="2" y="36"/>
                    </a:lnTo>
                    <a:lnTo>
                      <a:pt x="0" y="38"/>
                    </a:lnTo>
                    <a:lnTo>
                      <a:pt x="0" y="40"/>
                    </a:lnTo>
                    <a:lnTo>
                      <a:pt x="0" y="42"/>
                    </a:lnTo>
                    <a:lnTo>
                      <a:pt x="2" y="44"/>
                    </a:lnTo>
                    <a:lnTo>
                      <a:pt x="12" y="48"/>
                    </a:lnTo>
                    <a:lnTo>
                      <a:pt x="26" y="50"/>
                    </a:lnTo>
                    <a:lnTo>
                      <a:pt x="46" y="54"/>
                    </a:lnTo>
                    <a:lnTo>
                      <a:pt x="102" y="62"/>
                    </a:lnTo>
                    <a:lnTo>
                      <a:pt x="176" y="68"/>
                    </a:lnTo>
                    <a:lnTo>
                      <a:pt x="264" y="72"/>
                    </a:lnTo>
                    <a:lnTo>
                      <a:pt x="366" y="76"/>
                    </a:lnTo>
                    <a:lnTo>
                      <a:pt x="478" y="78"/>
                    </a:lnTo>
                    <a:lnTo>
                      <a:pt x="600" y="80"/>
                    </a:lnTo>
                    <a:lnTo>
                      <a:pt x="722" y="78"/>
                    </a:lnTo>
                    <a:lnTo>
                      <a:pt x="836" y="76"/>
                    </a:lnTo>
                    <a:lnTo>
                      <a:pt x="940" y="72"/>
                    </a:lnTo>
                    <a:lnTo>
                      <a:pt x="1028" y="68"/>
                    </a:lnTo>
                    <a:lnTo>
                      <a:pt x="1102" y="62"/>
                    </a:lnTo>
                    <a:lnTo>
                      <a:pt x="1158" y="54"/>
                    </a:lnTo>
                    <a:lnTo>
                      <a:pt x="1178" y="50"/>
                    </a:lnTo>
                    <a:lnTo>
                      <a:pt x="1192" y="48"/>
                    </a:lnTo>
                    <a:lnTo>
                      <a:pt x="1202" y="44"/>
                    </a:lnTo>
                    <a:lnTo>
                      <a:pt x="1204" y="42"/>
                    </a:lnTo>
                    <a:lnTo>
                      <a:pt x="1204" y="40"/>
                    </a:lnTo>
                    <a:lnTo>
                      <a:pt x="1204" y="38"/>
                    </a:lnTo>
                    <a:lnTo>
                      <a:pt x="1202" y="36"/>
                    </a:lnTo>
                    <a:lnTo>
                      <a:pt x="1192" y="32"/>
                    </a:lnTo>
                    <a:lnTo>
                      <a:pt x="1178" y="28"/>
                    </a:lnTo>
                    <a:lnTo>
                      <a:pt x="1158" y="24"/>
                    </a:lnTo>
                    <a:lnTo>
                      <a:pt x="1102" y="16"/>
                    </a:lnTo>
                    <a:lnTo>
                      <a:pt x="1028" y="10"/>
                    </a:lnTo>
                    <a:lnTo>
                      <a:pt x="940" y="6"/>
                    </a:lnTo>
                    <a:lnTo>
                      <a:pt x="836" y="2"/>
                    </a:lnTo>
                    <a:lnTo>
                      <a:pt x="722" y="0"/>
                    </a:lnTo>
                    <a:lnTo>
                      <a:pt x="6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3" name="Freeform 508"/>
              <p:cNvSpPr>
                <a:spLocks noEditPoints="1" noChangeArrowheads="1"/>
              </p:cNvSpPr>
              <p:nvPr/>
            </p:nvSpPr>
            <p:spPr bwMode="auto">
              <a:xfrm>
                <a:off x="174" y="12"/>
                <a:ext cx="1196" cy="78"/>
              </a:xfrm>
              <a:custGeom>
                <a:avLst/>
                <a:gdLst>
                  <a:gd name="T0" fmla="*/ 596 w 1196"/>
                  <a:gd name="T1" fmla="*/ 78 h 78"/>
                  <a:gd name="T2" fmla="*/ 366 w 1196"/>
                  <a:gd name="T3" fmla="*/ 76 h 78"/>
                  <a:gd name="T4" fmla="*/ 178 w 1196"/>
                  <a:gd name="T5" fmla="*/ 66 h 78"/>
                  <a:gd name="T6" fmla="*/ 52 w 1196"/>
                  <a:gd name="T7" fmla="*/ 54 h 78"/>
                  <a:gd name="T8" fmla="*/ 18 w 1196"/>
                  <a:gd name="T9" fmla="*/ 48 h 78"/>
                  <a:gd name="T10" fmla="*/ 6 w 1196"/>
                  <a:gd name="T11" fmla="*/ 40 h 78"/>
                  <a:gd name="T12" fmla="*/ 6 w 1196"/>
                  <a:gd name="T13" fmla="*/ 38 h 78"/>
                  <a:gd name="T14" fmla="*/ 18 w 1196"/>
                  <a:gd name="T15" fmla="*/ 32 h 78"/>
                  <a:gd name="T16" fmla="*/ 52 w 1196"/>
                  <a:gd name="T17" fmla="*/ 24 h 78"/>
                  <a:gd name="T18" fmla="*/ 178 w 1196"/>
                  <a:gd name="T19" fmla="*/ 12 h 78"/>
                  <a:gd name="T20" fmla="*/ 366 w 1196"/>
                  <a:gd name="T21" fmla="*/ 4 h 78"/>
                  <a:gd name="T22" fmla="*/ 596 w 1196"/>
                  <a:gd name="T23" fmla="*/ 0 h 78"/>
                  <a:gd name="T24" fmla="*/ 716 w 1196"/>
                  <a:gd name="T25" fmla="*/ 0 h 78"/>
                  <a:gd name="T26" fmla="*/ 930 w 1196"/>
                  <a:gd name="T27" fmla="*/ 6 h 78"/>
                  <a:gd name="T28" fmla="*/ 1090 w 1196"/>
                  <a:gd name="T29" fmla="*/ 18 h 78"/>
                  <a:gd name="T30" fmla="*/ 1164 w 1196"/>
                  <a:gd name="T31" fmla="*/ 28 h 78"/>
                  <a:gd name="T32" fmla="*/ 1188 w 1196"/>
                  <a:gd name="T33" fmla="*/ 36 h 78"/>
                  <a:gd name="T34" fmla="*/ 1190 w 1196"/>
                  <a:gd name="T35" fmla="*/ 40 h 78"/>
                  <a:gd name="T36" fmla="*/ 1188 w 1196"/>
                  <a:gd name="T37" fmla="*/ 44 h 78"/>
                  <a:gd name="T38" fmla="*/ 1164 w 1196"/>
                  <a:gd name="T39" fmla="*/ 50 h 78"/>
                  <a:gd name="T40" fmla="*/ 1090 w 1196"/>
                  <a:gd name="T41" fmla="*/ 60 h 78"/>
                  <a:gd name="T42" fmla="*/ 930 w 1196"/>
                  <a:gd name="T43" fmla="*/ 72 h 78"/>
                  <a:gd name="T44" fmla="*/ 716 w 1196"/>
                  <a:gd name="T45" fmla="*/ 78 h 78"/>
                  <a:gd name="T46" fmla="*/ 596 w 1196"/>
                  <a:gd name="T47" fmla="*/ 0 h 78"/>
                  <a:gd name="T48" fmla="*/ 476 w 1196"/>
                  <a:gd name="T49" fmla="*/ 0 h 78"/>
                  <a:gd name="T50" fmla="*/ 262 w 1196"/>
                  <a:gd name="T51" fmla="*/ 6 h 78"/>
                  <a:gd name="T52" fmla="*/ 102 w 1196"/>
                  <a:gd name="T53" fmla="*/ 18 h 78"/>
                  <a:gd name="T54" fmla="*/ 28 w 1196"/>
                  <a:gd name="T55" fmla="*/ 28 h 78"/>
                  <a:gd name="T56" fmla="*/ 4 w 1196"/>
                  <a:gd name="T57" fmla="*/ 36 h 78"/>
                  <a:gd name="T58" fmla="*/ 0 w 1196"/>
                  <a:gd name="T59" fmla="*/ 40 h 78"/>
                  <a:gd name="T60" fmla="*/ 2 w 1196"/>
                  <a:gd name="T61" fmla="*/ 42 h 78"/>
                  <a:gd name="T62" fmla="*/ 12 w 1196"/>
                  <a:gd name="T63" fmla="*/ 48 h 78"/>
                  <a:gd name="T64" fmla="*/ 48 w 1196"/>
                  <a:gd name="T65" fmla="*/ 54 h 78"/>
                  <a:gd name="T66" fmla="*/ 174 w 1196"/>
                  <a:gd name="T67" fmla="*/ 66 h 78"/>
                  <a:gd name="T68" fmla="*/ 364 w 1196"/>
                  <a:gd name="T69" fmla="*/ 76 h 78"/>
                  <a:gd name="T70" fmla="*/ 596 w 1196"/>
                  <a:gd name="T71" fmla="*/ 78 h 78"/>
                  <a:gd name="T72" fmla="*/ 718 w 1196"/>
                  <a:gd name="T73" fmla="*/ 78 h 78"/>
                  <a:gd name="T74" fmla="*/ 932 w 1196"/>
                  <a:gd name="T75" fmla="*/ 72 h 78"/>
                  <a:gd name="T76" fmla="*/ 1094 w 1196"/>
                  <a:gd name="T77" fmla="*/ 62 h 78"/>
                  <a:gd name="T78" fmla="*/ 1168 w 1196"/>
                  <a:gd name="T79" fmla="*/ 50 h 78"/>
                  <a:gd name="T80" fmla="*/ 1192 w 1196"/>
                  <a:gd name="T81" fmla="*/ 44 h 78"/>
                  <a:gd name="T82" fmla="*/ 1196 w 1196"/>
                  <a:gd name="T83" fmla="*/ 40 h 78"/>
                  <a:gd name="T84" fmla="*/ 1194 w 1196"/>
                  <a:gd name="T85" fmla="*/ 38 h 78"/>
                  <a:gd name="T86" fmla="*/ 1184 w 1196"/>
                  <a:gd name="T87" fmla="*/ 32 h 78"/>
                  <a:gd name="T88" fmla="*/ 1148 w 1196"/>
                  <a:gd name="T89" fmla="*/ 24 h 78"/>
                  <a:gd name="T90" fmla="*/ 1022 w 1196"/>
                  <a:gd name="T91" fmla="*/ 12 h 78"/>
                  <a:gd name="T92" fmla="*/ 830 w 1196"/>
                  <a:gd name="T93" fmla="*/ 2 h 78"/>
                  <a:gd name="T94" fmla="*/ 596 w 1196"/>
                  <a:gd name="T9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6" h="78">
                    <a:moveTo>
                      <a:pt x="596" y="78"/>
                    </a:moveTo>
                    <a:lnTo>
                      <a:pt x="596" y="78"/>
                    </a:lnTo>
                    <a:lnTo>
                      <a:pt x="476" y="78"/>
                    </a:lnTo>
                    <a:lnTo>
                      <a:pt x="366" y="76"/>
                    </a:lnTo>
                    <a:lnTo>
                      <a:pt x="266" y="72"/>
                    </a:lnTo>
                    <a:lnTo>
                      <a:pt x="178" y="66"/>
                    </a:lnTo>
                    <a:lnTo>
                      <a:pt x="106" y="60"/>
                    </a:lnTo>
                    <a:lnTo>
                      <a:pt x="52" y="54"/>
                    </a:lnTo>
                    <a:lnTo>
                      <a:pt x="32" y="50"/>
                    </a:lnTo>
                    <a:lnTo>
                      <a:pt x="18" y="48"/>
                    </a:lnTo>
                    <a:lnTo>
                      <a:pt x="8" y="44"/>
                    </a:lnTo>
                    <a:lnTo>
                      <a:pt x="6" y="40"/>
                    </a:lnTo>
                    <a:lnTo>
                      <a:pt x="6" y="38"/>
                    </a:lnTo>
                    <a:lnTo>
                      <a:pt x="8" y="36"/>
                    </a:lnTo>
                    <a:lnTo>
                      <a:pt x="18" y="32"/>
                    </a:lnTo>
                    <a:lnTo>
                      <a:pt x="32" y="28"/>
                    </a:lnTo>
                    <a:lnTo>
                      <a:pt x="52" y="24"/>
                    </a:lnTo>
                    <a:lnTo>
                      <a:pt x="106" y="18"/>
                    </a:lnTo>
                    <a:lnTo>
                      <a:pt x="178" y="12"/>
                    </a:lnTo>
                    <a:lnTo>
                      <a:pt x="266" y="6"/>
                    </a:lnTo>
                    <a:lnTo>
                      <a:pt x="366" y="4"/>
                    </a:lnTo>
                    <a:lnTo>
                      <a:pt x="476" y="0"/>
                    </a:lnTo>
                    <a:lnTo>
                      <a:pt x="596" y="0"/>
                    </a:lnTo>
                    <a:lnTo>
                      <a:pt x="716" y="0"/>
                    </a:lnTo>
                    <a:lnTo>
                      <a:pt x="828" y="4"/>
                    </a:lnTo>
                    <a:lnTo>
                      <a:pt x="930" y="6"/>
                    </a:lnTo>
                    <a:lnTo>
                      <a:pt x="1018" y="12"/>
                    </a:lnTo>
                    <a:lnTo>
                      <a:pt x="1090" y="18"/>
                    </a:lnTo>
                    <a:lnTo>
                      <a:pt x="1144" y="24"/>
                    </a:lnTo>
                    <a:lnTo>
                      <a:pt x="1164" y="28"/>
                    </a:lnTo>
                    <a:lnTo>
                      <a:pt x="1178" y="32"/>
                    </a:lnTo>
                    <a:lnTo>
                      <a:pt x="1188" y="36"/>
                    </a:lnTo>
                    <a:lnTo>
                      <a:pt x="1190" y="38"/>
                    </a:lnTo>
                    <a:lnTo>
                      <a:pt x="1190" y="40"/>
                    </a:lnTo>
                    <a:lnTo>
                      <a:pt x="1188" y="44"/>
                    </a:lnTo>
                    <a:lnTo>
                      <a:pt x="1178" y="48"/>
                    </a:lnTo>
                    <a:lnTo>
                      <a:pt x="1164" y="50"/>
                    </a:lnTo>
                    <a:lnTo>
                      <a:pt x="1144" y="54"/>
                    </a:lnTo>
                    <a:lnTo>
                      <a:pt x="1090" y="60"/>
                    </a:lnTo>
                    <a:lnTo>
                      <a:pt x="1018" y="66"/>
                    </a:lnTo>
                    <a:lnTo>
                      <a:pt x="930" y="72"/>
                    </a:lnTo>
                    <a:lnTo>
                      <a:pt x="828" y="76"/>
                    </a:lnTo>
                    <a:lnTo>
                      <a:pt x="716" y="78"/>
                    </a:lnTo>
                    <a:lnTo>
                      <a:pt x="596" y="78"/>
                    </a:lnTo>
                    <a:close/>
                    <a:moveTo>
                      <a:pt x="596" y="0"/>
                    </a:moveTo>
                    <a:lnTo>
                      <a:pt x="596" y="0"/>
                    </a:lnTo>
                    <a:lnTo>
                      <a:pt x="476" y="0"/>
                    </a:lnTo>
                    <a:lnTo>
                      <a:pt x="364" y="2"/>
                    </a:lnTo>
                    <a:lnTo>
                      <a:pt x="262" y="6"/>
                    </a:lnTo>
                    <a:lnTo>
                      <a:pt x="174" y="12"/>
                    </a:lnTo>
                    <a:lnTo>
                      <a:pt x="102" y="18"/>
                    </a:lnTo>
                    <a:lnTo>
                      <a:pt x="48" y="24"/>
                    </a:lnTo>
                    <a:lnTo>
                      <a:pt x="28" y="28"/>
                    </a:lnTo>
                    <a:lnTo>
                      <a:pt x="12" y="32"/>
                    </a:lnTo>
                    <a:lnTo>
                      <a:pt x="4" y="36"/>
                    </a:lnTo>
                    <a:lnTo>
                      <a:pt x="2" y="38"/>
                    </a:lnTo>
                    <a:lnTo>
                      <a:pt x="0" y="40"/>
                    </a:lnTo>
                    <a:lnTo>
                      <a:pt x="2" y="42"/>
                    </a:lnTo>
                    <a:lnTo>
                      <a:pt x="4" y="44"/>
                    </a:lnTo>
                    <a:lnTo>
                      <a:pt x="12" y="48"/>
                    </a:lnTo>
                    <a:lnTo>
                      <a:pt x="28" y="50"/>
                    </a:lnTo>
                    <a:lnTo>
                      <a:pt x="48" y="54"/>
                    </a:lnTo>
                    <a:lnTo>
                      <a:pt x="102" y="62"/>
                    </a:lnTo>
                    <a:lnTo>
                      <a:pt x="174" y="66"/>
                    </a:lnTo>
                    <a:lnTo>
                      <a:pt x="262" y="72"/>
                    </a:lnTo>
                    <a:lnTo>
                      <a:pt x="364" y="76"/>
                    </a:lnTo>
                    <a:lnTo>
                      <a:pt x="476" y="78"/>
                    </a:lnTo>
                    <a:lnTo>
                      <a:pt x="596" y="78"/>
                    </a:lnTo>
                    <a:lnTo>
                      <a:pt x="718" y="78"/>
                    </a:lnTo>
                    <a:lnTo>
                      <a:pt x="830" y="76"/>
                    </a:lnTo>
                    <a:lnTo>
                      <a:pt x="932" y="72"/>
                    </a:lnTo>
                    <a:lnTo>
                      <a:pt x="1022" y="66"/>
                    </a:lnTo>
                    <a:lnTo>
                      <a:pt x="1094" y="62"/>
                    </a:lnTo>
                    <a:lnTo>
                      <a:pt x="1148" y="54"/>
                    </a:lnTo>
                    <a:lnTo>
                      <a:pt x="1168" y="50"/>
                    </a:lnTo>
                    <a:lnTo>
                      <a:pt x="1184" y="48"/>
                    </a:lnTo>
                    <a:lnTo>
                      <a:pt x="1192" y="44"/>
                    </a:lnTo>
                    <a:lnTo>
                      <a:pt x="1194" y="42"/>
                    </a:lnTo>
                    <a:lnTo>
                      <a:pt x="1196" y="40"/>
                    </a:lnTo>
                    <a:lnTo>
                      <a:pt x="1194" y="38"/>
                    </a:lnTo>
                    <a:lnTo>
                      <a:pt x="1192" y="36"/>
                    </a:lnTo>
                    <a:lnTo>
                      <a:pt x="1184" y="32"/>
                    </a:lnTo>
                    <a:lnTo>
                      <a:pt x="1168" y="28"/>
                    </a:lnTo>
                    <a:lnTo>
                      <a:pt x="1148" y="24"/>
                    </a:lnTo>
                    <a:lnTo>
                      <a:pt x="1094" y="18"/>
                    </a:lnTo>
                    <a:lnTo>
                      <a:pt x="1022" y="12"/>
                    </a:lnTo>
                    <a:lnTo>
                      <a:pt x="932" y="6"/>
                    </a:lnTo>
                    <a:lnTo>
                      <a:pt x="830" y="2"/>
                    </a:lnTo>
                    <a:lnTo>
                      <a:pt x="718" y="0"/>
                    </a:lnTo>
                    <a:lnTo>
                      <a:pt x="596" y="0"/>
                    </a:lnTo>
                    <a:close/>
                  </a:path>
                </a:pathLst>
              </a:custGeom>
              <a:solidFill>
                <a:srgbClr val="B1AB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4" name="Freeform 509"/>
              <p:cNvSpPr>
                <a:spLocks noChangeArrowheads="1"/>
              </p:cNvSpPr>
              <p:nvPr/>
            </p:nvSpPr>
            <p:spPr bwMode="auto">
              <a:xfrm>
                <a:off x="180" y="12"/>
                <a:ext cx="1184" cy="78"/>
              </a:xfrm>
              <a:custGeom>
                <a:avLst/>
                <a:gdLst>
                  <a:gd name="T0" fmla="*/ 590 w 1184"/>
                  <a:gd name="T1" fmla="*/ 78 h 78"/>
                  <a:gd name="T2" fmla="*/ 590 w 1184"/>
                  <a:gd name="T3" fmla="*/ 78 h 78"/>
                  <a:gd name="T4" fmla="*/ 470 w 1184"/>
                  <a:gd name="T5" fmla="*/ 78 h 78"/>
                  <a:gd name="T6" fmla="*/ 360 w 1184"/>
                  <a:gd name="T7" fmla="*/ 76 h 78"/>
                  <a:gd name="T8" fmla="*/ 260 w 1184"/>
                  <a:gd name="T9" fmla="*/ 72 h 78"/>
                  <a:gd name="T10" fmla="*/ 172 w 1184"/>
                  <a:gd name="T11" fmla="*/ 66 h 78"/>
                  <a:gd name="T12" fmla="*/ 100 w 1184"/>
                  <a:gd name="T13" fmla="*/ 60 h 78"/>
                  <a:gd name="T14" fmla="*/ 46 w 1184"/>
                  <a:gd name="T15" fmla="*/ 54 h 78"/>
                  <a:gd name="T16" fmla="*/ 26 w 1184"/>
                  <a:gd name="T17" fmla="*/ 50 h 78"/>
                  <a:gd name="T18" fmla="*/ 12 w 1184"/>
                  <a:gd name="T19" fmla="*/ 48 h 78"/>
                  <a:gd name="T20" fmla="*/ 2 w 1184"/>
                  <a:gd name="T21" fmla="*/ 44 h 78"/>
                  <a:gd name="T22" fmla="*/ 0 w 1184"/>
                  <a:gd name="T23" fmla="*/ 40 h 78"/>
                  <a:gd name="T24" fmla="*/ 0 w 1184"/>
                  <a:gd name="T25" fmla="*/ 40 h 78"/>
                  <a:gd name="T26" fmla="*/ 0 w 1184"/>
                  <a:gd name="T27" fmla="*/ 38 h 78"/>
                  <a:gd name="T28" fmla="*/ 2 w 1184"/>
                  <a:gd name="T29" fmla="*/ 36 h 78"/>
                  <a:gd name="T30" fmla="*/ 12 w 1184"/>
                  <a:gd name="T31" fmla="*/ 32 h 78"/>
                  <a:gd name="T32" fmla="*/ 26 w 1184"/>
                  <a:gd name="T33" fmla="*/ 28 h 78"/>
                  <a:gd name="T34" fmla="*/ 46 w 1184"/>
                  <a:gd name="T35" fmla="*/ 24 h 78"/>
                  <a:gd name="T36" fmla="*/ 100 w 1184"/>
                  <a:gd name="T37" fmla="*/ 18 h 78"/>
                  <a:gd name="T38" fmla="*/ 172 w 1184"/>
                  <a:gd name="T39" fmla="*/ 12 h 78"/>
                  <a:gd name="T40" fmla="*/ 260 w 1184"/>
                  <a:gd name="T41" fmla="*/ 6 h 78"/>
                  <a:gd name="T42" fmla="*/ 360 w 1184"/>
                  <a:gd name="T43" fmla="*/ 4 h 78"/>
                  <a:gd name="T44" fmla="*/ 470 w 1184"/>
                  <a:gd name="T45" fmla="*/ 0 h 78"/>
                  <a:gd name="T46" fmla="*/ 590 w 1184"/>
                  <a:gd name="T47" fmla="*/ 0 h 78"/>
                  <a:gd name="T48" fmla="*/ 590 w 1184"/>
                  <a:gd name="T49" fmla="*/ 0 h 78"/>
                  <a:gd name="T50" fmla="*/ 710 w 1184"/>
                  <a:gd name="T51" fmla="*/ 0 h 78"/>
                  <a:gd name="T52" fmla="*/ 822 w 1184"/>
                  <a:gd name="T53" fmla="*/ 4 h 78"/>
                  <a:gd name="T54" fmla="*/ 924 w 1184"/>
                  <a:gd name="T55" fmla="*/ 6 h 78"/>
                  <a:gd name="T56" fmla="*/ 1012 w 1184"/>
                  <a:gd name="T57" fmla="*/ 12 h 78"/>
                  <a:gd name="T58" fmla="*/ 1084 w 1184"/>
                  <a:gd name="T59" fmla="*/ 18 h 78"/>
                  <a:gd name="T60" fmla="*/ 1138 w 1184"/>
                  <a:gd name="T61" fmla="*/ 24 h 78"/>
                  <a:gd name="T62" fmla="*/ 1158 w 1184"/>
                  <a:gd name="T63" fmla="*/ 28 h 78"/>
                  <a:gd name="T64" fmla="*/ 1172 w 1184"/>
                  <a:gd name="T65" fmla="*/ 32 h 78"/>
                  <a:gd name="T66" fmla="*/ 1182 w 1184"/>
                  <a:gd name="T67" fmla="*/ 36 h 78"/>
                  <a:gd name="T68" fmla="*/ 1184 w 1184"/>
                  <a:gd name="T69" fmla="*/ 38 h 78"/>
                  <a:gd name="T70" fmla="*/ 1184 w 1184"/>
                  <a:gd name="T71" fmla="*/ 40 h 78"/>
                  <a:gd name="T72" fmla="*/ 1184 w 1184"/>
                  <a:gd name="T73" fmla="*/ 40 h 78"/>
                  <a:gd name="T74" fmla="*/ 1182 w 1184"/>
                  <a:gd name="T75" fmla="*/ 44 h 78"/>
                  <a:gd name="T76" fmla="*/ 1172 w 1184"/>
                  <a:gd name="T77" fmla="*/ 48 h 78"/>
                  <a:gd name="T78" fmla="*/ 1158 w 1184"/>
                  <a:gd name="T79" fmla="*/ 50 h 78"/>
                  <a:gd name="T80" fmla="*/ 1138 w 1184"/>
                  <a:gd name="T81" fmla="*/ 54 h 78"/>
                  <a:gd name="T82" fmla="*/ 1084 w 1184"/>
                  <a:gd name="T83" fmla="*/ 60 h 78"/>
                  <a:gd name="T84" fmla="*/ 1012 w 1184"/>
                  <a:gd name="T85" fmla="*/ 66 h 78"/>
                  <a:gd name="T86" fmla="*/ 924 w 1184"/>
                  <a:gd name="T87" fmla="*/ 72 h 78"/>
                  <a:gd name="T88" fmla="*/ 822 w 1184"/>
                  <a:gd name="T89" fmla="*/ 76 h 78"/>
                  <a:gd name="T90" fmla="*/ 710 w 1184"/>
                  <a:gd name="T91" fmla="*/ 78 h 78"/>
                  <a:gd name="T92" fmla="*/ 590 w 1184"/>
                  <a:gd name="T9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4" h="78">
                    <a:moveTo>
                      <a:pt x="590" y="78"/>
                    </a:moveTo>
                    <a:lnTo>
                      <a:pt x="590" y="78"/>
                    </a:lnTo>
                    <a:lnTo>
                      <a:pt x="470" y="78"/>
                    </a:lnTo>
                    <a:lnTo>
                      <a:pt x="360" y="76"/>
                    </a:lnTo>
                    <a:lnTo>
                      <a:pt x="260" y="72"/>
                    </a:lnTo>
                    <a:lnTo>
                      <a:pt x="172" y="66"/>
                    </a:lnTo>
                    <a:lnTo>
                      <a:pt x="100" y="60"/>
                    </a:lnTo>
                    <a:lnTo>
                      <a:pt x="46" y="54"/>
                    </a:lnTo>
                    <a:lnTo>
                      <a:pt x="26" y="50"/>
                    </a:lnTo>
                    <a:lnTo>
                      <a:pt x="12" y="48"/>
                    </a:lnTo>
                    <a:lnTo>
                      <a:pt x="2" y="44"/>
                    </a:lnTo>
                    <a:lnTo>
                      <a:pt x="0" y="40"/>
                    </a:lnTo>
                    <a:lnTo>
                      <a:pt x="0" y="38"/>
                    </a:lnTo>
                    <a:lnTo>
                      <a:pt x="2" y="36"/>
                    </a:lnTo>
                    <a:lnTo>
                      <a:pt x="12" y="32"/>
                    </a:lnTo>
                    <a:lnTo>
                      <a:pt x="26" y="28"/>
                    </a:lnTo>
                    <a:lnTo>
                      <a:pt x="46" y="24"/>
                    </a:lnTo>
                    <a:lnTo>
                      <a:pt x="100" y="18"/>
                    </a:lnTo>
                    <a:lnTo>
                      <a:pt x="172" y="12"/>
                    </a:lnTo>
                    <a:lnTo>
                      <a:pt x="260" y="6"/>
                    </a:lnTo>
                    <a:lnTo>
                      <a:pt x="360" y="4"/>
                    </a:lnTo>
                    <a:lnTo>
                      <a:pt x="470" y="0"/>
                    </a:lnTo>
                    <a:lnTo>
                      <a:pt x="590" y="0"/>
                    </a:lnTo>
                    <a:lnTo>
                      <a:pt x="710" y="0"/>
                    </a:lnTo>
                    <a:lnTo>
                      <a:pt x="822" y="4"/>
                    </a:lnTo>
                    <a:lnTo>
                      <a:pt x="924" y="6"/>
                    </a:lnTo>
                    <a:lnTo>
                      <a:pt x="1012" y="12"/>
                    </a:lnTo>
                    <a:lnTo>
                      <a:pt x="1084" y="18"/>
                    </a:lnTo>
                    <a:lnTo>
                      <a:pt x="1138" y="24"/>
                    </a:lnTo>
                    <a:lnTo>
                      <a:pt x="1158" y="28"/>
                    </a:lnTo>
                    <a:lnTo>
                      <a:pt x="1172" y="32"/>
                    </a:lnTo>
                    <a:lnTo>
                      <a:pt x="1182" y="36"/>
                    </a:lnTo>
                    <a:lnTo>
                      <a:pt x="1184" y="38"/>
                    </a:lnTo>
                    <a:lnTo>
                      <a:pt x="1184" y="40"/>
                    </a:lnTo>
                    <a:lnTo>
                      <a:pt x="1182" y="44"/>
                    </a:lnTo>
                    <a:lnTo>
                      <a:pt x="1172" y="48"/>
                    </a:lnTo>
                    <a:lnTo>
                      <a:pt x="1158" y="50"/>
                    </a:lnTo>
                    <a:lnTo>
                      <a:pt x="1138" y="54"/>
                    </a:lnTo>
                    <a:lnTo>
                      <a:pt x="1084" y="60"/>
                    </a:lnTo>
                    <a:lnTo>
                      <a:pt x="1012" y="66"/>
                    </a:lnTo>
                    <a:lnTo>
                      <a:pt x="924" y="72"/>
                    </a:lnTo>
                    <a:lnTo>
                      <a:pt x="822" y="76"/>
                    </a:lnTo>
                    <a:lnTo>
                      <a:pt x="710" y="78"/>
                    </a:lnTo>
                    <a:lnTo>
                      <a:pt x="59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5" name="Freeform 510"/>
              <p:cNvSpPr>
                <a:spLocks noChangeArrowheads="1"/>
              </p:cNvSpPr>
              <p:nvPr/>
            </p:nvSpPr>
            <p:spPr bwMode="auto">
              <a:xfrm>
                <a:off x="174" y="12"/>
                <a:ext cx="1196" cy="78"/>
              </a:xfrm>
              <a:custGeom>
                <a:avLst/>
                <a:gdLst>
                  <a:gd name="T0" fmla="*/ 596 w 1196"/>
                  <a:gd name="T1" fmla="*/ 0 h 78"/>
                  <a:gd name="T2" fmla="*/ 596 w 1196"/>
                  <a:gd name="T3" fmla="*/ 0 h 78"/>
                  <a:gd name="T4" fmla="*/ 476 w 1196"/>
                  <a:gd name="T5" fmla="*/ 0 h 78"/>
                  <a:gd name="T6" fmla="*/ 364 w 1196"/>
                  <a:gd name="T7" fmla="*/ 2 h 78"/>
                  <a:gd name="T8" fmla="*/ 262 w 1196"/>
                  <a:gd name="T9" fmla="*/ 6 h 78"/>
                  <a:gd name="T10" fmla="*/ 174 w 1196"/>
                  <a:gd name="T11" fmla="*/ 12 h 78"/>
                  <a:gd name="T12" fmla="*/ 102 w 1196"/>
                  <a:gd name="T13" fmla="*/ 18 h 78"/>
                  <a:gd name="T14" fmla="*/ 48 w 1196"/>
                  <a:gd name="T15" fmla="*/ 24 h 78"/>
                  <a:gd name="T16" fmla="*/ 28 w 1196"/>
                  <a:gd name="T17" fmla="*/ 28 h 78"/>
                  <a:gd name="T18" fmla="*/ 12 w 1196"/>
                  <a:gd name="T19" fmla="*/ 32 h 78"/>
                  <a:gd name="T20" fmla="*/ 4 w 1196"/>
                  <a:gd name="T21" fmla="*/ 36 h 78"/>
                  <a:gd name="T22" fmla="*/ 2 w 1196"/>
                  <a:gd name="T23" fmla="*/ 38 h 78"/>
                  <a:gd name="T24" fmla="*/ 0 w 1196"/>
                  <a:gd name="T25" fmla="*/ 40 h 78"/>
                  <a:gd name="T26" fmla="*/ 0 w 1196"/>
                  <a:gd name="T27" fmla="*/ 40 h 78"/>
                  <a:gd name="T28" fmla="*/ 2 w 1196"/>
                  <a:gd name="T29" fmla="*/ 42 h 78"/>
                  <a:gd name="T30" fmla="*/ 4 w 1196"/>
                  <a:gd name="T31" fmla="*/ 44 h 78"/>
                  <a:gd name="T32" fmla="*/ 12 w 1196"/>
                  <a:gd name="T33" fmla="*/ 48 h 78"/>
                  <a:gd name="T34" fmla="*/ 28 w 1196"/>
                  <a:gd name="T35" fmla="*/ 50 h 78"/>
                  <a:gd name="T36" fmla="*/ 48 w 1196"/>
                  <a:gd name="T37" fmla="*/ 54 h 78"/>
                  <a:gd name="T38" fmla="*/ 102 w 1196"/>
                  <a:gd name="T39" fmla="*/ 62 h 78"/>
                  <a:gd name="T40" fmla="*/ 174 w 1196"/>
                  <a:gd name="T41" fmla="*/ 66 h 78"/>
                  <a:gd name="T42" fmla="*/ 262 w 1196"/>
                  <a:gd name="T43" fmla="*/ 72 h 78"/>
                  <a:gd name="T44" fmla="*/ 364 w 1196"/>
                  <a:gd name="T45" fmla="*/ 76 h 78"/>
                  <a:gd name="T46" fmla="*/ 476 w 1196"/>
                  <a:gd name="T47" fmla="*/ 78 h 78"/>
                  <a:gd name="T48" fmla="*/ 596 w 1196"/>
                  <a:gd name="T49" fmla="*/ 78 h 78"/>
                  <a:gd name="T50" fmla="*/ 596 w 1196"/>
                  <a:gd name="T51" fmla="*/ 78 h 78"/>
                  <a:gd name="T52" fmla="*/ 718 w 1196"/>
                  <a:gd name="T53" fmla="*/ 78 h 78"/>
                  <a:gd name="T54" fmla="*/ 830 w 1196"/>
                  <a:gd name="T55" fmla="*/ 76 h 78"/>
                  <a:gd name="T56" fmla="*/ 932 w 1196"/>
                  <a:gd name="T57" fmla="*/ 72 h 78"/>
                  <a:gd name="T58" fmla="*/ 1022 w 1196"/>
                  <a:gd name="T59" fmla="*/ 66 h 78"/>
                  <a:gd name="T60" fmla="*/ 1094 w 1196"/>
                  <a:gd name="T61" fmla="*/ 62 h 78"/>
                  <a:gd name="T62" fmla="*/ 1148 w 1196"/>
                  <a:gd name="T63" fmla="*/ 54 h 78"/>
                  <a:gd name="T64" fmla="*/ 1168 w 1196"/>
                  <a:gd name="T65" fmla="*/ 50 h 78"/>
                  <a:gd name="T66" fmla="*/ 1184 w 1196"/>
                  <a:gd name="T67" fmla="*/ 48 h 78"/>
                  <a:gd name="T68" fmla="*/ 1192 w 1196"/>
                  <a:gd name="T69" fmla="*/ 44 h 78"/>
                  <a:gd name="T70" fmla="*/ 1194 w 1196"/>
                  <a:gd name="T71" fmla="*/ 42 h 78"/>
                  <a:gd name="T72" fmla="*/ 1196 w 1196"/>
                  <a:gd name="T73" fmla="*/ 40 h 78"/>
                  <a:gd name="T74" fmla="*/ 1196 w 1196"/>
                  <a:gd name="T75" fmla="*/ 40 h 78"/>
                  <a:gd name="T76" fmla="*/ 1194 w 1196"/>
                  <a:gd name="T77" fmla="*/ 38 h 78"/>
                  <a:gd name="T78" fmla="*/ 1192 w 1196"/>
                  <a:gd name="T79" fmla="*/ 36 h 78"/>
                  <a:gd name="T80" fmla="*/ 1184 w 1196"/>
                  <a:gd name="T81" fmla="*/ 32 h 78"/>
                  <a:gd name="T82" fmla="*/ 1168 w 1196"/>
                  <a:gd name="T83" fmla="*/ 28 h 78"/>
                  <a:gd name="T84" fmla="*/ 1148 w 1196"/>
                  <a:gd name="T85" fmla="*/ 24 h 78"/>
                  <a:gd name="T86" fmla="*/ 1094 w 1196"/>
                  <a:gd name="T87" fmla="*/ 18 h 78"/>
                  <a:gd name="T88" fmla="*/ 1022 w 1196"/>
                  <a:gd name="T89" fmla="*/ 12 h 78"/>
                  <a:gd name="T90" fmla="*/ 932 w 1196"/>
                  <a:gd name="T91" fmla="*/ 6 h 78"/>
                  <a:gd name="T92" fmla="*/ 830 w 1196"/>
                  <a:gd name="T93" fmla="*/ 2 h 78"/>
                  <a:gd name="T94" fmla="*/ 718 w 1196"/>
                  <a:gd name="T95" fmla="*/ 0 h 78"/>
                  <a:gd name="T96" fmla="*/ 596 w 1196"/>
                  <a:gd name="T9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6" h="78">
                    <a:moveTo>
                      <a:pt x="596" y="0"/>
                    </a:moveTo>
                    <a:lnTo>
                      <a:pt x="596" y="0"/>
                    </a:lnTo>
                    <a:lnTo>
                      <a:pt x="476" y="0"/>
                    </a:lnTo>
                    <a:lnTo>
                      <a:pt x="364" y="2"/>
                    </a:lnTo>
                    <a:lnTo>
                      <a:pt x="262" y="6"/>
                    </a:lnTo>
                    <a:lnTo>
                      <a:pt x="174" y="12"/>
                    </a:lnTo>
                    <a:lnTo>
                      <a:pt x="102" y="18"/>
                    </a:lnTo>
                    <a:lnTo>
                      <a:pt x="48" y="24"/>
                    </a:lnTo>
                    <a:lnTo>
                      <a:pt x="28" y="28"/>
                    </a:lnTo>
                    <a:lnTo>
                      <a:pt x="12" y="32"/>
                    </a:lnTo>
                    <a:lnTo>
                      <a:pt x="4" y="36"/>
                    </a:lnTo>
                    <a:lnTo>
                      <a:pt x="2" y="38"/>
                    </a:lnTo>
                    <a:lnTo>
                      <a:pt x="0" y="40"/>
                    </a:lnTo>
                    <a:lnTo>
                      <a:pt x="2" y="42"/>
                    </a:lnTo>
                    <a:lnTo>
                      <a:pt x="4" y="44"/>
                    </a:lnTo>
                    <a:lnTo>
                      <a:pt x="12" y="48"/>
                    </a:lnTo>
                    <a:lnTo>
                      <a:pt x="28" y="50"/>
                    </a:lnTo>
                    <a:lnTo>
                      <a:pt x="48" y="54"/>
                    </a:lnTo>
                    <a:lnTo>
                      <a:pt x="102" y="62"/>
                    </a:lnTo>
                    <a:lnTo>
                      <a:pt x="174" y="66"/>
                    </a:lnTo>
                    <a:lnTo>
                      <a:pt x="262" y="72"/>
                    </a:lnTo>
                    <a:lnTo>
                      <a:pt x="364" y="76"/>
                    </a:lnTo>
                    <a:lnTo>
                      <a:pt x="476" y="78"/>
                    </a:lnTo>
                    <a:lnTo>
                      <a:pt x="596" y="78"/>
                    </a:lnTo>
                    <a:lnTo>
                      <a:pt x="718" y="78"/>
                    </a:lnTo>
                    <a:lnTo>
                      <a:pt x="830" y="76"/>
                    </a:lnTo>
                    <a:lnTo>
                      <a:pt x="932" y="72"/>
                    </a:lnTo>
                    <a:lnTo>
                      <a:pt x="1022" y="66"/>
                    </a:lnTo>
                    <a:lnTo>
                      <a:pt x="1094" y="62"/>
                    </a:lnTo>
                    <a:lnTo>
                      <a:pt x="1148" y="54"/>
                    </a:lnTo>
                    <a:lnTo>
                      <a:pt x="1168" y="50"/>
                    </a:lnTo>
                    <a:lnTo>
                      <a:pt x="1184" y="48"/>
                    </a:lnTo>
                    <a:lnTo>
                      <a:pt x="1192" y="44"/>
                    </a:lnTo>
                    <a:lnTo>
                      <a:pt x="1194" y="42"/>
                    </a:lnTo>
                    <a:lnTo>
                      <a:pt x="1196" y="40"/>
                    </a:lnTo>
                    <a:lnTo>
                      <a:pt x="1194" y="38"/>
                    </a:lnTo>
                    <a:lnTo>
                      <a:pt x="1192" y="36"/>
                    </a:lnTo>
                    <a:lnTo>
                      <a:pt x="1184" y="32"/>
                    </a:lnTo>
                    <a:lnTo>
                      <a:pt x="1168" y="28"/>
                    </a:lnTo>
                    <a:lnTo>
                      <a:pt x="1148" y="24"/>
                    </a:lnTo>
                    <a:lnTo>
                      <a:pt x="1094" y="18"/>
                    </a:lnTo>
                    <a:lnTo>
                      <a:pt x="1022" y="12"/>
                    </a:lnTo>
                    <a:lnTo>
                      <a:pt x="932" y="6"/>
                    </a:lnTo>
                    <a:lnTo>
                      <a:pt x="830" y="2"/>
                    </a:lnTo>
                    <a:lnTo>
                      <a:pt x="718" y="0"/>
                    </a:lnTo>
                    <a:lnTo>
                      <a:pt x="5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6" name="Freeform 511"/>
              <p:cNvSpPr>
                <a:spLocks noEditPoints="1" noChangeArrowheads="1"/>
              </p:cNvSpPr>
              <p:nvPr/>
            </p:nvSpPr>
            <p:spPr bwMode="auto">
              <a:xfrm>
                <a:off x="180" y="12"/>
                <a:ext cx="1184" cy="78"/>
              </a:xfrm>
              <a:custGeom>
                <a:avLst/>
                <a:gdLst>
                  <a:gd name="T0" fmla="*/ 590 w 1184"/>
                  <a:gd name="T1" fmla="*/ 78 h 78"/>
                  <a:gd name="T2" fmla="*/ 362 w 1184"/>
                  <a:gd name="T3" fmla="*/ 76 h 78"/>
                  <a:gd name="T4" fmla="*/ 176 w 1184"/>
                  <a:gd name="T5" fmla="*/ 66 h 78"/>
                  <a:gd name="T6" fmla="*/ 50 w 1184"/>
                  <a:gd name="T7" fmla="*/ 54 h 78"/>
                  <a:gd name="T8" fmla="*/ 16 w 1184"/>
                  <a:gd name="T9" fmla="*/ 48 h 78"/>
                  <a:gd name="T10" fmla="*/ 6 w 1184"/>
                  <a:gd name="T11" fmla="*/ 40 h 78"/>
                  <a:gd name="T12" fmla="*/ 6 w 1184"/>
                  <a:gd name="T13" fmla="*/ 38 h 78"/>
                  <a:gd name="T14" fmla="*/ 16 w 1184"/>
                  <a:gd name="T15" fmla="*/ 32 h 78"/>
                  <a:gd name="T16" fmla="*/ 50 w 1184"/>
                  <a:gd name="T17" fmla="*/ 24 h 78"/>
                  <a:gd name="T18" fmla="*/ 176 w 1184"/>
                  <a:gd name="T19" fmla="*/ 12 h 78"/>
                  <a:gd name="T20" fmla="*/ 362 w 1184"/>
                  <a:gd name="T21" fmla="*/ 4 h 78"/>
                  <a:gd name="T22" fmla="*/ 590 w 1184"/>
                  <a:gd name="T23" fmla="*/ 0 h 78"/>
                  <a:gd name="T24" fmla="*/ 710 w 1184"/>
                  <a:gd name="T25" fmla="*/ 2 h 78"/>
                  <a:gd name="T26" fmla="*/ 920 w 1184"/>
                  <a:gd name="T27" fmla="*/ 6 h 78"/>
                  <a:gd name="T28" fmla="*/ 1080 w 1184"/>
                  <a:gd name="T29" fmla="*/ 18 h 78"/>
                  <a:gd name="T30" fmla="*/ 1154 w 1184"/>
                  <a:gd name="T31" fmla="*/ 28 h 78"/>
                  <a:gd name="T32" fmla="*/ 1176 w 1184"/>
                  <a:gd name="T33" fmla="*/ 36 h 78"/>
                  <a:gd name="T34" fmla="*/ 1180 w 1184"/>
                  <a:gd name="T35" fmla="*/ 40 h 78"/>
                  <a:gd name="T36" fmla="*/ 1176 w 1184"/>
                  <a:gd name="T37" fmla="*/ 44 h 78"/>
                  <a:gd name="T38" fmla="*/ 1154 w 1184"/>
                  <a:gd name="T39" fmla="*/ 50 h 78"/>
                  <a:gd name="T40" fmla="*/ 1080 w 1184"/>
                  <a:gd name="T41" fmla="*/ 60 h 78"/>
                  <a:gd name="T42" fmla="*/ 920 w 1184"/>
                  <a:gd name="T43" fmla="*/ 72 h 78"/>
                  <a:gd name="T44" fmla="*/ 710 w 1184"/>
                  <a:gd name="T45" fmla="*/ 78 h 78"/>
                  <a:gd name="T46" fmla="*/ 590 w 1184"/>
                  <a:gd name="T47" fmla="*/ 0 h 78"/>
                  <a:gd name="T48" fmla="*/ 470 w 1184"/>
                  <a:gd name="T49" fmla="*/ 0 h 78"/>
                  <a:gd name="T50" fmla="*/ 260 w 1184"/>
                  <a:gd name="T51" fmla="*/ 6 h 78"/>
                  <a:gd name="T52" fmla="*/ 100 w 1184"/>
                  <a:gd name="T53" fmla="*/ 18 h 78"/>
                  <a:gd name="T54" fmla="*/ 26 w 1184"/>
                  <a:gd name="T55" fmla="*/ 28 h 78"/>
                  <a:gd name="T56" fmla="*/ 2 w 1184"/>
                  <a:gd name="T57" fmla="*/ 36 h 78"/>
                  <a:gd name="T58" fmla="*/ 0 w 1184"/>
                  <a:gd name="T59" fmla="*/ 40 h 78"/>
                  <a:gd name="T60" fmla="*/ 2 w 1184"/>
                  <a:gd name="T61" fmla="*/ 44 h 78"/>
                  <a:gd name="T62" fmla="*/ 26 w 1184"/>
                  <a:gd name="T63" fmla="*/ 50 h 78"/>
                  <a:gd name="T64" fmla="*/ 100 w 1184"/>
                  <a:gd name="T65" fmla="*/ 60 h 78"/>
                  <a:gd name="T66" fmla="*/ 260 w 1184"/>
                  <a:gd name="T67" fmla="*/ 72 h 78"/>
                  <a:gd name="T68" fmla="*/ 470 w 1184"/>
                  <a:gd name="T69" fmla="*/ 78 h 78"/>
                  <a:gd name="T70" fmla="*/ 590 w 1184"/>
                  <a:gd name="T71" fmla="*/ 78 h 78"/>
                  <a:gd name="T72" fmla="*/ 822 w 1184"/>
                  <a:gd name="T73" fmla="*/ 76 h 78"/>
                  <a:gd name="T74" fmla="*/ 1012 w 1184"/>
                  <a:gd name="T75" fmla="*/ 66 h 78"/>
                  <a:gd name="T76" fmla="*/ 1138 w 1184"/>
                  <a:gd name="T77" fmla="*/ 54 h 78"/>
                  <a:gd name="T78" fmla="*/ 1172 w 1184"/>
                  <a:gd name="T79" fmla="*/ 48 h 78"/>
                  <a:gd name="T80" fmla="*/ 1184 w 1184"/>
                  <a:gd name="T81" fmla="*/ 40 h 78"/>
                  <a:gd name="T82" fmla="*/ 1184 w 1184"/>
                  <a:gd name="T83" fmla="*/ 38 h 78"/>
                  <a:gd name="T84" fmla="*/ 1172 w 1184"/>
                  <a:gd name="T85" fmla="*/ 32 h 78"/>
                  <a:gd name="T86" fmla="*/ 1138 w 1184"/>
                  <a:gd name="T87" fmla="*/ 24 h 78"/>
                  <a:gd name="T88" fmla="*/ 1012 w 1184"/>
                  <a:gd name="T89" fmla="*/ 12 h 78"/>
                  <a:gd name="T90" fmla="*/ 822 w 1184"/>
                  <a:gd name="T91" fmla="*/ 4 h 78"/>
                  <a:gd name="T92" fmla="*/ 590 w 1184"/>
                  <a:gd name="T9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4" h="78">
                    <a:moveTo>
                      <a:pt x="590" y="78"/>
                    </a:moveTo>
                    <a:lnTo>
                      <a:pt x="590" y="78"/>
                    </a:lnTo>
                    <a:lnTo>
                      <a:pt x="472" y="78"/>
                    </a:lnTo>
                    <a:lnTo>
                      <a:pt x="362" y="76"/>
                    </a:lnTo>
                    <a:lnTo>
                      <a:pt x="262" y="72"/>
                    </a:lnTo>
                    <a:lnTo>
                      <a:pt x="176" y="66"/>
                    </a:lnTo>
                    <a:lnTo>
                      <a:pt x="104" y="60"/>
                    </a:lnTo>
                    <a:lnTo>
                      <a:pt x="50" y="54"/>
                    </a:lnTo>
                    <a:lnTo>
                      <a:pt x="32" y="50"/>
                    </a:lnTo>
                    <a:lnTo>
                      <a:pt x="16" y="48"/>
                    </a:lnTo>
                    <a:lnTo>
                      <a:pt x="8" y="44"/>
                    </a:lnTo>
                    <a:lnTo>
                      <a:pt x="6" y="40"/>
                    </a:lnTo>
                    <a:lnTo>
                      <a:pt x="6" y="38"/>
                    </a:lnTo>
                    <a:lnTo>
                      <a:pt x="8" y="36"/>
                    </a:lnTo>
                    <a:lnTo>
                      <a:pt x="16" y="32"/>
                    </a:lnTo>
                    <a:lnTo>
                      <a:pt x="32" y="28"/>
                    </a:lnTo>
                    <a:lnTo>
                      <a:pt x="50" y="24"/>
                    </a:lnTo>
                    <a:lnTo>
                      <a:pt x="104" y="18"/>
                    </a:lnTo>
                    <a:lnTo>
                      <a:pt x="176" y="12"/>
                    </a:lnTo>
                    <a:lnTo>
                      <a:pt x="262" y="6"/>
                    </a:lnTo>
                    <a:lnTo>
                      <a:pt x="362" y="4"/>
                    </a:lnTo>
                    <a:lnTo>
                      <a:pt x="472" y="2"/>
                    </a:lnTo>
                    <a:lnTo>
                      <a:pt x="590" y="0"/>
                    </a:lnTo>
                    <a:lnTo>
                      <a:pt x="710" y="2"/>
                    </a:lnTo>
                    <a:lnTo>
                      <a:pt x="820" y="4"/>
                    </a:lnTo>
                    <a:lnTo>
                      <a:pt x="920" y="6"/>
                    </a:lnTo>
                    <a:lnTo>
                      <a:pt x="1008" y="12"/>
                    </a:lnTo>
                    <a:lnTo>
                      <a:pt x="1080" y="18"/>
                    </a:lnTo>
                    <a:lnTo>
                      <a:pt x="1134" y="24"/>
                    </a:lnTo>
                    <a:lnTo>
                      <a:pt x="1154" y="28"/>
                    </a:lnTo>
                    <a:lnTo>
                      <a:pt x="1168" y="32"/>
                    </a:lnTo>
                    <a:lnTo>
                      <a:pt x="1176" y="36"/>
                    </a:lnTo>
                    <a:lnTo>
                      <a:pt x="1178" y="38"/>
                    </a:lnTo>
                    <a:lnTo>
                      <a:pt x="1180" y="40"/>
                    </a:lnTo>
                    <a:lnTo>
                      <a:pt x="1176" y="44"/>
                    </a:lnTo>
                    <a:lnTo>
                      <a:pt x="1168" y="48"/>
                    </a:lnTo>
                    <a:lnTo>
                      <a:pt x="1154" y="50"/>
                    </a:lnTo>
                    <a:lnTo>
                      <a:pt x="1134" y="54"/>
                    </a:lnTo>
                    <a:lnTo>
                      <a:pt x="1080" y="60"/>
                    </a:lnTo>
                    <a:lnTo>
                      <a:pt x="1008" y="66"/>
                    </a:lnTo>
                    <a:lnTo>
                      <a:pt x="920" y="72"/>
                    </a:lnTo>
                    <a:lnTo>
                      <a:pt x="820" y="76"/>
                    </a:lnTo>
                    <a:lnTo>
                      <a:pt x="710" y="78"/>
                    </a:lnTo>
                    <a:lnTo>
                      <a:pt x="590" y="78"/>
                    </a:lnTo>
                    <a:close/>
                    <a:moveTo>
                      <a:pt x="590" y="0"/>
                    </a:moveTo>
                    <a:lnTo>
                      <a:pt x="590" y="0"/>
                    </a:lnTo>
                    <a:lnTo>
                      <a:pt x="470" y="0"/>
                    </a:lnTo>
                    <a:lnTo>
                      <a:pt x="360" y="4"/>
                    </a:lnTo>
                    <a:lnTo>
                      <a:pt x="260" y="6"/>
                    </a:lnTo>
                    <a:lnTo>
                      <a:pt x="172" y="12"/>
                    </a:lnTo>
                    <a:lnTo>
                      <a:pt x="100" y="18"/>
                    </a:lnTo>
                    <a:lnTo>
                      <a:pt x="46" y="24"/>
                    </a:lnTo>
                    <a:lnTo>
                      <a:pt x="26" y="28"/>
                    </a:lnTo>
                    <a:lnTo>
                      <a:pt x="12" y="32"/>
                    </a:lnTo>
                    <a:lnTo>
                      <a:pt x="2" y="36"/>
                    </a:lnTo>
                    <a:lnTo>
                      <a:pt x="0" y="38"/>
                    </a:lnTo>
                    <a:lnTo>
                      <a:pt x="0" y="40"/>
                    </a:lnTo>
                    <a:lnTo>
                      <a:pt x="2" y="44"/>
                    </a:lnTo>
                    <a:lnTo>
                      <a:pt x="12" y="48"/>
                    </a:lnTo>
                    <a:lnTo>
                      <a:pt x="26" y="50"/>
                    </a:lnTo>
                    <a:lnTo>
                      <a:pt x="46" y="54"/>
                    </a:lnTo>
                    <a:lnTo>
                      <a:pt x="100" y="60"/>
                    </a:lnTo>
                    <a:lnTo>
                      <a:pt x="172" y="66"/>
                    </a:lnTo>
                    <a:lnTo>
                      <a:pt x="260" y="72"/>
                    </a:lnTo>
                    <a:lnTo>
                      <a:pt x="360" y="76"/>
                    </a:lnTo>
                    <a:lnTo>
                      <a:pt x="470" y="78"/>
                    </a:lnTo>
                    <a:lnTo>
                      <a:pt x="590" y="78"/>
                    </a:lnTo>
                    <a:lnTo>
                      <a:pt x="710" y="78"/>
                    </a:lnTo>
                    <a:lnTo>
                      <a:pt x="822" y="76"/>
                    </a:lnTo>
                    <a:lnTo>
                      <a:pt x="924" y="72"/>
                    </a:lnTo>
                    <a:lnTo>
                      <a:pt x="1012" y="66"/>
                    </a:lnTo>
                    <a:lnTo>
                      <a:pt x="1084" y="60"/>
                    </a:lnTo>
                    <a:lnTo>
                      <a:pt x="1138" y="54"/>
                    </a:lnTo>
                    <a:lnTo>
                      <a:pt x="1158" y="50"/>
                    </a:lnTo>
                    <a:lnTo>
                      <a:pt x="1172" y="48"/>
                    </a:lnTo>
                    <a:lnTo>
                      <a:pt x="1182" y="44"/>
                    </a:lnTo>
                    <a:lnTo>
                      <a:pt x="1184" y="40"/>
                    </a:lnTo>
                    <a:lnTo>
                      <a:pt x="1184" y="38"/>
                    </a:lnTo>
                    <a:lnTo>
                      <a:pt x="1182" y="36"/>
                    </a:lnTo>
                    <a:lnTo>
                      <a:pt x="1172" y="32"/>
                    </a:lnTo>
                    <a:lnTo>
                      <a:pt x="1158" y="28"/>
                    </a:lnTo>
                    <a:lnTo>
                      <a:pt x="1138" y="24"/>
                    </a:lnTo>
                    <a:lnTo>
                      <a:pt x="1084" y="18"/>
                    </a:lnTo>
                    <a:lnTo>
                      <a:pt x="1012" y="12"/>
                    </a:lnTo>
                    <a:lnTo>
                      <a:pt x="924" y="6"/>
                    </a:lnTo>
                    <a:lnTo>
                      <a:pt x="822" y="4"/>
                    </a:lnTo>
                    <a:lnTo>
                      <a:pt x="710" y="0"/>
                    </a:lnTo>
                    <a:lnTo>
                      <a:pt x="590" y="0"/>
                    </a:lnTo>
                    <a:close/>
                  </a:path>
                </a:pathLst>
              </a:custGeom>
              <a:solidFill>
                <a:srgbClr val="B1AA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7" name="Freeform 512"/>
              <p:cNvSpPr>
                <a:spLocks noChangeArrowheads="1"/>
              </p:cNvSpPr>
              <p:nvPr/>
            </p:nvSpPr>
            <p:spPr bwMode="auto">
              <a:xfrm>
                <a:off x="186" y="12"/>
                <a:ext cx="1174" cy="78"/>
              </a:xfrm>
              <a:custGeom>
                <a:avLst/>
                <a:gdLst>
                  <a:gd name="T0" fmla="*/ 584 w 1174"/>
                  <a:gd name="T1" fmla="*/ 78 h 78"/>
                  <a:gd name="T2" fmla="*/ 584 w 1174"/>
                  <a:gd name="T3" fmla="*/ 78 h 78"/>
                  <a:gd name="T4" fmla="*/ 466 w 1174"/>
                  <a:gd name="T5" fmla="*/ 78 h 78"/>
                  <a:gd name="T6" fmla="*/ 356 w 1174"/>
                  <a:gd name="T7" fmla="*/ 76 h 78"/>
                  <a:gd name="T8" fmla="*/ 256 w 1174"/>
                  <a:gd name="T9" fmla="*/ 72 h 78"/>
                  <a:gd name="T10" fmla="*/ 170 w 1174"/>
                  <a:gd name="T11" fmla="*/ 66 h 78"/>
                  <a:gd name="T12" fmla="*/ 98 w 1174"/>
                  <a:gd name="T13" fmla="*/ 60 h 78"/>
                  <a:gd name="T14" fmla="*/ 44 w 1174"/>
                  <a:gd name="T15" fmla="*/ 54 h 78"/>
                  <a:gd name="T16" fmla="*/ 26 w 1174"/>
                  <a:gd name="T17" fmla="*/ 50 h 78"/>
                  <a:gd name="T18" fmla="*/ 10 w 1174"/>
                  <a:gd name="T19" fmla="*/ 48 h 78"/>
                  <a:gd name="T20" fmla="*/ 2 w 1174"/>
                  <a:gd name="T21" fmla="*/ 44 h 78"/>
                  <a:gd name="T22" fmla="*/ 0 w 1174"/>
                  <a:gd name="T23" fmla="*/ 40 h 78"/>
                  <a:gd name="T24" fmla="*/ 0 w 1174"/>
                  <a:gd name="T25" fmla="*/ 40 h 78"/>
                  <a:gd name="T26" fmla="*/ 0 w 1174"/>
                  <a:gd name="T27" fmla="*/ 38 h 78"/>
                  <a:gd name="T28" fmla="*/ 2 w 1174"/>
                  <a:gd name="T29" fmla="*/ 36 h 78"/>
                  <a:gd name="T30" fmla="*/ 10 w 1174"/>
                  <a:gd name="T31" fmla="*/ 32 h 78"/>
                  <a:gd name="T32" fmla="*/ 26 w 1174"/>
                  <a:gd name="T33" fmla="*/ 28 h 78"/>
                  <a:gd name="T34" fmla="*/ 44 w 1174"/>
                  <a:gd name="T35" fmla="*/ 24 h 78"/>
                  <a:gd name="T36" fmla="*/ 98 w 1174"/>
                  <a:gd name="T37" fmla="*/ 18 h 78"/>
                  <a:gd name="T38" fmla="*/ 170 w 1174"/>
                  <a:gd name="T39" fmla="*/ 12 h 78"/>
                  <a:gd name="T40" fmla="*/ 256 w 1174"/>
                  <a:gd name="T41" fmla="*/ 6 h 78"/>
                  <a:gd name="T42" fmla="*/ 356 w 1174"/>
                  <a:gd name="T43" fmla="*/ 4 h 78"/>
                  <a:gd name="T44" fmla="*/ 466 w 1174"/>
                  <a:gd name="T45" fmla="*/ 2 h 78"/>
                  <a:gd name="T46" fmla="*/ 584 w 1174"/>
                  <a:gd name="T47" fmla="*/ 0 h 78"/>
                  <a:gd name="T48" fmla="*/ 584 w 1174"/>
                  <a:gd name="T49" fmla="*/ 0 h 78"/>
                  <a:gd name="T50" fmla="*/ 704 w 1174"/>
                  <a:gd name="T51" fmla="*/ 2 h 78"/>
                  <a:gd name="T52" fmla="*/ 814 w 1174"/>
                  <a:gd name="T53" fmla="*/ 4 h 78"/>
                  <a:gd name="T54" fmla="*/ 914 w 1174"/>
                  <a:gd name="T55" fmla="*/ 6 h 78"/>
                  <a:gd name="T56" fmla="*/ 1002 w 1174"/>
                  <a:gd name="T57" fmla="*/ 12 h 78"/>
                  <a:gd name="T58" fmla="*/ 1074 w 1174"/>
                  <a:gd name="T59" fmla="*/ 18 h 78"/>
                  <a:gd name="T60" fmla="*/ 1128 w 1174"/>
                  <a:gd name="T61" fmla="*/ 24 h 78"/>
                  <a:gd name="T62" fmla="*/ 1148 w 1174"/>
                  <a:gd name="T63" fmla="*/ 28 h 78"/>
                  <a:gd name="T64" fmla="*/ 1162 w 1174"/>
                  <a:gd name="T65" fmla="*/ 32 h 78"/>
                  <a:gd name="T66" fmla="*/ 1170 w 1174"/>
                  <a:gd name="T67" fmla="*/ 36 h 78"/>
                  <a:gd name="T68" fmla="*/ 1172 w 1174"/>
                  <a:gd name="T69" fmla="*/ 38 h 78"/>
                  <a:gd name="T70" fmla="*/ 1174 w 1174"/>
                  <a:gd name="T71" fmla="*/ 40 h 78"/>
                  <a:gd name="T72" fmla="*/ 1174 w 1174"/>
                  <a:gd name="T73" fmla="*/ 40 h 78"/>
                  <a:gd name="T74" fmla="*/ 1170 w 1174"/>
                  <a:gd name="T75" fmla="*/ 44 h 78"/>
                  <a:gd name="T76" fmla="*/ 1162 w 1174"/>
                  <a:gd name="T77" fmla="*/ 48 h 78"/>
                  <a:gd name="T78" fmla="*/ 1148 w 1174"/>
                  <a:gd name="T79" fmla="*/ 50 h 78"/>
                  <a:gd name="T80" fmla="*/ 1128 w 1174"/>
                  <a:gd name="T81" fmla="*/ 54 h 78"/>
                  <a:gd name="T82" fmla="*/ 1074 w 1174"/>
                  <a:gd name="T83" fmla="*/ 60 h 78"/>
                  <a:gd name="T84" fmla="*/ 1002 w 1174"/>
                  <a:gd name="T85" fmla="*/ 66 h 78"/>
                  <a:gd name="T86" fmla="*/ 914 w 1174"/>
                  <a:gd name="T87" fmla="*/ 72 h 78"/>
                  <a:gd name="T88" fmla="*/ 814 w 1174"/>
                  <a:gd name="T89" fmla="*/ 76 h 78"/>
                  <a:gd name="T90" fmla="*/ 704 w 1174"/>
                  <a:gd name="T91" fmla="*/ 78 h 78"/>
                  <a:gd name="T92" fmla="*/ 584 w 1174"/>
                  <a:gd name="T9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4" h="78">
                    <a:moveTo>
                      <a:pt x="584" y="78"/>
                    </a:moveTo>
                    <a:lnTo>
                      <a:pt x="584" y="78"/>
                    </a:lnTo>
                    <a:lnTo>
                      <a:pt x="466" y="78"/>
                    </a:lnTo>
                    <a:lnTo>
                      <a:pt x="356" y="76"/>
                    </a:lnTo>
                    <a:lnTo>
                      <a:pt x="256" y="72"/>
                    </a:lnTo>
                    <a:lnTo>
                      <a:pt x="170" y="66"/>
                    </a:lnTo>
                    <a:lnTo>
                      <a:pt x="98" y="60"/>
                    </a:lnTo>
                    <a:lnTo>
                      <a:pt x="44" y="54"/>
                    </a:lnTo>
                    <a:lnTo>
                      <a:pt x="26" y="50"/>
                    </a:lnTo>
                    <a:lnTo>
                      <a:pt x="10" y="48"/>
                    </a:lnTo>
                    <a:lnTo>
                      <a:pt x="2" y="44"/>
                    </a:lnTo>
                    <a:lnTo>
                      <a:pt x="0" y="40"/>
                    </a:lnTo>
                    <a:lnTo>
                      <a:pt x="0" y="38"/>
                    </a:lnTo>
                    <a:lnTo>
                      <a:pt x="2" y="36"/>
                    </a:lnTo>
                    <a:lnTo>
                      <a:pt x="10" y="32"/>
                    </a:lnTo>
                    <a:lnTo>
                      <a:pt x="26" y="28"/>
                    </a:lnTo>
                    <a:lnTo>
                      <a:pt x="44" y="24"/>
                    </a:lnTo>
                    <a:lnTo>
                      <a:pt x="98" y="18"/>
                    </a:lnTo>
                    <a:lnTo>
                      <a:pt x="170" y="12"/>
                    </a:lnTo>
                    <a:lnTo>
                      <a:pt x="256" y="6"/>
                    </a:lnTo>
                    <a:lnTo>
                      <a:pt x="356" y="4"/>
                    </a:lnTo>
                    <a:lnTo>
                      <a:pt x="466" y="2"/>
                    </a:lnTo>
                    <a:lnTo>
                      <a:pt x="584" y="0"/>
                    </a:lnTo>
                    <a:lnTo>
                      <a:pt x="704" y="2"/>
                    </a:lnTo>
                    <a:lnTo>
                      <a:pt x="814" y="4"/>
                    </a:lnTo>
                    <a:lnTo>
                      <a:pt x="914" y="6"/>
                    </a:lnTo>
                    <a:lnTo>
                      <a:pt x="1002" y="12"/>
                    </a:lnTo>
                    <a:lnTo>
                      <a:pt x="1074" y="18"/>
                    </a:lnTo>
                    <a:lnTo>
                      <a:pt x="1128" y="24"/>
                    </a:lnTo>
                    <a:lnTo>
                      <a:pt x="1148" y="28"/>
                    </a:lnTo>
                    <a:lnTo>
                      <a:pt x="1162" y="32"/>
                    </a:lnTo>
                    <a:lnTo>
                      <a:pt x="1170" y="36"/>
                    </a:lnTo>
                    <a:lnTo>
                      <a:pt x="1172" y="38"/>
                    </a:lnTo>
                    <a:lnTo>
                      <a:pt x="1174" y="40"/>
                    </a:lnTo>
                    <a:lnTo>
                      <a:pt x="1170" y="44"/>
                    </a:lnTo>
                    <a:lnTo>
                      <a:pt x="1162" y="48"/>
                    </a:lnTo>
                    <a:lnTo>
                      <a:pt x="1148" y="50"/>
                    </a:lnTo>
                    <a:lnTo>
                      <a:pt x="1128" y="54"/>
                    </a:lnTo>
                    <a:lnTo>
                      <a:pt x="1074" y="60"/>
                    </a:lnTo>
                    <a:lnTo>
                      <a:pt x="1002" y="66"/>
                    </a:lnTo>
                    <a:lnTo>
                      <a:pt x="914" y="72"/>
                    </a:lnTo>
                    <a:lnTo>
                      <a:pt x="814" y="76"/>
                    </a:lnTo>
                    <a:lnTo>
                      <a:pt x="704" y="78"/>
                    </a:lnTo>
                    <a:lnTo>
                      <a:pt x="584"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8" name="Freeform 513"/>
              <p:cNvSpPr>
                <a:spLocks noChangeArrowheads="1"/>
              </p:cNvSpPr>
              <p:nvPr/>
            </p:nvSpPr>
            <p:spPr bwMode="auto">
              <a:xfrm>
                <a:off x="180" y="12"/>
                <a:ext cx="1184" cy="78"/>
              </a:xfrm>
              <a:custGeom>
                <a:avLst/>
                <a:gdLst>
                  <a:gd name="T0" fmla="*/ 590 w 1184"/>
                  <a:gd name="T1" fmla="*/ 0 h 78"/>
                  <a:gd name="T2" fmla="*/ 590 w 1184"/>
                  <a:gd name="T3" fmla="*/ 0 h 78"/>
                  <a:gd name="T4" fmla="*/ 470 w 1184"/>
                  <a:gd name="T5" fmla="*/ 0 h 78"/>
                  <a:gd name="T6" fmla="*/ 360 w 1184"/>
                  <a:gd name="T7" fmla="*/ 4 h 78"/>
                  <a:gd name="T8" fmla="*/ 260 w 1184"/>
                  <a:gd name="T9" fmla="*/ 6 h 78"/>
                  <a:gd name="T10" fmla="*/ 172 w 1184"/>
                  <a:gd name="T11" fmla="*/ 12 h 78"/>
                  <a:gd name="T12" fmla="*/ 100 w 1184"/>
                  <a:gd name="T13" fmla="*/ 18 h 78"/>
                  <a:gd name="T14" fmla="*/ 46 w 1184"/>
                  <a:gd name="T15" fmla="*/ 24 h 78"/>
                  <a:gd name="T16" fmla="*/ 26 w 1184"/>
                  <a:gd name="T17" fmla="*/ 28 h 78"/>
                  <a:gd name="T18" fmla="*/ 12 w 1184"/>
                  <a:gd name="T19" fmla="*/ 32 h 78"/>
                  <a:gd name="T20" fmla="*/ 2 w 1184"/>
                  <a:gd name="T21" fmla="*/ 36 h 78"/>
                  <a:gd name="T22" fmla="*/ 0 w 1184"/>
                  <a:gd name="T23" fmla="*/ 38 h 78"/>
                  <a:gd name="T24" fmla="*/ 0 w 1184"/>
                  <a:gd name="T25" fmla="*/ 40 h 78"/>
                  <a:gd name="T26" fmla="*/ 0 w 1184"/>
                  <a:gd name="T27" fmla="*/ 40 h 78"/>
                  <a:gd name="T28" fmla="*/ 2 w 1184"/>
                  <a:gd name="T29" fmla="*/ 44 h 78"/>
                  <a:gd name="T30" fmla="*/ 12 w 1184"/>
                  <a:gd name="T31" fmla="*/ 48 h 78"/>
                  <a:gd name="T32" fmla="*/ 26 w 1184"/>
                  <a:gd name="T33" fmla="*/ 50 h 78"/>
                  <a:gd name="T34" fmla="*/ 46 w 1184"/>
                  <a:gd name="T35" fmla="*/ 54 h 78"/>
                  <a:gd name="T36" fmla="*/ 100 w 1184"/>
                  <a:gd name="T37" fmla="*/ 60 h 78"/>
                  <a:gd name="T38" fmla="*/ 172 w 1184"/>
                  <a:gd name="T39" fmla="*/ 66 h 78"/>
                  <a:gd name="T40" fmla="*/ 260 w 1184"/>
                  <a:gd name="T41" fmla="*/ 72 h 78"/>
                  <a:gd name="T42" fmla="*/ 360 w 1184"/>
                  <a:gd name="T43" fmla="*/ 76 h 78"/>
                  <a:gd name="T44" fmla="*/ 470 w 1184"/>
                  <a:gd name="T45" fmla="*/ 78 h 78"/>
                  <a:gd name="T46" fmla="*/ 590 w 1184"/>
                  <a:gd name="T47" fmla="*/ 78 h 78"/>
                  <a:gd name="T48" fmla="*/ 590 w 1184"/>
                  <a:gd name="T49" fmla="*/ 78 h 78"/>
                  <a:gd name="T50" fmla="*/ 710 w 1184"/>
                  <a:gd name="T51" fmla="*/ 78 h 78"/>
                  <a:gd name="T52" fmla="*/ 822 w 1184"/>
                  <a:gd name="T53" fmla="*/ 76 h 78"/>
                  <a:gd name="T54" fmla="*/ 924 w 1184"/>
                  <a:gd name="T55" fmla="*/ 72 h 78"/>
                  <a:gd name="T56" fmla="*/ 1012 w 1184"/>
                  <a:gd name="T57" fmla="*/ 66 h 78"/>
                  <a:gd name="T58" fmla="*/ 1084 w 1184"/>
                  <a:gd name="T59" fmla="*/ 60 h 78"/>
                  <a:gd name="T60" fmla="*/ 1138 w 1184"/>
                  <a:gd name="T61" fmla="*/ 54 h 78"/>
                  <a:gd name="T62" fmla="*/ 1158 w 1184"/>
                  <a:gd name="T63" fmla="*/ 50 h 78"/>
                  <a:gd name="T64" fmla="*/ 1172 w 1184"/>
                  <a:gd name="T65" fmla="*/ 48 h 78"/>
                  <a:gd name="T66" fmla="*/ 1182 w 1184"/>
                  <a:gd name="T67" fmla="*/ 44 h 78"/>
                  <a:gd name="T68" fmla="*/ 1184 w 1184"/>
                  <a:gd name="T69" fmla="*/ 40 h 78"/>
                  <a:gd name="T70" fmla="*/ 1184 w 1184"/>
                  <a:gd name="T71" fmla="*/ 40 h 78"/>
                  <a:gd name="T72" fmla="*/ 1184 w 1184"/>
                  <a:gd name="T73" fmla="*/ 38 h 78"/>
                  <a:gd name="T74" fmla="*/ 1182 w 1184"/>
                  <a:gd name="T75" fmla="*/ 36 h 78"/>
                  <a:gd name="T76" fmla="*/ 1172 w 1184"/>
                  <a:gd name="T77" fmla="*/ 32 h 78"/>
                  <a:gd name="T78" fmla="*/ 1158 w 1184"/>
                  <a:gd name="T79" fmla="*/ 28 h 78"/>
                  <a:gd name="T80" fmla="*/ 1138 w 1184"/>
                  <a:gd name="T81" fmla="*/ 24 h 78"/>
                  <a:gd name="T82" fmla="*/ 1084 w 1184"/>
                  <a:gd name="T83" fmla="*/ 18 h 78"/>
                  <a:gd name="T84" fmla="*/ 1012 w 1184"/>
                  <a:gd name="T85" fmla="*/ 12 h 78"/>
                  <a:gd name="T86" fmla="*/ 924 w 1184"/>
                  <a:gd name="T87" fmla="*/ 6 h 78"/>
                  <a:gd name="T88" fmla="*/ 822 w 1184"/>
                  <a:gd name="T89" fmla="*/ 4 h 78"/>
                  <a:gd name="T90" fmla="*/ 710 w 1184"/>
                  <a:gd name="T91" fmla="*/ 0 h 78"/>
                  <a:gd name="T92" fmla="*/ 590 w 1184"/>
                  <a:gd name="T9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4" h="78">
                    <a:moveTo>
                      <a:pt x="590" y="0"/>
                    </a:moveTo>
                    <a:lnTo>
                      <a:pt x="590" y="0"/>
                    </a:lnTo>
                    <a:lnTo>
                      <a:pt x="470" y="0"/>
                    </a:lnTo>
                    <a:lnTo>
                      <a:pt x="360" y="4"/>
                    </a:lnTo>
                    <a:lnTo>
                      <a:pt x="260" y="6"/>
                    </a:lnTo>
                    <a:lnTo>
                      <a:pt x="172" y="12"/>
                    </a:lnTo>
                    <a:lnTo>
                      <a:pt x="100" y="18"/>
                    </a:lnTo>
                    <a:lnTo>
                      <a:pt x="46" y="24"/>
                    </a:lnTo>
                    <a:lnTo>
                      <a:pt x="26" y="28"/>
                    </a:lnTo>
                    <a:lnTo>
                      <a:pt x="12" y="32"/>
                    </a:lnTo>
                    <a:lnTo>
                      <a:pt x="2" y="36"/>
                    </a:lnTo>
                    <a:lnTo>
                      <a:pt x="0" y="38"/>
                    </a:lnTo>
                    <a:lnTo>
                      <a:pt x="0" y="40"/>
                    </a:lnTo>
                    <a:lnTo>
                      <a:pt x="2" y="44"/>
                    </a:lnTo>
                    <a:lnTo>
                      <a:pt x="12" y="48"/>
                    </a:lnTo>
                    <a:lnTo>
                      <a:pt x="26" y="50"/>
                    </a:lnTo>
                    <a:lnTo>
                      <a:pt x="46" y="54"/>
                    </a:lnTo>
                    <a:lnTo>
                      <a:pt x="100" y="60"/>
                    </a:lnTo>
                    <a:lnTo>
                      <a:pt x="172" y="66"/>
                    </a:lnTo>
                    <a:lnTo>
                      <a:pt x="260" y="72"/>
                    </a:lnTo>
                    <a:lnTo>
                      <a:pt x="360" y="76"/>
                    </a:lnTo>
                    <a:lnTo>
                      <a:pt x="470" y="78"/>
                    </a:lnTo>
                    <a:lnTo>
                      <a:pt x="590" y="78"/>
                    </a:lnTo>
                    <a:lnTo>
                      <a:pt x="710" y="78"/>
                    </a:lnTo>
                    <a:lnTo>
                      <a:pt x="822" y="76"/>
                    </a:lnTo>
                    <a:lnTo>
                      <a:pt x="924" y="72"/>
                    </a:lnTo>
                    <a:lnTo>
                      <a:pt x="1012" y="66"/>
                    </a:lnTo>
                    <a:lnTo>
                      <a:pt x="1084" y="60"/>
                    </a:lnTo>
                    <a:lnTo>
                      <a:pt x="1138" y="54"/>
                    </a:lnTo>
                    <a:lnTo>
                      <a:pt x="1158" y="50"/>
                    </a:lnTo>
                    <a:lnTo>
                      <a:pt x="1172" y="48"/>
                    </a:lnTo>
                    <a:lnTo>
                      <a:pt x="1182" y="44"/>
                    </a:lnTo>
                    <a:lnTo>
                      <a:pt x="1184" y="40"/>
                    </a:lnTo>
                    <a:lnTo>
                      <a:pt x="1184" y="38"/>
                    </a:lnTo>
                    <a:lnTo>
                      <a:pt x="1182" y="36"/>
                    </a:lnTo>
                    <a:lnTo>
                      <a:pt x="1172" y="32"/>
                    </a:lnTo>
                    <a:lnTo>
                      <a:pt x="1158" y="28"/>
                    </a:lnTo>
                    <a:lnTo>
                      <a:pt x="1138" y="24"/>
                    </a:lnTo>
                    <a:lnTo>
                      <a:pt x="1084" y="18"/>
                    </a:lnTo>
                    <a:lnTo>
                      <a:pt x="1012" y="12"/>
                    </a:lnTo>
                    <a:lnTo>
                      <a:pt x="924" y="6"/>
                    </a:lnTo>
                    <a:lnTo>
                      <a:pt x="822" y="4"/>
                    </a:lnTo>
                    <a:lnTo>
                      <a:pt x="710" y="0"/>
                    </a:lnTo>
                    <a:lnTo>
                      <a:pt x="5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09" name="Freeform 514"/>
              <p:cNvSpPr>
                <a:spLocks noEditPoints="1" noChangeArrowheads="1"/>
              </p:cNvSpPr>
              <p:nvPr/>
            </p:nvSpPr>
            <p:spPr bwMode="auto">
              <a:xfrm>
                <a:off x="186" y="12"/>
                <a:ext cx="1174" cy="78"/>
              </a:xfrm>
              <a:custGeom>
                <a:avLst/>
                <a:gdLst>
                  <a:gd name="T0" fmla="*/ 584 w 1174"/>
                  <a:gd name="T1" fmla="*/ 78 h 78"/>
                  <a:gd name="T2" fmla="*/ 358 w 1174"/>
                  <a:gd name="T3" fmla="*/ 74 h 78"/>
                  <a:gd name="T4" fmla="*/ 174 w 1174"/>
                  <a:gd name="T5" fmla="*/ 66 h 78"/>
                  <a:gd name="T6" fmla="*/ 50 w 1174"/>
                  <a:gd name="T7" fmla="*/ 54 h 78"/>
                  <a:gd name="T8" fmla="*/ 8 w 1174"/>
                  <a:gd name="T9" fmla="*/ 44 h 78"/>
                  <a:gd name="T10" fmla="*/ 4 w 1174"/>
                  <a:gd name="T11" fmla="*/ 40 h 78"/>
                  <a:gd name="T12" fmla="*/ 8 w 1174"/>
                  <a:gd name="T13" fmla="*/ 36 h 78"/>
                  <a:gd name="T14" fmla="*/ 30 w 1174"/>
                  <a:gd name="T15" fmla="*/ 28 h 78"/>
                  <a:gd name="T16" fmla="*/ 102 w 1174"/>
                  <a:gd name="T17" fmla="*/ 18 h 78"/>
                  <a:gd name="T18" fmla="*/ 260 w 1174"/>
                  <a:gd name="T19" fmla="*/ 8 h 78"/>
                  <a:gd name="T20" fmla="*/ 466 w 1174"/>
                  <a:gd name="T21" fmla="*/ 2 h 78"/>
                  <a:gd name="T22" fmla="*/ 584 w 1174"/>
                  <a:gd name="T23" fmla="*/ 0 h 78"/>
                  <a:gd name="T24" fmla="*/ 812 w 1174"/>
                  <a:gd name="T25" fmla="*/ 4 h 78"/>
                  <a:gd name="T26" fmla="*/ 998 w 1174"/>
                  <a:gd name="T27" fmla="*/ 12 h 78"/>
                  <a:gd name="T28" fmla="*/ 1122 w 1174"/>
                  <a:gd name="T29" fmla="*/ 24 h 78"/>
                  <a:gd name="T30" fmla="*/ 1156 w 1174"/>
                  <a:gd name="T31" fmla="*/ 32 h 78"/>
                  <a:gd name="T32" fmla="*/ 1168 w 1174"/>
                  <a:gd name="T33" fmla="*/ 38 h 78"/>
                  <a:gd name="T34" fmla="*/ 1168 w 1174"/>
                  <a:gd name="T35" fmla="*/ 40 h 78"/>
                  <a:gd name="T36" fmla="*/ 1156 w 1174"/>
                  <a:gd name="T37" fmla="*/ 46 h 78"/>
                  <a:gd name="T38" fmla="*/ 1070 w 1174"/>
                  <a:gd name="T39" fmla="*/ 60 h 78"/>
                  <a:gd name="T40" fmla="*/ 912 w 1174"/>
                  <a:gd name="T41" fmla="*/ 72 h 78"/>
                  <a:gd name="T42" fmla="*/ 702 w 1174"/>
                  <a:gd name="T43" fmla="*/ 78 h 78"/>
                  <a:gd name="T44" fmla="*/ 584 w 1174"/>
                  <a:gd name="T45" fmla="*/ 0 h 78"/>
                  <a:gd name="T46" fmla="*/ 466 w 1174"/>
                  <a:gd name="T47" fmla="*/ 2 h 78"/>
                  <a:gd name="T48" fmla="*/ 256 w 1174"/>
                  <a:gd name="T49" fmla="*/ 6 h 78"/>
                  <a:gd name="T50" fmla="*/ 98 w 1174"/>
                  <a:gd name="T51" fmla="*/ 18 h 78"/>
                  <a:gd name="T52" fmla="*/ 26 w 1174"/>
                  <a:gd name="T53" fmla="*/ 28 h 78"/>
                  <a:gd name="T54" fmla="*/ 2 w 1174"/>
                  <a:gd name="T55" fmla="*/ 36 h 78"/>
                  <a:gd name="T56" fmla="*/ 0 w 1174"/>
                  <a:gd name="T57" fmla="*/ 40 h 78"/>
                  <a:gd name="T58" fmla="*/ 2 w 1174"/>
                  <a:gd name="T59" fmla="*/ 44 h 78"/>
                  <a:gd name="T60" fmla="*/ 26 w 1174"/>
                  <a:gd name="T61" fmla="*/ 50 h 78"/>
                  <a:gd name="T62" fmla="*/ 98 w 1174"/>
                  <a:gd name="T63" fmla="*/ 60 h 78"/>
                  <a:gd name="T64" fmla="*/ 256 w 1174"/>
                  <a:gd name="T65" fmla="*/ 72 h 78"/>
                  <a:gd name="T66" fmla="*/ 466 w 1174"/>
                  <a:gd name="T67" fmla="*/ 78 h 78"/>
                  <a:gd name="T68" fmla="*/ 584 w 1174"/>
                  <a:gd name="T69" fmla="*/ 78 h 78"/>
                  <a:gd name="T70" fmla="*/ 814 w 1174"/>
                  <a:gd name="T71" fmla="*/ 76 h 78"/>
                  <a:gd name="T72" fmla="*/ 1002 w 1174"/>
                  <a:gd name="T73" fmla="*/ 66 h 78"/>
                  <a:gd name="T74" fmla="*/ 1128 w 1174"/>
                  <a:gd name="T75" fmla="*/ 54 h 78"/>
                  <a:gd name="T76" fmla="*/ 1162 w 1174"/>
                  <a:gd name="T77" fmla="*/ 48 h 78"/>
                  <a:gd name="T78" fmla="*/ 1174 w 1174"/>
                  <a:gd name="T79" fmla="*/ 40 h 78"/>
                  <a:gd name="T80" fmla="*/ 1172 w 1174"/>
                  <a:gd name="T81" fmla="*/ 38 h 78"/>
                  <a:gd name="T82" fmla="*/ 1162 w 1174"/>
                  <a:gd name="T83" fmla="*/ 32 h 78"/>
                  <a:gd name="T84" fmla="*/ 1128 w 1174"/>
                  <a:gd name="T85" fmla="*/ 24 h 78"/>
                  <a:gd name="T86" fmla="*/ 1002 w 1174"/>
                  <a:gd name="T87" fmla="*/ 12 h 78"/>
                  <a:gd name="T88" fmla="*/ 814 w 1174"/>
                  <a:gd name="T89" fmla="*/ 4 h 78"/>
                  <a:gd name="T90" fmla="*/ 584 w 1174"/>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4" h="78">
                    <a:moveTo>
                      <a:pt x="584" y="78"/>
                    </a:moveTo>
                    <a:lnTo>
                      <a:pt x="584" y="78"/>
                    </a:lnTo>
                    <a:lnTo>
                      <a:pt x="466" y="78"/>
                    </a:lnTo>
                    <a:lnTo>
                      <a:pt x="358" y="74"/>
                    </a:lnTo>
                    <a:lnTo>
                      <a:pt x="260" y="72"/>
                    </a:lnTo>
                    <a:lnTo>
                      <a:pt x="174" y="66"/>
                    </a:lnTo>
                    <a:lnTo>
                      <a:pt x="102" y="60"/>
                    </a:lnTo>
                    <a:lnTo>
                      <a:pt x="50" y="54"/>
                    </a:lnTo>
                    <a:lnTo>
                      <a:pt x="16" y="46"/>
                    </a:lnTo>
                    <a:lnTo>
                      <a:pt x="8" y="44"/>
                    </a:lnTo>
                    <a:lnTo>
                      <a:pt x="4" y="40"/>
                    </a:lnTo>
                    <a:lnTo>
                      <a:pt x="4" y="38"/>
                    </a:lnTo>
                    <a:lnTo>
                      <a:pt x="8" y="36"/>
                    </a:lnTo>
                    <a:lnTo>
                      <a:pt x="16" y="32"/>
                    </a:lnTo>
                    <a:lnTo>
                      <a:pt x="30" y="28"/>
                    </a:lnTo>
                    <a:lnTo>
                      <a:pt x="50" y="24"/>
                    </a:lnTo>
                    <a:lnTo>
                      <a:pt x="102" y="18"/>
                    </a:lnTo>
                    <a:lnTo>
                      <a:pt x="174" y="12"/>
                    </a:lnTo>
                    <a:lnTo>
                      <a:pt x="260" y="8"/>
                    </a:lnTo>
                    <a:lnTo>
                      <a:pt x="358" y="4"/>
                    </a:lnTo>
                    <a:lnTo>
                      <a:pt x="466" y="2"/>
                    </a:lnTo>
                    <a:lnTo>
                      <a:pt x="584" y="0"/>
                    </a:lnTo>
                    <a:lnTo>
                      <a:pt x="702" y="2"/>
                    </a:lnTo>
                    <a:lnTo>
                      <a:pt x="812" y="4"/>
                    </a:lnTo>
                    <a:lnTo>
                      <a:pt x="912" y="8"/>
                    </a:lnTo>
                    <a:lnTo>
                      <a:pt x="998" y="12"/>
                    </a:lnTo>
                    <a:lnTo>
                      <a:pt x="1070" y="18"/>
                    </a:lnTo>
                    <a:lnTo>
                      <a:pt x="1122" y="24"/>
                    </a:lnTo>
                    <a:lnTo>
                      <a:pt x="1142" y="28"/>
                    </a:lnTo>
                    <a:lnTo>
                      <a:pt x="1156" y="32"/>
                    </a:lnTo>
                    <a:lnTo>
                      <a:pt x="1166" y="36"/>
                    </a:lnTo>
                    <a:lnTo>
                      <a:pt x="1168" y="38"/>
                    </a:lnTo>
                    <a:lnTo>
                      <a:pt x="1168" y="40"/>
                    </a:lnTo>
                    <a:lnTo>
                      <a:pt x="1166" y="44"/>
                    </a:lnTo>
                    <a:lnTo>
                      <a:pt x="1156" y="46"/>
                    </a:lnTo>
                    <a:lnTo>
                      <a:pt x="1122" y="54"/>
                    </a:lnTo>
                    <a:lnTo>
                      <a:pt x="1070" y="60"/>
                    </a:lnTo>
                    <a:lnTo>
                      <a:pt x="998" y="66"/>
                    </a:lnTo>
                    <a:lnTo>
                      <a:pt x="912" y="72"/>
                    </a:lnTo>
                    <a:lnTo>
                      <a:pt x="812" y="74"/>
                    </a:lnTo>
                    <a:lnTo>
                      <a:pt x="702" y="78"/>
                    </a:lnTo>
                    <a:lnTo>
                      <a:pt x="584" y="78"/>
                    </a:lnTo>
                    <a:close/>
                    <a:moveTo>
                      <a:pt x="584" y="0"/>
                    </a:moveTo>
                    <a:lnTo>
                      <a:pt x="584" y="0"/>
                    </a:lnTo>
                    <a:lnTo>
                      <a:pt x="466" y="2"/>
                    </a:lnTo>
                    <a:lnTo>
                      <a:pt x="356" y="4"/>
                    </a:lnTo>
                    <a:lnTo>
                      <a:pt x="256" y="6"/>
                    </a:lnTo>
                    <a:lnTo>
                      <a:pt x="170" y="12"/>
                    </a:lnTo>
                    <a:lnTo>
                      <a:pt x="98" y="18"/>
                    </a:lnTo>
                    <a:lnTo>
                      <a:pt x="44" y="24"/>
                    </a:lnTo>
                    <a:lnTo>
                      <a:pt x="26" y="28"/>
                    </a:lnTo>
                    <a:lnTo>
                      <a:pt x="10" y="32"/>
                    </a:lnTo>
                    <a:lnTo>
                      <a:pt x="2" y="36"/>
                    </a:lnTo>
                    <a:lnTo>
                      <a:pt x="0" y="38"/>
                    </a:lnTo>
                    <a:lnTo>
                      <a:pt x="0" y="40"/>
                    </a:lnTo>
                    <a:lnTo>
                      <a:pt x="2" y="44"/>
                    </a:lnTo>
                    <a:lnTo>
                      <a:pt x="10" y="48"/>
                    </a:lnTo>
                    <a:lnTo>
                      <a:pt x="26" y="50"/>
                    </a:lnTo>
                    <a:lnTo>
                      <a:pt x="44" y="54"/>
                    </a:lnTo>
                    <a:lnTo>
                      <a:pt x="98" y="60"/>
                    </a:lnTo>
                    <a:lnTo>
                      <a:pt x="170" y="66"/>
                    </a:lnTo>
                    <a:lnTo>
                      <a:pt x="256" y="72"/>
                    </a:lnTo>
                    <a:lnTo>
                      <a:pt x="356" y="76"/>
                    </a:lnTo>
                    <a:lnTo>
                      <a:pt x="466" y="78"/>
                    </a:lnTo>
                    <a:lnTo>
                      <a:pt x="584" y="78"/>
                    </a:lnTo>
                    <a:lnTo>
                      <a:pt x="704" y="78"/>
                    </a:lnTo>
                    <a:lnTo>
                      <a:pt x="814" y="76"/>
                    </a:lnTo>
                    <a:lnTo>
                      <a:pt x="914" y="72"/>
                    </a:lnTo>
                    <a:lnTo>
                      <a:pt x="1002" y="66"/>
                    </a:lnTo>
                    <a:lnTo>
                      <a:pt x="1074" y="60"/>
                    </a:lnTo>
                    <a:lnTo>
                      <a:pt x="1128" y="54"/>
                    </a:lnTo>
                    <a:lnTo>
                      <a:pt x="1148" y="50"/>
                    </a:lnTo>
                    <a:lnTo>
                      <a:pt x="1162" y="48"/>
                    </a:lnTo>
                    <a:lnTo>
                      <a:pt x="1170" y="44"/>
                    </a:lnTo>
                    <a:lnTo>
                      <a:pt x="1174" y="40"/>
                    </a:lnTo>
                    <a:lnTo>
                      <a:pt x="1172" y="38"/>
                    </a:lnTo>
                    <a:lnTo>
                      <a:pt x="1170" y="36"/>
                    </a:lnTo>
                    <a:lnTo>
                      <a:pt x="1162" y="32"/>
                    </a:lnTo>
                    <a:lnTo>
                      <a:pt x="1148" y="28"/>
                    </a:lnTo>
                    <a:lnTo>
                      <a:pt x="1128" y="24"/>
                    </a:lnTo>
                    <a:lnTo>
                      <a:pt x="1074" y="18"/>
                    </a:lnTo>
                    <a:lnTo>
                      <a:pt x="1002" y="12"/>
                    </a:lnTo>
                    <a:lnTo>
                      <a:pt x="914" y="6"/>
                    </a:lnTo>
                    <a:lnTo>
                      <a:pt x="814" y="4"/>
                    </a:lnTo>
                    <a:lnTo>
                      <a:pt x="704" y="2"/>
                    </a:lnTo>
                    <a:lnTo>
                      <a:pt x="584" y="0"/>
                    </a:lnTo>
                    <a:close/>
                  </a:path>
                </a:pathLst>
              </a:custGeom>
              <a:solidFill>
                <a:srgbClr val="AFA9A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0" name="Freeform 515"/>
              <p:cNvSpPr>
                <a:spLocks noChangeArrowheads="1"/>
              </p:cNvSpPr>
              <p:nvPr/>
            </p:nvSpPr>
            <p:spPr bwMode="auto">
              <a:xfrm>
                <a:off x="190" y="12"/>
                <a:ext cx="1164" cy="78"/>
              </a:xfrm>
              <a:custGeom>
                <a:avLst/>
                <a:gdLst>
                  <a:gd name="T0" fmla="*/ 580 w 1164"/>
                  <a:gd name="T1" fmla="*/ 78 h 78"/>
                  <a:gd name="T2" fmla="*/ 580 w 1164"/>
                  <a:gd name="T3" fmla="*/ 78 h 78"/>
                  <a:gd name="T4" fmla="*/ 462 w 1164"/>
                  <a:gd name="T5" fmla="*/ 78 h 78"/>
                  <a:gd name="T6" fmla="*/ 354 w 1164"/>
                  <a:gd name="T7" fmla="*/ 74 h 78"/>
                  <a:gd name="T8" fmla="*/ 256 w 1164"/>
                  <a:gd name="T9" fmla="*/ 72 h 78"/>
                  <a:gd name="T10" fmla="*/ 170 w 1164"/>
                  <a:gd name="T11" fmla="*/ 66 h 78"/>
                  <a:gd name="T12" fmla="*/ 98 w 1164"/>
                  <a:gd name="T13" fmla="*/ 60 h 78"/>
                  <a:gd name="T14" fmla="*/ 46 w 1164"/>
                  <a:gd name="T15" fmla="*/ 54 h 78"/>
                  <a:gd name="T16" fmla="*/ 12 w 1164"/>
                  <a:gd name="T17" fmla="*/ 46 h 78"/>
                  <a:gd name="T18" fmla="*/ 4 w 1164"/>
                  <a:gd name="T19" fmla="*/ 44 h 78"/>
                  <a:gd name="T20" fmla="*/ 0 w 1164"/>
                  <a:gd name="T21" fmla="*/ 40 h 78"/>
                  <a:gd name="T22" fmla="*/ 0 w 1164"/>
                  <a:gd name="T23" fmla="*/ 40 h 78"/>
                  <a:gd name="T24" fmla="*/ 0 w 1164"/>
                  <a:gd name="T25" fmla="*/ 38 h 78"/>
                  <a:gd name="T26" fmla="*/ 4 w 1164"/>
                  <a:gd name="T27" fmla="*/ 36 h 78"/>
                  <a:gd name="T28" fmla="*/ 12 w 1164"/>
                  <a:gd name="T29" fmla="*/ 32 h 78"/>
                  <a:gd name="T30" fmla="*/ 26 w 1164"/>
                  <a:gd name="T31" fmla="*/ 28 h 78"/>
                  <a:gd name="T32" fmla="*/ 46 w 1164"/>
                  <a:gd name="T33" fmla="*/ 24 h 78"/>
                  <a:gd name="T34" fmla="*/ 98 w 1164"/>
                  <a:gd name="T35" fmla="*/ 18 h 78"/>
                  <a:gd name="T36" fmla="*/ 170 w 1164"/>
                  <a:gd name="T37" fmla="*/ 12 h 78"/>
                  <a:gd name="T38" fmla="*/ 256 w 1164"/>
                  <a:gd name="T39" fmla="*/ 8 h 78"/>
                  <a:gd name="T40" fmla="*/ 354 w 1164"/>
                  <a:gd name="T41" fmla="*/ 4 h 78"/>
                  <a:gd name="T42" fmla="*/ 462 w 1164"/>
                  <a:gd name="T43" fmla="*/ 2 h 78"/>
                  <a:gd name="T44" fmla="*/ 580 w 1164"/>
                  <a:gd name="T45" fmla="*/ 0 h 78"/>
                  <a:gd name="T46" fmla="*/ 580 w 1164"/>
                  <a:gd name="T47" fmla="*/ 0 h 78"/>
                  <a:gd name="T48" fmla="*/ 698 w 1164"/>
                  <a:gd name="T49" fmla="*/ 2 h 78"/>
                  <a:gd name="T50" fmla="*/ 808 w 1164"/>
                  <a:gd name="T51" fmla="*/ 4 h 78"/>
                  <a:gd name="T52" fmla="*/ 908 w 1164"/>
                  <a:gd name="T53" fmla="*/ 8 h 78"/>
                  <a:gd name="T54" fmla="*/ 994 w 1164"/>
                  <a:gd name="T55" fmla="*/ 12 h 78"/>
                  <a:gd name="T56" fmla="*/ 1066 w 1164"/>
                  <a:gd name="T57" fmla="*/ 18 h 78"/>
                  <a:gd name="T58" fmla="*/ 1118 w 1164"/>
                  <a:gd name="T59" fmla="*/ 24 h 78"/>
                  <a:gd name="T60" fmla="*/ 1138 w 1164"/>
                  <a:gd name="T61" fmla="*/ 28 h 78"/>
                  <a:gd name="T62" fmla="*/ 1152 w 1164"/>
                  <a:gd name="T63" fmla="*/ 32 h 78"/>
                  <a:gd name="T64" fmla="*/ 1162 w 1164"/>
                  <a:gd name="T65" fmla="*/ 36 h 78"/>
                  <a:gd name="T66" fmla="*/ 1164 w 1164"/>
                  <a:gd name="T67" fmla="*/ 38 h 78"/>
                  <a:gd name="T68" fmla="*/ 1164 w 1164"/>
                  <a:gd name="T69" fmla="*/ 40 h 78"/>
                  <a:gd name="T70" fmla="*/ 1164 w 1164"/>
                  <a:gd name="T71" fmla="*/ 40 h 78"/>
                  <a:gd name="T72" fmla="*/ 1162 w 1164"/>
                  <a:gd name="T73" fmla="*/ 44 h 78"/>
                  <a:gd name="T74" fmla="*/ 1152 w 1164"/>
                  <a:gd name="T75" fmla="*/ 46 h 78"/>
                  <a:gd name="T76" fmla="*/ 1118 w 1164"/>
                  <a:gd name="T77" fmla="*/ 54 h 78"/>
                  <a:gd name="T78" fmla="*/ 1066 w 1164"/>
                  <a:gd name="T79" fmla="*/ 60 h 78"/>
                  <a:gd name="T80" fmla="*/ 994 w 1164"/>
                  <a:gd name="T81" fmla="*/ 66 h 78"/>
                  <a:gd name="T82" fmla="*/ 908 w 1164"/>
                  <a:gd name="T83" fmla="*/ 72 h 78"/>
                  <a:gd name="T84" fmla="*/ 808 w 1164"/>
                  <a:gd name="T85" fmla="*/ 74 h 78"/>
                  <a:gd name="T86" fmla="*/ 698 w 1164"/>
                  <a:gd name="T87" fmla="*/ 78 h 78"/>
                  <a:gd name="T88" fmla="*/ 580 w 1164"/>
                  <a:gd name="T8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4" h="78">
                    <a:moveTo>
                      <a:pt x="580" y="78"/>
                    </a:moveTo>
                    <a:lnTo>
                      <a:pt x="580" y="78"/>
                    </a:lnTo>
                    <a:lnTo>
                      <a:pt x="462" y="78"/>
                    </a:lnTo>
                    <a:lnTo>
                      <a:pt x="354" y="74"/>
                    </a:lnTo>
                    <a:lnTo>
                      <a:pt x="256" y="72"/>
                    </a:lnTo>
                    <a:lnTo>
                      <a:pt x="170" y="66"/>
                    </a:lnTo>
                    <a:lnTo>
                      <a:pt x="98" y="60"/>
                    </a:lnTo>
                    <a:lnTo>
                      <a:pt x="46" y="54"/>
                    </a:lnTo>
                    <a:lnTo>
                      <a:pt x="12" y="46"/>
                    </a:lnTo>
                    <a:lnTo>
                      <a:pt x="4" y="44"/>
                    </a:lnTo>
                    <a:lnTo>
                      <a:pt x="0" y="40"/>
                    </a:lnTo>
                    <a:lnTo>
                      <a:pt x="0" y="38"/>
                    </a:lnTo>
                    <a:lnTo>
                      <a:pt x="4" y="36"/>
                    </a:lnTo>
                    <a:lnTo>
                      <a:pt x="12" y="32"/>
                    </a:lnTo>
                    <a:lnTo>
                      <a:pt x="26" y="28"/>
                    </a:lnTo>
                    <a:lnTo>
                      <a:pt x="46" y="24"/>
                    </a:lnTo>
                    <a:lnTo>
                      <a:pt x="98" y="18"/>
                    </a:lnTo>
                    <a:lnTo>
                      <a:pt x="170" y="12"/>
                    </a:lnTo>
                    <a:lnTo>
                      <a:pt x="256" y="8"/>
                    </a:lnTo>
                    <a:lnTo>
                      <a:pt x="354" y="4"/>
                    </a:lnTo>
                    <a:lnTo>
                      <a:pt x="462" y="2"/>
                    </a:lnTo>
                    <a:lnTo>
                      <a:pt x="580" y="0"/>
                    </a:lnTo>
                    <a:lnTo>
                      <a:pt x="698" y="2"/>
                    </a:lnTo>
                    <a:lnTo>
                      <a:pt x="808" y="4"/>
                    </a:lnTo>
                    <a:lnTo>
                      <a:pt x="908" y="8"/>
                    </a:lnTo>
                    <a:lnTo>
                      <a:pt x="994" y="12"/>
                    </a:lnTo>
                    <a:lnTo>
                      <a:pt x="1066" y="18"/>
                    </a:lnTo>
                    <a:lnTo>
                      <a:pt x="1118" y="24"/>
                    </a:lnTo>
                    <a:lnTo>
                      <a:pt x="1138" y="28"/>
                    </a:lnTo>
                    <a:lnTo>
                      <a:pt x="1152" y="32"/>
                    </a:lnTo>
                    <a:lnTo>
                      <a:pt x="1162" y="36"/>
                    </a:lnTo>
                    <a:lnTo>
                      <a:pt x="1164" y="38"/>
                    </a:lnTo>
                    <a:lnTo>
                      <a:pt x="1164" y="40"/>
                    </a:lnTo>
                    <a:lnTo>
                      <a:pt x="1162" y="44"/>
                    </a:lnTo>
                    <a:lnTo>
                      <a:pt x="1152" y="46"/>
                    </a:lnTo>
                    <a:lnTo>
                      <a:pt x="1118" y="54"/>
                    </a:lnTo>
                    <a:lnTo>
                      <a:pt x="1066" y="60"/>
                    </a:lnTo>
                    <a:lnTo>
                      <a:pt x="994" y="66"/>
                    </a:lnTo>
                    <a:lnTo>
                      <a:pt x="908" y="72"/>
                    </a:lnTo>
                    <a:lnTo>
                      <a:pt x="808" y="74"/>
                    </a:lnTo>
                    <a:lnTo>
                      <a:pt x="698" y="78"/>
                    </a:lnTo>
                    <a:lnTo>
                      <a:pt x="58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1" name="Freeform 516"/>
              <p:cNvSpPr>
                <a:spLocks noChangeArrowheads="1"/>
              </p:cNvSpPr>
              <p:nvPr/>
            </p:nvSpPr>
            <p:spPr bwMode="auto">
              <a:xfrm>
                <a:off x="186" y="12"/>
                <a:ext cx="1174" cy="78"/>
              </a:xfrm>
              <a:custGeom>
                <a:avLst/>
                <a:gdLst>
                  <a:gd name="T0" fmla="*/ 584 w 1174"/>
                  <a:gd name="T1" fmla="*/ 0 h 78"/>
                  <a:gd name="T2" fmla="*/ 584 w 1174"/>
                  <a:gd name="T3" fmla="*/ 0 h 78"/>
                  <a:gd name="T4" fmla="*/ 466 w 1174"/>
                  <a:gd name="T5" fmla="*/ 2 h 78"/>
                  <a:gd name="T6" fmla="*/ 356 w 1174"/>
                  <a:gd name="T7" fmla="*/ 4 h 78"/>
                  <a:gd name="T8" fmla="*/ 256 w 1174"/>
                  <a:gd name="T9" fmla="*/ 6 h 78"/>
                  <a:gd name="T10" fmla="*/ 170 w 1174"/>
                  <a:gd name="T11" fmla="*/ 12 h 78"/>
                  <a:gd name="T12" fmla="*/ 98 w 1174"/>
                  <a:gd name="T13" fmla="*/ 18 h 78"/>
                  <a:gd name="T14" fmla="*/ 44 w 1174"/>
                  <a:gd name="T15" fmla="*/ 24 h 78"/>
                  <a:gd name="T16" fmla="*/ 26 w 1174"/>
                  <a:gd name="T17" fmla="*/ 28 h 78"/>
                  <a:gd name="T18" fmla="*/ 10 w 1174"/>
                  <a:gd name="T19" fmla="*/ 32 h 78"/>
                  <a:gd name="T20" fmla="*/ 2 w 1174"/>
                  <a:gd name="T21" fmla="*/ 36 h 78"/>
                  <a:gd name="T22" fmla="*/ 0 w 1174"/>
                  <a:gd name="T23" fmla="*/ 38 h 78"/>
                  <a:gd name="T24" fmla="*/ 0 w 1174"/>
                  <a:gd name="T25" fmla="*/ 40 h 78"/>
                  <a:gd name="T26" fmla="*/ 0 w 1174"/>
                  <a:gd name="T27" fmla="*/ 40 h 78"/>
                  <a:gd name="T28" fmla="*/ 2 w 1174"/>
                  <a:gd name="T29" fmla="*/ 44 h 78"/>
                  <a:gd name="T30" fmla="*/ 10 w 1174"/>
                  <a:gd name="T31" fmla="*/ 48 h 78"/>
                  <a:gd name="T32" fmla="*/ 26 w 1174"/>
                  <a:gd name="T33" fmla="*/ 50 h 78"/>
                  <a:gd name="T34" fmla="*/ 44 w 1174"/>
                  <a:gd name="T35" fmla="*/ 54 h 78"/>
                  <a:gd name="T36" fmla="*/ 98 w 1174"/>
                  <a:gd name="T37" fmla="*/ 60 h 78"/>
                  <a:gd name="T38" fmla="*/ 170 w 1174"/>
                  <a:gd name="T39" fmla="*/ 66 h 78"/>
                  <a:gd name="T40" fmla="*/ 256 w 1174"/>
                  <a:gd name="T41" fmla="*/ 72 h 78"/>
                  <a:gd name="T42" fmla="*/ 356 w 1174"/>
                  <a:gd name="T43" fmla="*/ 76 h 78"/>
                  <a:gd name="T44" fmla="*/ 466 w 1174"/>
                  <a:gd name="T45" fmla="*/ 78 h 78"/>
                  <a:gd name="T46" fmla="*/ 584 w 1174"/>
                  <a:gd name="T47" fmla="*/ 78 h 78"/>
                  <a:gd name="T48" fmla="*/ 584 w 1174"/>
                  <a:gd name="T49" fmla="*/ 78 h 78"/>
                  <a:gd name="T50" fmla="*/ 704 w 1174"/>
                  <a:gd name="T51" fmla="*/ 78 h 78"/>
                  <a:gd name="T52" fmla="*/ 814 w 1174"/>
                  <a:gd name="T53" fmla="*/ 76 h 78"/>
                  <a:gd name="T54" fmla="*/ 914 w 1174"/>
                  <a:gd name="T55" fmla="*/ 72 h 78"/>
                  <a:gd name="T56" fmla="*/ 1002 w 1174"/>
                  <a:gd name="T57" fmla="*/ 66 h 78"/>
                  <a:gd name="T58" fmla="*/ 1074 w 1174"/>
                  <a:gd name="T59" fmla="*/ 60 h 78"/>
                  <a:gd name="T60" fmla="*/ 1128 w 1174"/>
                  <a:gd name="T61" fmla="*/ 54 h 78"/>
                  <a:gd name="T62" fmla="*/ 1148 w 1174"/>
                  <a:gd name="T63" fmla="*/ 50 h 78"/>
                  <a:gd name="T64" fmla="*/ 1162 w 1174"/>
                  <a:gd name="T65" fmla="*/ 48 h 78"/>
                  <a:gd name="T66" fmla="*/ 1170 w 1174"/>
                  <a:gd name="T67" fmla="*/ 44 h 78"/>
                  <a:gd name="T68" fmla="*/ 1174 w 1174"/>
                  <a:gd name="T69" fmla="*/ 40 h 78"/>
                  <a:gd name="T70" fmla="*/ 1174 w 1174"/>
                  <a:gd name="T71" fmla="*/ 40 h 78"/>
                  <a:gd name="T72" fmla="*/ 1172 w 1174"/>
                  <a:gd name="T73" fmla="*/ 38 h 78"/>
                  <a:gd name="T74" fmla="*/ 1170 w 1174"/>
                  <a:gd name="T75" fmla="*/ 36 h 78"/>
                  <a:gd name="T76" fmla="*/ 1162 w 1174"/>
                  <a:gd name="T77" fmla="*/ 32 h 78"/>
                  <a:gd name="T78" fmla="*/ 1148 w 1174"/>
                  <a:gd name="T79" fmla="*/ 28 h 78"/>
                  <a:gd name="T80" fmla="*/ 1128 w 1174"/>
                  <a:gd name="T81" fmla="*/ 24 h 78"/>
                  <a:gd name="T82" fmla="*/ 1074 w 1174"/>
                  <a:gd name="T83" fmla="*/ 18 h 78"/>
                  <a:gd name="T84" fmla="*/ 1002 w 1174"/>
                  <a:gd name="T85" fmla="*/ 12 h 78"/>
                  <a:gd name="T86" fmla="*/ 914 w 1174"/>
                  <a:gd name="T87" fmla="*/ 6 h 78"/>
                  <a:gd name="T88" fmla="*/ 814 w 1174"/>
                  <a:gd name="T89" fmla="*/ 4 h 78"/>
                  <a:gd name="T90" fmla="*/ 704 w 1174"/>
                  <a:gd name="T91" fmla="*/ 2 h 78"/>
                  <a:gd name="T92" fmla="*/ 584 w 1174"/>
                  <a:gd name="T9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4" h="78">
                    <a:moveTo>
                      <a:pt x="584" y="0"/>
                    </a:moveTo>
                    <a:lnTo>
                      <a:pt x="584" y="0"/>
                    </a:lnTo>
                    <a:lnTo>
                      <a:pt x="466" y="2"/>
                    </a:lnTo>
                    <a:lnTo>
                      <a:pt x="356" y="4"/>
                    </a:lnTo>
                    <a:lnTo>
                      <a:pt x="256" y="6"/>
                    </a:lnTo>
                    <a:lnTo>
                      <a:pt x="170" y="12"/>
                    </a:lnTo>
                    <a:lnTo>
                      <a:pt x="98" y="18"/>
                    </a:lnTo>
                    <a:lnTo>
                      <a:pt x="44" y="24"/>
                    </a:lnTo>
                    <a:lnTo>
                      <a:pt x="26" y="28"/>
                    </a:lnTo>
                    <a:lnTo>
                      <a:pt x="10" y="32"/>
                    </a:lnTo>
                    <a:lnTo>
                      <a:pt x="2" y="36"/>
                    </a:lnTo>
                    <a:lnTo>
                      <a:pt x="0" y="38"/>
                    </a:lnTo>
                    <a:lnTo>
                      <a:pt x="0" y="40"/>
                    </a:lnTo>
                    <a:lnTo>
                      <a:pt x="2" y="44"/>
                    </a:lnTo>
                    <a:lnTo>
                      <a:pt x="10" y="48"/>
                    </a:lnTo>
                    <a:lnTo>
                      <a:pt x="26" y="50"/>
                    </a:lnTo>
                    <a:lnTo>
                      <a:pt x="44" y="54"/>
                    </a:lnTo>
                    <a:lnTo>
                      <a:pt x="98" y="60"/>
                    </a:lnTo>
                    <a:lnTo>
                      <a:pt x="170" y="66"/>
                    </a:lnTo>
                    <a:lnTo>
                      <a:pt x="256" y="72"/>
                    </a:lnTo>
                    <a:lnTo>
                      <a:pt x="356" y="76"/>
                    </a:lnTo>
                    <a:lnTo>
                      <a:pt x="466" y="78"/>
                    </a:lnTo>
                    <a:lnTo>
                      <a:pt x="584" y="78"/>
                    </a:lnTo>
                    <a:lnTo>
                      <a:pt x="704" y="78"/>
                    </a:lnTo>
                    <a:lnTo>
                      <a:pt x="814" y="76"/>
                    </a:lnTo>
                    <a:lnTo>
                      <a:pt x="914" y="72"/>
                    </a:lnTo>
                    <a:lnTo>
                      <a:pt x="1002" y="66"/>
                    </a:lnTo>
                    <a:lnTo>
                      <a:pt x="1074" y="60"/>
                    </a:lnTo>
                    <a:lnTo>
                      <a:pt x="1128" y="54"/>
                    </a:lnTo>
                    <a:lnTo>
                      <a:pt x="1148" y="50"/>
                    </a:lnTo>
                    <a:lnTo>
                      <a:pt x="1162" y="48"/>
                    </a:lnTo>
                    <a:lnTo>
                      <a:pt x="1170" y="44"/>
                    </a:lnTo>
                    <a:lnTo>
                      <a:pt x="1174" y="40"/>
                    </a:lnTo>
                    <a:lnTo>
                      <a:pt x="1172" y="38"/>
                    </a:lnTo>
                    <a:lnTo>
                      <a:pt x="1170" y="36"/>
                    </a:lnTo>
                    <a:lnTo>
                      <a:pt x="1162" y="32"/>
                    </a:lnTo>
                    <a:lnTo>
                      <a:pt x="1148" y="28"/>
                    </a:lnTo>
                    <a:lnTo>
                      <a:pt x="1128" y="24"/>
                    </a:lnTo>
                    <a:lnTo>
                      <a:pt x="1074" y="18"/>
                    </a:lnTo>
                    <a:lnTo>
                      <a:pt x="1002" y="12"/>
                    </a:lnTo>
                    <a:lnTo>
                      <a:pt x="914" y="6"/>
                    </a:lnTo>
                    <a:lnTo>
                      <a:pt x="814" y="4"/>
                    </a:lnTo>
                    <a:lnTo>
                      <a:pt x="704" y="2"/>
                    </a:lnTo>
                    <a:lnTo>
                      <a:pt x="5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2" name="Freeform 517"/>
              <p:cNvSpPr>
                <a:spLocks noEditPoints="1" noChangeArrowheads="1"/>
              </p:cNvSpPr>
              <p:nvPr/>
            </p:nvSpPr>
            <p:spPr bwMode="auto">
              <a:xfrm>
                <a:off x="190" y="12"/>
                <a:ext cx="1164" cy="78"/>
              </a:xfrm>
              <a:custGeom>
                <a:avLst/>
                <a:gdLst>
                  <a:gd name="T0" fmla="*/ 580 w 1164"/>
                  <a:gd name="T1" fmla="*/ 78 h 78"/>
                  <a:gd name="T2" fmla="*/ 356 w 1164"/>
                  <a:gd name="T3" fmla="*/ 74 h 78"/>
                  <a:gd name="T4" fmla="*/ 174 w 1164"/>
                  <a:gd name="T5" fmla="*/ 66 h 78"/>
                  <a:gd name="T6" fmla="*/ 50 w 1164"/>
                  <a:gd name="T7" fmla="*/ 54 h 78"/>
                  <a:gd name="T8" fmla="*/ 8 w 1164"/>
                  <a:gd name="T9" fmla="*/ 44 h 78"/>
                  <a:gd name="T10" fmla="*/ 6 w 1164"/>
                  <a:gd name="T11" fmla="*/ 40 h 78"/>
                  <a:gd name="T12" fmla="*/ 8 w 1164"/>
                  <a:gd name="T13" fmla="*/ 36 h 78"/>
                  <a:gd name="T14" fmla="*/ 30 w 1164"/>
                  <a:gd name="T15" fmla="*/ 28 h 78"/>
                  <a:gd name="T16" fmla="*/ 104 w 1164"/>
                  <a:gd name="T17" fmla="*/ 18 h 78"/>
                  <a:gd name="T18" fmla="*/ 258 w 1164"/>
                  <a:gd name="T19" fmla="*/ 8 h 78"/>
                  <a:gd name="T20" fmla="*/ 464 w 1164"/>
                  <a:gd name="T21" fmla="*/ 2 h 78"/>
                  <a:gd name="T22" fmla="*/ 580 w 1164"/>
                  <a:gd name="T23" fmla="*/ 2 h 78"/>
                  <a:gd name="T24" fmla="*/ 806 w 1164"/>
                  <a:gd name="T25" fmla="*/ 4 h 78"/>
                  <a:gd name="T26" fmla="*/ 990 w 1164"/>
                  <a:gd name="T27" fmla="*/ 12 h 78"/>
                  <a:gd name="T28" fmla="*/ 1114 w 1164"/>
                  <a:gd name="T29" fmla="*/ 24 h 78"/>
                  <a:gd name="T30" fmla="*/ 1148 w 1164"/>
                  <a:gd name="T31" fmla="*/ 32 h 78"/>
                  <a:gd name="T32" fmla="*/ 1158 w 1164"/>
                  <a:gd name="T33" fmla="*/ 38 h 78"/>
                  <a:gd name="T34" fmla="*/ 1160 w 1164"/>
                  <a:gd name="T35" fmla="*/ 40 h 78"/>
                  <a:gd name="T36" fmla="*/ 1148 w 1164"/>
                  <a:gd name="T37" fmla="*/ 46 h 78"/>
                  <a:gd name="T38" fmla="*/ 1062 w 1164"/>
                  <a:gd name="T39" fmla="*/ 60 h 78"/>
                  <a:gd name="T40" fmla="*/ 904 w 1164"/>
                  <a:gd name="T41" fmla="*/ 70 h 78"/>
                  <a:gd name="T42" fmla="*/ 698 w 1164"/>
                  <a:gd name="T43" fmla="*/ 76 h 78"/>
                  <a:gd name="T44" fmla="*/ 580 w 1164"/>
                  <a:gd name="T45" fmla="*/ 0 h 78"/>
                  <a:gd name="T46" fmla="*/ 462 w 1164"/>
                  <a:gd name="T47" fmla="*/ 2 h 78"/>
                  <a:gd name="T48" fmla="*/ 256 w 1164"/>
                  <a:gd name="T49" fmla="*/ 8 h 78"/>
                  <a:gd name="T50" fmla="*/ 98 w 1164"/>
                  <a:gd name="T51" fmla="*/ 18 h 78"/>
                  <a:gd name="T52" fmla="*/ 26 w 1164"/>
                  <a:gd name="T53" fmla="*/ 28 h 78"/>
                  <a:gd name="T54" fmla="*/ 4 w 1164"/>
                  <a:gd name="T55" fmla="*/ 36 h 78"/>
                  <a:gd name="T56" fmla="*/ 0 w 1164"/>
                  <a:gd name="T57" fmla="*/ 40 h 78"/>
                  <a:gd name="T58" fmla="*/ 4 w 1164"/>
                  <a:gd name="T59" fmla="*/ 44 h 78"/>
                  <a:gd name="T60" fmla="*/ 46 w 1164"/>
                  <a:gd name="T61" fmla="*/ 54 h 78"/>
                  <a:gd name="T62" fmla="*/ 170 w 1164"/>
                  <a:gd name="T63" fmla="*/ 66 h 78"/>
                  <a:gd name="T64" fmla="*/ 354 w 1164"/>
                  <a:gd name="T65" fmla="*/ 74 h 78"/>
                  <a:gd name="T66" fmla="*/ 580 w 1164"/>
                  <a:gd name="T67" fmla="*/ 78 h 78"/>
                  <a:gd name="T68" fmla="*/ 698 w 1164"/>
                  <a:gd name="T69" fmla="*/ 78 h 78"/>
                  <a:gd name="T70" fmla="*/ 908 w 1164"/>
                  <a:gd name="T71" fmla="*/ 72 h 78"/>
                  <a:gd name="T72" fmla="*/ 1066 w 1164"/>
                  <a:gd name="T73" fmla="*/ 60 h 78"/>
                  <a:gd name="T74" fmla="*/ 1152 w 1164"/>
                  <a:gd name="T75" fmla="*/ 46 h 78"/>
                  <a:gd name="T76" fmla="*/ 1164 w 1164"/>
                  <a:gd name="T77" fmla="*/ 40 h 78"/>
                  <a:gd name="T78" fmla="*/ 1164 w 1164"/>
                  <a:gd name="T79" fmla="*/ 38 h 78"/>
                  <a:gd name="T80" fmla="*/ 1152 w 1164"/>
                  <a:gd name="T81" fmla="*/ 32 h 78"/>
                  <a:gd name="T82" fmla="*/ 1118 w 1164"/>
                  <a:gd name="T83" fmla="*/ 24 h 78"/>
                  <a:gd name="T84" fmla="*/ 994 w 1164"/>
                  <a:gd name="T85" fmla="*/ 12 h 78"/>
                  <a:gd name="T86" fmla="*/ 808 w 1164"/>
                  <a:gd name="T87" fmla="*/ 4 h 78"/>
                  <a:gd name="T88" fmla="*/ 580 w 1164"/>
                  <a:gd name="T8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4" h="78">
                    <a:moveTo>
                      <a:pt x="580" y="78"/>
                    </a:moveTo>
                    <a:lnTo>
                      <a:pt x="580" y="78"/>
                    </a:lnTo>
                    <a:lnTo>
                      <a:pt x="464" y="76"/>
                    </a:lnTo>
                    <a:lnTo>
                      <a:pt x="356" y="74"/>
                    </a:lnTo>
                    <a:lnTo>
                      <a:pt x="258" y="70"/>
                    </a:lnTo>
                    <a:lnTo>
                      <a:pt x="174" y="66"/>
                    </a:lnTo>
                    <a:lnTo>
                      <a:pt x="104" y="60"/>
                    </a:lnTo>
                    <a:lnTo>
                      <a:pt x="50" y="54"/>
                    </a:lnTo>
                    <a:lnTo>
                      <a:pt x="16" y="46"/>
                    </a:lnTo>
                    <a:lnTo>
                      <a:pt x="8" y="44"/>
                    </a:lnTo>
                    <a:lnTo>
                      <a:pt x="6" y="40"/>
                    </a:lnTo>
                    <a:lnTo>
                      <a:pt x="6" y="38"/>
                    </a:lnTo>
                    <a:lnTo>
                      <a:pt x="8" y="36"/>
                    </a:lnTo>
                    <a:lnTo>
                      <a:pt x="16" y="32"/>
                    </a:lnTo>
                    <a:lnTo>
                      <a:pt x="30" y="28"/>
                    </a:lnTo>
                    <a:lnTo>
                      <a:pt x="50" y="24"/>
                    </a:lnTo>
                    <a:lnTo>
                      <a:pt x="104" y="18"/>
                    </a:lnTo>
                    <a:lnTo>
                      <a:pt x="174" y="12"/>
                    </a:lnTo>
                    <a:lnTo>
                      <a:pt x="258" y="8"/>
                    </a:lnTo>
                    <a:lnTo>
                      <a:pt x="356" y="4"/>
                    </a:lnTo>
                    <a:lnTo>
                      <a:pt x="464" y="2"/>
                    </a:lnTo>
                    <a:lnTo>
                      <a:pt x="580" y="2"/>
                    </a:lnTo>
                    <a:lnTo>
                      <a:pt x="698" y="2"/>
                    </a:lnTo>
                    <a:lnTo>
                      <a:pt x="806" y="4"/>
                    </a:lnTo>
                    <a:lnTo>
                      <a:pt x="904" y="8"/>
                    </a:lnTo>
                    <a:lnTo>
                      <a:pt x="990" y="12"/>
                    </a:lnTo>
                    <a:lnTo>
                      <a:pt x="1062" y="18"/>
                    </a:lnTo>
                    <a:lnTo>
                      <a:pt x="1114" y="24"/>
                    </a:lnTo>
                    <a:lnTo>
                      <a:pt x="1134" y="28"/>
                    </a:lnTo>
                    <a:lnTo>
                      <a:pt x="1148" y="32"/>
                    </a:lnTo>
                    <a:lnTo>
                      <a:pt x="1156" y="36"/>
                    </a:lnTo>
                    <a:lnTo>
                      <a:pt x="1158" y="38"/>
                    </a:lnTo>
                    <a:lnTo>
                      <a:pt x="1160" y="40"/>
                    </a:lnTo>
                    <a:lnTo>
                      <a:pt x="1156" y="44"/>
                    </a:lnTo>
                    <a:lnTo>
                      <a:pt x="1148" y="46"/>
                    </a:lnTo>
                    <a:lnTo>
                      <a:pt x="1114" y="54"/>
                    </a:lnTo>
                    <a:lnTo>
                      <a:pt x="1062" y="60"/>
                    </a:lnTo>
                    <a:lnTo>
                      <a:pt x="990" y="66"/>
                    </a:lnTo>
                    <a:lnTo>
                      <a:pt x="904" y="70"/>
                    </a:lnTo>
                    <a:lnTo>
                      <a:pt x="806" y="74"/>
                    </a:lnTo>
                    <a:lnTo>
                      <a:pt x="698" y="76"/>
                    </a:lnTo>
                    <a:lnTo>
                      <a:pt x="580" y="78"/>
                    </a:lnTo>
                    <a:close/>
                    <a:moveTo>
                      <a:pt x="580" y="0"/>
                    </a:moveTo>
                    <a:lnTo>
                      <a:pt x="580" y="0"/>
                    </a:lnTo>
                    <a:lnTo>
                      <a:pt x="462" y="2"/>
                    </a:lnTo>
                    <a:lnTo>
                      <a:pt x="354" y="4"/>
                    </a:lnTo>
                    <a:lnTo>
                      <a:pt x="256" y="8"/>
                    </a:lnTo>
                    <a:lnTo>
                      <a:pt x="170" y="12"/>
                    </a:lnTo>
                    <a:lnTo>
                      <a:pt x="98" y="18"/>
                    </a:lnTo>
                    <a:lnTo>
                      <a:pt x="46" y="24"/>
                    </a:lnTo>
                    <a:lnTo>
                      <a:pt x="26" y="28"/>
                    </a:lnTo>
                    <a:lnTo>
                      <a:pt x="12" y="32"/>
                    </a:lnTo>
                    <a:lnTo>
                      <a:pt x="4" y="36"/>
                    </a:lnTo>
                    <a:lnTo>
                      <a:pt x="0" y="38"/>
                    </a:lnTo>
                    <a:lnTo>
                      <a:pt x="0" y="40"/>
                    </a:lnTo>
                    <a:lnTo>
                      <a:pt x="4" y="44"/>
                    </a:lnTo>
                    <a:lnTo>
                      <a:pt x="12" y="46"/>
                    </a:lnTo>
                    <a:lnTo>
                      <a:pt x="46" y="54"/>
                    </a:lnTo>
                    <a:lnTo>
                      <a:pt x="98" y="60"/>
                    </a:lnTo>
                    <a:lnTo>
                      <a:pt x="170" y="66"/>
                    </a:lnTo>
                    <a:lnTo>
                      <a:pt x="256" y="72"/>
                    </a:lnTo>
                    <a:lnTo>
                      <a:pt x="354" y="74"/>
                    </a:lnTo>
                    <a:lnTo>
                      <a:pt x="462" y="78"/>
                    </a:lnTo>
                    <a:lnTo>
                      <a:pt x="580" y="78"/>
                    </a:lnTo>
                    <a:lnTo>
                      <a:pt x="698" y="78"/>
                    </a:lnTo>
                    <a:lnTo>
                      <a:pt x="808" y="74"/>
                    </a:lnTo>
                    <a:lnTo>
                      <a:pt x="908" y="72"/>
                    </a:lnTo>
                    <a:lnTo>
                      <a:pt x="994" y="66"/>
                    </a:lnTo>
                    <a:lnTo>
                      <a:pt x="1066" y="60"/>
                    </a:lnTo>
                    <a:lnTo>
                      <a:pt x="1118" y="54"/>
                    </a:lnTo>
                    <a:lnTo>
                      <a:pt x="1152" y="46"/>
                    </a:lnTo>
                    <a:lnTo>
                      <a:pt x="1162" y="44"/>
                    </a:lnTo>
                    <a:lnTo>
                      <a:pt x="1164" y="40"/>
                    </a:lnTo>
                    <a:lnTo>
                      <a:pt x="1164" y="38"/>
                    </a:lnTo>
                    <a:lnTo>
                      <a:pt x="1162" y="36"/>
                    </a:lnTo>
                    <a:lnTo>
                      <a:pt x="1152" y="32"/>
                    </a:lnTo>
                    <a:lnTo>
                      <a:pt x="1138" y="28"/>
                    </a:lnTo>
                    <a:lnTo>
                      <a:pt x="1118" y="24"/>
                    </a:lnTo>
                    <a:lnTo>
                      <a:pt x="1066" y="18"/>
                    </a:lnTo>
                    <a:lnTo>
                      <a:pt x="994" y="12"/>
                    </a:lnTo>
                    <a:lnTo>
                      <a:pt x="908" y="8"/>
                    </a:lnTo>
                    <a:lnTo>
                      <a:pt x="808" y="4"/>
                    </a:lnTo>
                    <a:lnTo>
                      <a:pt x="698" y="2"/>
                    </a:lnTo>
                    <a:lnTo>
                      <a:pt x="580" y="0"/>
                    </a:lnTo>
                    <a:close/>
                  </a:path>
                </a:pathLst>
              </a:custGeom>
              <a:solidFill>
                <a:srgbClr val="AEA8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3" name="Freeform 518"/>
              <p:cNvSpPr>
                <a:spLocks noChangeArrowheads="1"/>
              </p:cNvSpPr>
              <p:nvPr/>
            </p:nvSpPr>
            <p:spPr bwMode="auto">
              <a:xfrm>
                <a:off x="196" y="14"/>
                <a:ext cx="1154" cy="76"/>
              </a:xfrm>
              <a:custGeom>
                <a:avLst/>
                <a:gdLst>
                  <a:gd name="T0" fmla="*/ 574 w 1154"/>
                  <a:gd name="T1" fmla="*/ 76 h 76"/>
                  <a:gd name="T2" fmla="*/ 574 w 1154"/>
                  <a:gd name="T3" fmla="*/ 76 h 76"/>
                  <a:gd name="T4" fmla="*/ 458 w 1154"/>
                  <a:gd name="T5" fmla="*/ 74 h 76"/>
                  <a:gd name="T6" fmla="*/ 350 w 1154"/>
                  <a:gd name="T7" fmla="*/ 72 h 76"/>
                  <a:gd name="T8" fmla="*/ 252 w 1154"/>
                  <a:gd name="T9" fmla="*/ 68 h 76"/>
                  <a:gd name="T10" fmla="*/ 168 w 1154"/>
                  <a:gd name="T11" fmla="*/ 64 h 76"/>
                  <a:gd name="T12" fmla="*/ 98 w 1154"/>
                  <a:gd name="T13" fmla="*/ 58 h 76"/>
                  <a:gd name="T14" fmla="*/ 44 w 1154"/>
                  <a:gd name="T15" fmla="*/ 52 h 76"/>
                  <a:gd name="T16" fmla="*/ 10 w 1154"/>
                  <a:gd name="T17" fmla="*/ 44 h 76"/>
                  <a:gd name="T18" fmla="*/ 2 w 1154"/>
                  <a:gd name="T19" fmla="*/ 42 h 76"/>
                  <a:gd name="T20" fmla="*/ 0 w 1154"/>
                  <a:gd name="T21" fmla="*/ 38 h 76"/>
                  <a:gd name="T22" fmla="*/ 0 w 1154"/>
                  <a:gd name="T23" fmla="*/ 38 h 76"/>
                  <a:gd name="T24" fmla="*/ 0 w 1154"/>
                  <a:gd name="T25" fmla="*/ 36 h 76"/>
                  <a:gd name="T26" fmla="*/ 2 w 1154"/>
                  <a:gd name="T27" fmla="*/ 34 h 76"/>
                  <a:gd name="T28" fmla="*/ 10 w 1154"/>
                  <a:gd name="T29" fmla="*/ 30 h 76"/>
                  <a:gd name="T30" fmla="*/ 24 w 1154"/>
                  <a:gd name="T31" fmla="*/ 26 h 76"/>
                  <a:gd name="T32" fmla="*/ 44 w 1154"/>
                  <a:gd name="T33" fmla="*/ 22 h 76"/>
                  <a:gd name="T34" fmla="*/ 98 w 1154"/>
                  <a:gd name="T35" fmla="*/ 16 h 76"/>
                  <a:gd name="T36" fmla="*/ 168 w 1154"/>
                  <a:gd name="T37" fmla="*/ 10 h 76"/>
                  <a:gd name="T38" fmla="*/ 252 w 1154"/>
                  <a:gd name="T39" fmla="*/ 6 h 76"/>
                  <a:gd name="T40" fmla="*/ 350 w 1154"/>
                  <a:gd name="T41" fmla="*/ 2 h 76"/>
                  <a:gd name="T42" fmla="*/ 458 w 1154"/>
                  <a:gd name="T43" fmla="*/ 0 h 76"/>
                  <a:gd name="T44" fmla="*/ 574 w 1154"/>
                  <a:gd name="T45" fmla="*/ 0 h 76"/>
                  <a:gd name="T46" fmla="*/ 574 w 1154"/>
                  <a:gd name="T47" fmla="*/ 0 h 76"/>
                  <a:gd name="T48" fmla="*/ 692 w 1154"/>
                  <a:gd name="T49" fmla="*/ 0 h 76"/>
                  <a:gd name="T50" fmla="*/ 800 w 1154"/>
                  <a:gd name="T51" fmla="*/ 2 h 76"/>
                  <a:gd name="T52" fmla="*/ 898 w 1154"/>
                  <a:gd name="T53" fmla="*/ 6 h 76"/>
                  <a:gd name="T54" fmla="*/ 984 w 1154"/>
                  <a:gd name="T55" fmla="*/ 10 h 76"/>
                  <a:gd name="T56" fmla="*/ 1056 w 1154"/>
                  <a:gd name="T57" fmla="*/ 16 h 76"/>
                  <a:gd name="T58" fmla="*/ 1108 w 1154"/>
                  <a:gd name="T59" fmla="*/ 22 h 76"/>
                  <a:gd name="T60" fmla="*/ 1128 w 1154"/>
                  <a:gd name="T61" fmla="*/ 26 h 76"/>
                  <a:gd name="T62" fmla="*/ 1142 w 1154"/>
                  <a:gd name="T63" fmla="*/ 30 h 76"/>
                  <a:gd name="T64" fmla="*/ 1150 w 1154"/>
                  <a:gd name="T65" fmla="*/ 34 h 76"/>
                  <a:gd name="T66" fmla="*/ 1152 w 1154"/>
                  <a:gd name="T67" fmla="*/ 36 h 76"/>
                  <a:gd name="T68" fmla="*/ 1154 w 1154"/>
                  <a:gd name="T69" fmla="*/ 38 h 76"/>
                  <a:gd name="T70" fmla="*/ 1154 w 1154"/>
                  <a:gd name="T71" fmla="*/ 38 h 76"/>
                  <a:gd name="T72" fmla="*/ 1150 w 1154"/>
                  <a:gd name="T73" fmla="*/ 42 h 76"/>
                  <a:gd name="T74" fmla="*/ 1142 w 1154"/>
                  <a:gd name="T75" fmla="*/ 44 h 76"/>
                  <a:gd name="T76" fmla="*/ 1108 w 1154"/>
                  <a:gd name="T77" fmla="*/ 52 h 76"/>
                  <a:gd name="T78" fmla="*/ 1056 w 1154"/>
                  <a:gd name="T79" fmla="*/ 58 h 76"/>
                  <a:gd name="T80" fmla="*/ 984 w 1154"/>
                  <a:gd name="T81" fmla="*/ 64 h 76"/>
                  <a:gd name="T82" fmla="*/ 898 w 1154"/>
                  <a:gd name="T83" fmla="*/ 68 h 76"/>
                  <a:gd name="T84" fmla="*/ 800 w 1154"/>
                  <a:gd name="T85" fmla="*/ 72 h 76"/>
                  <a:gd name="T86" fmla="*/ 692 w 1154"/>
                  <a:gd name="T87" fmla="*/ 74 h 76"/>
                  <a:gd name="T88" fmla="*/ 574 w 1154"/>
                  <a:gd name="T8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4" h="76">
                    <a:moveTo>
                      <a:pt x="574" y="76"/>
                    </a:moveTo>
                    <a:lnTo>
                      <a:pt x="574" y="76"/>
                    </a:lnTo>
                    <a:lnTo>
                      <a:pt x="458" y="74"/>
                    </a:lnTo>
                    <a:lnTo>
                      <a:pt x="350" y="72"/>
                    </a:lnTo>
                    <a:lnTo>
                      <a:pt x="252" y="68"/>
                    </a:lnTo>
                    <a:lnTo>
                      <a:pt x="168" y="64"/>
                    </a:lnTo>
                    <a:lnTo>
                      <a:pt x="98" y="58"/>
                    </a:lnTo>
                    <a:lnTo>
                      <a:pt x="44" y="52"/>
                    </a:lnTo>
                    <a:lnTo>
                      <a:pt x="10" y="44"/>
                    </a:lnTo>
                    <a:lnTo>
                      <a:pt x="2" y="42"/>
                    </a:lnTo>
                    <a:lnTo>
                      <a:pt x="0" y="38"/>
                    </a:lnTo>
                    <a:lnTo>
                      <a:pt x="0" y="36"/>
                    </a:lnTo>
                    <a:lnTo>
                      <a:pt x="2" y="34"/>
                    </a:lnTo>
                    <a:lnTo>
                      <a:pt x="10" y="30"/>
                    </a:lnTo>
                    <a:lnTo>
                      <a:pt x="24" y="26"/>
                    </a:lnTo>
                    <a:lnTo>
                      <a:pt x="44" y="22"/>
                    </a:lnTo>
                    <a:lnTo>
                      <a:pt x="98" y="16"/>
                    </a:lnTo>
                    <a:lnTo>
                      <a:pt x="168" y="10"/>
                    </a:lnTo>
                    <a:lnTo>
                      <a:pt x="252" y="6"/>
                    </a:lnTo>
                    <a:lnTo>
                      <a:pt x="350" y="2"/>
                    </a:lnTo>
                    <a:lnTo>
                      <a:pt x="458" y="0"/>
                    </a:lnTo>
                    <a:lnTo>
                      <a:pt x="574" y="0"/>
                    </a:lnTo>
                    <a:lnTo>
                      <a:pt x="692" y="0"/>
                    </a:lnTo>
                    <a:lnTo>
                      <a:pt x="800" y="2"/>
                    </a:lnTo>
                    <a:lnTo>
                      <a:pt x="898" y="6"/>
                    </a:lnTo>
                    <a:lnTo>
                      <a:pt x="984" y="10"/>
                    </a:lnTo>
                    <a:lnTo>
                      <a:pt x="1056" y="16"/>
                    </a:lnTo>
                    <a:lnTo>
                      <a:pt x="1108" y="22"/>
                    </a:lnTo>
                    <a:lnTo>
                      <a:pt x="1128" y="26"/>
                    </a:lnTo>
                    <a:lnTo>
                      <a:pt x="1142" y="30"/>
                    </a:lnTo>
                    <a:lnTo>
                      <a:pt x="1150" y="34"/>
                    </a:lnTo>
                    <a:lnTo>
                      <a:pt x="1152" y="36"/>
                    </a:lnTo>
                    <a:lnTo>
                      <a:pt x="1154" y="38"/>
                    </a:lnTo>
                    <a:lnTo>
                      <a:pt x="1150" y="42"/>
                    </a:lnTo>
                    <a:lnTo>
                      <a:pt x="1142" y="44"/>
                    </a:lnTo>
                    <a:lnTo>
                      <a:pt x="1108" y="52"/>
                    </a:lnTo>
                    <a:lnTo>
                      <a:pt x="1056" y="58"/>
                    </a:lnTo>
                    <a:lnTo>
                      <a:pt x="984" y="64"/>
                    </a:lnTo>
                    <a:lnTo>
                      <a:pt x="898" y="68"/>
                    </a:lnTo>
                    <a:lnTo>
                      <a:pt x="800" y="72"/>
                    </a:lnTo>
                    <a:lnTo>
                      <a:pt x="692" y="74"/>
                    </a:lnTo>
                    <a:lnTo>
                      <a:pt x="574"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4" name="Freeform 519"/>
              <p:cNvSpPr>
                <a:spLocks noChangeArrowheads="1"/>
              </p:cNvSpPr>
              <p:nvPr/>
            </p:nvSpPr>
            <p:spPr bwMode="auto">
              <a:xfrm>
                <a:off x="190" y="12"/>
                <a:ext cx="1164" cy="78"/>
              </a:xfrm>
              <a:custGeom>
                <a:avLst/>
                <a:gdLst>
                  <a:gd name="T0" fmla="*/ 580 w 1164"/>
                  <a:gd name="T1" fmla="*/ 0 h 78"/>
                  <a:gd name="T2" fmla="*/ 580 w 1164"/>
                  <a:gd name="T3" fmla="*/ 0 h 78"/>
                  <a:gd name="T4" fmla="*/ 462 w 1164"/>
                  <a:gd name="T5" fmla="*/ 2 h 78"/>
                  <a:gd name="T6" fmla="*/ 354 w 1164"/>
                  <a:gd name="T7" fmla="*/ 4 h 78"/>
                  <a:gd name="T8" fmla="*/ 256 w 1164"/>
                  <a:gd name="T9" fmla="*/ 8 h 78"/>
                  <a:gd name="T10" fmla="*/ 170 w 1164"/>
                  <a:gd name="T11" fmla="*/ 12 h 78"/>
                  <a:gd name="T12" fmla="*/ 98 w 1164"/>
                  <a:gd name="T13" fmla="*/ 18 h 78"/>
                  <a:gd name="T14" fmla="*/ 46 w 1164"/>
                  <a:gd name="T15" fmla="*/ 24 h 78"/>
                  <a:gd name="T16" fmla="*/ 26 w 1164"/>
                  <a:gd name="T17" fmla="*/ 28 h 78"/>
                  <a:gd name="T18" fmla="*/ 12 w 1164"/>
                  <a:gd name="T19" fmla="*/ 32 h 78"/>
                  <a:gd name="T20" fmla="*/ 4 w 1164"/>
                  <a:gd name="T21" fmla="*/ 36 h 78"/>
                  <a:gd name="T22" fmla="*/ 0 w 1164"/>
                  <a:gd name="T23" fmla="*/ 38 h 78"/>
                  <a:gd name="T24" fmla="*/ 0 w 1164"/>
                  <a:gd name="T25" fmla="*/ 40 h 78"/>
                  <a:gd name="T26" fmla="*/ 0 w 1164"/>
                  <a:gd name="T27" fmla="*/ 40 h 78"/>
                  <a:gd name="T28" fmla="*/ 4 w 1164"/>
                  <a:gd name="T29" fmla="*/ 44 h 78"/>
                  <a:gd name="T30" fmla="*/ 12 w 1164"/>
                  <a:gd name="T31" fmla="*/ 46 h 78"/>
                  <a:gd name="T32" fmla="*/ 46 w 1164"/>
                  <a:gd name="T33" fmla="*/ 54 h 78"/>
                  <a:gd name="T34" fmla="*/ 98 w 1164"/>
                  <a:gd name="T35" fmla="*/ 60 h 78"/>
                  <a:gd name="T36" fmla="*/ 170 w 1164"/>
                  <a:gd name="T37" fmla="*/ 66 h 78"/>
                  <a:gd name="T38" fmla="*/ 256 w 1164"/>
                  <a:gd name="T39" fmla="*/ 72 h 78"/>
                  <a:gd name="T40" fmla="*/ 354 w 1164"/>
                  <a:gd name="T41" fmla="*/ 74 h 78"/>
                  <a:gd name="T42" fmla="*/ 462 w 1164"/>
                  <a:gd name="T43" fmla="*/ 78 h 78"/>
                  <a:gd name="T44" fmla="*/ 580 w 1164"/>
                  <a:gd name="T45" fmla="*/ 78 h 78"/>
                  <a:gd name="T46" fmla="*/ 580 w 1164"/>
                  <a:gd name="T47" fmla="*/ 78 h 78"/>
                  <a:gd name="T48" fmla="*/ 698 w 1164"/>
                  <a:gd name="T49" fmla="*/ 78 h 78"/>
                  <a:gd name="T50" fmla="*/ 808 w 1164"/>
                  <a:gd name="T51" fmla="*/ 74 h 78"/>
                  <a:gd name="T52" fmla="*/ 908 w 1164"/>
                  <a:gd name="T53" fmla="*/ 72 h 78"/>
                  <a:gd name="T54" fmla="*/ 994 w 1164"/>
                  <a:gd name="T55" fmla="*/ 66 h 78"/>
                  <a:gd name="T56" fmla="*/ 1066 w 1164"/>
                  <a:gd name="T57" fmla="*/ 60 h 78"/>
                  <a:gd name="T58" fmla="*/ 1118 w 1164"/>
                  <a:gd name="T59" fmla="*/ 54 h 78"/>
                  <a:gd name="T60" fmla="*/ 1152 w 1164"/>
                  <a:gd name="T61" fmla="*/ 46 h 78"/>
                  <a:gd name="T62" fmla="*/ 1162 w 1164"/>
                  <a:gd name="T63" fmla="*/ 44 h 78"/>
                  <a:gd name="T64" fmla="*/ 1164 w 1164"/>
                  <a:gd name="T65" fmla="*/ 40 h 78"/>
                  <a:gd name="T66" fmla="*/ 1164 w 1164"/>
                  <a:gd name="T67" fmla="*/ 40 h 78"/>
                  <a:gd name="T68" fmla="*/ 1164 w 1164"/>
                  <a:gd name="T69" fmla="*/ 38 h 78"/>
                  <a:gd name="T70" fmla="*/ 1162 w 1164"/>
                  <a:gd name="T71" fmla="*/ 36 h 78"/>
                  <a:gd name="T72" fmla="*/ 1152 w 1164"/>
                  <a:gd name="T73" fmla="*/ 32 h 78"/>
                  <a:gd name="T74" fmla="*/ 1138 w 1164"/>
                  <a:gd name="T75" fmla="*/ 28 h 78"/>
                  <a:gd name="T76" fmla="*/ 1118 w 1164"/>
                  <a:gd name="T77" fmla="*/ 24 h 78"/>
                  <a:gd name="T78" fmla="*/ 1066 w 1164"/>
                  <a:gd name="T79" fmla="*/ 18 h 78"/>
                  <a:gd name="T80" fmla="*/ 994 w 1164"/>
                  <a:gd name="T81" fmla="*/ 12 h 78"/>
                  <a:gd name="T82" fmla="*/ 908 w 1164"/>
                  <a:gd name="T83" fmla="*/ 8 h 78"/>
                  <a:gd name="T84" fmla="*/ 808 w 1164"/>
                  <a:gd name="T85" fmla="*/ 4 h 78"/>
                  <a:gd name="T86" fmla="*/ 698 w 1164"/>
                  <a:gd name="T87" fmla="*/ 2 h 78"/>
                  <a:gd name="T88" fmla="*/ 580 w 1164"/>
                  <a:gd name="T8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4" h="78">
                    <a:moveTo>
                      <a:pt x="580" y="0"/>
                    </a:moveTo>
                    <a:lnTo>
                      <a:pt x="580" y="0"/>
                    </a:lnTo>
                    <a:lnTo>
                      <a:pt x="462" y="2"/>
                    </a:lnTo>
                    <a:lnTo>
                      <a:pt x="354" y="4"/>
                    </a:lnTo>
                    <a:lnTo>
                      <a:pt x="256" y="8"/>
                    </a:lnTo>
                    <a:lnTo>
                      <a:pt x="170" y="12"/>
                    </a:lnTo>
                    <a:lnTo>
                      <a:pt x="98" y="18"/>
                    </a:lnTo>
                    <a:lnTo>
                      <a:pt x="46" y="24"/>
                    </a:lnTo>
                    <a:lnTo>
                      <a:pt x="26" y="28"/>
                    </a:lnTo>
                    <a:lnTo>
                      <a:pt x="12" y="32"/>
                    </a:lnTo>
                    <a:lnTo>
                      <a:pt x="4" y="36"/>
                    </a:lnTo>
                    <a:lnTo>
                      <a:pt x="0" y="38"/>
                    </a:lnTo>
                    <a:lnTo>
                      <a:pt x="0" y="40"/>
                    </a:lnTo>
                    <a:lnTo>
                      <a:pt x="4" y="44"/>
                    </a:lnTo>
                    <a:lnTo>
                      <a:pt x="12" y="46"/>
                    </a:lnTo>
                    <a:lnTo>
                      <a:pt x="46" y="54"/>
                    </a:lnTo>
                    <a:lnTo>
                      <a:pt x="98" y="60"/>
                    </a:lnTo>
                    <a:lnTo>
                      <a:pt x="170" y="66"/>
                    </a:lnTo>
                    <a:lnTo>
                      <a:pt x="256" y="72"/>
                    </a:lnTo>
                    <a:lnTo>
                      <a:pt x="354" y="74"/>
                    </a:lnTo>
                    <a:lnTo>
                      <a:pt x="462" y="78"/>
                    </a:lnTo>
                    <a:lnTo>
                      <a:pt x="580" y="78"/>
                    </a:lnTo>
                    <a:lnTo>
                      <a:pt x="698" y="78"/>
                    </a:lnTo>
                    <a:lnTo>
                      <a:pt x="808" y="74"/>
                    </a:lnTo>
                    <a:lnTo>
                      <a:pt x="908" y="72"/>
                    </a:lnTo>
                    <a:lnTo>
                      <a:pt x="994" y="66"/>
                    </a:lnTo>
                    <a:lnTo>
                      <a:pt x="1066" y="60"/>
                    </a:lnTo>
                    <a:lnTo>
                      <a:pt x="1118" y="54"/>
                    </a:lnTo>
                    <a:lnTo>
                      <a:pt x="1152" y="46"/>
                    </a:lnTo>
                    <a:lnTo>
                      <a:pt x="1162" y="44"/>
                    </a:lnTo>
                    <a:lnTo>
                      <a:pt x="1164" y="40"/>
                    </a:lnTo>
                    <a:lnTo>
                      <a:pt x="1164" y="38"/>
                    </a:lnTo>
                    <a:lnTo>
                      <a:pt x="1162" y="36"/>
                    </a:lnTo>
                    <a:lnTo>
                      <a:pt x="1152" y="32"/>
                    </a:lnTo>
                    <a:lnTo>
                      <a:pt x="1138" y="28"/>
                    </a:lnTo>
                    <a:lnTo>
                      <a:pt x="1118" y="24"/>
                    </a:lnTo>
                    <a:lnTo>
                      <a:pt x="1066" y="18"/>
                    </a:lnTo>
                    <a:lnTo>
                      <a:pt x="994" y="12"/>
                    </a:lnTo>
                    <a:lnTo>
                      <a:pt x="908" y="8"/>
                    </a:lnTo>
                    <a:lnTo>
                      <a:pt x="808" y="4"/>
                    </a:lnTo>
                    <a:lnTo>
                      <a:pt x="698" y="2"/>
                    </a:lnTo>
                    <a:lnTo>
                      <a:pt x="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5" name="Freeform 520"/>
              <p:cNvSpPr>
                <a:spLocks noEditPoints="1" noChangeArrowheads="1"/>
              </p:cNvSpPr>
              <p:nvPr/>
            </p:nvSpPr>
            <p:spPr bwMode="auto">
              <a:xfrm>
                <a:off x="196" y="14"/>
                <a:ext cx="1154" cy="76"/>
              </a:xfrm>
              <a:custGeom>
                <a:avLst/>
                <a:gdLst>
                  <a:gd name="T0" fmla="*/ 574 w 1154"/>
                  <a:gd name="T1" fmla="*/ 76 h 76"/>
                  <a:gd name="T2" fmla="*/ 352 w 1154"/>
                  <a:gd name="T3" fmla="*/ 72 h 76"/>
                  <a:gd name="T4" fmla="*/ 170 w 1154"/>
                  <a:gd name="T5" fmla="*/ 64 h 76"/>
                  <a:gd name="T6" fmla="*/ 48 w 1154"/>
                  <a:gd name="T7" fmla="*/ 52 h 76"/>
                  <a:gd name="T8" fmla="*/ 8 w 1154"/>
                  <a:gd name="T9" fmla="*/ 42 h 76"/>
                  <a:gd name="T10" fmla="*/ 4 w 1154"/>
                  <a:gd name="T11" fmla="*/ 38 h 76"/>
                  <a:gd name="T12" fmla="*/ 16 w 1154"/>
                  <a:gd name="T13" fmla="*/ 30 h 76"/>
                  <a:gd name="T14" fmla="*/ 48 w 1154"/>
                  <a:gd name="T15" fmla="*/ 22 h 76"/>
                  <a:gd name="T16" fmla="*/ 170 w 1154"/>
                  <a:gd name="T17" fmla="*/ 10 h 76"/>
                  <a:gd name="T18" fmla="*/ 352 w 1154"/>
                  <a:gd name="T19" fmla="*/ 2 h 76"/>
                  <a:gd name="T20" fmla="*/ 574 w 1154"/>
                  <a:gd name="T21" fmla="*/ 0 h 76"/>
                  <a:gd name="T22" fmla="*/ 690 w 1154"/>
                  <a:gd name="T23" fmla="*/ 0 h 76"/>
                  <a:gd name="T24" fmla="*/ 896 w 1154"/>
                  <a:gd name="T25" fmla="*/ 6 h 76"/>
                  <a:gd name="T26" fmla="*/ 1050 w 1154"/>
                  <a:gd name="T27" fmla="*/ 16 h 76"/>
                  <a:gd name="T28" fmla="*/ 1122 w 1154"/>
                  <a:gd name="T29" fmla="*/ 26 h 76"/>
                  <a:gd name="T30" fmla="*/ 1146 w 1154"/>
                  <a:gd name="T31" fmla="*/ 34 h 76"/>
                  <a:gd name="T32" fmla="*/ 1148 w 1154"/>
                  <a:gd name="T33" fmla="*/ 38 h 76"/>
                  <a:gd name="T34" fmla="*/ 1146 w 1154"/>
                  <a:gd name="T35" fmla="*/ 42 h 76"/>
                  <a:gd name="T36" fmla="*/ 1104 w 1154"/>
                  <a:gd name="T37" fmla="*/ 52 h 76"/>
                  <a:gd name="T38" fmla="*/ 980 w 1154"/>
                  <a:gd name="T39" fmla="*/ 64 h 76"/>
                  <a:gd name="T40" fmla="*/ 798 w 1154"/>
                  <a:gd name="T41" fmla="*/ 72 h 76"/>
                  <a:gd name="T42" fmla="*/ 574 w 1154"/>
                  <a:gd name="T43" fmla="*/ 76 h 76"/>
                  <a:gd name="T44" fmla="*/ 574 w 1154"/>
                  <a:gd name="T45" fmla="*/ 0 h 76"/>
                  <a:gd name="T46" fmla="*/ 350 w 1154"/>
                  <a:gd name="T47" fmla="*/ 2 h 76"/>
                  <a:gd name="T48" fmla="*/ 168 w 1154"/>
                  <a:gd name="T49" fmla="*/ 10 h 76"/>
                  <a:gd name="T50" fmla="*/ 44 w 1154"/>
                  <a:gd name="T51" fmla="*/ 22 h 76"/>
                  <a:gd name="T52" fmla="*/ 10 w 1154"/>
                  <a:gd name="T53" fmla="*/ 30 h 76"/>
                  <a:gd name="T54" fmla="*/ 0 w 1154"/>
                  <a:gd name="T55" fmla="*/ 36 h 76"/>
                  <a:gd name="T56" fmla="*/ 0 w 1154"/>
                  <a:gd name="T57" fmla="*/ 38 h 76"/>
                  <a:gd name="T58" fmla="*/ 10 w 1154"/>
                  <a:gd name="T59" fmla="*/ 44 h 76"/>
                  <a:gd name="T60" fmla="*/ 98 w 1154"/>
                  <a:gd name="T61" fmla="*/ 58 h 76"/>
                  <a:gd name="T62" fmla="*/ 252 w 1154"/>
                  <a:gd name="T63" fmla="*/ 68 h 76"/>
                  <a:gd name="T64" fmla="*/ 458 w 1154"/>
                  <a:gd name="T65" fmla="*/ 74 h 76"/>
                  <a:gd name="T66" fmla="*/ 574 w 1154"/>
                  <a:gd name="T67" fmla="*/ 76 h 76"/>
                  <a:gd name="T68" fmla="*/ 800 w 1154"/>
                  <a:gd name="T69" fmla="*/ 72 h 76"/>
                  <a:gd name="T70" fmla="*/ 984 w 1154"/>
                  <a:gd name="T71" fmla="*/ 64 h 76"/>
                  <a:gd name="T72" fmla="*/ 1108 w 1154"/>
                  <a:gd name="T73" fmla="*/ 52 h 76"/>
                  <a:gd name="T74" fmla="*/ 1150 w 1154"/>
                  <a:gd name="T75" fmla="*/ 42 h 76"/>
                  <a:gd name="T76" fmla="*/ 1154 w 1154"/>
                  <a:gd name="T77" fmla="*/ 38 h 76"/>
                  <a:gd name="T78" fmla="*/ 1150 w 1154"/>
                  <a:gd name="T79" fmla="*/ 34 h 76"/>
                  <a:gd name="T80" fmla="*/ 1128 w 1154"/>
                  <a:gd name="T81" fmla="*/ 26 h 76"/>
                  <a:gd name="T82" fmla="*/ 1056 w 1154"/>
                  <a:gd name="T83" fmla="*/ 16 h 76"/>
                  <a:gd name="T84" fmla="*/ 898 w 1154"/>
                  <a:gd name="T85" fmla="*/ 6 h 76"/>
                  <a:gd name="T86" fmla="*/ 692 w 1154"/>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76">
                    <a:moveTo>
                      <a:pt x="574" y="76"/>
                    </a:moveTo>
                    <a:lnTo>
                      <a:pt x="574" y="76"/>
                    </a:lnTo>
                    <a:lnTo>
                      <a:pt x="458" y="74"/>
                    </a:lnTo>
                    <a:lnTo>
                      <a:pt x="352" y="72"/>
                    </a:lnTo>
                    <a:lnTo>
                      <a:pt x="254" y="68"/>
                    </a:lnTo>
                    <a:lnTo>
                      <a:pt x="170" y="64"/>
                    </a:lnTo>
                    <a:lnTo>
                      <a:pt x="102" y="58"/>
                    </a:lnTo>
                    <a:lnTo>
                      <a:pt x="48" y="52"/>
                    </a:lnTo>
                    <a:lnTo>
                      <a:pt x="16" y="44"/>
                    </a:lnTo>
                    <a:lnTo>
                      <a:pt x="8" y="42"/>
                    </a:lnTo>
                    <a:lnTo>
                      <a:pt x="4" y="38"/>
                    </a:lnTo>
                    <a:lnTo>
                      <a:pt x="8" y="34"/>
                    </a:lnTo>
                    <a:lnTo>
                      <a:pt x="16" y="30"/>
                    </a:lnTo>
                    <a:lnTo>
                      <a:pt x="30" y="26"/>
                    </a:lnTo>
                    <a:lnTo>
                      <a:pt x="48" y="22"/>
                    </a:lnTo>
                    <a:lnTo>
                      <a:pt x="102" y="16"/>
                    </a:lnTo>
                    <a:lnTo>
                      <a:pt x="170" y="10"/>
                    </a:lnTo>
                    <a:lnTo>
                      <a:pt x="254" y="6"/>
                    </a:lnTo>
                    <a:lnTo>
                      <a:pt x="352" y="2"/>
                    </a:lnTo>
                    <a:lnTo>
                      <a:pt x="458" y="0"/>
                    </a:lnTo>
                    <a:lnTo>
                      <a:pt x="574" y="0"/>
                    </a:lnTo>
                    <a:lnTo>
                      <a:pt x="690" y="0"/>
                    </a:lnTo>
                    <a:lnTo>
                      <a:pt x="798" y="2"/>
                    </a:lnTo>
                    <a:lnTo>
                      <a:pt x="896" y="6"/>
                    </a:lnTo>
                    <a:lnTo>
                      <a:pt x="980" y="10"/>
                    </a:lnTo>
                    <a:lnTo>
                      <a:pt x="1050" y="16"/>
                    </a:lnTo>
                    <a:lnTo>
                      <a:pt x="1104" y="22"/>
                    </a:lnTo>
                    <a:lnTo>
                      <a:pt x="1122" y="26"/>
                    </a:lnTo>
                    <a:lnTo>
                      <a:pt x="1136" y="30"/>
                    </a:lnTo>
                    <a:lnTo>
                      <a:pt x="1146" y="34"/>
                    </a:lnTo>
                    <a:lnTo>
                      <a:pt x="1148" y="36"/>
                    </a:lnTo>
                    <a:lnTo>
                      <a:pt x="1148" y="38"/>
                    </a:lnTo>
                    <a:lnTo>
                      <a:pt x="1146" y="42"/>
                    </a:lnTo>
                    <a:lnTo>
                      <a:pt x="1136" y="44"/>
                    </a:lnTo>
                    <a:lnTo>
                      <a:pt x="1104" y="52"/>
                    </a:lnTo>
                    <a:lnTo>
                      <a:pt x="1050" y="58"/>
                    </a:lnTo>
                    <a:lnTo>
                      <a:pt x="980" y="64"/>
                    </a:lnTo>
                    <a:lnTo>
                      <a:pt x="896" y="68"/>
                    </a:lnTo>
                    <a:lnTo>
                      <a:pt x="798" y="72"/>
                    </a:lnTo>
                    <a:lnTo>
                      <a:pt x="690" y="74"/>
                    </a:lnTo>
                    <a:lnTo>
                      <a:pt x="574" y="76"/>
                    </a:lnTo>
                    <a:close/>
                    <a:moveTo>
                      <a:pt x="574" y="0"/>
                    </a:moveTo>
                    <a:lnTo>
                      <a:pt x="574" y="0"/>
                    </a:lnTo>
                    <a:lnTo>
                      <a:pt x="458" y="0"/>
                    </a:lnTo>
                    <a:lnTo>
                      <a:pt x="350" y="2"/>
                    </a:lnTo>
                    <a:lnTo>
                      <a:pt x="252" y="6"/>
                    </a:lnTo>
                    <a:lnTo>
                      <a:pt x="168" y="10"/>
                    </a:lnTo>
                    <a:lnTo>
                      <a:pt x="98" y="16"/>
                    </a:lnTo>
                    <a:lnTo>
                      <a:pt x="44" y="22"/>
                    </a:lnTo>
                    <a:lnTo>
                      <a:pt x="24" y="26"/>
                    </a:lnTo>
                    <a:lnTo>
                      <a:pt x="10" y="30"/>
                    </a:lnTo>
                    <a:lnTo>
                      <a:pt x="2" y="34"/>
                    </a:lnTo>
                    <a:lnTo>
                      <a:pt x="0" y="36"/>
                    </a:lnTo>
                    <a:lnTo>
                      <a:pt x="0" y="38"/>
                    </a:lnTo>
                    <a:lnTo>
                      <a:pt x="2" y="42"/>
                    </a:lnTo>
                    <a:lnTo>
                      <a:pt x="10" y="44"/>
                    </a:lnTo>
                    <a:lnTo>
                      <a:pt x="44" y="52"/>
                    </a:lnTo>
                    <a:lnTo>
                      <a:pt x="98" y="58"/>
                    </a:lnTo>
                    <a:lnTo>
                      <a:pt x="168" y="64"/>
                    </a:lnTo>
                    <a:lnTo>
                      <a:pt x="252" y="68"/>
                    </a:lnTo>
                    <a:lnTo>
                      <a:pt x="350" y="72"/>
                    </a:lnTo>
                    <a:lnTo>
                      <a:pt x="458" y="74"/>
                    </a:lnTo>
                    <a:lnTo>
                      <a:pt x="574" y="76"/>
                    </a:lnTo>
                    <a:lnTo>
                      <a:pt x="692" y="74"/>
                    </a:lnTo>
                    <a:lnTo>
                      <a:pt x="800" y="72"/>
                    </a:lnTo>
                    <a:lnTo>
                      <a:pt x="898" y="68"/>
                    </a:lnTo>
                    <a:lnTo>
                      <a:pt x="984" y="64"/>
                    </a:lnTo>
                    <a:lnTo>
                      <a:pt x="1056" y="58"/>
                    </a:lnTo>
                    <a:lnTo>
                      <a:pt x="1108" y="52"/>
                    </a:lnTo>
                    <a:lnTo>
                      <a:pt x="1142" y="44"/>
                    </a:lnTo>
                    <a:lnTo>
                      <a:pt x="1150" y="42"/>
                    </a:lnTo>
                    <a:lnTo>
                      <a:pt x="1154" y="38"/>
                    </a:lnTo>
                    <a:lnTo>
                      <a:pt x="1152" y="36"/>
                    </a:lnTo>
                    <a:lnTo>
                      <a:pt x="1150" y="34"/>
                    </a:lnTo>
                    <a:lnTo>
                      <a:pt x="1142" y="30"/>
                    </a:lnTo>
                    <a:lnTo>
                      <a:pt x="1128" y="26"/>
                    </a:lnTo>
                    <a:lnTo>
                      <a:pt x="1108" y="22"/>
                    </a:lnTo>
                    <a:lnTo>
                      <a:pt x="1056" y="16"/>
                    </a:lnTo>
                    <a:lnTo>
                      <a:pt x="984" y="10"/>
                    </a:lnTo>
                    <a:lnTo>
                      <a:pt x="898" y="6"/>
                    </a:lnTo>
                    <a:lnTo>
                      <a:pt x="800" y="2"/>
                    </a:lnTo>
                    <a:lnTo>
                      <a:pt x="692" y="0"/>
                    </a:lnTo>
                    <a:lnTo>
                      <a:pt x="574" y="0"/>
                    </a:lnTo>
                    <a:close/>
                  </a:path>
                </a:pathLst>
              </a:custGeom>
              <a:solidFill>
                <a:srgbClr val="AEA7A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6" name="Freeform 521"/>
              <p:cNvSpPr>
                <a:spLocks noChangeArrowheads="1"/>
              </p:cNvSpPr>
              <p:nvPr/>
            </p:nvSpPr>
            <p:spPr bwMode="auto">
              <a:xfrm>
                <a:off x="200" y="14"/>
                <a:ext cx="1144" cy="76"/>
              </a:xfrm>
              <a:custGeom>
                <a:avLst/>
                <a:gdLst>
                  <a:gd name="T0" fmla="*/ 570 w 1144"/>
                  <a:gd name="T1" fmla="*/ 76 h 76"/>
                  <a:gd name="T2" fmla="*/ 570 w 1144"/>
                  <a:gd name="T3" fmla="*/ 76 h 76"/>
                  <a:gd name="T4" fmla="*/ 454 w 1144"/>
                  <a:gd name="T5" fmla="*/ 74 h 76"/>
                  <a:gd name="T6" fmla="*/ 348 w 1144"/>
                  <a:gd name="T7" fmla="*/ 72 h 76"/>
                  <a:gd name="T8" fmla="*/ 250 w 1144"/>
                  <a:gd name="T9" fmla="*/ 68 h 76"/>
                  <a:gd name="T10" fmla="*/ 166 w 1144"/>
                  <a:gd name="T11" fmla="*/ 64 h 76"/>
                  <a:gd name="T12" fmla="*/ 98 w 1144"/>
                  <a:gd name="T13" fmla="*/ 58 h 76"/>
                  <a:gd name="T14" fmla="*/ 44 w 1144"/>
                  <a:gd name="T15" fmla="*/ 52 h 76"/>
                  <a:gd name="T16" fmla="*/ 12 w 1144"/>
                  <a:gd name="T17" fmla="*/ 44 h 76"/>
                  <a:gd name="T18" fmla="*/ 4 w 1144"/>
                  <a:gd name="T19" fmla="*/ 42 h 76"/>
                  <a:gd name="T20" fmla="*/ 0 w 1144"/>
                  <a:gd name="T21" fmla="*/ 38 h 76"/>
                  <a:gd name="T22" fmla="*/ 0 w 1144"/>
                  <a:gd name="T23" fmla="*/ 38 h 76"/>
                  <a:gd name="T24" fmla="*/ 4 w 1144"/>
                  <a:gd name="T25" fmla="*/ 34 h 76"/>
                  <a:gd name="T26" fmla="*/ 12 w 1144"/>
                  <a:gd name="T27" fmla="*/ 30 h 76"/>
                  <a:gd name="T28" fmla="*/ 26 w 1144"/>
                  <a:gd name="T29" fmla="*/ 26 h 76"/>
                  <a:gd name="T30" fmla="*/ 44 w 1144"/>
                  <a:gd name="T31" fmla="*/ 22 h 76"/>
                  <a:gd name="T32" fmla="*/ 98 w 1144"/>
                  <a:gd name="T33" fmla="*/ 16 h 76"/>
                  <a:gd name="T34" fmla="*/ 166 w 1144"/>
                  <a:gd name="T35" fmla="*/ 10 h 76"/>
                  <a:gd name="T36" fmla="*/ 250 w 1144"/>
                  <a:gd name="T37" fmla="*/ 6 h 76"/>
                  <a:gd name="T38" fmla="*/ 348 w 1144"/>
                  <a:gd name="T39" fmla="*/ 2 h 76"/>
                  <a:gd name="T40" fmla="*/ 454 w 1144"/>
                  <a:gd name="T41" fmla="*/ 0 h 76"/>
                  <a:gd name="T42" fmla="*/ 570 w 1144"/>
                  <a:gd name="T43" fmla="*/ 0 h 76"/>
                  <a:gd name="T44" fmla="*/ 570 w 1144"/>
                  <a:gd name="T45" fmla="*/ 0 h 76"/>
                  <a:gd name="T46" fmla="*/ 686 w 1144"/>
                  <a:gd name="T47" fmla="*/ 0 h 76"/>
                  <a:gd name="T48" fmla="*/ 794 w 1144"/>
                  <a:gd name="T49" fmla="*/ 2 h 76"/>
                  <a:gd name="T50" fmla="*/ 892 w 1144"/>
                  <a:gd name="T51" fmla="*/ 6 h 76"/>
                  <a:gd name="T52" fmla="*/ 976 w 1144"/>
                  <a:gd name="T53" fmla="*/ 10 h 76"/>
                  <a:gd name="T54" fmla="*/ 1046 w 1144"/>
                  <a:gd name="T55" fmla="*/ 16 h 76"/>
                  <a:gd name="T56" fmla="*/ 1100 w 1144"/>
                  <a:gd name="T57" fmla="*/ 22 h 76"/>
                  <a:gd name="T58" fmla="*/ 1118 w 1144"/>
                  <a:gd name="T59" fmla="*/ 26 h 76"/>
                  <a:gd name="T60" fmla="*/ 1132 w 1144"/>
                  <a:gd name="T61" fmla="*/ 30 h 76"/>
                  <a:gd name="T62" fmla="*/ 1142 w 1144"/>
                  <a:gd name="T63" fmla="*/ 34 h 76"/>
                  <a:gd name="T64" fmla="*/ 1144 w 1144"/>
                  <a:gd name="T65" fmla="*/ 36 h 76"/>
                  <a:gd name="T66" fmla="*/ 1144 w 1144"/>
                  <a:gd name="T67" fmla="*/ 38 h 76"/>
                  <a:gd name="T68" fmla="*/ 1144 w 1144"/>
                  <a:gd name="T69" fmla="*/ 38 h 76"/>
                  <a:gd name="T70" fmla="*/ 1142 w 1144"/>
                  <a:gd name="T71" fmla="*/ 42 h 76"/>
                  <a:gd name="T72" fmla="*/ 1132 w 1144"/>
                  <a:gd name="T73" fmla="*/ 44 h 76"/>
                  <a:gd name="T74" fmla="*/ 1100 w 1144"/>
                  <a:gd name="T75" fmla="*/ 52 h 76"/>
                  <a:gd name="T76" fmla="*/ 1046 w 1144"/>
                  <a:gd name="T77" fmla="*/ 58 h 76"/>
                  <a:gd name="T78" fmla="*/ 976 w 1144"/>
                  <a:gd name="T79" fmla="*/ 64 h 76"/>
                  <a:gd name="T80" fmla="*/ 892 w 1144"/>
                  <a:gd name="T81" fmla="*/ 68 h 76"/>
                  <a:gd name="T82" fmla="*/ 794 w 1144"/>
                  <a:gd name="T83" fmla="*/ 72 h 76"/>
                  <a:gd name="T84" fmla="*/ 686 w 1144"/>
                  <a:gd name="T85" fmla="*/ 74 h 76"/>
                  <a:gd name="T86" fmla="*/ 570 w 1144"/>
                  <a:gd name="T8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4" h="76">
                    <a:moveTo>
                      <a:pt x="570" y="76"/>
                    </a:moveTo>
                    <a:lnTo>
                      <a:pt x="570" y="76"/>
                    </a:lnTo>
                    <a:lnTo>
                      <a:pt x="454" y="74"/>
                    </a:lnTo>
                    <a:lnTo>
                      <a:pt x="348" y="72"/>
                    </a:lnTo>
                    <a:lnTo>
                      <a:pt x="250" y="68"/>
                    </a:lnTo>
                    <a:lnTo>
                      <a:pt x="166" y="64"/>
                    </a:lnTo>
                    <a:lnTo>
                      <a:pt x="98" y="58"/>
                    </a:lnTo>
                    <a:lnTo>
                      <a:pt x="44" y="52"/>
                    </a:lnTo>
                    <a:lnTo>
                      <a:pt x="12" y="44"/>
                    </a:lnTo>
                    <a:lnTo>
                      <a:pt x="4" y="42"/>
                    </a:lnTo>
                    <a:lnTo>
                      <a:pt x="0" y="38"/>
                    </a:lnTo>
                    <a:lnTo>
                      <a:pt x="4" y="34"/>
                    </a:lnTo>
                    <a:lnTo>
                      <a:pt x="12" y="30"/>
                    </a:lnTo>
                    <a:lnTo>
                      <a:pt x="26" y="26"/>
                    </a:lnTo>
                    <a:lnTo>
                      <a:pt x="44" y="22"/>
                    </a:lnTo>
                    <a:lnTo>
                      <a:pt x="98" y="16"/>
                    </a:lnTo>
                    <a:lnTo>
                      <a:pt x="166" y="10"/>
                    </a:lnTo>
                    <a:lnTo>
                      <a:pt x="250" y="6"/>
                    </a:lnTo>
                    <a:lnTo>
                      <a:pt x="348" y="2"/>
                    </a:lnTo>
                    <a:lnTo>
                      <a:pt x="454" y="0"/>
                    </a:lnTo>
                    <a:lnTo>
                      <a:pt x="570" y="0"/>
                    </a:lnTo>
                    <a:lnTo>
                      <a:pt x="686" y="0"/>
                    </a:lnTo>
                    <a:lnTo>
                      <a:pt x="794" y="2"/>
                    </a:lnTo>
                    <a:lnTo>
                      <a:pt x="892" y="6"/>
                    </a:lnTo>
                    <a:lnTo>
                      <a:pt x="976" y="10"/>
                    </a:lnTo>
                    <a:lnTo>
                      <a:pt x="1046" y="16"/>
                    </a:lnTo>
                    <a:lnTo>
                      <a:pt x="1100" y="22"/>
                    </a:lnTo>
                    <a:lnTo>
                      <a:pt x="1118" y="26"/>
                    </a:lnTo>
                    <a:lnTo>
                      <a:pt x="1132" y="30"/>
                    </a:lnTo>
                    <a:lnTo>
                      <a:pt x="1142" y="34"/>
                    </a:lnTo>
                    <a:lnTo>
                      <a:pt x="1144" y="36"/>
                    </a:lnTo>
                    <a:lnTo>
                      <a:pt x="1144" y="38"/>
                    </a:lnTo>
                    <a:lnTo>
                      <a:pt x="1142" y="42"/>
                    </a:lnTo>
                    <a:lnTo>
                      <a:pt x="1132" y="44"/>
                    </a:lnTo>
                    <a:lnTo>
                      <a:pt x="1100" y="52"/>
                    </a:lnTo>
                    <a:lnTo>
                      <a:pt x="1046" y="58"/>
                    </a:lnTo>
                    <a:lnTo>
                      <a:pt x="976" y="64"/>
                    </a:lnTo>
                    <a:lnTo>
                      <a:pt x="892" y="68"/>
                    </a:lnTo>
                    <a:lnTo>
                      <a:pt x="794" y="72"/>
                    </a:lnTo>
                    <a:lnTo>
                      <a:pt x="686" y="74"/>
                    </a:lnTo>
                    <a:lnTo>
                      <a:pt x="570"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7" name="Freeform 522"/>
              <p:cNvSpPr>
                <a:spLocks noChangeArrowheads="1"/>
              </p:cNvSpPr>
              <p:nvPr/>
            </p:nvSpPr>
            <p:spPr bwMode="auto">
              <a:xfrm>
                <a:off x="196" y="14"/>
                <a:ext cx="1154" cy="76"/>
              </a:xfrm>
              <a:custGeom>
                <a:avLst/>
                <a:gdLst>
                  <a:gd name="T0" fmla="*/ 574 w 1154"/>
                  <a:gd name="T1" fmla="*/ 0 h 76"/>
                  <a:gd name="T2" fmla="*/ 574 w 1154"/>
                  <a:gd name="T3" fmla="*/ 0 h 76"/>
                  <a:gd name="T4" fmla="*/ 458 w 1154"/>
                  <a:gd name="T5" fmla="*/ 0 h 76"/>
                  <a:gd name="T6" fmla="*/ 350 w 1154"/>
                  <a:gd name="T7" fmla="*/ 2 h 76"/>
                  <a:gd name="T8" fmla="*/ 252 w 1154"/>
                  <a:gd name="T9" fmla="*/ 6 h 76"/>
                  <a:gd name="T10" fmla="*/ 168 w 1154"/>
                  <a:gd name="T11" fmla="*/ 10 h 76"/>
                  <a:gd name="T12" fmla="*/ 98 w 1154"/>
                  <a:gd name="T13" fmla="*/ 16 h 76"/>
                  <a:gd name="T14" fmla="*/ 44 w 1154"/>
                  <a:gd name="T15" fmla="*/ 22 h 76"/>
                  <a:gd name="T16" fmla="*/ 24 w 1154"/>
                  <a:gd name="T17" fmla="*/ 26 h 76"/>
                  <a:gd name="T18" fmla="*/ 10 w 1154"/>
                  <a:gd name="T19" fmla="*/ 30 h 76"/>
                  <a:gd name="T20" fmla="*/ 2 w 1154"/>
                  <a:gd name="T21" fmla="*/ 34 h 76"/>
                  <a:gd name="T22" fmla="*/ 0 w 1154"/>
                  <a:gd name="T23" fmla="*/ 36 h 76"/>
                  <a:gd name="T24" fmla="*/ 0 w 1154"/>
                  <a:gd name="T25" fmla="*/ 38 h 76"/>
                  <a:gd name="T26" fmla="*/ 0 w 1154"/>
                  <a:gd name="T27" fmla="*/ 38 h 76"/>
                  <a:gd name="T28" fmla="*/ 2 w 1154"/>
                  <a:gd name="T29" fmla="*/ 42 h 76"/>
                  <a:gd name="T30" fmla="*/ 10 w 1154"/>
                  <a:gd name="T31" fmla="*/ 44 h 76"/>
                  <a:gd name="T32" fmla="*/ 44 w 1154"/>
                  <a:gd name="T33" fmla="*/ 52 h 76"/>
                  <a:gd name="T34" fmla="*/ 98 w 1154"/>
                  <a:gd name="T35" fmla="*/ 58 h 76"/>
                  <a:gd name="T36" fmla="*/ 168 w 1154"/>
                  <a:gd name="T37" fmla="*/ 64 h 76"/>
                  <a:gd name="T38" fmla="*/ 252 w 1154"/>
                  <a:gd name="T39" fmla="*/ 68 h 76"/>
                  <a:gd name="T40" fmla="*/ 350 w 1154"/>
                  <a:gd name="T41" fmla="*/ 72 h 76"/>
                  <a:gd name="T42" fmla="*/ 458 w 1154"/>
                  <a:gd name="T43" fmla="*/ 74 h 76"/>
                  <a:gd name="T44" fmla="*/ 574 w 1154"/>
                  <a:gd name="T45" fmla="*/ 76 h 76"/>
                  <a:gd name="T46" fmla="*/ 574 w 1154"/>
                  <a:gd name="T47" fmla="*/ 76 h 76"/>
                  <a:gd name="T48" fmla="*/ 692 w 1154"/>
                  <a:gd name="T49" fmla="*/ 74 h 76"/>
                  <a:gd name="T50" fmla="*/ 800 w 1154"/>
                  <a:gd name="T51" fmla="*/ 72 h 76"/>
                  <a:gd name="T52" fmla="*/ 898 w 1154"/>
                  <a:gd name="T53" fmla="*/ 68 h 76"/>
                  <a:gd name="T54" fmla="*/ 984 w 1154"/>
                  <a:gd name="T55" fmla="*/ 64 h 76"/>
                  <a:gd name="T56" fmla="*/ 1056 w 1154"/>
                  <a:gd name="T57" fmla="*/ 58 h 76"/>
                  <a:gd name="T58" fmla="*/ 1108 w 1154"/>
                  <a:gd name="T59" fmla="*/ 52 h 76"/>
                  <a:gd name="T60" fmla="*/ 1142 w 1154"/>
                  <a:gd name="T61" fmla="*/ 44 h 76"/>
                  <a:gd name="T62" fmla="*/ 1150 w 1154"/>
                  <a:gd name="T63" fmla="*/ 42 h 76"/>
                  <a:gd name="T64" fmla="*/ 1154 w 1154"/>
                  <a:gd name="T65" fmla="*/ 38 h 76"/>
                  <a:gd name="T66" fmla="*/ 1154 w 1154"/>
                  <a:gd name="T67" fmla="*/ 38 h 76"/>
                  <a:gd name="T68" fmla="*/ 1152 w 1154"/>
                  <a:gd name="T69" fmla="*/ 36 h 76"/>
                  <a:gd name="T70" fmla="*/ 1150 w 1154"/>
                  <a:gd name="T71" fmla="*/ 34 h 76"/>
                  <a:gd name="T72" fmla="*/ 1142 w 1154"/>
                  <a:gd name="T73" fmla="*/ 30 h 76"/>
                  <a:gd name="T74" fmla="*/ 1128 w 1154"/>
                  <a:gd name="T75" fmla="*/ 26 h 76"/>
                  <a:gd name="T76" fmla="*/ 1108 w 1154"/>
                  <a:gd name="T77" fmla="*/ 22 h 76"/>
                  <a:gd name="T78" fmla="*/ 1056 w 1154"/>
                  <a:gd name="T79" fmla="*/ 16 h 76"/>
                  <a:gd name="T80" fmla="*/ 984 w 1154"/>
                  <a:gd name="T81" fmla="*/ 10 h 76"/>
                  <a:gd name="T82" fmla="*/ 898 w 1154"/>
                  <a:gd name="T83" fmla="*/ 6 h 76"/>
                  <a:gd name="T84" fmla="*/ 800 w 1154"/>
                  <a:gd name="T85" fmla="*/ 2 h 76"/>
                  <a:gd name="T86" fmla="*/ 692 w 1154"/>
                  <a:gd name="T87" fmla="*/ 0 h 76"/>
                  <a:gd name="T88" fmla="*/ 574 w 1154"/>
                  <a:gd name="T8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4" h="76">
                    <a:moveTo>
                      <a:pt x="574" y="0"/>
                    </a:moveTo>
                    <a:lnTo>
                      <a:pt x="574" y="0"/>
                    </a:lnTo>
                    <a:lnTo>
                      <a:pt x="458" y="0"/>
                    </a:lnTo>
                    <a:lnTo>
                      <a:pt x="350" y="2"/>
                    </a:lnTo>
                    <a:lnTo>
                      <a:pt x="252" y="6"/>
                    </a:lnTo>
                    <a:lnTo>
                      <a:pt x="168" y="10"/>
                    </a:lnTo>
                    <a:lnTo>
                      <a:pt x="98" y="16"/>
                    </a:lnTo>
                    <a:lnTo>
                      <a:pt x="44" y="22"/>
                    </a:lnTo>
                    <a:lnTo>
                      <a:pt x="24" y="26"/>
                    </a:lnTo>
                    <a:lnTo>
                      <a:pt x="10" y="30"/>
                    </a:lnTo>
                    <a:lnTo>
                      <a:pt x="2" y="34"/>
                    </a:lnTo>
                    <a:lnTo>
                      <a:pt x="0" y="36"/>
                    </a:lnTo>
                    <a:lnTo>
                      <a:pt x="0" y="38"/>
                    </a:lnTo>
                    <a:lnTo>
                      <a:pt x="2" y="42"/>
                    </a:lnTo>
                    <a:lnTo>
                      <a:pt x="10" y="44"/>
                    </a:lnTo>
                    <a:lnTo>
                      <a:pt x="44" y="52"/>
                    </a:lnTo>
                    <a:lnTo>
                      <a:pt x="98" y="58"/>
                    </a:lnTo>
                    <a:lnTo>
                      <a:pt x="168" y="64"/>
                    </a:lnTo>
                    <a:lnTo>
                      <a:pt x="252" y="68"/>
                    </a:lnTo>
                    <a:lnTo>
                      <a:pt x="350" y="72"/>
                    </a:lnTo>
                    <a:lnTo>
                      <a:pt x="458" y="74"/>
                    </a:lnTo>
                    <a:lnTo>
                      <a:pt x="574" y="76"/>
                    </a:lnTo>
                    <a:lnTo>
                      <a:pt x="692" y="74"/>
                    </a:lnTo>
                    <a:lnTo>
                      <a:pt x="800" y="72"/>
                    </a:lnTo>
                    <a:lnTo>
                      <a:pt x="898" y="68"/>
                    </a:lnTo>
                    <a:lnTo>
                      <a:pt x="984" y="64"/>
                    </a:lnTo>
                    <a:lnTo>
                      <a:pt x="1056" y="58"/>
                    </a:lnTo>
                    <a:lnTo>
                      <a:pt x="1108" y="52"/>
                    </a:lnTo>
                    <a:lnTo>
                      <a:pt x="1142" y="44"/>
                    </a:lnTo>
                    <a:lnTo>
                      <a:pt x="1150" y="42"/>
                    </a:lnTo>
                    <a:lnTo>
                      <a:pt x="1154" y="38"/>
                    </a:lnTo>
                    <a:lnTo>
                      <a:pt x="1152" y="36"/>
                    </a:lnTo>
                    <a:lnTo>
                      <a:pt x="1150" y="34"/>
                    </a:lnTo>
                    <a:lnTo>
                      <a:pt x="1142" y="30"/>
                    </a:lnTo>
                    <a:lnTo>
                      <a:pt x="1128" y="26"/>
                    </a:lnTo>
                    <a:lnTo>
                      <a:pt x="1108" y="22"/>
                    </a:lnTo>
                    <a:lnTo>
                      <a:pt x="1056" y="16"/>
                    </a:lnTo>
                    <a:lnTo>
                      <a:pt x="984" y="10"/>
                    </a:lnTo>
                    <a:lnTo>
                      <a:pt x="898" y="6"/>
                    </a:lnTo>
                    <a:lnTo>
                      <a:pt x="800" y="2"/>
                    </a:lnTo>
                    <a:lnTo>
                      <a:pt x="692" y="0"/>
                    </a:lnTo>
                    <a:lnTo>
                      <a:pt x="5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8" name="Freeform 523"/>
              <p:cNvSpPr>
                <a:spLocks noEditPoints="1" noChangeArrowheads="1"/>
              </p:cNvSpPr>
              <p:nvPr/>
            </p:nvSpPr>
            <p:spPr bwMode="auto">
              <a:xfrm>
                <a:off x="200" y="14"/>
                <a:ext cx="1144" cy="76"/>
              </a:xfrm>
              <a:custGeom>
                <a:avLst/>
                <a:gdLst>
                  <a:gd name="T0" fmla="*/ 570 w 1144"/>
                  <a:gd name="T1" fmla="*/ 74 h 76"/>
                  <a:gd name="T2" fmla="*/ 350 w 1144"/>
                  <a:gd name="T3" fmla="*/ 72 h 76"/>
                  <a:gd name="T4" fmla="*/ 170 w 1144"/>
                  <a:gd name="T5" fmla="*/ 64 h 76"/>
                  <a:gd name="T6" fmla="*/ 50 w 1144"/>
                  <a:gd name="T7" fmla="*/ 52 h 76"/>
                  <a:gd name="T8" fmla="*/ 8 w 1144"/>
                  <a:gd name="T9" fmla="*/ 42 h 76"/>
                  <a:gd name="T10" fmla="*/ 6 w 1144"/>
                  <a:gd name="T11" fmla="*/ 38 h 76"/>
                  <a:gd name="T12" fmla="*/ 16 w 1144"/>
                  <a:gd name="T13" fmla="*/ 30 h 76"/>
                  <a:gd name="T14" fmla="*/ 50 w 1144"/>
                  <a:gd name="T15" fmla="*/ 22 h 76"/>
                  <a:gd name="T16" fmla="*/ 170 w 1144"/>
                  <a:gd name="T17" fmla="*/ 10 h 76"/>
                  <a:gd name="T18" fmla="*/ 350 w 1144"/>
                  <a:gd name="T19" fmla="*/ 2 h 76"/>
                  <a:gd name="T20" fmla="*/ 570 w 1144"/>
                  <a:gd name="T21" fmla="*/ 0 h 76"/>
                  <a:gd name="T22" fmla="*/ 686 w 1144"/>
                  <a:gd name="T23" fmla="*/ 0 h 76"/>
                  <a:gd name="T24" fmla="*/ 890 w 1144"/>
                  <a:gd name="T25" fmla="*/ 6 h 76"/>
                  <a:gd name="T26" fmla="*/ 1042 w 1144"/>
                  <a:gd name="T27" fmla="*/ 16 h 76"/>
                  <a:gd name="T28" fmla="*/ 1114 w 1144"/>
                  <a:gd name="T29" fmla="*/ 26 h 76"/>
                  <a:gd name="T30" fmla="*/ 1136 w 1144"/>
                  <a:gd name="T31" fmla="*/ 34 h 76"/>
                  <a:gd name="T32" fmla="*/ 1140 w 1144"/>
                  <a:gd name="T33" fmla="*/ 38 h 76"/>
                  <a:gd name="T34" fmla="*/ 1128 w 1144"/>
                  <a:gd name="T35" fmla="*/ 44 h 76"/>
                  <a:gd name="T36" fmla="*/ 1042 w 1144"/>
                  <a:gd name="T37" fmla="*/ 58 h 76"/>
                  <a:gd name="T38" fmla="*/ 890 w 1144"/>
                  <a:gd name="T39" fmla="*/ 68 h 76"/>
                  <a:gd name="T40" fmla="*/ 686 w 1144"/>
                  <a:gd name="T41" fmla="*/ 74 h 76"/>
                  <a:gd name="T42" fmla="*/ 570 w 1144"/>
                  <a:gd name="T43" fmla="*/ 0 h 76"/>
                  <a:gd name="T44" fmla="*/ 454 w 1144"/>
                  <a:gd name="T45" fmla="*/ 0 h 76"/>
                  <a:gd name="T46" fmla="*/ 250 w 1144"/>
                  <a:gd name="T47" fmla="*/ 6 h 76"/>
                  <a:gd name="T48" fmla="*/ 98 w 1144"/>
                  <a:gd name="T49" fmla="*/ 16 h 76"/>
                  <a:gd name="T50" fmla="*/ 26 w 1144"/>
                  <a:gd name="T51" fmla="*/ 26 h 76"/>
                  <a:gd name="T52" fmla="*/ 4 w 1144"/>
                  <a:gd name="T53" fmla="*/ 34 h 76"/>
                  <a:gd name="T54" fmla="*/ 0 w 1144"/>
                  <a:gd name="T55" fmla="*/ 38 h 76"/>
                  <a:gd name="T56" fmla="*/ 12 w 1144"/>
                  <a:gd name="T57" fmla="*/ 44 h 76"/>
                  <a:gd name="T58" fmla="*/ 98 w 1144"/>
                  <a:gd name="T59" fmla="*/ 58 h 76"/>
                  <a:gd name="T60" fmla="*/ 250 w 1144"/>
                  <a:gd name="T61" fmla="*/ 68 h 76"/>
                  <a:gd name="T62" fmla="*/ 454 w 1144"/>
                  <a:gd name="T63" fmla="*/ 74 h 76"/>
                  <a:gd name="T64" fmla="*/ 570 w 1144"/>
                  <a:gd name="T65" fmla="*/ 76 h 76"/>
                  <a:gd name="T66" fmla="*/ 794 w 1144"/>
                  <a:gd name="T67" fmla="*/ 72 h 76"/>
                  <a:gd name="T68" fmla="*/ 976 w 1144"/>
                  <a:gd name="T69" fmla="*/ 64 h 76"/>
                  <a:gd name="T70" fmla="*/ 1100 w 1144"/>
                  <a:gd name="T71" fmla="*/ 52 h 76"/>
                  <a:gd name="T72" fmla="*/ 1142 w 1144"/>
                  <a:gd name="T73" fmla="*/ 42 h 76"/>
                  <a:gd name="T74" fmla="*/ 1144 w 1144"/>
                  <a:gd name="T75" fmla="*/ 38 h 76"/>
                  <a:gd name="T76" fmla="*/ 1142 w 1144"/>
                  <a:gd name="T77" fmla="*/ 34 h 76"/>
                  <a:gd name="T78" fmla="*/ 1118 w 1144"/>
                  <a:gd name="T79" fmla="*/ 26 h 76"/>
                  <a:gd name="T80" fmla="*/ 1046 w 1144"/>
                  <a:gd name="T81" fmla="*/ 16 h 76"/>
                  <a:gd name="T82" fmla="*/ 892 w 1144"/>
                  <a:gd name="T83" fmla="*/ 6 h 76"/>
                  <a:gd name="T84" fmla="*/ 686 w 1144"/>
                  <a:gd name="T8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4" h="76">
                    <a:moveTo>
                      <a:pt x="570" y="74"/>
                    </a:moveTo>
                    <a:lnTo>
                      <a:pt x="570" y="74"/>
                    </a:lnTo>
                    <a:lnTo>
                      <a:pt x="456" y="74"/>
                    </a:lnTo>
                    <a:lnTo>
                      <a:pt x="350" y="72"/>
                    </a:lnTo>
                    <a:lnTo>
                      <a:pt x="254" y="68"/>
                    </a:lnTo>
                    <a:lnTo>
                      <a:pt x="170" y="64"/>
                    </a:lnTo>
                    <a:lnTo>
                      <a:pt x="102" y="58"/>
                    </a:lnTo>
                    <a:lnTo>
                      <a:pt x="50" y="52"/>
                    </a:lnTo>
                    <a:lnTo>
                      <a:pt x="16" y="44"/>
                    </a:lnTo>
                    <a:lnTo>
                      <a:pt x="8" y="42"/>
                    </a:lnTo>
                    <a:lnTo>
                      <a:pt x="6" y="38"/>
                    </a:lnTo>
                    <a:lnTo>
                      <a:pt x="8" y="34"/>
                    </a:lnTo>
                    <a:lnTo>
                      <a:pt x="16" y="30"/>
                    </a:lnTo>
                    <a:lnTo>
                      <a:pt x="30" y="26"/>
                    </a:lnTo>
                    <a:lnTo>
                      <a:pt x="50" y="22"/>
                    </a:lnTo>
                    <a:lnTo>
                      <a:pt x="102" y="16"/>
                    </a:lnTo>
                    <a:lnTo>
                      <a:pt x="170" y="10"/>
                    </a:lnTo>
                    <a:lnTo>
                      <a:pt x="254" y="6"/>
                    </a:lnTo>
                    <a:lnTo>
                      <a:pt x="350" y="2"/>
                    </a:lnTo>
                    <a:lnTo>
                      <a:pt x="456" y="0"/>
                    </a:lnTo>
                    <a:lnTo>
                      <a:pt x="570" y="0"/>
                    </a:lnTo>
                    <a:lnTo>
                      <a:pt x="686" y="0"/>
                    </a:lnTo>
                    <a:lnTo>
                      <a:pt x="792" y="2"/>
                    </a:lnTo>
                    <a:lnTo>
                      <a:pt x="890" y="6"/>
                    </a:lnTo>
                    <a:lnTo>
                      <a:pt x="974" y="10"/>
                    </a:lnTo>
                    <a:lnTo>
                      <a:pt x="1042" y="16"/>
                    </a:lnTo>
                    <a:lnTo>
                      <a:pt x="1094" y="22"/>
                    </a:lnTo>
                    <a:lnTo>
                      <a:pt x="1114" y="26"/>
                    </a:lnTo>
                    <a:lnTo>
                      <a:pt x="1128" y="30"/>
                    </a:lnTo>
                    <a:lnTo>
                      <a:pt x="1136" y="34"/>
                    </a:lnTo>
                    <a:lnTo>
                      <a:pt x="1140" y="38"/>
                    </a:lnTo>
                    <a:lnTo>
                      <a:pt x="1136" y="42"/>
                    </a:lnTo>
                    <a:lnTo>
                      <a:pt x="1128" y="44"/>
                    </a:lnTo>
                    <a:lnTo>
                      <a:pt x="1094" y="52"/>
                    </a:lnTo>
                    <a:lnTo>
                      <a:pt x="1042" y="58"/>
                    </a:lnTo>
                    <a:lnTo>
                      <a:pt x="974" y="64"/>
                    </a:lnTo>
                    <a:lnTo>
                      <a:pt x="890" y="68"/>
                    </a:lnTo>
                    <a:lnTo>
                      <a:pt x="792" y="72"/>
                    </a:lnTo>
                    <a:lnTo>
                      <a:pt x="686" y="74"/>
                    </a:lnTo>
                    <a:lnTo>
                      <a:pt x="570" y="74"/>
                    </a:lnTo>
                    <a:close/>
                    <a:moveTo>
                      <a:pt x="570" y="0"/>
                    </a:moveTo>
                    <a:lnTo>
                      <a:pt x="570" y="0"/>
                    </a:lnTo>
                    <a:lnTo>
                      <a:pt x="454" y="0"/>
                    </a:lnTo>
                    <a:lnTo>
                      <a:pt x="348" y="2"/>
                    </a:lnTo>
                    <a:lnTo>
                      <a:pt x="250" y="6"/>
                    </a:lnTo>
                    <a:lnTo>
                      <a:pt x="166" y="10"/>
                    </a:lnTo>
                    <a:lnTo>
                      <a:pt x="98" y="16"/>
                    </a:lnTo>
                    <a:lnTo>
                      <a:pt x="44" y="22"/>
                    </a:lnTo>
                    <a:lnTo>
                      <a:pt x="26" y="26"/>
                    </a:lnTo>
                    <a:lnTo>
                      <a:pt x="12" y="30"/>
                    </a:lnTo>
                    <a:lnTo>
                      <a:pt x="4" y="34"/>
                    </a:lnTo>
                    <a:lnTo>
                      <a:pt x="0" y="38"/>
                    </a:lnTo>
                    <a:lnTo>
                      <a:pt x="4" y="42"/>
                    </a:lnTo>
                    <a:lnTo>
                      <a:pt x="12" y="44"/>
                    </a:lnTo>
                    <a:lnTo>
                      <a:pt x="44" y="52"/>
                    </a:lnTo>
                    <a:lnTo>
                      <a:pt x="98" y="58"/>
                    </a:lnTo>
                    <a:lnTo>
                      <a:pt x="166" y="64"/>
                    </a:lnTo>
                    <a:lnTo>
                      <a:pt x="250" y="68"/>
                    </a:lnTo>
                    <a:lnTo>
                      <a:pt x="348" y="72"/>
                    </a:lnTo>
                    <a:lnTo>
                      <a:pt x="454" y="74"/>
                    </a:lnTo>
                    <a:lnTo>
                      <a:pt x="570" y="76"/>
                    </a:lnTo>
                    <a:lnTo>
                      <a:pt x="686" y="74"/>
                    </a:lnTo>
                    <a:lnTo>
                      <a:pt x="794" y="72"/>
                    </a:lnTo>
                    <a:lnTo>
                      <a:pt x="892" y="68"/>
                    </a:lnTo>
                    <a:lnTo>
                      <a:pt x="976" y="64"/>
                    </a:lnTo>
                    <a:lnTo>
                      <a:pt x="1046" y="58"/>
                    </a:lnTo>
                    <a:lnTo>
                      <a:pt x="1100" y="52"/>
                    </a:lnTo>
                    <a:lnTo>
                      <a:pt x="1132" y="44"/>
                    </a:lnTo>
                    <a:lnTo>
                      <a:pt x="1142" y="42"/>
                    </a:lnTo>
                    <a:lnTo>
                      <a:pt x="1144" y="38"/>
                    </a:lnTo>
                    <a:lnTo>
                      <a:pt x="1144" y="36"/>
                    </a:lnTo>
                    <a:lnTo>
                      <a:pt x="1142" y="34"/>
                    </a:lnTo>
                    <a:lnTo>
                      <a:pt x="1132" y="30"/>
                    </a:lnTo>
                    <a:lnTo>
                      <a:pt x="1118" y="26"/>
                    </a:lnTo>
                    <a:lnTo>
                      <a:pt x="1100" y="22"/>
                    </a:lnTo>
                    <a:lnTo>
                      <a:pt x="1046" y="16"/>
                    </a:lnTo>
                    <a:lnTo>
                      <a:pt x="976" y="10"/>
                    </a:lnTo>
                    <a:lnTo>
                      <a:pt x="892" y="6"/>
                    </a:lnTo>
                    <a:lnTo>
                      <a:pt x="794" y="2"/>
                    </a:lnTo>
                    <a:lnTo>
                      <a:pt x="686" y="0"/>
                    </a:lnTo>
                    <a:lnTo>
                      <a:pt x="570" y="0"/>
                    </a:lnTo>
                    <a:close/>
                  </a:path>
                </a:pathLst>
              </a:custGeom>
              <a:solidFill>
                <a:srgbClr val="ADA6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19" name="Freeform 524"/>
              <p:cNvSpPr>
                <a:spLocks noChangeArrowheads="1"/>
              </p:cNvSpPr>
              <p:nvPr/>
            </p:nvSpPr>
            <p:spPr bwMode="auto">
              <a:xfrm>
                <a:off x="206" y="14"/>
                <a:ext cx="1134" cy="74"/>
              </a:xfrm>
              <a:custGeom>
                <a:avLst/>
                <a:gdLst>
                  <a:gd name="T0" fmla="*/ 564 w 1134"/>
                  <a:gd name="T1" fmla="*/ 74 h 74"/>
                  <a:gd name="T2" fmla="*/ 564 w 1134"/>
                  <a:gd name="T3" fmla="*/ 74 h 74"/>
                  <a:gd name="T4" fmla="*/ 450 w 1134"/>
                  <a:gd name="T5" fmla="*/ 74 h 74"/>
                  <a:gd name="T6" fmla="*/ 344 w 1134"/>
                  <a:gd name="T7" fmla="*/ 72 h 74"/>
                  <a:gd name="T8" fmla="*/ 248 w 1134"/>
                  <a:gd name="T9" fmla="*/ 68 h 74"/>
                  <a:gd name="T10" fmla="*/ 164 w 1134"/>
                  <a:gd name="T11" fmla="*/ 64 h 74"/>
                  <a:gd name="T12" fmla="*/ 96 w 1134"/>
                  <a:gd name="T13" fmla="*/ 58 h 74"/>
                  <a:gd name="T14" fmla="*/ 44 w 1134"/>
                  <a:gd name="T15" fmla="*/ 52 h 74"/>
                  <a:gd name="T16" fmla="*/ 10 w 1134"/>
                  <a:gd name="T17" fmla="*/ 44 h 74"/>
                  <a:gd name="T18" fmla="*/ 2 w 1134"/>
                  <a:gd name="T19" fmla="*/ 42 h 74"/>
                  <a:gd name="T20" fmla="*/ 0 w 1134"/>
                  <a:gd name="T21" fmla="*/ 38 h 74"/>
                  <a:gd name="T22" fmla="*/ 0 w 1134"/>
                  <a:gd name="T23" fmla="*/ 38 h 74"/>
                  <a:gd name="T24" fmla="*/ 2 w 1134"/>
                  <a:gd name="T25" fmla="*/ 34 h 74"/>
                  <a:gd name="T26" fmla="*/ 10 w 1134"/>
                  <a:gd name="T27" fmla="*/ 30 h 74"/>
                  <a:gd name="T28" fmla="*/ 24 w 1134"/>
                  <a:gd name="T29" fmla="*/ 26 h 74"/>
                  <a:gd name="T30" fmla="*/ 44 w 1134"/>
                  <a:gd name="T31" fmla="*/ 22 h 74"/>
                  <a:gd name="T32" fmla="*/ 96 w 1134"/>
                  <a:gd name="T33" fmla="*/ 16 h 74"/>
                  <a:gd name="T34" fmla="*/ 164 w 1134"/>
                  <a:gd name="T35" fmla="*/ 10 h 74"/>
                  <a:gd name="T36" fmla="*/ 248 w 1134"/>
                  <a:gd name="T37" fmla="*/ 6 h 74"/>
                  <a:gd name="T38" fmla="*/ 344 w 1134"/>
                  <a:gd name="T39" fmla="*/ 2 h 74"/>
                  <a:gd name="T40" fmla="*/ 450 w 1134"/>
                  <a:gd name="T41" fmla="*/ 0 h 74"/>
                  <a:gd name="T42" fmla="*/ 564 w 1134"/>
                  <a:gd name="T43" fmla="*/ 0 h 74"/>
                  <a:gd name="T44" fmla="*/ 564 w 1134"/>
                  <a:gd name="T45" fmla="*/ 0 h 74"/>
                  <a:gd name="T46" fmla="*/ 680 w 1134"/>
                  <a:gd name="T47" fmla="*/ 0 h 74"/>
                  <a:gd name="T48" fmla="*/ 786 w 1134"/>
                  <a:gd name="T49" fmla="*/ 2 h 74"/>
                  <a:gd name="T50" fmla="*/ 884 w 1134"/>
                  <a:gd name="T51" fmla="*/ 6 h 74"/>
                  <a:gd name="T52" fmla="*/ 968 w 1134"/>
                  <a:gd name="T53" fmla="*/ 10 h 74"/>
                  <a:gd name="T54" fmla="*/ 1036 w 1134"/>
                  <a:gd name="T55" fmla="*/ 16 h 74"/>
                  <a:gd name="T56" fmla="*/ 1088 w 1134"/>
                  <a:gd name="T57" fmla="*/ 22 h 74"/>
                  <a:gd name="T58" fmla="*/ 1108 w 1134"/>
                  <a:gd name="T59" fmla="*/ 26 h 74"/>
                  <a:gd name="T60" fmla="*/ 1122 w 1134"/>
                  <a:gd name="T61" fmla="*/ 30 h 74"/>
                  <a:gd name="T62" fmla="*/ 1130 w 1134"/>
                  <a:gd name="T63" fmla="*/ 34 h 74"/>
                  <a:gd name="T64" fmla="*/ 1134 w 1134"/>
                  <a:gd name="T65" fmla="*/ 38 h 74"/>
                  <a:gd name="T66" fmla="*/ 1134 w 1134"/>
                  <a:gd name="T67" fmla="*/ 38 h 74"/>
                  <a:gd name="T68" fmla="*/ 1130 w 1134"/>
                  <a:gd name="T69" fmla="*/ 42 h 74"/>
                  <a:gd name="T70" fmla="*/ 1122 w 1134"/>
                  <a:gd name="T71" fmla="*/ 44 h 74"/>
                  <a:gd name="T72" fmla="*/ 1088 w 1134"/>
                  <a:gd name="T73" fmla="*/ 52 h 74"/>
                  <a:gd name="T74" fmla="*/ 1036 w 1134"/>
                  <a:gd name="T75" fmla="*/ 58 h 74"/>
                  <a:gd name="T76" fmla="*/ 968 w 1134"/>
                  <a:gd name="T77" fmla="*/ 64 h 74"/>
                  <a:gd name="T78" fmla="*/ 884 w 1134"/>
                  <a:gd name="T79" fmla="*/ 68 h 74"/>
                  <a:gd name="T80" fmla="*/ 786 w 1134"/>
                  <a:gd name="T81" fmla="*/ 72 h 74"/>
                  <a:gd name="T82" fmla="*/ 680 w 1134"/>
                  <a:gd name="T83" fmla="*/ 74 h 74"/>
                  <a:gd name="T84" fmla="*/ 564 w 1134"/>
                  <a:gd name="T8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4" h="74">
                    <a:moveTo>
                      <a:pt x="564" y="74"/>
                    </a:moveTo>
                    <a:lnTo>
                      <a:pt x="564" y="74"/>
                    </a:lnTo>
                    <a:lnTo>
                      <a:pt x="450" y="74"/>
                    </a:lnTo>
                    <a:lnTo>
                      <a:pt x="344" y="72"/>
                    </a:lnTo>
                    <a:lnTo>
                      <a:pt x="248" y="68"/>
                    </a:lnTo>
                    <a:lnTo>
                      <a:pt x="164" y="64"/>
                    </a:lnTo>
                    <a:lnTo>
                      <a:pt x="96" y="58"/>
                    </a:lnTo>
                    <a:lnTo>
                      <a:pt x="44" y="52"/>
                    </a:lnTo>
                    <a:lnTo>
                      <a:pt x="10" y="44"/>
                    </a:lnTo>
                    <a:lnTo>
                      <a:pt x="2" y="42"/>
                    </a:lnTo>
                    <a:lnTo>
                      <a:pt x="0" y="38"/>
                    </a:lnTo>
                    <a:lnTo>
                      <a:pt x="2" y="34"/>
                    </a:lnTo>
                    <a:lnTo>
                      <a:pt x="10" y="30"/>
                    </a:lnTo>
                    <a:lnTo>
                      <a:pt x="24" y="26"/>
                    </a:lnTo>
                    <a:lnTo>
                      <a:pt x="44" y="22"/>
                    </a:lnTo>
                    <a:lnTo>
                      <a:pt x="96" y="16"/>
                    </a:lnTo>
                    <a:lnTo>
                      <a:pt x="164" y="10"/>
                    </a:lnTo>
                    <a:lnTo>
                      <a:pt x="248" y="6"/>
                    </a:lnTo>
                    <a:lnTo>
                      <a:pt x="344" y="2"/>
                    </a:lnTo>
                    <a:lnTo>
                      <a:pt x="450" y="0"/>
                    </a:lnTo>
                    <a:lnTo>
                      <a:pt x="564" y="0"/>
                    </a:lnTo>
                    <a:lnTo>
                      <a:pt x="680" y="0"/>
                    </a:lnTo>
                    <a:lnTo>
                      <a:pt x="786" y="2"/>
                    </a:lnTo>
                    <a:lnTo>
                      <a:pt x="884" y="6"/>
                    </a:lnTo>
                    <a:lnTo>
                      <a:pt x="968" y="10"/>
                    </a:lnTo>
                    <a:lnTo>
                      <a:pt x="1036" y="16"/>
                    </a:lnTo>
                    <a:lnTo>
                      <a:pt x="1088" y="22"/>
                    </a:lnTo>
                    <a:lnTo>
                      <a:pt x="1108" y="26"/>
                    </a:lnTo>
                    <a:lnTo>
                      <a:pt x="1122" y="30"/>
                    </a:lnTo>
                    <a:lnTo>
                      <a:pt x="1130" y="34"/>
                    </a:lnTo>
                    <a:lnTo>
                      <a:pt x="1134" y="38"/>
                    </a:lnTo>
                    <a:lnTo>
                      <a:pt x="1130" y="42"/>
                    </a:lnTo>
                    <a:lnTo>
                      <a:pt x="1122" y="44"/>
                    </a:lnTo>
                    <a:lnTo>
                      <a:pt x="1088" y="52"/>
                    </a:lnTo>
                    <a:lnTo>
                      <a:pt x="1036" y="58"/>
                    </a:lnTo>
                    <a:lnTo>
                      <a:pt x="968" y="64"/>
                    </a:lnTo>
                    <a:lnTo>
                      <a:pt x="884" y="68"/>
                    </a:lnTo>
                    <a:lnTo>
                      <a:pt x="786" y="72"/>
                    </a:lnTo>
                    <a:lnTo>
                      <a:pt x="680" y="74"/>
                    </a:lnTo>
                    <a:lnTo>
                      <a:pt x="564"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0" name="Freeform 525"/>
              <p:cNvSpPr>
                <a:spLocks noChangeArrowheads="1"/>
              </p:cNvSpPr>
              <p:nvPr/>
            </p:nvSpPr>
            <p:spPr bwMode="auto">
              <a:xfrm>
                <a:off x="200" y="14"/>
                <a:ext cx="1144" cy="76"/>
              </a:xfrm>
              <a:custGeom>
                <a:avLst/>
                <a:gdLst>
                  <a:gd name="T0" fmla="*/ 570 w 1144"/>
                  <a:gd name="T1" fmla="*/ 0 h 76"/>
                  <a:gd name="T2" fmla="*/ 570 w 1144"/>
                  <a:gd name="T3" fmla="*/ 0 h 76"/>
                  <a:gd name="T4" fmla="*/ 454 w 1144"/>
                  <a:gd name="T5" fmla="*/ 0 h 76"/>
                  <a:gd name="T6" fmla="*/ 348 w 1144"/>
                  <a:gd name="T7" fmla="*/ 2 h 76"/>
                  <a:gd name="T8" fmla="*/ 250 w 1144"/>
                  <a:gd name="T9" fmla="*/ 6 h 76"/>
                  <a:gd name="T10" fmla="*/ 166 w 1144"/>
                  <a:gd name="T11" fmla="*/ 10 h 76"/>
                  <a:gd name="T12" fmla="*/ 98 w 1144"/>
                  <a:gd name="T13" fmla="*/ 16 h 76"/>
                  <a:gd name="T14" fmla="*/ 44 w 1144"/>
                  <a:gd name="T15" fmla="*/ 22 h 76"/>
                  <a:gd name="T16" fmla="*/ 26 w 1144"/>
                  <a:gd name="T17" fmla="*/ 26 h 76"/>
                  <a:gd name="T18" fmla="*/ 12 w 1144"/>
                  <a:gd name="T19" fmla="*/ 30 h 76"/>
                  <a:gd name="T20" fmla="*/ 4 w 1144"/>
                  <a:gd name="T21" fmla="*/ 34 h 76"/>
                  <a:gd name="T22" fmla="*/ 0 w 1144"/>
                  <a:gd name="T23" fmla="*/ 38 h 76"/>
                  <a:gd name="T24" fmla="*/ 0 w 1144"/>
                  <a:gd name="T25" fmla="*/ 38 h 76"/>
                  <a:gd name="T26" fmla="*/ 4 w 1144"/>
                  <a:gd name="T27" fmla="*/ 42 h 76"/>
                  <a:gd name="T28" fmla="*/ 12 w 1144"/>
                  <a:gd name="T29" fmla="*/ 44 h 76"/>
                  <a:gd name="T30" fmla="*/ 44 w 1144"/>
                  <a:gd name="T31" fmla="*/ 52 h 76"/>
                  <a:gd name="T32" fmla="*/ 98 w 1144"/>
                  <a:gd name="T33" fmla="*/ 58 h 76"/>
                  <a:gd name="T34" fmla="*/ 166 w 1144"/>
                  <a:gd name="T35" fmla="*/ 64 h 76"/>
                  <a:gd name="T36" fmla="*/ 250 w 1144"/>
                  <a:gd name="T37" fmla="*/ 68 h 76"/>
                  <a:gd name="T38" fmla="*/ 348 w 1144"/>
                  <a:gd name="T39" fmla="*/ 72 h 76"/>
                  <a:gd name="T40" fmla="*/ 454 w 1144"/>
                  <a:gd name="T41" fmla="*/ 74 h 76"/>
                  <a:gd name="T42" fmla="*/ 570 w 1144"/>
                  <a:gd name="T43" fmla="*/ 76 h 76"/>
                  <a:gd name="T44" fmla="*/ 570 w 1144"/>
                  <a:gd name="T45" fmla="*/ 76 h 76"/>
                  <a:gd name="T46" fmla="*/ 686 w 1144"/>
                  <a:gd name="T47" fmla="*/ 74 h 76"/>
                  <a:gd name="T48" fmla="*/ 794 w 1144"/>
                  <a:gd name="T49" fmla="*/ 72 h 76"/>
                  <a:gd name="T50" fmla="*/ 892 w 1144"/>
                  <a:gd name="T51" fmla="*/ 68 h 76"/>
                  <a:gd name="T52" fmla="*/ 976 w 1144"/>
                  <a:gd name="T53" fmla="*/ 64 h 76"/>
                  <a:gd name="T54" fmla="*/ 1046 w 1144"/>
                  <a:gd name="T55" fmla="*/ 58 h 76"/>
                  <a:gd name="T56" fmla="*/ 1100 w 1144"/>
                  <a:gd name="T57" fmla="*/ 52 h 76"/>
                  <a:gd name="T58" fmla="*/ 1132 w 1144"/>
                  <a:gd name="T59" fmla="*/ 44 h 76"/>
                  <a:gd name="T60" fmla="*/ 1142 w 1144"/>
                  <a:gd name="T61" fmla="*/ 42 h 76"/>
                  <a:gd name="T62" fmla="*/ 1144 w 1144"/>
                  <a:gd name="T63" fmla="*/ 38 h 76"/>
                  <a:gd name="T64" fmla="*/ 1144 w 1144"/>
                  <a:gd name="T65" fmla="*/ 38 h 76"/>
                  <a:gd name="T66" fmla="*/ 1144 w 1144"/>
                  <a:gd name="T67" fmla="*/ 36 h 76"/>
                  <a:gd name="T68" fmla="*/ 1142 w 1144"/>
                  <a:gd name="T69" fmla="*/ 34 h 76"/>
                  <a:gd name="T70" fmla="*/ 1132 w 1144"/>
                  <a:gd name="T71" fmla="*/ 30 h 76"/>
                  <a:gd name="T72" fmla="*/ 1118 w 1144"/>
                  <a:gd name="T73" fmla="*/ 26 h 76"/>
                  <a:gd name="T74" fmla="*/ 1100 w 1144"/>
                  <a:gd name="T75" fmla="*/ 22 h 76"/>
                  <a:gd name="T76" fmla="*/ 1046 w 1144"/>
                  <a:gd name="T77" fmla="*/ 16 h 76"/>
                  <a:gd name="T78" fmla="*/ 976 w 1144"/>
                  <a:gd name="T79" fmla="*/ 10 h 76"/>
                  <a:gd name="T80" fmla="*/ 892 w 1144"/>
                  <a:gd name="T81" fmla="*/ 6 h 76"/>
                  <a:gd name="T82" fmla="*/ 794 w 1144"/>
                  <a:gd name="T83" fmla="*/ 2 h 76"/>
                  <a:gd name="T84" fmla="*/ 686 w 1144"/>
                  <a:gd name="T85" fmla="*/ 0 h 76"/>
                  <a:gd name="T86" fmla="*/ 570 w 1144"/>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4" h="76">
                    <a:moveTo>
                      <a:pt x="570" y="0"/>
                    </a:moveTo>
                    <a:lnTo>
                      <a:pt x="570" y="0"/>
                    </a:lnTo>
                    <a:lnTo>
                      <a:pt x="454" y="0"/>
                    </a:lnTo>
                    <a:lnTo>
                      <a:pt x="348" y="2"/>
                    </a:lnTo>
                    <a:lnTo>
                      <a:pt x="250" y="6"/>
                    </a:lnTo>
                    <a:lnTo>
                      <a:pt x="166" y="10"/>
                    </a:lnTo>
                    <a:lnTo>
                      <a:pt x="98" y="16"/>
                    </a:lnTo>
                    <a:lnTo>
                      <a:pt x="44" y="22"/>
                    </a:lnTo>
                    <a:lnTo>
                      <a:pt x="26" y="26"/>
                    </a:lnTo>
                    <a:lnTo>
                      <a:pt x="12" y="30"/>
                    </a:lnTo>
                    <a:lnTo>
                      <a:pt x="4" y="34"/>
                    </a:lnTo>
                    <a:lnTo>
                      <a:pt x="0" y="38"/>
                    </a:lnTo>
                    <a:lnTo>
                      <a:pt x="4" y="42"/>
                    </a:lnTo>
                    <a:lnTo>
                      <a:pt x="12" y="44"/>
                    </a:lnTo>
                    <a:lnTo>
                      <a:pt x="44" y="52"/>
                    </a:lnTo>
                    <a:lnTo>
                      <a:pt x="98" y="58"/>
                    </a:lnTo>
                    <a:lnTo>
                      <a:pt x="166" y="64"/>
                    </a:lnTo>
                    <a:lnTo>
                      <a:pt x="250" y="68"/>
                    </a:lnTo>
                    <a:lnTo>
                      <a:pt x="348" y="72"/>
                    </a:lnTo>
                    <a:lnTo>
                      <a:pt x="454" y="74"/>
                    </a:lnTo>
                    <a:lnTo>
                      <a:pt x="570" y="76"/>
                    </a:lnTo>
                    <a:lnTo>
                      <a:pt x="686" y="74"/>
                    </a:lnTo>
                    <a:lnTo>
                      <a:pt x="794" y="72"/>
                    </a:lnTo>
                    <a:lnTo>
                      <a:pt x="892" y="68"/>
                    </a:lnTo>
                    <a:lnTo>
                      <a:pt x="976" y="64"/>
                    </a:lnTo>
                    <a:lnTo>
                      <a:pt x="1046" y="58"/>
                    </a:lnTo>
                    <a:lnTo>
                      <a:pt x="1100" y="52"/>
                    </a:lnTo>
                    <a:lnTo>
                      <a:pt x="1132" y="44"/>
                    </a:lnTo>
                    <a:lnTo>
                      <a:pt x="1142" y="42"/>
                    </a:lnTo>
                    <a:lnTo>
                      <a:pt x="1144" y="38"/>
                    </a:lnTo>
                    <a:lnTo>
                      <a:pt x="1144" y="36"/>
                    </a:lnTo>
                    <a:lnTo>
                      <a:pt x="1142" y="34"/>
                    </a:lnTo>
                    <a:lnTo>
                      <a:pt x="1132" y="30"/>
                    </a:lnTo>
                    <a:lnTo>
                      <a:pt x="1118" y="26"/>
                    </a:lnTo>
                    <a:lnTo>
                      <a:pt x="1100" y="22"/>
                    </a:lnTo>
                    <a:lnTo>
                      <a:pt x="1046" y="16"/>
                    </a:lnTo>
                    <a:lnTo>
                      <a:pt x="976" y="10"/>
                    </a:lnTo>
                    <a:lnTo>
                      <a:pt x="892" y="6"/>
                    </a:lnTo>
                    <a:lnTo>
                      <a:pt x="794" y="2"/>
                    </a:lnTo>
                    <a:lnTo>
                      <a:pt x="686" y="0"/>
                    </a:lnTo>
                    <a:lnTo>
                      <a:pt x="5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1" name="Freeform 526"/>
              <p:cNvSpPr>
                <a:spLocks noEditPoints="1" noChangeArrowheads="1"/>
              </p:cNvSpPr>
              <p:nvPr/>
            </p:nvSpPr>
            <p:spPr bwMode="auto">
              <a:xfrm>
                <a:off x="206" y="14"/>
                <a:ext cx="1134" cy="74"/>
              </a:xfrm>
              <a:custGeom>
                <a:avLst/>
                <a:gdLst>
                  <a:gd name="T0" fmla="*/ 564 w 1134"/>
                  <a:gd name="T1" fmla="*/ 74 h 74"/>
                  <a:gd name="T2" fmla="*/ 346 w 1134"/>
                  <a:gd name="T3" fmla="*/ 72 h 74"/>
                  <a:gd name="T4" fmla="*/ 168 w 1134"/>
                  <a:gd name="T5" fmla="*/ 64 h 74"/>
                  <a:gd name="T6" fmla="*/ 48 w 1134"/>
                  <a:gd name="T7" fmla="*/ 52 h 74"/>
                  <a:gd name="T8" fmla="*/ 8 w 1134"/>
                  <a:gd name="T9" fmla="*/ 42 h 74"/>
                  <a:gd name="T10" fmla="*/ 4 w 1134"/>
                  <a:gd name="T11" fmla="*/ 38 h 74"/>
                  <a:gd name="T12" fmla="*/ 16 w 1134"/>
                  <a:gd name="T13" fmla="*/ 30 h 74"/>
                  <a:gd name="T14" fmla="*/ 48 w 1134"/>
                  <a:gd name="T15" fmla="*/ 22 h 74"/>
                  <a:gd name="T16" fmla="*/ 168 w 1134"/>
                  <a:gd name="T17" fmla="*/ 10 h 74"/>
                  <a:gd name="T18" fmla="*/ 346 w 1134"/>
                  <a:gd name="T19" fmla="*/ 2 h 74"/>
                  <a:gd name="T20" fmla="*/ 564 w 1134"/>
                  <a:gd name="T21" fmla="*/ 0 h 74"/>
                  <a:gd name="T22" fmla="*/ 678 w 1134"/>
                  <a:gd name="T23" fmla="*/ 0 h 74"/>
                  <a:gd name="T24" fmla="*/ 880 w 1134"/>
                  <a:gd name="T25" fmla="*/ 6 h 74"/>
                  <a:gd name="T26" fmla="*/ 1032 w 1134"/>
                  <a:gd name="T27" fmla="*/ 16 h 74"/>
                  <a:gd name="T28" fmla="*/ 1102 w 1134"/>
                  <a:gd name="T29" fmla="*/ 26 h 74"/>
                  <a:gd name="T30" fmla="*/ 1126 w 1134"/>
                  <a:gd name="T31" fmla="*/ 34 h 74"/>
                  <a:gd name="T32" fmla="*/ 1128 w 1134"/>
                  <a:gd name="T33" fmla="*/ 38 h 74"/>
                  <a:gd name="T34" fmla="*/ 1116 w 1134"/>
                  <a:gd name="T35" fmla="*/ 44 h 74"/>
                  <a:gd name="T36" fmla="*/ 1032 w 1134"/>
                  <a:gd name="T37" fmla="*/ 58 h 74"/>
                  <a:gd name="T38" fmla="*/ 880 w 1134"/>
                  <a:gd name="T39" fmla="*/ 68 h 74"/>
                  <a:gd name="T40" fmla="*/ 678 w 1134"/>
                  <a:gd name="T41" fmla="*/ 74 h 74"/>
                  <a:gd name="T42" fmla="*/ 564 w 1134"/>
                  <a:gd name="T43" fmla="*/ 0 h 74"/>
                  <a:gd name="T44" fmla="*/ 450 w 1134"/>
                  <a:gd name="T45" fmla="*/ 0 h 74"/>
                  <a:gd name="T46" fmla="*/ 248 w 1134"/>
                  <a:gd name="T47" fmla="*/ 6 h 74"/>
                  <a:gd name="T48" fmla="*/ 96 w 1134"/>
                  <a:gd name="T49" fmla="*/ 16 h 74"/>
                  <a:gd name="T50" fmla="*/ 24 w 1134"/>
                  <a:gd name="T51" fmla="*/ 26 h 74"/>
                  <a:gd name="T52" fmla="*/ 2 w 1134"/>
                  <a:gd name="T53" fmla="*/ 34 h 74"/>
                  <a:gd name="T54" fmla="*/ 0 w 1134"/>
                  <a:gd name="T55" fmla="*/ 38 h 74"/>
                  <a:gd name="T56" fmla="*/ 10 w 1134"/>
                  <a:gd name="T57" fmla="*/ 44 h 74"/>
                  <a:gd name="T58" fmla="*/ 96 w 1134"/>
                  <a:gd name="T59" fmla="*/ 58 h 74"/>
                  <a:gd name="T60" fmla="*/ 248 w 1134"/>
                  <a:gd name="T61" fmla="*/ 68 h 74"/>
                  <a:gd name="T62" fmla="*/ 450 w 1134"/>
                  <a:gd name="T63" fmla="*/ 74 h 74"/>
                  <a:gd name="T64" fmla="*/ 564 w 1134"/>
                  <a:gd name="T65" fmla="*/ 74 h 74"/>
                  <a:gd name="T66" fmla="*/ 786 w 1134"/>
                  <a:gd name="T67" fmla="*/ 72 h 74"/>
                  <a:gd name="T68" fmla="*/ 968 w 1134"/>
                  <a:gd name="T69" fmla="*/ 64 h 74"/>
                  <a:gd name="T70" fmla="*/ 1088 w 1134"/>
                  <a:gd name="T71" fmla="*/ 52 h 74"/>
                  <a:gd name="T72" fmla="*/ 1130 w 1134"/>
                  <a:gd name="T73" fmla="*/ 42 h 74"/>
                  <a:gd name="T74" fmla="*/ 1134 w 1134"/>
                  <a:gd name="T75" fmla="*/ 38 h 74"/>
                  <a:gd name="T76" fmla="*/ 1122 w 1134"/>
                  <a:gd name="T77" fmla="*/ 30 h 74"/>
                  <a:gd name="T78" fmla="*/ 1088 w 1134"/>
                  <a:gd name="T79" fmla="*/ 22 h 74"/>
                  <a:gd name="T80" fmla="*/ 968 w 1134"/>
                  <a:gd name="T81" fmla="*/ 10 h 74"/>
                  <a:gd name="T82" fmla="*/ 786 w 1134"/>
                  <a:gd name="T83" fmla="*/ 2 h 74"/>
                  <a:gd name="T84" fmla="*/ 564 w 1134"/>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4" h="74">
                    <a:moveTo>
                      <a:pt x="564" y="74"/>
                    </a:moveTo>
                    <a:lnTo>
                      <a:pt x="564" y="74"/>
                    </a:lnTo>
                    <a:lnTo>
                      <a:pt x="450" y="74"/>
                    </a:lnTo>
                    <a:lnTo>
                      <a:pt x="346" y="72"/>
                    </a:lnTo>
                    <a:lnTo>
                      <a:pt x="250" y="68"/>
                    </a:lnTo>
                    <a:lnTo>
                      <a:pt x="168" y="64"/>
                    </a:lnTo>
                    <a:lnTo>
                      <a:pt x="100" y="58"/>
                    </a:lnTo>
                    <a:lnTo>
                      <a:pt x="48" y="52"/>
                    </a:lnTo>
                    <a:lnTo>
                      <a:pt x="16" y="44"/>
                    </a:lnTo>
                    <a:lnTo>
                      <a:pt x="8" y="42"/>
                    </a:lnTo>
                    <a:lnTo>
                      <a:pt x="4" y="38"/>
                    </a:lnTo>
                    <a:lnTo>
                      <a:pt x="8" y="34"/>
                    </a:lnTo>
                    <a:lnTo>
                      <a:pt x="16" y="30"/>
                    </a:lnTo>
                    <a:lnTo>
                      <a:pt x="30" y="26"/>
                    </a:lnTo>
                    <a:lnTo>
                      <a:pt x="48" y="22"/>
                    </a:lnTo>
                    <a:lnTo>
                      <a:pt x="100" y="16"/>
                    </a:lnTo>
                    <a:lnTo>
                      <a:pt x="168" y="10"/>
                    </a:lnTo>
                    <a:lnTo>
                      <a:pt x="250" y="6"/>
                    </a:lnTo>
                    <a:lnTo>
                      <a:pt x="346" y="2"/>
                    </a:lnTo>
                    <a:lnTo>
                      <a:pt x="450" y="0"/>
                    </a:lnTo>
                    <a:lnTo>
                      <a:pt x="564" y="0"/>
                    </a:lnTo>
                    <a:lnTo>
                      <a:pt x="678" y="0"/>
                    </a:lnTo>
                    <a:lnTo>
                      <a:pt x="784" y="2"/>
                    </a:lnTo>
                    <a:lnTo>
                      <a:pt x="880" y="6"/>
                    </a:lnTo>
                    <a:lnTo>
                      <a:pt x="964" y="10"/>
                    </a:lnTo>
                    <a:lnTo>
                      <a:pt x="1032" y="16"/>
                    </a:lnTo>
                    <a:lnTo>
                      <a:pt x="1084" y="22"/>
                    </a:lnTo>
                    <a:lnTo>
                      <a:pt x="1102" y="26"/>
                    </a:lnTo>
                    <a:lnTo>
                      <a:pt x="1116" y="30"/>
                    </a:lnTo>
                    <a:lnTo>
                      <a:pt x="1126" y="34"/>
                    </a:lnTo>
                    <a:lnTo>
                      <a:pt x="1128" y="38"/>
                    </a:lnTo>
                    <a:lnTo>
                      <a:pt x="1126" y="42"/>
                    </a:lnTo>
                    <a:lnTo>
                      <a:pt x="1116" y="44"/>
                    </a:lnTo>
                    <a:lnTo>
                      <a:pt x="1084" y="52"/>
                    </a:lnTo>
                    <a:lnTo>
                      <a:pt x="1032" y="58"/>
                    </a:lnTo>
                    <a:lnTo>
                      <a:pt x="964" y="64"/>
                    </a:lnTo>
                    <a:lnTo>
                      <a:pt x="880" y="68"/>
                    </a:lnTo>
                    <a:lnTo>
                      <a:pt x="784" y="72"/>
                    </a:lnTo>
                    <a:lnTo>
                      <a:pt x="678" y="74"/>
                    </a:lnTo>
                    <a:lnTo>
                      <a:pt x="564" y="74"/>
                    </a:lnTo>
                    <a:close/>
                    <a:moveTo>
                      <a:pt x="564" y="0"/>
                    </a:moveTo>
                    <a:lnTo>
                      <a:pt x="564" y="0"/>
                    </a:lnTo>
                    <a:lnTo>
                      <a:pt x="450" y="0"/>
                    </a:lnTo>
                    <a:lnTo>
                      <a:pt x="344" y="2"/>
                    </a:lnTo>
                    <a:lnTo>
                      <a:pt x="248" y="6"/>
                    </a:lnTo>
                    <a:lnTo>
                      <a:pt x="164" y="10"/>
                    </a:lnTo>
                    <a:lnTo>
                      <a:pt x="96" y="16"/>
                    </a:lnTo>
                    <a:lnTo>
                      <a:pt x="44" y="22"/>
                    </a:lnTo>
                    <a:lnTo>
                      <a:pt x="24" y="26"/>
                    </a:lnTo>
                    <a:lnTo>
                      <a:pt x="10" y="30"/>
                    </a:lnTo>
                    <a:lnTo>
                      <a:pt x="2" y="34"/>
                    </a:lnTo>
                    <a:lnTo>
                      <a:pt x="0" y="38"/>
                    </a:lnTo>
                    <a:lnTo>
                      <a:pt x="2" y="42"/>
                    </a:lnTo>
                    <a:lnTo>
                      <a:pt x="10" y="44"/>
                    </a:lnTo>
                    <a:lnTo>
                      <a:pt x="44" y="52"/>
                    </a:lnTo>
                    <a:lnTo>
                      <a:pt x="96" y="58"/>
                    </a:lnTo>
                    <a:lnTo>
                      <a:pt x="164" y="64"/>
                    </a:lnTo>
                    <a:lnTo>
                      <a:pt x="248" y="68"/>
                    </a:lnTo>
                    <a:lnTo>
                      <a:pt x="344" y="72"/>
                    </a:lnTo>
                    <a:lnTo>
                      <a:pt x="450" y="74"/>
                    </a:lnTo>
                    <a:lnTo>
                      <a:pt x="564" y="74"/>
                    </a:lnTo>
                    <a:lnTo>
                      <a:pt x="680" y="74"/>
                    </a:lnTo>
                    <a:lnTo>
                      <a:pt x="786" y="72"/>
                    </a:lnTo>
                    <a:lnTo>
                      <a:pt x="884" y="68"/>
                    </a:lnTo>
                    <a:lnTo>
                      <a:pt x="968" y="64"/>
                    </a:lnTo>
                    <a:lnTo>
                      <a:pt x="1036" y="58"/>
                    </a:lnTo>
                    <a:lnTo>
                      <a:pt x="1088" y="52"/>
                    </a:lnTo>
                    <a:lnTo>
                      <a:pt x="1122" y="44"/>
                    </a:lnTo>
                    <a:lnTo>
                      <a:pt x="1130" y="42"/>
                    </a:lnTo>
                    <a:lnTo>
                      <a:pt x="1134" y="38"/>
                    </a:lnTo>
                    <a:lnTo>
                      <a:pt x="1130" y="34"/>
                    </a:lnTo>
                    <a:lnTo>
                      <a:pt x="1122" y="30"/>
                    </a:lnTo>
                    <a:lnTo>
                      <a:pt x="1108" y="26"/>
                    </a:lnTo>
                    <a:lnTo>
                      <a:pt x="1088" y="22"/>
                    </a:lnTo>
                    <a:lnTo>
                      <a:pt x="1036" y="16"/>
                    </a:lnTo>
                    <a:lnTo>
                      <a:pt x="968" y="10"/>
                    </a:lnTo>
                    <a:lnTo>
                      <a:pt x="884" y="6"/>
                    </a:lnTo>
                    <a:lnTo>
                      <a:pt x="786" y="2"/>
                    </a:lnTo>
                    <a:lnTo>
                      <a:pt x="680" y="0"/>
                    </a:lnTo>
                    <a:lnTo>
                      <a:pt x="564" y="0"/>
                    </a:lnTo>
                    <a:close/>
                  </a:path>
                </a:pathLst>
              </a:custGeom>
              <a:solidFill>
                <a:srgbClr val="ACA5A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2" name="Freeform 527"/>
              <p:cNvSpPr>
                <a:spLocks noChangeArrowheads="1"/>
              </p:cNvSpPr>
              <p:nvPr/>
            </p:nvSpPr>
            <p:spPr bwMode="auto">
              <a:xfrm>
                <a:off x="210" y="14"/>
                <a:ext cx="1124" cy="74"/>
              </a:xfrm>
              <a:custGeom>
                <a:avLst/>
                <a:gdLst>
                  <a:gd name="T0" fmla="*/ 560 w 1124"/>
                  <a:gd name="T1" fmla="*/ 74 h 74"/>
                  <a:gd name="T2" fmla="*/ 560 w 1124"/>
                  <a:gd name="T3" fmla="*/ 74 h 74"/>
                  <a:gd name="T4" fmla="*/ 446 w 1124"/>
                  <a:gd name="T5" fmla="*/ 74 h 74"/>
                  <a:gd name="T6" fmla="*/ 342 w 1124"/>
                  <a:gd name="T7" fmla="*/ 72 h 74"/>
                  <a:gd name="T8" fmla="*/ 246 w 1124"/>
                  <a:gd name="T9" fmla="*/ 68 h 74"/>
                  <a:gd name="T10" fmla="*/ 164 w 1124"/>
                  <a:gd name="T11" fmla="*/ 64 h 74"/>
                  <a:gd name="T12" fmla="*/ 96 w 1124"/>
                  <a:gd name="T13" fmla="*/ 58 h 74"/>
                  <a:gd name="T14" fmla="*/ 44 w 1124"/>
                  <a:gd name="T15" fmla="*/ 52 h 74"/>
                  <a:gd name="T16" fmla="*/ 12 w 1124"/>
                  <a:gd name="T17" fmla="*/ 44 h 74"/>
                  <a:gd name="T18" fmla="*/ 4 w 1124"/>
                  <a:gd name="T19" fmla="*/ 42 h 74"/>
                  <a:gd name="T20" fmla="*/ 0 w 1124"/>
                  <a:gd name="T21" fmla="*/ 38 h 74"/>
                  <a:gd name="T22" fmla="*/ 0 w 1124"/>
                  <a:gd name="T23" fmla="*/ 38 h 74"/>
                  <a:gd name="T24" fmla="*/ 4 w 1124"/>
                  <a:gd name="T25" fmla="*/ 34 h 74"/>
                  <a:gd name="T26" fmla="*/ 12 w 1124"/>
                  <a:gd name="T27" fmla="*/ 30 h 74"/>
                  <a:gd name="T28" fmla="*/ 26 w 1124"/>
                  <a:gd name="T29" fmla="*/ 26 h 74"/>
                  <a:gd name="T30" fmla="*/ 44 w 1124"/>
                  <a:gd name="T31" fmla="*/ 22 h 74"/>
                  <a:gd name="T32" fmla="*/ 96 w 1124"/>
                  <a:gd name="T33" fmla="*/ 16 h 74"/>
                  <a:gd name="T34" fmla="*/ 164 w 1124"/>
                  <a:gd name="T35" fmla="*/ 10 h 74"/>
                  <a:gd name="T36" fmla="*/ 246 w 1124"/>
                  <a:gd name="T37" fmla="*/ 6 h 74"/>
                  <a:gd name="T38" fmla="*/ 342 w 1124"/>
                  <a:gd name="T39" fmla="*/ 2 h 74"/>
                  <a:gd name="T40" fmla="*/ 446 w 1124"/>
                  <a:gd name="T41" fmla="*/ 0 h 74"/>
                  <a:gd name="T42" fmla="*/ 560 w 1124"/>
                  <a:gd name="T43" fmla="*/ 0 h 74"/>
                  <a:gd name="T44" fmla="*/ 560 w 1124"/>
                  <a:gd name="T45" fmla="*/ 0 h 74"/>
                  <a:gd name="T46" fmla="*/ 674 w 1124"/>
                  <a:gd name="T47" fmla="*/ 0 h 74"/>
                  <a:gd name="T48" fmla="*/ 780 w 1124"/>
                  <a:gd name="T49" fmla="*/ 2 h 74"/>
                  <a:gd name="T50" fmla="*/ 876 w 1124"/>
                  <a:gd name="T51" fmla="*/ 6 h 74"/>
                  <a:gd name="T52" fmla="*/ 960 w 1124"/>
                  <a:gd name="T53" fmla="*/ 10 h 74"/>
                  <a:gd name="T54" fmla="*/ 1028 w 1124"/>
                  <a:gd name="T55" fmla="*/ 16 h 74"/>
                  <a:gd name="T56" fmla="*/ 1080 w 1124"/>
                  <a:gd name="T57" fmla="*/ 22 h 74"/>
                  <a:gd name="T58" fmla="*/ 1098 w 1124"/>
                  <a:gd name="T59" fmla="*/ 26 h 74"/>
                  <a:gd name="T60" fmla="*/ 1112 w 1124"/>
                  <a:gd name="T61" fmla="*/ 30 h 74"/>
                  <a:gd name="T62" fmla="*/ 1122 w 1124"/>
                  <a:gd name="T63" fmla="*/ 34 h 74"/>
                  <a:gd name="T64" fmla="*/ 1124 w 1124"/>
                  <a:gd name="T65" fmla="*/ 38 h 74"/>
                  <a:gd name="T66" fmla="*/ 1124 w 1124"/>
                  <a:gd name="T67" fmla="*/ 38 h 74"/>
                  <a:gd name="T68" fmla="*/ 1122 w 1124"/>
                  <a:gd name="T69" fmla="*/ 42 h 74"/>
                  <a:gd name="T70" fmla="*/ 1112 w 1124"/>
                  <a:gd name="T71" fmla="*/ 44 h 74"/>
                  <a:gd name="T72" fmla="*/ 1080 w 1124"/>
                  <a:gd name="T73" fmla="*/ 52 h 74"/>
                  <a:gd name="T74" fmla="*/ 1028 w 1124"/>
                  <a:gd name="T75" fmla="*/ 58 h 74"/>
                  <a:gd name="T76" fmla="*/ 960 w 1124"/>
                  <a:gd name="T77" fmla="*/ 64 h 74"/>
                  <a:gd name="T78" fmla="*/ 876 w 1124"/>
                  <a:gd name="T79" fmla="*/ 68 h 74"/>
                  <a:gd name="T80" fmla="*/ 780 w 1124"/>
                  <a:gd name="T81" fmla="*/ 72 h 74"/>
                  <a:gd name="T82" fmla="*/ 674 w 1124"/>
                  <a:gd name="T83" fmla="*/ 74 h 74"/>
                  <a:gd name="T84" fmla="*/ 560 w 1124"/>
                  <a:gd name="T8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4" h="74">
                    <a:moveTo>
                      <a:pt x="560" y="74"/>
                    </a:moveTo>
                    <a:lnTo>
                      <a:pt x="560" y="74"/>
                    </a:lnTo>
                    <a:lnTo>
                      <a:pt x="446" y="74"/>
                    </a:lnTo>
                    <a:lnTo>
                      <a:pt x="342" y="72"/>
                    </a:lnTo>
                    <a:lnTo>
                      <a:pt x="246" y="68"/>
                    </a:lnTo>
                    <a:lnTo>
                      <a:pt x="164" y="64"/>
                    </a:lnTo>
                    <a:lnTo>
                      <a:pt x="96" y="58"/>
                    </a:lnTo>
                    <a:lnTo>
                      <a:pt x="44" y="52"/>
                    </a:lnTo>
                    <a:lnTo>
                      <a:pt x="12" y="44"/>
                    </a:lnTo>
                    <a:lnTo>
                      <a:pt x="4" y="42"/>
                    </a:lnTo>
                    <a:lnTo>
                      <a:pt x="0" y="38"/>
                    </a:lnTo>
                    <a:lnTo>
                      <a:pt x="4" y="34"/>
                    </a:lnTo>
                    <a:lnTo>
                      <a:pt x="12" y="30"/>
                    </a:lnTo>
                    <a:lnTo>
                      <a:pt x="26" y="26"/>
                    </a:lnTo>
                    <a:lnTo>
                      <a:pt x="44" y="22"/>
                    </a:lnTo>
                    <a:lnTo>
                      <a:pt x="96" y="16"/>
                    </a:lnTo>
                    <a:lnTo>
                      <a:pt x="164" y="10"/>
                    </a:lnTo>
                    <a:lnTo>
                      <a:pt x="246" y="6"/>
                    </a:lnTo>
                    <a:lnTo>
                      <a:pt x="342" y="2"/>
                    </a:lnTo>
                    <a:lnTo>
                      <a:pt x="446" y="0"/>
                    </a:lnTo>
                    <a:lnTo>
                      <a:pt x="560" y="0"/>
                    </a:lnTo>
                    <a:lnTo>
                      <a:pt x="674" y="0"/>
                    </a:lnTo>
                    <a:lnTo>
                      <a:pt x="780" y="2"/>
                    </a:lnTo>
                    <a:lnTo>
                      <a:pt x="876" y="6"/>
                    </a:lnTo>
                    <a:lnTo>
                      <a:pt x="960" y="10"/>
                    </a:lnTo>
                    <a:lnTo>
                      <a:pt x="1028" y="16"/>
                    </a:lnTo>
                    <a:lnTo>
                      <a:pt x="1080" y="22"/>
                    </a:lnTo>
                    <a:lnTo>
                      <a:pt x="1098" y="26"/>
                    </a:lnTo>
                    <a:lnTo>
                      <a:pt x="1112" y="30"/>
                    </a:lnTo>
                    <a:lnTo>
                      <a:pt x="1122" y="34"/>
                    </a:lnTo>
                    <a:lnTo>
                      <a:pt x="1124" y="38"/>
                    </a:lnTo>
                    <a:lnTo>
                      <a:pt x="1122" y="42"/>
                    </a:lnTo>
                    <a:lnTo>
                      <a:pt x="1112" y="44"/>
                    </a:lnTo>
                    <a:lnTo>
                      <a:pt x="1080" y="52"/>
                    </a:lnTo>
                    <a:lnTo>
                      <a:pt x="1028" y="58"/>
                    </a:lnTo>
                    <a:lnTo>
                      <a:pt x="960" y="64"/>
                    </a:lnTo>
                    <a:lnTo>
                      <a:pt x="876" y="68"/>
                    </a:lnTo>
                    <a:lnTo>
                      <a:pt x="780" y="72"/>
                    </a:lnTo>
                    <a:lnTo>
                      <a:pt x="674" y="74"/>
                    </a:lnTo>
                    <a:lnTo>
                      <a:pt x="56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3" name="Freeform 528"/>
              <p:cNvSpPr>
                <a:spLocks noChangeArrowheads="1"/>
              </p:cNvSpPr>
              <p:nvPr/>
            </p:nvSpPr>
            <p:spPr bwMode="auto">
              <a:xfrm>
                <a:off x="206" y="14"/>
                <a:ext cx="1134" cy="74"/>
              </a:xfrm>
              <a:custGeom>
                <a:avLst/>
                <a:gdLst>
                  <a:gd name="T0" fmla="*/ 564 w 1134"/>
                  <a:gd name="T1" fmla="*/ 0 h 74"/>
                  <a:gd name="T2" fmla="*/ 564 w 1134"/>
                  <a:gd name="T3" fmla="*/ 0 h 74"/>
                  <a:gd name="T4" fmla="*/ 450 w 1134"/>
                  <a:gd name="T5" fmla="*/ 0 h 74"/>
                  <a:gd name="T6" fmla="*/ 344 w 1134"/>
                  <a:gd name="T7" fmla="*/ 2 h 74"/>
                  <a:gd name="T8" fmla="*/ 248 w 1134"/>
                  <a:gd name="T9" fmla="*/ 6 h 74"/>
                  <a:gd name="T10" fmla="*/ 164 w 1134"/>
                  <a:gd name="T11" fmla="*/ 10 h 74"/>
                  <a:gd name="T12" fmla="*/ 96 w 1134"/>
                  <a:gd name="T13" fmla="*/ 16 h 74"/>
                  <a:gd name="T14" fmla="*/ 44 w 1134"/>
                  <a:gd name="T15" fmla="*/ 22 h 74"/>
                  <a:gd name="T16" fmla="*/ 24 w 1134"/>
                  <a:gd name="T17" fmla="*/ 26 h 74"/>
                  <a:gd name="T18" fmla="*/ 10 w 1134"/>
                  <a:gd name="T19" fmla="*/ 30 h 74"/>
                  <a:gd name="T20" fmla="*/ 2 w 1134"/>
                  <a:gd name="T21" fmla="*/ 34 h 74"/>
                  <a:gd name="T22" fmla="*/ 0 w 1134"/>
                  <a:gd name="T23" fmla="*/ 38 h 74"/>
                  <a:gd name="T24" fmla="*/ 0 w 1134"/>
                  <a:gd name="T25" fmla="*/ 38 h 74"/>
                  <a:gd name="T26" fmla="*/ 2 w 1134"/>
                  <a:gd name="T27" fmla="*/ 42 h 74"/>
                  <a:gd name="T28" fmla="*/ 10 w 1134"/>
                  <a:gd name="T29" fmla="*/ 44 h 74"/>
                  <a:gd name="T30" fmla="*/ 44 w 1134"/>
                  <a:gd name="T31" fmla="*/ 52 h 74"/>
                  <a:gd name="T32" fmla="*/ 96 w 1134"/>
                  <a:gd name="T33" fmla="*/ 58 h 74"/>
                  <a:gd name="T34" fmla="*/ 164 w 1134"/>
                  <a:gd name="T35" fmla="*/ 64 h 74"/>
                  <a:gd name="T36" fmla="*/ 248 w 1134"/>
                  <a:gd name="T37" fmla="*/ 68 h 74"/>
                  <a:gd name="T38" fmla="*/ 344 w 1134"/>
                  <a:gd name="T39" fmla="*/ 72 h 74"/>
                  <a:gd name="T40" fmla="*/ 450 w 1134"/>
                  <a:gd name="T41" fmla="*/ 74 h 74"/>
                  <a:gd name="T42" fmla="*/ 564 w 1134"/>
                  <a:gd name="T43" fmla="*/ 74 h 74"/>
                  <a:gd name="T44" fmla="*/ 564 w 1134"/>
                  <a:gd name="T45" fmla="*/ 74 h 74"/>
                  <a:gd name="T46" fmla="*/ 680 w 1134"/>
                  <a:gd name="T47" fmla="*/ 74 h 74"/>
                  <a:gd name="T48" fmla="*/ 786 w 1134"/>
                  <a:gd name="T49" fmla="*/ 72 h 74"/>
                  <a:gd name="T50" fmla="*/ 884 w 1134"/>
                  <a:gd name="T51" fmla="*/ 68 h 74"/>
                  <a:gd name="T52" fmla="*/ 968 w 1134"/>
                  <a:gd name="T53" fmla="*/ 64 h 74"/>
                  <a:gd name="T54" fmla="*/ 1036 w 1134"/>
                  <a:gd name="T55" fmla="*/ 58 h 74"/>
                  <a:gd name="T56" fmla="*/ 1088 w 1134"/>
                  <a:gd name="T57" fmla="*/ 52 h 74"/>
                  <a:gd name="T58" fmla="*/ 1122 w 1134"/>
                  <a:gd name="T59" fmla="*/ 44 h 74"/>
                  <a:gd name="T60" fmla="*/ 1130 w 1134"/>
                  <a:gd name="T61" fmla="*/ 42 h 74"/>
                  <a:gd name="T62" fmla="*/ 1134 w 1134"/>
                  <a:gd name="T63" fmla="*/ 38 h 74"/>
                  <a:gd name="T64" fmla="*/ 1134 w 1134"/>
                  <a:gd name="T65" fmla="*/ 38 h 74"/>
                  <a:gd name="T66" fmla="*/ 1130 w 1134"/>
                  <a:gd name="T67" fmla="*/ 34 h 74"/>
                  <a:gd name="T68" fmla="*/ 1122 w 1134"/>
                  <a:gd name="T69" fmla="*/ 30 h 74"/>
                  <a:gd name="T70" fmla="*/ 1108 w 1134"/>
                  <a:gd name="T71" fmla="*/ 26 h 74"/>
                  <a:gd name="T72" fmla="*/ 1088 w 1134"/>
                  <a:gd name="T73" fmla="*/ 22 h 74"/>
                  <a:gd name="T74" fmla="*/ 1036 w 1134"/>
                  <a:gd name="T75" fmla="*/ 16 h 74"/>
                  <a:gd name="T76" fmla="*/ 968 w 1134"/>
                  <a:gd name="T77" fmla="*/ 10 h 74"/>
                  <a:gd name="T78" fmla="*/ 884 w 1134"/>
                  <a:gd name="T79" fmla="*/ 6 h 74"/>
                  <a:gd name="T80" fmla="*/ 786 w 1134"/>
                  <a:gd name="T81" fmla="*/ 2 h 74"/>
                  <a:gd name="T82" fmla="*/ 680 w 1134"/>
                  <a:gd name="T83" fmla="*/ 0 h 74"/>
                  <a:gd name="T84" fmla="*/ 564 w 1134"/>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34" h="74">
                    <a:moveTo>
                      <a:pt x="564" y="0"/>
                    </a:moveTo>
                    <a:lnTo>
                      <a:pt x="564" y="0"/>
                    </a:lnTo>
                    <a:lnTo>
                      <a:pt x="450" y="0"/>
                    </a:lnTo>
                    <a:lnTo>
                      <a:pt x="344" y="2"/>
                    </a:lnTo>
                    <a:lnTo>
                      <a:pt x="248" y="6"/>
                    </a:lnTo>
                    <a:lnTo>
                      <a:pt x="164" y="10"/>
                    </a:lnTo>
                    <a:lnTo>
                      <a:pt x="96" y="16"/>
                    </a:lnTo>
                    <a:lnTo>
                      <a:pt x="44" y="22"/>
                    </a:lnTo>
                    <a:lnTo>
                      <a:pt x="24" y="26"/>
                    </a:lnTo>
                    <a:lnTo>
                      <a:pt x="10" y="30"/>
                    </a:lnTo>
                    <a:lnTo>
                      <a:pt x="2" y="34"/>
                    </a:lnTo>
                    <a:lnTo>
                      <a:pt x="0" y="38"/>
                    </a:lnTo>
                    <a:lnTo>
                      <a:pt x="2" y="42"/>
                    </a:lnTo>
                    <a:lnTo>
                      <a:pt x="10" y="44"/>
                    </a:lnTo>
                    <a:lnTo>
                      <a:pt x="44" y="52"/>
                    </a:lnTo>
                    <a:lnTo>
                      <a:pt x="96" y="58"/>
                    </a:lnTo>
                    <a:lnTo>
                      <a:pt x="164" y="64"/>
                    </a:lnTo>
                    <a:lnTo>
                      <a:pt x="248" y="68"/>
                    </a:lnTo>
                    <a:lnTo>
                      <a:pt x="344" y="72"/>
                    </a:lnTo>
                    <a:lnTo>
                      <a:pt x="450" y="74"/>
                    </a:lnTo>
                    <a:lnTo>
                      <a:pt x="564" y="74"/>
                    </a:lnTo>
                    <a:lnTo>
                      <a:pt x="680" y="74"/>
                    </a:lnTo>
                    <a:lnTo>
                      <a:pt x="786" y="72"/>
                    </a:lnTo>
                    <a:lnTo>
                      <a:pt x="884" y="68"/>
                    </a:lnTo>
                    <a:lnTo>
                      <a:pt x="968" y="64"/>
                    </a:lnTo>
                    <a:lnTo>
                      <a:pt x="1036" y="58"/>
                    </a:lnTo>
                    <a:lnTo>
                      <a:pt x="1088" y="52"/>
                    </a:lnTo>
                    <a:lnTo>
                      <a:pt x="1122" y="44"/>
                    </a:lnTo>
                    <a:lnTo>
                      <a:pt x="1130" y="42"/>
                    </a:lnTo>
                    <a:lnTo>
                      <a:pt x="1134" y="38"/>
                    </a:lnTo>
                    <a:lnTo>
                      <a:pt x="1130" y="34"/>
                    </a:lnTo>
                    <a:lnTo>
                      <a:pt x="1122" y="30"/>
                    </a:lnTo>
                    <a:lnTo>
                      <a:pt x="1108" y="26"/>
                    </a:lnTo>
                    <a:lnTo>
                      <a:pt x="1088" y="22"/>
                    </a:lnTo>
                    <a:lnTo>
                      <a:pt x="1036" y="16"/>
                    </a:lnTo>
                    <a:lnTo>
                      <a:pt x="968" y="10"/>
                    </a:lnTo>
                    <a:lnTo>
                      <a:pt x="884" y="6"/>
                    </a:lnTo>
                    <a:lnTo>
                      <a:pt x="786" y="2"/>
                    </a:lnTo>
                    <a:lnTo>
                      <a:pt x="680" y="0"/>
                    </a:lnTo>
                    <a:lnTo>
                      <a:pt x="5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4" name="Freeform 529"/>
              <p:cNvSpPr>
                <a:spLocks noEditPoints="1" noChangeArrowheads="1"/>
              </p:cNvSpPr>
              <p:nvPr/>
            </p:nvSpPr>
            <p:spPr bwMode="auto">
              <a:xfrm>
                <a:off x="210" y="14"/>
                <a:ext cx="1124" cy="74"/>
              </a:xfrm>
              <a:custGeom>
                <a:avLst/>
                <a:gdLst>
                  <a:gd name="T0" fmla="*/ 560 w 1124"/>
                  <a:gd name="T1" fmla="*/ 74 h 74"/>
                  <a:gd name="T2" fmla="*/ 344 w 1124"/>
                  <a:gd name="T3" fmla="*/ 72 h 74"/>
                  <a:gd name="T4" fmla="*/ 168 w 1124"/>
                  <a:gd name="T5" fmla="*/ 64 h 74"/>
                  <a:gd name="T6" fmla="*/ 50 w 1124"/>
                  <a:gd name="T7" fmla="*/ 52 h 74"/>
                  <a:gd name="T8" fmla="*/ 8 w 1124"/>
                  <a:gd name="T9" fmla="*/ 42 h 74"/>
                  <a:gd name="T10" fmla="*/ 6 w 1124"/>
                  <a:gd name="T11" fmla="*/ 38 h 74"/>
                  <a:gd name="T12" fmla="*/ 16 w 1124"/>
                  <a:gd name="T13" fmla="*/ 30 h 74"/>
                  <a:gd name="T14" fmla="*/ 50 w 1124"/>
                  <a:gd name="T15" fmla="*/ 22 h 74"/>
                  <a:gd name="T16" fmla="*/ 168 w 1124"/>
                  <a:gd name="T17" fmla="*/ 12 h 74"/>
                  <a:gd name="T18" fmla="*/ 344 w 1124"/>
                  <a:gd name="T19" fmla="*/ 4 h 74"/>
                  <a:gd name="T20" fmla="*/ 560 w 1124"/>
                  <a:gd name="T21" fmla="*/ 0 h 74"/>
                  <a:gd name="T22" fmla="*/ 674 w 1124"/>
                  <a:gd name="T23" fmla="*/ 2 h 74"/>
                  <a:gd name="T24" fmla="*/ 874 w 1124"/>
                  <a:gd name="T25" fmla="*/ 6 h 74"/>
                  <a:gd name="T26" fmla="*/ 1024 w 1124"/>
                  <a:gd name="T27" fmla="*/ 16 h 74"/>
                  <a:gd name="T28" fmla="*/ 1094 w 1124"/>
                  <a:gd name="T29" fmla="*/ 26 h 74"/>
                  <a:gd name="T30" fmla="*/ 1116 w 1124"/>
                  <a:gd name="T31" fmla="*/ 34 h 74"/>
                  <a:gd name="T32" fmla="*/ 1118 w 1124"/>
                  <a:gd name="T33" fmla="*/ 38 h 74"/>
                  <a:gd name="T34" fmla="*/ 1108 w 1124"/>
                  <a:gd name="T35" fmla="*/ 44 h 74"/>
                  <a:gd name="T36" fmla="*/ 1024 w 1124"/>
                  <a:gd name="T37" fmla="*/ 58 h 74"/>
                  <a:gd name="T38" fmla="*/ 874 w 1124"/>
                  <a:gd name="T39" fmla="*/ 68 h 74"/>
                  <a:gd name="T40" fmla="*/ 674 w 1124"/>
                  <a:gd name="T41" fmla="*/ 74 h 74"/>
                  <a:gd name="T42" fmla="*/ 560 w 1124"/>
                  <a:gd name="T43" fmla="*/ 0 h 74"/>
                  <a:gd name="T44" fmla="*/ 446 w 1124"/>
                  <a:gd name="T45" fmla="*/ 0 h 74"/>
                  <a:gd name="T46" fmla="*/ 246 w 1124"/>
                  <a:gd name="T47" fmla="*/ 6 h 74"/>
                  <a:gd name="T48" fmla="*/ 96 w 1124"/>
                  <a:gd name="T49" fmla="*/ 16 h 74"/>
                  <a:gd name="T50" fmla="*/ 26 w 1124"/>
                  <a:gd name="T51" fmla="*/ 26 h 74"/>
                  <a:gd name="T52" fmla="*/ 4 w 1124"/>
                  <a:gd name="T53" fmla="*/ 34 h 74"/>
                  <a:gd name="T54" fmla="*/ 0 w 1124"/>
                  <a:gd name="T55" fmla="*/ 38 h 74"/>
                  <a:gd name="T56" fmla="*/ 12 w 1124"/>
                  <a:gd name="T57" fmla="*/ 44 h 74"/>
                  <a:gd name="T58" fmla="*/ 96 w 1124"/>
                  <a:gd name="T59" fmla="*/ 58 h 74"/>
                  <a:gd name="T60" fmla="*/ 246 w 1124"/>
                  <a:gd name="T61" fmla="*/ 68 h 74"/>
                  <a:gd name="T62" fmla="*/ 446 w 1124"/>
                  <a:gd name="T63" fmla="*/ 74 h 74"/>
                  <a:gd name="T64" fmla="*/ 560 w 1124"/>
                  <a:gd name="T65" fmla="*/ 74 h 74"/>
                  <a:gd name="T66" fmla="*/ 780 w 1124"/>
                  <a:gd name="T67" fmla="*/ 72 h 74"/>
                  <a:gd name="T68" fmla="*/ 960 w 1124"/>
                  <a:gd name="T69" fmla="*/ 64 h 74"/>
                  <a:gd name="T70" fmla="*/ 1080 w 1124"/>
                  <a:gd name="T71" fmla="*/ 52 h 74"/>
                  <a:gd name="T72" fmla="*/ 1122 w 1124"/>
                  <a:gd name="T73" fmla="*/ 42 h 74"/>
                  <a:gd name="T74" fmla="*/ 1124 w 1124"/>
                  <a:gd name="T75" fmla="*/ 38 h 74"/>
                  <a:gd name="T76" fmla="*/ 1112 w 1124"/>
                  <a:gd name="T77" fmla="*/ 30 h 74"/>
                  <a:gd name="T78" fmla="*/ 1080 w 1124"/>
                  <a:gd name="T79" fmla="*/ 22 h 74"/>
                  <a:gd name="T80" fmla="*/ 960 w 1124"/>
                  <a:gd name="T81" fmla="*/ 10 h 74"/>
                  <a:gd name="T82" fmla="*/ 780 w 1124"/>
                  <a:gd name="T83" fmla="*/ 2 h 74"/>
                  <a:gd name="T84" fmla="*/ 560 w 1124"/>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4" h="74">
                    <a:moveTo>
                      <a:pt x="560" y="74"/>
                    </a:moveTo>
                    <a:lnTo>
                      <a:pt x="560" y="74"/>
                    </a:lnTo>
                    <a:lnTo>
                      <a:pt x="448" y="74"/>
                    </a:lnTo>
                    <a:lnTo>
                      <a:pt x="344" y="72"/>
                    </a:lnTo>
                    <a:lnTo>
                      <a:pt x="250" y="68"/>
                    </a:lnTo>
                    <a:lnTo>
                      <a:pt x="168" y="64"/>
                    </a:lnTo>
                    <a:lnTo>
                      <a:pt x="100" y="58"/>
                    </a:lnTo>
                    <a:lnTo>
                      <a:pt x="50" y="52"/>
                    </a:lnTo>
                    <a:lnTo>
                      <a:pt x="16" y="44"/>
                    </a:lnTo>
                    <a:lnTo>
                      <a:pt x="8" y="42"/>
                    </a:lnTo>
                    <a:lnTo>
                      <a:pt x="6" y="38"/>
                    </a:lnTo>
                    <a:lnTo>
                      <a:pt x="8" y="34"/>
                    </a:lnTo>
                    <a:lnTo>
                      <a:pt x="16" y="30"/>
                    </a:lnTo>
                    <a:lnTo>
                      <a:pt x="30" y="26"/>
                    </a:lnTo>
                    <a:lnTo>
                      <a:pt x="50" y="22"/>
                    </a:lnTo>
                    <a:lnTo>
                      <a:pt x="100" y="16"/>
                    </a:lnTo>
                    <a:lnTo>
                      <a:pt x="168" y="12"/>
                    </a:lnTo>
                    <a:lnTo>
                      <a:pt x="250" y="6"/>
                    </a:lnTo>
                    <a:lnTo>
                      <a:pt x="344" y="4"/>
                    </a:lnTo>
                    <a:lnTo>
                      <a:pt x="448" y="2"/>
                    </a:lnTo>
                    <a:lnTo>
                      <a:pt x="560" y="0"/>
                    </a:lnTo>
                    <a:lnTo>
                      <a:pt x="674" y="2"/>
                    </a:lnTo>
                    <a:lnTo>
                      <a:pt x="778" y="4"/>
                    </a:lnTo>
                    <a:lnTo>
                      <a:pt x="874" y="6"/>
                    </a:lnTo>
                    <a:lnTo>
                      <a:pt x="956" y="12"/>
                    </a:lnTo>
                    <a:lnTo>
                      <a:pt x="1024" y="16"/>
                    </a:lnTo>
                    <a:lnTo>
                      <a:pt x="1076" y="22"/>
                    </a:lnTo>
                    <a:lnTo>
                      <a:pt x="1094" y="26"/>
                    </a:lnTo>
                    <a:lnTo>
                      <a:pt x="1108" y="30"/>
                    </a:lnTo>
                    <a:lnTo>
                      <a:pt x="1116" y="34"/>
                    </a:lnTo>
                    <a:lnTo>
                      <a:pt x="1118" y="38"/>
                    </a:lnTo>
                    <a:lnTo>
                      <a:pt x="1116" y="42"/>
                    </a:lnTo>
                    <a:lnTo>
                      <a:pt x="1108" y="44"/>
                    </a:lnTo>
                    <a:lnTo>
                      <a:pt x="1076" y="52"/>
                    </a:lnTo>
                    <a:lnTo>
                      <a:pt x="1024" y="58"/>
                    </a:lnTo>
                    <a:lnTo>
                      <a:pt x="956" y="64"/>
                    </a:lnTo>
                    <a:lnTo>
                      <a:pt x="874" y="68"/>
                    </a:lnTo>
                    <a:lnTo>
                      <a:pt x="778" y="72"/>
                    </a:lnTo>
                    <a:lnTo>
                      <a:pt x="674" y="74"/>
                    </a:lnTo>
                    <a:lnTo>
                      <a:pt x="560" y="74"/>
                    </a:lnTo>
                    <a:close/>
                    <a:moveTo>
                      <a:pt x="560" y="0"/>
                    </a:moveTo>
                    <a:lnTo>
                      <a:pt x="560" y="0"/>
                    </a:lnTo>
                    <a:lnTo>
                      <a:pt x="446" y="0"/>
                    </a:lnTo>
                    <a:lnTo>
                      <a:pt x="342" y="2"/>
                    </a:lnTo>
                    <a:lnTo>
                      <a:pt x="246" y="6"/>
                    </a:lnTo>
                    <a:lnTo>
                      <a:pt x="164" y="10"/>
                    </a:lnTo>
                    <a:lnTo>
                      <a:pt x="96" y="16"/>
                    </a:lnTo>
                    <a:lnTo>
                      <a:pt x="44" y="22"/>
                    </a:lnTo>
                    <a:lnTo>
                      <a:pt x="26" y="26"/>
                    </a:lnTo>
                    <a:lnTo>
                      <a:pt x="12" y="30"/>
                    </a:lnTo>
                    <a:lnTo>
                      <a:pt x="4" y="34"/>
                    </a:lnTo>
                    <a:lnTo>
                      <a:pt x="0" y="38"/>
                    </a:lnTo>
                    <a:lnTo>
                      <a:pt x="4" y="42"/>
                    </a:lnTo>
                    <a:lnTo>
                      <a:pt x="12" y="44"/>
                    </a:lnTo>
                    <a:lnTo>
                      <a:pt x="44" y="52"/>
                    </a:lnTo>
                    <a:lnTo>
                      <a:pt x="96" y="58"/>
                    </a:lnTo>
                    <a:lnTo>
                      <a:pt x="164" y="64"/>
                    </a:lnTo>
                    <a:lnTo>
                      <a:pt x="246" y="68"/>
                    </a:lnTo>
                    <a:lnTo>
                      <a:pt x="342" y="72"/>
                    </a:lnTo>
                    <a:lnTo>
                      <a:pt x="446" y="74"/>
                    </a:lnTo>
                    <a:lnTo>
                      <a:pt x="560" y="74"/>
                    </a:lnTo>
                    <a:lnTo>
                      <a:pt x="674" y="74"/>
                    </a:lnTo>
                    <a:lnTo>
                      <a:pt x="780" y="72"/>
                    </a:lnTo>
                    <a:lnTo>
                      <a:pt x="876" y="68"/>
                    </a:lnTo>
                    <a:lnTo>
                      <a:pt x="960" y="64"/>
                    </a:lnTo>
                    <a:lnTo>
                      <a:pt x="1028" y="58"/>
                    </a:lnTo>
                    <a:lnTo>
                      <a:pt x="1080" y="52"/>
                    </a:lnTo>
                    <a:lnTo>
                      <a:pt x="1112" y="44"/>
                    </a:lnTo>
                    <a:lnTo>
                      <a:pt x="1122" y="42"/>
                    </a:lnTo>
                    <a:lnTo>
                      <a:pt x="1124" y="38"/>
                    </a:lnTo>
                    <a:lnTo>
                      <a:pt x="1122" y="34"/>
                    </a:lnTo>
                    <a:lnTo>
                      <a:pt x="1112" y="30"/>
                    </a:lnTo>
                    <a:lnTo>
                      <a:pt x="1098" y="26"/>
                    </a:lnTo>
                    <a:lnTo>
                      <a:pt x="1080" y="22"/>
                    </a:lnTo>
                    <a:lnTo>
                      <a:pt x="1028" y="16"/>
                    </a:lnTo>
                    <a:lnTo>
                      <a:pt x="960" y="10"/>
                    </a:lnTo>
                    <a:lnTo>
                      <a:pt x="876" y="6"/>
                    </a:lnTo>
                    <a:lnTo>
                      <a:pt x="780" y="2"/>
                    </a:lnTo>
                    <a:lnTo>
                      <a:pt x="674" y="0"/>
                    </a:lnTo>
                    <a:lnTo>
                      <a:pt x="560" y="0"/>
                    </a:lnTo>
                    <a:close/>
                  </a:path>
                </a:pathLst>
              </a:custGeom>
              <a:solidFill>
                <a:srgbClr val="ABA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5" name="Freeform 530"/>
              <p:cNvSpPr>
                <a:spLocks noChangeArrowheads="1"/>
              </p:cNvSpPr>
              <p:nvPr/>
            </p:nvSpPr>
            <p:spPr bwMode="auto">
              <a:xfrm>
                <a:off x="216" y="14"/>
                <a:ext cx="1112" cy="74"/>
              </a:xfrm>
              <a:custGeom>
                <a:avLst/>
                <a:gdLst>
                  <a:gd name="T0" fmla="*/ 554 w 1112"/>
                  <a:gd name="T1" fmla="*/ 74 h 74"/>
                  <a:gd name="T2" fmla="*/ 554 w 1112"/>
                  <a:gd name="T3" fmla="*/ 74 h 74"/>
                  <a:gd name="T4" fmla="*/ 442 w 1112"/>
                  <a:gd name="T5" fmla="*/ 74 h 74"/>
                  <a:gd name="T6" fmla="*/ 338 w 1112"/>
                  <a:gd name="T7" fmla="*/ 72 h 74"/>
                  <a:gd name="T8" fmla="*/ 244 w 1112"/>
                  <a:gd name="T9" fmla="*/ 68 h 74"/>
                  <a:gd name="T10" fmla="*/ 162 w 1112"/>
                  <a:gd name="T11" fmla="*/ 64 h 74"/>
                  <a:gd name="T12" fmla="*/ 94 w 1112"/>
                  <a:gd name="T13" fmla="*/ 58 h 74"/>
                  <a:gd name="T14" fmla="*/ 44 w 1112"/>
                  <a:gd name="T15" fmla="*/ 52 h 74"/>
                  <a:gd name="T16" fmla="*/ 10 w 1112"/>
                  <a:gd name="T17" fmla="*/ 44 h 74"/>
                  <a:gd name="T18" fmla="*/ 2 w 1112"/>
                  <a:gd name="T19" fmla="*/ 42 h 74"/>
                  <a:gd name="T20" fmla="*/ 0 w 1112"/>
                  <a:gd name="T21" fmla="*/ 38 h 74"/>
                  <a:gd name="T22" fmla="*/ 0 w 1112"/>
                  <a:gd name="T23" fmla="*/ 38 h 74"/>
                  <a:gd name="T24" fmla="*/ 2 w 1112"/>
                  <a:gd name="T25" fmla="*/ 34 h 74"/>
                  <a:gd name="T26" fmla="*/ 10 w 1112"/>
                  <a:gd name="T27" fmla="*/ 30 h 74"/>
                  <a:gd name="T28" fmla="*/ 24 w 1112"/>
                  <a:gd name="T29" fmla="*/ 26 h 74"/>
                  <a:gd name="T30" fmla="*/ 44 w 1112"/>
                  <a:gd name="T31" fmla="*/ 22 h 74"/>
                  <a:gd name="T32" fmla="*/ 94 w 1112"/>
                  <a:gd name="T33" fmla="*/ 16 h 74"/>
                  <a:gd name="T34" fmla="*/ 162 w 1112"/>
                  <a:gd name="T35" fmla="*/ 12 h 74"/>
                  <a:gd name="T36" fmla="*/ 244 w 1112"/>
                  <a:gd name="T37" fmla="*/ 6 h 74"/>
                  <a:gd name="T38" fmla="*/ 338 w 1112"/>
                  <a:gd name="T39" fmla="*/ 4 h 74"/>
                  <a:gd name="T40" fmla="*/ 442 w 1112"/>
                  <a:gd name="T41" fmla="*/ 2 h 74"/>
                  <a:gd name="T42" fmla="*/ 554 w 1112"/>
                  <a:gd name="T43" fmla="*/ 0 h 74"/>
                  <a:gd name="T44" fmla="*/ 554 w 1112"/>
                  <a:gd name="T45" fmla="*/ 0 h 74"/>
                  <a:gd name="T46" fmla="*/ 668 w 1112"/>
                  <a:gd name="T47" fmla="*/ 2 h 74"/>
                  <a:gd name="T48" fmla="*/ 772 w 1112"/>
                  <a:gd name="T49" fmla="*/ 4 h 74"/>
                  <a:gd name="T50" fmla="*/ 868 w 1112"/>
                  <a:gd name="T51" fmla="*/ 6 h 74"/>
                  <a:gd name="T52" fmla="*/ 950 w 1112"/>
                  <a:gd name="T53" fmla="*/ 12 h 74"/>
                  <a:gd name="T54" fmla="*/ 1018 w 1112"/>
                  <a:gd name="T55" fmla="*/ 16 h 74"/>
                  <a:gd name="T56" fmla="*/ 1070 w 1112"/>
                  <a:gd name="T57" fmla="*/ 22 h 74"/>
                  <a:gd name="T58" fmla="*/ 1088 w 1112"/>
                  <a:gd name="T59" fmla="*/ 26 h 74"/>
                  <a:gd name="T60" fmla="*/ 1102 w 1112"/>
                  <a:gd name="T61" fmla="*/ 30 h 74"/>
                  <a:gd name="T62" fmla="*/ 1110 w 1112"/>
                  <a:gd name="T63" fmla="*/ 34 h 74"/>
                  <a:gd name="T64" fmla="*/ 1112 w 1112"/>
                  <a:gd name="T65" fmla="*/ 38 h 74"/>
                  <a:gd name="T66" fmla="*/ 1112 w 1112"/>
                  <a:gd name="T67" fmla="*/ 38 h 74"/>
                  <a:gd name="T68" fmla="*/ 1110 w 1112"/>
                  <a:gd name="T69" fmla="*/ 42 h 74"/>
                  <a:gd name="T70" fmla="*/ 1102 w 1112"/>
                  <a:gd name="T71" fmla="*/ 44 h 74"/>
                  <a:gd name="T72" fmla="*/ 1070 w 1112"/>
                  <a:gd name="T73" fmla="*/ 52 h 74"/>
                  <a:gd name="T74" fmla="*/ 1018 w 1112"/>
                  <a:gd name="T75" fmla="*/ 58 h 74"/>
                  <a:gd name="T76" fmla="*/ 950 w 1112"/>
                  <a:gd name="T77" fmla="*/ 64 h 74"/>
                  <a:gd name="T78" fmla="*/ 868 w 1112"/>
                  <a:gd name="T79" fmla="*/ 68 h 74"/>
                  <a:gd name="T80" fmla="*/ 772 w 1112"/>
                  <a:gd name="T81" fmla="*/ 72 h 74"/>
                  <a:gd name="T82" fmla="*/ 668 w 1112"/>
                  <a:gd name="T83" fmla="*/ 74 h 74"/>
                  <a:gd name="T84" fmla="*/ 554 w 1112"/>
                  <a:gd name="T8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2" h="74">
                    <a:moveTo>
                      <a:pt x="554" y="74"/>
                    </a:moveTo>
                    <a:lnTo>
                      <a:pt x="554" y="74"/>
                    </a:lnTo>
                    <a:lnTo>
                      <a:pt x="442" y="74"/>
                    </a:lnTo>
                    <a:lnTo>
                      <a:pt x="338" y="72"/>
                    </a:lnTo>
                    <a:lnTo>
                      <a:pt x="244" y="68"/>
                    </a:lnTo>
                    <a:lnTo>
                      <a:pt x="162" y="64"/>
                    </a:lnTo>
                    <a:lnTo>
                      <a:pt x="94" y="58"/>
                    </a:lnTo>
                    <a:lnTo>
                      <a:pt x="44" y="52"/>
                    </a:lnTo>
                    <a:lnTo>
                      <a:pt x="10" y="44"/>
                    </a:lnTo>
                    <a:lnTo>
                      <a:pt x="2" y="42"/>
                    </a:lnTo>
                    <a:lnTo>
                      <a:pt x="0" y="38"/>
                    </a:lnTo>
                    <a:lnTo>
                      <a:pt x="2" y="34"/>
                    </a:lnTo>
                    <a:lnTo>
                      <a:pt x="10" y="30"/>
                    </a:lnTo>
                    <a:lnTo>
                      <a:pt x="24" y="26"/>
                    </a:lnTo>
                    <a:lnTo>
                      <a:pt x="44" y="22"/>
                    </a:lnTo>
                    <a:lnTo>
                      <a:pt x="94" y="16"/>
                    </a:lnTo>
                    <a:lnTo>
                      <a:pt x="162" y="12"/>
                    </a:lnTo>
                    <a:lnTo>
                      <a:pt x="244" y="6"/>
                    </a:lnTo>
                    <a:lnTo>
                      <a:pt x="338" y="4"/>
                    </a:lnTo>
                    <a:lnTo>
                      <a:pt x="442" y="2"/>
                    </a:lnTo>
                    <a:lnTo>
                      <a:pt x="554" y="0"/>
                    </a:lnTo>
                    <a:lnTo>
                      <a:pt x="668" y="2"/>
                    </a:lnTo>
                    <a:lnTo>
                      <a:pt x="772" y="4"/>
                    </a:lnTo>
                    <a:lnTo>
                      <a:pt x="868" y="6"/>
                    </a:lnTo>
                    <a:lnTo>
                      <a:pt x="950" y="12"/>
                    </a:lnTo>
                    <a:lnTo>
                      <a:pt x="1018" y="16"/>
                    </a:lnTo>
                    <a:lnTo>
                      <a:pt x="1070" y="22"/>
                    </a:lnTo>
                    <a:lnTo>
                      <a:pt x="1088" y="26"/>
                    </a:lnTo>
                    <a:lnTo>
                      <a:pt x="1102" y="30"/>
                    </a:lnTo>
                    <a:lnTo>
                      <a:pt x="1110" y="34"/>
                    </a:lnTo>
                    <a:lnTo>
                      <a:pt x="1112" y="38"/>
                    </a:lnTo>
                    <a:lnTo>
                      <a:pt x="1110" y="42"/>
                    </a:lnTo>
                    <a:lnTo>
                      <a:pt x="1102" y="44"/>
                    </a:lnTo>
                    <a:lnTo>
                      <a:pt x="1070" y="52"/>
                    </a:lnTo>
                    <a:lnTo>
                      <a:pt x="1018" y="58"/>
                    </a:lnTo>
                    <a:lnTo>
                      <a:pt x="950" y="64"/>
                    </a:lnTo>
                    <a:lnTo>
                      <a:pt x="868" y="68"/>
                    </a:lnTo>
                    <a:lnTo>
                      <a:pt x="772" y="72"/>
                    </a:lnTo>
                    <a:lnTo>
                      <a:pt x="668" y="74"/>
                    </a:lnTo>
                    <a:lnTo>
                      <a:pt x="554"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6" name="Freeform 531"/>
              <p:cNvSpPr>
                <a:spLocks noChangeArrowheads="1"/>
              </p:cNvSpPr>
              <p:nvPr/>
            </p:nvSpPr>
            <p:spPr bwMode="auto">
              <a:xfrm>
                <a:off x="210" y="14"/>
                <a:ext cx="1124" cy="74"/>
              </a:xfrm>
              <a:custGeom>
                <a:avLst/>
                <a:gdLst>
                  <a:gd name="T0" fmla="*/ 560 w 1124"/>
                  <a:gd name="T1" fmla="*/ 0 h 74"/>
                  <a:gd name="T2" fmla="*/ 560 w 1124"/>
                  <a:gd name="T3" fmla="*/ 0 h 74"/>
                  <a:gd name="T4" fmla="*/ 446 w 1124"/>
                  <a:gd name="T5" fmla="*/ 0 h 74"/>
                  <a:gd name="T6" fmla="*/ 342 w 1124"/>
                  <a:gd name="T7" fmla="*/ 2 h 74"/>
                  <a:gd name="T8" fmla="*/ 246 w 1124"/>
                  <a:gd name="T9" fmla="*/ 6 h 74"/>
                  <a:gd name="T10" fmla="*/ 164 w 1124"/>
                  <a:gd name="T11" fmla="*/ 10 h 74"/>
                  <a:gd name="T12" fmla="*/ 96 w 1124"/>
                  <a:gd name="T13" fmla="*/ 16 h 74"/>
                  <a:gd name="T14" fmla="*/ 44 w 1124"/>
                  <a:gd name="T15" fmla="*/ 22 h 74"/>
                  <a:gd name="T16" fmla="*/ 26 w 1124"/>
                  <a:gd name="T17" fmla="*/ 26 h 74"/>
                  <a:gd name="T18" fmla="*/ 12 w 1124"/>
                  <a:gd name="T19" fmla="*/ 30 h 74"/>
                  <a:gd name="T20" fmla="*/ 4 w 1124"/>
                  <a:gd name="T21" fmla="*/ 34 h 74"/>
                  <a:gd name="T22" fmla="*/ 0 w 1124"/>
                  <a:gd name="T23" fmla="*/ 38 h 74"/>
                  <a:gd name="T24" fmla="*/ 0 w 1124"/>
                  <a:gd name="T25" fmla="*/ 38 h 74"/>
                  <a:gd name="T26" fmla="*/ 4 w 1124"/>
                  <a:gd name="T27" fmla="*/ 42 h 74"/>
                  <a:gd name="T28" fmla="*/ 12 w 1124"/>
                  <a:gd name="T29" fmla="*/ 44 h 74"/>
                  <a:gd name="T30" fmla="*/ 44 w 1124"/>
                  <a:gd name="T31" fmla="*/ 52 h 74"/>
                  <a:gd name="T32" fmla="*/ 96 w 1124"/>
                  <a:gd name="T33" fmla="*/ 58 h 74"/>
                  <a:gd name="T34" fmla="*/ 164 w 1124"/>
                  <a:gd name="T35" fmla="*/ 64 h 74"/>
                  <a:gd name="T36" fmla="*/ 246 w 1124"/>
                  <a:gd name="T37" fmla="*/ 68 h 74"/>
                  <a:gd name="T38" fmla="*/ 342 w 1124"/>
                  <a:gd name="T39" fmla="*/ 72 h 74"/>
                  <a:gd name="T40" fmla="*/ 446 w 1124"/>
                  <a:gd name="T41" fmla="*/ 74 h 74"/>
                  <a:gd name="T42" fmla="*/ 560 w 1124"/>
                  <a:gd name="T43" fmla="*/ 74 h 74"/>
                  <a:gd name="T44" fmla="*/ 560 w 1124"/>
                  <a:gd name="T45" fmla="*/ 74 h 74"/>
                  <a:gd name="T46" fmla="*/ 674 w 1124"/>
                  <a:gd name="T47" fmla="*/ 74 h 74"/>
                  <a:gd name="T48" fmla="*/ 780 w 1124"/>
                  <a:gd name="T49" fmla="*/ 72 h 74"/>
                  <a:gd name="T50" fmla="*/ 876 w 1124"/>
                  <a:gd name="T51" fmla="*/ 68 h 74"/>
                  <a:gd name="T52" fmla="*/ 960 w 1124"/>
                  <a:gd name="T53" fmla="*/ 64 h 74"/>
                  <a:gd name="T54" fmla="*/ 1028 w 1124"/>
                  <a:gd name="T55" fmla="*/ 58 h 74"/>
                  <a:gd name="T56" fmla="*/ 1080 w 1124"/>
                  <a:gd name="T57" fmla="*/ 52 h 74"/>
                  <a:gd name="T58" fmla="*/ 1112 w 1124"/>
                  <a:gd name="T59" fmla="*/ 44 h 74"/>
                  <a:gd name="T60" fmla="*/ 1122 w 1124"/>
                  <a:gd name="T61" fmla="*/ 42 h 74"/>
                  <a:gd name="T62" fmla="*/ 1124 w 1124"/>
                  <a:gd name="T63" fmla="*/ 38 h 74"/>
                  <a:gd name="T64" fmla="*/ 1124 w 1124"/>
                  <a:gd name="T65" fmla="*/ 38 h 74"/>
                  <a:gd name="T66" fmla="*/ 1122 w 1124"/>
                  <a:gd name="T67" fmla="*/ 34 h 74"/>
                  <a:gd name="T68" fmla="*/ 1112 w 1124"/>
                  <a:gd name="T69" fmla="*/ 30 h 74"/>
                  <a:gd name="T70" fmla="*/ 1098 w 1124"/>
                  <a:gd name="T71" fmla="*/ 26 h 74"/>
                  <a:gd name="T72" fmla="*/ 1080 w 1124"/>
                  <a:gd name="T73" fmla="*/ 22 h 74"/>
                  <a:gd name="T74" fmla="*/ 1028 w 1124"/>
                  <a:gd name="T75" fmla="*/ 16 h 74"/>
                  <a:gd name="T76" fmla="*/ 960 w 1124"/>
                  <a:gd name="T77" fmla="*/ 10 h 74"/>
                  <a:gd name="T78" fmla="*/ 876 w 1124"/>
                  <a:gd name="T79" fmla="*/ 6 h 74"/>
                  <a:gd name="T80" fmla="*/ 780 w 1124"/>
                  <a:gd name="T81" fmla="*/ 2 h 74"/>
                  <a:gd name="T82" fmla="*/ 674 w 1124"/>
                  <a:gd name="T83" fmla="*/ 0 h 74"/>
                  <a:gd name="T84" fmla="*/ 560 w 1124"/>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24" h="74">
                    <a:moveTo>
                      <a:pt x="560" y="0"/>
                    </a:moveTo>
                    <a:lnTo>
                      <a:pt x="560" y="0"/>
                    </a:lnTo>
                    <a:lnTo>
                      <a:pt x="446" y="0"/>
                    </a:lnTo>
                    <a:lnTo>
                      <a:pt x="342" y="2"/>
                    </a:lnTo>
                    <a:lnTo>
                      <a:pt x="246" y="6"/>
                    </a:lnTo>
                    <a:lnTo>
                      <a:pt x="164" y="10"/>
                    </a:lnTo>
                    <a:lnTo>
                      <a:pt x="96" y="16"/>
                    </a:lnTo>
                    <a:lnTo>
                      <a:pt x="44" y="22"/>
                    </a:lnTo>
                    <a:lnTo>
                      <a:pt x="26" y="26"/>
                    </a:lnTo>
                    <a:lnTo>
                      <a:pt x="12" y="30"/>
                    </a:lnTo>
                    <a:lnTo>
                      <a:pt x="4" y="34"/>
                    </a:lnTo>
                    <a:lnTo>
                      <a:pt x="0" y="38"/>
                    </a:lnTo>
                    <a:lnTo>
                      <a:pt x="4" y="42"/>
                    </a:lnTo>
                    <a:lnTo>
                      <a:pt x="12" y="44"/>
                    </a:lnTo>
                    <a:lnTo>
                      <a:pt x="44" y="52"/>
                    </a:lnTo>
                    <a:lnTo>
                      <a:pt x="96" y="58"/>
                    </a:lnTo>
                    <a:lnTo>
                      <a:pt x="164" y="64"/>
                    </a:lnTo>
                    <a:lnTo>
                      <a:pt x="246" y="68"/>
                    </a:lnTo>
                    <a:lnTo>
                      <a:pt x="342" y="72"/>
                    </a:lnTo>
                    <a:lnTo>
                      <a:pt x="446" y="74"/>
                    </a:lnTo>
                    <a:lnTo>
                      <a:pt x="560" y="74"/>
                    </a:lnTo>
                    <a:lnTo>
                      <a:pt x="674" y="74"/>
                    </a:lnTo>
                    <a:lnTo>
                      <a:pt x="780" y="72"/>
                    </a:lnTo>
                    <a:lnTo>
                      <a:pt x="876" y="68"/>
                    </a:lnTo>
                    <a:lnTo>
                      <a:pt x="960" y="64"/>
                    </a:lnTo>
                    <a:lnTo>
                      <a:pt x="1028" y="58"/>
                    </a:lnTo>
                    <a:lnTo>
                      <a:pt x="1080" y="52"/>
                    </a:lnTo>
                    <a:lnTo>
                      <a:pt x="1112" y="44"/>
                    </a:lnTo>
                    <a:lnTo>
                      <a:pt x="1122" y="42"/>
                    </a:lnTo>
                    <a:lnTo>
                      <a:pt x="1124" y="38"/>
                    </a:lnTo>
                    <a:lnTo>
                      <a:pt x="1122" y="34"/>
                    </a:lnTo>
                    <a:lnTo>
                      <a:pt x="1112" y="30"/>
                    </a:lnTo>
                    <a:lnTo>
                      <a:pt x="1098" y="26"/>
                    </a:lnTo>
                    <a:lnTo>
                      <a:pt x="1080" y="22"/>
                    </a:lnTo>
                    <a:lnTo>
                      <a:pt x="1028" y="16"/>
                    </a:lnTo>
                    <a:lnTo>
                      <a:pt x="960" y="10"/>
                    </a:lnTo>
                    <a:lnTo>
                      <a:pt x="876" y="6"/>
                    </a:lnTo>
                    <a:lnTo>
                      <a:pt x="780" y="2"/>
                    </a:lnTo>
                    <a:lnTo>
                      <a:pt x="674" y="0"/>
                    </a:lnTo>
                    <a:lnTo>
                      <a:pt x="5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7" name="Freeform 532"/>
              <p:cNvSpPr>
                <a:spLocks noEditPoints="1" noChangeArrowheads="1"/>
              </p:cNvSpPr>
              <p:nvPr/>
            </p:nvSpPr>
            <p:spPr bwMode="auto">
              <a:xfrm>
                <a:off x="216" y="14"/>
                <a:ext cx="1112" cy="74"/>
              </a:xfrm>
              <a:custGeom>
                <a:avLst/>
                <a:gdLst>
                  <a:gd name="T0" fmla="*/ 554 w 1112"/>
                  <a:gd name="T1" fmla="*/ 74 h 74"/>
                  <a:gd name="T2" fmla="*/ 340 w 1112"/>
                  <a:gd name="T3" fmla="*/ 70 h 74"/>
                  <a:gd name="T4" fmla="*/ 166 w 1112"/>
                  <a:gd name="T5" fmla="*/ 62 h 74"/>
                  <a:gd name="T6" fmla="*/ 48 w 1112"/>
                  <a:gd name="T7" fmla="*/ 52 h 74"/>
                  <a:gd name="T8" fmla="*/ 8 w 1112"/>
                  <a:gd name="T9" fmla="*/ 42 h 74"/>
                  <a:gd name="T10" fmla="*/ 4 w 1112"/>
                  <a:gd name="T11" fmla="*/ 38 h 74"/>
                  <a:gd name="T12" fmla="*/ 16 w 1112"/>
                  <a:gd name="T13" fmla="*/ 30 h 74"/>
                  <a:gd name="T14" fmla="*/ 48 w 1112"/>
                  <a:gd name="T15" fmla="*/ 22 h 74"/>
                  <a:gd name="T16" fmla="*/ 166 w 1112"/>
                  <a:gd name="T17" fmla="*/ 12 h 74"/>
                  <a:gd name="T18" fmla="*/ 340 w 1112"/>
                  <a:gd name="T19" fmla="*/ 4 h 74"/>
                  <a:gd name="T20" fmla="*/ 554 w 1112"/>
                  <a:gd name="T21" fmla="*/ 0 h 74"/>
                  <a:gd name="T22" fmla="*/ 666 w 1112"/>
                  <a:gd name="T23" fmla="*/ 2 h 74"/>
                  <a:gd name="T24" fmla="*/ 864 w 1112"/>
                  <a:gd name="T25" fmla="*/ 6 h 74"/>
                  <a:gd name="T26" fmla="*/ 1014 w 1112"/>
                  <a:gd name="T27" fmla="*/ 16 h 74"/>
                  <a:gd name="T28" fmla="*/ 1084 w 1112"/>
                  <a:gd name="T29" fmla="*/ 26 h 74"/>
                  <a:gd name="T30" fmla="*/ 1104 w 1112"/>
                  <a:gd name="T31" fmla="*/ 34 h 74"/>
                  <a:gd name="T32" fmla="*/ 1108 w 1112"/>
                  <a:gd name="T33" fmla="*/ 38 h 74"/>
                  <a:gd name="T34" fmla="*/ 1096 w 1112"/>
                  <a:gd name="T35" fmla="*/ 44 h 74"/>
                  <a:gd name="T36" fmla="*/ 1014 w 1112"/>
                  <a:gd name="T37" fmla="*/ 58 h 74"/>
                  <a:gd name="T38" fmla="*/ 864 w 1112"/>
                  <a:gd name="T39" fmla="*/ 68 h 74"/>
                  <a:gd name="T40" fmla="*/ 666 w 1112"/>
                  <a:gd name="T41" fmla="*/ 74 h 74"/>
                  <a:gd name="T42" fmla="*/ 554 w 1112"/>
                  <a:gd name="T43" fmla="*/ 0 h 74"/>
                  <a:gd name="T44" fmla="*/ 442 w 1112"/>
                  <a:gd name="T45" fmla="*/ 2 h 74"/>
                  <a:gd name="T46" fmla="*/ 244 w 1112"/>
                  <a:gd name="T47" fmla="*/ 6 h 74"/>
                  <a:gd name="T48" fmla="*/ 94 w 1112"/>
                  <a:gd name="T49" fmla="*/ 16 h 74"/>
                  <a:gd name="T50" fmla="*/ 24 w 1112"/>
                  <a:gd name="T51" fmla="*/ 26 h 74"/>
                  <a:gd name="T52" fmla="*/ 2 w 1112"/>
                  <a:gd name="T53" fmla="*/ 34 h 74"/>
                  <a:gd name="T54" fmla="*/ 0 w 1112"/>
                  <a:gd name="T55" fmla="*/ 38 h 74"/>
                  <a:gd name="T56" fmla="*/ 10 w 1112"/>
                  <a:gd name="T57" fmla="*/ 44 h 74"/>
                  <a:gd name="T58" fmla="*/ 94 w 1112"/>
                  <a:gd name="T59" fmla="*/ 58 h 74"/>
                  <a:gd name="T60" fmla="*/ 244 w 1112"/>
                  <a:gd name="T61" fmla="*/ 68 h 74"/>
                  <a:gd name="T62" fmla="*/ 442 w 1112"/>
                  <a:gd name="T63" fmla="*/ 74 h 74"/>
                  <a:gd name="T64" fmla="*/ 554 w 1112"/>
                  <a:gd name="T65" fmla="*/ 74 h 74"/>
                  <a:gd name="T66" fmla="*/ 772 w 1112"/>
                  <a:gd name="T67" fmla="*/ 72 h 74"/>
                  <a:gd name="T68" fmla="*/ 950 w 1112"/>
                  <a:gd name="T69" fmla="*/ 64 h 74"/>
                  <a:gd name="T70" fmla="*/ 1070 w 1112"/>
                  <a:gd name="T71" fmla="*/ 52 h 74"/>
                  <a:gd name="T72" fmla="*/ 1110 w 1112"/>
                  <a:gd name="T73" fmla="*/ 42 h 74"/>
                  <a:gd name="T74" fmla="*/ 1112 w 1112"/>
                  <a:gd name="T75" fmla="*/ 38 h 74"/>
                  <a:gd name="T76" fmla="*/ 1102 w 1112"/>
                  <a:gd name="T77" fmla="*/ 30 h 74"/>
                  <a:gd name="T78" fmla="*/ 1070 w 1112"/>
                  <a:gd name="T79" fmla="*/ 22 h 74"/>
                  <a:gd name="T80" fmla="*/ 950 w 1112"/>
                  <a:gd name="T81" fmla="*/ 12 h 74"/>
                  <a:gd name="T82" fmla="*/ 772 w 1112"/>
                  <a:gd name="T83" fmla="*/ 4 h 74"/>
                  <a:gd name="T84" fmla="*/ 554 w 1112"/>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2" h="74">
                    <a:moveTo>
                      <a:pt x="554" y="74"/>
                    </a:moveTo>
                    <a:lnTo>
                      <a:pt x="554" y="74"/>
                    </a:lnTo>
                    <a:lnTo>
                      <a:pt x="442" y="74"/>
                    </a:lnTo>
                    <a:lnTo>
                      <a:pt x="340" y="70"/>
                    </a:lnTo>
                    <a:lnTo>
                      <a:pt x="246" y="68"/>
                    </a:lnTo>
                    <a:lnTo>
                      <a:pt x="166" y="62"/>
                    </a:lnTo>
                    <a:lnTo>
                      <a:pt x="98" y="58"/>
                    </a:lnTo>
                    <a:lnTo>
                      <a:pt x="48" y="52"/>
                    </a:lnTo>
                    <a:lnTo>
                      <a:pt x="16" y="44"/>
                    </a:lnTo>
                    <a:lnTo>
                      <a:pt x="8" y="42"/>
                    </a:lnTo>
                    <a:lnTo>
                      <a:pt x="4" y="38"/>
                    </a:lnTo>
                    <a:lnTo>
                      <a:pt x="8" y="34"/>
                    </a:lnTo>
                    <a:lnTo>
                      <a:pt x="16" y="30"/>
                    </a:lnTo>
                    <a:lnTo>
                      <a:pt x="30" y="26"/>
                    </a:lnTo>
                    <a:lnTo>
                      <a:pt x="48" y="22"/>
                    </a:lnTo>
                    <a:lnTo>
                      <a:pt x="98" y="16"/>
                    </a:lnTo>
                    <a:lnTo>
                      <a:pt x="166" y="12"/>
                    </a:lnTo>
                    <a:lnTo>
                      <a:pt x="246" y="6"/>
                    </a:lnTo>
                    <a:lnTo>
                      <a:pt x="340" y="4"/>
                    </a:lnTo>
                    <a:lnTo>
                      <a:pt x="442" y="2"/>
                    </a:lnTo>
                    <a:lnTo>
                      <a:pt x="554" y="0"/>
                    </a:lnTo>
                    <a:lnTo>
                      <a:pt x="666" y="2"/>
                    </a:lnTo>
                    <a:lnTo>
                      <a:pt x="770" y="4"/>
                    </a:lnTo>
                    <a:lnTo>
                      <a:pt x="864" y="6"/>
                    </a:lnTo>
                    <a:lnTo>
                      <a:pt x="946" y="12"/>
                    </a:lnTo>
                    <a:lnTo>
                      <a:pt x="1014" y="16"/>
                    </a:lnTo>
                    <a:lnTo>
                      <a:pt x="1064" y="22"/>
                    </a:lnTo>
                    <a:lnTo>
                      <a:pt x="1084" y="26"/>
                    </a:lnTo>
                    <a:lnTo>
                      <a:pt x="1096" y="30"/>
                    </a:lnTo>
                    <a:lnTo>
                      <a:pt x="1104" y="34"/>
                    </a:lnTo>
                    <a:lnTo>
                      <a:pt x="1108" y="38"/>
                    </a:lnTo>
                    <a:lnTo>
                      <a:pt x="1104" y="42"/>
                    </a:lnTo>
                    <a:lnTo>
                      <a:pt x="1096" y="44"/>
                    </a:lnTo>
                    <a:lnTo>
                      <a:pt x="1064" y="52"/>
                    </a:lnTo>
                    <a:lnTo>
                      <a:pt x="1014" y="58"/>
                    </a:lnTo>
                    <a:lnTo>
                      <a:pt x="946" y="62"/>
                    </a:lnTo>
                    <a:lnTo>
                      <a:pt x="864" y="68"/>
                    </a:lnTo>
                    <a:lnTo>
                      <a:pt x="770" y="70"/>
                    </a:lnTo>
                    <a:lnTo>
                      <a:pt x="666" y="74"/>
                    </a:lnTo>
                    <a:lnTo>
                      <a:pt x="554" y="74"/>
                    </a:lnTo>
                    <a:close/>
                    <a:moveTo>
                      <a:pt x="554" y="0"/>
                    </a:moveTo>
                    <a:lnTo>
                      <a:pt x="554" y="0"/>
                    </a:lnTo>
                    <a:lnTo>
                      <a:pt x="442" y="2"/>
                    </a:lnTo>
                    <a:lnTo>
                      <a:pt x="338" y="4"/>
                    </a:lnTo>
                    <a:lnTo>
                      <a:pt x="244" y="6"/>
                    </a:lnTo>
                    <a:lnTo>
                      <a:pt x="162" y="12"/>
                    </a:lnTo>
                    <a:lnTo>
                      <a:pt x="94" y="16"/>
                    </a:lnTo>
                    <a:lnTo>
                      <a:pt x="44" y="22"/>
                    </a:lnTo>
                    <a:lnTo>
                      <a:pt x="24" y="26"/>
                    </a:lnTo>
                    <a:lnTo>
                      <a:pt x="10" y="30"/>
                    </a:lnTo>
                    <a:lnTo>
                      <a:pt x="2" y="34"/>
                    </a:lnTo>
                    <a:lnTo>
                      <a:pt x="0" y="38"/>
                    </a:lnTo>
                    <a:lnTo>
                      <a:pt x="2" y="42"/>
                    </a:lnTo>
                    <a:lnTo>
                      <a:pt x="10" y="44"/>
                    </a:lnTo>
                    <a:lnTo>
                      <a:pt x="44" y="52"/>
                    </a:lnTo>
                    <a:lnTo>
                      <a:pt x="94" y="58"/>
                    </a:lnTo>
                    <a:lnTo>
                      <a:pt x="162" y="64"/>
                    </a:lnTo>
                    <a:lnTo>
                      <a:pt x="244" y="68"/>
                    </a:lnTo>
                    <a:lnTo>
                      <a:pt x="338" y="72"/>
                    </a:lnTo>
                    <a:lnTo>
                      <a:pt x="442" y="74"/>
                    </a:lnTo>
                    <a:lnTo>
                      <a:pt x="554" y="74"/>
                    </a:lnTo>
                    <a:lnTo>
                      <a:pt x="668" y="74"/>
                    </a:lnTo>
                    <a:lnTo>
                      <a:pt x="772" y="72"/>
                    </a:lnTo>
                    <a:lnTo>
                      <a:pt x="868" y="68"/>
                    </a:lnTo>
                    <a:lnTo>
                      <a:pt x="950" y="64"/>
                    </a:lnTo>
                    <a:lnTo>
                      <a:pt x="1018" y="58"/>
                    </a:lnTo>
                    <a:lnTo>
                      <a:pt x="1070" y="52"/>
                    </a:lnTo>
                    <a:lnTo>
                      <a:pt x="1102" y="44"/>
                    </a:lnTo>
                    <a:lnTo>
                      <a:pt x="1110" y="42"/>
                    </a:lnTo>
                    <a:lnTo>
                      <a:pt x="1112" y="38"/>
                    </a:lnTo>
                    <a:lnTo>
                      <a:pt x="1110" y="34"/>
                    </a:lnTo>
                    <a:lnTo>
                      <a:pt x="1102" y="30"/>
                    </a:lnTo>
                    <a:lnTo>
                      <a:pt x="1088" y="26"/>
                    </a:lnTo>
                    <a:lnTo>
                      <a:pt x="1070" y="22"/>
                    </a:lnTo>
                    <a:lnTo>
                      <a:pt x="1018" y="16"/>
                    </a:lnTo>
                    <a:lnTo>
                      <a:pt x="950" y="12"/>
                    </a:lnTo>
                    <a:lnTo>
                      <a:pt x="868" y="6"/>
                    </a:lnTo>
                    <a:lnTo>
                      <a:pt x="772" y="4"/>
                    </a:lnTo>
                    <a:lnTo>
                      <a:pt x="668" y="2"/>
                    </a:lnTo>
                    <a:lnTo>
                      <a:pt x="554" y="0"/>
                    </a:lnTo>
                    <a:close/>
                  </a:path>
                </a:pathLst>
              </a:custGeom>
              <a:solidFill>
                <a:srgbClr val="AAA49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8" name="Freeform 533"/>
              <p:cNvSpPr>
                <a:spLocks noChangeArrowheads="1"/>
              </p:cNvSpPr>
              <p:nvPr/>
            </p:nvSpPr>
            <p:spPr bwMode="auto">
              <a:xfrm>
                <a:off x="220" y="14"/>
                <a:ext cx="1104" cy="74"/>
              </a:xfrm>
              <a:custGeom>
                <a:avLst/>
                <a:gdLst>
                  <a:gd name="T0" fmla="*/ 550 w 1104"/>
                  <a:gd name="T1" fmla="*/ 74 h 74"/>
                  <a:gd name="T2" fmla="*/ 550 w 1104"/>
                  <a:gd name="T3" fmla="*/ 74 h 74"/>
                  <a:gd name="T4" fmla="*/ 438 w 1104"/>
                  <a:gd name="T5" fmla="*/ 74 h 74"/>
                  <a:gd name="T6" fmla="*/ 336 w 1104"/>
                  <a:gd name="T7" fmla="*/ 70 h 74"/>
                  <a:gd name="T8" fmla="*/ 242 w 1104"/>
                  <a:gd name="T9" fmla="*/ 68 h 74"/>
                  <a:gd name="T10" fmla="*/ 162 w 1104"/>
                  <a:gd name="T11" fmla="*/ 62 h 74"/>
                  <a:gd name="T12" fmla="*/ 94 w 1104"/>
                  <a:gd name="T13" fmla="*/ 58 h 74"/>
                  <a:gd name="T14" fmla="*/ 44 w 1104"/>
                  <a:gd name="T15" fmla="*/ 52 h 74"/>
                  <a:gd name="T16" fmla="*/ 12 w 1104"/>
                  <a:gd name="T17" fmla="*/ 44 h 74"/>
                  <a:gd name="T18" fmla="*/ 4 w 1104"/>
                  <a:gd name="T19" fmla="*/ 42 h 74"/>
                  <a:gd name="T20" fmla="*/ 0 w 1104"/>
                  <a:gd name="T21" fmla="*/ 38 h 74"/>
                  <a:gd name="T22" fmla="*/ 0 w 1104"/>
                  <a:gd name="T23" fmla="*/ 38 h 74"/>
                  <a:gd name="T24" fmla="*/ 4 w 1104"/>
                  <a:gd name="T25" fmla="*/ 34 h 74"/>
                  <a:gd name="T26" fmla="*/ 12 w 1104"/>
                  <a:gd name="T27" fmla="*/ 30 h 74"/>
                  <a:gd name="T28" fmla="*/ 26 w 1104"/>
                  <a:gd name="T29" fmla="*/ 26 h 74"/>
                  <a:gd name="T30" fmla="*/ 44 w 1104"/>
                  <a:gd name="T31" fmla="*/ 22 h 74"/>
                  <a:gd name="T32" fmla="*/ 94 w 1104"/>
                  <a:gd name="T33" fmla="*/ 16 h 74"/>
                  <a:gd name="T34" fmla="*/ 162 w 1104"/>
                  <a:gd name="T35" fmla="*/ 12 h 74"/>
                  <a:gd name="T36" fmla="*/ 242 w 1104"/>
                  <a:gd name="T37" fmla="*/ 6 h 74"/>
                  <a:gd name="T38" fmla="*/ 336 w 1104"/>
                  <a:gd name="T39" fmla="*/ 4 h 74"/>
                  <a:gd name="T40" fmla="*/ 438 w 1104"/>
                  <a:gd name="T41" fmla="*/ 2 h 74"/>
                  <a:gd name="T42" fmla="*/ 550 w 1104"/>
                  <a:gd name="T43" fmla="*/ 0 h 74"/>
                  <a:gd name="T44" fmla="*/ 550 w 1104"/>
                  <a:gd name="T45" fmla="*/ 0 h 74"/>
                  <a:gd name="T46" fmla="*/ 662 w 1104"/>
                  <a:gd name="T47" fmla="*/ 2 h 74"/>
                  <a:gd name="T48" fmla="*/ 766 w 1104"/>
                  <a:gd name="T49" fmla="*/ 4 h 74"/>
                  <a:gd name="T50" fmla="*/ 860 w 1104"/>
                  <a:gd name="T51" fmla="*/ 6 h 74"/>
                  <a:gd name="T52" fmla="*/ 942 w 1104"/>
                  <a:gd name="T53" fmla="*/ 12 h 74"/>
                  <a:gd name="T54" fmla="*/ 1010 w 1104"/>
                  <a:gd name="T55" fmla="*/ 16 h 74"/>
                  <a:gd name="T56" fmla="*/ 1060 w 1104"/>
                  <a:gd name="T57" fmla="*/ 22 h 74"/>
                  <a:gd name="T58" fmla="*/ 1080 w 1104"/>
                  <a:gd name="T59" fmla="*/ 26 h 74"/>
                  <a:gd name="T60" fmla="*/ 1092 w 1104"/>
                  <a:gd name="T61" fmla="*/ 30 h 74"/>
                  <a:gd name="T62" fmla="*/ 1100 w 1104"/>
                  <a:gd name="T63" fmla="*/ 34 h 74"/>
                  <a:gd name="T64" fmla="*/ 1104 w 1104"/>
                  <a:gd name="T65" fmla="*/ 38 h 74"/>
                  <a:gd name="T66" fmla="*/ 1104 w 1104"/>
                  <a:gd name="T67" fmla="*/ 38 h 74"/>
                  <a:gd name="T68" fmla="*/ 1100 w 1104"/>
                  <a:gd name="T69" fmla="*/ 42 h 74"/>
                  <a:gd name="T70" fmla="*/ 1092 w 1104"/>
                  <a:gd name="T71" fmla="*/ 44 h 74"/>
                  <a:gd name="T72" fmla="*/ 1060 w 1104"/>
                  <a:gd name="T73" fmla="*/ 52 h 74"/>
                  <a:gd name="T74" fmla="*/ 1010 w 1104"/>
                  <a:gd name="T75" fmla="*/ 58 h 74"/>
                  <a:gd name="T76" fmla="*/ 942 w 1104"/>
                  <a:gd name="T77" fmla="*/ 62 h 74"/>
                  <a:gd name="T78" fmla="*/ 860 w 1104"/>
                  <a:gd name="T79" fmla="*/ 68 h 74"/>
                  <a:gd name="T80" fmla="*/ 766 w 1104"/>
                  <a:gd name="T81" fmla="*/ 70 h 74"/>
                  <a:gd name="T82" fmla="*/ 662 w 1104"/>
                  <a:gd name="T83" fmla="*/ 74 h 74"/>
                  <a:gd name="T84" fmla="*/ 550 w 1104"/>
                  <a:gd name="T8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4" h="74">
                    <a:moveTo>
                      <a:pt x="550" y="74"/>
                    </a:moveTo>
                    <a:lnTo>
                      <a:pt x="550" y="74"/>
                    </a:lnTo>
                    <a:lnTo>
                      <a:pt x="438" y="74"/>
                    </a:lnTo>
                    <a:lnTo>
                      <a:pt x="336" y="70"/>
                    </a:lnTo>
                    <a:lnTo>
                      <a:pt x="242" y="68"/>
                    </a:lnTo>
                    <a:lnTo>
                      <a:pt x="162" y="62"/>
                    </a:lnTo>
                    <a:lnTo>
                      <a:pt x="94" y="58"/>
                    </a:lnTo>
                    <a:lnTo>
                      <a:pt x="44" y="52"/>
                    </a:lnTo>
                    <a:lnTo>
                      <a:pt x="12" y="44"/>
                    </a:lnTo>
                    <a:lnTo>
                      <a:pt x="4" y="42"/>
                    </a:lnTo>
                    <a:lnTo>
                      <a:pt x="0" y="38"/>
                    </a:lnTo>
                    <a:lnTo>
                      <a:pt x="4" y="34"/>
                    </a:lnTo>
                    <a:lnTo>
                      <a:pt x="12" y="30"/>
                    </a:lnTo>
                    <a:lnTo>
                      <a:pt x="26" y="26"/>
                    </a:lnTo>
                    <a:lnTo>
                      <a:pt x="44" y="22"/>
                    </a:lnTo>
                    <a:lnTo>
                      <a:pt x="94" y="16"/>
                    </a:lnTo>
                    <a:lnTo>
                      <a:pt x="162" y="12"/>
                    </a:lnTo>
                    <a:lnTo>
                      <a:pt x="242" y="6"/>
                    </a:lnTo>
                    <a:lnTo>
                      <a:pt x="336" y="4"/>
                    </a:lnTo>
                    <a:lnTo>
                      <a:pt x="438" y="2"/>
                    </a:lnTo>
                    <a:lnTo>
                      <a:pt x="550" y="0"/>
                    </a:lnTo>
                    <a:lnTo>
                      <a:pt x="662" y="2"/>
                    </a:lnTo>
                    <a:lnTo>
                      <a:pt x="766" y="4"/>
                    </a:lnTo>
                    <a:lnTo>
                      <a:pt x="860" y="6"/>
                    </a:lnTo>
                    <a:lnTo>
                      <a:pt x="942" y="12"/>
                    </a:lnTo>
                    <a:lnTo>
                      <a:pt x="1010" y="16"/>
                    </a:lnTo>
                    <a:lnTo>
                      <a:pt x="1060" y="22"/>
                    </a:lnTo>
                    <a:lnTo>
                      <a:pt x="1080" y="26"/>
                    </a:lnTo>
                    <a:lnTo>
                      <a:pt x="1092" y="30"/>
                    </a:lnTo>
                    <a:lnTo>
                      <a:pt x="1100" y="34"/>
                    </a:lnTo>
                    <a:lnTo>
                      <a:pt x="1104" y="38"/>
                    </a:lnTo>
                    <a:lnTo>
                      <a:pt x="1100" y="42"/>
                    </a:lnTo>
                    <a:lnTo>
                      <a:pt x="1092" y="44"/>
                    </a:lnTo>
                    <a:lnTo>
                      <a:pt x="1060" y="52"/>
                    </a:lnTo>
                    <a:lnTo>
                      <a:pt x="1010" y="58"/>
                    </a:lnTo>
                    <a:lnTo>
                      <a:pt x="942" y="62"/>
                    </a:lnTo>
                    <a:lnTo>
                      <a:pt x="860" y="68"/>
                    </a:lnTo>
                    <a:lnTo>
                      <a:pt x="766" y="70"/>
                    </a:lnTo>
                    <a:lnTo>
                      <a:pt x="662" y="74"/>
                    </a:lnTo>
                    <a:lnTo>
                      <a:pt x="55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29" name="Freeform 534"/>
              <p:cNvSpPr>
                <a:spLocks noChangeArrowheads="1"/>
              </p:cNvSpPr>
              <p:nvPr/>
            </p:nvSpPr>
            <p:spPr bwMode="auto">
              <a:xfrm>
                <a:off x="216" y="14"/>
                <a:ext cx="1112" cy="74"/>
              </a:xfrm>
              <a:custGeom>
                <a:avLst/>
                <a:gdLst>
                  <a:gd name="T0" fmla="*/ 554 w 1112"/>
                  <a:gd name="T1" fmla="*/ 0 h 74"/>
                  <a:gd name="T2" fmla="*/ 554 w 1112"/>
                  <a:gd name="T3" fmla="*/ 0 h 74"/>
                  <a:gd name="T4" fmla="*/ 442 w 1112"/>
                  <a:gd name="T5" fmla="*/ 2 h 74"/>
                  <a:gd name="T6" fmla="*/ 338 w 1112"/>
                  <a:gd name="T7" fmla="*/ 4 h 74"/>
                  <a:gd name="T8" fmla="*/ 244 w 1112"/>
                  <a:gd name="T9" fmla="*/ 6 h 74"/>
                  <a:gd name="T10" fmla="*/ 162 w 1112"/>
                  <a:gd name="T11" fmla="*/ 12 h 74"/>
                  <a:gd name="T12" fmla="*/ 94 w 1112"/>
                  <a:gd name="T13" fmla="*/ 16 h 74"/>
                  <a:gd name="T14" fmla="*/ 44 w 1112"/>
                  <a:gd name="T15" fmla="*/ 22 h 74"/>
                  <a:gd name="T16" fmla="*/ 24 w 1112"/>
                  <a:gd name="T17" fmla="*/ 26 h 74"/>
                  <a:gd name="T18" fmla="*/ 10 w 1112"/>
                  <a:gd name="T19" fmla="*/ 30 h 74"/>
                  <a:gd name="T20" fmla="*/ 2 w 1112"/>
                  <a:gd name="T21" fmla="*/ 34 h 74"/>
                  <a:gd name="T22" fmla="*/ 0 w 1112"/>
                  <a:gd name="T23" fmla="*/ 38 h 74"/>
                  <a:gd name="T24" fmla="*/ 0 w 1112"/>
                  <a:gd name="T25" fmla="*/ 38 h 74"/>
                  <a:gd name="T26" fmla="*/ 2 w 1112"/>
                  <a:gd name="T27" fmla="*/ 42 h 74"/>
                  <a:gd name="T28" fmla="*/ 10 w 1112"/>
                  <a:gd name="T29" fmla="*/ 44 h 74"/>
                  <a:gd name="T30" fmla="*/ 44 w 1112"/>
                  <a:gd name="T31" fmla="*/ 52 h 74"/>
                  <a:gd name="T32" fmla="*/ 94 w 1112"/>
                  <a:gd name="T33" fmla="*/ 58 h 74"/>
                  <a:gd name="T34" fmla="*/ 162 w 1112"/>
                  <a:gd name="T35" fmla="*/ 64 h 74"/>
                  <a:gd name="T36" fmla="*/ 244 w 1112"/>
                  <a:gd name="T37" fmla="*/ 68 h 74"/>
                  <a:gd name="T38" fmla="*/ 338 w 1112"/>
                  <a:gd name="T39" fmla="*/ 72 h 74"/>
                  <a:gd name="T40" fmla="*/ 442 w 1112"/>
                  <a:gd name="T41" fmla="*/ 74 h 74"/>
                  <a:gd name="T42" fmla="*/ 554 w 1112"/>
                  <a:gd name="T43" fmla="*/ 74 h 74"/>
                  <a:gd name="T44" fmla="*/ 554 w 1112"/>
                  <a:gd name="T45" fmla="*/ 74 h 74"/>
                  <a:gd name="T46" fmla="*/ 668 w 1112"/>
                  <a:gd name="T47" fmla="*/ 74 h 74"/>
                  <a:gd name="T48" fmla="*/ 772 w 1112"/>
                  <a:gd name="T49" fmla="*/ 72 h 74"/>
                  <a:gd name="T50" fmla="*/ 868 w 1112"/>
                  <a:gd name="T51" fmla="*/ 68 h 74"/>
                  <a:gd name="T52" fmla="*/ 950 w 1112"/>
                  <a:gd name="T53" fmla="*/ 64 h 74"/>
                  <a:gd name="T54" fmla="*/ 1018 w 1112"/>
                  <a:gd name="T55" fmla="*/ 58 h 74"/>
                  <a:gd name="T56" fmla="*/ 1070 w 1112"/>
                  <a:gd name="T57" fmla="*/ 52 h 74"/>
                  <a:gd name="T58" fmla="*/ 1102 w 1112"/>
                  <a:gd name="T59" fmla="*/ 44 h 74"/>
                  <a:gd name="T60" fmla="*/ 1110 w 1112"/>
                  <a:gd name="T61" fmla="*/ 42 h 74"/>
                  <a:gd name="T62" fmla="*/ 1112 w 1112"/>
                  <a:gd name="T63" fmla="*/ 38 h 74"/>
                  <a:gd name="T64" fmla="*/ 1112 w 1112"/>
                  <a:gd name="T65" fmla="*/ 38 h 74"/>
                  <a:gd name="T66" fmla="*/ 1110 w 1112"/>
                  <a:gd name="T67" fmla="*/ 34 h 74"/>
                  <a:gd name="T68" fmla="*/ 1102 w 1112"/>
                  <a:gd name="T69" fmla="*/ 30 h 74"/>
                  <a:gd name="T70" fmla="*/ 1088 w 1112"/>
                  <a:gd name="T71" fmla="*/ 26 h 74"/>
                  <a:gd name="T72" fmla="*/ 1070 w 1112"/>
                  <a:gd name="T73" fmla="*/ 22 h 74"/>
                  <a:gd name="T74" fmla="*/ 1018 w 1112"/>
                  <a:gd name="T75" fmla="*/ 16 h 74"/>
                  <a:gd name="T76" fmla="*/ 950 w 1112"/>
                  <a:gd name="T77" fmla="*/ 12 h 74"/>
                  <a:gd name="T78" fmla="*/ 868 w 1112"/>
                  <a:gd name="T79" fmla="*/ 6 h 74"/>
                  <a:gd name="T80" fmla="*/ 772 w 1112"/>
                  <a:gd name="T81" fmla="*/ 4 h 74"/>
                  <a:gd name="T82" fmla="*/ 668 w 1112"/>
                  <a:gd name="T83" fmla="*/ 2 h 74"/>
                  <a:gd name="T84" fmla="*/ 554 w 1112"/>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2" h="74">
                    <a:moveTo>
                      <a:pt x="554" y="0"/>
                    </a:moveTo>
                    <a:lnTo>
                      <a:pt x="554" y="0"/>
                    </a:lnTo>
                    <a:lnTo>
                      <a:pt x="442" y="2"/>
                    </a:lnTo>
                    <a:lnTo>
                      <a:pt x="338" y="4"/>
                    </a:lnTo>
                    <a:lnTo>
                      <a:pt x="244" y="6"/>
                    </a:lnTo>
                    <a:lnTo>
                      <a:pt x="162" y="12"/>
                    </a:lnTo>
                    <a:lnTo>
                      <a:pt x="94" y="16"/>
                    </a:lnTo>
                    <a:lnTo>
                      <a:pt x="44" y="22"/>
                    </a:lnTo>
                    <a:lnTo>
                      <a:pt x="24" y="26"/>
                    </a:lnTo>
                    <a:lnTo>
                      <a:pt x="10" y="30"/>
                    </a:lnTo>
                    <a:lnTo>
                      <a:pt x="2" y="34"/>
                    </a:lnTo>
                    <a:lnTo>
                      <a:pt x="0" y="38"/>
                    </a:lnTo>
                    <a:lnTo>
                      <a:pt x="2" y="42"/>
                    </a:lnTo>
                    <a:lnTo>
                      <a:pt x="10" y="44"/>
                    </a:lnTo>
                    <a:lnTo>
                      <a:pt x="44" y="52"/>
                    </a:lnTo>
                    <a:lnTo>
                      <a:pt x="94" y="58"/>
                    </a:lnTo>
                    <a:lnTo>
                      <a:pt x="162" y="64"/>
                    </a:lnTo>
                    <a:lnTo>
                      <a:pt x="244" y="68"/>
                    </a:lnTo>
                    <a:lnTo>
                      <a:pt x="338" y="72"/>
                    </a:lnTo>
                    <a:lnTo>
                      <a:pt x="442" y="74"/>
                    </a:lnTo>
                    <a:lnTo>
                      <a:pt x="554" y="74"/>
                    </a:lnTo>
                    <a:lnTo>
                      <a:pt x="668" y="74"/>
                    </a:lnTo>
                    <a:lnTo>
                      <a:pt x="772" y="72"/>
                    </a:lnTo>
                    <a:lnTo>
                      <a:pt x="868" y="68"/>
                    </a:lnTo>
                    <a:lnTo>
                      <a:pt x="950" y="64"/>
                    </a:lnTo>
                    <a:lnTo>
                      <a:pt x="1018" y="58"/>
                    </a:lnTo>
                    <a:lnTo>
                      <a:pt x="1070" y="52"/>
                    </a:lnTo>
                    <a:lnTo>
                      <a:pt x="1102" y="44"/>
                    </a:lnTo>
                    <a:lnTo>
                      <a:pt x="1110" y="42"/>
                    </a:lnTo>
                    <a:lnTo>
                      <a:pt x="1112" y="38"/>
                    </a:lnTo>
                    <a:lnTo>
                      <a:pt x="1110" y="34"/>
                    </a:lnTo>
                    <a:lnTo>
                      <a:pt x="1102" y="30"/>
                    </a:lnTo>
                    <a:lnTo>
                      <a:pt x="1088" y="26"/>
                    </a:lnTo>
                    <a:lnTo>
                      <a:pt x="1070" y="22"/>
                    </a:lnTo>
                    <a:lnTo>
                      <a:pt x="1018" y="16"/>
                    </a:lnTo>
                    <a:lnTo>
                      <a:pt x="950" y="12"/>
                    </a:lnTo>
                    <a:lnTo>
                      <a:pt x="868" y="6"/>
                    </a:lnTo>
                    <a:lnTo>
                      <a:pt x="772" y="4"/>
                    </a:lnTo>
                    <a:lnTo>
                      <a:pt x="668" y="2"/>
                    </a:lnTo>
                    <a:lnTo>
                      <a:pt x="5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0" name="Freeform 535"/>
              <p:cNvSpPr>
                <a:spLocks noEditPoints="1" noChangeArrowheads="1"/>
              </p:cNvSpPr>
              <p:nvPr/>
            </p:nvSpPr>
            <p:spPr bwMode="auto">
              <a:xfrm>
                <a:off x="220" y="14"/>
                <a:ext cx="1104" cy="74"/>
              </a:xfrm>
              <a:custGeom>
                <a:avLst/>
                <a:gdLst>
                  <a:gd name="T0" fmla="*/ 550 w 1104"/>
                  <a:gd name="T1" fmla="*/ 74 h 74"/>
                  <a:gd name="T2" fmla="*/ 338 w 1104"/>
                  <a:gd name="T3" fmla="*/ 70 h 74"/>
                  <a:gd name="T4" fmla="*/ 164 w 1104"/>
                  <a:gd name="T5" fmla="*/ 62 h 74"/>
                  <a:gd name="T6" fmla="*/ 48 w 1104"/>
                  <a:gd name="T7" fmla="*/ 52 h 74"/>
                  <a:gd name="T8" fmla="*/ 8 w 1104"/>
                  <a:gd name="T9" fmla="*/ 42 h 74"/>
                  <a:gd name="T10" fmla="*/ 6 w 1104"/>
                  <a:gd name="T11" fmla="*/ 38 h 74"/>
                  <a:gd name="T12" fmla="*/ 16 w 1104"/>
                  <a:gd name="T13" fmla="*/ 30 h 74"/>
                  <a:gd name="T14" fmla="*/ 48 w 1104"/>
                  <a:gd name="T15" fmla="*/ 24 h 74"/>
                  <a:gd name="T16" fmla="*/ 164 w 1104"/>
                  <a:gd name="T17" fmla="*/ 12 h 74"/>
                  <a:gd name="T18" fmla="*/ 338 w 1104"/>
                  <a:gd name="T19" fmla="*/ 4 h 74"/>
                  <a:gd name="T20" fmla="*/ 550 w 1104"/>
                  <a:gd name="T21" fmla="*/ 2 h 74"/>
                  <a:gd name="T22" fmla="*/ 662 w 1104"/>
                  <a:gd name="T23" fmla="*/ 2 h 74"/>
                  <a:gd name="T24" fmla="*/ 858 w 1104"/>
                  <a:gd name="T25" fmla="*/ 8 h 74"/>
                  <a:gd name="T26" fmla="*/ 1006 w 1104"/>
                  <a:gd name="T27" fmla="*/ 16 h 74"/>
                  <a:gd name="T28" fmla="*/ 1074 w 1104"/>
                  <a:gd name="T29" fmla="*/ 26 h 74"/>
                  <a:gd name="T30" fmla="*/ 1096 w 1104"/>
                  <a:gd name="T31" fmla="*/ 34 h 74"/>
                  <a:gd name="T32" fmla="*/ 1098 w 1104"/>
                  <a:gd name="T33" fmla="*/ 38 h 74"/>
                  <a:gd name="T34" fmla="*/ 1088 w 1104"/>
                  <a:gd name="T35" fmla="*/ 44 h 74"/>
                  <a:gd name="T36" fmla="*/ 1006 w 1104"/>
                  <a:gd name="T37" fmla="*/ 58 h 74"/>
                  <a:gd name="T38" fmla="*/ 858 w 1104"/>
                  <a:gd name="T39" fmla="*/ 68 h 74"/>
                  <a:gd name="T40" fmla="*/ 662 w 1104"/>
                  <a:gd name="T41" fmla="*/ 72 h 74"/>
                  <a:gd name="T42" fmla="*/ 550 w 1104"/>
                  <a:gd name="T43" fmla="*/ 0 h 74"/>
                  <a:gd name="T44" fmla="*/ 438 w 1104"/>
                  <a:gd name="T45" fmla="*/ 2 h 74"/>
                  <a:gd name="T46" fmla="*/ 242 w 1104"/>
                  <a:gd name="T47" fmla="*/ 6 h 74"/>
                  <a:gd name="T48" fmla="*/ 94 w 1104"/>
                  <a:gd name="T49" fmla="*/ 16 h 74"/>
                  <a:gd name="T50" fmla="*/ 26 w 1104"/>
                  <a:gd name="T51" fmla="*/ 26 h 74"/>
                  <a:gd name="T52" fmla="*/ 4 w 1104"/>
                  <a:gd name="T53" fmla="*/ 34 h 74"/>
                  <a:gd name="T54" fmla="*/ 0 w 1104"/>
                  <a:gd name="T55" fmla="*/ 38 h 74"/>
                  <a:gd name="T56" fmla="*/ 12 w 1104"/>
                  <a:gd name="T57" fmla="*/ 44 h 74"/>
                  <a:gd name="T58" fmla="*/ 94 w 1104"/>
                  <a:gd name="T59" fmla="*/ 58 h 74"/>
                  <a:gd name="T60" fmla="*/ 242 w 1104"/>
                  <a:gd name="T61" fmla="*/ 68 h 74"/>
                  <a:gd name="T62" fmla="*/ 438 w 1104"/>
                  <a:gd name="T63" fmla="*/ 74 h 74"/>
                  <a:gd name="T64" fmla="*/ 550 w 1104"/>
                  <a:gd name="T65" fmla="*/ 74 h 74"/>
                  <a:gd name="T66" fmla="*/ 766 w 1104"/>
                  <a:gd name="T67" fmla="*/ 70 h 74"/>
                  <a:gd name="T68" fmla="*/ 942 w 1104"/>
                  <a:gd name="T69" fmla="*/ 62 h 74"/>
                  <a:gd name="T70" fmla="*/ 1060 w 1104"/>
                  <a:gd name="T71" fmla="*/ 52 h 74"/>
                  <a:gd name="T72" fmla="*/ 1100 w 1104"/>
                  <a:gd name="T73" fmla="*/ 42 h 74"/>
                  <a:gd name="T74" fmla="*/ 1104 w 1104"/>
                  <a:gd name="T75" fmla="*/ 38 h 74"/>
                  <a:gd name="T76" fmla="*/ 1092 w 1104"/>
                  <a:gd name="T77" fmla="*/ 30 h 74"/>
                  <a:gd name="T78" fmla="*/ 1060 w 1104"/>
                  <a:gd name="T79" fmla="*/ 22 h 74"/>
                  <a:gd name="T80" fmla="*/ 942 w 1104"/>
                  <a:gd name="T81" fmla="*/ 12 h 74"/>
                  <a:gd name="T82" fmla="*/ 766 w 1104"/>
                  <a:gd name="T83" fmla="*/ 4 h 74"/>
                  <a:gd name="T84" fmla="*/ 550 w 1104"/>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4" h="74">
                    <a:moveTo>
                      <a:pt x="550" y="74"/>
                    </a:moveTo>
                    <a:lnTo>
                      <a:pt x="550" y="74"/>
                    </a:lnTo>
                    <a:lnTo>
                      <a:pt x="440" y="72"/>
                    </a:lnTo>
                    <a:lnTo>
                      <a:pt x="338" y="70"/>
                    </a:lnTo>
                    <a:lnTo>
                      <a:pt x="246" y="68"/>
                    </a:lnTo>
                    <a:lnTo>
                      <a:pt x="164" y="62"/>
                    </a:lnTo>
                    <a:lnTo>
                      <a:pt x="98" y="58"/>
                    </a:lnTo>
                    <a:lnTo>
                      <a:pt x="48" y="52"/>
                    </a:lnTo>
                    <a:lnTo>
                      <a:pt x="16" y="44"/>
                    </a:lnTo>
                    <a:lnTo>
                      <a:pt x="8" y="42"/>
                    </a:lnTo>
                    <a:lnTo>
                      <a:pt x="6" y="38"/>
                    </a:lnTo>
                    <a:lnTo>
                      <a:pt x="8" y="34"/>
                    </a:lnTo>
                    <a:lnTo>
                      <a:pt x="16" y="30"/>
                    </a:lnTo>
                    <a:lnTo>
                      <a:pt x="30" y="26"/>
                    </a:lnTo>
                    <a:lnTo>
                      <a:pt x="48" y="24"/>
                    </a:lnTo>
                    <a:lnTo>
                      <a:pt x="98" y="16"/>
                    </a:lnTo>
                    <a:lnTo>
                      <a:pt x="164" y="12"/>
                    </a:lnTo>
                    <a:lnTo>
                      <a:pt x="246" y="8"/>
                    </a:lnTo>
                    <a:lnTo>
                      <a:pt x="338" y="4"/>
                    </a:lnTo>
                    <a:lnTo>
                      <a:pt x="440" y="2"/>
                    </a:lnTo>
                    <a:lnTo>
                      <a:pt x="550" y="2"/>
                    </a:lnTo>
                    <a:lnTo>
                      <a:pt x="662" y="2"/>
                    </a:lnTo>
                    <a:lnTo>
                      <a:pt x="764" y="4"/>
                    </a:lnTo>
                    <a:lnTo>
                      <a:pt x="858" y="8"/>
                    </a:lnTo>
                    <a:lnTo>
                      <a:pt x="938" y="12"/>
                    </a:lnTo>
                    <a:lnTo>
                      <a:pt x="1006" y="16"/>
                    </a:lnTo>
                    <a:lnTo>
                      <a:pt x="1056" y="24"/>
                    </a:lnTo>
                    <a:lnTo>
                      <a:pt x="1074" y="26"/>
                    </a:lnTo>
                    <a:lnTo>
                      <a:pt x="1088" y="30"/>
                    </a:lnTo>
                    <a:lnTo>
                      <a:pt x="1096" y="34"/>
                    </a:lnTo>
                    <a:lnTo>
                      <a:pt x="1098" y="38"/>
                    </a:lnTo>
                    <a:lnTo>
                      <a:pt x="1096" y="42"/>
                    </a:lnTo>
                    <a:lnTo>
                      <a:pt x="1088" y="44"/>
                    </a:lnTo>
                    <a:lnTo>
                      <a:pt x="1056" y="52"/>
                    </a:lnTo>
                    <a:lnTo>
                      <a:pt x="1006" y="58"/>
                    </a:lnTo>
                    <a:lnTo>
                      <a:pt x="938" y="62"/>
                    </a:lnTo>
                    <a:lnTo>
                      <a:pt x="858" y="68"/>
                    </a:lnTo>
                    <a:lnTo>
                      <a:pt x="764" y="70"/>
                    </a:lnTo>
                    <a:lnTo>
                      <a:pt x="662" y="72"/>
                    </a:lnTo>
                    <a:lnTo>
                      <a:pt x="550" y="74"/>
                    </a:lnTo>
                    <a:close/>
                    <a:moveTo>
                      <a:pt x="550" y="0"/>
                    </a:moveTo>
                    <a:lnTo>
                      <a:pt x="550" y="0"/>
                    </a:lnTo>
                    <a:lnTo>
                      <a:pt x="438" y="2"/>
                    </a:lnTo>
                    <a:lnTo>
                      <a:pt x="336" y="4"/>
                    </a:lnTo>
                    <a:lnTo>
                      <a:pt x="242" y="6"/>
                    </a:lnTo>
                    <a:lnTo>
                      <a:pt x="162" y="12"/>
                    </a:lnTo>
                    <a:lnTo>
                      <a:pt x="94" y="16"/>
                    </a:lnTo>
                    <a:lnTo>
                      <a:pt x="44" y="22"/>
                    </a:lnTo>
                    <a:lnTo>
                      <a:pt x="26" y="26"/>
                    </a:lnTo>
                    <a:lnTo>
                      <a:pt x="12" y="30"/>
                    </a:lnTo>
                    <a:lnTo>
                      <a:pt x="4" y="34"/>
                    </a:lnTo>
                    <a:lnTo>
                      <a:pt x="0" y="38"/>
                    </a:lnTo>
                    <a:lnTo>
                      <a:pt x="4" y="42"/>
                    </a:lnTo>
                    <a:lnTo>
                      <a:pt x="12" y="44"/>
                    </a:lnTo>
                    <a:lnTo>
                      <a:pt x="44" y="52"/>
                    </a:lnTo>
                    <a:lnTo>
                      <a:pt x="94" y="58"/>
                    </a:lnTo>
                    <a:lnTo>
                      <a:pt x="162" y="62"/>
                    </a:lnTo>
                    <a:lnTo>
                      <a:pt x="242" y="68"/>
                    </a:lnTo>
                    <a:lnTo>
                      <a:pt x="336" y="70"/>
                    </a:lnTo>
                    <a:lnTo>
                      <a:pt x="438" y="74"/>
                    </a:lnTo>
                    <a:lnTo>
                      <a:pt x="550" y="74"/>
                    </a:lnTo>
                    <a:lnTo>
                      <a:pt x="662" y="74"/>
                    </a:lnTo>
                    <a:lnTo>
                      <a:pt x="766" y="70"/>
                    </a:lnTo>
                    <a:lnTo>
                      <a:pt x="860" y="68"/>
                    </a:lnTo>
                    <a:lnTo>
                      <a:pt x="942" y="62"/>
                    </a:lnTo>
                    <a:lnTo>
                      <a:pt x="1010" y="58"/>
                    </a:lnTo>
                    <a:lnTo>
                      <a:pt x="1060" y="52"/>
                    </a:lnTo>
                    <a:lnTo>
                      <a:pt x="1092" y="44"/>
                    </a:lnTo>
                    <a:lnTo>
                      <a:pt x="1100" y="42"/>
                    </a:lnTo>
                    <a:lnTo>
                      <a:pt x="1104" y="38"/>
                    </a:lnTo>
                    <a:lnTo>
                      <a:pt x="1100" y="34"/>
                    </a:lnTo>
                    <a:lnTo>
                      <a:pt x="1092" y="30"/>
                    </a:lnTo>
                    <a:lnTo>
                      <a:pt x="1080" y="26"/>
                    </a:lnTo>
                    <a:lnTo>
                      <a:pt x="1060" y="22"/>
                    </a:lnTo>
                    <a:lnTo>
                      <a:pt x="1010" y="16"/>
                    </a:lnTo>
                    <a:lnTo>
                      <a:pt x="942" y="12"/>
                    </a:lnTo>
                    <a:lnTo>
                      <a:pt x="860" y="6"/>
                    </a:lnTo>
                    <a:lnTo>
                      <a:pt x="766" y="4"/>
                    </a:lnTo>
                    <a:lnTo>
                      <a:pt x="662" y="2"/>
                    </a:lnTo>
                    <a:lnTo>
                      <a:pt x="550" y="0"/>
                    </a:lnTo>
                    <a:close/>
                  </a:path>
                </a:pathLst>
              </a:custGeom>
              <a:solidFill>
                <a:srgbClr val="A9A29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1" name="Freeform 536"/>
              <p:cNvSpPr>
                <a:spLocks noChangeArrowheads="1"/>
              </p:cNvSpPr>
              <p:nvPr/>
            </p:nvSpPr>
            <p:spPr bwMode="auto">
              <a:xfrm>
                <a:off x="226" y="16"/>
                <a:ext cx="1092" cy="72"/>
              </a:xfrm>
              <a:custGeom>
                <a:avLst/>
                <a:gdLst>
                  <a:gd name="T0" fmla="*/ 544 w 1092"/>
                  <a:gd name="T1" fmla="*/ 72 h 72"/>
                  <a:gd name="T2" fmla="*/ 544 w 1092"/>
                  <a:gd name="T3" fmla="*/ 72 h 72"/>
                  <a:gd name="T4" fmla="*/ 434 w 1092"/>
                  <a:gd name="T5" fmla="*/ 70 h 72"/>
                  <a:gd name="T6" fmla="*/ 332 w 1092"/>
                  <a:gd name="T7" fmla="*/ 68 h 72"/>
                  <a:gd name="T8" fmla="*/ 240 w 1092"/>
                  <a:gd name="T9" fmla="*/ 66 h 72"/>
                  <a:gd name="T10" fmla="*/ 158 w 1092"/>
                  <a:gd name="T11" fmla="*/ 60 h 72"/>
                  <a:gd name="T12" fmla="*/ 92 w 1092"/>
                  <a:gd name="T13" fmla="*/ 56 h 72"/>
                  <a:gd name="T14" fmla="*/ 42 w 1092"/>
                  <a:gd name="T15" fmla="*/ 50 h 72"/>
                  <a:gd name="T16" fmla="*/ 10 w 1092"/>
                  <a:gd name="T17" fmla="*/ 42 h 72"/>
                  <a:gd name="T18" fmla="*/ 2 w 1092"/>
                  <a:gd name="T19" fmla="*/ 40 h 72"/>
                  <a:gd name="T20" fmla="*/ 0 w 1092"/>
                  <a:gd name="T21" fmla="*/ 36 h 72"/>
                  <a:gd name="T22" fmla="*/ 0 w 1092"/>
                  <a:gd name="T23" fmla="*/ 36 h 72"/>
                  <a:gd name="T24" fmla="*/ 2 w 1092"/>
                  <a:gd name="T25" fmla="*/ 32 h 72"/>
                  <a:gd name="T26" fmla="*/ 10 w 1092"/>
                  <a:gd name="T27" fmla="*/ 28 h 72"/>
                  <a:gd name="T28" fmla="*/ 24 w 1092"/>
                  <a:gd name="T29" fmla="*/ 24 h 72"/>
                  <a:gd name="T30" fmla="*/ 42 w 1092"/>
                  <a:gd name="T31" fmla="*/ 22 h 72"/>
                  <a:gd name="T32" fmla="*/ 92 w 1092"/>
                  <a:gd name="T33" fmla="*/ 14 h 72"/>
                  <a:gd name="T34" fmla="*/ 158 w 1092"/>
                  <a:gd name="T35" fmla="*/ 10 h 72"/>
                  <a:gd name="T36" fmla="*/ 240 w 1092"/>
                  <a:gd name="T37" fmla="*/ 6 h 72"/>
                  <a:gd name="T38" fmla="*/ 332 w 1092"/>
                  <a:gd name="T39" fmla="*/ 2 h 72"/>
                  <a:gd name="T40" fmla="*/ 434 w 1092"/>
                  <a:gd name="T41" fmla="*/ 0 h 72"/>
                  <a:gd name="T42" fmla="*/ 544 w 1092"/>
                  <a:gd name="T43" fmla="*/ 0 h 72"/>
                  <a:gd name="T44" fmla="*/ 544 w 1092"/>
                  <a:gd name="T45" fmla="*/ 0 h 72"/>
                  <a:gd name="T46" fmla="*/ 656 w 1092"/>
                  <a:gd name="T47" fmla="*/ 0 h 72"/>
                  <a:gd name="T48" fmla="*/ 758 w 1092"/>
                  <a:gd name="T49" fmla="*/ 2 h 72"/>
                  <a:gd name="T50" fmla="*/ 852 w 1092"/>
                  <a:gd name="T51" fmla="*/ 6 h 72"/>
                  <a:gd name="T52" fmla="*/ 932 w 1092"/>
                  <a:gd name="T53" fmla="*/ 10 h 72"/>
                  <a:gd name="T54" fmla="*/ 1000 w 1092"/>
                  <a:gd name="T55" fmla="*/ 14 h 72"/>
                  <a:gd name="T56" fmla="*/ 1050 w 1092"/>
                  <a:gd name="T57" fmla="*/ 22 h 72"/>
                  <a:gd name="T58" fmla="*/ 1068 w 1092"/>
                  <a:gd name="T59" fmla="*/ 24 h 72"/>
                  <a:gd name="T60" fmla="*/ 1082 w 1092"/>
                  <a:gd name="T61" fmla="*/ 28 h 72"/>
                  <a:gd name="T62" fmla="*/ 1090 w 1092"/>
                  <a:gd name="T63" fmla="*/ 32 h 72"/>
                  <a:gd name="T64" fmla="*/ 1092 w 1092"/>
                  <a:gd name="T65" fmla="*/ 36 h 72"/>
                  <a:gd name="T66" fmla="*/ 1092 w 1092"/>
                  <a:gd name="T67" fmla="*/ 36 h 72"/>
                  <a:gd name="T68" fmla="*/ 1090 w 1092"/>
                  <a:gd name="T69" fmla="*/ 40 h 72"/>
                  <a:gd name="T70" fmla="*/ 1082 w 1092"/>
                  <a:gd name="T71" fmla="*/ 42 h 72"/>
                  <a:gd name="T72" fmla="*/ 1050 w 1092"/>
                  <a:gd name="T73" fmla="*/ 50 h 72"/>
                  <a:gd name="T74" fmla="*/ 1000 w 1092"/>
                  <a:gd name="T75" fmla="*/ 56 h 72"/>
                  <a:gd name="T76" fmla="*/ 932 w 1092"/>
                  <a:gd name="T77" fmla="*/ 60 h 72"/>
                  <a:gd name="T78" fmla="*/ 852 w 1092"/>
                  <a:gd name="T79" fmla="*/ 66 h 72"/>
                  <a:gd name="T80" fmla="*/ 758 w 1092"/>
                  <a:gd name="T81" fmla="*/ 68 h 72"/>
                  <a:gd name="T82" fmla="*/ 656 w 1092"/>
                  <a:gd name="T83" fmla="*/ 70 h 72"/>
                  <a:gd name="T84" fmla="*/ 544 w 1092"/>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72">
                    <a:moveTo>
                      <a:pt x="544" y="72"/>
                    </a:moveTo>
                    <a:lnTo>
                      <a:pt x="544" y="72"/>
                    </a:lnTo>
                    <a:lnTo>
                      <a:pt x="434" y="70"/>
                    </a:lnTo>
                    <a:lnTo>
                      <a:pt x="332" y="68"/>
                    </a:lnTo>
                    <a:lnTo>
                      <a:pt x="240" y="66"/>
                    </a:lnTo>
                    <a:lnTo>
                      <a:pt x="158" y="60"/>
                    </a:lnTo>
                    <a:lnTo>
                      <a:pt x="92" y="56"/>
                    </a:lnTo>
                    <a:lnTo>
                      <a:pt x="42" y="50"/>
                    </a:lnTo>
                    <a:lnTo>
                      <a:pt x="10" y="42"/>
                    </a:lnTo>
                    <a:lnTo>
                      <a:pt x="2" y="40"/>
                    </a:lnTo>
                    <a:lnTo>
                      <a:pt x="0" y="36"/>
                    </a:lnTo>
                    <a:lnTo>
                      <a:pt x="2" y="32"/>
                    </a:lnTo>
                    <a:lnTo>
                      <a:pt x="10" y="28"/>
                    </a:lnTo>
                    <a:lnTo>
                      <a:pt x="24" y="24"/>
                    </a:lnTo>
                    <a:lnTo>
                      <a:pt x="42" y="22"/>
                    </a:lnTo>
                    <a:lnTo>
                      <a:pt x="92" y="14"/>
                    </a:lnTo>
                    <a:lnTo>
                      <a:pt x="158" y="10"/>
                    </a:lnTo>
                    <a:lnTo>
                      <a:pt x="240" y="6"/>
                    </a:lnTo>
                    <a:lnTo>
                      <a:pt x="332" y="2"/>
                    </a:lnTo>
                    <a:lnTo>
                      <a:pt x="434" y="0"/>
                    </a:lnTo>
                    <a:lnTo>
                      <a:pt x="544" y="0"/>
                    </a:lnTo>
                    <a:lnTo>
                      <a:pt x="656" y="0"/>
                    </a:lnTo>
                    <a:lnTo>
                      <a:pt x="758" y="2"/>
                    </a:lnTo>
                    <a:lnTo>
                      <a:pt x="852" y="6"/>
                    </a:lnTo>
                    <a:lnTo>
                      <a:pt x="932" y="10"/>
                    </a:lnTo>
                    <a:lnTo>
                      <a:pt x="1000" y="14"/>
                    </a:lnTo>
                    <a:lnTo>
                      <a:pt x="1050" y="22"/>
                    </a:lnTo>
                    <a:lnTo>
                      <a:pt x="1068" y="24"/>
                    </a:lnTo>
                    <a:lnTo>
                      <a:pt x="1082" y="28"/>
                    </a:lnTo>
                    <a:lnTo>
                      <a:pt x="1090" y="32"/>
                    </a:lnTo>
                    <a:lnTo>
                      <a:pt x="1092" y="36"/>
                    </a:lnTo>
                    <a:lnTo>
                      <a:pt x="1090" y="40"/>
                    </a:lnTo>
                    <a:lnTo>
                      <a:pt x="1082" y="42"/>
                    </a:lnTo>
                    <a:lnTo>
                      <a:pt x="1050" y="50"/>
                    </a:lnTo>
                    <a:lnTo>
                      <a:pt x="1000" y="56"/>
                    </a:lnTo>
                    <a:lnTo>
                      <a:pt x="932" y="60"/>
                    </a:lnTo>
                    <a:lnTo>
                      <a:pt x="852" y="66"/>
                    </a:lnTo>
                    <a:lnTo>
                      <a:pt x="758" y="68"/>
                    </a:lnTo>
                    <a:lnTo>
                      <a:pt x="656" y="70"/>
                    </a:lnTo>
                    <a:lnTo>
                      <a:pt x="54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2" name="Freeform 537"/>
              <p:cNvSpPr>
                <a:spLocks noChangeArrowheads="1"/>
              </p:cNvSpPr>
              <p:nvPr/>
            </p:nvSpPr>
            <p:spPr bwMode="auto">
              <a:xfrm>
                <a:off x="220" y="14"/>
                <a:ext cx="1104" cy="74"/>
              </a:xfrm>
              <a:custGeom>
                <a:avLst/>
                <a:gdLst>
                  <a:gd name="T0" fmla="*/ 550 w 1104"/>
                  <a:gd name="T1" fmla="*/ 0 h 74"/>
                  <a:gd name="T2" fmla="*/ 550 w 1104"/>
                  <a:gd name="T3" fmla="*/ 0 h 74"/>
                  <a:gd name="T4" fmla="*/ 438 w 1104"/>
                  <a:gd name="T5" fmla="*/ 2 h 74"/>
                  <a:gd name="T6" fmla="*/ 336 w 1104"/>
                  <a:gd name="T7" fmla="*/ 4 h 74"/>
                  <a:gd name="T8" fmla="*/ 242 w 1104"/>
                  <a:gd name="T9" fmla="*/ 6 h 74"/>
                  <a:gd name="T10" fmla="*/ 162 w 1104"/>
                  <a:gd name="T11" fmla="*/ 12 h 74"/>
                  <a:gd name="T12" fmla="*/ 94 w 1104"/>
                  <a:gd name="T13" fmla="*/ 16 h 74"/>
                  <a:gd name="T14" fmla="*/ 44 w 1104"/>
                  <a:gd name="T15" fmla="*/ 22 h 74"/>
                  <a:gd name="T16" fmla="*/ 26 w 1104"/>
                  <a:gd name="T17" fmla="*/ 26 h 74"/>
                  <a:gd name="T18" fmla="*/ 12 w 1104"/>
                  <a:gd name="T19" fmla="*/ 30 h 74"/>
                  <a:gd name="T20" fmla="*/ 4 w 1104"/>
                  <a:gd name="T21" fmla="*/ 34 h 74"/>
                  <a:gd name="T22" fmla="*/ 0 w 1104"/>
                  <a:gd name="T23" fmla="*/ 38 h 74"/>
                  <a:gd name="T24" fmla="*/ 0 w 1104"/>
                  <a:gd name="T25" fmla="*/ 38 h 74"/>
                  <a:gd name="T26" fmla="*/ 4 w 1104"/>
                  <a:gd name="T27" fmla="*/ 42 h 74"/>
                  <a:gd name="T28" fmla="*/ 12 w 1104"/>
                  <a:gd name="T29" fmla="*/ 44 h 74"/>
                  <a:gd name="T30" fmla="*/ 44 w 1104"/>
                  <a:gd name="T31" fmla="*/ 52 h 74"/>
                  <a:gd name="T32" fmla="*/ 94 w 1104"/>
                  <a:gd name="T33" fmla="*/ 58 h 74"/>
                  <a:gd name="T34" fmla="*/ 162 w 1104"/>
                  <a:gd name="T35" fmla="*/ 62 h 74"/>
                  <a:gd name="T36" fmla="*/ 242 w 1104"/>
                  <a:gd name="T37" fmla="*/ 68 h 74"/>
                  <a:gd name="T38" fmla="*/ 336 w 1104"/>
                  <a:gd name="T39" fmla="*/ 70 h 74"/>
                  <a:gd name="T40" fmla="*/ 438 w 1104"/>
                  <a:gd name="T41" fmla="*/ 74 h 74"/>
                  <a:gd name="T42" fmla="*/ 550 w 1104"/>
                  <a:gd name="T43" fmla="*/ 74 h 74"/>
                  <a:gd name="T44" fmla="*/ 550 w 1104"/>
                  <a:gd name="T45" fmla="*/ 74 h 74"/>
                  <a:gd name="T46" fmla="*/ 662 w 1104"/>
                  <a:gd name="T47" fmla="*/ 74 h 74"/>
                  <a:gd name="T48" fmla="*/ 766 w 1104"/>
                  <a:gd name="T49" fmla="*/ 70 h 74"/>
                  <a:gd name="T50" fmla="*/ 860 w 1104"/>
                  <a:gd name="T51" fmla="*/ 68 h 74"/>
                  <a:gd name="T52" fmla="*/ 942 w 1104"/>
                  <a:gd name="T53" fmla="*/ 62 h 74"/>
                  <a:gd name="T54" fmla="*/ 1010 w 1104"/>
                  <a:gd name="T55" fmla="*/ 58 h 74"/>
                  <a:gd name="T56" fmla="*/ 1060 w 1104"/>
                  <a:gd name="T57" fmla="*/ 52 h 74"/>
                  <a:gd name="T58" fmla="*/ 1092 w 1104"/>
                  <a:gd name="T59" fmla="*/ 44 h 74"/>
                  <a:gd name="T60" fmla="*/ 1100 w 1104"/>
                  <a:gd name="T61" fmla="*/ 42 h 74"/>
                  <a:gd name="T62" fmla="*/ 1104 w 1104"/>
                  <a:gd name="T63" fmla="*/ 38 h 74"/>
                  <a:gd name="T64" fmla="*/ 1104 w 1104"/>
                  <a:gd name="T65" fmla="*/ 38 h 74"/>
                  <a:gd name="T66" fmla="*/ 1100 w 1104"/>
                  <a:gd name="T67" fmla="*/ 34 h 74"/>
                  <a:gd name="T68" fmla="*/ 1092 w 1104"/>
                  <a:gd name="T69" fmla="*/ 30 h 74"/>
                  <a:gd name="T70" fmla="*/ 1080 w 1104"/>
                  <a:gd name="T71" fmla="*/ 26 h 74"/>
                  <a:gd name="T72" fmla="*/ 1060 w 1104"/>
                  <a:gd name="T73" fmla="*/ 22 h 74"/>
                  <a:gd name="T74" fmla="*/ 1010 w 1104"/>
                  <a:gd name="T75" fmla="*/ 16 h 74"/>
                  <a:gd name="T76" fmla="*/ 942 w 1104"/>
                  <a:gd name="T77" fmla="*/ 12 h 74"/>
                  <a:gd name="T78" fmla="*/ 860 w 1104"/>
                  <a:gd name="T79" fmla="*/ 6 h 74"/>
                  <a:gd name="T80" fmla="*/ 766 w 1104"/>
                  <a:gd name="T81" fmla="*/ 4 h 74"/>
                  <a:gd name="T82" fmla="*/ 662 w 1104"/>
                  <a:gd name="T83" fmla="*/ 2 h 74"/>
                  <a:gd name="T84" fmla="*/ 550 w 1104"/>
                  <a:gd name="T8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4" h="74">
                    <a:moveTo>
                      <a:pt x="550" y="0"/>
                    </a:moveTo>
                    <a:lnTo>
                      <a:pt x="550" y="0"/>
                    </a:lnTo>
                    <a:lnTo>
                      <a:pt x="438" y="2"/>
                    </a:lnTo>
                    <a:lnTo>
                      <a:pt x="336" y="4"/>
                    </a:lnTo>
                    <a:lnTo>
                      <a:pt x="242" y="6"/>
                    </a:lnTo>
                    <a:lnTo>
                      <a:pt x="162" y="12"/>
                    </a:lnTo>
                    <a:lnTo>
                      <a:pt x="94" y="16"/>
                    </a:lnTo>
                    <a:lnTo>
                      <a:pt x="44" y="22"/>
                    </a:lnTo>
                    <a:lnTo>
                      <a:pt x="26" y="26"/>
                    </a:lnTo>
                    <a:lnTo>
                      <a:pt x="12" y="30"/>
                    </a:lnTo>
                    <a:lnTo>
                      <a:pt x="4" y="34"/>
                    </a:lnTo>
                    <a:lnTo>
                      <a:pt x="0" y="38"/>
                    </a:lnTo>
                    <a:lnTo>
                      <a:pt x="4" y="42"/>
                    </a:lnTo>
                    <a:lnTo>
                      <a:pt x="12" y="44"/>
                    </a:lnTo>
                    <a:lnTo>
                      <a:pt x="44" y="52"/>
                    </a:lnTo>
                    <a:lnTo>
                      <a:pt x="94" y="58"/>
                    </a:lnTo>
                    <a:lnTo>
                      <a:pt x="162" y="62"/>
                    </a:lnTo>
                    <a:lnTo>
                      <a:pt x="242" y="68"/>
                    </a:lnTo>
                    <a:lnTo>
                      <a:pt x="336" y="70"/>
                    </a:lnTo>
                    <a:lnTo>
                      <a:pt x="438" y="74"/>
                    </a:lnTo>
                    <a:lnTo>
                      <a:pt x="550" y="74"/>
                    </a:lnTo>
                    <a:lnTo>
                      <a:pt x="662" y="74"/>
                    </a:lnTo>
                    <a:lnTo>
                      <a:pt x="766" y="70"/>
                    </a:lnTo>
                    <a:lnTo>
                      <a:pt x="860" y="68"/>
                    </a:lnTo>
                    <a:lnTo>
                      <a:pt x="942" y="62"/>
                    </a:lnTo>
                    <a:lnTo>
                      <a:pt x="1010" y="58"/>
                    </a:lnTo>
                    <a:lnTo>
                      <a:pt x="1060" y="52"/>
                    </a:lnTo>
                    <a:lnTo>
                      <a:pt x="1092" y="44"/>
                    </a:lnTo>
                    <a:lnTo>
                      <a:pt x="1100" y="42"/>
                    </a:lnTo>
                    <a:lnTo>
                      <a:pt x="1104" y="38"/>
                    </a:lnTo>
                    <a:lnTo>
                      <a:pt x="1100" y="34"/>
                    </a:lnTo>
                    <a:lnTo>
                      <a:pt x="1092" y="30"/>
                    </a:lnTo>
                    <a:lnTo>
                      <a:pt x="1080" y="26"/>
                    </a:lnTo>
                    <a:lnTo>
                      <a:pt x="1060" y="22"/>
                    </a:lnTo>
                    <a:lnTo>
                      <a:pt x="1010" y="16"/>
                    </a:lnTo>
                    <a:lnTo>
                      <a:pt x="942" y="12"/>
                    </a:lnTo>
                    <a:lnTo>
                      <a:pt x="860" y="6"/>
                    </a:lnTo>
                    <a:lnTo>
                      <a:pt x="766" y="4"/>
                    </a:lnTo>
                    <a:lnTo>
                      <a:pt x="662" y="2"/>
                    </a:lnTo>
                    <a:lnTo>
                      <a:pt x="5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3" name="Freeform 538"/>
              <p:cNvSpPr>
                <a:spLocks noEditPoints="1" noChangeArrowheads="1"/>
              </p:cNvSpPr>
              <p:nvPr/>
            </p:nvSpPr>
            <p:spPr bwMode="auto">
              <a:xfrm>
                <a:off x="226" y="16"/>
                <a:ext cx="1092" cy="72"/>
              </a:xfrm>
              <a:custGeom>
                <a:avLst/>
                <a:gdLst>
                  <a:gd name="T0" fmla="*/ 544 w 1092"/>
                  <a:gd name="T1" fmla="*/ 72 h 72"/>
                  <a:gd name="T2" fmla="*/ 334 w 1092"/>
                  <a:gd name="T3" fmla="*/ 68 h 72"/>
                  <a:gd name="T4" fmla="*/ 162 w 1092"/>
                  <a:gd name="T5" fmla="*/ 60 h 72"/>
                  <a:gd name="T6" fmla="*/ 48 w 1092"/>
                  <a:gd name="T7" fmla="*/ 50 h 72"/>
                  <a:gd name="T8" fmla="*/ 8 w 1092"/>
                  <a:gd name="T9" fmla="*/ 40 h 72"/>
                  <a:gd name="T10" fmla="*/ 6 w 1092"/>
                  <a:gd name="T11" fmla="*/ 36 h 72"/>
                  <a:gd name="T12" fmla="*/ 16 w 1092"/>
                  <a:gd name="T13" fmla="*/ 28 h 72"/>
                  <a:gd name="T14" fmla="*/ 48 w 1092"/>
                  <a:gd name="T15" fmla="*/ 22 h 72"/>
                  <a:gd name="T16" fmla="*/ 162 w 1092"/>
                  <a:gd name="T17" fmla="*/ 10 h 72"/>
                  <a:gd name="T18" fmla="*/ 334 w 1092"/>
                  <a:gd name="T19" fmla="*/ 2 h 72"/>
                  <a:gd name="T20" fmla="*/ 544 w 1092"/>
                  <a:gd name="T21" fmla="*/ 0 h 72"/>
                  <a:gd name="T22" fmla="*/ 654 w 1092"/>
                  <a:gd name="T23" fmla="*/ 0 h 72"/>
                  <a:gd name="T24" fmla="*/ 848 w 1092"/>
                  <a:gd name="T25" fmla="*/ 6 h 72"/>
                  <a:gd name="T26" fmla="*/ 996 w 1092"/>
                  <a:gd name="T27" fmla="*/ 16 h 72"/>
                  <a:gd name="T28" fmla="*/ 1064 w 1092"/>
                  <a:gd name="T29" fmla="*/ 24 h 72"/>
                  <a:gd name="T30" fmla="*/ 1084 w 1092"/>
                  <a:gd name="T31" fmla="*/ 32 h 72"/>
                  <a:gd name="T32" fmla="*/ 1088 w 1092"/>
                  <a:gd name="T33" fmla="*/ 36 h 72"/>
                  <a:gd name="T34" fmla="*/ 1076 w 1092"/>
                  <a:gd name="T35" fmla="*/ 42 h 72"/>
                  <a:gd name="T36" fmla="*/ 996 w 1092"/>
                  <a:gd name="T37" fmla="*/ 56 h 72"/>
                  <a:gd name="T38" fmla="*/ 848 w 1092"/>
                  <a:gd name="T39" fmla="*/ 64 h 72"/>
                  <a:gd name="T40" fmla="*/ 654 w 1092"/>
                  <a:gd name="T41" fmla="*/ 70 h 72"/>
                  <a:gd name="T42" fmla="*/ 544 w 1092"/>
                  <a:gd name="T43" fmla="*/ 0 h 72"/>
                  <a:gd name="T44" fmla="*/ 434 w 1092"/>
                  <a:gd name="T45" fmla="*/ 0 h 72"/>
                  <a:gd name="T46" fmla="*/ 240 w 1092"/>
                  <a:gd name="T47" fmla="*/ 6 h 72"/>
                  <a:gd name="T48" fmla="*/ 92 w 1092"/>
                  <a:gd name="T49" fmla="*/ 14 h 72"/>
                  <a:gd name="T50" fmla="*/ 24 w 1092"/>
                  <a:gd name="T51" fmla="*/ 24 h 72"/>
                  <a:gd name="T52" fmla="*/ 2 w 1092"/>
                  <a:gd name="T53" fmla="*/ 32 h 72"/>
                  <a:gd name="T54" fmla="*/ 0 w 1092"/>
                  <a:gd name="T55" fmla="*/ 36 h 72"/>
                  <a:gd name="T56" fmla="*/ 10 w 1092"/>
                  <a:gd name="T57" fmla="*/ 42 h 72"/>
                  <a:gd name="T58" fmla="*/ 92 w 1092"/>
                  <a:gd name="T59" fmla="*/ 56 h 72"/>
                  <a:gd name="T60" fmla="*/ 240 w 1092"/>
                  <a:gd name="T61" fmla="*/ 66 h 72"/>
                  <a:gd name="T62" fmla="*/ 434 w 1092"/>
                  <a:gd name="T63" fmla="*/ 70 h 72"/>
                  <a:gd name="T64" fmla="*/ 544 w 1092"/>
                  <a:gd name="T65" fmla="*/ 72 h 72"/>
                  <a:gd name="T66" fmla="*/ 758 w 1092"/>
                  <a:gd name="T67" fmla="*/ 68 h 72"/>
                  <a:gd name="T68" fmla="*/ 932 w 1092"/>
                  <a:gd name="T69" fmla="*/ 60 h 72"/>
                  <a:gd name="T70" fmla="*/ 1050 w 1092"/>
                  <a:gd name="T71" fmla="*/ 50 h 72"/>
                  <a:gd name="T72" fmla="*/ 1090 w 1092"/>
                  <a:gd name="T73" fmla="*/ 40 h 72"/>
                  <a:gd name="T74" fmla="*/ 1092 w 1092"/>
                  <a:gd name="T75" fmla="*/ 36 h 72"/>
                  <a:gd name="T76" fmla="*/ 1082 w 1092"/>
                  <a:gd name="T77" fmla="*/ 28 h 72"/>
                  <a:gd name="T78" fmla="*/ 1050 w 1092"/>
                  <a:gd name="T79" fmla="*/ 22 h 72"/>
                  <a:gd name="T80" fmla="*/ 932 w 1092"/>
                  <a:gd name="T81" fmla="*/ 10 h 72"/>
                  <a:gd name="T82" fmla="*/ 758 w 1092"/>
                  <a:gd name="T83" fmla="*/ 2 h 72"/>
                  <a:gd name="T84" fmla="*/ 544 w 1092"/>
                  <a:gd name="T8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72">
                    <a:moveTo>
                      <a:pt x="544" y="72"/>
                    </a:moveTo>
                    <a:lnTo>
                      <a:pt x="544" y="72"/>
                    </a:lnTo>
                    <a:lnTo>
                      <a:pt x="434" y="70"/>
                    </a:lnTo>
                    <a:lnTo>
                      <a:pt x="334" y="68"/>
                    </a:lnTo>
                    <a:lnTo>
                      <a:pt x="242" y="64"/>
                    </a:lnTo>
                    <a:lnTo>
                      <a:pt x="162" y="60"/>
                    </a:lnTo>
                    <a:lnTo>
                      <a:pt x="96" y="56"/>
                    </a:lnTo>
                    <a:lnTo>
                      <a:pt x="48" y="50"/>
                    </a:lnTo>
                    <a:lnTo>
                      <a:pt x="16" y="42"/>
                    </a:lnTo>
                    <a:lnTo>
                      <a:pt x="8" y="40"/>
                    </a:lnTo>
                    <a:lnTo>
                      <a:pt x="6" y="36"/>
                    </a:lnTo>
                    <a:lnTo>
                      <a:pt x="8" y="32"/>
                    </a:lnTo>
                    <a:lnTo>
                      <a:pt x="16" y="28"/>
                    </a:lnTo>
                    <a:lnTo>
                      <a:pt x="30" y="24"/>
                    </a:lnTo>
                    <a:lnTo>
                      <a:pt x="48" y="22"/>
                    </a:lnTo>
                    <a:lnTo>
                      <a:pt x="96" y="16"/>
                    </a:lnTo>
                    <a:lnTo>
                      <a:pt x="162" y="10"/>
                    </a:lnTo>
                    <a:lnTo>
                      <a:pt x="242" y="6"/>
                    </a:lnTo>
                    <a:lnTo>
                      <a:pt x="334" y="2"/>
                    </a:lnTo>
                    <a:lnTo>
                      <a:pt x="434" y="0"/>
                    </a:lnTo>
                    <a:lnTo>
                      <a:pt x="544" y="0"/>
                    </a:lnTo>
                    <a:lnTo>
                      <a:pt x="654" y="0"/>
                    </a:lnTo>
                    <a:lnTo>
                      <a:pt x="756" y="2"/>
                    </a:lnTo>
                    <a:lnTo>
                      <a:pt x="848" y="6"/>
                    </a:lnTo>
                    <a:lnTo>
                      <a:pt x="930" y="10"/>
                    </a:lnTo>
                    <a:lnTo>
                      <a:pt x="996" y="16"/>
                    </a:lnTo>
                    <a:lnTo>
                      <a:pt x="1046" y="22"/>
                    </a:lnTo>
                    <a:lnTo>
                      <a:pt x="1064" y="24"/>
                    </a:lnTo>
                    <a:lnTo>
                      <a:pt x="1076" y="28"/>
                    </a:lnTo>
                    <a:lnTo>
                      <a:pt x="1084" y="32"/>
                    </a:lnTo>
                    <a:lnTo>
                      <a:pt x="1088" y="36"/>
                    </a:lnTo>
                    <a:lnTo>
                      <a:pt x="1084" y="40"/>
                    </a:lnTo>
                    <a:lnTo>
                      <a:pt x="1076" y="42"/>
                    </a:lnTo>
                    <a:lnTo>
                      <a:pt x="1046" y="50"/>
                    </a:lnTo>
                    <a:lnTo>
                      <a:pt x="996" y="56"/>
                    </a:lnTo>
                    <a:lnTo>
                      <a:pt x="930" y="60"/>
                    </a:lnTo>
                    <a:lnTo>
                      <a:pt x="848" y="64"/>
                    </a:lnTo>
                    <a:lnTo>
                      <a:pt x="756" y="68"/>
                    </a:lnTo>
                    <a:lnTo>
                      <a:pt x="654" y="70"/>
                    </a:lnTo>
                    <a:lnTo>
                      <a:pt x="544" y="72"/>
                    </a:lnTo>
                    <a:close/>
                    <a:moveTo>
                      <a:pt x="544" y="0"/>
                    </a:moveTo>
                    <a:lnTo>
                      <a:pt x="544" y="0"/>
                    </a:lnTo>
                    <a:lnTo>
                      <a:pt x="434" y="0"/>
                    </a:lnTo>
                    <a:lnTo>
                      <a:pt x="332" y="2"/>
                    </a:lnTo>
                    <a:lnTo>
                      <a:pt x="240" y="6"/>
                    </a:lnTo>
                    <a:lnTo>
                      <a:pt x="158" y="10"/>
                    </a:lnTo>
                    <a:lnTo>
                      <a:pt x="92" y="14"/>
                    </a:lnTo>
                    <a:lnTo>
                      <a:pt x="42" y="22"/>
                    </a:lnTo>
                    <a:lnTo>
                      <a:pt x="24" y="24"/>
                    </a:lnTo>
                    <a:lnTo>
                      <a:pt x="10" y="28"/>
                    </a:lnTo>
                    <a:lnTo>
                      <a:pt x="2" y="32"/>
                    </a:lnTo>
                    <a:lnTo>
                      <a:pt x="0" y="36"/>
                    </a:lnTo>
                    <a:lnTo>
                      <a:pt x="2" y="40"/>
                    </a:lnTo>
                    <a:lnTo>
                      <a:pt x="10" y="42"/>
                    </a:lnTo>
                    <a:lnTo>
                      <a:pt x="42" y="50"/>
                    </a:lnTo>
                    <a:lnTo>
                      <a:pt x="92" y="56"/>
                    </a:lnTo>
                    <a:lnTo>
                      <a:pt x="158" y="60"/>
                    </a:lnTo>
                    <a:lnTo>
                      <a:pt x="240" y="66"/>
                    </a:lnTo>
                    <a:lnTo>
                      <a:pt x="332" y="68"/>
                    </a:lnTo>
                    <a:lnTo>
                      <a:pt x="434" y="70"/>
                    </a:lnTo>
                    <a:lnTo>
                      <a:pt x="544" y="72"/>
                    </a:lnTo>
                    <a:lnTo>
                      <a:pt x="656" y="70"/>
                    </a:lnTo>
                    <a:lnTo>
                      <a:pt x="758" y="68"/>
                    </a:lnTo>
                    <a:lnTo>
                      <a:pt x="852" y="66"/>
                    </a:lnTo>
                    <a:lnTo>
                      <a:pt x="932" y="60"/>
                    </a:lnTo>
                    <a:lnTo>
                      <a:pt x="1000" y="56"/>
                    </a:lnTo>
                    <a:lnTo>
                      <a:pt x="1050" y="50"/>
                    </a:lnTo>
                    <a:lnTo>
                      <a:pt x="1082" y="42"/>
                    </a:lnTo>
                    <a:lnTo>
                      <a:pt x="1090" y="40"/>
                    </a:lnTo>
                    <a:lnTo>
                      <a:pt x="1092" y="36"/>
                    </a:lnTo>
                    <a:lnTo>
                      <a:pt x="1090" y="32"/>
                    </a:lnTo>
                    <a:lnTo>
                      <a:pt x="1082" y="28"/>
                    </a:lnTo>
                    <a:lnTo>
                      <a:pt x="1068" y="24"/>
                    </a:lnTo>
                    <a:lnTo>
                      <a:pt x="1050" y="22"/>
                    </a:lnTo>
                    <a:lnTo>
                      <a:pt x="1000" y="14"/>
                    </a:lnTo>
                    <a:lnTo>
                      <a:pt x="932" y="10"/>
                    </a:lnTo>
                    <a:lnTo>
                      <a:pt x="852" y="6"/>
                    </a:lnTo>
                    <a:lnTo>
                      <a:pt x="758" y="2"/>
                    </a:lnTo>
                    <a:lnTo>
                      <a:pt x="656" y="0"/>
                    </a:lnTo>
                    <a:lnTo>
                      <a:pt x="544" y="0"/>
                    </a:lnTo>
                    <a:close/>
                  </a:path>
                </a:pathLst>
              </a:custGeom>
              <a:solidFill>
                <a:srgbClr val="A9A29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4" name="Freeform 539"/>
              <p:cNvSpPr>
                <a:spLocks noChangeArrowheads="1"/>
              </p:cNvSpPr>
              <p:nvPr/>
            </p:nvSpPr>
            <p:spPr bwMode="auto">
              <a:xfrm>
                <a:off x="232" y="16"/>
                <a:ext cx="1082" cy="72"/>
              </a:xfrm>
              <a:custGeom>
                <a:avLst/>
                <a:gdLst>
                  <a:gd name="T0" fmla="*/ 538 w 1082"/>
                  <a:gd name="T1" fmla="*/ 72 h 72"/>
                  <a:gd name="T2" fmla="*/ 538 w 1082"/>
                  <a:gd name="T3" fmla="*/ 72 h 72"/>
                  <a:gd name="T4" fmla="*/ 428 w 1082"/>
                  <a:gd name="T5" fmla="*/ 70 h 72"/>
                  <a:gd name="T6" fmla="*/ 328 w 1082"/>
                  <a:gd name="T7" fmla="*/ 68 h 72"/>
                  <a:gd name="T8" fmla="*/ 236 w 1082"/>
                  <a:gd name="T9" fmla="*/ 64 h 72"/>
                  <a:gd name="T10" fmla="*/ 156 w 1082"/>
                  <a:gd name="T11" fmla="*/ 60 h 72"/>
                  <a:gd name="T12" fmla="*/ 90 w 1082"/>
                  <a:gd name="T13" fmla="*/ 56 h 72"/>
                  <a:gd name="T14" fmla="*/ 42 w 1082"/>
                  <a:gd name="T15" fmla="*/ 50 h 72"/>
                  <a:gd name="T16" fmla="*/ 10 w 1082"/>
                  <a:gd name="T17" fmla="*/ 42 h 72"/>
                  <a:gd name="T18" fmla="*/ 2 w 1082"/>
                  <a:gd name="T19" fmla="*/ 40 h 72"/>
                  <a:gd name="T20" fmla="*/ 0 w 1082"/>
                  <a:gd name="T21" fmla="*/ 36 h 72"/>
                  <a:gd name="T22" fmla="*/ 0 w 1082"/>
                  <a:gd name="T23" fmla="*/ 36 h 72"/>
                  <a:gd name="T24" fmla="*/ 2 w 1082"/>
                  <a:gd name="T25" fmla="*/ 32 h 72"/>
                  <a:gd name="T26" fmla="*/ 10 w 1082"/>
                  <a:gd name="T27" fmla="*/ 28 h 72"/>
                  <a:gd name="T28" fmla="*/ 24 w 1082"/>
                  <a:gd name="T29" fmla="*/ 24 h 72"/>
                  <a:gd name="T30" fmla="*/ 42 w 1082"/>
                  <a:gd name="T31" fmla="*/ 22 h 72"/>
                  <a:gd name="T32" fmla="*/ 90 w 1082"/>
                  <a:gd name="T33" fmla="*/ 16 h 72"/>
                  <a:gd name="T34" fmla="*/ 156 w 1082"/>
                  <a:gd name="T35" fmla="*/ 10 h 72"/>
                  <a:gd name="T36" fmla="*/ 236 w 1082"/>
                  <a:gd name="T37" fmla="*/ 6 h 72"/>
                  <a:gd name="T38" fmla="*/ 328 w 1082"/>
                  <a:gd name="T39" fmla="*/ 2 h 72"/>
                  <a:gd name="T40" fmla="*/ 428 w 1082"/>
                  <a:gd name="T41" fmla="*/ 0 h 72"/>
                  <a:gd name="T42" fmla="*/ 538 w 1082"/>
                  <a:gd name="T43" fmla="*/ 0 h 72"/>
                  <a:gd name="T44" fmla="*/ 538 w 1082"/>
                  <a:gd name="T45" fmla="*/ 0 h 72"/>
                  <a:gd name="T46" fmla="*/ 648 w 1082"/>
                  <a:gd name="T47" fmla="*/ 0 h 72"/>
                  <a:gd name="T48" fmla="*/ 750 w 1082"/>
                  <a:gd name="T49" fmla="*/ 2 h 72"/>
                  <a:gd name="T50" fmla="*/ 842 w 1082"/>
                  <a:gd name="T51" fmla="*/ 6 h 72"/>
                  <a:gd name="T52" fmla="*/ 924 w 1082"/>
                  <a:gd name="T53" fmla="*/ 10 h 72"/>
                  <a:gd name="T54" fmla="*/ 990 w 1082"/>
                  <a:gd name="T55" fmla="*/ 16 h 72"/>
                  <a:gd name="T56" fmla="*/ 1040 w 1082"/>
                  <a:gd name="T57" fmla="*/ 22 h 72"/>
                  <a:gd name="T58" fmla="*/ 1058 w 1082"/>
                  <a:gd name="T59" fmla="*/ 24 h 72"/>
                  <a:gd name="T60" fmla="*/ 1070 w 1082"/>
                  <a:gd name="T61" fmla="*/ 28 h 72"/>
                  <a:gd name="T62" fmla="*/ 1078 w 1082"/>
                  <a:gd name="T63" fmla="*/ 32 h 72"/>
                  <a:gd name="T64" fmla="*/ 1082 w 1082"/>
                  <a:gd name="T65" fmla="*/ 36 h 72"/>
                  <a:gd name="T66" fmla="*/ 1082 w 1082"/>
                  <a:gd name="T67" fmla="*/ 36 h 72"/>
                  <a:gd name="T68" fmla="*/ 1078 w 1082"/>
                  <a:gd name="T69" fmla="*/ 40 h 72"/>
                  <a:gd name="T70" fmla="*/ 1070 w 1082"/>
                  <a:gd name="T71" fmla="*/ 42 h 72"/>
                  <a:gd name="T72" fmla="*/ 1040 w 1082"/>
                  <a:gd name="T73" fmla="*/ 50 h 72"/>
                  <a:gd name="T74" fmla="*/ 990 w 1082"/>
                  <a:gd name="T75" fmla="*/ 56 h 72"/>
                  <a:gd name="T76" fmla="*/ 924 w 1082"/>
                  <a:gd name="T77" fmla="*/ 60 h 72"/>
                  <a:gd name="T78" fmla="*/ 842 w 1082"/>
                  <a:gd name="T79" fmla="*/ 64 h 72"/>
                  <a:gd name="T80" fmla="*/ 750 w 1082"/>
                  <a:gd name="T81" fmla="*/ 68 h 72"/>
                  <a:gd name="T82" fmla="*/ 648 w 1082"/>
                  <a:gd name="T83" fmla="*/ 70 h 72"/>
                  <a:gd name="T84" fmla="*/ 538 w 1082"/>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2" h="72">
                    <a:moveTo>
                      <a:pt x="538" y="72"/>
                    </a:moveTo>
                    <a:lnTo>
                      <a:pt x="538" y="72"/>
                    </a:lnTo>
                    <a:lnTo>
                      <a:pt x="428" y="70"/>
                    </a:lnTo>
                    <a:lnTo>
                      <a:pt x="328" y="68"/>
                    </a:lnTo>
                    <a:lnTo>
                      <a:pt x="236" y="64"/>
                    </a:lnTo>
                    <a:lnTo>
                      <a:pt x="156" y="60"/>
                    </a:lnTo>
                    <a:lnTo>
                      <a:pt x="90" y="56"/>
                    </a:lnTo>
                    <a:lnTo>
                      <a:pt x="42" y="50"/>
                    </a:lnTo>
                    <a:lnTo>
                      <a:pt x="10" y="42"/>
                    </a:lnTo>
                    <a:lnTo>
                      <a:pt x="2" y="40"/>
                    </a:lnTo>
                    <a:lnTo>
                      <a:pt x="0" y="36"/>
                    </a:lnTo>
                    <a:lnTo>
                      <a:pt x="2" y="32"/>
                    </a:lnTo>
                    <a:lnTo>
                      <a:pt x="10" y="28"/>
                    </a:lnTo>
                    <a:lnTo>
                      <a:pt x="24" y="24"/>
                    </a:lnTo>
                    <a:lnTo>
                      <a:pt x="42" y="22"/>
                    </a:lnTo>
                    <a:lnTo>
                      <a:pt x="90" y="16"/>
                    </a:lnTo>
                    <a:lnTo>
                      <a:pt x="156" y="10"/>
                    </a:lnTo>
                    <a:lnTo>
                      <a:pt x="236" y="6"/>
                    </a:lnTo>
                    <a:lnTo>
                      <a:pt x="328" y="2"/>
                    </a:lnTo>
                    <a:lnTo>
                      <a:pt x="428" y="0"/>
                    </a:lnTo>
                    <a:lnTo>
                      <a:pt x="538" y="0"/>
                    </a:lnTo>
                    <a:lnTo>
                      <a:pt x="648" y="0"/>
                    </a:lnTo>
                    <a:lnTo>
                      <a:pt x="750" y="2"/>
                    </a:lnTo>
                    <a:lnTo>
                      <a:pt x="842" y="6"/>
                    </a:lnTo>
                    <a:lnTo>
                      <a:pt x="924" y="10"/>
                    </a:lnTo>
                    <a:lnTo>
                      <a:pt x="990" y="16"/>
                    </a:lnTo>
                    <a:lnTo>
                      <a:pt x="1040" y="22"/>
                    </a:lnTo>
                    <a:lnTo>
                      <a:pt x="1058" y="24"/>
                    </a:lnTo>
                    <a:lnTo>
                      <a:pt x="1070" y="28"/>
                    </a:lnTo>
                    <a:lnTo>
                      <a:pt x="1078" y="32"/>
                    </a:lnTo>
                    <a:lnTo>
                      <a:pt x="1082" y="36"/>
                    </a:lnTo>
                    <a:lnTo>
                      <a:pt x="1078" y="40"/>
                    </a:lnTo>
                    <a:lnTo>
                      <a:pt x="1070" y="42"/>
                    </a:lnTo>
                    <a:lnTo>
                      <a:pt x="1040" y="50"/>
                    </a:lnTo>
                    <a:lnTo>
                      <a:pt x="990" y="56"/>
                    </a:lnTo>
                    <a:lnTo>
                      <a:pt x="924" y="60"/>
                    </a:lnTo>
                    <a:lnTo>
                      <a:pt x="842" y="64"/>
                    </a:lnTo>
                    <a:lnTo>
                      <a:pt x="750" y="68"/>
                    </a:lnTo>
                    <a:lnTo>
                      <a:pt x="648" y="70"/>
                    </a:lnTo>
                    <a:lnTo>
                      <a:pt x="538"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5" name="Freeform 540"/>
              <p:cNvSpPr>
                <a:spLocks noChangeArrowheads="1"/>
              </p:cNvSpPr>
              <p:nvPr/>
            </p:nvSpPr>
            <p:spPr bwMode="auto">
              <a:xfrm>
                <a:off x="226" y="16"/>
                <a:ext cx="1092" cy="72"/>
              </a:xfrm>
              <a:custGeom>
                <a:avLst/>
                <a:gdLst>
                  <a:gd name="T0" fmla="*/ 544 w 1092"/>
                  <a:gd name="T1" fmla="*/ 0 h 72"/>
                  <a:gd name="T2" fmla="*/ 544 w 1092"/>
                  <a:gd name="T3" fmla="*/ 0 h 72"/>
                  <a:gd name="T4" fmla="*/ 434 w 1092"/>
                  <a:gd name="T5" fmla="*/ 0 h 72"/>
                  <a:gd name="T6" fmla="*/ 332 w 1092"/>
                  <a:gd name="T7" fmla="*/ 2 h 72"/>
                  <a:gd name="T8" fmla="*/ 240 w 1092"/>
                  <a:gd name="T9" fmla="*/ 6 h 72"/>
                  <a:gd name="T10" fmla="*/ 158 w 1092"/>
                  <a:gd name="T11" fmla="*/ 10 h 72"/>
                  <a:gd name="T12" fmla="*/ 92 w 1092"/>
                  <a:gd name="T13" fmla="*/ 14 h 72"/>
                  <a:gd name="T14" fmla="*/ 42 w 1092"/>
                  <a:gd name="T15" fmla="*/ 22 h 72"/>
                  <a:gd name="T16" fmla="*/ 24 w 1092"/>
                  <a:gd name="T17" fmla="*/ 24 h 72"/>
                  <a:gd name="T18" fmla="*/ 10 w 1092"/>
                  <a:gd name="T19" fmla="*/ 28 h 72"/>
                  <a:gd name="T20" fmla="*/ 2 w 1092"/>
                  <a:gd name="T21" fmla="*/ 32 h 72"/>
                  <a:gd name="T22" fmla="*/ 0 w 1092"/>
                  <a:gd name="T23" fmla="*/ 36 h 72"/>
                  <a:gd name="T24" fmla="*/ 0 w 1092"/>
                  <a:gd name="T25" fmla="*/ 36 h 72"/>
                  <a:gd name="T26" fmla="*/ 2 w 1092"/>
                  <a:gd name="T27" fmla="*/ 40 h 72"/>
                  <a:gd name="T28" fmla="*/ 10 w 1092"/>
                  <a:gd name="T29" fmla="*/ 42 h 72"/>
                  <a:gd name="T30" fmla="*/ 42 w 1092"/>
                  <a:gd name="T31" fmla="*/ 50 h 72"/>
                  <a:gd name="T32" fmla="*/ 92 w 1092"/>
                  <a:gd name="T33" fmla="*/ 56 h 72"/>
                  <a:gd name="T34" fmla="*/ 158 w 1092"/>
                  <a:gd name="T35" fmla="*/ 60 h 72"/>
                  <a:gd name="T36" fmla="*/ 240 w 1092"/>
                  <a:gd name="T37" fmla="*/ 66 h 72"/>
                  <a:gd name="T38" fmla="*/ 332 w 1092"/>
                  <a:gd name="T39" fmla="*/ 68 h 72"/>
                  <a:gd name="T40" fmla="*/ 434 w 1092"/>
                  <a:gd name="T41" fmla="*/ 70 h 72"/>
                  <a:gd name="T42" fmla="*/ 544 w 1092"/>
                  <a:gd name="T43" fmla="*/ 72 h 72"/>
                  <a:gd name="T44" fmla="*/ 544 w 1092"/>
                  <a:gd name="T45" fmla="*/ 72 h 72"/>
                  <a:gd name="T46" fmla="*/ 656 w 1092"/>
                  <a:gd name="T47" fmla="*/ 70 h 72"/>
                  <a:gd name="T48" fmla="*/ 758 w 1092"/>
                  <a:gd name="T49" fmla="*/ 68 h 72"/>
                  <a:gd name="T50" fmla="*/ 852 w 1092"/>
                  <a:gd name="T51" fmla="*/ 66 h 72"/>
                  <a:gd name="T52" fmla="*/ 932 w 1092"/>
                  <a:gd name="T53" fmla="*/ 60 h 72"/>
                  <a:gd name="T54" fmla="*/ 1000 w 1092"/>
                  <a:gd name="T55" fmla="*/ 56 h 72"/>
                  <a:gd name="T56" fmla="*/ 1050 w 1092"/>
                  <a:gd name="T57" fmla="*/ 50 h 72"/>
                  <a:gd name="T58" fmla="*/ 1082 w 1092"/>
                  <a:gd name="T59" fmla="*/ 42 h 72"/>
                  <a:gd name="T60" fmla="*/ 1090 w 1092"/>
                  <a:gd name="T61" fmla="*/ 40 h 72"/>
                  <a:gd name="T62" fmla="*/ 1092 w 1092"/>
                  <a:gd name="T63" fmla="*/ 36 h 72"/>
                  <a:gd name="T64" fmla="*/ 1092 w 1092"/>
                  <a:gd name="T65" fmla="*/ 36 h 72"/>
                  <a:gd name="T66" fmla="*/ 1090 w 1092"/>
                  <a:gd name="T67" fmla="*/ 32 h 72"/>
                  <a:gd name="T68" fmla="*/ 1082 w 1092"/>
                  <a:gd name="T69" fmla="*/ 28 h 72"/>
                  <a:gd name="T70" fmla="*/ 1068 w 1092"/>
                  <a:gd name="T71" fmla="*/ 24 h 72"/>
                  <a:gd name="T72" fmla="*/ 1050 w 1092"/>
                  <a:gd name="T73" fmla="*/ 22 h 72"/>
                  <a:gd name="T74" fmla="*/ 1000 w 1092"/>
                  <a:gd name="T75" fmla="*/ 14 h 72"/>
                  <a:gd name="T76" fmla="*/ 932 w 1092"/>
                  <a:gd name="T77" fmla="*/ 10 h 72"/>
                  <a:gd name="T78" fmla="*/ 852 w 1092"/>
                  <a:gd name="T79" fmla="*/ 6 h 72"/>
                  <a:gd name="T80" fmla="*/ 758 w 1092"/>
                  <a:gd name="T81" fmla="*/ 2 h 72"/>
                  <a:gd name="T82" fmla="*/ 656 w 1092"/>
                  <a:gd name="T83" fmla="*/ 0 h 72"/>
                  <a:gd name="T84" fmla="*/ 544 w 1092"/>
                  <a:gd name="T8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72">
                    <a:moveTo>
                      <a:pt x="544" y="0"/>
                    </a:moveTo>
                    <a:lnTo>
                      <a:pt x="544" y="0"/>
                    </a:lnTo>
                    <a:lnTo>
                      <a:pt x="434" y="0"/>
                    </a:lnTo>
                    <a:lnTo>
                      <a:pt x="332" y="2"/>
                    </a:lnTo>
                    <a:lnTo>
                      <a:pt x="240" y="6"/>
                    </a:lnTo>
                    <a:lnTo>
                      <a:pt x="158" y="10"/>
                    </a:lnTo>
                    <a:lnTo>
                      <a:pt x="92" y="14"/>
                    </a:lnTo>
                    <a:lnTo>
                      <a:pt x="42" y="22"/>
                    </a:lnTo>
                    <a:lnTo>
                      <a:pt x="24" y="24"/>
                    </a:lnTo>
                    <a:lnTo>
                      <a:pt x="10" y="28"/>
                    </a:lnTo>
                    <a:lnTo>
                      <a:pt x="2" y="32"/>
                    </a:lnTo>
                    <a:lnTo>
                      <a:pt x="0" y="36"/>
                    </a:lnTo>
                    <a:lnTo>
                      <a:pt x="2" y="40"/>
                    </a:lnTo>
                    <a:lnTo>
                      <a:pt x="10" y="42"/>
                    </a:lnTo>
                    <a:lnTo>
                      <a:pt x="42" y="50"/>
                    </a:lnTo>
                    <a:lnTo>
                      <a:pt x="92" y="56"/>
                    </a:lnTo>
                    <a:lnTo>
                      <a:pt x="158" y="60"/>
                    </a:lnTo>
                    <a:lnTo>
                      <a:pt x="240" y="66"/>
                    </a:lnTo>
                    <a:lnTo>
                      <a:pt x="332" y="68"/>
                    </a:lnTo>
                    <a:lnTo>
                      <a:pt x="434" y="70"/>
                    </a:lnTo>
                    <a:lnTo>
                      <a:pt x="544" y="72"/>
                    </a:lnTo>
                    <a:lnTo>
                      <a:pt x="656" y="70"/>
                    </a:lnTo>
                    <a:lnTo>
                      <a:pt x="758" y="68"/>
                    </a:lnTo>
                    <a:lnTo>
                      <a:pt x="852" y="66"/>
                    </a:lnTo>
                    <a:lnTo>
                      <a:pt x="932" y="60"/>
                    </a:lnTo>
                    <a:lnTo>
                      <a:pt x="1000" y="56"/>
                    </a:lnTo>
                    <a:lnTo>
                      <a:pt x="1050" y="50"/>
                    </a:lnTo>
                    <a:lnTo>
                      <a:pt x="1082" y="42"/>
                    </a:lnTo>
                    <a:lnTo>
                      <a:pt x="1090" y="40"/>
                    </a:lnTo>
                    <a:lnTo>
                      <a:pt x="1092" y="36"/>
                    </a:lnTo>
                    <a:lnTo>
                      <a:pt x="1090" y="32"/>
                    </a:lnTo>
                    <a:lnTo>
                      <a:pt x="1082" y="28"/>
                    </a:lnTo>
                    <a:lnTo>
                      <a:pt x="1068" y="24"/>
                    </a:lnTo>
                    <a:lnTo>
                      <a:pt x="1050" y="22"/>
                    </a:lnTo>
                    <a:lnTo>
                      <a:pt x="1000" y="14"/>
                    </a:lnTo>
                    <a:lnTo>
                      <a:pt x="932" y="10"/>
                    </a:lnTo>
                    <a:lnTo>
                      <a:pt x="852" y="6"/>
                    </a:lnTo>
                    <a:lnTo>
                      <a:pt x="758" y="2"/>
                    </a:lnTo>
                    <a:lnTo>
                      <a:pt x="656" y="0"/>
                    </a:lnTo>
                    <a:lnTo>
                      <a:pt x="5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6" name="Freeform 541"/>
              <p:cNvSpPr>
                <a:spLocks noEditPoints="1" noChangeArrowheads="1"/>
              </p:cNvSpPr>
              <p:nvPr/>
            </p:nvSpPr>
            <p:spPr bwMode="auto">
              <a:xfrm>
                <a:off x="232" y="16"/>
                <a:ext cx="1082" cy="72"/>
              </a:xfrm>
              <a:custGeom>
                <a:avLst/>
                <a:gdLst>
                  <a:gd name="T0" fmla="*/ 538 w 1082"/>
                  <a:gd name="T1" fmla="*/ 70 h 72"/>
                  <a:gd name="T2" fmla="*/ 330 w 1082"/>
                  <a:gd name="T3" fmla="*/ 68 h 72"/>
                  <a:gd name="T4" fmla="*/ 160 w 1082"/>
                  <a:gd name="T5" fmla="*/ 60 h 72"/>
                  <a:gd name="T6" fmla="*/ 46 w 1082"/>
                  <a:gd name="T7" fmla="*/ 48 h 72"/>
                  <a:gd name="T8" fmla="*/ 6 w 1082"/>
                  <a:gd name="T9" fmla="*/ 38 h 72"/>
                  <a:gd name="T10" fmla="*/ 4 w 1082"/>
                  <a:gd name="T11" fmla="*/ 36 h 72"/>
                  <a:gd name="T12" fmla="*/ 14 w 1082"/>
                  <a:gd name="T13" fmla="*/ 28 h 72"/>
                  <a:gd name="T14" fmla="*/ 96 w 1082"/>
                  <a:gd name="T15" fmla="*/ 16 h 72"/>
                  <a:gd name="T16" fmla="*/ 238 w 1082"/>
                  <a:gd name="T17" fmla="*/ 6 h 72"/>
                  <a:gd name="T18" fmla="*/ 430 w 1082"/>
                  <a:gd name="T19" fmla="*/ 0 h 72"/>
                  <a:gd name="T20" fmla="*/ 538 w 1082"/>
                  <a:gd name="T21" fmla="*/ 0 h 72"/>
                  <a:gd name="T22" fmla="*/ 748 w 1082"/>
                  <a:gd name="T23" fmla="*/ 2 h 72"/>
                  <a:gd name="T24" fmla="*/ 920 w 1082"/>
                  <a:gd name="T25" fmla="*/ 10 h 72"/>
                  <a:gd name="T26" fmla="*/ 1034 w 1082"/>
                  <a:gd name="T27" fmla="*/ 22 h 72"/>
                  <a:gd name="T28" fmla="*/ 1074 w 1082"/>
                  <a:gd name="T29" fmla="*/ 32 h 72"/>
                  <a:gd name="T30" fmla="*/ 1076 w 1082"/>
                  <a:gd name="T31" fmla="*/ 36 h 72"/>
                  <a:gd name="T32" fmla="*/ 1066 w 1082"/>
                  <a:gd name="T33" fmla="*/ 42 h 72"/>
                  <a:gd name="T34" fmla="*/ 986 w 1082"/>
                  <a:gd name="T35" fmla="*/ 54 h 72"/>
                  <a:gd name="T36" fmla="*/ 840 w 1082"/>
                  <a:gd name="T37" fmla="*/ 64 h 72"/>
                  <a:gd name="T38" fmla="*/ 648 w 1082"/>
                  <a:gd name="T39" fmla="*/ 70 h 72"/>
                  <a:gd name="T40" fmla="*/ 538 w 1082"/>
                  <a:gd name="T41" fmla="*/ 0 h 72"/>
                  <a:gd name="T42" fmla="*/ 428 w 1082"/>
                  <a:gd name="T43" fmla="*/ 0 h 72"/>
                  <a:gd name="T44" fmla="*/ 236 w 1082"/>
                  <a:gd name="T45" fmla="*/ 6 h 72"/>
                  <a:gd name="T46" fmla="*/ 90 w 1082"/>
                  <a:gd name="T47" fmla="*/ 16 h 72"/>
                  <a:gd name="T48" fmla="*/ 24 w 1082"/>
                  <a:gd name="T49" fmla="*/ 24 h 72"/>
                  <a:gd name="T50" fmla="*/ 2 w 1082"/>
                  <a:gd name="T51" fmla="*/ 32 h 72"/>
                  <a:gd name="T52" fmla="*/ 0 w 1082"/>
                  <a:gd name="T53" fmla="*/ 36 h 72"/>
                  <a:gd name="T54" fmla="*/ 10 w 1082"/>
                  <a:gd name="T55" fmla="*/ 42 h 72"/>
                  <a:gd name="T56" fmla="*/ 90 w 1082"/>
                  <a:gd name="T57" fmla="*/ 56 h 72"/>
                  <a:gd name="T58" fmla="*/ 236 w 1082"/>
                  <a:gd name="T59" fmla="*/ 64 h 72"/>
                  <a:gd name="T60" fmla="*/ 428 w 1082"/>
                  <a:gd name="T61" fmla="*/ 70 h 72"/>
                  <a:gd name="T62" fmla="*/ 538 w 1082"/>
                  <a:gd name="T63" fmla="*/ 72 h 72"/>
                  <a:gd name="T64" fmla="*/ 750 w 1082"/>
                  <a:gd name="T65" fmla="*/ 68 h 72"/>
                  <a:gd name="T66" fmla="*/ 924 w 1082"/>
                  <a:gd name="T67" fmla="*/ 60 h 72"/>
                  <a:gd name="T68" fmla="*/ 1040 w 1082"/>
                  <a:gd name="T69" fmla="*/ 50 h 72"/>
                  <a:gd name="T70" fmla="*/ 1078 w 1082"/>
                  <a:gd name="T71" fmla="*/ 40 h 72"/>
                  <a:gd name="T72" fmla="*/ 1082 w 1082"/>
                  <a:gd name="T73" fmla="*/ 36 h 72"/>
                  <a:gd name="T74" fmla="*/ 1070 w 1082"/>
                  <a:gd name="T75" fmla="*/ 28 h 72"/>
                  <a:gd name="T76" fmla="*/ 1040 w 1082"/>
                  <a:gd name="T77" fmla="*/ 22 h 72"/>
                  <a:gd name="T78" fmla="*/ 924 w 1082"/>
                  <a:gd name="T79" fmla="*/ 10 h 72"/>
                  <a:gd name="T80" fmla="*/ 750 w 1082"/>
                  <a:gd name="T81" fmla="*/ 2 h 72"/>
                  <a:gd name="T82" fmla="*/ 538 w 1082"/>
                  <a:gd name="T8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2" h="72">
                    <a:moveTo>
                      <a:pt x="538" y="70"/>
                    </a:moveTo>
                    <a:lnTo>
                      <a:pt x="538" y="70"/>
                    </a:lnTo>
                    <a:lnTo>
                      <a:pt x="430" y="70"/>
                    </a:lnTo>
                    <a:lnTo>
                      <a:pt x="330" y="68"/>
                    </a:lnTo>
                    <a:lnTo>
                      <a:pt x="238" y="64"/>
                    </a:lnTo>
                    <a:lnTo>
                      <a:pt x="160" y="60"/>
                    </a:lnTo>
                    <a:lnTo>
                      <a:pt x="96" y="54"/>
                    </a:lnTo>
                    <a:lnTo>
                      <a:pt x="46" y="48"/>
                    </a:lnTo>
                    <a:lnTo>
                      <a:pt x="14" y="42"/>
                    </a:lnTo>
                    <a:lnTo>
                      <a:pt x="6" y="38"/>
                    </a:lnTo>
                    <a:lnTo>
                      <a:pt x="4" y="36"/>
                    </a:lnTo>
                    <a:lnTo>
                      <a:pt x="6" y="32"/>
                    </a:lnTo>
                    <a:lnTo>
                      <a:pt x="14" y="28"/>
                    </a:lnTo>
                    <a:lnTo>
                      <a:pt x="46" y="22"/>
                    </a:lnTo>
                    <a:lnTo>
                      <a:pt x="96" y="16"/>
                    </a:lnTo>
                    <a:lnTo>
                      <a:pt x="160" y="10"/>
                    </a:lnTo>
                    <a:lnTo>
                      <a:pt x="238" y="6"/>
                    </a:lnTo>
                    <a:lnTo>
                      <a:pt x="330" y="2"/>
                    </a:lnTo>
                    <a:lnTo>
                      <a:pt x="430" y="0"/>
                    </a:lnTo>
                    <a:lnTo>
                      <a:pt x="538" y="0"/>
                    </a:lnTo>
                    <a:lnTo>
                      <a:pt x="648" y="0"/>
                    </a:lnTo>
                    <a:lnTo>
                      <a:pt x="748" y="2"/>
                    </a:lnTo>
                    <a:lnTo>
                      <a:pt x="840" y="6"/>
                    </a:lnTo>
                    <a:lnTo>
                      <a:pt x="920" y="10"/>
                    </a:lnTo>
                    <a:lnTo>
                      <a:pt x="986" y="16"/>
                    </a:lnTo>
                    <a:lnTo>
                      <a:pt x="1034" y="22"/>
                    </a:lnTo>
                    <a:lnTo>
                      <a:pt x="1066" y="28"/>
                    </a:lnTo>
                    <a:lnTo>
                      <a:pt x="1074" y="32"/>
                    </a:lnTo>
                    <a:lnTo>
                      <a:pt x="1076" y="36"/>
                    </a:lnTo>
                    <a:lnTo>
                      <a:pt x="1074" y="38"/>
                    </a:lnTo>
                    <a:lnTo>
                      <a:pt x="1066" y="42"/>
                    </a:lnTo>
                    <a:lnTo>
                      <a:pt x="1034" y="48"/>
                    </a:lnTo>
                    <a:lnTo>
                      <a:pt x="986" y="54"/>
                    </a:lnTo>
                    <a:lnTo>
                      <a:pt x="920" y="60"/>
                    </a:lnTo>
                    <a:lnTo>
                      <a:pt x="840" y="64"/>
                    </a:lnTo>
                    <a:lnTo>
                      <a:pt x="748" y="68"/>
                    </a:lnTo>
                    <a:lnTo>
                      <a:pt x="648" y="70"/>
                    </a:lnTo>
                    <a:lnTo>
                      <a:pt x="538" y="70"/>
                    </a:lnTo>
                    <a:close/>
                    <a:moveTo>
                      <a:pt x="538" y="0"/>
                    </a:moveTo>
                    <a:lnTo>
                      <a:pt x="538" y="0"/>
                    </a:lnTo>
                    <a:lnTo>
                      <a:pt x="428" y="0"/>
                    </a:lnTo>
                    <a:lnTo>
                      <a:pt x="328" y="2"/>
                    </a:lnTo>
                    <a:lnTo>
                      <a:pt x="236" y="6"/>
                    </a:lnTo>
                    <a:lnTo>
                      <a:pt x="156" y="10"/>
                    </a:lnTo>
                    <a:lnTo>
                      <a:pt x="90" y="16"/>
                    </a:lnTo>
                    <a:lnTo>
                      <a:pt x="42" y="22"/>
                    </a:lnTo>
                    <a:lnTo>
                      <a:pt x="24" y="24"/>
                    </a:lnTo>
                    <a:lnTo>
                      <a:pt x="10" y="28"/>
                    </a:lnTo>
                    <a:lnTo>
                      <a:pt x="2" y="32"/>
                    </a:lnTo>
                    <a:lnTo>
                      <a:pt x="0" y="36"/>
                    </a:lnTo>
                    <a:lnTo>
                      <a:pt x="2" y="40"/>
                    </a:lnTo>
                    <a:lnTo>
                      <a:pt x="10" y="42"/>
                    </a:lnTo>
                    <a:lnTo>
                      <a:pt x="42" y="50"/>
                    </a:lnTo>
                    <a:lnTo>
                      <a:pt x="90" y="56"/>
                    </a:lnTo>
                    <a:lnTo>
                      <a:pt x="156" y="60"/>
                    </a:lnTo>
                    <a:lnTo>
                      <a:pt x="236" y="64"/>
                    </a:lnTo>
                    <a:lnTo>
                      <a:pt x="328" y="68"/>
                    </a:lnTo>
                    <a:lnTo>
                      <a:pt x="428" y="70"/>
                    </a:lnTo>
                    <a:lnTo>
                      <a:pt x="538" y="72"/>
                    </a:lnTo>
                    <a:lnTo>
                      <a:pt x="648" y="70"/>
                    </a:lnTo>
                    <a:lnTo>
                      <a:pt x="750" y="68"/>
                    </a:lnTo>
                    <a:lnTo>
                      <a:pt x="842" y="64"/>
                    </a:lnTo>
                    <a:lnTo>
                      <a:pt x="924" y="60"/>
                    </a:lnTo>
                    <a:lnTo>
                      <a:pt x="990" y="56"/>
                    </a:lnTo>
                    <a:lnTo>
                      <a:pt x="1040" y="50"/>
                    </a:lnTo>
                    <a:lnTo>
                      <a:pt x="1070" y="42"/>
                    </a:lnTo>
                    <a:lnTo>
                      <a:pt x="1078" y="40"/>
                    </a:lnTo>
                    <a:lnTo>
                      <a:pt x="1082" y="36"/>
                    </a:lnTo>
                    <a:lnTo>
                      <a:pt x="1078" y="32"/>
                    </a:lnTo>
                    <a:lnTo>
                      <a:pt x="1070" y="28"/>
                    </a:lnTo>
                    <a:lnTo>
                      <a:pt x="1058" y="24"/>
                    </a:lnTo>
                    <a:lnTo>
                      <a:pt x="1040" y="22"/>
                    </a:lnTo>
                    <a:lnTo>
                      <a:pt x="990" y="16"/>
                    </a:lnTo>
                    <a:lnTo>
                      <a:pt x="924" y="10"/>
                    </a:lnTo>
                    <a:lnTo>
                      <a:pt x="842" y="6"/>
                    </a:lnTo>
                    <a:lnTo>
                      <a:pt x="750" y="2"/>
                    </a:lnTo>
                    <a:lnTo>
                      <a:pt x="648" y="0"/>
                    </a:lnTo>
                    <a:lnTo>
                      <a:pt x="538" y="0"/>
                    </a:lnTo>
                    <a:close/>
                  </a:path>
                </a:pathLst>
              </a:custGeom>
              <a:solidFill>
                <a:srgbClr val="A7A09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7" name="Freeform 542"/>
              <p:cNvSpPr>
                <a:spLocks noChangeArrowheads="1"/>
              </p:cNvSpPr>
              <p:nvPr/>
            </p:nvSpPr>
            <p:spPr bwMode="auto">
              <a:xfrm>
                <a:off x="236" y="16"/>
                <a:ext cx="1072" cy="70"/>
              </a:xfrm>
              <a:custGeom>
                <a:avLst/>
                <a:gdLst>
                  <a:gd name="T0" fmla="*/ 534 w 1072"/>
                  <a:gd name="T1" fmla="*/ 70 h 70"/>
                  <a:gd name="T2" fmla="*/ 534 w 1072"/>
                  <a:gd name="T3" fmla="*/ 70 h 70"/>
                  <a:gd name="T4" fmla="*/ 426 w 1072"/>
                  <a:gd name="T5" fmla="*/ 70 h 70"/>
                  <a:gd name="T6" fmla="*/ 326 w 1072"/>
                  <a:gd name="T7" fmla="*/ 68 h 70"/>
                  <a:gd name="T8" fmla="*/ 234 w 1072"/>
                  <a:gd name="T9" fmla="*/ 64 h 70"/>
                  <a:gd name="T10" fmla="*/ 156 w 1072"/>
                  <a:gd name="T11" fmla="*/ 60 h 70"/>
                  <a:gd name="T12" fmla="*/ 92 w 1072"/>
                  <a:gd name="T13" fmla="*/ 54 h 70"/>
                  <a:gd name="T14" fmla="*/ 42 w 1072"/>
                  <a:gd name="T15" fmla="*/ 48 h 70"/>
                  <a:gd name="T16" fmla="*/ 10 w 1072"/>
                  <a:gd name="T17" fmla="*/ 42 h 70"/>
                  <a:gd name="T18" fmla="*/ 2 w 1072"/>
                  <a:gd name="T19" fmla="*/ 38 h 70"/>
                  <a:gd name="T20" fmla="*/ 0 w 1072"/>
                  <a:gd name="T21" fmla="*/ 36 h 70"/>
                  <a:gd name="T22" fmla="*/ 0 w 1072"/>
                  <a:gd name="T23" fmla="*/ 36 h 70"/>
                  <a:gd name="T24" fmla="*/ 2 w 1072"/>
                  <a:gd name="T25" fmla="*/ 32 h 70"/>
                  <a:gd name="T26" fmla="*/ 10 w 1072"/>
                  <a:gd name="T27" fmla="*/ 28 h 70"/>
                  <a:gd name="T28" fmla="*/ 42 w 1072"/>
                  <a:gd name="T29" fmla="*/ 22 h 70"/>
                  <a:gd name="T30" fmla="*/ 92 w 1072"/>
                  <a:gd name="T31" fmla="*/ 16 h 70"/>
                  <a:gd name="T32" fmla="*/ 156 w 1072"/>
                  <a:gd name="T33" fmla="*/ 10 h 70"/>
                  <a:gd name="T34" fmla="*/ 234 w 1072"/>
                  <a:gd name="T35" fmla="*/ 6 h 70"/>
                  <a:gd name="T36" fmla="*/ 326 w 1072"/>
                  <a:gd name="T37" fmla="*/ 2 h 70"/>
                  <a:gd name="T38" fmla="*/ 426 w 1072"/>
                  <a:gd name="T39" fmla="*/ 0 h 70"/>
                  <a:gd name="T40" fmla="*/ 534 w 1072"/>
                  <a:gd name="T41" fmla="*/ 0 h 70"/>
                  <a:gd name="T42" fmla="*/ 534 w 1072"/>
                  <a:gd name="T43" fmla="*/ 0 h 70"/>
                  <a:gd name="T44" fmla="*/ 644 w 1072"/>
                  <a:gd name="T45" fmla="*/ 0 h 70"/>
                  <a:gd name="T46" fmla="*/ 744 w 1072"/>
                  <a:gd name="T47" fmla="*/ 2 h 70"/>
                  <a:gd name="T48" fmla="*/ 836 w 1072"/>
                  <a:gd name="T49" fmla="*/ 6 h 70"/>
                  <a:gd name="T50" fmla="*/ 916 w 1072"/>
                  <a:gd name="T51" fmla="*/ 10 h 70"/>
                  <a:gd name="T52" fmla="*/ 982 w 1072"/>
                  <a:gd name="T53" fmla="*/ 16 h 70"/>
                  <a:gd name="T54" fmla="*/ 1030 w 1072"/>
                  <a:gd name="T55" fmla="*/ 22 h 70"/>
                  <a:gd name="T56" fmla="*/ 1062 w 1072"/>
                  <a:gd name="T57" fmla="*/ 28 h 70"/>
                  <a:gd name="T58" fmla="*/ 1070 w 1072"/>
                  <a:gd name="T59" fmla="*/ 32 h 70"/>
                  <a:gd name="T60" fmla="*/ 1072 w 1072"/>
                  <a:gd name="T61" fmla="*/ 36 h 70"/>
                  <a:gd name="T62" fmla="*/ 1072 w 1072"/>
                  <a:gd name="T63" fmla="*/ 36 h 70"/>
                  <a:gd name="T64" fmla="*/ 1070 w 1072"/>
                  <a:gd name="T65" fmla="*/ 38 h 70"/>
                  <a:gd name="T66" fmla="*/ 1062 w 1072"/>
                  <a:gd name="T67" fmla="*/ 42 h 70"/>
                  <a:gd name="T68" fmla="*/ 1030 w 1072"/>
                  <a:gd name="T69" fmla="*/ 48 h 70"/>
                  <a:gd name="T70" fmla="*/ 982 w 1072"/>
                  <a:gd name="T71" fmla="*/ 54 h 70"/>
                  <a:gd name="T72" fmla="*/ 916 w 1072"/>
                  <a:gd name="T73" fmla="*/ 60 h 70"/>
                  <a:gd name="T74" fmla="*/ 836 w 1072"/>
                  <a:gd name="T75" fmla="*/ 64 h 70"/>
                  <a:gd name="T76" fmla="*/ 744 w 1072"/>
                  <a:gd name="T77" fmla="*/ 68 h 70"/>
                  <a:gd name="T78" fmla="*/ 644 w 1072"/>
                  <a:gd name="T79" fmla="*/ 70 h 70"/>
                  <a:gd name="T80" fmla="*/ 534 w 1072"/>
                  <a:gd name="T8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 h="70">
                    <a:moveTo>
                      <a:pt x="534" y="70"/>
                    </a:moveTo>
                    <a:lnTo>
                      <a:pt x="534" y="70"/>
                    </a:lnTo>
                    <a:lnTo>
                      <a:pt x="426" y="70"/>
                    </a:lnTo>
                    <a:lnTo>
                      <a:pt x="326" y="68"/>
                    </a:lnTo>
                    <a:lnTo>
                      <a:pt x="234" y="64"/>
                    </a:lnTo>
                    <a:lnTo>
                      <a:pt x="156" y="60"/>
                    </a:lnTo>
                    <a:lnTo>
                      <a:pt x="92" y="54"/>
                    </a:lnTo>
                    <a:lnTo>
                      <a:pt x="42" y="48"/>
                    </a:lnTo>
                    <a:lnTo>
                      <a:pt x="10" y="42"/>
                    </a:lnTo>
                    <a:lnTo>
                      <a:pt x="2" y="38"/>
                    </a:lnTo>
                    <a:lnTo>
                      <a:pt x="0" y="36"/>
                    </a:lnTo>
                    <a:lnTo>
                      <a:pt x="2" y="32"/>
                    </a:lnTo>
                    <a:lnTo>
                      <a:pt x="10" y="28"/>
                    </a:lnTo>
                    <a:lnTo>
                      <a:pt x="42" y="22"/>
                    </a:lnTo>
                    <a:lnTo>
                      <a:pt x="92" y="16"/>
                    </a:lnTo>
                    <a:lnTo>
                      <a:pt x="156" y="10"/>
                    </a:lnTo>
                    <a:lnTo>
                      <a:pt x="234" y="6"/>
                    </a:lnTo>
                    <a:lnTo>
                      <a:pt x="326" y="2"/>
                    </a:lnTo>
                    <a:lnTo>
                      <a:pt x="426" y="0"/>
                    </a:lnTo>
                    <a:lnTo>
                      <a:pt x="534" y="0"/>
                    </a:lnTo>
                    <a:lnTo>
                      <a:pt x="644" y="0"/>
                    </a:lnTo>
                    <a:lnTo>
                      <a:pt x="744" y="2"/>
                    </a:lnTo>
                    <a:lnTo>
                      <a:pt x="836" y="6"/>
                    </a:lnTo>
                    <a:lnTo>
                      <a:pt x="916" y="10"/>
                    </a:lnTo>
                    <a:lnTo>
                      <a:pt x="982" y="16"/>
                    </a:lnTo>
                    <a:lnTo>
                      <a:pt x="1030" y="22"/>
                    </a:lnTo>
                    <a:lnTo>
                      <a:pt x="1062" y="28"/>
                    </a:lnTo>
                    <a:lnTo>
                      <a:pt x="1070" y="32"/>
                    </a:lnTo>
                    <a:lnTo>
                      <a:pt x="1072" y="36"/>
                    </a:lnTo>
                    <a:lnTo>
                      <a:pt x="1070" y="38"/>
                    </a:lnTo>
                    <a:lnTo>
                      <a:pt x="1062" y="42"/>
                    </a:lnTo>
                    <a:lnTo>
                      <a:pt x="1030" y="48"/>
                    </a:lnTo>
                    <a:lnTo>
                      <a:pt x="982" y="54"/>
                    </a:lnTo>
                    <a:lnTo>
                      <a:pt x="916" y="60"/>
                    </a:lnTo>
                    <a:lnTo>
                      <a:pt x="836" y="64"/>
                    </a:lnTo>
                    <a:lnTo>
                      <a:pt x="744" y="68"/>
                    </a:lnTo>
                    <a:lnTo>
                      <a:pt x="644" y="70"/>
                    </a:lnTo>
                    <a:lnTo>
                      <a:pt x="534"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8" name="Freeform 543"/>
              <p:cNvSpPr>
                <a:spLocks noChangeArrowheads="1"/>
              </p:cNvSpPr>
              <p:nvPr/>
            </p:nvSpPr>
            <p:spPr bwMode="auto">
              <a:xfrm>
                <a:off x="232" y="16"/>
                <a:ext cx="1082" cy="72"/>
              </a:xfrm>
              <a:custGeom>
                <a:avLst/>
                <a:gdLst>
                  <a:gd name="T0" fmla="*/ 538 w 1082"/>
                  <a:gd name="T1" fmla="*/ 0 h 72"/>
                  <a:gd name="T2" fmla="*/ 538 w 1082"/>
                  <a:gd name="T3" fmla="*/ 0 h 72"/>
                  <a:gd name="T4" fmla="*/ 428 w 1082"/>
                  <a:gd name="T5" fmla="*/ 0 h 72"/>
                  <a:gd name="T6" fmla="*/ 328 w 1082"/>
                  <a:gd name="T7" fmla="*/ 2 h 72"/>
                  <a:gd name="T8" fmla="*/ 236 w 1082"/>
                  <a:gd name="T9" fmla="*/ 6 h 72"/>
                  <a:gd name="T10" fmla="*/ 156 w 1082"/>
                  <a:gd name="T11" fmla="*/ 10 h 72"/>
                  <a:gd name="T12" fmla="*/ 90 w 1082"/>
                  <a:gd name="T13" fmla="*/ 16 h 72"/>
                  <a:gd name="T14" fmla="*/ 42 w 1082"/>
                  <a:gd name="T15" fmla="*/ 22 h 72"/>
                  <a:gd name="T16" fmla="*/ 24 w 1082"/>
                  <a:gd name="T17" fmla="*/ 24 h 72"/>
                  <a:gd name="T18" fmla="*/ 10 w 1082"/>
                  <a:gd name="T19" fmla="*/ 28 h 72"/>
                  <a:gd name="T20" fmla="*/ 2 w 1082"/>
                  <a:gd name="T21" fmla="*/ 32 h 72"/>
                  <a:gd name="T22" fmla="*/ 0 w 1082"/>
                  <a:gd name="T23" fmla="*/ 36 h 72"/>
                  <a:gd name="T24" fmla="*/ 0 w 1082"/>
                  <a:gd name="T25" fmla="*/ 36 h 72"/>
                  <a:gd name="T26" fmla="*/ 2 w 1082"/>
                  <a:gd name="T27" fmla="*/ 40 h 72"/>
                  <a:gd name="T28" fmla="*/ 10 w 1082"/>
                  <a:gd name="T29" fmla="*/ 42 h 72"/>
                  <a:gd name="T30" fmla="*/ 42 w 1082"/>
                  <a:gd name="T31" fmla="*/ 50 h 72"/>
                  <a:gd name="T32" fmla="*/ 90 w 1082"/>
                  <a:gd name="T33" fmla="*/ 56 h 72"/>
                  <a:gd name="T34" fmla="*/ 156 w 1082"/>
                  <a:gd name="T35" fmla="*/ 60 h 72"/>
                  <a:gd name="T36" fmla="*/ 236 w 1082"/>
                  <a:gd name="T37" fmla="*/ 64 h 72"/>
                  <a:gd name="T38" fmla="*/ 328 w 1082"/>
                  <a:gd name="T39" fmla="*/ 68 h 72"/>
                  <a:gd name="T40" fmla="*/ 428 w 1082"/>
                  <a:gd name="T41" fmla="*/ 70 h 72"/>
                  <a:gd name="T42" fmla="*/ 538 w 1082"/>
                  <a:gd name="T43" fmla="*/ 72 h 72"/>
                  <a:gd name="T44" fmla="*/ 538 w 1082"/>
                  <a:gd name="T45" fmla="*/ 72 h 72"/>
                  <a:gd name="T46" fmla="*/ 648 w 1082"/>
                  <a:gd name="T47" fmla="*/ 70 h 72"/>
                  <a:gd name="T48" fmla="*/ 750 w 1082"/>
                  <a:gd name="T49" fmla="*/ 68 h 72"/>
                  <a:gd name="T50" fmla="*/ 842 w 1082"/>
                  <a:gd name="T51" fmla="*/ 64 h 72"/>
                  <a:gd name="T52" fmla="*/ 924 w 1082"/>
                  <a:gd name="T53" fmla="*/ 60 h 72"/>
                  <a:gd name="T54" fmla="*/ 990 w 1082"/>
                  <a:gd name="T55" fmla="*/ 56 h 72"/>
                  <a:gd name="T56" fmla="*/ 1040 w 1082"/>
                  <a:gd name="T57" fmla="*/ 50 h 72"/>
                  <a:gd name="T58" fmla="*/ 1070 w 1082"/>
                  <a:gd name="T59" fmla="*/ 42 h 72"/>
                  <a:gd name="T60" fmla="*/ 1078 w 1082"/>
                  <a:gd name="T61" fmla="*/ 40 h 72"/>
                  <a:gd name="T62" fmla="*/ 1082 w 1082"/>
                  <a:gd name="T63" fmla="*/ 36 h 72"/>
                  <a:gd name="T64" fmla="*/ 1082 w 1082"/>
                  <a:gd name="T65" fmla="*/ 36 h 72"/>
                  <a:gd name="T66" fmla="*/ 1078 w 1082"/>
                  <a:gd name="T67" fmla="*/ 32 h 72"/>
                  <a:gd name="T68" fmla="*/ 1070 w 1082"/>
                  <a:gd name="T69" fmla="*/ 28 h 72"/>
                  <a:gd name="T70" fmla="*/ 1058 w 1082"/>
                  <a:gd name="T71" fmla="*/ 24 h 72"/>
                  <a:gd name="T72" fmla="*/ 1040 w 1082"/>
                  <a:gd name="T73" fmla="*/ 22 h 72"/>
                  <a:gd name="T74" fmla="*/ 990 w 1082"/>
                  <a:gd name="T75" fmla="*/ 16 h 72"/>
                  <a:gd name="T76" fmla="*/ 924 w 1082"/>
                  <a:gd name="T77" fmla="*/ 10 h 72"/>
                  <a:gd name="T78" fmla="*/ 842 w 1082"/>
                  <a:gd name="T79" fmla="*/ 6 h 72"/>
                  <a:gd name="T80" fmla="*/ 750 w 1082"/>
                  <a:gd name="T81" fmla="*/ 2 h 72"/>
                  <a:gd name="T82" fmla="*/ 648 w 1082"/>
                  <a:gd name="T83" fmla="*/ 0 h 72"/>
                  <a:gd name="T84" fmla="*/ 538 w 1082"/>
                  <a:gd name="T8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2" h="72">
                    <a:moveTo>
                      <a:pt x="538" y="0"/>
                    </a:moveTo>
                    <a:lnTo>
                      <a:pt x="538" y="0"/>
                    </a:lnTo>
                    <a:lnTo>
                      <a:pt x="428" y="0"/>
                    </a:lnTo>
                    <a:lnTo>
                      <a:pt x="328" y="2"/>
                    </a:lnTo>
                    <a:lnTo>
                      <a:pt x="236" y="6"/>
                    </a:lnTo>
                    <a:lnTo>
                      <a:pt x="156" y="10"/>
                    </a:lnTo>
                    <a:lnTo>
                      <a:pt x="90" y="16"/>
                    </a:lnTo>
                    <a:lnTo>
                      <a:pt x="42" y="22"/>
                    </a:lnTo>
                    <a:lnTo>
                      <a:pt x="24" y="24"/>
                    </a:lnTo>
                    <a:lnTo>
                      <a:pt x="10" y="28"/>
                    </a:lnTo>
                    <a:lnTo>
                      <a:pt x="2" y="32"/>
                    </a:lnTo>
                    <a:lnTo>
                      <a:pt x="0" y="36"/>
                    </a:lnTo>
                    <a:lnTo>
                      <a:pt x="2" y="40"/>
                    </a:lnTo>
                    <a:lnTo>
                      <a:pt x="10" y="42"/>
                    </a:lnTo>
                    <a:lnTo>
                      <a:pt x="42" y="50"/>
                    </a:lnTo>
                    <a:lnTo>
                      <a:pt x="90" y="56"/>
                    </a:lnTo>
                    <a:lnTo>
                      <a:pt x="156" y="60"/>
                    </a:lnTo>
                    <a:lnTo>
                      <a:pt x="236" y="64"/>
                    </a:lnTo>
                    <a:lnTo>
                      <a:pt x="328" y="68"/>
                    </a:lnTo>
                    <a:lnTo>
                      <a:pt x="428" y="70"/>
                    </a:lnTo>
                    <a:lnTo>
                      <a:pt x="538" y="72"/>
                    </a:lnTo>
                    <a:lnTo>
                      <a:pt x="648" y="70"/>
                    </a:lnTo>
                    <a:lnTo>
                      <a:pt x="750" y="68"/>
                    </a:lnTo>
                    <a:lnTo>
                      <a:pt x="842" y="64"/>
                    </a:lnTo>
                    <a:lnTo>
                      <a:pt x="924" y="60"/>
                    </a:lnTo>
                    <a:lnTo>
                      <a:pt x="990" y="56"/>
                    </a:lnTo>
                    <a:lnTo>
                      <a:pt x="1040" y="50"/>
                    </a:lnTo>
                    <a:lnTo>
                      <a:pt x="1070" y="42"/>
                    </a:lnTo>
                    <a:lnTo>
                      <a:pt x="1078" y="40"/>
                    </a:lnTo>
                    <a:lnTo>
                      <a:pt x="1082" y="36"/>
                    </a:lnTo>
                    <a:lnTo>
                      <a:pt x="1078" y="32"/>
                    </a:lnTo>
                    <a:lnTo>
                      <a:pt x="1070" y="28"/>
                    </a:lnTo>
                    <a:lnTo>
                      <a:pt x="1058" y="24"/>
                    </a:lnTo>
                    <a:lnTo>
                      <a:pt x="1040" y="22"/>
                    </a:lnTo>
                    <a:lnTo>
                      <a:pt x="990" y="16"/>
                    </a:lnTo>
                    <a:lnTo>
                      <a:pt x="924" y="10"/>
                    </a:lnTo>
                    <a:lnTo>
                      <a:pt x="842" y="6"/>
                    </a:lnTo>
                    <a:lnTo>
                      <a:pt x="750" y="2"/>
                    </a:lnTo>
                    <a:lnTo>
                      <a:pt x="648" y="0"/>
                    </a:lnTo>
                    <a:lnTo>
                      <a:pt x="5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39" name="Freeform 544"/>
              <p:cNvSpPr>
                <a:spLocks noEditPoints="1" noChangeArrowheads="1"/>
              </p:cNvSpPr>
              <p:nvPr/>
            </p:nvSpPr>
            <p:spPr bwMode="auto">
              <a:xfrm>
                <a:off x="236" y="16"/>
                <a:ext cx="1072" cy="70"/>
              </a:xfrm>
              <a:custGeom>
                <a:avLst/>
                <a:gdLst>
                  <a:gd name="T0" fmla="*/ 534 w 1072"/>
                  <a:gd name="T1" fmla="*/ 70 h 70"/>
                  <a:gd name="T2" fmla="*/ 328 w 1072"/>
                  <a:gd name="T3" fmla="*/ 68 h 70"/>
                  <a:gd name="T4" fmla="*/ 160 w 1072"/>
                  <a:gd name="T5" fmla="*/ 60 h 70"/>
                  <a:gd name="T6" fmla="*/ 46 w 1072"/>
                  <a:gd name="T7" fmla="*/ 48 h 70"/>
                  <a:gd name="T8" fmla="*/ 8 w 1072"/>
                  <a:gd name="T9" fmla="*/ 38 h 70"/>
                  <a:gd name="T10" fmla="*/ 6 w 1072"/>
                  <a:gd name="T11" fmla="*/ 36 h 70"/>
                  <a:gd name="T12" fmla="*/ 16 w 1072"/>
                  <a:gd name="T13" fmla="*/ 28 h 70"/>
                  <a:gd name="T14" fmla="*/ 96 w 1072"/>
                  <a:gd name="T15" fmla="*/ 16 h 70"/>
                  <a:gd name="T16" fmla="*/ 238 w 1072"/>
                  <a:gd name="T17" fmla="*/ 6 h 70"/>
                  <a:gd name="T18" fmla="*/ 426 w 1072"/>
                  <a:gd name="T19" fmla="*/ 0 h 70"/>
                  <a:gd name="T20" fmla="*/ 534 w 1072"/>
                  <a:gd name="T21" fmla="*/ 0 h 70"/>
                  <a:gd name="T22" fmla="*/ 742 w 1072"/>
                  <a:gd name="T23" fmla="*/ 2 h 70"/>
                  <a:gd name="T24" fmla="*/ 912 w 1072"/>
                  <a:gd name="T25" fmla="*/ 10 h 70"/>
                  <a:gd name="T26" fmla="*/ 1026 w 1072"/>
                  <a:gd name="T27" fmla="*/ 22 h 70"/>
                  <a:gd name="T28" fmla="*/ 1064 w 1072"/>
                  <a:gd name="T29" fmla="*/ 32 h 70"/>
                  <a:gd name="T30" fmla="*/ 1068 w 1072"/>
                  <a:gd name="T31" fmla="*/ 36 h 70"/>
                  <a:gd name="T32" fmla="*/ 1056 w 1072"/>
                  <a:gd name="T33" fmla="*/ 42 h 70"/>
                  <a:gd name="T34" fmla="*/ 976 w 1072"/>
                  <a:gd name="T35" fmla="*/ 54 h 70"/>
                  <a:gd name="T36" fmla="*/ 834 w 1072"/>
                  <a:gd name="T37" fmla="*/ 64 h 70"/>
                  <a:gd name="T38" fmla="*/ 642 w 1072"/>
                  <a:gd name="T39" fmla="*/ 70 h 70"/>
                  <a:gd name="T40" fmla="*/ 534 w 1072"/>
                  <a:gd name="T41" fmla="*/ 0 h 70"/>
                  <a:gd name="T42" fmla="*/ 426 w 1072"/>
                  <a:gd name="T43" fmla="*/ 0 h 70"/>
                  <a:gd name="T44" fmla="*/ 234 w 1072"/>
                  <a:gd name="T45" fmla="*/ 6 h 70"/>
                  <a:gd name="T46" fmla="*/ 92 w 1072"/>
                  <a:gd name="T47" fmla="*/ 16 h 70"/>
                  <a:gd name="T48" fmla="*/ 10 w 1072"/>
                  <a:gd name="T49" fmla="*/ 28 h 70"/>
                  <a:gd name="T50" fmla="*/ 0 w 1072"/>
                  <a:gd name="T51" fmla="*/ 36 h 70"/>
                  <a:gd name="T52" fmla="*/ 2 w 1072"/>
                  <a:gd name="T53" fmla="*/ 38 h 70"/>
                  <a:gd name="T54" fmla="*/ 42 w 1072"/>
                  <a:gd name="T55" fmla="*/ 48 h 70"/>
                  <a:gd name="T56" fmla="*/ 156 w 1072"/>
                  <a:gd name="T57" fmla="*/ 60 h 70"/>
                  <a:gd name="T58" fmla="*/ 326 w 1072"/>
                  <a:gd name="T59" fmla="*/ 68 h 70"/>
                  <a:gd name="T60" fmla="*/ 534 w 1072"/>
                  <a:gd name="T61" fmla="*/ 70 h 70"/>
                  <a:gd name="T62" fmla="*/ 644 w 1072"/>
                  <a:gd name="T63" fmla="*/ 70 h 70"/>
                  <a:gd name="T64" fmla="*/ 836 w 1072"/>
                  <a:gd name="T65" fmla="*/ 64 h 70"/>
                  <a:gd name="T66" fmla="*/ 982 w 1072"/>
                  <a:gd name="T67" fmla="*/ 54 h 70"/>
                  <a:gd name="T68" fmla="*/ 1062 w 1072"/>
                  <a:gd name="T69" fmla="*/ 42 h 70"/>
                  <a:gd name="T70" fmla="*/ 1072 w 1072"/>
                  <a:gd name="T71" fmla="*/ 36 h 70"/>
                  <a:gd name="T72" fmla="*/ 1070 w 1072"/>
                  <a:gd name="T73" fmla="*/ 32 h 70"/>
                  <a:gd name="T74" fmla="*/ 1030 w 1072"/>
                  <a:gd name="T75" fmla="*/ 22 h 70"/>
                  <a:gd name="T76" fmla="*/ 916 w 1072"/>
                  <a:gd name="T77" fmla="*/ 10 h 70"/>
                  <a:gd name="T78" fmla="*/ 744 w 1072"/>
                  <a:gd name="T79" fmla="*/ 2 h 70"/>
                  <a:gd name="T80" fmla="*/ 534 w 107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 h="70">
                    <a:moveTo>
                      <a:pt x="534" y="70"/>
                    </a:moveTo>
                    <a:lnTo>
                      <a:pt x="534" y="70"/>
                    </a:lnTo>
                    <a:lnTo>
                      <a:pt x="426" y="70"/>
                    </a:lnTo>
                    <a:lnTo>
                      <a:pt x="328" y="68"/>
                    </a:lnTo>
                    <a:lnTo>
                      <a:pt x="238" y="64"/>
                    </a:lnTo>
                    <a:lnTo>
                      <a:pt x="160" y="60"/>
                    </a:lnTo>
                    <a:lnTo>
                      <a:pt x="96" y="54"/>
                    </a:lnTo>
                    <a:lnTo>
                      <a:pt x="46" y="48"/>
                    </a:lnTo>
                    <a:lnTo>
                      <a:pt x="16" y="42"/>
                    </a:lnTo>
                    <a:lnTo>
                      <a:pt x="8" y="38"/>
                    </a:lnTo>
                    <a:lnTo>
                      <a:pt x="6" y="36"/>
                    </a:lnTo>
                    <a:lnTo>
                      <a:pt x="8" y="32"/>
                    </a:lnTo>
                    <a:lnTo>
                      <a:pt x="16" y="28"/>
                    </a:lnTo>
                    <a:lnTo>
                      <a:pt x="46" y="22"/>
                    </a:lnTo>
                    <a:lnTo>
                      <a:pt x="96" y="16"/>
                    </a:lnTo>
                    <a:lnTo>
                      <a:pt x="160" y="10"/>
                    </a:lnTo>
                    <a:lnTo>
                      <a:pt x="238" y="6"/>
                    </a:lnTo>
                    <a:lnTo>
                      <a:pt x="328" y="2"/>
                    </a:lnTo>
                    <a:lnTo>
                      <a:pt x="426" y="0"/>
                    </a:lnTo>
                    <a:lnTo>
                      <a:pt x="534" y="0"/>
                    </a:lnTo>
                    <a:lnTo>
                      <a:pt x="642" y="0"/>
                    </a:lnTo>
                    <a:lnTo>
                      <a:pt x="742" y="2"/>
                    </a:lnTo>
                    <a:lnTo>
                      <a:pt x="834" y="6"/>
                    </a:lnTo>
                    <a:lnTo>
                      <a:pt x="912" y="10"/>
                    </a:lnTo>
                    <a:lnTo>
                      <a:pt x="976" y="16"/>
                    </a:lnTo>
                    <a:lnTo>
                      <a:pt x="1026" y="22"/>
                    </a:lnTo>
                    <a:lnTo>
                      <a:pt x="1056" y="28"/>
                    </a:lnTo>
                    <a:lnTo>
                      <a:pt x="1064" y="32"/>
                    </a:lnTo>
                    <a:lnTo>
                      <a:pt x="1068" y="36"/>
                    </a:lnTo>
                    <a:lnTo>
                      <a:pt x="1064" y="38"/>
                    </a:lnTo>
                    <a:lnTo>
                      <a:pt x="1056" y="42"/>
                    </a:lnTo>
                    <a:lnTo>
                      <a:pt x="1026" y="48"/>
                    </a:lnTo>
                    <a:lnTo>
                      <a:pt x="976" y="54"/>
                    </a:lnTo>
                    <a:lnTo>
                      <a:pt x="912" y="60"/>
                    </a:lnTo>
                    <a:lnTo>
                      <a:pt x="834" y="64"/>
                    </a:lnTo>
                    <a:lnTo>
                      <a:pt x="742" y="68"/>
                    </a:lnTo>
                    <a:lnTo>
                      <a:pt x="642" y="70"/>
                    </a:lnTo>
                    <a:lnTo>
                      <a:pt x="534" y="70"/>
                    </a:lnTo>
                    <a:close/>
                    <a:moveTo>
                      <a:pt x="534" y="0"/>
                    </a:moveTo>
                    <a:lnTo>
                      <a:pt x="534" y="0"/>
                    </a:lnTo>
                    <a:lnTo>
                      <a:pt x="426" y="0"/>
                    </a:lnTo>
                    <a:lnTo>
                      <a:pt x="326" y="2"/>
                    </a:lnTo>
                    <a:lnTo>
                      <a:pt x="234" y="6"/>
                    </a:lnTo>
                    <a:lnTo>
                      <a:pt x="156" y="10"/>
                    </a:lnTo>
                    <a:lnTo>
                      <a:pt x="92" y="16"/>
                    </a:lnTo>
                    <a:lnTo>
                      <a:pt x="42" y="22"/>
                    </a:lnTo>
                    <a:lnTo>
                      <a:pt x="10" y="28"/>
                    </a:lnTo>
                    <a:lnTo>
                      <a:pt x="2" y="32"/>
                    </a:lnTo>
                    <a:lnTo>
                      <a:pt x="0" y="36"/>
                    </a:lnTo>
                    <a:lnTo>
                      <a:pt x="2" y="38"/>
                    </a:lnTo>
                    <a:lnTo>
                      <a:pt x="10" y="42"/>
                    </a:lnTo>
                    <a:lnTo>
                      <a:pt x="42" y="48"/>
                    </a:lnTo>
                    <a:lnTo>
                      <a:pt x="92" y="54"/>
                    </a:lnTo>
                    <a:lnTo>
                      <a:pt x="156" y="60"/>
                    </a:lnTo>
                    <a:lnTo>
                      <a:pt x="234" y="64"/>
                    </a:lnTo>
                    <a:lnTo>
                      <a:pt x="326" y="68"/>
                    </a:lnTo>
                    <a:lnTo>
                      <a:pt x="426" y="70"/>
                    </a:lnTo>
                    <a:lnTo>
                      <a:pt x="534" y="70"/>
                    </a:lnTo>
                    <a:lnTo>
                      <a:pt x="644" y="70"/>
                    </a:lnTo>
                    <a:lnTo>
                      <a:pt x="744" y="68"/>
                    </a:lnTo>
                    <a:lnTo>
                      <a:pt x="836" y="64"/>
                    </a:lnTo>
                    <a:lnTo>
                      <a:pt x="916" y="60"/>
                    </a:lnTo>
                    <a:lnTo>
                      <a:pt x="982" y="54"/>
                    </a:lnTo>
                    <a:lnTo>
                      <a:pt x="1030" y="48"/>
                    </a:lnTo>
                    <a:lnTo>
                      <a:pt x="1062" y="42"/>
                    </a:lnTo>
                    <a:lnTo>
                      <a:pt x="1070" y="38"/>
                    </a:lnTo>
                    <a:lnTo>
                      <a:pt x="1072" y="36"/>
                    </a:lnTo>
                    <a:lnTo>
                      <a:pt x="1070" y="32"/>
                    </a:lnTo>
                    <a:lnTo>
                      <a:pt x="1062" y="28"/>
                    </a:lnTo>
                    <a:lnTo>
                      <a:pt x="1030" y="22"/>
                    </a:lnTo>
                    <a:lnTo>
                      <a:pt x="982" y="16"/>
                    </a:lnTo>
                    <a:lnTo>
                      <a:pt x="916" y="10"/>
                    </a:lnTo>
                    <a:lnTo>
                      <a:pt x="836" y="6"/>
                    </a:lnTo>
                    <a:lnTo>
                      <a:pt x="744" y="2"/>
                    </a:lnTo>
                    <a:lnTo>
                      <a:pt x="644" y="0"/>
                    </a:lnTo>
                    <a:lnTo>
                      <a:pt x="534" y="0"/>
                    </a:lnTo>
                    <a:close/>
                  </a:path>
                </a:pathLst>
              </a:custGeom>
              <a:solidFill>
                <a:srgbClr val="A7A0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0" name="Freeform 545"/>
              <p:cNvSpPr>
                <a:spLocks noChangeArrowheads="1"/>
              </p:cNvSpPr>
              <p:nvPr/>
            </p:nvSpPr>
            <p:spPr bwMode="auto">
              <a:xfrm>
                <a:off x="242" y="16"/>
                <a:ext cx="1062" cy="70"/>
              </a:xfrm>
              <a:custGeom>
                <a:avLst/>
                <a:gdLst>
                  <a:gd name="T0" fmla="*/ 528 w 1062"/>
                  <a:gd name="T1" fmla="*/ 70 h 70"/>
                  <a:gd name="T2" fmla="*/ 528 w 1062"/>
                  <a:gd name="T3" fmla="*/ 70 h 70"/>
                  <a:gd name="T4" fmla="*/ 420 w 1062"/>
                  <a:gd name="T5" fmla="*/ 70 h 70"/>
                  <a:gd name="T6" fmla="*/ 322 w 1062"/>
                  <a:gd name="T7" fmla="*/ 68 h 70"/>
                  <a:gd name="T8" fmla="*/ 232 w 1062"/>
                  <a:gd name="T9" fmla="*/ 64 h 70"/>
                  <a:gd name="T10" fmla="*/ 154 w 1062"/>
                  <a:gd name="T11" fmla="*/ 60 h 70"/>
                  <a:gd name="T12" fmla="*/ 90 w 1062"/>
                  <a:gd name="T13" fmla="*/ 54 h 70"/>
                  <a:gd name="T14" fmla="*/ 40 w 1062"/>
                  <a:gd name="T15" fmla="*/ 48 h 70"/>
                  <a:gd name="T16" fmla="*/ 10 w 1062"/>
                  <a:gd name="T17" fmla="*/ 42 h 70"/>
                  <a:gd name="T18" fmla="*/ 2 w 1062"/>
                  <a:gd name="T19" fmla="*/ 38 h 70"/>
                  <a:gd name="T20" fmla="*/ 0 w 1062"/>
                  <a:gd name="T21" fmla="*/ 36 h 70"/>
                  <a:gd name="T22" fmla="*/ 0 w 1062"/>
                  <a:gd name="T23" fmla="*/ 36 h 70"/>
                  <a:gd name="T24" fmla="*/ 2 w 1062"/>
                  <a:gd name="T25" fmla="*/ 32 h 70"/>
                  <a:gd name="T26" fmla="*/ 10 w 1062"/>
                  <a:gd name="T27" fmla="*/ 28 h 70"/>
                  <a:gd name="T28" fmla="*/ 40 w 1062"/>
                  <a:gd name="T29" fmla="*/ 22 h 70"/>
                  <a:gd name="T30" fmla="*/ 90 w 1062"/>
                  <a:gd name="T31" fmla="*/ 16 h 70"/>
                  <a:gd name="T32" fmla="*/ 154 w 1062"/>
                  <a:gd name="T33" fmla="*/ 10 h 70"/>
                  <a:gd name="T34" fmla="*/ 232 w 1062"/>
                  <a:gd name="T35" fmla="*/ 6 h 70"/>
                  <a:gd name="T36" fmla="*/ 322 w 1062"/>
                  <a:gd name="T37" fmla="*/ 2 h 70"/>
                  <a:gd name="T38" fmla="*/ 420 w 1062"/>
                  <a:gd name="T39" fmla="*/ 0 h 70"/>
                  <a:gd name="T40" fmla="*/ 528 w 1062"/>
                  <a:gd name="T41" fmla="*/ 0 h 70"/>
                  <a:gd name="T42" fmla="*/ 528 w 1062"/>
                  <a:gd name="T43" fmla="*/ 0 h 70"/>
                  <a:gd name="T44" fmla="*/ 636 w 1062"/>
                  <a:gd name="T45" fmla="*/ 0 h 70"/>
                  <a:gd name="T46" fmla="*/ 736 w 1062"/>
                  <a:gd name="T47" fmla="*/ 2 h 70"/>
                  <a:gd name="T48" fmla="*/ 828 w 1062"/>
                  <a:gd name="T49" fmla="*/ 6 h 70"/>
                  <a:gd name="T50" fmla="*/ 906 w 1062"/>
                  <a:gd name="T51" fmla="*/ 10 h 70"/>
                  <a:gd name="T52" fmla="*/ 970 w 1062"/>
                  <a:gd name="T53" fmla="*/ 16 h 70"/>
                  <a:gd name="T54" fmla="*/ 1020 w 1062"/>
                  <a:gd name="T55" fmla="*/ 22 h 70"/>
                  <a:gd name="T56" fmla="*/ 1050 w 1062"/>
                  <a:gd name="T57" fmla="*/ 28 h 70"/>
                  <a:gd name="T58" fmla="*/ 1058 w 1062"/>
                  <a:gd name="T59" fmla="*/ 32 h 70"/>
                  <a:gd name="T60" fmla="*/ 1062 w 1062"/>
                  <a:gd name="T61" fmla="*/ 36 h 70"/>
                  <a:gd name="T62" fmla="*/ 1062 w 1062"/>
                  <a:gd name="T63" fmla="*/ 36 h 70"/>
                  <a:gd name="T64" fmla="*/ 1058 w 1062"/>
                  <a:gd name="T65" fmla="*/ 38 h 70"/>
                  <a:gd name="T66" fmla="*/ 1050 w 1062"/>
                  <a:gd name="T67" fmla="*/ 42 h 70"/>
                  <a:gd name="T68" fmla="*/ 1020 w 1062"/>
                  <a:gd name="T69" fmla="*/ 48 h 70"/>
                  <a:gd name="T70" fmla="*/ 970 w 1062"/>
                  <a:gd name="T71" fmla="*/ 54 h 70"/>
                  <a:gd name="T72" fmla="*/ 906 w 1062"/>
                  <a:gd name="T73" fmla="*/ 60 h 70"/>
                  <a:gd name="T74" fmla="*/ 828 w 1062"/>
                  <a:gd name="T75" fmla="*/ 64 h 70"/>
                  <a:gd name="T76" fmla="*/ 736 w 1062"/>
                  <a:gd name="T77" fmla="*/ 68 h 70"/>
                  <a:gd name="T78" fmla="*/ 636 w 1062"/>
                  <a:gd name="T79" fmla="*/ 70 h 70"/>
                  <a:gd name="T80" fmla="*/ 528 w 1062"/>
                  <a:gd name="T8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2" h="70">
                    <a:moveTo>
                      <a:pt x="528" y="70"/>
                    </a:moveTo>
                    <a:lnTo>
                      <a:pt x="528" y="70"/>
                    </a:lnTo>
                    <a:lnTo>
                      <a:pt x="420" y="70"/>
                    </a:lnTo>
                    <a:lnTo>
                      <a:pt x="322" y="68"/>
                    </a:lnTo>
                    <a:lnTo>
                      <a:pt x="232" y="64"/>
                    </a:lnTo>
                    <a:lnTo>
                      <a:pt x="154" y="60"/>
                    </a:lnTo>
                    <a:lnTo>
                      <a:pt x="90" y="54"/>
                    </a:lnTo>
                    <a:lnTo>
                      <a:pt x="40" y="48"/>
                    </a:lnTo>
                    <a:lnTo>
                      <a:pt x="10" y="42"/>
                    </a:lnTo>
                    <a:lnTo>
                      <a:pt x="2" y="38"/>
                    </a:lnTo>
                    <a:lnTo>
                      <a:pt x="0" y="36"/>
                    </a:lnTo>
                    <a:lnTo>
                      <a:pt x="2" y="32"/>
                    </a:lnTo>
                    <a:lnTo>
                      <a:pt x="10" y="28"/>
                    </a:lnTo>
                    <a:lnTo>
                      <a:pt x="40" y="22"/>
                    </a:lnTo>
                    <a:lnTo>
                      <a:pt x="90" y="16"/>
                    </a:lnTo>
                    <a:lnTo>
                      <a:pt x="154" y="10"/>
                    </a:lnTo>
                    <a:lnTo>
                      <a:pt x="232" y="6"/>
                    </a:lnTo>
                    <a:lnTo>
                      <a:pt x="322" y="2"/>
                    </a:lnTo>
                    <a:lnTo>
                      <a:pt x="420" y="0"/>
                    </a:lnTo>
                    <a:lnTo>
                      <a:pt x="528" y="0"/>
                    </a:lnTo>
                    <a:lnTo>
                      <a:pt x="636" y="0"/>
                    </a:lnTo>
                    <a:lnTo>
                      <a:pt x="736" y="2"/>
                    </a:lnTo>
                    <a:lnTo>
                      <a:pt x="828" y="6"/>
                    </a:lnTo>
                    <a:lnTo>
                      <a:pt x="906" y="10"/>
                    </a:lnTo>
                    <a:lnTo>
                      <a:pt x="970" y="16"/>
                    </a:lnTo>
                    <a:lnTo>
                      <a:pt x="1020" y="22"/>
                    </a:lnTo>
                    <a:lnTo>
                      <a:pt x="1050" y="28"/>
                    </a:lnTo>
                    <a:lnTo>
                      <a:pt x="1058" y="32"/>
                    </a:lnTo>
                    <a:lnTo>
                      <a:pt x="1062" y="36"/>
                    </a:lnTo>
                    <a:lnTo>
                      <a:pt x="1058" y="38"/>
                    </a:lnTo>
                    <a:lnTo>
                      <a:pt x="1050" y="42"/>
                    </a:lnTo>
                    <a:lnTo>
                      <a:pt x="1020" y="48"/>
                    </a:lnTo>
                    <a:lnTo>
                      <a:pt x="970" y="54"/>
                    </a:lnTo>
                    <a:lnTo>
                      <a:pt x="906" y="60"/>
                    </a:lnTo>
                    <a:lnTo>
                      <a:pt x="828" y="64"/>
                    </a:lnTo>
                    <a:lnTo>
                      <a:pt x="736" y="68"/>
                    </a:lnTo>
                    <a:lnTo>
                      <a:pt x="636" y="70"/>
                    </a:lnTo>
                    <a:lnTo>
                      <a:pt x="528"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1" name="Freeform 546"/>
              <p:cNvSpPr>
                <a:spLocks noChangeArrowheads="1"/>
              </p:cNvSpPr>
              <p:nvPr/>
            </p:nvSpPr>
            <p:spPr bwMode="auto">
              <a:xfrm>
                <a:off x="236" y="16"/>
                <a:ext cx="1072" cy="70"/>
              </a:xfrm>
              <a:custGeom>
                <a:avLst/>
                <a:gdLst>
                  <a:gd name="T0" fmla="*/ 534 w 1072"/>
                  <a:gd name="T1" fmla="*/ 0 h 70"/>
                  <a:gd name="T2" fmla="*/ 534 w 1072"/>
                  <a:gd name="T3" fmla="*/ 0 h 70"/>
                  <a:gd name="T4" fmla="*/ 426 w 1072"/>
                  <a:gd name="T5" fmla="*/ 0 h 70"/>
                  <a:gd name="T6" fmla="*/ 326 w 1072"/>
                  <a:gd name="T7" fmla="*/ 2 h 70"/>
                  <a:gd name="T8" fmla="*/ 234 w 1072"/>
                  <a:gd name="T9" fmla="*/ 6 h 70"/>
                  <a:gd name="T10" fmla="*/ 156 w 1072"/>
                  <a:gd name="T11" fmla="*/ 10 h 70"/>
                  <a:gd name="T12" fmla="*/ 92 w 1072"/>
                  <a:gd name="T13" fmla="*/ 16 h 70"/>
                  <a:gd name="T14" fmla="*/ 42 w 1072"/>
                  <a:gd name="T15" fmla="*/ 22 h 70"/>
                  <a:gd name="T16" fmla="*/ 10 w 1072"/>
                  <a:gd name="T17" fmla="*/ 28 h 70"/>
                  <a:gd name="T18" fmla="*/ 2 w 1072"/>
                  <a:gd name="T19" fmla="*/ 32 h 70"/>
                  <a:gd name="T20" fmla="*/ 0 w 1072"/>
                  <a:gd name="T21" fmla="*/ 36 h 70"/>
                  <a:gd name="T22" fmla="*/ 0 w 1072"/>
                  <a:gd name="T23" fmla="*/ 36 h 70"/>
                  <a:gd name="T24" fmla="*/ 2 w 1072"/>
                  <a:gd name="T25" fmla="*/ 38 h 70"/>
                  <a:gd name="T26" fmla="*/ 10 w 1072"/>
                  <a:gd name="T27" fmla="*/ 42 h 70"/>
                  <a:gd name="T28" fmla="*/ 42 w 1072"/>
                  <a:gd name="T29" fmla="*/ 48 h 70"/>
                  <a:gd name="T30" fmla="*/ 92 w 1072"/>
                  <a:gd name="T31" fmla="*/ 54 h 70"/>
                  <a:gd name="T32" fmla="*/ 156 w 1072"/>
                  <a:gd name="T33" fmla="*/ 60 h 70"/>
                  <a:gd name="T34" fmla="*/ 234 w 1072"/>
                  <a:gd name="T35" fmla="*/ 64 h 70"/>
                  <a:gd name="T36" fmla="*/ 326 w 1072"/>
                  <a:gd name="T37" fmla="*/ 68 h 70"/>
                  <a:gd name="T38" fmla="*/ 426 w 1072"/>
                  <a:gd name="T39" fmla="*/ 70 h 70"/>
                  <a:gd name="T40" fmla="*/ 534 w 1072"/>
                  <a:gd name="T41" fmla="*/ 70 h 70"/>
                  <a:gd name="T42" fmla="*/ 534 w 1072"/>
                  <a:gd name="T43" fmla="*/ 70 h 70"/>
                  <a:gd name="T44" fmla="*/ 644 w 1072"/>
                  <a:gd name="T45" fmla="*/ 70 h 70"/>
                  <a:gd name="T46" fmla="*/ 744 w 1072"/>
                  <a:gd name="T47" fmla="*/ 68 h 70"/>
                  <a:gd name="T48" fmla="*/ 836 w 1072"/>
                  <a:gd name="T49" fmla="*/ 64 h 70"/>
                  <a:gd name="T50" fmla="*/ 916 w 1072"/>
                  <a:gd name="T51" fmla="*/ 60 h 70"/>
                  <a:gd name="T52" fmla="*/ 982 w 1072"/>
                  <a:gd name="T53" fmla="*/ 54 h 70"/>
                  <a:gd name="T54" fmla="*/ 1030 w 1072"/>
                  <a:gd name="T55" fmla="*/ 48 h 70"/>
                  <a:gd name="T56" fmla="*/ 1062 w 1072"/>
                  <a:gd name="T57" fmla="*/ 42 h 70"/>
                  <a:gd name="T58" fmla="*/ 1070 w 1072"/>
                  <a:gd name="T59" fmla="*/ 38 h 70"/>
                  <a:gd name="T60" fmla="*/ 1072 w 1072"/>
                  <a:gd name="T61" fmla="*/ 36 h 70"/>
                  <a:gd name="T62" fmla="*/ 1072 w 1072"/>
                  <a:gd name="T63" fmla="*/ 36 h 70"/>
                  <a:gd name="T64" fmla="*/ 1070 w 1072"/>
                  <a:gd name="T65" fmla="*/ 32 h 70"/>
                  <a:gd name="T66" fmla="*/ 1062 w 1072"/>
                  <a:gd name="T67" fmla="*/ 28 h 70"/>
                  <a:gd name="T68" fmla="*/ 1030 w 1072"/>
                  <a:gd name="T69" fmla="*/ 22 h 70"/>
                  <a:gd name="T70" fmla="*/ 982 w 1072"/>
                  <a:gd name="T71" fmla="*/ 16 h 70"/>
                  <a:gd name="T72" fmla="*/ 916 w 1072"/>
                  <a:gd name="T73" fmla="*/ 10 h 70"/>
                  <a:gd name="T74" fmla="*/ 836 w 1072"/>
                  <a:gd name="T75" fmla="*/ 6 h 70"/>
                  <a:gd name="T76" fmla="*/ 744 w 1072"/>
                  <a:gd name="T77" fmla="*/ 2 h 70"/>
                  <a:gd name="T78" fmla="*/ 644 w 1072"/>
                  <a:gd name="T79" fmla="*/ 0 h 70"/>
                  <a:gd name="T80" fmla="*/ 534 w 107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 h="70">
                    <a:moveTo>
                      <a:pt x="534" y="0"/>
                    </a:moveTo>
                    <a:lnTo>
                      <a:pt x="534" y="0"/>
                    </a:lnTo>
                    <a:lnTo>
                      <a:pt x="426" y="0"/>
                    </a:lnTo>
                    <a:lnTo>
                      <a:pt x="326" y="2"/>
                    </a:lnTo>
                    <a:lnTo>
                      <a:pt x="234" y="6"/>
                    </a:lnTo>
                    <a:lnTo>
                      <a:pt x="156" y="10"/>
                    </a:lnTo>
                    <a:lnTo>
                      <a:pt x="92" y="16"/>
                    </a:lnTo>
                    <a:lnTo>
                      <a:pt x="42" y="22"/>
                    </a:lnTo>
                    <a:lnTo>
                      <a:pt x="10" y="28"/>
                    </a:lnTo>
                    <a:lnTo>
                      <a:pt x="2" y="32"/>
                    </a:lnTo>
                    <a:lnTo>
                      <a:pt x="0" y="36"/>
                    </a:lnTo>
                    <a:lnTo>
                      <a:pt x="2" y="38"/>
                    </a:lnTo>
                    <a:lnTo>
                      <a:pt x="10" y="42"/>
                    </a:lnTo>
                    <a:lnTo>
                      <a:pt x="42" y="48"/>
                    </a:lnTo>
                    <a:lnTo>
                      <a:pt x="92" y="54"/>
                    </a:lnTo>
                    <a:lnTo>
                      <a:pt x="156" y="60"/>
                    </a:lnTo>
                    <a:lnTo>
                      <a:pt x="234" y="64"/>
                    </a:lnTo>
                    <a:lnTo>
                      <a:pt x="326" y="68"/>
                    </a:lnTo>
                    <a:lnTo>
                      <a:pt x="426" y="70"/>
                    </a:lnTo>
                    <a:lnTo>
                      <a:pt x="534" y="70"/>
                    </a:lnTo>
                    <a:lnTo>
                      <a:pt x="644" y="70"/>
                    </a:lnTo>
                    <a:lnTo>
                      <a:pt x="744" y="68"/>
                    </a:lnTo>
                    <a:lnTo>
                      <a:pt x="836" y="64"/>
                    </a:lnTo>
                    <a:lnTo>
                      <a:pt x="916" y="60"/>
                    </a:lnTo>
                    <a:lnTo>
                      <a:pt x="982" y="54"/>
                    </a:lnTo>
                    <a:lnTo>
                      <a:pt x="1030" y="48"/>
                    </a:lnTo>
                    <a:lnTo>
                      <a:pt x="1062" y="42"/>
                    </a:lnTo>
                    <a:lnTo>
                      <a:pt x="1070" y="38"/>
                    </a:lnTo>
                    <a:lnTo>
                      <a:pt x="1072" y="36"/>
                    </a:lnTo>
                    <a:lnTo>
                      <a:pt x="1070" y="32"/>
                    </a:lnTo>
                    <a:lnTo>
                      <a:pt x="1062" y="28"/>
                    </a:lnTo>
                    <a:lnTo>
                      <a:pt x="1030" y="22"/>
                    </a:lnTo>
                    <a:lnTo>
                      <a:pt x="982" y="16"/>
                    </a:lnTo>
                    <a:lnTo>
                      <a:pt x="916" y="10"/>
                    </a:lnTo>
                    <a:lnTo>
                      <a:pt x="836" y="6"/>
                    </a:lnTo>
                    <a:lnTo>
                      <a:pt x="744" y="2"/>
                    </a:lnTo>
                    <a:lnTo>
                      <a:pt x="644" y="0"/>
                    </a:lnTo>
                    <a:lnTo>
                      <a:pt x="5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2" name="Freeform 547"/>
              <p:cNvSpPr>
                <a:spLocks noEditPoints="1" noChangeArrowheads="1"/>
              </p:cNvSpPr>
              <p:nvPr/>
            </p:nvSpPr>
            <p:spPr bwMode="auto">
              <a:xfrm>
                <a:off x="242" y="16"/>
                <a:ext cx="1062" cy="70"/>
              </a:xfrm>
              <a:custGeom>
                <a:avLst/>
                <a:gdLst>
                  <a:gd name="T0" fmla="*/ 528 w 1062"/>
                  <a:gd name="T1" fmla="*/ 70 h 70"/>
                  <a:gd name="T2" fmla="*/ 324 w 1062"/>
                  <a:gd name="T3" fmla="*/ 68 h 70"/>
                  <a:gd name="T4" fmla="*/ 158 w 1062"/>
                  <a:gd name="T5" fmla="*/ 60 h 70"/>
                  <a:gd name="T6" fmla="*/ 46 w 1062"/>
                  <a:gd name="T7" fmla="*/ 48 h 70"/>
                  <a:gd name="T8" fmla="*/ 8 w 1062"/>
                  <a:gd name="T9" fmla="*/ 38 h 70"/>
                  <a:gd name="T10" fmla="*/ 4 w 1062"/>
                  <a:gd name="T11" fmla="*/ 36 h 70"/>
                  <a:gd name="T12" fmla="*/ 16 w 1062"/>
                  <a:gd name="T13" fmla="*/ 28 h 70"/>
                  <a:gd name="T14" fmla="*/ 94 w 1062"/>
                  <a:gd name="T15" fmla="*/ 16 h 70"/>
                  <a:gd name="T16" fmla="*/ 234 w 1062"/>
                  <a:gd name="T17" fmla="*/ 6 h 70"/>
                  <a:gd name="T18" fmla="*/ 422 w 1062"/>
                  <a:gd name="T19" fmla="*/ 2 h 70"/>
                  <a:gd name="T20" fmla="*/ 528 w 1062"/>
                  <a:gd name="T21" fmla="*/ 0 h 70"/>
                  <a:gd name="T22" fmla="*/ 734 w 1062"/>
                  <a:gd name="T23" fmla="*/ 4 h 70"/>
                  <a:gd name="T24" fmla="*/ 902 w 1062"/>
                  <a:gd name="T25" fmla="*/ 10 h 70"/>
                  <a:gd name="T26" fmla="*/ 1016 w 1062"/>
                  <a:gd name="T27" fmla="*/ 22 h 70"/>
                  <a:gd name="T28" fmla="*/ 1054 w 1062"/>
                  <a:gd name="T29" fmla="*/ 32 h 70"/>
                  <a:gd name="T30" fmla="*/ 1056 w 1062"/>
                  <a:gd name="T31" fmla="*/ 36 h 70"/>
                  <a:gd name="T32" fmla="*/ 1046 w 1062"/>
                  <a:gd name="T33" fmla="*/ 42 h 70"/>
                  <a:gd name="T34" fmla="*/ 966 w 1062"/>
                  <a:gd name="T35" fmla="*/ 54 h 70"/>
                  <a:gd name="T36" fmla="*/ 824 w 1062"/>
                  <a:gd name="T37" fmla="*/ 64 h 70"/>
                  <a:gd name="T38" fmla="*/ 636 w 1062"/>
                  <a:gd name="T39" fmla="*/ 70 h 70"/>
                  <a:gd name="T40" fmla="*/ 528 w 1062"/>
                  <a:gd name="T41" fmla="*/ 0 h 70"/>
                  <a:gd name="T42" fmla="*/ 420 w 1062"/>
                  <a:gd name="T43" fmla="*/ 0 h 70"/>
                  <a:gd name="T44" fmla="*/ 232 w 1062"/>
                  <a:gd name="T45" fmla="*/ 6 h 70"/>
                  <a:gd name="T46" fmla="*/ 90 w 1062"/>
                  <a:gd name="T47" fmla="*/ 16 h 70"/>
                  <a:gd name="T48" fmla="*/ 10 w 1062"/>
                  <a:gd name="T49" fmla="*/ 28 h 70"/>
                  <a:gd name="T50" fmla="*/ 0 w 1062"/>
                  <a:gd name="T51" fmla="*/ 36 h 70"/>
                  <a:gd name="T52" fmla="*/ 2 w 1062"/>
                  <a:gd name="T53" fmla="*/ 38 h 70"/>
                  <a:gd name="T54" fmla="*/ 40 w 1062"/>
                  <a:gd name="T55" fmla="*/ 48 h 70"/>
                  <a:gd name="T56" fmla="*/ 154 w 1062"/>
                  <a:gd name="T57" fmla="*/ 60 h 70"/>
                  <a:gd name="T58" fmla="*/ 322 w 1062"/>
                  <a:gd name="T59" fmla="*/ 68 h 70"/>
                  <a:gd name="T60" fmla="*/ 528 w 1062"/>
                  <a:gd name="T61" fmla="*/ 70 h 70"/>
                  <a:gd name="T62" fmla="*/ 636 w 1062"/>
                  <a:gd name="T63" fmla="*/ 70 h 70"/>
                  <a:gd name="T64" fmla="*/ 828 w 1062"/>
                  <a:gd name="T65" fmla="*/ 64 h 70"/>
                  <a:gd name="T66" fmla="*/ 970 w 1062"/>
                  <a:gd name="T67" fmla="*/ 54 h 70"/>
                  <a:gd name="T68" fmla="*/ 1050 w 1062"/>
                  <a:gd name="T69" fmla="*/ 42 h 70"/>
                  <a:gd name="T70" fmla="*/ 1062 w 1062"/>
                  <a:gd name="T71" fmla="*/ 36 h 70"/>
                  <a:gd name="T72" fmla="*/ 1058 w 1062"/>
                  <a:gd name="T73" fmla="*/ 32 h 70"/>
                  <a:gd name="T74" fmla="*/ 1020 w 1062"/>
                  <a:gd name="T75" fmla="*/ 22 h 70"/>
                  <a:gd name="T76" fmla="*/ 906 w 1062"/>
                  <a:gd name="T77" fmla="*/ 10 h 70"/>
                  <a:gd name="T78" fmla="*/ 736 w 1062"/>
                  <a:gd name="T79" fmla="*/ 2 h 70"/>
                  <a:gd name="T80" fmla="*/ 528 w 106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2" h="70">
                    <a:moveTo>
                      <a:pt x="528" y="70"/>
                    </a:moveTo>
                    <a:lnTo>
                      <a:pt x="528" y="70"/>
                    </a:lnTo>
                    <a:lnTo>
                      <a:pt x="422" y="70"/>
                    </a:lnTo>
                    <a:lnTo>
                      <a:pt x="324" y="68"/>
                    </a:lnTo>
                    <a:lnTo>
                      <a:pt x="234" y="64"/>
                    </a:lnTo>
                    <a:lnTo>
                      <a:pt x="158" y="60"/>
                    </a:lnTo>
                    <a:lnTo>
                      <a:pt x="94" y="54"/>
                    </a:lnTo>
                    <a:lnTo>
                      <a:pt x="46" y="48"/>
                    </a:lnTo>
                    <a:lnTo>
                      <a:pt x="16" y="42"/>
                    </a:lnTo>
                    <a:lnTo>
                      <a:pt x="8" y="38"/>
                    </a:lnTo>
                    <a:lnTo>
                      <a:pt x="4" y="36"/>
                    </a:lnTo>
                    <a:lnTo>
                      <a:pt x="8" y="32"/>
                    </a:lnTo>
                    <a:lnTo>
                      <a:pt x="16" y="28"/>
                    </a:lnTo>
                    <a:lnTo>
                      <a:pt x="46" y="22"/>
                    </a:lnTo>
                    <a:lnTo>
                      <a:pt x="94" y="16"/>
                    </a:lnTo>
                    <a:lnTo>
                      <a:pt x="158" y="10"/>
                    </a:lnTo>
                    <a:lnTo>
                      <a:pt x="234" y="6"/>
                    </a:lnTo>
                    <a:lnTo>
                      <a:pt x="324" y="4"/>
                    </a:lnTo>
                    <a:lnTo>
                      <a:pt x="422" y="2"/>
                    </a:lnTo>
                    <a:lnTo>
                      <a:pt x="528" y="0"/>
                    </a:lnTo>
                    <a:lnTo>
                      <a:pt x="636" y="2"/>
                    </a:lnTo>
                    <a:lnTo>
                      <a:pt x="734" y="4"/>
                    </a:lnTo>
                    <a:lnTo>
                      <a:pt x="824" y="6"/>
                    </a:lnTo>
                    <a:lnTo>
                      <a:pt x="902" y="10"/>
                    </a:lnTo>
                    <a:lnTo>
                      <a:pt x="966" y="16"/>
                    </a:lnTo>
                    <a:lnTo>
                      <a:pt x="1016" y="22"/>
                    </a:lnTo>
                    <a:lnTo>
                      <a:pt x="1046" y="28"/>
                    </a:lnTo>
                    <a:lnTo>
                      <a:pt x="1054" y="32"/>
                    </a:lnTo>
                    <a:lnTo>
                      <a:pt x="1056" y="36"/>
                    </a:lnTo>
                    <a:lnTo>
                      <a:pt x="1054" y="38"/>
                    </a:lnTo>
                    <a:lnTo>
                      <a:pt x="1046" y="42"/>
                    </a:lnTo>
                    <a:lnTo>
                      <a:pt x="1016" y="48"/>
                    </a:lnTo>
                    <a:lnTo>
                      <a:pt x="966" y="54"/>
                    </a:lnTo>
                    <a:lnTo>
                      <a:pt x="902" y="60"/>
                    </a:lnTo>
                    <a:lnTo>
                      <a:pt x="824" y="64"/>
                    </a:lnTo>
                    <a:lnTo>
                      <a:pt x="734" y="68"/>
                    </a:lnTo>
                    <a:lnTo>
                      <a:pt x="636" y="70"/>
                    </a:lnTo>
                    <a:lnTo>
                      <a:pt x="528" y="70"/>
                    </a:lnTo>
                    <a:close/>
                    <a:moveTo>
                      <a:pt x="528" y="0"/>
                    </a:moveTo>
                    <a:lnTo>
                      <a:pt x="528" y="0"/>
                    </a:lnTo>
                    <a:lnTo>
                      <a:pt x="420" y="0"/>
                    </a:lnTo>
                    <a:lnTo>
                      <a:pt x="322" y="2"/>
                    </a:lnTo>
                    <a:lnTo>
                      <a:pt x="232" y="6"/>
                    </a:lnTo>
                    <a:lnTo>
                      <a:pt x="154" y="10"/>
                    </a:lnTo>
                    <a:lnTo>
                      <a:pt x="90" y="16"/>
                    </a:lnTo>
                    <a:lnTo>
                      <a:pt x="40" y="22"/>
                    </a:lnTo>
                    <a:lnTo>
                      <a:pt x="10" y="28"/>
                    </a:lnTo>
                    <a:lnTo>
                      <a:pt x="2" y="32"/>
                    </a:lnTo>
                    <a:lnTo>
                      <a:pt x="0" y="36"/>
                    </a:lnTo>
                    <a:lnTo>
                      <a:pt x="2" y="38"/>
                    </a:lnTo>
                    <a:lnTo>
                      <a:pt x="10" y="42"/>
                    </a:lnTo>
                    <a:lnTo>
                      <a:pt x="40" y="48"/>
                    </a:lnTo>
                    <a:lnTo>
                      <a:pt x="90" y="54"/>
                    </a:lnTo>
                    <a:lnTo>
                      <a:pt x="154" y="60"/>
                    </a:lnTo>
                    <a:lnTo>
                      <a:pt x="232" y="64"/>
                    </a:lnTo>
                    <a:lnTo>
                      <a:pt x="322" y="68"/>
                    </a:lnTo>
                    <a:lnTo>
                      <a:pt x="420" y="70"/>
                    </a:lnTo>
                    <a:lnTo>
                      <a:pt x="528" y="70"/>
                    </a:lnTo>
                    <a:lnTo>
                      <a:pt x="636" y="70"/>
                    </a:lnTo>
                    <a:lnTo>
                      <a:pt x="736" y="68"/>
                    </a:lnTo>
                    <a:lnTo>
                      <a:pt x="828" y="64"/>
                    </a:lnTo>
                    <a:lnTo>
                      <a:pt x="906" y="60"/>
                    </a:lnTo>
                    <a:lnTo>
                      <a:pt x="970" y="54"/>
                    </a:lnTo>
                    <a:lnTo>
                      <a:pt x="1020" y="48"/>
                    </a:lnTo>
                    <a:lnTo>
                      <a:pt x="1050" y="42"/>
                    </a:lnTo>
                    <a:lnTo>
                      <a:pt x="1058" y="38"/>
                    </a:lnTo>
                    <a:lnTo>
                      <a:pt x="1062" y="36"/>
                    </a:lnTo>
                    <a:lnTo>
                      <a:pt x="1058" y="32"/>
                    </a:lnTo>
                    <a:lnTo>
                      <a:pt x="1050" y="28"/>
                    </a:lnTo>
                    <a:lnTo>
                      <a:pt x="1020" y="22"/>
                    </a:lnTo>
                    <a:lnTo>
                      <a:pt x="970" y="16"/>
                    </a:lnTo>
                    <a:lnTo>
                      <a:pt x="906" y="10"/>
                    </a:lnTo>
                    <a:lnTo>
                      <a:pt x="828" y="6"/>
                    </a:lnTo>
                    <a:lnTo>
                      <a:pt x="736" y="2"/>
                    </a:lnTo>
                    <a:lnTo>
                      <a:pt x="636" y="0"/>
                    </a:lnTo>
                    <a:lnTo>
                      <a:pt x="528" y="0"/>
                    </a:lnTo>
                    <a:close/>
                  </a:path>
                </a:pathLst>
              </a:custGeom>
              <a:solidFill>
                <a:srgbClr val="A59E9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3" name="Freeform 548"/>
              <p:cNvSpPr>
                <a:spLocks noChangeArrowheads="1"/>
              </p:cNvSpPr>
              <p:nvPr/>
            </p:nvSpPr>
            <p:spPr bwMode="auto">
              <a:xfrm>
                <a:off x="246" y="16"/>
                <a:ext cx="1052" cy="70"/>
              </a:xfrm>
              <a:custGeom>
                <a:avLst/>
                <a:gdLst>
                  <a:gd name="T0" fmla="*/ 524 w 1052"/>
                  <a:gd name="T1" fmla="*/ 70 h 70"/>
                  <a:gd name="T2" fmla="*/ 524 w 1052"/>
                  <a:gd name="T3" fmla="*/ 70 h 70"/>
                  <a:gd name="T4" fmla="*/ 418 w 1052"/>
                  <a:gd name="T5" fmla="*/ 70 h 70"/>
                  <a:gd name="T6" fmla="*/ 320 w 1052"/>
                  <a:gd name="T7" fmla="*/ 68 h 70"/>
                  <a:gd name="T8" fmla="*/ 230 w 1052"/>
                  <a:gd name="T9" fmla="*/ 64 h 70"/>
                  <a:gd name="T10" fmla="*/ 154 w 1052"/>
                  <a:gd name="T11" fmla="*/ 60 h 70"/>
                  <a:gd name="T12" fmla="*/ 90 w 1052"/>
                  <a:gd name="T13" fmla="*/ 54 h 70"/>
                  <a:gd name="T14" fmla="*/ 42 w 1052"/>
                  <a:gd name="T15" fmla="*/ 48 h 70"/>
                  <a:gd name="T16" fmla="*/ 12 w 1052"/>
                  <a:gd name="T17" fmla="*/ 42 h 70"/>
                  <a:gd name="T18" fmla="*/ 4 w 1052"/>
                  <a:gd name="T19" fmla="*/ 38 h 70"/>
                  <a:gd name="T20" fmla="*/ 0 w 1052"/>
                  <a:gd name="T21" fmla="*/ 36 h 70"/>
                  <a:gd name="T22" fmla="*/ 0 w 1052"/>
                  <a:gd name="T23" fmla="*/ 36 h 70"/>
                  <a:gd name="T24" fmla="*/ 4 w 1052"/>
                  <a:gd name="T25" fmla="*/ 32 h 70"/>
                  <a:gd name="T26" fmla="*/ 12 w 1052"/>
                  <a:gd name="T27" fmla="*/ 28 h 70"/>
                  <a:gd name="T28" fmla="*/ 42 w 1052"/>
                  <a:gd name="T29" fmla="*/ 22 h 70"/>
                  <a:gd name="T30" fmla="*/ 90 w 1052"/>
                  <a:gd name="T31" fmla="*/ 16 h 70"/>
                  <a:gd name="T32" fmla="*/ 154 w 1052"/>
                  <a:gd name="T33" fmla="*/ 10 h 70"/>
                  <a:gd name="T34" fmla="*/ 230 w 1052"/>
                  <a:gd name="T35" fmla="*/ 6 h 70"/>
                  <a:gd name="T36" fmla="*/ 320 w 1052"/>
                  <a:gd name="T37" fmla="*/ 4 h 70"/>
                  <a:gd name="T38" fmla="*/ 418 w 1052"/>
                  <a:gd name="T39" fmla="*/ 2 h 70"/>
                  <a:gd name="T40" fmla="*/ 524 w 1052"/>
                  <a:gd name="T41" fmla="*/ 0 h 70"/>
                  <a:gd name="T42" fmla="*/ 524 w 1052"/>
                  <a:gd name="T43" fmla="*/ 0 h 70"/>
                  <a:gd name="T44" fmla="*/ 632 w 1052"/>
                  <a:gd name="T45" fmla="*/ 2 h 70"/>
                  <a:gd name="T46" fmla="*/ 730 w 1052"/>
                  <a:gd name="T47" fmla="*/ 4 h 70"/>
                  <a:gd name="T48" fmla="*/ 820 w 1052"/>
                  <a:gd name="T49" fmla="*/ 6 h 70"/>
                  <a:gd name="T50" fmla="*/ 898 w 1052"/>
                  <a:gd name="T51" fmla="*/ 10 h 70"/>
                  <a:gd name="T52" fmla="*/ 962 w 1052"/>
                  <a:gd name="T53" fmla="*/ 16 h 70"/>
                  <a:gd name="T54" fmla="*/ 1012 w 1052"/>
                  <a:gd name="T55" fmla="*/ 22 h 70"/>
                  <a:gd name="T56" fmla="*/ 1042 w 1052"/>
                  <a:gd name="T57" fmla="*/ 28 h 70"/>
                  <a:gd name="T58" fmla="*/ 1050 w 1052"/>
                  <a:gd name="T59" fmla="*/ 32 h 70"/>
                  <a:gd name="T60" fmla="*/ 1052 w 1052"/>
                  <a:gd name="T61" fmla="*/ 36 h 70"/>
                  <a:gd name="T62" fmla="*/ 1052 w 1052"/>
                  <a:gd name="T63" fmla="*/ 36 h 70"/>
                  <a:gd name="T64" fmla="*/ 1050 w 1052"/>
                  <a:gd name="T65" fmla="*/ 38 h 70"/>
                  <a:gd name="T66" fmla="*/ 1042 w 1052"/>
                  <a:gd name="T67" fmla="*/ 42 h 70"/>
                  <a:gd name="T68" fmla="*/ 1012 w 1052"/>
                  <a:gd name="T69" fmla="*/ 48 h 70"/>
                  <a:gd name="T70" fmla="*/ 962 w 1052"/>
                  <a:gd name="T71" fmla="*/ 54 h 70"/>
                  <a:gd name="T72" fmla="*/ 898 w 1052"/>
                  <a:gd name="T73" fmla="*/ 60 h 70"/>
                  <a:gd name="T74" fmla="*/ 820 w 1052"/>
                  <a:gd name="T75" fmla="*/ 64 h 70"/>
                  <a:gd name="T76" fmla="*/ 730 w 1052"/>
                  <a:gd name="T77" fmla="*/ 68 h 70"/>
                  <a:gd name="T78" fmla="*/ 632 w 1052"/>
                  <a:gd name="T79" fmla="*/ 70 h 70"/>
                  <a:gd name="T80" fmla="*/ 524 w 1052"/>
                  <a:gd name="T8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2" h="70">
                    <a:moveTo>
                      <a:pt x="524" y="70"/>
                    </a:moveTo>
                    <a:lnTo>
                      <a:pt x="524" y="70"/>
                    </a:lnTo>
                    <a:lnTo>
                      <a:pt x="418" y="70"/>
                    </a:lnTo>
                    <a:lnTo>
                      <a:pt x="320" y="68"/>
                    </a:lnTo>
                    <a:lnTo>
                      <a:pt x="230" y="64"/>
                    </a:lnTo>
                    <a:lnTo>
                      <a:pt x="154" y="60"/>
                    </a:lnTo>
                    <a:lnTo>
                      <a:pt x="90" y="54"/>
                    </a:lnTo>
                    <a:lnTo>
                      <a:pt x="42" y="48"/>
                    </a:lnTo>
                    <a:lnTo>
                      <a:pt x="12" y="42"/>
                    </a:lnTo>
                    <a:lnTo>
                      <a:pt x="4" y="38"/>
                    </a:lnTo>
                    <a:lnTo>
                      <a:pt x="0" y="36"/>
                    </a:lnTo>
                    <a:lnTo>
                      <a:pt x="4" y="32"/>
                    </a:lnTo>
                    <a:lnTo>
                      <a:pt x="12" y="28"/>
                    </a:lnTo>
                    <a:lnTo>
                      <a:pt x="42" y="22"/>
                    </a:lnTo>
                    <a:lnTo>
                      <a:pt x="90" y="16"/>
                    </a:lnTo>
                    <a:lnTo>
                      <a:pt x="154" y="10"/>
                    </a:lnTo>
                    <a:lnTo>
                      <a:pt x="230" y="6"/>
                    </a:lnTo>
                    <a:lnTo>
                      <a:pt x="320" y="4"/>
                    </a:lnTo>
                    <a:lnTo>
                      <a:pt x="418" y="2"/>
                    </a:lnTo>
                    <a:lnTo>
                      <a:pt x="524" y="0"/>
                    </a:lnTo>
                    <a:lnTo>
                      <a:pt x="632" y="2"/>
                    </a:lnTo>
                    <a:lnTo>
                      <a:pt x="730" y="4"/>
                    </a:lnTo>
                    <a:lnTo>
                      <a:pt x="820" y="6"/>
                    </a:lnTo>
                    <a:lnTo>
                      <a:pt x="898" y="10"/>
                    </a:lnTo>
                    <a:lnTo>
                      <a:pt x="962" y="16"/>
                    </a:lnTo>
                    <a:lnTo>
                      <a:pt x="1012" y="22"/>
                    </a:lnTo>
                    <a:lnTo>
                      <a:pt x="1042" y="28"/>
                    </a:lnTo>
                    <a:lnTo>
                      <a:pt x="1050" y="32"/>
                    </a:lnTo>
                    <a:lnTo>
                      <a:pt x="1052" y="36"/>
                    </a:lnTo>
                    <a:lnTo>
                      <a:pt x="1050" y="38"/>
                    </a:lnTo>
                    <a:lnTo>
                      <a:pt x="1042" y="42"/>
                    </a:lnTo>
                    <a:lnTo>
                      <a:pt x="1012" y="48"/>
                    </a:lnTo>
                    <a:lnTo>
                      <a:pt x="962" y="54"/>
                    </a:lnTo>
                    <a:lnTo>
                      <a:pt x="898" y="60"/>
                    </a:lnTo>
                    <a:lnTo>
                      <a:pt x="820" y="64"/>
                    </a:lnTo>
                    <a:lnTo>
                      <a:pt x="730" y="68"/>
                    </a:lnTo>
                    <a:lnTo>
                      <a:pt x="632" y="70"/>
                    </a:lnTo>
                    <a:lnTo>
                      <a:pt x="524"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4" name="Freeform 549"/>
              <p:cNvSpPr>
                <a:spLocks noChangeArrowheads="1"/>
              </p:cNvSpPr>
              <p:nvPr/>
            </p:nvSpPr>
            <p:spPr bwMode="auto">
              <a:xfrm>
                <a:off x="242" y="16"/>
                <a:ext cx="1062" cy="70"/>
              </a:xfrm>
              <a:custGeom>
                <a:avLst/>
                <a:gdLst>
                  <a:gd name="T0" fmla="*/ 528 w 1062"/>
                  <a:gd name="T1" fmla="*/ 0 h 70"/>
                  <a:gd name="T2" fmla="*/ 528 w 1062"/>
                  <a:gd name="T3" fmla="*/ 0 h 70"/>
                  <a:gd name="T4" fmla="*/ 420 w 1062"/>
                  <a:gd name="T5" fmla="*/ 0 h 70"/>
                  <a:gd name="T6" fmla="*/ 322 w 1062"/>
                  <a:gd name="T7" fmla="*/ 2 h 70"/>
                  <a:gd name="T8" fmla="*/ 232 w 1062"/>
                  <a:gd name="T9" fmla="*/ 6 h 70"/>
                  <a:gd name="T10" fmla="*/ 154 w 1062"/>
                  <a:gd name="T11" fmla="*/ 10 h 70"/>
                  <a:gd name="T12" fmla="*/ 90 w 1062"/>
                  <a:gd name="T13" fmla="*/ 16 h 70"/>
                  <a:gd name="T14" fmla="*/ 40 w 1062"/>
                  <a:gd name="T15" fmla="*/ 22 h 70"/>
                  <a:gd name="T16" fmla="*/ 10 w 1062"/>
                  <a:gd name="T17" fmla="*/ 28 h 70"/>
                  <a:gd name="T18" fmla="*/ 2 w 1062"/>
                  <a:gd name="T19" fmla="*/ 32 h 70"/>
                  <a:gd name="T20" fmla="*/ 0 w 1062"/>
                  <a:gd name="T21" fmla="*/ 36 h 70"/>
                  <a:gd name="T22" fmla="*/ 0 w 1062"/>
                  <a:gd name="T23" fmla="*/ 36 h 70"/>
                  <a:gd name="T24" fmla="*/ 2 w 1062"/>
                  <a:gd name="T25" fmla="*/ 38 h 70"/>
                  <a:gd name="T26" fmla="*/ 10 w 1062"/>
                  <a:gd name="T27" fmla="*/ 42 h 70"/>
                  <a:gd name="T28" fmla="*/ 40 w 1062"/>
                  <a:gd name="T29" fmla="*/ 48 h 70"/>
                  <a:gd name="T30" fmla="*/ 90 w 1062"/>
                  <a:gd name="T31" fmla="*/ 54 h 70"/>
                  <a:gd name="T32" fmla="*/ 154 w 1062"/>
                  <a:gd name="T33" fmla="*/ 60 h 70"/>
                  <a:gd name="T34" fmla="*/ 232 w 1062"/>
                  <a:gd name="T35" fmla="*/ 64 h 70"/>
                  <a:gd name="T36" fmla="*/ 322 w 1062"/>
                  <a:gd name="T37" fmla="*/ 68 h 70"/>
                  <a:gd name="T38" fmla="*/ 420 w 1062"/>
                  <a:gd name="T39" fmla="*/ 70 h 70"/>
                  <a:gd name="T40" fmla="*/ 528 w 1062"/>
                  <a:gd name="T41" fmla="*/ 70 h 70"/>
                  <a:gd name="T42" fmla="*/ 528 w 1062"/>
                  <a:gd name="T43" fmla="*/ 70 h 70"/>
                  <a:gd name="T44" fmla="*/ 636 w 1062"/>
                  <a:gd name="T45" fmla="*/ 70 h 70"/>
                  <a:gd name="T46" fmla="*/ 736 w 1062"/>
                  <a:gd name="T47" fmla="*/ 68 h 70"/>
                  <a:gd name="T48" fmla="*/ 828 w 1062"/>
                  <a:gd name="T49" fmla="*/ 64 h 70"/>
                  <a:gd name="T50" fmla="*/ 906 w 1062"/>
                  <a:gd name="T51" fmla="*/ 60 h 70"/>
                  <a:gd name="T52" fmla="*/ 970 w 1062"/>
                  <a:gd name="T53" fmla="*/ 54 h 70"/>
                  <a:gd name="T54" fmla="*/ 1020 w 1062"/>
                  <a:gd name="T55" fmla="*/ 48 h 70"/>
                  <a:gd name="T56" fmla="*/ 1050 w 1062"/>
                  <a:gd name="T57" fmla="*/ 42 h 70"/>
                  <a:gd name="T58" fmla="*/ 1058 w 1062"/>
                  <a:gd name="T59" fmla="*/ 38 h 70"/>
                  <a:gd name="T60" fmla="*/ 1062 w 1062"/>
                  <a:gd name="T61" fmla="*/ 36 h 70"/>
                  <a:gd name="T62" fmla="*/ 1062 w 1062"/>
                  <a:gd name="T63" fmla="*/ 36 h 70"/>
                  <a:gd name="T64" fmla="*/ 1058 w 1062"/>
                  <a:gd name="T65" fmla="*/ 32 h 70"/>
                  <a:gd name="T66" fmla="*/ 1050 w 1062"/>
                  <a:gd name="T67" fmla="*/ 28 h 70"/>
                  <a:gd name="T68" fmla="*/ 1020 w 1062"/>
                  <a:gd name="T69" fmla="*/ 22 h 70"/>
                  <a:gd name="T70" fmla="*/ 970 w 1062"/>
                  <a:gd name="T71" fmla="*/ 16 h 70"/>
                  <a:gd name="T72" fmla="*/ 906 w 1062"/>
                  <a:gd name="T73" fmla="*/ 10 h 70"/>
                  <a:gd name="T74" fmla="*/ 828 w 1062"/>
                  <a:gd name="T75" fmla="*/ 6 h 70"/>
                  <a:gd name="T76" fmla="*/ 736 w 1062"/>
                  <a:gd name="T77" fmla="*/ 2 h 70"/>
                  <a:gd name="T78" fmla="*/ 636 w 1062"/>
                  <a:gd name="T79" fmla="*/ 0 h 70"/>
                  <a:gd name="T80" fmla="*/ 528 w 106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2" h="70">
                    <a:moveTo>
                      <a:pt x="528" y="0"/>
                    </a:moveTo>
                    <a:lnTo>
                      <a:pt x="528" y="0"/>
                    </a:lnTo>
                    <a:lnTo>
                      <a:pt x="420" y="0"/>
                    </a:lnTo>
                    <a:lnTo>
                      <a:pt x="322" y="2"/>
                    </a:lnTo>
                    <a:lnTo>
                      <a:pt x="232" y="6"/>
                    </a:lnTo>
                    <a:lnTo>
                      <a:pt x="154" y="10"/>
                    </a:lnTo>
                    <a:lnTo>
                      <a:pt x="90" y="16"/>
                    </a:lnTo>
                    <a:lnTo>
                      <a:pt x="40" y="22"/>
                    </a:lnTo>
                    <a:lnTo>
                      <a:pt x="10" y="28"/>
                    </a:lnTo>
                    <a:lnTo>
                      <a:pt x="2" y="32"/>
                    </a:lnTo>
                    <a:lnTo>
                      <a:pt x="0" y="36"/>
                    </a:lnTo>
                    <a:lnTo>
                      <a:pt x="2" y="38"/>
                    </a:lnTo>
                    <a:lnTo>
                      <a:pt x="10" y="42"/>
                    </a:lnTo>
                    <a:lnTo>
                      <a:pt x="40" y="48"/>
                    </a:lnTo>
                    <a:lnTo>
                      <a:pt x="90" y="54"/>
                    </a:lnTo>
                    <a:lnTo>
                      <a:pt x="154" y="60"/>
                    </a:lnTo>
                    <a:lnTo>
                      <a:pt x="232" y="64"/>
                    </a:lnTo>
                    <a:lnTo>
                      <a:pt x="322" y="68"/>
                    </a:lnTo>
                    <a:lnTo>
                      <a:pt x="420" y="70"/>
                    </a:lnTo>
                    <a:lnTo>
                      <a:pt x="528" y="70"/>
                    </a:lnTo>
                    <a:lnTo>
                      <a:pt x="636" y="70"/>
                    </a:lnTo>
                    <a:lnTo>
                      <a:pt x="736" y="68"/>
                    </a:lnTo>
                    <a:lnTo>
                      <a:pt x="828" y="64"/>
                    </a:lnTo>
                    <a:lnTo>
                      <a:pt x="906" y="60"/>
                    </a:lnTo>
                    <a:lnTo>
                      <a:pt x="970" y="54"/>
                    </a:lnTo>
                    <a:lnTo>
                      <a:pt x="1020" y="48"/>
                    </a:lnTo>
                    <a:lnTo>
                      <a:pt x="1050" y="42"/>
                    </a:lnTo>
                    <a:lnTo>
                      <a:pt x="1058" y="38"/>
                    </a:lnTo>
                    <a:lnTo>
                      <a:pt x="1062" y="36"/>
                    </a:lnTo>
                    <a:lnTo>
                      <a:pt x="1058" y="32"/>
                    </a:lnTo>
                    <a:lnTo>
                      <a:pt x="1050" y="28"/>
                    </a:lnTo>
                    <a:lnTo>
                      <a:pt x="1020" y="22"/>
                    </a:lnTo>
                    <a:lnTo>
                      <a:pt x="970" y="16"/>
                    </a:lnTo>
                    <a:lnTo>
                      <a:pt x="906" y="10"/>
                    </a:lnTo>
                    <a:lnTo>
                      <a:pt x="828" y="6"/>
                    </a:lnTo>
                    <a:lnTo>
                      <a:pt x="736" y="2"/>
                    </a:lnTo>
                    <a:lnTo>
                      <a:pt x="636" y="0"/>
                    </a:lnTo>
                    <a:lnTo>
                      <a:pt x="5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5" name="Freeform 550"/>
              <p:cNvSpPr>
                <a:spLocks noEditPoints="1" noChangeArrowheads="1"/>
              </p:cNvSpPr>
              <p:nvPr/>
            </p:nvSpPr>
            <p:spPr bwMode="auto">
              <a:xfrm>
                <a:off x="246" y="16"/>
                <a:ext cx="1052" cy="70"/>
              </a:xfrm>
              <a:custGeom>
                <a:avLst/>
                <a:gdLst>
                  <a:gd name="T0" fmla="*/ 524 w 1052"/>
                  <a:gd name="T1" fmla="*/ 70 h 70"/>
                  <a:gd name="T2" fmla="*/ 322 w 1052"/>
                  <a:gd name="T3" fmla="*/ 68 h 70"/>
                  <a:gd name="T4" fmla="*/ 156 w 1052"/>
                  <a:gd name="T5" fmla="*/ 60 h 70"/>
                  <a:gd name="T6" fmla="*/ 46 w 1052"/>
                  <a:gd name="T7" fmla="*/ 48 h 70"/>
                  <a:gd name="T8" fmla="*/ 8 w 1052"/>
                  <a:gd name="T9" fmla="*/ 38 h 70"/>
                  <a:gd name="T10" fmla="*/ 6 w 1052"/>
                  <a:gd name="T11" fmla="*/ 36 h 70"/>
                  <a:gd name="T12" fmla="*/ 16 w 1052"/>
                  <a:gd name="T13" fmla="*/ 28 h 70"/>
                  <a:gd name="T14" fmla="*/ 94 w 1052"/>
                  <a:gd name="T15" fmla="*/ 16 h 70"/>
                  <a:gd name="T16" fmla="*/ 234 w 1052"/>
                  <a:gd name="T17" fmla="*/ 6 h 70"/>
                  <a:gd name="T18" fmla="*/ 418 w 1052"/>
                  <a:gd name="T19" fmla="*/ 2 h 70"/>
                  <a:gd name="T20" fmla="*/ 524 w 1052"/>
                  <a:gd name="T21" fmla="*/ 0 h 70"/>
                  <a:gd name="T22" fmla="*/ 728 w 1052"/>
                  <a:gd name="T23" fmla="*/ 4 h 70"/>
                  <a:gd name="T24" fmla="*/ 894 w 1052"/>
                  <a:gd name="T25" fmla="*/ 10 h 70"/>
                  <a:gd name="T26" fmla="*/ 1006 w 1052"/>
                  <a:gd name="T27" fmla="*/ 22 h 70"/>
                  <a:gd name="T28" fmla="*/ 1044 w 1052"/>
                  <a:gd name="T29" fmla="*/ 32 h 70"/>
                  <a:gd name="T30" fmla="*/ 1048 w 1052"/>
                  <a:gd name="T31" fmla="*/ 36 h 70"/>
                  <a:gd name="T32" fmla="*/ 1036 w 1052"/>
                  <a:gd name="T33" fmla="*/ 42 h 70"/>
                  <a:gd name="T34" fmla="*/ 958 w 1052"/>
                  <a:gd name="T35" fmla="*/ 54 h 70"/>
                  <a:gd name="T36" fmla="*/ 818 w 1052"/>
                  <a:gd name="T37" fmla="*/ 64 h 70"/>
                  <a:gd name="T38" fmla="*/ 630 w 1052"/>
                  <a:gd name="T39" fmla="*/ 70 h 70"/>
                  <a:gd name="T40" fmla="*/ 524 w 1052"/>
                  <a:gd name="T41" fmla="*/ 0 h 70"/>
                  <a:gd name="T42" fmla="*/ 418 w 1052"/>
                  <a:gd name="T43" fmla="*/ 2 h 70"/>
                  <a:gd name="T44" fmla="*/ 230 w 1052"/>
                  <a:gd name="T45" fmla="*/ 6 h 70"/>
                  <a:gd name="T46" fmla="*/ 90 w 1052"/>
                  <a:gd name="T47" fmla="*/ 16 h 70"/>
                  <a:gd name="T48" fmla="*/ 12 w 1052"/>
                  <a:gd name="T49" fmla="*/ 28 h 70"/>
                  <a:gd name="T50" fmla="*/ 0 w 1052"/>
                  <a:gd name="T51" fmla="*/ 36 h 70"/>
                  <a:gd name="T52" fmla="*/ 4 w 1052"/>
                  <a:gd name="T53" fmla="*/ 38 h 70"/>
                  <a:gd name="T54" fmla="*/ 42 w 1052"/>
                  <a:gd name="T55" fmla="*/ 48 h 70"/>
                  <a:gd name="T56" fmla="*/ 154 w 1052"/>
                  <a:gd name="T57" fmla="*/ 60 h 70"/>
                  <a:gd name="T58" fmla="*/ 320 w 1052"/>
                  <a:gd name="T59" fmla="*/ 68 h 70"/>
                  <a:gd name="T60" fmla="*/ 524 w 1052"/>
                  <a:gd name="T61" fmla="*/ 70 h 70"/>
                  <a:gd name="T62" fmla="*/ 632 w 1052"/>
                  <a:gd name="T63" fmla="*/ 70 h 70"/>
                  <a:gd name="T64" fmla="*/ 820 w 1052"/>
                  <a:gd name="T65" fmla="*/ 64 h 70"/>
                  <a:gd name="T66" fmla="*/ 962 w 1052"/>
                  <a:gd name="T67" fmla="*/ 54 h 70"/>
                  <a:gd name="T68" fmla="*/ 1042 w 1052"/>
                  <a:gd name="T69" fmla="*/ 42 h 70"/>
                  <a:gd name="T70" fmla="*/ 1052 w 1052"/>
                  <a:gd name="T71" fmla="*/ 36 h 70"/>
                  <a:gd name="T72" fmla="*/ 1050 w 1052"/>
                  <a:gd name="T73" fmla="*/ 32 h 70"/>
                  <a:gd name="T74" fmla="*/ 1012 w 1052"/>
                  <a:gd name="T75" fmla="*/ 22 h 70"/>
                  <a:gd name="T76" fmla="*/ 898 w 1052"/>
                  <a:gd name="T77" fmla="*/ 10 h 70"/>
                  <a:gd name="T78" fmla="*/ 730 w 1052"/>
                  <a:gd name="T79" fmla="*/ 4 h 70"/>
                  <a:gd name="T80" fmla="*/ 524 w 105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2" h="70">
                    <a:moveTo>
                      <a:pt x="524" y="70"/>
                    </a:moveTo>
                    <a:lnTo>
                      <a:pt x="524" y="70"/>
                    </a:lnTo>
                    <a:lnTo>
                      <a:pt x="418" y="70"/>
                    </a:lnTo>
                    <a:lnTo>
                      <a:pt x="322" y="68"/>
                    </a:lnTo>
                    <a:lnTo>
                      <a:pt x="234" y="64"/>
                    </a:lnTo>
                    <a:lnTo>
                      <a:pt x="156" y="60"/>
                    </a:lnTo>
                    <a:lnTo>
                      <a:pt x="94" y="54"/>
                    </a:lnTo>
                    <a:lnTo>
                      <a:pt x="46" y="48"/>
                    </a:lnTo>
                    <a:lnTo>
                      <a:pt x="16" y="42"/>
                    </a:lnTo>
                    <a:lnTo>
                      <a:pt x="8" y="38"/>
                    </a:lnTo>
                    <a:lnTo>
                      <a:pt x="6" y="36"/>
                    </a:lnTo>
                    <a:lnTo>
                      <a:pt x="8" y="32"/>
                    </a:lnTo>
                    <a:lnTo>
                      <a:pt x="16" y="28"/>
                    </a:lnTo>
                    <a:lnTo>
                      <a:pt x="46" y="22"/>
                    </a:lnTo>
                    <a:lnTo>
                      <a:pt x="94" y="16"/>
                    </a:lnTo>
                    <a:lnTo>
                      <a:pt x="156" y="10"/>
                    </a:lnTo>
                    <a:lnTo>
                      <a:pt x="234" y="6"/>
                    </a:lnTo>
                    <a:lnTo>
                      <a:pt x="322" y="4"/>
                    </a:lnTo>
                    <a:lnTo>
                      <a:pt x="418" y="2"/>
                    </a:lnTo>
                    <a:lnTo>
                      <a:pt x="524" y="0"/>
                    </a:lnTo>
                    <a:lnTo>
                      <a:pt x="630" y="2"/>
                    </a:lnTo>
                    <a:lnTo>
                      <a:pt x="728" y="4"/>
                    </a:lnTo>
                    <a:lnTo>
                      <a:pt x="818" y="6"/>
                    </a:lnTo>
                    <a:lnTo>
                      <a:pt x="894" y="10"/>
                    </a:lnTo>
                    <a:lnTo>
                      <a:pt x="958" y="16"/>
                    </a:lnTo>
                    <a:lnTo>
                      <a:pt x="1006" y="22"/>
                    </a:lnTo>
                    <a:lnTo>
                      <a:pt x="1036" y="28"/>
                    </a:lnTo>
                    <a:lnTo>
                      <a:pt x="1044" y="32"/>
                    </a:lnTo>
                    <a:lnTo>
                      <a:pt x="1048" y="36"/>
                    </a:lnTo>
                    <a:lnTo>
                      <a:pt x="1044" y="38"/>
                    </a:lnTo>
                    <a:lnTo>
                      <a:pt x="1036" y="42"/>
                    </a:lnTo>
                    <a:lnTo>
                      <a:pt x="1006" y="48"/>
                    </a:lnTo>
                    <a:lnTo>
                      <a:pt x="958" y="54"/>
                    </a:lnTo>
                    <a:lnTo>
                      <a:pt x="894" y="60"/>
                    </a:lnTo>
                    <a:lnTo>
                      <a:pt x="818" y="64"/>
                    </a:lnTo>
                    <a:lnTo>
                      <a:pt x="728" y="68"/>
                    </a:lnTo>
                    <a:lnTo>
                      <a:pt x="630" y="70"/>
                    </a:lnTo>
                    <a:lnTo>
                      <a:pt x="524" y="70"/>
                    </a:lnTo>
                    <a:close/>
                    <a:moveTo>
                      <a:pt x="524" y="0"/>
                    </a:moveTo>
                    <a:lnTo>
                      <a:pt x="524" y="0"/>
                    </a:lnTo>
                    <a:lnTo>
                      <a:pt x="418" y="2"/>
                    </a:lnTo>
                    <a:lnTo>
                      <a:pt x="320" y="4"/>
                    </a:lnTo>
                    <a:lnTo>
                      <a:pt x="230" y="6"/>
                    </a:lnTo>
                    <a:lnTo>
                      <a:pt x="154" y="10"/>
                    </a:lnTo>
                    <a:lnTo>
                      <a:pt x="90" y="16"/>
                    </a:lnTo>
                    <a:lnTo>
                      <a:pt x="42" y="22"/>
                    </a:lnTo>
                    <a:lnTo>
                      <a:pt x="12" y="28"/>
                    </a:lnTo>
                    <a:lnTo>
                      <a:pt x="4" y="32"/>
                    </a:lnTo>
                    <a:lnTo>
                      <a:pt x="0" y="36"/>
                    </a:lnTo>
                    <a:lnTo>
                      <a:pt x="4" y="38"/>
                    </a:lnTo>
                    <a:lnTo>
                      <a:pt x="12" y="42"/>
                    </a:lnTo>
                    <a:lnTo>
                      <a:pt x="42" y="48"/>
                    </a:lnTo>
                    <a:lnTo>
                      <a:pt x="90" y="54"/>
                    </a:lnTo>
                    <a:lnTo>
                      <a:pt x="154" y="60"/>
                    </a:lnTo>
                    <a:lnTo>
                      <a:pt x="230" y="64"/>
                    </a:lnTo>
                    <a:lnTo>
                      <a:pt x="320" y="68"/>
                    </a:lnTo>
                    <a:lnTo>
                      <a:pt x="418" y="70"/>
                    </a:lnTo>
                    <a:lnTo>
                      <a:pt x="524" y="70"/>
                    </a:lnTo>
                    <a:lnTo>
                      <a:pt x="632" y="70"/>
                    </a:lnTo>
                    <a:lnTo>
                      <a:pt x="730" y="68"/>
                    </a:lnTo>
                    <a:lnTo>
                      <a:pt x="820" y="64"/>
                    </a:lnTo>
                    <a:lnTo>
                      <a:pt x="898" y="60"/>
                    </a:lnTo>
                    <a:lnTo>
                      <a:pt x="962" y="54"/>
                    </a:lnTo>
                    <a:lnTo>
                      <a:pt x="1012" y="48"/>
                    </a:lnTo>
                    <a:lnTo>
                      <a:pt x="1042" y="42"/>
                    </a:lnTo>
                    <a:lnTo>
                      <a:pt x="1050" y="38"/>
                    </a:lnTo>
                    <a:lnTo>
                      <a:pt x="1052" y="36"/>
                    </a:lnTo>
                    <a:lnTo>
                      <a:pt x="1050" y="32"/>
                    </a:lnTo>
                    <a:lnTo>
                      <a:pt x="1042" y="28"/>
                    </a:lnTo>
                    <a:lnTo>
                      <a:pt x="1012" y="22"/>
                    </a:lnTo>
                    <a:lnTo>
                      <a:pt x="962" y="16"/>
                    </a:lnTo>
                    <a:lnTo>
                      <a:pt x="898" y="10"/>
                    </a:lnTo>
                    <a:lnTo>
                      <a:pt x="820" y="6"/>
                    </a:lnTo>
                    <a:lnTo>
                      <a:pt x="730" y="4"/>
                    </a:lnTo>
                    <a:lnTo>
                      <a:pt x="632" y="2"/>
                    </a:lnTo>
                    <a:lnTo>
                      <a:pt x="524" y="0"/>
                    </a:lnTo>
                    <a:close/>
                  </a:path>
                </a:pathLst>
              </a:custGeom>
              <a:solidFill>
                <a:srgbClr val="A59E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6" name="Freeform 551"/>
              <p:cNvSpPr>
                <a:spLocks noChangeArrowheads="1"/>
              </p:cNvSpPr>
              <p:nvPr/>
            </p:nvSpPr>
            <p:spPr bwMode="auto">
              <a:xfrm>
                <a:off x="252" y="16"/>
                <a:ext cx="1042" cy="70"/>
              </a:xfrm>
              <a:custGeom>
                <a:avLst/>
                <a:gdLst>
                  <a:gd name="T0" fmla="*/ 518 w 1042"/>
                  <a:gd name="T1" fmla="*/ 70 h 70"/>
                  <a:gd name="T2" fmla="*/ 518 w 1042"/>
                  <a:gd name="T3" fmla="*/ 70 h 70"/>
                  <a:gd name="T4" fmla="*/ 412 w 1042"/>
                  <a:gd name="T5" fmla="*/ 70 h 70"/>
                  <a:gd name="T6" fmla="*/ 316 w 1042"/>
                  <a:gd name="T7" fmla="*/ 68 h 70"/>
                  <a:gd name="T8" fmla="*/ 228 w 1042"/>
                  <a:gd name="T9" fmla="*/ 64 h 70"/>
                  <a:gd name="T10" fmla="*/ 150 w 1042"/>
                  <a:gd name="T11" fmla="*/ 60 h 70"/>
                  <a:gd name="T12" fmla="*/ 88 w 1042"/>
                  <a:gd name="T13" fmla="*/ 54 h 70"/>
                  <a:gd name="T14" fmla="*/ 40 w 1042"/>
                  <a:gd name="T15" fmla="*/ 48 h 70"/>
                  <a:gd name="T16" fmla="*/ 10 w 1042"/>
                  <a:gd name="T17" fmla="*/ 42 h 70"/>
                  <a:gd name="T18" fmla="*/ 2 w 1042"/>
                  <a:gd name="T19" fmla="*/ 38 h 70"/>
                  <a:gd name="T20" fmla="*/ 0 w 1042"/>
                  <a:gd name="T21" fmla="*/ 36 h 70"/>
                  <a:gd name="T22" fmla="*/ 0 w 1042"/>
                  <a:gd name="T23" fmla="*/ 36 h 70"/>
                  <a:gd name="T24" fmla="*/ 2 w 1042"/>
                  <a:gd name="T25" fmla="*/ 32 h 70"/>
                  <a:gd name="T26" fmla="*/ 10 w 1042"/>
                  <a:gd name="T27" fmla="*/ 28 h 70"/>
                  <a:gd name="T28" fmla="*/ 40 w 1042"/>
                  <a:gd name="T29" fmla="*/ 22 h 70"/>
                  <a:gd name="T30" fmla="*/ 88 w 1042"/>
                  <a:gd name="T31" fmla="*/ 16 h 70"/>
                  <a:gd name="T32" fmla="*/ 150 w 1042"/>
                  <a:gd name="T33" fmla="*/ 10 h 70"/>
                  <a:gd name="T34" fmla="*/ 228 w 1042"/>
                  <a:gd name="T35" fmla="*/ 6 h 70"/>
                  <a:gd name="T36" fmla="*/ 316 w 1042"/>
                  <a:gd name="T37" fmla="*/ 4 h 70"/>
                  <a:gd name="T38" fmla="*/ 412 w 1042"/>
                  <a:gd name="T39" fmla="*/ 2 h 70"/>
                  <a:gd name="T40" fmla="*/ 518 w 1042"/>
                  <a:gd name="T41" fmla="*/ 0 h 70"/>
                  <a:gd name="T42" fmla="*/ 518 w 1042"/>
                  <a:gd name="T43" fmla="*/ 0 h 70"/>
                  <a:gd name="T44" fmla="*/ 624 w 1042"/>
                  <a:gd name="T45" fmla="*/ 2 h 70"/>
                  <a:gd name="T46" fmla="*/ 722 w 1042"/>
                  <a:gd name="T47" fmla="*/ 4 h 70"/>
                  <a:gd name="T48" fmla="*/ 812 w 1042"/>
                  <a:gd name="T49" fmla="*/ 6 h 70"/>
                  <a:gd name="T50" fmla="*/ 888 w 1042"/>
                  <a:gd name="T51" fmla="*/ 10 h 70"/>
                  <a:gd name="T52" fmla="*/ 952 w 1042"/>
                  <a:gd name="T53" fmla="*/ 16 h 70"/>
                  <a:gd name="T54" fmla="*/ 1000 w 1042"/>
                  <a:gd name="T55" fmla="*/ 22 h 70"/>
                  <a:gd name="T56" fmla="*/ 1030 w 1042"/>
                  <a:gd name="T57" fmla="*/ 28 h 70"/>
                  <a:gd name="T58" fmla="*/ 1038 w 1042"/>
                  <a:gd name="T59" fmla="*/ 32 h 70"/>
                  <a:gd name="T60" fmla="*/ 1042 w 1042"/>
                  <a:gd name="T61" fmla="*/ 36 h 70"/>
                  <a:gd name="T62" fmla="*/ 1042 w 1042"/>
                  <a:gd name="T63" fmla="*/ 36 h 70"/>
                  <a:gd name="T64" fmla="*/ 1038 w 1042"/>
                  <a:gd name="T65" fmla="*/ 38 h 70"/>
                  <a:gd name="T66" fmla="*/ 1030 w 1042"/>
                  <a:gd name="T67" fmla="*/ 42 h 70"/>
                  <a:gd name="T68" fmla="*/ 1000 w 1042"/>
                  <a:gd name="T69" fmla="*/ 48 h 70"/>
                  <a:gd name="T70" fmla="*/ 952 w 1042"/>
                  <a:gd name="T71" fmla="*/ 54 h 70"/>
                  <a:gd name="T72" fmla="*/ 888 w 1042"/>
                  <a:gd name="T73" fmla="*/ 60 h 70"/>
                  <a:gd name="T74" fmla="*/ 812 w 1042"/>
                  <a:gd name="T75" fmla="*/ 64 h 70"/>
                  <a:gd name="T76" fmla="*/ 722 w 1042"/>
                  <a:gd name="T77" fmla="*/ 68 h 70"/>
                  <a:gd name="T78" fmla="*/ 624 w 1042"/>
                  <a:gd name="T79" fmla="*/ 70 h 70"/>
                  <a:gd name="T80" fmla="*/ 518 w 1042"/>
                  <a:gd name="T8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2" h="70">
                    <a:moveTo>
                      <a:pt x="518" y="70"/>
                    </a:moveTo>
                    <a:lnTo>
                      <a:pt x="518" y="70"/>
                    </a:lnTo>
                    <a:lnTo>
                      <a:pt x="412" y="70"/>
                    </a:lnTo>
                    <a:lnTo>
                      <a:pt x="316" y="68"/>
                    </a:lnTo>
                    <a:lnTo>
                      <a:pt x="228" y="64"/>
                    </a:lnTo>
                    <a:lnTo>
                      <a:pt x="150" y="60"/>
                    </a:lnTo>
                    <a:lnTo>
                      <a:pt x="88" y="54"/>
                    </a:lnTo>
                    <a:lnTo>
                      <a:pt x="40" y="48"/>
                    </a:lnTo>
                    <a:lnTo>
                      <a:pt x="10" y="42"/>
                    </a:lnTo>
                    <a:lnTo>
                      <a:pt x="2" y="38"/>
                    </a:lnTo>
                    <a:lnTo>
                      <a:pt x="0" y="36"/>
                    </a:lnTo>
                    <a:lnTo>
                      <a:pt x="2" y="32"/>
                    </a:lnTo>
                    <a:lnTo>
                      <a:pt x="10" y="28"/>
                    </a:lnTo>
                    <a:lnTo>
                      <a:pt x="40" y="22"/>
                    </a:lnTo>
                    <a:lnTo>
                      <a:pt x="88" y="16"/>
                    </a:lnTo>
                    <a:lnTo>
                      <a:pt x="150" y="10"/>
                    </a:lnTo>
                    <a:lnTo>
                      <a:pt x="228" y="6"/>
                    </a:lnTo>
                    <a:lnTo>
                      <a:pt x="316" y="4"/>
                    </a:lnTo>
                    <a:lnTo>
                      <a:pt x="412" y="2"/>
                    </a:lnTo>
                    <a:lnTo>
                      <a:pt x="518" y="0"/>
                    </a:lnTo>
                    <a:lnTo>
                      <a:pt x="624" y="2"/>
                    </a:lnTo>
                    <a:lnTo>
                      <a:pt x="722" y="4"/>
                    </a:lnTo>
                    <a:lnTo>
                      <a:pt x="812" y="6"/>
                    </a:lnTo>
                    <a:lnTo>
                      <a:pt x="888" y="10"/>
                    </a:lnTo>
                    <a:lnTo>
                      <a:pt x="952" y="16"/>
                    </a:lnTo>
                    <a:lnTo>
                      <a:pt x="1000" y="22"/>
                    </a:lnTo>
                    <a:lnTo>
                      <a:pt x="1030" y="28"/>
                    </a:lnTo>
                    <a:lnTo>
                      <a:pt x="1038" y="32"/>
                    </a:lnTo>
                    <a:lnTo>
                      <a:pt x="1042" y="36"/>
                    </a:lnTo>
                    <a:lnTo>
                      <a:pt x="1038" y="38"/>
                    </a:lnTo>
                    <a:lnTo>
                      <a:pt x="1030" y="42"/>
                    </a:lnTo>
                    <a:lnTo>
                      <a:pt x="1000" y="48"/>
                    </a:lnTo>
                    <a:lnTo>
                      <a:pt x="952" y="54"/>
                    </a:lnTo>
                    <a:lnTo>
                      <a:pt x="888" y="60"/>
                    </a:lnTo>
                    <a:lnTo>
                      <a:pt x="812" y="64"/>
                    </a:lnTo>
                    <a:lnTo>
                      <a:pt x="722" y="68"/>
                    </a:lnTo>
                    <a:lnTo>
                      <a:pt x="624" y="70"/>
                    </a:lnTo>
                    <a:lnTo>
                      <a:pt x="518"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7" name="Freeform 552"/>
              <p:cNvSpPr>
                <a:spLocks noChangeArrowheads="1"/>
              </p:cNvSpPr>
              <p:nvPr/>
            </p:nvSpPr>
            <p:spPr bwMode="auto">
              <a:xfrm>
                <a:off x="246" y="16"/>
                <a:ext cx="1052" cy="70"/>
              </a:xfrm>
              <a:custGeom>
                <a:avLst/>
                <a:gdLst>
                  <a:gd name="T0" fmla="*/ 524 w 1052"/>
                  <a:gd name="T1" fmla="*/ 0 h 70"/>
                  <a:gd name="T2" fmla="*/ 524 w 1052"/>
                  <a:gd name="T3" fmla="*/ 0 h 70"/>
                  <a:gd name="T4" fmla="*/ 418 w 1052"/>
                  <a:gd name="T5" fmla="*/ 2 h 70"/>
                  <a:gd name="T6" fmla="*/ 320 w 1052"/>
                  <a:gd name="T7" fmla="*/ 4 h 70"/>
                  <a:gd name="T8" fmla="*/ 230 w 1052"/>
                  <a:gd name="T9" fmla="*/ 6 h 70"/>
                  <a:gd name="T10" fmla="*/ 154 w 1052"/>
                  <a:gd name="T11" fmla="*/ 10 h 70"/>
                  <a:gd name="T12" fmla="*/ 90 w 1052"/>
                  <a:gd name="T13" fmla="*/ 16 h 70"/>
                  <a:gd name="T14" fmla="*/ 42 w 1052"/>
                  <a:gd name="T15" fmla="*/ 22 h 70"/>
                  <a:gd name="T16" fmla="*/ 12 w 1052"/>
                  <a:gd name="T17" fmla="*/ 28 h 70"/>
                  <a:gd name="T18" fmla="*/ 4 w 1052"/>
                  <a:gd name="T19" fmla="*/ 32 h 70"/>
                  <a:gd name="T20" fmla="*/ 0 w 1052"/>
                  <a:gd name="T21" fmla="*/ 36 h 70"/>
                  <a:gd name="T22" fmla="*/ 0 w 1052"/>
                  <a:gd name="T23" fmla="*/ 36 h 70"/>
                  <a:gd name="T24" fmla="*/ 4 w 1052"/>
                  <a:gd name="T25" fmla="*/ 38 h 70"/>
                  <a:gd name="T26" fmla="*/ 12 w 1052"/>
                  <a:gd name="T27" fmla="*/ 42 h 70"/>
                  <a:gd name="T28" fmla="*/ 42 w 1052"/>
                  <a:gd name="T29" fmla="*/ 48 h 70"/>
                  <a:gd name="T30" fmla="*/ 90 w 1052"/>
                  <a:gd name="T31" fmla="*/ 54 h 70"/>
                  <a:gd name="T32" fmla="*/ 154 w 1052"/>
                  <a:gd name="T33" fmla="*/ 60 h 70"/>
                  <a:gd name="T34" fmla="*/ 230 w 1052"/>
                  <a:gd name="T35" fmla="*/ 64 h 70"/>
                  <a:gd name="T36" fmla="*/ 320 w 1052"/>
                  <a:gd name="T37" fmla="*/ 68 h 70"/>
                  <a:gd name="T38" fmla="*/ 418 w 1052"/>
                  <a:gd name="T39" fmla="*/ 70 h 70"/>
                  <a:gd name="T40" fmla="*/ 524 w 1052"/>
                  <a:gd name="T41" fmla="*/ 70 h 70"/>
                  <a:gd name="T42" fmla="*/ 524 w 1052"/>
                  <a:gd name="T43" fmla="*/ 70 h 70"/>
                  <a:gd name="T44" fmla="*/ 632 w 1052"/>
                  <a:gd name="T45" fmla="*/ 70 h 70"/>
                  <a:gd name="T46" fmla="*/ 730 w 1052"/>
                  <a:gd name="T47" fmla="*/ 68 h 70"/>
                  <a:gd name="T48" fmla="*/ 820 w 1052"/>
                  <a:gd name="T49" fmla="*/ 64 h 70"/>
                  <a:gd name="T50" fmla="*/ 898 w 1052"/>
                  <a:gd name="T51" fmla="*/ 60 h 70"/>
                  <a:gd name="T52" fmla="*/ 962 w 1052"/>
                  <a:gd name="T53" fmla="*/ 54 h 70"/>
                  <a:gd name="T54" fmla="*/ 1012 w 1052"/>
                  <a:gd name="T55" fmla="*/ 48 h 70"/>
                  <a:gd name="T56" fmla="*/ 1042 w 1052"/>
                  <a:gd name="T57" fmla="*/ 42 h 70"/>
                  <a:gd name="T58" fmla="*/ 1050 w 1052"/>
                  <a:gd name="T59" fmla="*/ 38 h 70"/>
                  <a:gd name="T60" fmla="*/ 1052 w 1052"/>
                  <a:gd name="T61" fmla="*/ 36 h 70"/>
                  <a:gd name="T62" fmla="*/ 1052 w 1052"/>
                  <a:gd name="T63" fmla="*/ 36 h 70"/>
                  <a:gd name="T64" fmla="*/ 1050 w 1052"/>
                  <a:gd name="T65" fmla="*/ 32 h 70"/>
                  <a:gd name="T66" fmla="*/ 1042 w 1052"/>
                  <a:gd name="T67" fmla="*/ 28 h 70"/>
                  <a:gd name="T68" fmla="*/ 1012 w 1052"/>
                  <a:gd name="T69" fmla="*/ 22 h 70"/>
                  <a:gd name="T70" fmla="*/ 962 w 1052"/>
                  <a:gd name="T71" fmla="*/ 16 h 70"/>
                  <a:gd name="T72" fmla="*/ 898 w 1052"/>
                  <a:gd name="T73" fmla="*/ 10 h 70"/>
                  <a:gd name="T74" fmla="*/ 820 w 1052"/>
                  <a:gd name="T75" fmla="*/ 6 h 70"/>
                  <a:gd name="T76" fmla="*/ 730 w 1052"/>
                  <a:gd name="T77" fmla="*/ 4 h 70"/>
                  <a:gd name="T78" fmla="*/ 632 w 1052"/>
                  <a:gd name="T79" fmla="*/ 2 h 70"/>
                  <a:gd name="T80" fmla="*/ 524 w 105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2" h="70">
                    <a:moveTo>
                      <a:pt x="524" y="0"/>
                    </a:moveTo>
                    <a:lnTo>
                      <a:pt x="524" y="0"/>
                    </a:lnTo>
                    <a:lnTo>
                      <a:pt x="418" y="2"/>
                    </a:lnTo>
                    <a:lnTo>
                      <a:pt x="320" y="4"/>
                    </a:lnTo>
                    <a:lnTo>
                      <a:pt x="230" y="6"/>
                    </a:lnTo>
                    <a:lnTo>
                      <a:pt x="154" y="10"/>
                    </a:lnTo>
                    <a:lnTo>
                      <a:pt x="90" y="16"/>
                    </a:lnTo>
                    <a:lnTo>
                      <a:pt x="42" y="22"/>
                    </a:lnTo>
                    <a:lnTo>
                      <a:pt x="12" y="28"/>
                    </a:lnTo>
                    <a:lnTo>
                      <a:pt x="4" y="32"/>
                    </a:lnTo>
                    <a:lnTo>
                      <a:pt x="0" y="36"/>
                    </a:lnTo>
                    <a:lnTo>
                      <a:pt x="4" y="38"/>
                    </a:lnTo>
                    <a:lnTo>
                      <a:pt x="12" y="42"/>
                    </a:lnTo>
                    <a:lnTo>
                      <a:pt x="42" y="48"/>
                    </a:lnTo>
                    <a:lnTo>
                      <a:pt x="90" y="54"/>
                    </a:lnTo>
                    <a:lnTo>
                      <a:pt x="154" y="60"/>
                    </a:lnTo>
                    <a:lnTo>
                      <a:pt x="230" y="64"/>
                    </a:lnTo>
                    <a:lnTo>
                      <a:pt x="320" y="68"/>
                    </a:lnTo>
                    <a:lnTo>
                      <a:pt x="418" y="70"/>
                    </a:lnTo>
                    <a:lnTo>
                      <a:pt x="524" y="70"/>
                    </a:lnTo>
                    <a:lnTo>
                      <a:pt x="632" y="70"/>
                    </a:lnTo>
                    <a:lnTo>
                      <a:pt x="730" y="68"/>
                    </a:lnTo>
                    <a:lnTo>
                      <a:pt x="820" y="64"/>
                    </a:lnTo>
                    <a:lnTo>
                      <a:pt x="898" y="60"/>
                    </a:lnTo>
                    <a:lnTo>
                      <a:pt x="962" y="54"/>
                    </a:lnTo>
                    <a:lnTo>
                      <a:pt x="1012" y="48"/>
                    </a:lnTo>
                    <a:lnTo>
                      <a:pt x="1042" y="42"/>
                    </a:lnTo>
                    <a:lnTo>
                      <a:pt x="1050" y="38"/>
                    </a:lnTo>
                    <a:lnTo>
                      <a:pt x="1052" y="36"/>
                    </a:lnTo>
                    <a:lnTo>
                      <a:pt x="1050" y="32"/>
                    </a:lnTo>
                    <a:lnTo>
                      <a:pt x="1042" y="28"/>
                    </a:lnTo>
                    <a:lnTo>
                      <a:pt x="1012" y="22"/>
                    </a:lnTo>
                    <a:lnTo>
                      <a:pt x="962" y="16"/>
                    </a:lnTo>
                    <a:lnTo>
                      <a:pt x="898" y="10"/>
                    </a:lnTo>
                    <a:lnTo>
                      <a:pt x="820" y="6"/>
                    </a:lnTo>
                    <a:lnTo>
                      <a:pt x="730" y="4"/>
                    </a:lnTo>
                    <a:lnTo>
                      <a:pt x="632" y="2"/>
                    </a:lnTo>
                    <a:lnTo>
                      <a:pt x="5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8" name="Freeform 553"/>
              <p:cNvSpPr>
                <a:spLocks noEditPoints="1" noChangeArrowheads="1"/>
              </p:cNvSpPr>
              <p:nvPr/>
            </p:nvSpPr>
            <p:spPr bwMode="auto">
              <a:xfrm>
                <a:off x="252" y="16"/>
                <a:ext cx="1042" cy="70"/>
              </a:xfrm>
              <a:custGeom>
                <a:avLst/>
                <a:gdLst>
                  <a:gd name="T0" fmla="*/ 518 w 1042"/>
                  <a:gd name="T1" fmla="*/ 70 h 70"/>
                  <a:gd name="T2" fmla="*/ 318 w 1042"/>
                  <a:gd name="T3" fmla="*/ 66 h 70"/>
                  <a:gd name="T4" fmla="*/ 154 w 1042"/>
                  <a:gd name="T5" fmla="*/ 60 h 70"/>
                  <a:gd name="T6" fmla="*/ 44 w 1042"/>
                  <a:gd name="T7" fmla="*/ 48 h 70"/>
                  <a:gd name="T8" fmla="*/ 8 w 1042"/>
                  <a:gd name="T9" fmla="*/ 38 h 70"/>
                  <a:gd name="T10" fmla="*/ 4 w 1042"/>
                  <a:gd name="T11" fmla="*/ 36 h 70"/>
                  <a:gd name="T12" fmla="*/ 16 w 1042"/>
                  <a:gd name="T13" fmla="*/ 28 h 70"/>
                  <a:gd name="T14" fmla="*/ 92 w 1042"/>
                  <a:gd name="T15" fmla="*/ 16 h 70"/>
                  <a:gd name="T16" fmla="*/ 230 w 1042"/>
                  <a:gd name="T17" fmla="*/ 6 h 70"/>
                  <a:gd name="T18" fmla="*/ 414 w 1042"/>
                  <a:gd name="T19" fmla="*/ 2 h 70"/>
                  <a:gd name="T20" fmla="*/ 518 w 1042"/>
                  <a:gd name="T21" fmla="*/ 2 h 70"/>
                  <a:gd name="T22" fmla="*/ 720 w 1042"/>
                  <a:gd name="T23" fmla="*/ 4 h 70"/>
                  <a:gd name="T24" fmla="*/ 886 w 1042"/>
                  <a:gd name="T25" fmla="*/ 10 h 70"/>
                  <a:gd name="T26" fmla="*/ 996 w 1042"/>
                  <a:gd name="T27" fmla="*/ 22 h 70"/>
                  <a:gd name="T28" fmla="*/ 1034 w 1042"/>
                  <a:gd name="T29" fmla="*/ 32 h 70"/>
                  <a:gd name="T30" fmla="*/ 1036 w 1042"/>
                  <a:gd name="T31" fmla="*/ 36 h 70"/>
                  <a:gd name="T32" fmla="*/ 1026 w 1042"/>
                  <a:gd name="T33" fmla="*/ 42 h 70"/>
                  <a:gd name="T34" fmla="*/ 948 w 1042"/>
                  <a:gd name="T35" fmla="*/ 54 h 70"/>
                  <a:gd name="T36" fmla="*/ 808 w 1042"/>
                  <a:gd name="T37" fmla="*/ 64 h 70"/>
                  <a:gd name="T38" fmla="*/ 622 w 1042"/>
                  <a:gd name="T39" fmla="*/ 68 h 70"/>
                  <a:gd name="T40" fmla="*/ 518 w 1042"/>
                  <a:gd name="T41" fmla="*/ 0 h 70"/>
                  <a:gd name="T42" fmla="*/ 412 w 1042"/>
                  <a:gd name="T43" fmla="*/ 2 h 70"/>
                  <a:gd name="T44" fmla="*/ 228 w 1042"/>
                  <a:gd name="T45" fmla="*/ 6 h 70"/>
                  <a:gd name="T46" fmla="*/ 88 w 1042"/>
                  <a:gd name="T47" fmla="*/ 16 h 70"/>
                  <a:gd name="T48" fmla="*/ 10 w 1042"/>
                  <a:gd name="T49" fmla="*/ 28 h 70"/>
                  <a:gd name="T50" fmla="*/ 0 w 1042"/>
                  <a:gd name="T51" fmla="*/ 36 h 70"/>
                  <a:gd name="T52" fmla="*/ 2 w 1042"/>
                  <a:gd name="T53" fmla="*/ 38 h 70"/>
                  <a:gd name="T54" fmla="*/ 40 w 1042"/>
                  <a:gd name="T55" fmla="*/ 48 h 70"/>
                  <a:gd name="T56" fmla="*/ 150 w 1042"/>
                  <a:gd name="T57" fmla="*/ 60 h 70"/>
                  <a:gd name="T58" fmla="*/ 316 w 1042"/>
                  <a:gd name="T59" fmla="*/ 68 h 70"/>
                  <a:gd name="T60" fmla="*/ 518 w 1042"/>
                  <a:gd name="T61" fmla="*/ 70 h 70"/>
                  <a:gd name="T62" fmla="*/ 624 w 1042"/>
                  <a:gd name="T63" fmla="*/ 70 h 70"/>
                  <a:gd name="T64" fmla="*/ 812 w 1042"/>
                  <a:gd name="T65" fmla="*/ 64 h 70"/>
                  <a:gd name="T66" fmla="*/ 952 w 1042"/>
                  <a:gd name="T67" fmla="*/ 54 h 70"/>
                  <a:gd name="T68" fmla="*/ 1030 w 1042"/>
                  <a:gd name="T69" fmla="*/ 42 h 70"/>
                  <a:gd name="T70" fmla="*/ 1042 w 1042"/>
                  <a:gd name="T71" fmla="*/ 36 h 70"/>
                  <a:gd name="T72" fmla="*/ 1038 w 1042"/>
                  <a:gd name="T73" fmla="*/ 32 h 70"/>
                  <a:gd name="T74" fmla="*/ 1000 w 1042"/>
                  <a:gd name="T75" fmla="*/ 22 h 70"/>
                  <a:gd name="T76" fmla="*/ 888 w 1042"/>
                  <a:gd name="T77" fmla="*/ 10 h 70"/>
                  <a:gd name="T78" fmla="*/ 722 w 1042"/>
                  <a:gd name="T79" fmla="*/ 4 h 70"/>
                  <a:gd name="T80" fmla="*/ 518 w 104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2" h="70">
                    <a:moveTo>
                      <a:pt x="518" y="70"/>
                    </a:moveTo>
                    <a:lnTo>
                      <a:pt x="518" y="70"/>
                    </a:lnTo>
                    <a:lnTo>
                      <a:pt x="414" y="68"/>
                    </a:lnTo>
                    <a:lnTo>
                      <a:pt x="318" y="66"/>
                    </a:lnTo>
                    <a:lnTo>
                      <a:pt x="230" y="64"/>
                    </a:lnTo>
                    <a:lnTo>
                      <a:pt x="154" y="60"/>
                    </a:lnTo>
                    <a:lnTo>
                      <a:pt x="92" y="54"/>
                    </a:lnTo>
                    <a:lnTo>
                      <a:pt x="44" y="48"/>
                    </a:lnTo>
                    <a:lnTo>
                      <a:pt x="16" y="42"/>
                    </a:lnTo>
                    <a:lnTo>
                      <a:pt x="8" y="38"/>
                    </a:lnTo>
                    <a:lnTo>
                      <a:pt x="4" y="36"/>
                    </a:lnTo>
                    <a:lnTo>
                      <a:pt x="8" y="32"/>
                    </a:lnTo>
                    <a:lnTo>
                      <a:pt x="16" y="28"/>
                    </a:lnTo>
                    <a:lnTo>
                      <a:pt x="44" y="22"/>
                    </a:lnTo>
                    <a:lnTo>
                      <a:pt x="92" y="16"/>
                    </a:lnTo>
                    <a:lnTo>
                      <a:pt x="154" y="10"/>
                    </a:lnTo>
                    <a:lnTo>
                      <a:pt x="230" y="6"/>
                    </a:lnTo>
                    <a:lnTo>
                      <a:pt x="318" y="4"/>
                    </a:lnTo>
                    <a:lnTo>
                      <a:pt x="414" y="2"/>
                    </a:lnTo>
                    <a:lnTo>
                      <a:pt x="518" y="2"/>
                    </a:lnTo>
                    <a:lnTo>
                      <a:pt x="622" y="2"/>
                    </a:lnTo>
                    <a:lnTo>
                      <a:pt x="720" y="4"/>
                    </a:lnTo>
                    <a:lnTo>
                      <a:pt x="808" y="6"/>
                    </a:lnTo>
                    <a:lnTo>
                      <a:pt x="886" y="10"/>
                    </a:lnTo>
                    <a:lnTo>
                      <a:pt x="948" y="16"/>
                    </a:lnTo>
                    <a:lnTo>
                      <a:pt x="996" y="22"/>
                    </a:lnTo>
                    <a:lnTo>
                      <a:pt x="1026" y="28"/>
                    </a:lnTo>
                    <a:lnTo>
                      <a:pt x="1034" y="32"/>
                    </a:lnTo>
                    <a:lnTo>
                      <a:pt x="1036" y="36"/>
                    </a:lnTo>
                    <a:lnTo>
                      <a:pt x="1034" y="38"/>
                    </a:lnTo>
                    <a:lnTo>
                      <a:pt x="1026" y="42"/>
                    </a:lnTo>
                    <a:lnTo>
                      <a:pt x="996" y="48"/>
                    </a:lnTo>
                    <a:lnTo>
                      <a:pt x="948" y="54"/>
                    </a:lnTo>
                    <a:lnTo>
                      <a:pt x="886" y="60"/>
                    </a:lnTo>
                    <a:lnTo>
                      <a:pt x="808" y="64"/>
                    </a:lnTo>
                    <a:lnTo>
                      <a:pt x="720" y="66"/>
                    </a:lnTo>
                    <a:lnTo>
                      <a:pt x="622" y="68"/>
                    </a:lnTo>
                    <a:lnTo>
                      <a:pt x="518" y="70"/>
                    </a:lnTo>
                    <a:close/>
                    <a:moveTo>
                      <a:pt x="518" y="0"/>
                    </a:moveTo>
                    <a:lnTo>
                      <a:pt x="518" y="0"/>
                    </a:lnTo>
                    <a:lnTo>
                      <a:pt x="412" y="2"/>
                    </a:lnTo>
                    <a:lnTo>
                      <a:pt x="316" y="4"/>
                    </a:lnTo>
                    <a:lnTo>
                      <a:pt x="228" y="6"/>
                    </a:lnTo>
                    <a:lnTo>
                      <a:pt x="150" y="10"/>
                    </a:lnTo>
                    <a:lnTo>
                      <a:pt x="88" y="16"/>
                    </a:lnTo>
                    <a:lnTo>
                      <a:pt x="40" y="22"/>
                    </a:lnTo>
                    <a:lnTo>
                      <a:pt x="10" y="28"/>
                    </a:lnTo>
                    <a:lnTo>
                      <a:pt x="2" y="32"/>
                    </a:lnTo>
                    <a:lnTo>
                      <a:pt x="0" y="36"/>
                    </a:lnTo>
                    <a:lnTo>
                      <a:pt x="2" y="38"/>
                    </a:lnTo>
                    <a:lnTo>
                      <a:pt x="10" y="42"/>
                    </a:lnTo>
                    <a:lnTo>
                      <a:pt x="40" y="48"/>
                    </a:lnTo>
                    <a:lnTo>
                      <a:pt x="88" y="54"/>
                    </a:lnTo>
                    <a:lnTo>
                      <a:pt x="150" y="60"/>
                    </a:lnTo>
                    <a:lnTo>
                      <a:pt x="228" y="64"/>
                    </a:lnTo>
                    <a:lnTo>
                      <a:pt x="316" y="68"/>
                    </a:lnTo>
                    <a:lnTo>
                      <a:pt x="412" y="70"/>
                    </a:lnTo>
                    <a:lnTo>
                      <a:pt x="518" y="70"/>
                    </a:lnTo>
                    <a:lnTo>
                      <a:pt x="624" y="70"/>
                    </a:lnTo>
                    <a:lnTo>
                      <a:pt x="722" y="68"/>
                    </a:lnTo>
                    <a:lnTo>
                      <a:pt x="812" y="64"/>
                    </a:lnTo>
                    <a:lnTo>
                      <a:pt x="888" y="60"/>
                    </a:lnTo>
                    <a:lnTo>
                      <a:pt x="952" y="54"/>
                    </a:lnTo>
                    <a:lnTo>
                      <a:pt x="1000" y="48"/>
                    </a:lnTo>
                    <a:lnTo>
                      <a:pt x="1030" y="42"/>
                    </a:lnTo>
                    <a:lnTo>
                      <a:pt x="1038" y="38"/>
                    </a:lnTo>
                    <a:lnTo>
                      <a:pt x="1042" y="36"/>
                    </a:lnTo>
                    <a:lnTo>
                      <a:pt x="1038" y="32"/>
                    </a:lnTo>
                    <a:lnTo>
                      <a:pt x="1030" y="28"/>
                    </a:lnTo>
                    <a:lnTo>
                      <a:pt x="1000" y="22"/>
                    </a:lnTo>
                    <a:lnTo>
                      <a:pt x="952" y="16"/>
                    </a:lnTo>
                    <a:lnTo>
                      <a:pt x="888" y="10"/>
                    </a:lnTo>
                    <a:lnTo>
                      <a:pt x="812" y="6"/>
                    </a:lnTo>
                    <a:lnTo>
                      <a:pt x="722" y="4"/>
                    </a:lnTo>
                    <a:lnTo>
                      <a:pt x="624" y="2"/>
                    </a:lnTo>
                    <a:lnTo>
                      <a:pt x="518" y="0"/>
                    </a:lnTo>
                    <a:close/>
                  </a:path>
                </a:pathLst>
              </a:custGeom>
              <a:solidFill>
                <a:srgbClr val="A49C9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49" name="Freeform 554"/>
              <p:cNvSpPr>
                <a:spLocks noChangeArrowheads="1"/>
              </p:cNvSpPr>
              <p:nvPr/>
            </p:nvSpPr>
            <p:spPr bwMode="auto">
              <a:xfrm>
                <a:off x="256" y="18"/>
                <a:ext cx="1032" cy="68"/>
              </a:xfrm>
              <a:custGeom>
                <a:avLst/>
                <a:gdLst>
                  <a:gd name="T0" fmla="*/ 514 w 1032"/>
                  <a:gd name="T1" fmla="*/ 68 h 68"/>
                  <a:gd name="T2" fmla="*/ 514 w 1032"/>
                  <a:gd name="T3" fmla="*/ 68 h 68"/>
                  <a:gd name="T4" fmla="*/ 410 w 1032"/>
                  <a:gd name="T5" fmla="*/ 66 h 68"/>
                  <a:gd name="T6" fmla="*/ 314 w 1032"/>
                  <a:gd name="T7" fmla="*/ 64 h 68"/>
                  <a:gd name="T8" fmla="*/ 226 w 1032"/>
                  <a:gd name="T9" fmla="*/ 62 h 68"/>
                  <a:gd name="T10" fmla="*/ 150 w 1032"/>
                  <a:gd name="T11" fmla="*/ 58 h 68"/>
                  <a:gd name="T12" fmla="*/ 88 w 1032"/>
                  <a:gd name="T13" fmla="*/ 52 h 68"/>
                  <a:gd name="T14" fmla="*/ 40 w 1032"/>
                  <a:gd name="T15" fmla="*/ 46 h 68"/>
                  <a:gd name="T16" fmla="*/ 12 w 1032"/>
                  <a:gd name="T17" fmla="*/ 40 h 68"/>
                  <a:gd name="T18" fmla="*/ 4 w 1032"/>
                  <a:gd name="T19" fmla="*/ 36 h 68"/>
                  <a:gd name="T20" fmla="*/ 0 w 1032"/>
                  <a:gd name="T21" fmla="*/ 34 h 68"/>
                  <a:gd name="T22" fmla="*/ 0 w 1032"/>
                  <a:gd name="T23" fmla="*/ 34 h 68"/>
                  <a:gd name="T24" fmla="*/ 4 w 1032"/>
                  <a:gd name="T25" fmla="*/ 30 h 68"/>
                  <a:gd name="T26" fmla="*/ 12 w 1032"/>
                  <a:gd name="T27" fmla="*/ 26 h 68"/>
                  <a:gd name="T28" fmla="*/ 40 w 1032"/>
                  <a:gd name="T29" fmla="*/ 20 h 68"/>
                  <a:gd name="T30" fmla="*/ 88 w 1032"/>
                  <a:gd name="T31" fmla="*/ 14 h 68"/>
                  <a:gd name="T32" fmla="*/ 150 w 1032"/>
                  <a:gd name="T33" fmla="*/ 8 h 68"/>
                  <a:gd name="T34" fmla="*/ 226 w 1032"/>
                  <a:gd name="T35" fmla="*/ 4 h 68"/>
                  <a:gd name="T36" fmla="*/ 314 w 1032"/>
                  <a:gd name="T37" fmla="*/ 2 h 68"/>
                  <a:gd name="T38" fmla="*/ 410 w 1032"/>
                  <a:gd name="T39" fmla="*/ 0 h 68"/>
                  <a:gd name="T40" fmla="*/ 514 w 1032"/>
                  <a:gd name="T41" fmla="*/ 0 h 68"/>
                  <a:gd name="T42" fmla="*/ 514 w 1032"/>
                  <a:gd name="T43" fmla="*/ 0 h 68"/>
                  <a:gd name="T44" fmla="*/ 618 w 1032"/>
                  <a:gd name="T45" fmla="*/ 0 h 68"/>
                  <a:gd name="T46" fmla="*/ 716 w 1032"/>
                  <a:gd name="T47" fmla="*/ 2 h 68"/>
                  <a:gd name="T48" fmla="*/ 804 w 1032"/>
                  <a:gd name="T49" fmla="*/ 4 h 68"/>
                  <a:gd name="T50" fmla="*/ 882 w 1032"/>
                  <a:gd name="T51" fmla="*/ 8 h 68"/>
                  <a:gd name="T52" fmla="*/ 944 w 1032"/>
                  <a:gd name="T53" fmla="*/ 14 h 68"/>
                  <a:gd name="T54" fmla="*/ 992 w 1032"/>
                  <a:gd name="T55" fmla="*/ 20 h 68"/>
                  <a:gd name="T56" fmla="*/ 1022 w 1032"/>
                  <a:gd name="T57" fmla="*/ 26 h 68"/>
                  <a:gd name="T58" fmla="*/ 1030 w 1032"/>
                  <a:gd name="T59" fmla="*/ 30 h 68"/>
                  <a:gd name="T60" fmla="*/ 1032 w 1032"/>
                  <a:gd name="T61" fmla="*/ 34 h 68"/>
                  <a:gd name="T62" fmla="*/ 1032 w 1032"/>
                  <a:gd name="T63" fmla="*/ 34 h 68"/>
                  <a:gd name="T64" fmla="*/ 1030 w 1032"/>
                  <a:gd name="T65" fmla="*/ 36 h 68"/>
                  <a:gd name="T66" fmla="*/ 1022 w 1032"/>
                  <a:gd name="T67" fmla="*/ 40 h 68"/>
                  <a:gd name="T68" fmla="*/ 992 w 1032"/>
                  <a:gd name="T69" fmla="*/ 46 h 68"/>
                  <a:gd name="T70" fmla="*/ 944 w 1032"/>
                  <a:gd name="T71" fmla="*/ 52 h 68"/>
                  <a:gd name="T72" fmla="*/ 882 w 1032"/>
                  <a:gd name="T73" fmla="*/ 58 h 68"/>
                  <a:gd name="T74" fmla="*/ 804 w 1032"/>
                  <a:gd name="T75" fmla="*/ 62 h 68"/>
                  <a:gd name="T76" fmla="*/ 716 w 1032"/>
                  <a:gd name="T77" fmla="*/ 64 h 68"/>
                  <a:gd name="T78" fmla="*/ 618 w 1032"/>
                  <a:gd name="T79" fmla="*/ 66 h 68"/>
                  <a:gd name="T80" fmla="*/ 514 w 1032"/>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2" h="68">
                    <a:moveTo>
                      <a:pt x="514" y="68"/>
                    </a:moveTo>
                    <a:lnTo>
                      <a:pt x="514" y="68"/>
                    </a:lnTo>
                    <a:lnTo>
                      <a:pt x="410" y="66"/>
                    </a:lnTo>
                    <a:lnTo>
                      <a:pt x="314" y="64"/>
                    </a:lnTo>
                    <a:lnTo>
                      <a:pt x="226" y="62"/>
                    </a:lnTo>
                    <a:lnTo>
                      <a:pt x="150" y="58"/>
                    </a:lnTo>
                    <a:lnTo>
                      <a:pt x="88" y="52"/>
                    </a:lnTo>
                    <a:lnTo>
                      <a:pt x="40" y="46"/>
                    </a:lnTo>
                    <a:lnTo>
                      <a:pt x="12" y="40"/>
                    </a:lnTo>
                    <a:lnTo>
                      <a:pt x="4" y="36"/>
                    </a:lnTo>
                    <a:lnTo>
                      <a:pt x="0" y="34"/>
                    </a:lnTo>
                    <a:lnTo>
                      <a:pt x="4" y="30"/>
                    </a:lnTo>
                    <a:lnTo>
                      <a:pt x="12" y="26"/>
                    </a:lnTo>
                    <a:lnTo>
                      <a:pt x="40" y="20"/>
                    </a:lnTo>
                    <a:lnTo>
                      <a:pt x="88" y="14"/>
                    </a:lnTo>
                    <a:lnTo>
                      <a:pt x="150" y="8"/>
                    </a:lnTo>
                    <a:lnTo>
                      <a:pt x="226" y="4"/>
                    </a:lnTo>
                    <a:lnTo>
                      <a:pt x="314" y="2"/>
                    </a:lnTo>
                    <a:lnTo>
                      <a:pt x="410" y="0"/>
                    </a:lnTo>
                    <a:lnTo>
                      <a:pt x="514" y="0"/>
                    </a:lnTo>
                    <a:lnTo>
                      <a:pt x="618" y="0"/>
                    </a:lnTo>
                    <a:lnTo>
                      <a:pt x="716" y="2"/>
                    </a:lnTo>
                    <a:lnTo>
                      <a:pt x="804" y="4"/>
                    </a:lnTo>
                    <a:lnTo>
                      <a:pt x="882" y="8"/>
                    </a:lnTo>
                    <a:lnTo>
                      <a:pt x="944" y="14"/>
                    </a:lnTo>
                    <a:lnTo>
                      <a:pt x="992" y="20"/>
                    </a:lnTo>
                    <a:lnTo>
                      <a:pt x="1022" y="26"/>
                    </a:lnTo>
                    <a:lnTo>
                      <a:pt x="1030" y="30"/>
                    </a:lnTo>
                    <a:lnTo>
                      <a:pt x="1032" y="34"/>
                    </a:lnTo>
                    <a:lnTo>
                      <a:pt x="1030" y="36"/>
                    </a:lnTo>
                    <a:lnTo>
                      <a:pt x="1022" y="40"/>
                    </a:lnTo>
                    <a:lnTo>
                      <a:pt x="992" y="46"/>
                    </a:lnTo>
                    <a:lnTo>
                      <a:pt x="944" y="52"/>
                    </a:lnTo>
                    <a:lnTo>
                      <a:pt x="882" y="58"/>
                    </a:lnTo>
                    <a:lnTo>
                      <a:pt x="804" y="62"/>
                    </a:lnTo>
                    <a:lnTo>
                      <a:pt x="716" y="64"/>
                    </a:lnTo>
                    <a:lnTo>
                      <a:pt x="618" y="66"/>
                    </a:lnTo>
                    <a:lnTo>
                      <a:pt x="51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0" name="Freeform 555"/>
              <p:cNvSpPr>
                <a:spLocks noChangeArrowheads="1"/>
              </p:cNvSpPr>
              <p:nvPr/>
            </p:nvSpPr>
            <p:spPr bwMode="auto">
              <a:xfrm>
                <a:off x="252" y="16"/>
                <a:ext cx="1042" cy="70"/>
              </a:xfrm>
              <a:custGeom>
                <a:avLst/>
                <a:gdLst>
                  <a:gd name="T0" fmla="*/ 518 w 1042"/>
                  <a:gd name="T1" fmla="*/ 0 h 70"/>
                  <a:gd name="T2" fmla="*/ 518 w 1042"/>
                  <a:gd name="T3" fmla="*/ 0 h 70"/>
                  <a:gd name="T4" fmla="*/ 412 w 1042"/>
                  <a:gd name="T5" fmla="*/ 2 h 70"/>
                  <a:gd name="T6" fmla="*/ 316 w 1042"/>
                  <a:gd name="T7" fmla="*/ 4 h 70"/>
                  <a:gd name="T8" fmla="*/ 228 w 1042"/>
                  <a:gd name="T9" fmla="*/ 6 h 70"/>
                  <a:gd name="T10" fmla="*/ 150 w 1042"/>
                  <a:gd name="T11" fmla="*/ 10 h 70"/>
                  <a:gd name="T12" fmla="*/ 88 w 1042"/>
                  <a:gd name="T13" fmla="*/ 16 h 70"/>
                  <a:gd name="T14" fmla="*/ 40 w 1042"/>
                  <a:gd name="T15" fmla="*/ 22 h 70"/>
                  <a:gd name="T16" fmla="*/ 10 w 1042"/>
                  <a:gd name="T17" fmla="*/ 28 h 70"/>
                  <a:gd name="T18" fmla="*/ 2 w 1042"/>
                  <a:gd name="T19" fmla="*/ 32 h 70"/>
                  <a:gd name="T20" fmla="*/ 0 w 1042"/>
                  <a:gd name="T21" fmla="*/ 36 h 70"/>
                  <a:gd name="T22" fmla="*/ 0 w 1042"/>
                  <a:gd name="T23" fmla="*/ 36 h 70"/>
                  <a:gd name="T24" fmla="*/ 2 w 1042"/>
                  <a:gd name="T25" fmla="*/ 38 h 70"/>
                  <a:gd name="T26" fmla="*/ 10 w 1042"/>
                  <a:gd name="T27" fmla="*/ 42 h 70"/>
                  <a:gd name="T28" fmla="*/ 40 w 1042"/>
                  <a:gd name="T29" fmla="*/ 48 h 70"/>
                  <a:gd name="T30" fmla="*/ 88 w 1042"/>
                  <a:gd name="T31" fmla="*/ 54 h 70"/>
                  <a:gd name="T32" fmla="*/ 150 w 1042"/>
                  <a:gd name="T33" fmla="*/ 60 h 70"/>
                  <a:gd name="T34" fmla="*/ 228 w 1042"/>
                  <a:gd name="T35" fmla="*/ 64 h 70"/>
                  <a:gd name="T36" fmla="*/ 316 w 1042"/>
                  <a:gd name="T37" fmla="*/ 68 h 70"/>
                  <a:gd name="T38" fmla="*/ 412 w 1042"/>
                  <a:gd name="T39" fmla="*/ 70 h 70"/>
                  <a:gd name="T40" fmla="*/ 518 w 1042"/>
                  <a:gd name="T41" fmla="*/ 70 h 70"/>
                  <a:gd name="T42" fmla="*/ 518 w 1042"/>
                  <a:gd name="T43" fmla="*/ 70 h 70"/>
                  <a:gd name="T44" fmla="*/ 624 w 1042"/>
                  <a:gd name="T45" fmla="*/ 70 h 70"/>
                  <a:gd name="T46" fmla="*/ 722 w 1042"/>
                  <a:gd name="T47" fmla="*/ 68 h 70"/>
                  <a:gd name="T48" fmla="*/ 812 w 1042"/>
                  <a:gd name="T49" fmla="*/ 64 h 70"/>
                  <a:gd name="T50" fmla="*/ 888 w 1042"/>
                  <a:gd name="T51" fmla="*/ 60 h 70"/>
                  <a:gd name="T52" fmla="*/ 952 w 1042"/>
                  <a:gd name="T53" fmla="*/ 54 h 70"/>
                  <a:gd name="T54" fmla="*/ 1000 w 1042"/>
                  <a:gd name="T55" fmla="*/ 48 h 70"/>
                  <a:gd name="T56" fmla="*/ 1030 w 1042"/>
                  <a:gd name="T57" fmla="*/ 42 h 70"/>
                  <a:gd name="T58" fmla="*/ 1038 w 1042"/>
                  <a:gd name="T59" fmla="*/ 38 h 70"/>
                  <a:gd name="T60" fmla="*/ 1042 w 1042"/>
                  <a:gd name="T61" fmla="*/ 36 h 70"/>
                  <a:gd name="T62" fmla="*/ 1042 w 1042"/>
                  <a:gd name="T63" fmla="*/ 36 h 70"/>
                  <a:gd name="T64" fmla="*/ 1038 w 1042"/>
                  <a:gd name="T65" fmla="*/ 32 h 70"/>
                  <a:gd name="T66" fmla="*/ 1030 w 1042"/>
                  <a:gd name="T67" fmla="*/ 28 h 70"/>
                  <a:gd name="T68" fmla="*/ 1000 w 1042"/>
                  <a:gd name="T69" fmla="*/ 22 h 70"/>
                  <a:gd name="T70" fmla="*/ 952 w 1042"/>
                  <a:gd name="T71" fmla="*/ 16 h 70"/>
                  <a:gd name="T72" fmla="*/ 888 w 1042"/>
                  <a:gd name="T73" fmla="*/ 10 h 70"/>
                  <a:gd name="T74" fmla="*/ 812 w 1042"/>
                  <a:gd name="T75" fmla="*/ 6 h 70"/>
                  <a:gd name="T76" fmla="*/ 722 w 1042"/>
                  <a:gd name="T77" fmla="*/ 4 h 70"/>
                  <a:gd name="T78" fmla="*/ 624 w 1042"/>
                  <a:gd name="T79" fmla="*/ 2 h 70"/>
                  <a:gd name="T80" fmla="*/ 518 w 1042"/>
                  <a:gd name="T8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2" h="70">
                    <a:moveTo>
                      <a:pt x="518" y="0"/>
                    </a:moveTo>
                    <a:lnTo>
                      <a:pt x="518" y="0"/>
                    </a:lnTo>
                    <a:lnTo>
                      <a:pt x="412" y="2"/>
                    </a:lnTo>
                    <a:lnTo>
                      <a:pt x="316" y="4"/>
                    </a:lnTo>
                    <a:lnTo>
                      <a:pt x="228" y="6"/>
                    </a:lnTo>
                    <a:lnTo>
                      <a:pt x="150" y="10"/>
                    </a:lnTo>
                    <a:lnTo>
                      <a:pt x="88" y="16"/>
                    </a:lnTo>
                    <a:lnTo>
                      <a:pt x="40" y="22"/>
                    </a:lnTo>
                    <a:lnTo>
                      <a:pt x="10" y="28"/>
                    </a:lnTo>
                    <a:lnTo>
                      <a:pt x="2" y="32"/>
                    </a:lnTo>
                    <a:lnTo>
                      <a:pt x="0" y="36"/>
                    </a:lnTo>
                    <a:lnTo>
                      <a:pt x="2" y="38"/>
                    </a:lnTo>
                    <a:lnTo>
                      <a:pt x="10" y="42"/>
                    </a:lnTo>
                    <a:lnTo>
                      <a:pt x="40" y="48"/>
                    </a:lnTo>
                    <a:lnTo>
                      <a:pt x="88" y="54"/>
                    </a:lnTo>
                    <a:lnTo>
                      <a:pt x="150" y="60"/>
                    </a:lnTo>
                    <a:lnTo>
                      <a:pt x="228" y="64"/>
                    </a:lnTo>
                    <a:lnTo>
                      <a:pt x="316" y="68"/>
                    </a:lnTo>
                    <a:lnTo>
                      <a:pt x="412" y="70"/>
                    </a:lnTo>
                    <a:lnTo>
                      <a:pt x="518" y="70"/>
                    </a:lnTo>
                    <a:lnTo>
                      <a:pt x="624" y="70"/>
                    </a:lnTo>
                    <a:lnTo>
                      <a:pt x="722" y="68"/>
                    </a:lnTo>
                    <a:lnTo>
                      <a:pt x="812" y="64"/>
                    </a:lnTo>
                    <a:lnTo>
                      <a:pt x="888" y="60"/>
                    </a:lnTo>
                    <a:lnTo>
                      <a:pt x="952" y="54"/>
                    </a:lnTo>
                    <a:lnTo>
                      <a:pt x="1000" y="48"/>
                    </a:lnTo>
                    <a:lnTo>
                      <a:pt x="1030" y="42"/>
                    </a:lnTo>
                    <a:lnTo>
                      <a:pt x="1038" y="38"/>
                    </a:lnTo>
                    <a:lnTo>
                      <a:pt x="1042" y="36"/>
                    </a:lnTo>
                    <a:lnTo>
                      <a:pt x="1038" y="32"/>
                    </a:lnTo>
                    <a:lnTo>
                      <a:pt x="1030" y="28"/>
                    </a:lnTo>
                    <a:lnTo>
                      <a:pt x="1000" y="22"/>
                    </a:lnTo>
                    <a:lnTo>
                      <a:pt x="952" y="16"/>
                    </a:lnTo>
                    <a:lnTo>
                      <a:pt x="888" y="10"/>
                    </a:lnTo>
                    <a:lnTo>
                      <a:pt x="812" y="6"/>
                    </a:lnTo>
                    <a:lnTo>
                      <a:pt x="722" y="4"/>
                    </a:lnTo>
                    <a:lnTo>
                      <a:pt x="624" y="2"/>
                    </a:lnTo>
                    <a:lnTo>
                      <a:pt x="5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1" name="Freeform 556"/>
              <p:cNvSpPr>
                <a:spLocks noEditPoints="1" noChangeArrowheads="1"/>
              </p:cNvSpPr>
              <p:nvPr/>
            </p:nvSpPr>
            <p:spPr bwMode="auto">
              <a:xfrm>
                <a:off x="256" y="18"/>
                <a:ext cx="1032" cy="68"/>
              </a:xfrm>
              <a:custGeom>
                <a:avLst/>
                <a:gdLst>
                  <a:gd name="T0" fmla="*/ 514 w 1032"/>
                  <a:gd name="T1" fmla="*/ 68 h 68"/>
                  <a:gd name="T2" fmla="*/ 316 w 1032"/>
                  <a:gd name="T3" fmla="*/ 64 h 68"/>
                  <a:gd name="T4" fmla="*/ 154 w 1032"/>
                  <a:gd name="T5" fmla="*/ 58 h 68"/>
                  <a:gd name="T6" fmla="*/ 46 w 1032"/>
                  <a:gd name="T7" fmla="*/ 46 h 68"/>
                  <a:gd name="T8" fmla="*/ 8 w 1032"/>
                  <a:gd name="T9" fmla="*/ 36 h 68"/>
                  <a:gd name="T10" fmla="*/ 6 w 1032"/>
                  <a:gd name="T11" fmla="*/ 34 h 68"/>
                  <a:gd name="T12" fmla="*/ 16 w 1032"/>
                  <a:gd name="T13" fmla="*/ 26 h 68"/>
                  <a:gd name="T14" fmla="*/ 92 w 1032"/>
                  <a:gd name="T15" fmla="*/ 14 h 68"/>
                  <a:gd name="T16" fmla="*/ 230 w 1032"/>
                  <a:gd name="T17" fmla="*/ 6 h 68"/>
                  <a:gd name="T18" fmla="*/ 410 w 1032"/>
                  <a:gd name="T19" fmla="*/ 0 h 68"/>
                  <a:gd name="T20" fmla="*/ 514 w 1032"/>
                  <a:gd name="T21" fmla="*/ 0 h 68"/>
                  <a:gd name="T22" fmla="*/ 714 w 1032"/>
                  <a:gd name="T23" fmla="*/ 2 h 68"/>
                  <a:gd name="T24" fmla="*/ 878 w 1032"/>
                  <a:gd name="T25" fmla="*/ 10 h 68"/>
                  <a:gd name="T26" fmla="*/ 986 w 1032"/>
                  <a:gd name="T27" fmla="*/ 20 h 68"/>
                  <a:gd name="T28" fmla="*/ 1024 w 1032"/>
                  <a:gd name="T29" fmla="*/ 30 h 68"/>
                  <a:gd name="T30" fmla="*/ 1026 w 1032"/>
                  <a:gd name="T31" fmla="*/ 34 h 68"/>
                  <a:gd name="T32" fmla="*/ 1016 w 1032"/>
                  <a:gd name="T33" fmla="*/ 40 h 68"/>
                  <a:gd name="T34" fmla="*/ 940 w 1032"/>
                  <a:gd name="T35" fmla="*/ 52 h 68"/>
                  <a:gd name="T36" fmla="*/ 802 w 1032"/>
                  <a:gd name="T37" fmla="*/ 62 h 68"/>
                  <a:gd name="T38" fmla="*/ 618 w 1032"/>
                  <a:gd name="T39" fmla="*/ 66 h 68"/>
                  <a:gd name="T40" fmla="*/ 514 w 1032"/>
                  <a:gd name="T41" fmla="*/ 0 h 68"/>
                  <a:gd name="T42" fmla="*/ 410 w 1032"/>
                  <a:gd name="T43" fmla="*/ 0 h 68"/>
                  <a:gd name="T44" fmla="*/ 226 w 1032"/>
                  <a:gd name="T45" fmla="*/ 4 h 68"/>
                  <a:gd name="T46" fmla="*/ 88 w 1032"/>
                  <a:gd name="T47" fmla="*/ 14 h 68"/>
                  <a:gd name="T48" fmla="*/ 12 w 1032"/>
                  <a:gd name="T49" fmla="*/ 26 h 68"/>
                  <a:gd name="T50" fmla="*/ 0 w 1032"/>
                  <a:gd name="T51" fmla="*/ 34 h 68"/>
                  <a:gd name="T52" fmla="*/ 4 w 1032"/>
                  <a:gd name="T53" fmla="*/ 36 h 68"/>
                  <a:gd name="T54" fmla="*/ 40 w 1032"/>
                  <a:gd name="T55" fmla="*/ 46 h 68"/>
                  <a:gd name="T56" fmla="*/ 150 w 1032"/>
                  <a:gd name="T57" fmla="*/ 58 h 68"/>
                  <a:gd name="T58" fmla="*/ 314 w 1032"/>
                  <a:gd name="T59" fmla="*/ 64 h 68"/>
                  <a:gd name="T60" fmla="*/ 514 w 1032"/>
                  <a:gd name="T61" fmla="*/ 68 h 68"/>
                  <a:gd name="T62" fmla="*/ 618 w 1032"/>
                  <a:gd name="T63" fmla="*/ 66 h 68"/>
                  <a:gd name="T64" fmla="*/ 804 w 1032"/>
                  <a:gd name="T65" fmla="*/ 62 h 68"/>
                  <a:gd name="T66" fmla="*/ 944 w 1032"/>
                  <a:gd name="T67" fmla="*/ 52 h 68"/>
                  <a:gd name="T68" fmla="*/ 1022 w 1032"/>
                  <a:gd name="T69" fmla="*/ 40 h 68"/>
                  <a:gd name="T70" fmla="*/ 1032 w 1032"/>
                  <a:gd name="T71" fmla="*/ 34 h 68"/>
                  <a:gd name="T72" fmla="*/ 1030 w 1032"/>
                  <a:gd name="T73" fmla="*/ 30 h 68"/>
                  <a:gd name="T74" fmla="*/ 992 w 1032"/>
                  <a:gd name="T75" fmla="*/ 20 h 68"/>
                  <a:gd name="T76" fmla="*/ 882 w 1032"/>
                  <a:gd name="T77" fmla="*/ 8 h 68"/>
                  <a:gd name="T78" fmla="*/ 716 w 1032"/>
                  <a:gd name="T79" fmla="*/ 2 h 68"/>
                  <a:gd name="T80" fmla="*/ 514 w 1032"/>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2" h="68">
                    <a:moveTo>
                      <a:pt x="514" y="68"/>
                    </a:moveTo>
                    <a:lnTo>
                      <a:pt x="514" y="68"/>
                    </a:lnTo>
                    <a:lnTo>
                      <a:pt x="410" y="66"/>
                    </a:lnTo>
                    <a:lnTo>
                      <a:pt x="316" y="64"/>
                    </a:lnTo>
                    <a:lnTo>
                      <a:pt x="230" y="62"/>
                    </a:lnTo>
                    <a:lnTo>
                      <a:pt x="154" y="58"/>
                    </a:lnTo>
                    <a:lnTo>
                      <a:pt x="92" y="52"/>
                    </a:lnTo>
                    <a:lnTo>
                      <a:pt x="46" y="46"/>
                    </a:lnTo>
                    <a:lnTo>
                      <a:pt x="16" y="40"/>
                    </a:lnTo>
                    <a:lnTo>
                      <a:pt x="8" y="36"/>
                    </a:lnTo>
                    <a:lnTo>
                      <a:pt x="6" y="34"/>
                    </a:lnTo>
                    <a:lnTo>
                      <a:pt x="8" y="30"/>
                    </a:lnTo>
                    <a:lnTo>
                      <a:pt x="16" y="26"/>
                    </a:lnTo>
                    <a:lnTo>
                      <a:pt x="46" y="20"/>
                    </a:lnTo>
                    <a:lnTo>
                      <a:pt x="92" y="14"/>
                    </a:lnTo>
                    <a:lnTo>
                      <a:pt x="154" y="10"/>
                    </a:lnTo>
                    <a:lnTo>
                      <a:pt x="230" y="6"/>
                    </a:lnTo>
                    <a:lnTo>
                      <a:pt x="316" y="2"/>
                    </a:lnTo>
                    <a:lnTo>
                      <a:pt x="410" y="0"/>
                    </a:lnTo>
                    <a:lnTo>
                      <a:pt x="514" y="0"/>
                    </a:lnTo>
                    <a:lnTo>
                      <a:pt x="618" y="0"/>
                    </a:lnTo>
                    <a:lnTo>
                      <a:pt x="714" y="2"/>
                    </a:lnTo>
                    <a:lnTo>
                      <a:pt x="802" y="6"/>
                    </a:lnTo>
                    <a:lnTo>
                      <a:pt x="878" y="10"/>
                    </a:lnTo>
                    <a:lnTo>
                      <a:pt x="940" y="14"/>
                    </a:lnTo>
                    <a:lnTo>
                      <a:pt x="986" y="20"/>
                    </a:lnTo>
                    <a:lnTo>
                      <a:pt x="1016" y="26"/>
                    </a:lnTo>
                    <a:lnTo>
                      <a:pt x="1024" y="30"/>
                    </a:lnTo>
                    <a:lnTo>
                      <a:pt x="1026" y="34"/>
                    </a:lnTo>
                    <a:lnTo>
                      <a:pt x="1024" y="36"/>
                    </a:lnTo>
                    <a:lnTo>
                      <a:pt x="1016" y="40"/>
                    </a:lnTo>
                    <a:lnTo>
                      <a:pt x="986" y="46"/>
                    </a:lnTo>
                    <a:lnTo>
                      <a:pt x="940" y="52"/>
                    </a:lnTo>
                    <a:lnTo>
                      <a:pt x="878" y="58"/>
                    </a:lnTo>
                    <a:lnTo>
                      <a:pt x="802" y="62"/>
                    </a:lnTo>
                    <a:lnTo>
                      <a:pt x="714" y="64"/>
                    </a:lnTo>
                    <a:lnTo>
                      <a:pt x="618" y="66"/>
                    </a:lnTo>
                    <a:lnTo>
                      <a:pt x="514" y="68"/>
                    </a:lnTo>
                    <a:close/>
                    <a:moveTo>
                      <a:pt x="514" y="0"/>
                    </a:moveTo>
                    <a:lnTo>
                      <a:pt x="514" y="0"/>
                    </a:lnTo>
                    <a:lnTo>
                      <a:pt x="410" y="0"/>
                    </a:lnTo>
                    <a:lnTo>
                      <a:pt x="314" y="2"/>
                    </a:lnTo>
                    <a:lnTo>
                      <a:pt x="226" y="4"/>
                    </a:lnTo>
                    <a:lnTo>
                      <a:pt x="150" y="8"/>
                    </a:lnTo>
                    <a:lnTo>
                      <a:pt x="88" y="14"/>
                    </a:lnTo>
                    <a:lnTo>
                      <a:pt x="40" y="20"/>
                    </a:lnTo>
                    <a:lnTo>
                      <a:pt x="12" y="26"/>
                    </a:lnTo>
                    <a:lnTo>
                      <a:pt x="4" y="30"/>
                    </a:lnTo>
                    <a:lnTo>
                      <a:pt x="0" y="34"/>
                    </a:lnTo>
                    <a:lnTo>
                      <a:pt x="4" y="36"/>
                    </a:lnTo>
                    <a:lnTo>
                      <a:pt x="12" y="40"/>
                    </a:lnTo>
                    <a:lnTo>
                      <a:pt x="40" y="46"/>
                    </a:lnTo>
                    <a:lnTo>
                      <a:pt x="88" y="52"/>
                    </a:lnTo>
                    <a:lnTo>
                      <a:pt x="150" y="58"/>
                    </a:lnTo>
                    <a:lnTo>
                      <a:pt x="226" y="62"/>
                    </a:lnTo>
                    <a:lnTo>
                      <a:pt x="314" y="64"/>
                    </a:lnTo>
                    <a:lnTo>
                      <a:pt x="410" y="66"/>
                    </a:lnTo>
                    <a:lnTo>
                      <a:pt x="514" y="68"/>
                    </a:lnTo>
                    <a:lnTo>
                      <a:pt x="618" y="66"/>
                    </a:lnTo>
                    <a:lnTo>
                      <a:pt x="716" y="64"/>
                    </a:lnTo>
                    <a:lnTo>
                      <a:pt x="804" y="62"/>
                    </a:lnTo>
                    <a:lnTo>
                      <a:pt x="882" y="58"/>
                    </a:lnTo>
                    <a:lnTo>
                      <a:pt x="944" y="52"/>
                    </a:lnTo>
                    <a:lnTo>
                      <a:pt x="992" y="46"/>
                    </a:lnTo>
                    <a:lnTo>
                      <a:pt x="1022" y="40"/>
                    </a:lnTo>
                    <a:lnTo>
                      <a:pt x="1030" y="36"/>
                    </a:lnTo>
                    <a:lnTo>
                      <a:pt x="1032" y="34"/>
                    </a:lnTo>
                    <a:lnTo>
                      <a:pt x="1030" y="30"/>
                    </a:lnTo>
                    <a:lnTo>
                      <a:pt x="1022" y="26"/>
                    </a:lnTo>
                    <a:lnTo>
                      <a:pt x="992" y="20"/>
                    </a:lnTo>
                    <a:lnTo>
                      <a:pt x="944" y="14"/>
                    </a:lnTo>
                    <a:lnTo>
                      <a:pt x="882" y="8"/>
                    </a:lnTo>
                    <a:lnTo>
                      <a:pt x="804" y="4"/>
                    </a:lnTo>
                    <a:lnTo>
                      <a:pt x="716" y="2"/>
                    </a:lnTo>
                    <a:lnTo>
                      <a:pt x="618" y="0"/>
                    </a:lnTo>
                    <a:lnTo>
                      <a:pt x="514" y="0"/>
                    </a:lnTo>
                    <a:close/>
                  </a:path>
                </a:pathLst>
              </a:custGeom>
              <a:solidFill>
                <a:srgbClr val="A39C9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2" name="Freeform 557"/>
              <p:cNvSpPr>
                <a:spLocks noChangeArrowheads="1"/>
              </p:cNvSpPr>
              <p:nvPr/>
            </p:nvSpPr>
            <p:spPr bwMode="auto">
              <a:xfrm>
                <a:off x="262" y="18"/>
                <a:ext cx="1020" cy="68"/>
              </a:xfrm>
              <a:custGeom>
                <a:avLst/>
                <a:gdLst>
                  <a:gd name="T0" fmla="*/ 508 w 1020"/>
                  <a:gd name="T1" fmla="*/ 68 h 68"/>
                  <a:gd name="T2" fmla="*/ 508 w 1020"/>
                  <a:gd name="T3" fmla="*/ 68 h 68"/>
                  <a:gd name="T4" fmla="*/ 404 w 1020"/>
                  <a:gd name="T5" fmla="*/ 66 h 68"/>
                  <a:gd name="T6" fmla="*/ 310 w 1020"/>
                  <a:gd name="T7" fmla="*/ 64 h 68"/>
                  <a:gd name="T8" fmla="*/ 224 w 1020"/>
                  <a:gd name="T9" fmla="*/ 62 h 68"/>
                  <a:gd name="T10" fmla="*/ 148 w 1020"/>
                  <a:gd name="T11" fmla="*/ 58 h 68"/>
                  <a:gd name="T12" fmla="*/ 86 w 1020"/>
                  <a:gd name="T13" fmla="*/ 52 h 68"/>
                  <a:gd name="T14" fmla="*/ 40 w 1020"/>
                  <a:gd name="T15" fmla="*/ 46 h 68"/>
                  <a:gd name="T16" fmla="*/ 10 w 1020"/>
                  <a:gd name="T17" fmla="*/ 40 h 68"/>
                  <a:gd name="T18" fmla="*/ 2 w 1020"/>
                  <a:gd name="T19" fmla="*/ 36 h 68"/>
                  <a:gd name="T20" fmla="*/ 0 w 1020"/>
                  <a:gd name="T21" fmla="*/ 34 h 68"/>
                  <a:gd name="T22" fmla="*/ 0 w 1020"/>
                  <a:gd name="T23" fmla="*/ 34 h 68"/>
                  <a:gd name="T24" fmla="*/ 2 w 1020"/>
                  <a:gd name="T25" fmla="*/ 30 h 68"/>
                  <a:gd name="T26" fmla="*/ 10 w 1020"/>
                  <a:gd name="T27" fmla="*/ 26 h 68"/>
                  <a:gd name="T28" fmla="*/ 40 w 1020"/>
                  <a:gd name="T29" fmla="*/ 20 h 68"/>
                  <a:gd name="T30" fmla="*/ 86 w 1020"/>
                  <a:gd name="T31" fmla="*/ 14 h 68"/>
                  <a:gd name="T32" fmla="*/ 148 w 1020"/>
                  <a:gd name="T33" fmla="*/ 10 h 68"/>
                  <a:gd name="T34" fmla="*/ 224 w 1020"/>
                  <a:gd name="T35" fmla="*/ 6 h 68"/>
                  <a:gd name="T36" fmla="*/ 310 w 1020"/>
                  <a:gd name="T37" fmla="*/ 2 h 68"/>
                  <a:gd name="T38" fmla="*/ 404 w 1020"/>
                  <a:gd name="T39" fmla="*/ 0 h 68"/>
                  <a:gd name="T40" fmla="*/ 508 w 1020"/>
                  <a:gd name="T41" fmla="*/ 0 h 68"/>
                  <a:gd name="T42" fmla="*/ 508 w 1020"/>
                  <a:gd name="T43" fmla="*/ 0 h 68"/>
                  <a:gd name="T44" fmla="*/ 612 w 1020"/>
                  <a:gd name="T45" fmla="*/ 0 h 68"/>
                  <a:gd name="T46" fmla="*/ 708 w 1020"/>
                  <a:gd name="T47" fmla="*/ 2 h 68"/>
                  <a:gd name="T48" fmla="*/ 796 w 1020"/>
                  <a:gd name="T49" fmla="*/ 6 h 68"/>
                  <a:gd name="T50" fmla="*/ 872 w 1020"/>
                  <a:gd name="T51" fmla="*/ 10 h 68"/>
                  <a:gd name="T52" fmla="*/ 934 w 1020"/>
                  <a:gd name="T53" fmla="*/ 14 h 68"/>
                  <a:gd name="T54" fmla="*/ 980 w 1020"/>
                  <a:gd name="T55" fmla="*/ 20 h 68"/>
                  <a:gd name="T56" fmla="*/ 1010 w 1020"/>
                  <a:gd name="T57" fmla="*/ 26 h 68"/>
                  <a:gd name="T58" fmla="*/ 1018 w 1020"/>
                  <a:gd name="T59" fmla="*/ 30 h 68"/>
                  <a:gd name="T60" fmla="*/ 1020 w 1020"/>
                  <a:gd name="T61" fmla="*/ 34 h 68"/>
                  <a:gd name="T62" fmla="*/ 1020 w 1020"/>
                  <a:gd name="T63" fmla="*/ 34 h 68"/>
                  <a:gd name="T64" fmla="*/ 1018 w 1020"/>
                  <a:gd name="T65" fmla="*/ 36 h 68"/>
                  <a:gd name="T66" fmla="*/ 1010 w 1020"/>
                  <a:gd name="T67" fmla="*/ 40 h 68"/>
                  <a:gd name="T68" fmla="*/ 980 w 1020"/>
                  <a:gd name="T69" fmla="*/ 46 h 68"/>
                  <a:gd name="T70" fmla="*/ 934 w 1020"/>
                  <a:gd name="T71" fmla="*/ 52 h 68"/>
                  <a:gd name="T72" fmla="*/ 872 w 1020"/>
                  <a:gd name="T73" fmla="*/ 58 h 68"/>
                  <a:gd name="T74" fmla="*/ 796 w 1020"/>
                  <a:gd name="T75" fmla="*/ 62 h 68"/>
                  <a:gd name="T76" fmla="*/ 708 w 1020"/>
                  <a:gd name="T77" fmla="*/ 64 h 68"/>
                  <a:gd name="T78" fmla="*/ 612 w 1020"/>
                  <a:gd name="T79" fmla="*/ 66 h 68"/>
                  <a:gd name="T80" fmla="*/ 508 w 1020"/>
                  <a:gd name="T8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0" h="68">
                    <a:moveTo>
                      <a:pt x="508" y="68"/>
                    </a:moveTo>
                    <a:lnTo>
                      <a:pt x="508" y="68"/>
                    </a:lnTo>
                    <a:lnTo>
                      <a:pt x="404" y="66"/>
                    </a:lnTo>
                    <a:lnTo>
                      <a:pt x="310" y="64"/>
                    </a:lnTo>
                    <a:lnTo>
                      <a:pt x="224" y="62"/>
                    </a:lnTo>
                    <a:lnTo>
                      <a:pt x="148" y="58"/>
                    </a:lnTo>
                    <a:lnTo>
                      <a:pt x="86" y="52"/>
                    </a:lnTo>
                    <a:lnTo>
                      <a:pt x="40" y="46"/>
                    </a:lnTo>
                    <a:lnTo>
                      <a:pt x="10" y="40"/>
                    </a:lnTo>
                    <a:lnTo>
                      <a:pt x="2" y="36"/>
                    </a:lnTo>
                    <a:lnTo>
                      <a:pt x="0" y="34"/>
                    </a:lnTo>
                    <a:lnTo>
                      <a:pt x="2" y="30"/>
                    </a:lnTo>
                    <a:lnTo>
                      <a:pt x="10" y="26"/>
                    </a:lnTo>
                    <a:lnTo>
                      <a:pt x="40" y="20"/>
                    </a:lnTo>
                    <a:lnTo>
                      <a:pt x="86" y="14"/>
                    </a:lnTo>
                    <a:lnTo>
                      <a:pt x="148" y="10"/>
                    </a:lnTo>
                    <a:lnTo>
                      <a:pt x="224" y="6"/>
                    </a:lnTo>
                    <a:lnTo>
                      <a:pt x="310" y="2"/>
                    </a:lnTo>
                    <a:lnTo>
                      <a:pt x="404" y="0"/>
                    </a:lnTo>
                    <a:lnTo>
                      <a:pt x="508" y="0"/>
                    </a:lnTo>
                    <a:lnTo>
                      <a:pt x="612" y="0"/>
                    </a:lnTo>
                    <a:lnTo>
                      <a:pt x="708" y="2"/>
                    </a:lnTo>
                    <a:lnTo>
                      <a:pt x="796" y="6"/>
                    </a:lnTo>
                    <a:lnTo>
                      <a:pt x="872" y="10"/>
                    </a:lnTo>
                    <a:lnTo>
                      <a:pt x="934" y="14"/>
                    </a:lnTo>
                    <a:lnTo>
                      <a:pt x="980" y="20"/>
                    </a:lnTo>
                    <a:lnTo>
                      <a:pt x="1010" y="26"/>
                    </a:lnTo>
                    <a:lnTo>
                      <a:pt x="1018" y="30"/>
                    </a:lnTo>
                    <a:lnTo>
                      <a:pt x="1020" y="34"/>
                    </a:lnTo>
                    <a:lnTo>
                      <a:pt x="1018" y="36"/>
                    </a:lnTo>
                    <a:lnTo>
                      <a:pt x="1010" y="40"/>
                    </a:lnTo>
                    <a:lnTo>
                      <a:pt x="980" y="46"/>
                    </a:lnTo>
                    <a:lnTo>
                      <a:pt x="934" y="52"/>
                    </a:lnTo>
                    <a:lnTo>
                      <a:pt x="872" y="58"/>
                    </a:lnTo>
                    <a:lnTo>
                      <a:pt x="796" y="62"/>
                    </a:lnTo>
                    <a:lnTo>
                      <a:pt x="708" y="64"/>
                    </a:lnTo>
                    <a:lnTo>
                      <a:pt x="612" y="66"/>
                    </a:lnTo>
                    <a:lnTo>
                      <a:pt x="508"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3" name="Freeform 558"/>
              <p:cNvSpPr>
                <a:spLocks noChangeArrowheads="1"/>
              </p:cNvSpPr>
              <p:nvPr/>
            </p:nvSpPr>
            <p:spPr bwMode="auto">
              <a:xfrm>
                <a:off x="256" y="18"/>
                <a:ext cx="1032" cy="68"/>
              </a:xfrm>
              <a:custGeom>
                <a:avLst/>
                <a:gdLst>
                  <a:gd name="T0" fmla="*/ 514 w 1032"/>
                  <a:gd name="T1" fmla="*/ 0 h 68"/>
                  <a:gd name="T2" fmla="*/ 514 w 1032"/>
                  <a:gd name="T3" fmla="*/ 0 h 68"/>
                  <a:gd name="T4" fmla="*/ 410 w 1032"/>
                  <a:gd name="T5" fmla="*/ 0 h 68"/>
                  <a:gd name="T6" fmla="*/ 314 w 1032"/>
                  <a:gd name="T7" fmla="*/ 2 h 68"/>
                  <a:gd name="T8" fmla="*/ 226 w 1032"/>
                  <a:gd name="T9" fmla="*/ 4 h 68"/>
                  <a:gd name="T10" fmla="*/ 150 w 1032"/>
                  <a:gd name="T11" fmla="*/ 8 h 68"/>
                  <a:gd name="T12" fmla="*/ 88 w 1032"/>
                  <a:gd name="T13" fmla="*/ 14 h 68"/>
                  <a:gd name="T14" fmla="*/ 40 w 1032"/>
                  <a:gd name="T15" fmla="*/ 20 h 68"/>
                  <a:gd name="T16" fmla="*/ 12 w 1032"/>
                  <a:gd name="T17" fmla="*/ 26 h 68"/>
                  <a:gd name="T18" fmla="*/ 4 w 1032"/>
                  <a:gd name="T19" fmla="*/ 30 h 68"/>
                  <a:gd name="T20" fmla="*/ 0 w 1032"/>
                  <a:gd name="T21" fmla="*/ 34 h 68"/>
                  <a:gd name="T22" fmla="*/ 0 w 1032"/>
                  <a:gd name="T23" fmla="*/ 34 h 68"/>
                  <a:gd name="T24" fmla="*/ 4 w 1032"/>
                  <a:gd name="T25" fmla="*/ 36 h 68"/>
                  <a:gd name="T26" fmla="*/ 12 w 1032"/>
                  <a:gd name="T27" fmla="*/ 40 h 68"/>
                  <a:gd name="T28" fmla="*/ 40 w 1032"/>
                  <a:gd name="T29" fmla="*/ 46 h 68"/>
                  <a:gd name="T30" fmla="*/ 88 w 1032"/>
                  <a:gd name="T31" fmla="*/ 52 h 68"/>
                  <a:gd name="T32" fmla="*/ 150 w 1032"/>
                  <a:gd name="T33" fmla="*/ 58 h 68"/>
                  <a:gd name="T34" fmla="*/ 226 w 1032"/>
                  <a:gd name="T35" fmla="*/ 62 h 68"/>
                  <a:gd name="T36" fmla="*/ 314 w 1032"/>
                  <a:gd name="T37" fmla="*/ 64 h 68"/>
                  <a:gd name="T38" fmla="*/ 410 w 1032"/>
                  <a:gd name="T39" fmla="*/ 66 h 68"/>
                  <a:gd name="T40" fmla="*/ 514 w 1032"/>
                  <a:gd name="T41" fmla="*/ 68 h 68"/>
                  <a:gd name="T42" fmla="*/ 514 w 1032"/>
                  <a:gd name="T43" fmla="*/ 68 h 68"/>
                  <a:gd name="T44" fmla="*/ 618 w 1032"/>
                  <a:gd name="T45" fmla="*/ 66 h 68"/>
                  <a:gd name="T46" fmla="*/ 716 w 1032"/>
                  <a:gd name="T47" fmla="*/ 64 h 68"/>
                  <a:gd name="T48" fmla="*/ 804 w 1032"/>
                  <a:gd name="T49" fmla="*/ 62 h 68"/>
                  <a:gd name="T50" fmla="*/ 882 w 1032"/>
                  <a:gd name="T51" fmla="*/ 58 h 68"/>
                  <a:gd name="T52" fmla="*/ 944 w 1032"/>
                  <a:gd name="T53" fmla="*/ 52 h 68"/>
                  <a:gd name="T54" fmla="*/ 992 w 1032"/>
                  <a:gd name="T55" fmla="*/ 46 h 68"/>
                  <a:gd name="T56" fmla="*/ 1022 w 1032"/>
                  <a:gd name="T57" fmla="*/ 40 h 68"/>
                  <a:gd name="T58" fmla="*/ 1030 w 1032"/>
                  <a:gd name="T59" fmla="*/ 36 h 68"/>
                  <a:gd name="T60" fmla="*/ 1032 w 1032"/>
                  <a:gd name="T61" fmla="*/ 34 h 68"/>
                  <a:gd name="T62" fmla="*/ 1032 w 1032"/>
                  <a:gd name="T63" fmla="*/ 34 h 68"/>
                  <a:gd name="T64" fmla="*/ 1030 w 1032"/>
                  <a:gd name="T65" fmla="*/ 30 h 68"/>
                  <a:gd name="T66" fmla="*/ 1022 w 1032"/>
                  <a:gd name="T67" fmla="*/ 26 h 68"/>
                  <a:gd name="T68" fmla="*/ 992 w 1032"/>
                  <a:gd name="T69" fmla="*/ 20 h 68"/>
                  <a:gd name="T70" fmla="*/ 944 w 1032"/>
                  <a:gd name="T71" fmla="*/ 14 h 68"/>
                  <a:gd name="T72" fmla="*/ 882 w 1032"/>
                  <a:gd name="T73" fmla="*/ 8 h 68"/>
                  <a:gd name="T74" fmla="*/ 804 w 1032"/>
                  <a:gd name="T75" fmla="*/ 4 h 68"/>
                  <a:gd name="T76" fmla="*/ 716 w 1032"/>
                  <a:gd name="T77" fmla="*/ 2 h 68"/>
                  <a:gd name="T78" fmla="*/ 618 w 1032"/>
                  <a:gd name="T79" fmla="*/ 0 h 68"/>
                  <a:gd name="T80" fmla="*/ 514 w 1032"/>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2" h="68">
                    <a:moveTo>
                      <a:pt x="514" y="0"/>
                    </a:moveTo>
                    <a:lnTo>
                      <a:pt x="514" y="0"/>
                    </a:lnTo>
                    <a:lnTo>
                      <a:pt x="410" y="0"/>
                    </a:lnTo>
                    <a:lnTo>
                      <a:pt x="314" y="2"/>
                    </a:lnTo>
                    <a:lnTo>
                      <a:pt x="226" y="4"/>
                    </a:lnTo>
                    <a:lnTo>
                      <a:pt x="150" y="8"/>
                    </a:lnTo>
                    <a:lnTo>
                      <a:pt x="88" y="14"/>
                    </a:lnTo>
                    <a:lnTo>
                      <a:pt x="40" y="20"/>
                    </a:lnTo>
                    <a:lnTo>
                      <a:pt x="12" y="26"/>
                    </a:lnTo>
                    <a:lnTo>
                      <a:pt x="4" y="30"/>
                    </a:lnTo>
                    <a:lnTo>
                      <a:pt x="0" y="34"/>
                    </a:lnTo>
                    <a:lnTo>
                      <a:pt x="4" y="36"/>
                    </a:lnTo>
                    <a:lnTo>
                      <a:pt x="12" y="40"/>
                    </a:lnTo>
                    <a:lnTo>
                      <a:pt x="40" y="46"/>
                    </a:lnTo>
                    <a:lnTo>
                      <a:pt x="88" y="52"/>
                    </a:lnTo>
                    <a:lnTo>
                      <a:pt x="150" y="58"/>
                    </a:lnTo>
                    <a:lnTo>
                      <a:pt x="226" y="62"/>
                    </a:lnTo>
                    <a:lnTo>
                      <a:pt x="314" y="64"/>
                    </a:lnTo>
                    <a:lnTo>
                      <a:pt x="410" y="66"/>
                    </a:lnTo>
                    <a:lnTo>
                      <a:pt x="514" y="68"/>
                    </a:lnTo>
                    <a:lnTo>
                      <a:pt x="618" y="66"/>
                    </a:lnTo>
                    <a:lnTo>
                      <a:pt x="716" y="64"/>
                    </a:lnTo>
                    <a:lnTo>
                      <a:pt x="804" y="62"/>
                    </a:lnTo>
                    <a:lnTo>
                      <a:pt x="882" y="58"/>
                    </a:lnTo>
                    <a:lnTo>
                      <a:pt x="944" y="52"/>
                    </a:lnTo>
                    <a:lnTo>
                      <a:pt x="992" y="46"/>
                    </a:lnTo>
                    <a:lnTo>
                      <a:pt x="1022" y="40"/>
                    </a:lnTo>
                    <a:lnTo>
                      <a:pt x="1030" y="36"/>
                    </a:lnTo>
                    <a:lnTo>
                      <a:pt x="1032" y="34"/>
                    </a:lnTo>
                    <a:lnTo>
                      <a:pt x="1030" y="30"/>
                    </a:lnTo>
                    <a:lnTo>
                      <a:pt x="1022" y="26"/>
                    </a:lnTo>
                    <a:lnTo>
                      <a:pt x="992" y="20"/>
                    </a:lnTo>
                    <a:lnTo>
                      <a:pt x="944" y="14"/>
                    </a:lnTo>
                    <a:lnTo>
                      <a:pt x="882" y="8"/>
                    </a:lnTo>
                    <a:lnTo>
                      <a:pt x="804" y="4"/>
                    </a:lnTo>
                    <a:lnTo>
                      <a:pt x="716" y="2"/>
                    </a:lnTo>
                    <a:lnTo>
                      <a:pt x="618" y="0"/>
                    </a:lnTo>
                    <a:lnTo>
                      <a:pt x="5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4" name="Freeform 559"/>
              <p:cNvSpPr>
                <a:spLocks noEditPoints="1" noChangeArrowheads="1"/>
              </p:cNvSpPr>
              <p:nvPr/>
            </p:nvSpPr>
            <p:spPr bwMode="auto">
              <a:xfrm>
                <a:off x="262" y="18"/>
                <a:ext cx="1020" cy="68"/>
              </a:xfrm>
              <a:custGeom>
                <a:avLst/>
                <a:gdLst>
                  <a:gd name="T0" fmla="*/ 508 w 1020"/>
                  <a:gd name="T1" fmla="*/ 66 h 68"/>
                  <a:gd name="T2" fmla="*/ 312 w 1020"/>
                  <a:gd name="T3" fmla="*/ 64 h 68"/>
                  <a:gd name="T4" fmla="*/ 152 w 1020"/>
                  <a:gd name="T5" fmla="*/ 56 h 68"/>
                  <a:gd name="T6" fmla="*/ 44 w 1020"/>
                  <a:gd name="T7" fmla="*/ 46 h 68"/>
                  <a:gd name="T8" fmla="*/ 8 w 1020"/>
                  <a:gd name="T9" fmla="*/ 36 h 68"/>
                  <a:gd name="T10" fmla="*/ 4 w 1020"/>
                  <a:gd name="T11" fmla="*/ 34 h 68"/>
                  <a:gd name="T12" fmla="*/ 16 w 1020"/>
                  <a:gd name="T13" fmla="*/ 26 h 68"/>
                  <a:gd name="T14" fmla="*/ 90 w 1020"/>
                  <a:gd name="T15" fmla="*/ 14 h 68"/>
                  <a:gd name="T16" fmla="*/ 226 w 1020"/>
                  <a:gd name="T17" fmla="*/ 6 h 68"/>
                  <a:gd name="T18" fmla="*/ 406 w 1020"/>
                  <a:gd name="T19" fmla="*/ 0 h 68"/>
                  <a:gd name="T20" fmla="*/ 508 w 1020"/>
                  <a:gd name="T21" fmla="*/ 0 h 68"/>
                  <a:gd name="T22" fmla="*/ 706 w 1020"/>
                  <a:gd name="T23" fmla="*/ 2 h 68"/>
                  <a:gd name="T24" fmla="*/ 868 w 1020"/>
                  <a:gd name="T25" fmla="*/ 10 h 68"/>
                  <a:gd name="T26" fmla="*/ 976 w 1020"/>
                  <a:gd name="T27" fmla="*/ 20 h 68"/>
                  <a:gd name="T28" fmla="*/ 1014 w 1020"/>
                  <a:gd name="T29" fmla="*/ 30 h 68"/>
                  <a:gd name="T30" fmla="*/ 1016 w 1020"/>
                  <a:gd name="T31" fmla="*/ 34 h 68"/>
                  <a:gd name="T32" fmla="*/ 1006 w 1020"/>
                  <a:gd name="T33" fmla="*/ 40 h 68"/>
                  <a:gd name="T34" fmla="*/ 930 w 1020"/>
                  <a:gd name="T35" fmla="*/ 52 h 68"/>
                  <a:gd name="T36" fmla="*/ 792 w 1020"/>
                  <a:gd name="T37" fmla="*/ 60 h 68"/>
                  <a:gd name="T38" fmla="*/ 610 w 1020"/>
                  <a:gd name="T39" fmla="*/ 66 h 68"/>
                  <a:gd name="T40" fmla="*/ 508 w 1020"/>
                  <a:gd name="T41" fmla="*/ 0 h 68"/>
                  <a:gd name="T42" fmla="*/ 404 w 1020"/>
                  <a:gd name="T43" fmla="*/ 0 h 68"/>
                  <a:gd name="T44" fmla="*/ 224 w 1020"/>
                  <a:gd name="T45" fmla="*/ 6 h 68"/>
                  <a:gd name="T46" fmla="*/ 86 w 1020"/>
                  <a:gd name="T47" fmla="*/ 14 h 68"/>
                  <a:gd name="T48" fmla="*/ 10 w 1020"/>
                  <a:gd name="T49" fmla="*/ 26 h 68"/>
                  <a:gd name="T50" fmla="*/ 0 w 1020"/>
                  <a:gd name="T51" fmla="*/ 34 h 68"/>
                  <a:gd name="T52" fmla="*/ 2 w 1020"/>
                  <a:gd name="T53" fmla="*/ 36 h 68"/>
                  <a:gd name="T54" fmla="*/ 40 w 1020"/>
                  <a:gd name="T55" fmla="*/ 46 h 68"/>
                  <a:gd name="T56" fmla="*/ 148 w 1020"/>
                  <a:gd name="T57" fmla="*/ 58 h 68"/>
                  <a:gd name="T58" fmla="*/ 310 w 1020"/>
                  <a:gd name="T59" fmla="*/ 64 h 68"/>
                  <a:gd name="T60" fmla="*/ 508 w 1020"/>
                  <a:gd name="T61" fmla="*/ 68 h 68"/>
                  <a:gd name="T62" fmla="*/ 612 w 1020"/>
                  <a:gd name="T63" fmla="*/ 66 h 68"/>
                  <a:gd name="T64" fmla="*/ 796 w 1020"/>
                  <a:gd name="T65" fmla="*/ 62 h 68"/>
                  <a:gd name="T66" fmla="*/ 934 w 1020"/>
                  <a:gd name="T67" fmla="*/ 52 h 68"/>
                  <a:gd name="T68" fmla="*/ 1010 w 1020"/>
                  <a:gd name="T69" fmla="*/ 40 h 68"/>
                  <a:gd name="T70" fmla="*/ 1020 w 1020"/>
                  <a:gd name="T71" fmla="*/ 34 h 68"/>
                  <a:gd name="T72" fmla="*/ 1018 w 1020"/>
                  <a:gd name="T73" fmla="*/ 30 h 68"/>
                  <a:gd name="T74" fmla="*/ 980 w 1020"/>
                  <a:gd name="T75" fmla="*/ 20 h 68"/>
                  <a:gd name="T76" fmla="*/ 872 w 1020"/>
                  <a:gd name="T77" fmla="*/ 10 h 68"/>
                  <a:gd name="T78" fmla="*/ 708 w 1020"/>
                  <a:gd name="T79" fmla="*/ 2 h 68"/>
                  <a:gd name="T80" fmla="*/ 508 w 1020"/>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0" h="68">
                    <a:moveTo>
                      <a:pt x="508" y="66"/>
                    </a:moveTo>
                    <a:lnTo>
                      <a:pt x="508" y="66"/>
                    </a:lnTo>
                    <a:lnTo>
                      <a:pt x="406" y="66"/>
                    </a:lnTo>
                    <a:lnTo>
                      <a:pt x="312" y="64"/>
                    </a:lnTo>
                    <a:lnTo>
                      <a:pt x="226" y="60"/>
                    </a:lnTo>
                    <a:lnTo>
                      <a:pt x="152" y="56"/>
                    </a:lnTo>
                    <a:lnTo>
                      <a:pt x="90" y="52"/>
                    </a:lnTo>
                    <a:lnTo>
                      <a:pt x="44" y="46"/>
                    </a:lnTo>
                    <a:lnTo>
                      <a:pt x="16" y="40"/>
                    </a:lnTo>
                    <a:lnTo>
                      <a:pt x="8" y="36"/>
                    </a:lnTo>
                    <a:lnTo>
                      <a:pt x="4" y="34"/>
                    </a:lnTo>
                    <a:lnTo>
                      <a:pt x="8" y="30"/>
                    </a:lnTo>
                    <a:lnTo>
                      <a:pt x="16" y="26"/>
                    </a:lnTo>
                    <a:lnTo>
                      <a:pt x="44" y="20"/>
                    </a:lnTo>
                    <a:lnTo>
                      <a:pt x="90" y="14"/>
                    </a:lnTo>
                    <a:lnTo>
                      <a:pt x="152" y="10"/>
                    </a:lnTo>
                    <a:lnTo>
                      <a:pt x="226" y="6"/>
                    </a:lnTo>
                    <a:lnTo>
                      <a:pt x="312" y="2"/>
                    </a:lnTo>
                    <a:lnTo>
                      <a:pt x="406" y="0"/>
                    </a:lnTo>
                    <a:lnTo>
                      <a:pt x="508" y="0"/>
                    </a:lnTo>
                    <a:lnTo>
                      <a:pt x="610" y="0"/>
                    </a:lnTo>
                    <a:lnTo>
                      <a:pt x="706" y="2"/>
                    </a:lnTo>
                    <a:lnTo>
                      <a:pt x="792" y="6"/>
                    </a:lnTo>
                    <a:lnTo>
                      <a:pt x="868" y="10"/>
                    </a:lnTo>
                    <a:lnTo>
                      <a:pt x="930" y="14"/>
                    </a:lnTo>
                    <a:lnTo>
                      <a:pt x="976" y="20"/>
                    </a:lnTo>
                    <a:lnTo>
                      <a:pt x="1006" y="26"/>
                    </a:lnTo>
                    <a:lnTo>
                      <a:pt x="1014" y="30"/>
                    </a:lnTo>
                    <a:lnTo>
                      <a:pt x="1016" y="34"/>
                    </a:lnTo>
                    <a:lnTo>
                      <a:pt x="1014" y="36"/>
                    </a:lnTo>
                    <a:lnTo>
                      <a:pt x="1006" y="40"/>
                    </a:lnTo>
                    <a:lnTo>
                      <a:pt x="976" y="46"/>
                    </a:lnTo>
                    <a:lnTo>
                      <a:pt x="930" y="52"/>
                    </a:lnTo>
                    <a:lnTo>
                      <a:pt x="868" y="56"/>
                    </a:lnTo>
                    <a:lnTo>
                      <a:pt x="792" y="60"/>
                    </a:lnTo>
                    <a:lnTo>
                      <a:pt x="706" y="64"/>
                    </a:lnTo>
                    <a:lnTo>
                      <a:pt x="610" y="66"/>
                    </a:lnTo>
                    <a:lnTo>
                      <a:pt x="508" y="66"/>
                    </a:lnTo>
                    <a:close/>
                    <a:moveTo>
                      <a:pt x="508" y="0"/>
                    </a:moveTo>
                    <a:lnTo>
                      <a:pt x="508" y="0"/>
                    </a:lnTo>
                    <a:lnTo>
                      <a:pt x="404" y="0"/>
                    </a:lnTo>
                    <a:lnTo>
                      <a:pt x="310" y="2"/>
                    </a:lnTo>
                    <a:lnTo>
                      <a:pt x="224" y="6"/>
                    </a:lnTo>
                    <a:lnTo>
                      <a:pt x="148" y="10"/>
                    </a:lnTo>
                    <a:lnTo>
                      <a:pt x="86" y="14"/>
                    </a:lnTo>
                    <a:lnTo>
                      <a:pt x="40" y="20"/>
                    </a:lnTo>
                    <a:lnTo>
                      <a:pt x="10" y="26"/>
                    </a:lnTo>
                    <a:lnTo>
                      <a:pt x="2" y="30"/>
                    </a:lnTo>
                    <a:lnTo>
                      <a:pt x="0" y="34"/>
                    </a:lnTo>
                    <a:lnTo>
                      <a:pt x="2" y="36"/>
                    </a:lnTo>
                    <a:lnTo>
                      <a:pt x="10" y="40"/>
                    </a:lnTo>
                    <a:lnTo>
                      <a:pt x="40" y="46"/>
                    </a:lnTo>
                    <a:lnTo>
                      <a:pt x="86" y="52"/>
                    </a:lnTo>
                    <a:lnTo>
                      <a:pt x="148" y="58"/>
                    </a:lnTo>
                    <a:lnTo>
                      <a:pt x="224" y="62"/>
                    </a:lnTo>
                    <a:lnTo>
                      <a:pt x="310" y="64"/>
                    </a:lnTo>
                    <a:lnTo>
                      <a:pt x="404" y="66"/>
                    </a:lnTo>
                    <a:lnTo>
                      <a:pt x="508" y="68"/>
                    </a:lnTo>
                    <a:lnTo>
                      <a:pt x="612" y="66"/>
                    </a:lnTo>
                    <a:lnTo>
                      <a:pt x="708" y="64"/>
                    </a:lnTo>
                    <a:lnTo>
                      <a:pt x="796" y="62"/>
                    </a:lnTo>
                    <a:lnTo>
                      <a:pt x="872" y="58"/>
                    </a:lnTo>
                    <a:lnTo>
                      <a:pt x="934" y="52"/>
                    </a:lnTo>
                    <a:lnTo>
                      <a:pt x="980" y="46"/>
                    </a:lnTo>
                    <a:lnTo>
                      <a:pt x="1010" y="40"/>
                    </a:lnTo>
                    <a:lnTo>
                      <a:pt x="1018" y="36"/>
                    </a:lnTo>
                    <a:lnTo>
                      <a:pt x="1020" y="34"/>
                    </a:lnTo>
                    <a:lnTo>
                      <a:pt x="1018" y="30"/>
                    </a:lnTo>
                    <a:lnTo>
                      <a:pt x="1010" y="26"/>
                    </a:lnTo>
                    <a:lnTo>
                      <a:pt x="980" y="20"/>
                    </a:lnTo>
                    <a:lnTo>
                      <a:pt x="934" y="14"/>
                    </a:lnTo>
                    <a:lnTo>
                      <a:pt x="872" y="10"/>
                    </a:lnTo>
                    <a:lnTo>
                      <a:pt x="796" y="6"/>
                    </a:lnTo>
                    <a:lnTo>
                      <a:pt x="708" y="2"/>
                    </a:lnTo>
                    <a:lnTo>
                      <a:pt x="612" y="0"/>
                    </a:lnTo>
                    <a:lnTo>
                      <a:pt x="508" y="0"/>
                    </a:lnTo>
                    <a:close/>
                  </a:path>
                </a:pathLst>
              </a:custGeom>
              <a:solidFill>
                <a:srgbClr val="A29B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5" name="Freeform 560"/>
              <p:cNvSpPr>
                <a:spLocks noChangeArrowheads="1"/>
              </p:cNvSpPr>
              <p:nvPr/>
            </p:nvSpPr>
            <p:spPr bwMode="auto">
              <a:xfrm>
                <a:off x="266" y="18"/>
                <a:ext cx="1012" cy="66"/>
              </a:xfrm>
              <a:custGeom>
                <a:avLst/>
                <a:gdLst>
                  <a:gd name="T0" fmla="*/ 504 w 1012"/>
                  <a:gd name="T1" fmla="*/ 66 h 66"/>
                  <a:gd name="T2" fmla="*/ 504 w 1012"/>
                  <a:gd name="T3" fmla="*/ 66 h 66"/>
                  <a:gd name="T4" fmla="*/ 402 w 1012"/>
                  <a:gd name="T5" fmla="*/ 66 h 66"/>
                  <a:gd name="T6" fmla="*/ 308 w 1012"/>
                  <a:gd name="T7" fmla="*/ 64 h 66"/>
                  <a:gd name="T8" fmla="*/ 222 w 1012"/>
                  <a:gd name="T9" fmla="*/ 60 h 66"/>
                  <a:gd name="T10" fmla="*/ 148 w 1012"/>
                  <a:gd name="T11" fmla="*/ 56 h 66"/>
                  <a:gd name="T12" fmla="*/ 86 w 1012"/>
                  <a:gd name="T13" fmla="*/ 52 h 66"/>
                  <a:gd name="T14" fmla="*/ 40 w 1012"/>
                  <a:gd name="T15" fmla="*/ 46 h 66"/>
                  <a:gd name="T16" fmla="*/ 12 w 1012"/>
                  <a:gd name="T17" fmla="*/ 40 h 66"/>
                  <a:gd name="T18" fmla="*/ 4 w 1012"/>
                  <a:gd name="T19" fmla="*/ 36 h 66"/>
                  <a:gd name="T20" fmla="*/ 0 w 1012"/>
                  <a:gd name="T21" fmla="*/ 34 h 66"/>
                  <a:gd name="T22" fmla="*/ 0 w 1012"/>
                  <a:gd name="T23" fmla="*/ 34 h 66"/>
                  <a:gd name="T24" fmla="*/ 4 w 1012"/>
                  <a:gd name="T25" fmla="*/ 30 h 66"/>
                  <a:gd name="T26" fmla="*/ 12 w 1012"/>
                  <a:gd name="T27" fmla="*/ 26 h 66"/>
                  <a:gd name="T28" fmla="*/ 40 w 1012"/>
                  <a:gd name="T29" fmla="*/ 20 h 66"/>
                  <a:gd name="T30" fmla="*/ 86 w 1012"/>
                  <a:gd name="T31" fmla="*/ 14 h 66"/>
                  <a:gd name="T32" fmla="*/ 148 w 1012"/>
                  <a:gd name="T33" fmla="*/ 10 h 66"/>
                  <a:gd name="T34" fmla="*/ 222 w 1012"/>
                  <a:gd name="T35" fmla="*/ 6 h 66"/>
                  <a:gd name="T36" fmla="*/ 308 w 1012"/>
                  <a:gd name="T37" fmla="*/ 2 h 66"/>
                  <a:gd name="T38" fmla="*/ 402 w 1012"/>
                  <a:gd name="T39" fmla="*/ 0 h 66"/>
                  <a:gd name="T40" fmla="*/ 504 w 1012"/>
                  <a:gd name="T41" fmla="*/ 0 h 66"/>
                  <a:gd name="T42" fmla="*/ 504 w 1012"/>
                  <a:gd name="T43" fmla="*/ 0 h 66"/>
                  <a:gd name="T44" fmla="*/ 606 w 1012"/>
                  <a:gd name="T45" fmla="*/ 0 h 66"/>
                  <a:gd name="T46" fmla="*/ 702 w 1012"/>
                  <a:gd name="T47" fmla="*/ 2 h 66"/>
                  <a:gd name="T48" fmla="*/ 788 w 1012"/>
                  <a:gd name="T49" fmla="*/ 6 h 66"/>
                  <a:gd name="T50" fmla="*/ 864 w 1012"/>
                  <a:gd name="T51" fmla="*/ 10 h 66"/>
                  <a:gd name="T52" fmla="*/ 926 w 1012"/>
                  <a:gd name="T53" fmla="*/ 14 h 66"/>
                  <a:gd name="T54" fmla="*/ 972 w 1012"/>
                  <a:gd name="T55" fmla="*/ 20 h 66"/>
                  <a:gd name="T56" fmla="*/ 1002 w 1012"/>
                  <a:gd name="T57" fmla="*/ 26 h 66"/>
                  <a:gd name="T58" fmla="*/ 1010 w 1012"/>
                  <a:gd name="T59" fmla="*/ 30 h 66"/>
                  <a:gd name="T60" fmla="*/ 1012 w 1012"/>
                  <a:gd name="T61" fmla="*/ 34 h 66"/>
                  <a:gd name="T62" fmla="*/ 1012 w 1012"/>
                  <a:gd name="T63" fmla="*/ 34 h 66"/>
                  <a:gd name="T64" fmla="*/ 1010 w 1012"/>
                  <a:gd name="T65" fmla="*/ 36 h 66"/>
                  <a:gd name="T66" fmla="*/ 1002 w 1012"/>
                  <a:gd name="T67" fmla="*/ 40 h 66"/>
                  <a:gd name="T68" fmla="*/ 972 w 1012"/>
                  <a:gd name="T69" fmla="*/ 46 h 66"/>
                  <a:gd name="T70" fmla="*/ 926 w 1012"/>
                  <a:gd name="T71" fmla="*/ 52 h 66"/>
                  <a:gd name="T72" fmla="*/ 864 w 1012"/>
                  <a:gd name="T73" fmla="*/ 56 h 66"/>
                  <a:gd name="T74" fmla="*/ 788 w 1012"/>
                  <a:gd name="T75" fmla="*/ 60 h 66"/>
                  <a:gd name="T76" fmla="*/ 702 w 1012"/>
                  <a:gd name="T77" fmla="*/ 64 h 66"/>
                  <a:gd name="T78" fmla="*/ 606 w 1012"/>
                  <a:gd name="T79" fmla="*/ 66 h 66"/>
                  <a:gd name="T80" fmla="*/ 504 w 1012"/>
                  <a:gd name="T8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2" h="66">
                    <a:moveTo>
                      <a:pt x="504" y="66"/>
                    </a:moveTo>
                    <a:lnTo>
                      <a:pt x="504" y="66"/>
                    </a:lnTo>
                    <a:lnTo>
                      <a:pt x="402" y="66"/>
                    </a:lnTo>
                    <a:lnTo>
                      <a:pt x="308" y="64"/>
                    </a:lnTo>
                    <a:lnTo>
                      <a:pt x="222" y="60"/>
                    </a:lnTo>
                    <a:lnTo>
                      <a:pt x="148" y="56"/>
                    </a:lnTo>
                    <a:lnTo>
                      <a:pt x="86" y="52"/>
                    </a:lnTo>
                    <a:lnTo>
                      <a:pt x="40" y="46"/>
                    </a:lnTo>
                    <a:lnTo>
                      <a:pt x="12" y="40"/>
                    </a:lnTo>
                    <a:lnTo>
                      <a:pt x="4" y="36"/>
                    </a:lnTo>
                    <a:lnTo>
                      <a:pt x="0" y="34"/>
                    </a:lnTo>
                    <a:lnTo>
                      <a:pt x="4" y="30"/>
                    </a:lnTo>
                    <a:lnTo>
                      <a:pt x="12" y="26"/>
                    </a:lnTo>
                    <a:lnTo>
                      <a:pt x="40" y="20"/>
                    </a:lnTo>
                    <a:lnTo>
                      <a:pt x="86" y="14"/>
                    </a:lnTo>
                    <a:lnTo>
                      <a:pt x="148" y="10"/>
                    </a:lnTo>
                    <a:lnTo>
                      <a:pt x="222" y="6"/>
                    </a:lnTo>
                    <a:lnTo>
                      <a:pt x="308" y="2"/>
                    </a:lnTo>
                    <a:lnTo>
                      <a:pt x="402" y="0"/>
                    </a:lnTo>
                    <a:lnTo>
                      <a:pt x="504" y="0"/>
                    </a:lnTo>
                    <a:lnTo>
                      <a:pt x="606" y="0"/>
                    </a:lnTo>
                    <a:lnTo>
                      <a:pt x="702" y="2"/>
                    </a:lnTo>
                    <a:lnTo>
                      <a:pt x="788" y="6"/>
                    </a:lnTo>
                    <a:lnTo>
                      <a:pt x="864" y="10"/>
                    </a:lnTo>
                    <a:lnTo>
                      <a:pt x="926" y="14"/>
                    </a:lnTo>
                    <a:lnTo>
                      <a:pt x="972" y="20"/>
                    </a:lnTo>
                    <a:lnTo>
                      <a:pt x="1002" y="26"/>
                    </a:lnTo>
                    <a:lnTo>
                      <a:pt x="1010" y="30"/>
                    </a:lnTo>
                    <a:lnTo>
                      <a:pt x="1012" y="34"/>
                    </a:lnTo>
                    <a:lnTo>
                      <a:pt x="1010" y="36"/>
                    </a:lnTo>
                    <a:lnTo>
                      <a:pt x="1002" y="40"/>
                    </a:lnTo>
                    <a:lnTo>
                      <a:pt x="972" y="46"/>
                    </a:lnTo>
                    <a:lnTo>
                      <a:pt x="926" y="52"/>
                    </a:lnTo>
                    <a:lnTo>
                      <a:pt x="864" y="56"/>
                    </a:lnTo>
                    <a:lnTo>
                      <a:pt x="788" y="60"/>
                    </a:lnTo>
                    <a:lnTo>
                      <a:pt x="702" y="64"/>
                    </a:lnTo>
                    <a:lnTo>
                      <a:pt x="606" y="66"/>
                    </a:lnTo>
                    <a:lnTo>
                      <a:pt x="504"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6" name="Freeform 561"/>
              <p:cNvSpPr>
                <a:spLocks noChangeArrowheads="1"/>
              </p:cNvSpPr>
              <p:nvPr/>
            </p:nvSpPr>
            <p:spPr bwMode="auto">
              <a:xfrm>
                <a:off x="262" y="18"/>
                <a:ext cx="1020" cy="68"/>
              </a:xfrm>
              <a:custGeom>
                <a:avLst/>
                <a:gdLst>
                  <a:gd name="T0" fmla="*/ 508 w 1020"/>
                  <a:gd name="T1" fmla="*/ 0 h 68"/>
                  <a:gd name="T2" fmla="*/ 508 w 1020"/>
                  <a:gd name="T3" fmla="*/ 0 h 68"/>
                  <a:gd name="T4" fmla="*/ 404 w 1020"/>
                  <a:gd name="T5" fmla="*/ 0 h 68"/>
                  <a:gd name="T6" fmla="*/ 310 w 1020"/>
                  <a:gd name="T7" fmla="*/ 2 h 68"/>
                  <a:gd name="T8" fmla="*/ 224 w 1020"/>
                  <a:gd name="T9" fmla="*/ 6 h 68"/>
                  <a:gd name="T10" fmla="*/ 148 w 1020"/>
                  <a:gd name="T11" fmla="*/ 10 h 68"/>
                  <a:gd name="T12" fmla="*/ 86 w 1020"/>
                  <a:gd name="T13" fmla="*/ 14 h 68"/>
                  <a:gd name="T14" fmla="*/ 40 w 1020"/>
                  <a:gd name="T15" fmla="*/ 20 h 68"/>
                  <a:gd name="T16" fmla="*/ 10 w 1020"/>
                  <a:gd name="T17" fmla="*/ 26 h 68"/>
                  <a:gd name="T18" fmla="*/ 2 w 1020"/>
                  <a:gd name="T19" fmla="*/ 30 h 68"/>
                  <a:gd name="T20" fmla="*/ 0 w 1020"/>
                  <a:gd name="T21" fmla="*/ 34 h 68"/>
                  <a:gd name="T22" fmla="*/ 0 w 1020"/>
                  <a:gd name="T23" fmla="*/ 34 h 68"/>
                  <a:gd name="T24" fmla="*/ 2 w 1020"/>
                  <a:gd name="T25" fmla="*/ 36 h 68"/>
                  <a:gd name="T26" fmla="*/ 10 w 1020"/>
                  <a:gd name="T27" fmla="*/ 40 h 68"/>
                  <a:gd name="T28" fmla="*/ 40 w 1020"/>
                  <a:gd name="T29" fmla="*/ 46 h 68"/>
                  <a:gd name="T30" fmla="*/ 86 w 1020"/>
                  <a:gd name="T31" fmla="*/ 52 h 68"/>
                  <a:gd name="T32" fmla="*/ 148 w 1020"/>
                  <a:gd name="T33" fmla="*/ 58 h 68"/>
                  <a:gd name="T34" fmla="*/ 224 w 1020"/>
                  <a:gd name="T35" fmla="*/ 62 h 68"/>
                  <a:gd name="T36" fmla="*/ 310 w 1020"/>
                  <a:gd name="T37" fmla="*/ 64 h 68"/>
                  <a:gd name="T38" fmla="*/ 404 w 1020"/>
                  <a:gd name="T39" fmla="*/ 66 h 68"/>
                  <a:gd name="T40" fmla="*/ 508 w 1020"/>
                  <a:gd name="T41" fmla="*/ 68 h 68"/>
                  <a:gd name="T42" fmla="*/ 508 w 1020"/>
                  <a:gd name="T43" fmla="*/ 68 h 68"/>
                  <a:gd name="T44" fmla="*/ 612 w 1020"/>
                  <a:gd name="T45" fmla="*/ 66 h 68"/>
                  <a:gd name="T46" fmla="*/ 708 w 1020"/>
                  <a:gd name="T47" fmla="*/ 64 h 68"/>
                  <a:gd name="T48" fmla="*/ 796 w 1020"/>
                  <a:gd name="T49" fmla="*/ 62 h 68"/>
                  <a:gd name="T50" fmla="*/ 872 w 1020"/>
                  <a:gd name="T51" fmla="*/ 58 h 68"/>
                  <a:gd name="T52" fmla="*/ 934 w 1020"/>
                  <a:gd name="T53" fmla="*/ 52 h 68"/>
                  <a:gd name="T54" fmla="*/ 980 w 1020"/>
                  <a:gd name="T55" fmla="*/ 46 h 68"/>
                  <a:gd name="T56" fmla="*/ 1010 w 1020"/>
                  <a:gd name="T57" fmla="*/ 40 h 68"/>
                  <a:gd name="T58" fmla="*/ 1018 w 1020"/>
                  <a:gd name="T59" fmla="*/ 36 h 68"/>
                  <a:gd name="T60" fmla="*/ 1020 w 1020"/>
                  <a:gd name="T61" fmla="*/ 34 h 68"/>
                  <a:gd name="T62" fmla="*/ 1020 w 1020"/>
                  <a:gd name="T63" fmla="*/ 34 h 68"/>
                  <a:gd name="T64" fmla="*/ 1018 w 1020"/>
                  <a:gd name="T65" fmla="*/ 30 h 68"/>
                  <a:gd name="T66" fmla="*/ 1010 w 1020"/>
                  <a:gd name="T67" fmla="*/ 26 h 68"/>
                  <a:gd name="T68" fmla="*/ 980 w 1020"/>
                  <a:gd name="T69" fmla="*/ 20 h 68"/>
                  <a:gd name="T70" fmla="*/ 934 w 1020"/>
                  <a:gd name="T71" fmla="*/ 14 h 68"/>
                  <a:gd name="T72" fmla="*/ 872 w 1020"/>
                  <a:gd name="T73" fmla="*/ 10 h 68"/>
                  <a:gd name="T74" fmla="*/ 796 w 1020"/>
                  <a:gd name="T75" fmla="*/ 6 h 68"/>
                  <a:gd name="T76" fmla="*/ 708 w 1020"/>
                  <a:gd name="T77" fmla="*/ 2 h 68"/>
                  <a:gd name="T78" fmla="*/ 612 w 1020"/>
                  <a:gd name="T79" fmla="*/ 0 h 68"/>
                  <a:gd name="T80" fmla="*/ 508 w 1020"/>
                  <a:gd name="T8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0" h="68">
                    <a:moveTo>
                      <a:pt x="508" y="0"/>
                    </a:moveTo>
                    <a:lnTo>
                      <a:pt x="508" y="0"/>
                    </a:lnTo>
                    <a:lnTo>
                      <a:pt x="404" y="0"/>
                    </a:lnTo>
                    <a:lnTo>
                      <a:pt x="310" y="2"/>
                    </a:lnTo>
                    <a:lnTo>
                      <a:pt x="224" y="6"/>
                    </a:lnTo>
                    <a:lnTo>
                      <a:pt x="148" y="10"/>
                    </a:lnTo>
                    <a:lnTo>
                      <a:pt x="86" y="14"/>
                    </a:lnTo>
                    <a:lnTo>
                      <a:pt x="40" y="20"/>
                    </a:lnTo>
                    <a:lnTo>
                      <a:pt x="10" y="26"/>
                    </a:lnTo>
                    <a:lnTo>
                      <a:pt x="2" y="30"/>
                    </a:lnTo>
                    <a:lnTo>
                      <a:pt x="0" y="34"/>
                    </a:lnTo>
                    <a:lnTo>
                      <a:pt x="2" y="36"/>
                    </a:lnTo>
                    <a:lnTo>
                      <a:pt x="10" y="40"/>
                    </a:lnTo>
                    <a:lnTo>
                      <a:pt x="40" y="46"/>
                    </a:lnTo>
                    <a:lnTo>
                      <a:pt x="86" y="52"/>
                    </a:lnTo>
                    <a:lnTo>
                      <a:pt x="148" y="58"/>
                    </a:lnTo>
                    <a:lnTo>
                      <a:pt x="224" y="62"/>
                    </a:lnTo>
                    <a:lnTo>
                      <a:pt x="310" y="64"/>
                    </a:lnTo>
                    <a:lnTo>
                      <a:pt x="404" y="66"/>
                    </a:lnTo>
                    <a:lnTo>
                      <a:pt x="508" y="68"/>
                    </a:lnTo>
                    <a:lnTo>
                      <a:pt x="612" y="66"/>
                    </a:lnTo>
                    <a:lnTo>
                      <a:pt x="708" y="64"/>
                    </a:lnTo>
                    <a:lnTo>
                      <a:pt x="796" y="62"/>
                    </a:lnTo>
                    <a:lnTo>
                      <a:pt x="872" y="58"/>
                    </a:lnTo>
                    <a:lnTo>
                      <a:pt x="934" y="52"/>
                    </a:lnTo>
                    <a:lnTo>
                      <a:pt x="980" y="46"/>
                    </a:lnTo>
                    <a:lnTo>
                      <a:pt x="1010" y="40"/>
                    </a:lnTo>
                    <a:lnTo>
                      <a:pt x="1018" y="36"/>
                    </a:lnTo>
                    <a:lnTo>
                      <a:pt x="1020" y="34"/>
                    </a:lnTo>
                    <a:lnTo>
                      <a:pt x="1018" y="30"/>
                    </a:lnTo>
                    <a:lnTo>
                      <a:pt x="1010" y="26"/>
                    </a:lnTo>
                    <a:lnTo>
                      <a:pt x="980" y="20"/>
                    </a:lnTo>
                    <a:lnTo>
                      <a:pt x="934" y="14"/>
                    </a:lnTo>
                    <a:lnTo>
                      <a:pt x="872" y="10"/>
                    </a:lnTo>
                    <a:lnTo>
                      <a:pt x="796" y="6"/>
                    </a:lnTo>
                    <a:lnTo>
                      <a:pt x="708" y="2"/>
                    </a:lnTo>
                    <a:lnTo>
                      <a:pt x="612" y="0"/>
                    </a:lnTo>
                    <a:lnTo>
                      <a:pt x="5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7" name="Freeform 562"/>
              <p:cNvSpPr>
                <a:spLocks noEditPoints="1" noChangeArrowheads="1"/>
              </p:cNvSpPr>
              <p:nvPr/>
            </p:nvSpPr>
            <p:spPr bwMode="auto">
              <a:xfrm>
                <a:off x="266" y="18"/>
                <a:ext cx="1012" cy="66"/>
              </a:xfrm>
              <a:custGeom>
                <a:avLst/>
                <a:gdLst>
                  <a:gd name="T0" fmla="*/ 504 w 1012"/>
                  <a:gd name="T1" fmla="*/ 66 h 66"/>
                  <a:gd name="T2" fmla="*/ 310 w 1012"/>
                  <a:gd name="T3" fmla="*/ 64 h 66"/>
                  <a:gd name="T4" fmla="*/ 152 w 1012"/>
                  <a:gd name="T5" fmla="*/ 56 h 66"/>
                  <a:gd name="T6" fmla="*/ 44 w 1012"/>
                  <a:gd name="T7" fmla="*/ 46 h 66"/>
                  <a:gd name="T8" fmla="*/ 8 w 1012"/>
                  <a:gd name="T9" fmla="*/ 36 h 66"/>
                  <a:gd name="T10" fmla="*/ 6 w 1012"/>
                  <a:gd name="T11" fmla="*/ 34 h 66"/>
                  <a:gd name="T12" fmla="*/ 16 w 1012"/>
                  <a:gd name="T13" fmla="*/ 26 h 66"/>
                  <a:gd name="T14" fmla="*/ 90 w 1012"/>
                  <a:gd name="T15" fmla="*/ 14 h 66"/>
                  <a:gd name="T16" fmla="*/ 224 w 1012"/>
                  <a:gd name="T17" fmla="*/ 6 h 66"/>
                  <a:gd name="T18" fmla="*/ 404 w 1012"/>
                  <a:gd name="T19" fmla="*/ 0 h 66"/>
                  <a:gd name="T20" fmla="*/ 504 w 1012"/>
                  <a:gd name="T21" fmla="*/ 0 h 66"/>
                  <a:gd name="T22" fmla="*/ 700 w 1012"/>
                  <a:gd name="T23" fmla="*/ 2 h 66"/>
                  <a:gd name="T24" fmla="*/ 860 w 1012"/>
                  <a:gd name="T25" fmla="*/ 10 h 66"/>
                  <a:gd name="T26" fmla="*/ 968 w 1012"/>
                  <a:gd name="T27" fmla="*/ 20 h 66"/>
                  <a:gd name="T28" fmla="*/ 1004 w 1012"/>
                  <a:gd name="T29" fmla="*/ 30 h 66"/>
                  <a:gd name="T30" fmla="*/ 1006 w 1012"/>
                  <a:gd name="T31" fmla="*/ 34 h 66"/>
                  <a:gd name="T32" fmla="*/ 996 w 1012"/>
                  <a:gd name="T33" fmla="*/ 40 h 66"/>
                  <a:gd name="T34" fmla="*/ 922 w 1012"/>
                  <a:gd name="T35" fmla="*/ 52 h 66"/>
                  <a:gd name="T36" fmla="*/ 786 w 1012"/>
                  <a:gd name="T37" fmla="*/ 60 h 66"/>
                  <a:gd name="T38" fmla="*/ 606 w 1012"/>
                  <a:gd name="T39" fmla="*/ 66 h 66"/>
                  <a:gd name="T40" fmla="*/ 504 w 1012"/>
                  <a:gd name="T41" fmla="*/ 0 h 66"/>
                  <a:gd name="T42" fmla="*/ 402 w 1012"/>
                  <a:gd name="T43" fmla="*/ 0 h 66"/>
                  <a:gd name="T44" fmla="*/ 222 w 1012"/>
                  <a:gd name="T45" fmla="*/ 6 h 66"/>
                  <a:gd name="T46" fmla="*/ 86 w 1012"/>
                  <a:gd name="T47" fmla="*/ 14 h 66"/>
                  <a:gd name="T48" fmla="*/ 12 w 1012"/>
                  <a:gd name="T49" fmla="*/ 26 h 66"/>
                  <a:gd name="T50" fmla="*/ 0 w 1012"/>
                  <a:gd name="T51" fmla="*/ 34 h 66"/>
                  <a:gd name="T52" fmla="*/ 4 w 1012"/>
                  <a:gd name="T53" fmla="*/ 36 h 66"/>
                  <a:gd name="T54" fmla="*/ 40 w 1012"/>
                  <a:gd name="T55" fmla="*/ 46 h 66"/>
                  <a:gd name="T56" fmla="*/ 148 w 1012"/>
                  <a:gd name="T57" fmla="*/ 56 h 66"/>
                  <a:gd name="T58" fmla="*/ 308 w 1012"/>
                  <a:gd name="T59" fmla="*/ 64 h 66"/>
                  <a:gd name="T60" fmla="*/ 504 w 1012"/>
                  <a:gd name="T61" fmla="*/ 66 h 66"/>
                  <a:gd name="T62" fmla="*/ 606 w 1012"/>
                  <a:gd name="T63" fmla="*/ 66 h 66"/>
                  <a:gd name="T64" fmla="*/ 788 w 1012"/>
                  <a:gd name="T65" fmla="*/ 60 h 66"/>
                  <a:gd name="T66" fmla="*/ 926 w 1012"/>
                  <a:gd name="T67" fmla="*/ 52 h 66"/>
                  <a:gd name="T68" fmla="*/ 1002 w 1012"/>
                  <a:gd name="T69" fmla="*/ 40 h 66"/>
                  <a:gd name="T70" fmla="*/ 1012 w 1012"/>
                  <a:gd name="T71" fmla="*/ 34 h 66"/>
                  <a:gd name="T72" fmla="*/ 1010 w 1012"/>
                  <a:gd name="T73" fmla="*/ 30 h 66"/>
                  <a:gd name="T74" fmla="*/ 972 w 1012"/>
                  <a:gd name="T75" fmla="*/ 20 h 66"/>
                  <a:gd name="T76" fmla="*/ 864 w 1012"/>
                  <a:gd name="T77" fmla="*/ 10 h 66"/>
                  <a:gd name="T78" fmla="*/ 702 w 1012"/>
                  <a:gd name="T79" fmla="*/ 2 h 66"/>
                  <a:gd name="T80" fmla="*/ 504 w 1012"/>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2" h="66">
                    <a:moveTo>
                      <a:pt x="504" y="66"/>
                    </a:moveTo>
                    <a:lnTo>
                      <a:pt x="504" y="66"/>
                    </a:lnTo>
                    <a:lnTo>
                      <a:pt x="404" y="66"/>
                    </a:lnTo>
                    <a:lnTo>
                      <a:pt x="310" y="64"/>
                    </a:lnTo>
                    <a:lnTo>
                      <a:pt x="224" y="60"/>
                    </a:lnTo>
                    <a:lnTo>
                      <a:pt x="152" y="56"/>
                    </a:lnTo>
                    <a:lnTo>
                      <a:pt x="90" y="52"/>
                    </a:lnTo>
                    <a:lnTo>
                      <a:pt x="44" y="46"/>
                    </a:lnTo>
                    <a:lnTo>
                      <a:pt x="16" y="40"/>
                    </a:lnTo>
                    <a:lnTo>
                      <a:pt x="8" y="36"/>
                    </a:lnTo>
                    <a:lnTo>
                      <a:pt x="6" y="34"/>
                    </a:lnTo>
                    <a:lnTo>
                      <a:pt x="8" y="30"/>
                    </a:lnTo>
                    <a:lnTo>
                      <a:pt x="16" y="26"/>
                    </a:lnTo>
                    <a:lnTo>
                      <a:pt x="44" y="20"/>
                    </a:lnTo>
                    <a:lnTo>
                      <a:pt x="90" y="14"/>
                    </a:lnTo>
                    <a:lnTo>
                      <a:pt x="152" y="10"/>
                    </a:lnTo>
                    <a:lnTo>
                      <a:pt x="224" y="6"/>
                    </a:lnTo>
                    <a:lnTo>
                      <a:pt x="310" y="2"/>
                    </a:lnTo>
                    <a:lnTo>
                      <a:pt x="404" y="0"/>
                    </a:lnTo>
                    <a:lnTo>
                      <a:pt x="504" y="0"/>
                    </a:lnTo>
                    <a:lnTo>
                      <a:pt x="606" y="0"/>
                    </a:lnTo>
                    <a:lnTo>
                      <a:pt x="700" y="2"/>
                    </a:lnTo>
                    <a:lnTo>
                      <a:pt x="786" y="6"/>
                    </a:lnTo>
                    <a:lnTo>
                      <a:pt x="860" y="10"/>
                    </a:lnTo>
                    <a:lnTo>
                      <a:pt x="922" y="14"/>
                    </a:lnTo>
                    <a:lnTo>
                      <a:pt x="968" y="20"/>
                    </a:lnTo>
                    <a:lnTo>
                      <a:pt x="996" y="26"/>
                    </a:lnTo>
                    <a:lnTo>
                      <a:pt x="1004" y="30"/>
                    </a:lnTo>
                    <a:lnTo>
                      <a:pt x="1006" y="34"/>
                    </a:lnTo>
                    <a:lnTo>
                      <a:pt x="1004" y="36"/>
                    </a:lnTo>
                    <a:lnTo>
                      <a:pt x="996" y="40"/>
                    </a:lnTo>
                    <a:lnTo>
                      <a:pt x="968" y="46"/>
                    </a:lnTo>
                    <a:lnTo>
                      <a:pt x="922" y="52"/>
                    </a:lnTo>
                    <a:lnTo>
                      <a:pt x="860" y="56"/>
                    </a:lnTo>
                    <a:lnTo>
                      <a:pt x="786" y="60"/>
                    </a:lnTo>
                    <a:lnTo>
                      <a:pt x="700" y="64"/>
                    </a:lnTo>
                    <a:lnTo>
                      <a:pt x="606" y="66"/>
                    </a:lnTo>
                    <a:lnTo>
                      <a:pt x="504" y="66"/>
                    </a:lnTo>
                    <a:close/>
                    <a:moveTo>
                      <a:pt x="504" y="0"/>
                    </a:moveTo>
                    <a:lnTo>
                      <a:pt x="504" y="0"/>
                    </a:lnTo>
                    <a:lnTo>
                      <a:pt x="402" y="0"/>
                    </a:lnTo>
                    <a:lnTo>
                      <a:pt x="308" y="2"/>
                    </a:lnTo>
                    <a:lnTo>
                      <a:pt x="222" y="6"/>
                    </a:lnTo>
                    <a:lnTo>
                      <a:pt x="148" y="10"/>
                    </a:lnTo>
                    <a:lnTo>
                      <a:pt x="86" y="14"/>
                    </a:lnTo>
                    <a:lnTo>
                      <a:pt x="40" y="20"/>
                    </a:lnTo>
                    <a:lnTo>
                      <a:pt x="12" y="26"/>
                    </a:lnTo>
                    <a:lnTo>
                      <a:pt x="4" y="30"/>
                    </a:lnTo>
                    <a:lnTo>
                      <a:pt x="0" y="34"/>
                    </a:lnTo>
                    <a:lnTo>
                      <a:pt x="4" y="36"/>
                    </a:lnTo>
                    <a:lnTo>
                      <a:pt x="12" y="40"/>
                    </a:lnTo>
                    <a:lnTo>
                      <a:pt x="40" y="46"/>
                    </a:lnTo>
                    <a:lnTo>
                      <a:pt x="86" y="52"/>
                    </a:lnTo>
                    <a:lnTo>
                      <a:pt x="148" y="56"/>
                    </a:lnTo>
                    <a:lnTo>
                      <a:pt x="222" y="60"/>
                    </a:lnTo>
                    <a:lnTo>
                      <a:pt x="308" y="64"/>
                    </a:lnTo>
                    <a:lnTo>
                      <a:pt x="402" y="66"/>
                    </a:lnTo>
                    <a:lnTo>
                      <a:pt x="504" y="66"/>
                    </a:lnTo>
                    <a:lnTo>
                      <a:pt x="606" y="66"/>
                    </a:lnTo>
                    <a:lnTo>
                      <a:pt x="702" y="64"/>
                    </a:lnTo>
                    <a:lnTo>
                      <a:pt x="788" y="60"/>
                    </a:lnTo>
                    <a:lnTo>
                      <a:pt x="864" y="56"/>
                    </a:lnTo>
                    <a:lnTo>
                      <a:pt x="926" y="52"/>
                    </a:lnTo>
                    <a:lnTo>
                      <a:pt x="972" y="46"/>
                    </a:lnTo>
                    <a:lnTo>
                      <a:pt x="1002" y="40"/>
                    </a:lnTo>
                    <a:lnTo>
                      <a:pt x="1010" y="36"/>
                    </a:lnTo>
                    <a:lnTo>
                      <a:pt x="1012" y="34"/>
                    </a:lnTo>
                    <a:lnTo>
                      <a:pt x="1010" y="30"/>
                    </a:lnTo>
                    <a:lnTo>
                      <a:pt x="1002" y="26"/>
                    </a:lnTo>
                    <a:lnTo>
                      <a:pt x="972" y="20"/>
                    </a:lnTo>
                    <a:lnTo>
                      <a:pt x="926" y="14"/>
                    </a:lnTo>
                    <a:lnTo>
                      <a:pt x="864" y="10"/>
                    </a:lnTo>
                    <a:lnTo>
                      <a:pt x="788" y="6"/>
                    </a:lnTo>
                    <a:lnTo>
                      <a:pt x="702" y="2"/>
                    </a:lnTo>
                    <a:lnTo>
                      <a:pt x="606" y="0"/>
                    </a:lnTo>
                    <a:lnTo>
                      <a:pt x="504" y="0"/>
                    </a:lnTo>
                    <a:close/>
                  </a:path>
                </a:pathLst>
              </a:custGeom>
              <a:solidFill>
                <a:srgbClr val="A19A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8" name="Freeform 563"/>
              <p:cNvSpPr>
                <a:spLocks noChangeArrowheads="1"/>
              </p:cNvSpPr>
              <p:nvPr/>
            </p:nvSpPr>
            <p:spPr bwMode="auto">
              <a:xfrm>
                <a:off x="272" y="18"/>
                <a:ext cx="1000" cy="66"/>
              </a:xfrm>
              <a:custGeom>
                <a:avLst/>
                <a:gdLst>
                  <a:gd name="T0" fmla="*/ 498 w 1000"/>
                  <a:gd name="T1" fmla="*/ 66 h 66"/>
                  <a:gd name="T2" fmla="*/ 498 w 1000"/>
                  <a:gd name="T3" fmla="*/ 66 h 66"/>
                  <a:gd name="T4" fmla="*/ 398 w 1000"/>
                  <a:gd name="T5" fmla="*/ 66 h 66"/>
                  <a:gd name="T6" fmla="*/ 304 w 1000"/>
                  <a:gd name="T7" fmla="*/ 64 h 66"/>
                  <a:gd name="T8" fmla="*/ 218 w 1000"/>
                  <a:gd name="T9" fmla="*/ 60 h 66"/>
                  <a:gd name="T10" fmla="*/ 146 w 1000"/>
                  <a:gd name="T11" fmla="*/ 56 h 66"/>
                  <a:gd name="T12" fmla="*/ 84 w 1000"/>
                  <a:gd name="T13" fmla="*/ 52 h 66"/>
                  <a:gd name="T14" fmla="*/ 38 w 1000"/>
                  <a:gd name="T15" fmla="*/ 46 h 66"/>
                  <a:gd name="T16" fmla="*/ 10 w 1000"/>
                  <a:gd name="T17" fmla="*/ 40 h 66"/>
                  <a:gd name="T18" fmla="*/ 2 w 1000"/>
                  <a:gd name="T19" fmla="*/ 36 h 66"/>
                  <a:gd name="T20" fmla="*/ 0 w 1000"/>
                  <a:gd name="T21" fmla="*/ 34 h 66"/>
                  <a:gd name="T22" fmla="*/ 0 w 1000"/>
                  <a:gd name="T23" fmla="*/ 34 h 66"/>
                  <a:gd name="T24" fmla="*/ 2 w 1000"/>
                  <a:gd name="T25" fmla="*/ 30 h 66"/>
                  <a:gd name="T26" fmla="*/ 10 w 1000"/>
                  <a:gd name="T27" fmla="*/ 26 h 66"/>
                  <a:gd name="T28" fmla="*/ 38 w 1000"/>
                  <a:gd name="T29" fmla="*/ 20 h 66"/>
                  <a:gd name="T30" fmla="*/ 84 w 1000"/>
                  <a:gd name="T31" fmla="*/ 14 h 66"/>
                  <a:gd name="T32" fmla="*/ 146 w 1000"/>
                  <a:gd name="T33" fmla="*/ 10 h 66"/>
                  <a:gd name="T34" fmla="*/ 218 w 1000"/>
                  <a:gd name="T35" fmla="*/ 6 h 66"/>
                  <a:gd name="T36" fmla="*/ 304 w 1000"/>
                  <a:gd name="T37" fmla="*/ 2 h 66"/>
                  <a:gd name="T38" fmla="*/ 398 w 1000"/>
                  <a:gd name="T39" fmla="*/ 0 h 66"/>
                  <a:gd name="T40" fmla="*/ 498 w 1000"/>
                  <a:gd name="T41" fmla="*/ 0 h 66"/>
                  <a:gd name="T42" fmla="*/ 498 w 1000"/>
                  <a:gd name="T43" fmla="*/ 0 h 66"/>
                  <a:gd name="T44" fmla="*/ 600 w 1000"/>
                  <a:gd name="T45" fmla="*/ 0 h 66"/>
                  <a:gd name="T46" fmla="*/ 694 w 1000"/>
                  <a:gd name="T47" fmla="*/ 2 h 66"/>
                  <a:gd name="T48" fmla="*/ 780 w 1000"/>
                  <a:gd name="T49" fmla="*/ 6 h 66"/>
                  <a:gd name="T50" fmla="*/ 854 w 1000"/>
                  <a:gd name="T51" fmla="*/ 10 h 66"/>
                  <a:gd name="T52" fmla="*/ 916 w 1000"/>
                  <a:gd name="T53" fmla="*/ 14 h 66"/>
                  <a:gd name="T54" fmla="*/ 962 w 1000"/>
                  <a:gd name="T55" fmla="*/ 20 h 66"/>
                  <a:gd name="T56" fmla="*/ 990 w 1000"/>
                  <a:gd name="T57" fmla="*/ 26 h 66"/>
                  <a:gd name="T58" fmla="*/ 998 w 1000"/>
                  <a:gd name="T59" fmla="*/ 30 h 66"/>
                  <a:gd name="T60" fmla="*/ 1000 w 1000"/>
                  <a:gd name="T61" fmla="*/ 34 h 66"/>
                  <a:gd name="T62" fmla="*/ 1000 w 1000"/>
                  <a:gd name="T63" fmla="*/ 34 h 66"/>
                  <a:gd name="T64" fmla="*/ 998 w 1000"/>
                  <a:gd name="T65" fmla="*/ 36 h 66"/>
                  <a:gd name="T66" fmla="*/ 990 w 1000"/>
                  <a:gd name="T67" fmla="*/ 40 h 66"/>
                  <a:gd name="T68" fmla="*/ 962 w 1000"/>
                  <a:gd name="T69" fmla="*/ 46 h 66"/>
                  <a:gd name="T70" fmla="*/ 916 w 1000"/>
                  <a:gd name="T71" fmla="*/ 52 h 66"/>
                  <a:gd name="T72" fmla="*/ 854 w 1000"/>
                  <a:gd name="T73" fmla="*/ 56 h 66"/>
                  <a:gd name="T74" fmla="*/ 780 w 1000"/>
                  <a:gd name="T75" fmla="*/ 60 h 66"/>
                  <a:gd name="T76" fmla="*/ 694 w 1000"/>
                  <a:gd name="T77" fmla="*/ 64 h 66"/>
                  <a:gd name="T78" fmla="*/ 600 w 1000"/>
                  <a:gd name="T79" fmla="*/ 66 h 66"/>
                  <a:gd name="T80" fmla="*/ 498 w 1000"/>
                  <a:gd name="T8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0" h="66">
                    <a:moveTo>
                      <a:pt x="498" y="66"/>
                    </a:moveTo>
                    <a:lnTo>
                      <a:pt x="498" y="66"/>
                    </a:lnTo>
                    <a:lnTo>
                      <a:pt x="398" y="66"/>
                    </a:lnTo>
                    <a:lnTo>
                      <a:pt x="304" y="64"/>
                    </a:lnTo>
                    <a:lnTo>
                      <a:pt x="218" y="60"/>
                    </a:lnTo>
                    <a:lnTo>
                      <a:pt x="146" y="56"/>
                    </a:lnTo>
                    <a:lnTo>
                      <a:pt x="84" y="52"/>
                    </a:lnTo>
                    <a:lnTo>
                      <a:pt x="38" y="46"/>
                    </a:lnTo>
                    <a:lnTo>
                      <a:pt x="10" y="40"/>
                    </a:lnTo>
                    <a:lnTo>
                      <a:pt x="2" y="36"/>
                    </a:lnTo>
                    <a:lnTo>
                      <a:pt x="0" y="34"/>
                    </a:lnTo>
                    <a:lnTo>
                      <a:pt x="2" y="30"/>
                    </a:lnTo>
                    <a:lnTo>
                      <a:pt x="10" y="26"/>
                    </a:lnTo>
                    <a:lnTo>
                      <a:pt x="38" y="20"/>
                    </a:lnTo>
                    <a:lnTo>
                      <a:pt x="84" y="14"/>
                    </a:lnTo>
                    <a:lnTo>
                      <a:pt x="146" y="10"/>
                    </a:lnTo>
                    <a:lnTo>
                      <a:pt x="218" y="6"/>
                    </a:lnTo>
                    <a:lnTo>
                      <a:pt x="304" y="2"/>
                    </a:lnTo>
                    <a:lnTo>
                      <a:pt x="398" y="0"/>
                    </a:lnTo>
                    <a:lnTo>
                      <a:pt x="498" y="0"/>
                    </a:lnTo>
                    <a:lnTo>
                      <a:pt x="600" y="0"/>
                    </a:lnTo>
                    <a:lnTo>
                      <a:pt x="694" y="2"/>
                    </a:lnTo>
                    <a:lnTo>
                      <a:pt x="780" y="6"/>
                    </a:lnTo>
                    <a:lnTo>
                      <a:pt x="854" y="10"/>
                    </a:lnTo>
                    <a:lnTo>
                      <a:pt x="916" y="14"/>
                    </a:lnTo>
                    <a:lnTo>
                      <a:pt x="962" y="20"/>
                    </a:lnTo>
                    <a:lnTo>
                      <a:pt x="990" y="26"/>
                    </a:lnTo>
                    <a:lnTo>
                      <a:pt x="998" y="30"/>
                    </a:lnTo>
                    <a:lnTo>
                      <a:pt x="1000" y="34"/>
                    </a:lnTo>
                    <a:lnTo>
                      <a:pt x="998" y="36"/>
                    </a:lnTo>
                    <a:lnTo>
                      <a:pt x="990" y="40"/>
                    </a:lnTo>
                    <a:lnTo>
                      <a:pt x="962" y="46"/>
                    </a:lnTo>
                    <a:lnTo>
                      <a:pt x="916" y="52"/>
                    </a:lnTo>
                    <a:lnTo>
                      <a:pt x="854" y="56"/>
                    </a:lnTo>
                    <a:lnTo>
                      <a:pt x="780" y="60"/>
                    </a:lnTo>
                    <a:lnTo>
                      <a:pt x="694" y="64"/>
                    </a:lnTo>
                    <a:lnTo>
                      <a:pt x="600" y="66"/>
                    </a:lnTo>
                    <a:lnTo>
                      <a:pt x="498"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59" name="Freeform 564"/>
              <p:cNvSpPr>
                <a:spLocks noChangeArrowheads="1"/>
              </p:cNvSpPr>
              <p:nvPr/>
            </p:nvSpPr>
            <p:spPr bwMode="auto">
              <a:xfrm>
                <a:off x="266" y="18"/>
                <a:ext cx="1012" cy="66"/>
              </a:xfrm>
              <a:custGeom>
                <a:avLst/>
                <a:gdLst>
                  <a:gd name="T0" fmla="*/ 504 w 1012"/>
                  <a:gd name="T1" fmla="*/ 0 h 66"/>
                  <a:gd name="T2" fmla="*/ 504 w 1012"/>
                  <a:gd name="T3" fmla="*/ 0 h 66"/>
                  <a:gd name="T4" fmla="*/ 402 w 1012"/>
                  <a:gd name="T5" fmla="*/ 0 h 66"/>
                  <a:gd name="T6" fmla="*/ 308 w 1012"/>
                  <a:gd name="T7" fmla="*/ 2 h 66"/>
                  <a:gd name="T8" fmla="*/ 222 w 1012"/>
                  <a:gd name="T9" fmla="*/ 6 h 66"/>
                  <a:gd name="T10" fmla="*/ 148 w 1012"/>
                  <a:gd name="T11" fmla="*/ 10 h 66"/>
                  <a:gd name="T12" fmla="*/ 86 w 1012"/>
                  <a:gd name="T13" fmla="*/ 14 h 66"/>
                  <a:gd name="T14" fmla="*/ 40 w 1012"/>
                  <a:gd name="T15" fmla="*/ 20 h 66"/>
                  <a:gd name="T16" fmla="*/ 12 w 1012"/>
                  <a:gd name="T17" fmla="*/ 26 h 66"/>
                  <a:gd name="T18" fmla="*/ 4 w 1012"/>
                  <a:gd name="T19" fmla="*/ 30 h 66"/>
                  <a:gd name="T20" fmla="*/ 0 w 1012"/>
                  <a:gd name="T21" fmla="*/ 34 h 66"/>
                  <a:gd name="T22" fmla="*/ 0 w 1012"/>
                  <a:gd name="T23" fmla="*/ 34 h 66"/>
                  <a:gd name="T24" fmla="*/ 4 w 1012"/>
                  <a:gd name="T25" fmla="*/ 36 h 66"/>
                  <a:gd name="T26" fmla="*/ 12 w 1012"/>
                  <a:gd name="T27" fmla="*/ 40 h 66"/>
                  <a:gd name="T28" fmla="*/ 40 w 1012"/>
                  <a:gd name="T29" fmla="*/ 46 h 66"/>
                  <a:gd name="T30" fmla="*/ 86 w 1012"/>
                  <a:gd name="T31" fmla="*/ 52 h 66"/>
                  <a:gd name="T32" fmla="*/ 148 w 1012"/>
                  <a:gd name="T33" fmla="*/ 56 h 66"/>
                  <a:gd name="T34" fmla="*/ 222 w 1012"/>
                  <a:gd name="T35" fmla="*/ 60 h 66"/>
                  <a:gd name="T36" fmla="*/ 308 w 1012"/>
                  <a:gd name="T37" fmla="*/ 64 h 66"/>
                  <a:gd name="T38" fmla="*/ 402 w 1012"/>
                  <a:gd name="T39" fmla="*/ 66 h 66"/>
                  <a:gd name="T40" fmla="*/ 504 w 1012"/>
                  <a:gd name="T41" fmla="*/ 66 h 66"/>
                  <a:gd name="T42" fmla="*/ 504 w 1012"/>
                  <a:gd name="T43" fmla="*/ 66 h 66"/>
                  <a:gd name="T44" fmla="*/ 606 w 1012"/>
                  <a:gd name="T45" fmla="*/ 66 h 66"/>
                  <a:gd name="T46" fmla="*/ 702 w 1012"/>
                  <a:gd name="T47" fmla="*/ 64 h 66"/>
                  <a:gd name="T48" fmla="*/ 788 w 1012"/>
                  <a:gd name="T49" fmla="*/ 60 h 66"/>
                  <a:gd name="T50" fmla="*/ 864 w 1012"/>
                  <a:gd name="T51" fmla="*/ 56 h 66"/>
                  <a:gd name="T52" fmla="*/ 926 w 1012"/>
                  <a:gd name="T53" fmla="*/ 52 h 66"/>
                  <a:gd name="T54" fmla="*/ 972 w 1012"/>
                  <a:gd name="T55" fmla="*/ 46 h 66"/>
                  <a:gd name="T56" fmla="*/ 1002 w 1012"/>
                  <a:gd name="T57" fmla="*/ 40 h 66"/>
                  <a:gd name="T58" fmla="*/ 1010 w 1012"/>
                  <a:gd name="T59" fmla="*/ 36 h 66"/>
                  <a:gd name="T60" fmla="*/ 1012 w 1012"/>
                  <a:gd name="T61" fmla="*/ 34 h 66"/>
                  <a:gd name="T62" fmla="*/ 1012 w 1012"/>
                  <a:gd name="T63" fmla="*/ 34 h 66"/>
                  <a:gd name="T64" fmla="*/ 1010 w 1012"/>
                  <a:gd name="T65" fmla="*/ 30 h 66"/>
                  <a:gd name="T66" fmla="*/ 1002 w 1012"/>
                  <a:gd name="T67" fmla="*/ 26 h 66"/>
                  <a:gd name="T68" fmla="*/ 972 w 1012"/>
                  <a:gd name="T69" fmla="*/ 20 h 66"/>
                  <a:gd name="T70" fmla="*/ 926 w 1012"/>
                  <a:gd name="T71" fmla="*/ 14 h 66"/>
                  <a:gd name="T72" fmla="*/ 864 w 1012"/>
                  <a:gd name="T73" fmla="*/ 10 h 66"/>
                  <a:gd name="T74" fmla="*/ 788 w 1012"/>
                  <a:gd name="T75" fmla="*/ 6 h 66"/>
                  <a:gd name="T76" fmla="*/ 702 w 1012"/>
                  <a:gd name="T77" fmla="*/ 2 h 66"/>
                  <a:gd name="T78" fmla="*/ 606 w 1012"/>
                  <a:gd name="T79" fmla="*/ 0 h 66"/>
                  <a:gd name="T80" fmla="*/ 504 w 1012"/>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2" h="66">
                    <a:moveTo>
                      <a:pt x="504" y="0"/>
                    </a:moveTo>
                    <a:lnTo>
                      <a:pt x="504" y="0"/>
                    </a:lnTo>
                    <a:lnTo>
                      <a:pt x="402" y="0"/>
                    </a:lnTo>
                    <a:lnTo>
                      <a:pt x="308" y="2"/>
                    </a:lnTo>
                    <a:lnTo>
                      <a:pt x="222" y="6"/>
                    </a:lnTo>
                    <a:lnTo>
                      <a:pt x="148" y="10"/>
                    </a:lnTo>
                    <a:lnTo>
                      <a:pt x="86" y="14"/>
                    </a:lnTo>
                    <a:lnTo>
                      <a:pt x="40" y="20"/>
                    </a:lnTo>
                    <a:lnTo>
                      <a:pt x="12" y="26"/>
                    </a:lnTo>
                    <a:lnTo>
                      <a:pt x="4" y="30"/>
                    </a:lnTo>
                    <a:lnTo>
                      <a:pt x="0" y="34"/>
                    </a:lnTo>
                    <a:lnTo>
                      <a:pt x="4" y="36"/>
                    </a:lnTo>
                    <a:lnTo>
                      <a:pt x="12" y="40"/>
                    </a:lnTo>
                    <a:lnTo>
                      <a:pt x="40" y="46"/>
                    </a:lnTo>
                    <a:lnTo>
                      <a:pt x="86" y="52"/>
                    </a:lnTo>
                    <a:lnTo>
                      <a:pt x="148" y="56"/>
                    </a:lnTo>
                    <a:lnTo>
                      <a:pt x="222" y="60"/>
                    </a:lnTo>
                    <a:lnTo>
                      <a:pt x="308" y="64"/>
                    </a:lnTo>
                    <a:lnTo>
                      <a:pt x="402" y="66"/>
                    </a:lnTo>
                    <a:lnTo>
                      <a:pt x="504" y="66"/>
                    </a:lnTo>
                    <a:lnTo>
                      <a:pt x="606" y="66"/>
                    </a:lnTo>
                    <a:lnTo>
                      <a:pt x="702" y="64"/>
                    </a:lnTo>
                    <a:lnTo>
                      <a:pt x="788" y="60"/>
                    </a:lnTo>
                    <a:lnTo>
                      <a:pt x="864" y="56"/>
                    </a:lnTo>
                    <a:lnTo>
                      <a:pt x="926" y="52"/>
                    </a:lnTo>
                    <a:lnTo>
                      <a:pt x="972" y="46"/>
                    </a:lnTo>
                    <a:lnTo>
                      <a:pt x="1002" y="40"/>
                    </a:lnTo>
                    <a:lnTo>
                      <a:pt x="1010" y="36"/>
                    </a:lnTo>
                    <a:lnTo>
                      <a:pt x="1012" y="34"/>
                    </a:lnTo>
                    <a:lnTo>
                      <a:pt x="1010" y="30"/>
                    </a:lnTo>
                    <a:lnTo>
                      <a:pt x="1002" y="26"/>
                    </a:lnTo>
                    <a:lnTo>
                      <a:pt x="972" y="20"/>
                    </a:lnTo>
                    <a:lnTo>
                      <a:pt x="926" y="14"/>
                    </a:lnTo>
                    <a:lnTo>
                      <a:pt x="864" y="10"/>
                    </a:lnTo>
                    <a:lnTo>
                      <a:pt x="788" y="6"/>
                    </a:lnTo>
                    <a:lnTo>
                      <a:pt x="702" y="2"/>
                    </a:lnTo>
                    <a:lnTo>
                      <a:pt x="606" y="0"/>
                    </a:lnTo>
                    <a:lnTo>
                      <a:pt x="5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0" name="Freeform 565"/>
              <p:cNvSpPr>
                <a:spLocks noEditPoints="1" noChangeArrowheads="1"/>
              </p:cNvSpPr>
              <p:nvPr/>
            </p:nvSpPr>
            <p:spPr bwMode="auto">
              <a:xfrm>
                <a:off x="272" y="18"/>
                <a:ext cx="1000" cy="66"/>
              </a:xfrm>
              <a:custGeom>
                <a:avLst/>
                <a:gdLst>
                  <a:gd name="T0" fmla="*/ 498 w 1000"/>
                  <a:gd name="T1" fmla="*/ 66 h 66"/>
                  <a:gd name="T2" fmla="*/ 306 w 1000"/>
                  <a:gd name="T3" fmla="*/ 64 h 66"/>
                  <a:gd name="T4" fmla="*/ 148 w 1000"/>
                  <a:gd name="T5" fmla="*/ 56 h 66"/>
                  <a:gd name="T6" fmla="*/ 44 w 1000"/>
                  <a:gd name="T7" fmla="*/ 46 h 66"/>
                  <a:gd name="T8" fmla="*/ 8 w 1000"/>
                  <a:gd name="T9" fmla="*/ 36 h 66"/>
                  <a:gd name="T10" fmla="*/ 6 w 1000"/>
                  <a:gd name="T11" fmla="*/ 34 h 66"/>
                  <a:gd name="T12" fmla="*/ 16 w 1000"/>
                  <a:gd name="T13" fmla="*/ 26 h 66"/>
                  <a:gd name="T14" fmla="*/ 88 w 1000"/>
                  <a:gd name="T15" fmla="*/ 14 h 66"/>
                  <a:gd name="T16" fmla="*/ 222 w 1000"/>
                  <a:gd name="T17" fmla="*/ 6 h 66"/>
                  <a:gd name="T18" fmla="*/ 398 w 1000"/>
                  <a:gd name="T19" fmla="*/ 2 h 66"/>
                  <a:gd name="T20" fmla="*/ 498 w 1000"/>
                  <a:gd name="T21" fmla="*/ 0 h 66"/>
                  <a:gd name="T22" fmla="*/ 692 w 1000"/>
                  <a:gd name="T23" fmla="*/ 4 h 66"/>
                  <a:gd name="T24" fmla="*/ 850 w 1000"/>
                  <a:gd name="T25" fmla="*/ 10 h 66"/>
                  <a:gd name="T26" fmla="*/ 956 w 1000"/>
                  <a:gd name="T27" fmla="*/ 20 h 66"/>
                  <a:gd name="T28" fmla="*/ 994 w 1000"/>
                  <a:gd name="T29" fmla="*/ 30 h 66"/>
                  <a:gd name="T30" fmla="*/ 996 w 1000"/>
                  <a:gd name="T31" fmla="*/ 34 h 66"/>
                  <a:gd name="T32" fmla="*/ 986 w 1000"/>
                  <a:gd name="T33" fmla="*/ 40 h 66"/>
                  <a:gd name="T34" fmla="*/ 912 w 1000"/>
                  <a:gd name="T35" fmla="*/ 52 h 66"/>
                  <a:gd name="T36" fmla="*/ 778 w 1000"/>
                  <a:gd name="T37" fmla="*/ 60 h 66"/>
                  <a:gd name="T38" fmla="*/ 598 w 1000"/>
                  <a:gd name="T39" fmla="*/ 66 h 66"/>
                  <a:gd name="T40" fmla="*/ 498 w 1000"/>
                  <a:gd name="T41" fmla="*/ 0 h 66"/>
                  <a:gd name="T42" fmla="*/ 398 w 1000"/>
                  <a:gd name="T43" fmla="*/ 0 h 66"/>
                  <a:gd name="T44" fmla="*/ 218 w 1000"/>
                  <a:gd name="T45" fmla="*/ 6 h 66"/>
                  <a:gd name="T46" fmla="*/ 84 w 1000"/>
                  <a:gd name="T47" fmla="*/ 14 h 66"/>
                  <a:gd name="T48" fmla="*/ 10 w 1000"/>
                  <a:gd name="T49" fmla="*/ 26 h 66"/>
                  <a:gd name="T50" fmla="*/ 0 w 1000"/>
                  <a:gd name="T51" fmla="*/ 34 h 66"/>
                  <a:gd name="T52" fmla="*/ 2 w 1000"/>
                  <a:gd name="T53" fmla="*/ 36 h 66"/>
                  <a:gd name="T54" fmla="*/ 38 w 1000"/>
                  <a:gd name="T55" fmla="*/ 46 h 66"/>
                  <a:gd name="T56" fmla="*/ 146 w 1000"/>
                  <a:gd name="T57" fmla="*/ 56 h 66"/>
                  <a:gd name="T58" fmla="*/ 304 w 1000"/>
                  <a:gd name="T59" fmla="*/ 64 h 66"/>
                  <a:gd name="T60" fmla="*/ 498 w 1000"/>
                  <a:gd name="T61" fmla="*/ 66 h 66"/>
                  <a:gd name="T62" fmla="*/ 600 w 1000"/>
                  <a:gd name="T63" fmla="*/ 66 h 66"/>
                  <a:gd name="T64" fmla="*/ 780 w 1000"/>
                  <a:gd name="T65" fmla="*/ 60 h 66"/>
                  <a:gd name="T66" fmla="*/ 916 w 1000"/>
                  <a:gd name="T67" fmla="*/ 52 h 66"/>
                  <a:gd name="T68" fmla="*/ 990 w 1000"/>
                  <a:gd name="T69" fmla="*/ 40 h 66"/>
                  <a:gd name="T70" fmla="*/ 1000 w 1000"/>
                  <a:gd name="T71" fmla="*/ 34 h 66"/>
                  <a:gd name="T72" fmla="*/ 998 w 1000"/>
                  <a:gd name="T73" fmla="*/ 30 h 66"/>
                  <a:gd name="T74" fmla="*/ 962 w 1000"/>
                  <a:gd name="T75" fmla="*/ 20 h 66"/>
                  <a:gd name="T76" fmla="*/ 854 w 1000"/>
                  <a:gd name="T77" fmla="*/ 10 h 66"/>
                  <a:gd name="T78" fmla="*/ 694 w 1000"/>
                  <a:gd name="T79" fmla="*/ 2 h 66"/>
                  <a:gd name="T80" fmla="*/ 498 w 1000"/>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0" h="66">
                    <a:moveTo>
                      <a:pt x="498" y="66"/>
                    </a:moveTo>
                    <a:lnTo>
                      <a:pt x="498" y="66"/>
                    </a:lnTo>
                    <a:lnTo>
                      <a:pt x="398" y="66"/>
                    </a:lnTo>
                    <a:lnTo>
                      <a:pt x="306" y="64"/>
                    </a:lnTo>
                    <a:lnTo>
                      <a:pt x="222" y="60"/>
                    </a:lnTo>
                    <a:lnTo>
                      <a:pt x="148" y="56"/>
                    </a:lnTo>
                    <a:lnTo>
                      <a:pt x="88" y="52"/>
                    </a:lnTo>
                    <a:lnTo>
                      <a:pt x="44" y="46"/>
                    </a:lnTo>
                    <a:lnTo>
                      <a:pt x="16" y="40"/>
                    </a:lnTo>
                    <a:lnTo>
                      <a:pt x="8" y="36"/>
                    </a:lnTo>
                    <a:lnTo>
                      <a:pt x="6" y="34"/>
                    </a:lnTo>
                    <a:lnTo>
                      <a:pt x="8" y="30"/>
                    </a:lnTo>
                    <a:lnTo>
                      <a:pt x="16" y="26"/>
                    </a:lnTo>
                    <a:lnTo>
                      <a:pt x="44" y="20"/>
                    </a:lnTo>
                    <a:lnTo>
                      <a:pt x="88" y="14"/>
                    </a:lnTo>
                    <a:lnTo>
                      <a:pt x="148" y="10"/>
                    </a:lnTo>
                    <a:lnTo>
                      <a:pt x="222" y="6"/>
                    </a:lnTo>
                    <a:lnTo>
                      <a:pt x="306" y="4"/>
                    </a:lnTo>
                    <a:lnTo>
                      <a:pt x="398" y="2"/>
                    </a:lnTo>
                    <a:lnTo>
                      <a:pt x="498" y="0"/>
                    </a:lnTo>
                    <a:lnTo>
                      <a:pt x="598" y="2"/>
                    </a:lnTo>
                    <a:lnTo>
                      <a:pt x="692" y="4"/>
                    </a:lnTo>
                    <a:lnTo>
                      <a:pt x="778" y="6"/>
                    </a:lnTo>
                    <a:lnTo>
                      <a:pt x="850" y="10"/>
                    </a:lnTo>
                    <a:lnTo>
                      <a:pt x="912" y="14"/>
                    </a:lnTo>
                    <a:lnTo>
                      <a:pt x="956" y="20"/>
                    </a:lnTo>
                    <a:lnTo>
                      <a:pt x="986" y="26"/>
                    </a:lnTo>
                    <a:lnTo>
                      <a:pt x="994" y="30"/>
                    </a:lnTo>
                    <a:lnTo>
                      <a:pt x="996" y="34"/>
                    </a:lnTo>
                    <a:lnTo>
                      <a:pt x="994" y="36"/>
                    </a:lnTo>
                    <a:lnTo>
                      <a:pt x="986" y="40"/>
                    </a:lnTo>
                    <a:lnTo>
                      <a:pt x="956" y="46"/>
                    </a:lnTo>
                    <a:lnTo>
                      <a:pt x="912" y="52"/>
                    </a:lnTo>
                    <a:lnTo>
                      <a:pt x="850" y="56"/>
                    </a:lnTo>
                    <a:lnTo>
                      <a:pt x="778" y="60"/>
                    </a:lnTo>
                    <a:lnTo>
                      <a:pt x="692" y="64"/>
                    </a:lnTo>
                    <a:lnTo>
                      <a:pt x="598" y="66"/>
                    </a:lnTo>
                    <a:lnTo>
                      <a:pt x="498" y="66"/>
                    </a:lnTo>
                    <a:close/>
                    <a:moveTo>
                      <a:pt x="498" y="0"/>
                    </a:moveTo>
                    <a:lnTo>
                      <a:pt x="498" y="0"/>
                    </a:lnTo>
                    <a:lnTo>
                      <a:pt x="398" y="0"/>
                    </a:lnTo>
                    <a:lnTo>
                      <a:pt x="304" y="2"/>
                    </a:lnTo>
                    <a:lnTo>
                      <a:pt x="218" y="6"/>
                    </a:lnTo>
                    <a:lnTo>
                      <a:pt x="146" y="10"/>
                    </a:lnTo>
                    <a:lnTo>
                      <a:pt x="84" y="14"/>
                    </a:lnTo>
                    <a:lnTo>
                      <a:pt x="38" y="20"/>
                    </a:lnTo>
                    <a:lnTo>
                      <a:pt x="10" y="26"/>
                    </a:lnTo>
                    <a:lnTo>
                      <a:pt x="2" y="30"/>
                    </a:lnTo>
                    <a:lnTo>
                      <a:pt x="0" y="34"/>
                    </a:lnTo>
                    <a:lnTo>
                      <a:pt x="2" y="36"/>
                    </a:lnTo>
                    <a:lnTo>
                      <a:pt x="10" y="40"/>
                    </a:lnTo>
                    <a:lnTo>
                      <a:pt x="38" y="46"/>
                    </a:lnTo>
                    <a:lnTo>
                      <a:pt x="84" y="52"/>
                    </a:lnTo>
                    <a:lnTo>
                      <a:pt x="146" y="56"/>
                    </a:lnTo>
                    <a:lnTo>
                      <a:pt x="218" y="60"/>
                    </a:lnTo>
                    <a:lnTo>
                      <a:pt x="304" y="64"/>
                    </a:lnTo>
                    <a:lnTo>
                      <a:pt x="398" y="66"/>
                    </a:lnTo>
                    <a:lnTo>
                      <a:pt x="498" y="66"/>
                    </a:lnTo>
                    <a:lnTo>
                      <a:pt x="600" y="66"/>
                    </a:lnTo>
                    <a:lnTo>
                      <a:pt x="694" y="64"/>
                    </a:lnTo>
                    <a:lnTo>
                      <a:pt x="780" y="60"/>
                    </a:lnTo>
                    <a:lnTo>
                      <a:pt x="854" y="56"/>
                    </a:lnTo>
                    <a:lnTo>
                      <a:pt x="916" y="52"/>
                    </a:lnTo>
                    <a:lnTo>
                      <a:pt x="962" y="46"/>
                    </a:lnTo>
                    <a:lnTo>
                      <a:pt x="990" y="40"/>
                    </a:lnTo>
                    <a:lnTo>
                      <a:pt x="998" y="36"/>
                    </a:lnTo>
                    <a:lnTo>
                      <a:pt x="1000" y="34"/>
                    </a:lnTo>
                    <a:lnTo>
                      <a:pt x="998" y="30"/>
                    </a:lnTo>
                    <a:lnTo>
                      <a:pt x="990" y="26"/>
                    </a:lnTo>
                    <a:lnTo>
                      <a:pt x="962" y="20"/>
                    </a:lnTo>
                    <a:lnTo>
                      <a:pt x="916" y="14"/>
                    </a:lnTo>
                    <a:lnTo>
                      <a:pt x="854" y="10"/>
                    </a:lnTo>
                    <a:lnTo>
                      <a:pt x="780" y="6"/>
                    </a:lnTo>
                    <a:lnTo>
                      <a:pt x="694" y="2"/>
                    </a:lnTo>
                    <a:lnTo>
                      <a:pt x="600" y="0"/>
                    </a:lnTo>
                    <a:lnTo>
                      <a:pt x="498" y="0"/>
                    </a:lnTo>
                    <a:close/>
                  </a:path>
                </a:pathLst>
              </a:custGeom>
              <a:solidFill>
                <a:srgbClr val="A0999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1" name="Freeform 566"/>
              <p:cNvSpPr>
                <a:spLocks noChangeArrowheads="1"/>
              </p:cNvSpPr>
              <p:nvPr/>
            </p:nvSpPr>
            <p:spPr bwMode="auto">
              <a:xfrm>
                <a:off x="278" y="18"/>
                <a:ext cx="990" cy="66"/>
              </a:xfrm>
              <a:custGeom>
                <a:avLst/>
                <a:gdLst>
                  <a:gd name="T0" fmla="*/ 492 w 990"/>
                  <a:gd name="T1" fmla="*/ 66 h 66"/>
                  <a:gd name="T2" fmla="*/ 492 w 990"/>
                  <a:gd name="T3" fmla="*/ 66 h 66"/>
                  <a:gd name="T4" fmla="*/ 392 w 990"/>
                  <a:gd name="T5" fmla="*/ 66 h 66"/>
                  <a:gd name="T6" fmla="*/ 300 w 990"/>
                  <a:gd name="T7" fmla="*/ 64 h 66"/>
                  <a:gd name="T8" fmla="*/ 216 w 990"/>
                  <a:gd name="T9" fmla="*/ 60 h 66"/>
                  <a:gd name="T10" fmla="*/ 142 w 990"/>
                  <a:gd name="T11" fmla="*/ 56 h 66"/>
                  <a:gd name="T12" fmla="*/ 82 w 990"/>
                  <a:gd name="T13" fmla="*/ 52 h 66"/>
                  <a:gd name="T14" fmla="*/ 38 w 990"/>
                  <a:gd name="T15" fmla="*/ 46 h 66"/>
                  <a:gd name="T16" fmla="*/ 10 w 990"/>
                  <a:gd name="T17" fmla="*/ 40 h 66"/>
                  <a:gd name="T18" fmla="*/ 2 w 990"/>
                  <a:gd name="T19" fmla="*/ 36 h 66"/>
                  <a:gd name="T20" fmla="*/ 0 w 990"/>
                  <a:gd name="T21" fmla="*/ 34 h 66"/>
                  <a:gd name="T22" fmla="*/ 0 w 990"/>
                  <a:gd name="T23" fmla="*/ 34 h 66"/>
                  <a:gd name="T24" fmla="*/ 2 w 990"/>
                  <a:gd name="T25" fmla="*/ 30 h 66"/>
                  <a:gd name="T26" fmla="*/ 10 w 990"/>
                  <a:gd name="T27" fmla="*/ 26 h 66"/>
                  <a:gd name="T28" fmla="*/ 38 w 990"/>
                  <a:gd name="T29" fmla="*/ 20 h 66"/>
                  <a:gd name="T30" fmla="*/ 82 w 990"/>
                  <a:gd name="T31" fmla="*/ 14 h 66"/>
                  <a:gd name="T32" fmla="*/ 142 w 990"/>
                  <a:gd name="T33" fmla="*/ 10 h 66"/>
                  <a:gd name="T34" fmla="*/ 216 w 990"/>
                  <a:gd name="T35" fmla="*/ 6 h 66"/>
                  <a:gd name="T36" fmla="*/ 300 w 990"/>
                  <a:gd name="T37" fmla="*/ 4 h 66"/>
                  <a:gd name="T38" fmla="*/ 392 w 990"/>
                  <a:gd name="T39" fmla="*/ 2 h 66"/>
                  <a:gd name="T40" fmla="*/ 492 w 990"/>
                  <a:gd name="T41" fmla="*/ 0 h 66"/>
                  <a:gd name="T42" fmla="*/ 492 w 990"/>
                  <a:gd name="T43" fmla="*/ 0 h 66"/>
                  <a:gd name="T44" fmla="*/ 592 w 990"/>
                  <a:gd name="T45" fmla="*/ 2 h 66"/>
                  <a:gd name="T46" fmla="*/ 686 w 990"/>
                  <a:gd name="T47" fmla="*/ 4 h 66"/>
                  <a:gd name="T48" fmla="*/ 772 w 990"/>
                  <a:gd name="T49" fmla="*/ 6 h 66"/>
                  <a:gd name="T50" fmla="*/ 844 w 990"/>
                  <a:gd name="T51" fmla="*/ 10 h 66"/>
                  <a:gd name="T52" fmla="*/ 906 w 990"/>
                  <a:gd name="T53" fmla="*/ 14 h 66"/>
                  <a:gd name="T54" fmla="*/ 950 w 990"/>
                  <a:gd name="T55" fmla="*/ 20 h 66"/>
                  <a:gd name="T56" fmla="*/ 980 w 990"/>
                  <a:gd name="T57" fmla="*/ 26 h 66"/>
                  <a:gd name="T58" fmla="*/ 988 w 990"/>
                  <a:gd name="T59" fmla="*/ 30 h 66"/>
                  <a:gd name="T60" fmla="*/ 990 w 990"/>
                  <a:gd name="T61" fmla="*/ 34 h 66"/>
                  <a:gd name="T62" fmla="*/ 990 w 990"/>
                  <a:gd name="T63" fmla="*/ 34 h 66"/>
                  <a:gd name="T64" fmla="*/ 988 w 990"/>
                  <a:gd name="T65" fmla="*/ 36 h 66"/>
                  <a:gd name="T66" fmla="*/ 980 w 990"/>
                  <a:gd name="T67" fmla="*/ 40 h 66"/>
                  <a:gd name="T68" fmla="*/ 950 w 990"/>
                  <a:gd name="T69" fmla="*/ 46 h 66"/>
                  <a:gd name="T70" fmla="*/ 906 w 990"/>
                  <a:gd name="T71" fmla="*/ 52 h 66"/>
                  <a:gd name="T72" fmla="*/ 844 w 990"/>
                  <a:gd name="T73" fmla="*/ 56 h 66"/>
                  <a:gd name="T74" fmla="*/ 772 w 990"/>
                  <a:gd name="T75" fmla="*/ 60 h 66"/>
                  <a:gd name="T76" fmla="*/ 686 w 990"/>
                  <a:gd name="T77" fmla="*/ 64 h 66"/>
                  <a:gd name="T78" fmla="*/ 592 w 990"/>
                  <a:gd name="T79" fmla="*/ 66 h 66"/>
                  <a:gd name="T80" fmla="*/ 492 w 990"/>
                  <a:gd name="T8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0" h="66">
                    <a:moveTo>
                      <a:pt x="492" y="66"/>
                    </a:moveTo>
                    <a:lnTo>
                      <a:pt x="492" y="66"/>
                    </a:lnTo>
                    <a:lnTo>
                      <a:pt x="392" y="66"/>
                    </a:lnTo>
                    <a:lnTo>
                      <a:pt x="300" y="64"/>
                    </a:lnTo>
                    <a:lnTo>
                      <a:pt x="216" y="60"/>
                    </a:lnTo>
                    <a:lnTo>
                      <a:pt x="142" y="56"/>
                    </a:lnTo>
                    <a:lnTo>
                      <a:pt x="82" y="52"/>
                    </a:lnTo>
                    <a:lnTo>
                      <a:pt x="38" y="46"/>
                    </a:lnTo>
                    <a:lnTo>
                      <a:pt x="10" y="40"/>
                    </a:lnTo>
                    <a:lnTo>
                      <a:pt x="2" y="36"/>
                    </a:lnTo>
                    <a:lnTo>
                      <a:pt x="0" y="34"/>
                    </a:lnTo>
                    <a:lnTo>
                      <a:pt x="2" y="30"/>
                    </a:lnTo>
                    <a:lnTo>
                      <a:pt x="10" y="26"/>
                    </a:lnTo>
                    <a:lnTo>
                      <a:pt x="38" y="20"/>
                    </a:lnTo>
                    <a:lnTo>
                      <a:pt x="82" y="14"/>
                    </a:lnTo>
                    <a:lnTo>
                      <a:pt x="142" y="10"/>
                    </a:lnTo>
                    <a:lnTo>
                      <a:pt x="216" y="6"/>
                    </a:lnTo>
                    <a:lnTo>
                      <a:pt x="300" y="4"/>
                    </a:lnTo>
                    <a:lnTo>
                      <a:pt x="392" y="2"/>
                    </a:lnTo>
                    <a:lnTo>
                      <a:pt x="492" y="0"/>
                    </a:lnTo>
                    <a:lnTo>
                      <a:pt x="592" y="2"/>
                    </a:lnTo>
                    <a:lnTo>
                      <a:pt x="686" y="4"/>
                    </a:lnTo>
                    <a:lnTo>
                      <a:pt x="772" y="6"/>
                    </a:lnTo>
                    <a:lnTo>
                      <a:pt x="844" y="10"/>
                    </a:lnTo>
                    <a:lnTo>
                      <a:pt x="906" y="14"/>
                    </a:lnTo>
                    <a:lnTo>
                      <a:pt x="950" y="20"/>
                    </a:lnTo>
                    <a:lnTo>
                      <a:pt x="980" y="26"/>
                    </a:lnTo>
                    <a:lnTo>
                      <a:pt x="988" y="30"/>
                    </a:lnTo>
                    <a:lnTo>
                      <a:pt x="990" y="34"/>
                    </a:lnTo>
                    <a:lnTo>
                      <a:pt x="988" y="36"/>
                    </a:lnTo>
                    <a:lnTo>
                      <a:pt x="980" y="40"/>
                    </a:lnTo>
                    <a:lnTo>
                      <a:pt x="950" y="46"/>
                    </a:lnTo>
                    <a:lnTo>
                      <a:pt x="906" y="52"/>
                    </a:lnTo>
                    <a:lnTo>
                      <a:pt x="844" y="56"/>
                    </a:lnTo>
                    <a:lnTo>
                      <a:pt x="772" y="60"/>
                    </a:lnTo>
                    <a:lnTo>
                      <a:pt x="686" y="64"/>
                    </a:lnTo>
                    <a:lnTo>
                      <a:pt x="592" y="66"/>
                    </a:lnTo>
                    <a:lnTo>
                      <a:pt x="492"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2" name="Freeform 567"/>
              <p:cNvSpPr>
                <a:spLocks noChangeArrowheads="1"/>
              </p:cNvSpPr>
              <p:nvPr/>
            </p:nvSpPr>
            <p:spPr bwMode="auto">
              <a:xfrm>
                <a:off x="272" y="18"/>
                <a:ext cx="1000" cy="66"/>
              </a:xfrm>
              <a:custGeom>
                <a:avLst/>
                <a:gdLst>
                  <a:gd name="T0" fmla="*/ 498 w 1000"/>
                  <a:gd name="T1" fmla="*/ 0 h 66"/>
                  <a:gd name="T2" fmla="*/ 498 w 1000"/>
                  <a:gd name="T3" fmla="*/ 0 h 66"/>
                  <a:gd name="T4" fmla="*/ 398 w 1000"/>
                  <a:gd name="T5" fmla="*/ 0 h 66"/>
                  <a:gd name="T6" fmla="*/ 304 w 1000"/>
                  <a:gd name="T7" fmla="*/ 2 h 66"/>
                  <a:gd name="T8" fmla="*/ 218 w 1000"/>
                  <a:gd name="T9" fmla="*/ 6 h 66"/>
                  <a:gd name="T10" fmla="*/ 146 w 1000"/>
                  <a:gd name="T11" fmla="*/ 10 h 66"/>
                  <a:gd name="T12" fmla="*/ 84 w 1000"/>
                  <a:gd name="T13" fmla="*/ 14 h 66"/>
                  <a:gd name="T14" fmla="*/ 38 w 1000"/>
                  <a:gd name="T15" fmla="*/ 20 h 66"/>
                  <a:gd name="T16" fmla="*/ 10 w 1000"/>
                  <a:gd name="T17" fmla="*/ 26 h 66"/>
                  <a:gd name="T18" fmla="*/ 2 w 1000"/>
                  <a:gd name="T19" fmla="*/ 30 h 66"/>
                  <a:gd name="T20" fmla="*/ 0 w 1000"/>
                  <a:gd name="T21" fmla="*/ 34 h 66"/>
                  <a:gd name="T22" fmla="*/ 0 w 1000"/>
                  <a:gd name="T23" fmla="*/ 34 h 66"/>
                  <a:gd name="T24" fmla="*/ 2 w 1000"/>
                  <a:gd name="T25" fmla="*/ 36 h 66"/>
                  <a:gd name="T26" fmla="*/ 10 w 1000"/>
                  <a:gd name="T27" fmla="*/ 40 h 66"/>
                  <a:gd name="T28" fmla="*/ 38 w 1000"/>
                  <a:gd name="T29" fmla="*/ 46 h 66"/>
                  <a:gd name="T30" fmla="*/ 84 w 1000"/>
                  <a:gd name="T31" fmla="*/ 52 h 66"/>
                  <a:gd name="T32" fmla="*/ 146 w 1000"/>
                  <a:gd name="T33" fmla="*/ 56 h 66"/>
                  <a:gd name="T34" fmla="*/ 218 w 1000"/>
                  <a:gd name="T35" fmla="*/ 60 h 66"/>
                  <a:gd name="T36" fmla="*/ 304 w 1000"/>
                  <a:gd name="T37" fmla="*/ 64 h 66"/>
                  <a:gd name="T38" fmla="*/ 398 w 1000"/>
                  <a:gd name="T39" fmla="*/ 66 h 66"/>
                  <a:gd name="T40" fmla="*/ 498 w 1000"/>
                  <a:gd name="T41" fmla="*/ 66 h 66"/>
                  <a:gd name="T42" fmla="*/ 498 w 1000"/>
                  <a:gd name="T43" fmla="*/ 66 h 66"/>
                  <a:gd name="T44" fmla="*/ 600 w 1000"/>
                  <a:gd name="T45" fmla="*/ 66 h 66"/>
                  <a:gd name="T46" fmla="*/ 694 w 1000"/>
                  <a:gd name="T47" fmla="*/ 64 h 66"/>
                  <a:gd name="T48" fmla="*/ 780 w 1000"/>
                  <a:gd name="T49" fmla="*/ 60 h 66"/>
                  <a:gd name="T50" fmla="*/ 854 w 1000"/>
                  <a:gd name="T51" fmla="*/ 56 h 66"/>
                  <a:gd name="T52" fmla="*/ 916 w 1000"/>
                  <a:gd name="T53" fmla="*/ 52 h 66"/>
                  <a:gd name="T54" fmla="*/ 962 w 1000"/>
                  <a:gd name="T55" fmla="*/ 46 h 66"/>
                  <a:gd name="T56" fmla="*/ 990 w 1000"/>
                  <a:gd name="T57" fmla="*/ 40 h 66"/>
                  <a:gd name="T58" fmla="*/ 998 w 1000"/>
                  <a:gd name="T59" fmla="*/ 36 h 66"/>
                  <a:gd name="T60" fmla="*/ 1000 w 1000"/>
                  <a:gd name="T61" fmla="*/ 34 h 66"/>
                  <a:gd name="T62" fmla="*/ 1000 w 1000"/>
                  <a:gd name="T63" fmla="*/ 34 h 66"/>
                  <a:gd name="T64" fmla="*/ 998 w 1000"/>
                  <a:gd name="T65" fmla="*/ 30 h 66"/>
                  <a:gd name="T66" fmla="*/ 990 w 1000"/>
                  <a:gd name="T67" fmla="*/ 26 h 66"/>
                  <a:gd name="T68" fmla="*/ 962 w 1000"/>
                  <a:gd name="T69" fmla="*/ 20 h 66"/>
                  <a:gd name="T70" fmla="*/ 916 w 1000"/>
                  <a:gd name="T71" fmla="*/ 14 h 66"/>
                  <a:gd name="T72" fmla="*/ 854 w 1000"/>
                  <a:gd name="T73" fmla="*/ 10 h 66"/>
                  <a:gd name="T74" fmla="*/ 780 w 1000"/>
                  <a:gd name="T75" fmla="*/ 6 h 66"/>
                  <a:gd name="T76" fmla="*/ 694 w 1000"/>
                  <a:gd name="T77" fmla="*/ 2 h 66"/>
                  <a:gd name="T78" fmla="*/ 600 w 1000"/>
                  <a:gd name="T79" fmla="*/ 0 h 66"/>
                  <a:gd name="T80" fmla="*/ 498 w 1000"/>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0" h="66">
                    <a:moveTo>
                      <a:pt x="498" y="0"/>
                    </a:moveTo>
                    <a:lnTo>
                      <a:pt x="498" y="0"/>
                    </a:lnTo>
                    <a:lnTo>
                      <a:pt x="398" y="0"/>
                    </a:lnTo>
                    <a:lnTo>
                      <a:pt x="304" y="2"/>
                    </a:lnTo>
                    <a:lnTo>
                      <a:pt x="218" y="6"/>
                    </a:lnTo>
                    <a:lnTo>
                      <a:pt x="146" y="10"/>
                    </a:lnTo>
                    <a:lnTo>
                      <a:pt x="84" y="14"/>
                    </a:lnTo>
                    <a:lnTo>
                      <a:pt x="38" y="20"/>
                    </a:lnTo>
                    <a:lnTo>
                      <a:pt x="10" y="26"/>
                    </a:lnTo>
                    <a:lnTo>
                      <a:pt x="2" y="30"/>
                    </a:lnTo>
                    <a:lnTo>
                      <a:pt x="0" y="34"/>
                    </a:lnTo>
                    <a:lnTo>
                      <a:pt x="2" y="36"/>
                    </a:lnTo>
                    <a:lnTo>
                      <a:pt x="10" y="40"/>
                    </a:lnTo>
                    <a:lnTo>
                      <a:pt x="38" y="46"/>
                    </a:lnTo>
                    <a:lnTo>
                      <a:pt x="84" y="52"/>
                    </a:lnTo>
                    <a:lnTo>
                      <a:pt x="146" y="56"/>
                    </a:lnTo>
                    <a:lnTo>
                      <a:pt x="218" y="60"/>
                    </a:lnTo>
                    <a:lnTo>
                      <a:pt x="304" y="64"/>
                    </a:lnTo>
                    <a:lnTo>
                      <a:pt x="398" y="66"/>
                    </a:lnTo>
                    <a:lnTo>
                      <a:pt x="498" y="66"/>
                    </a:lnTo>
                    <a:lnTo>
                      <a:pt x="600" y="66"/>
                    </a:lnTo>
                    <a:lnTo>
                      <a:pt x="694" y="64"/>
                    </a:lnTo>
                    <a:lnTo>
                      <a:pt x="780" y="60"/>
                    </a:lnTo>
                    <a:lnTo>
                      <a:pt x="854" y="56"/>
                    </a:lnTo>
                    <a:lnTo>
                      <a:pt x="916" y="52"/>
                    </a:lnTo>
                    <a:lnTo>
                      <a:pt x="962" y="46"/>
                    </a:lnTo>
                    <a:lnTo>
                      <a:pt x="990" y="40"/>
                    </a:lnTo>
                    <a:lnTo>
                      <a:pt x="998" y="36"/>
                    </a:lnTo>
                    <a:lnTo>
                      <a:pt x="1000" y="34"/>
                    </a:lnTo>
                    <a:lnTo>
                      <a:pt x="998" y="30"/>
                    </a:lnTo>
                    <a:lnTo>
                      <a:pt x="990" y="26"/>
                    </a:lnTo>
                    <a:lnTo>
                      <a:pt x="962" y="20"/>
                    </a:lnTo>
                    <a:lnTo>
                      <a:pt x="916" y="14"/>
                    </a:lnTo>
                    <a:lnTo>
                      <a:pt x="854" y="10"/>
                    </a:lnTo>
                    <a:lnTo>
                      <a:pt x="780" y="6"/>
                    </a:lnTo>
                    <a:lnTo>
                      <a:pt x="694" y="2"/>
                    </a:lnTo>
                    <a:lnTo>
                      <a:pt x="600" y="0"/>
                    </a:lnTo>
                    <a:lnTo>
                      <a:pt x="4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3" name="Freeform 568"/>
              <p:cNvSpPr>
                <a:spLocks noEditPoints="1" noChangeArrowheads="1"/>
              </p:cNvSpPr>
              <p:nvPr/>
            </p:nvSpPr>
            <p:spPr bwMode="auto">
              <a:xfrm>
                <a:off x="278" y="18"/>
                <a:ext cx="990" cy="66"/>
              </a:xfrm>
              <a:custGeom>
                <a:avLst/>
                <a:gdLst>
                  <a:gd name="T0" fmla="*/ 492 w 990"/>
                  <a:gd name="T1" fmla="*/ 66 h 66"/>
                  <a:gd name="T2" fmla="*/ 302 w 990"/>
                  <a:gd name="T3" fmla="*/ 64 h 66"/>
                  <a:gd name="T4" fmla="*/ 146 w 990"/>
                  <a:gd name="T5" fmla="*/ 56 h 66"/>
                  <a:gd name="T6" fmla="*/ 42 w 990"/>
                  <a:gd name="T7" fmla="*/ 46 h 66"/>
                  <a:gd name="T8" fmla="*/ 6 w 990"/>
                  <a:gd name="T9" fmla="*/ 36 h 66"/>
                  <a:gd name="T10" fmla="*/ 4 w 990"/>
                  <a:gd name="T11" fmla="*/ 34 h 66"/>
                  <a:gd name="T12" fmla="*/ 14 w 990"/>
                  <a:gd name="T13" fmla="*/ 26 h 66"/>
                  <a:gd name="T14" fmla="*/ 88 w 990"/>
                  <a:gd name="T15" fmla="*/ 14 h 66"/>
                  <a:gd name="T16" fmla="*/ 218 w 990"/>
                  <a:gd name="T17" fmla="*/ 6 h 66"/>
                  <a:gd name="T18" fmla="*/ 394 w 990"/>
                  <a:gd name="T19" fmla="*/ 2 h 66"/>
                  <a:gd name="T20" fmla="*/ 492 w 990"/>
                  <a:gd name="T21" fmla="*/ 0 h 66"/>
                  <a:gd name="T22" fmla="*/ 684 w 990"/>
                  <a:gd name="T23" fmla="*/ 4 h 66"/>
                  <a:gd name="T24" fmla="*/ 842 w 990"/>
                  <a:gd name="T25" fmla="*/ 10 h 66"/>
                  <a:gd name="T26" fmla="*/ 946 w 990"/>
                  <a:gd name="T27" fmla="*/ 20 h 66"/>
                  <a:gd name="T28" fmla="*/ 982 w 990"/>
                  <a:gd name="T29" fmla="*/ 30 h 66"/>
                  <a:gd name="T30" fmla="*/ 984 w 990"/>
                  <a:gd name="T31" fmla="*/ 34 h 66"/>
                  <a:gd name="T32" fmla="*/ 974 w 990"/>
                  <a:gd name="T33" fmla="*/ 40 h 66"/>
                  <a:gd name="T34" fmla="*/ 902 w 990"/>
                  <a:gd name="T35" fmla="*/ 52 h 66"/>
                  <a:gd name="T36" fmla="*/ 768 w 990"/>
                  <a:gd name="T37" fmla="*/ 60 h 66"/>
                  <a:gd name="T38" fmla="*/ 592 w 990"/>
                  <a:gd name="T39" fmla="*/ 66 h 66"/>
                  <a:gd name="T40" fmla="*/ 492 w 990"/>
                  <a:gd name="T41" fmla="*/ 0 h 66"/>
                  <a:gd name="T42" fmla="*/ 392 w 990"/>
                  <a:gd name="T43" fmla="*/ 2 h 66"/>
                  <a:gd name="T44" fmla="*/ 216 w 990"/>
                  <a:gd name="T45" fmla="*/ 6 h 66"/>
                  <a:gd name="T46" fmla="*/ 82 w 990"/>
                  <a:gd name="T47" fmla="*/ 14 h 66"/>
                  <a:gd name="T48" fmla="*/ 10 w 990"/>
                  <a:gd name="T49" fmla="*/ 26 h 66"/>
                  <a:gd name="T50" fmla="*/ 0 w 990"/>
                  <a:gd name="T51" fmla="*/ 34 h 66"/>
                  <a:gd name="T52" fmla="*/ 2 w 990"/>
                  <a:gd name="T53" fmla="*/ 36 h 66"/>
                  <a:gd name="T54" fmla="*/ 38 w 990"/>
                  <a:gd name="T55" fmla="*/ 46 h 66"/>
                  <a:gd name="T56" fmla="*/ 142 w 990"/>
                  <a:gd name="T57" fmla="*/ 56 h 66"/>
                  <a:gd name="T58" fmla="*/ 300 w 990"/>
                  <a:gd name="T59" fmla="*/ 64 h 66"/>
                  <a:gd name="T60" fmla="*/ 492 w 990"/>
                  <a:gd name="T61" fmla="*/ 66 h 66"/>
                  <a:gd name="T62" fmla="*/ 592 w 990"/>
                  <a:gd name="T63" fmla="*/ 66 h 66"/>
                  <a:gd name="T64" fmla="*/ 772 w 990"/>
                  <a:gd name="T65" fmla="*/ 60 h 66"/>
                  <a:gd name="T66" fmla="*/ 906 w 990"/>
                  <a:gd name="T67" fmla="*/ 52 h 66"/>
                  <a:gd name="T68" fmla="*/ 980 w 990"/>
                  <a:gd name="T69" fmla="*/ 40 h 66"/>
                  <a:gd name="T70" fmla="*/ 990 w 990"/>
                  <a:gd name="T71" fmla="*/ 34 h 66"/>
                  <a:gd name="T72" fmla="*/ 988 w 990"/>
                  <a:gd name="T73" fmla="*/ 30 h 66"/>
                  <a:gd name="T74" fmla="*/ 950 w 990"/>
                  <a:gd name="T75" fmla="*/ 20 h 66"/>
                  <a:gd name="T76" fmla="*/ 844 w 990"/>
                  <a:gd name="T77" fmla="*/ 10 h 66"/>
                  <a:gd name="T78" fmla="*/ 686 w 990"/>
                  <a:gd name="T79" fmla="*/ 4 h 66"/>
                  <a:gd name="T80" fmla="*/ 492 w 990"/>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0" h="66">
                    <a:moveTo>
                      <a:pt x="492" y="66"/>
                    </a:moveTo>
                    <a:lnTo>
                      <a:pt x="492" y="66"/>
                    </a:lnTo>
                    <a:lnTo>
                      <a:pt x="394" y="66"/>
                    </a:lnTo>
                    <a:lnTo>
                      <a:pt x="302" y="64"/>
                    </a:lnTo>
                    <a:lnTo>
                      <a:pt x="218" y="60"/>
                    </a:lnTo>
                    <a:lnTo>
                      <a:pt x="146" y="56"/>
                    </a:lnTo>
                    <a:lnTo>
                      <a:pt x="88" y="52"/>
                    </a:lnTo>
                    <a:lnTo>
                      <a:pt x="42" y="46"/>
                    </a:lnTo>
                    <a:lnTo>
                      <a:pt x="14" y="40"/>
                    </a:lnTo>
                    <a:lnTo>
                      <a:pt x="6" y="36"/>
                    </a:lnTo>
                    <a:lnTo>
                      <a:pt x="4" y="34"/>
                    </a:lnTo>
                    <a:lnTo>
                      <a:pt x="6" y="30"/>
                    </a:lnTo>
                    <a:lnTo>
                      <a:pt x="14" y="26"/>
                    </a:lnTo>
                    <a:lnTo>
                      <a:pt x="42" y="20"/>
                    </a:lnTo>
                    <a:lnTo>
                      <a:pt x="88" y="14"/>
                    </a:lnTo>
                    <a:lnTo>
                      <a:pt x="146" y="10"/>
                    </a:lnTo>
                    <a:lnTo>
                      <a:pt x="218" y="6"/>
                    </a:lnTo>
                    <a:lnTo>
                      <a:pt x="302" y="4"/>
                    </a:lnTo>
                    <a:lnTo>
                      <a:pt x="394" y="2"/>
                    </a:lnTo>
                    <a:lnTo>
                      <a:pt x="492" y="0"/>
                    </a:lnTo>
                    <a:lnTo>
                      <a:pt x="592" y="2"/>
                    </a:lnTo>
                    <a:lnTo>
                      <a:pt x="684" y="4"/>
                    </a:lnTo>
                    <a:lnTo>
                      <a:pt x="768" y="6"/>
                    </a:lnTo>
                    <a:lnTo>
                      <a:pt x="842" y="10"/>
                    </a:lnTo>
                    <a:lnTo>
                      <a:pt x="902" y="14"/>
                    </a:lnTo>
                    <a:lnTo>
                      <a:pt x="946" y="20"/>
                    </a:lnTo>
                    <a:lnTo>
                      <a:pt x="974" y="26"/>
                    </a:lnTo>
                    <a:lnTo>
                      <a:pt x="982" y="30"/>
                    </a:lnTo>
                    <a:lnTo>
                      <a:pt x="984" y="34"/>
                    </a:lnTo>
                    <a:lnTo>
                      <a:pt x="982" y="36"/>
                    </a:lnTo>
                    <a:lnTo>
                      <a:pt x="974" y="40"/>
                    </a:lnTo>
                    <a:lnTo>
                      <a:pt x="946" y="46"/>
                    </a:lnTo>
                    <a:lnTo>
                      <a:pt x="902" y="52"/>
                    </a:lnTo>
                    <a:lnTo>
                      <a:pt x="842" y="56"/>
                    </a:lnTo>
                    <a:lnTo>
                      <a:pt x="768" y="60"/>
                    </a:lnTo>
                    <a:lnTo>
                      <a:pt x="684" y="64"/>
                    </a:lnTo>
                    <a:lnTo>
                      <a:pt x="592" y="66"/>
                    </a:lnTo>
                    <a:lnTo>
                      <a:pt x="492" y="66"/>
                    </a:lnTo>
                    <a:close/>
                    <a:moveTo>
                      <a:pt x="492" y="0"/>
                    </a:moveTo>
                    <a:lnTo>
                      <a:pt x="492" y="0"/>
                    </a:lnTo>
                    <a:lnTo>
                      <a:pt x="392" y="2"/>
                    </a:lnTo>
                    <a:lnTo>
                      <a:pt x="300" y="4"/>
                    </a:lnTo>
                    <a:lnTo>
                      <a:pt x="216" y="6"/>
                    </a:lnTo>
                    <a:lnTo>
                      <a:pt x="142" y="10"/>
                    </a:lnTo>
                    <a:lnTo>
                      <a:pt x="82" y="14"/>
                    </a:lnTo>
                    <a:lnTo>
                      <a:pt x="38" y="20"/>
                    </a:lnTo>
                    <a:lnTo>
                      <a:pt x="10" y="26"/>
                    </a:lnTo>
                    <a:lnTo>
                      <a:pt x="2" y="30"/>
                    </a:lnTo>
                    <a:lnTo>
                      <a:pt x="0" y="34"/>
                    </a:lnTo>
                    <a:lnTo>
                      <a:pt x="2" y="36"/>
                    </a:lnTo>
                    <a:lnTo>
                      <a:pt x="10" y="40"/>
                    </a:lnTo>
                    <a:lnTo>
                      <a:pt x="38" y="46"/>
                    </a:lnTo>
                    <a:lnTo>
                      <a:pt x="82" y="52"/>
                    </a:lnTo>
                    <a:lnTo>
                      <a:pt x="142" y="56"/>
                    </a:lnTo>
                    <a:lnTo>
                      <a:pt x="216" y="60"/>
                    </a:lnTo>
                    <a:lnTo>
                      <a:pt x="300" y="64"/>
                    </a:lnTo>
                    <a:lnTo>
                      <a:pt x="392" y="66"/>
                    </a:lnTo>
                    <a:lnTo>
                      <a:pt x="492" y="66"/>
                    </a:lnTo>
                    <a:lnTo>
                      <a:pt x="592" y="66"/>
                    </a:lnTo>
                    <a:lnTo>
                      <a:pt x="686" y="64"/>
                    </a:lnTo>
                    <a:lnTo>
                      <a:pt x="772" y="60"/>
                    </a:lnTo>
                    <a:lnTo>
                      <a:pt x="844" y="56"/>
                    </a:lnTo>
                    <a:lnTo>
                      <a:pt x="906" y="52"/>
                    </a:lnTo>
                    <a:lnTo>
                      <a:pt x="950" y="46"/>
                    </a:lnTo>
                    <a:lnTo>
                      <a:pt x="980" y="40"/>
                    </a:lnTo>
                    <a:lnTo>
                      <a:pt x="988" y="36"/>
                    </a:lnTo>
                    <a:lnTo>
                      <a:pt x="990" y="34"/>
                    </a:lnTo>
                    <a:lnTo>
                      <a:pt x="988" y="30"/>
                    </a:lnTo>
                    <a:lnTo>
                      <a:pt x="980" y="26"/>
                    </a:lnTo>
                    <a:lnTo>
                      <a:pt x="950" y="20"/>
                    </a:lnTo>
                    <a:lnTo>
                      <a:pt x="906" y="14"/>
                    </a:lnTo>
                    <a:lnTo>
                      <a:pt x="844" y="10"/>
                    </a:lnTo>
                    <a:lnTo>
                      <a:pt x="772" y="6"/>
                    </a:lnTo>
                    <a:lnTo>
                      <a:pt x="686" y="4"/>
                    </a:lnTo>
                    <a:lnTo>
                      <a:pt x="592" y="2"/>
                    </a:lnTo>
                    <a:lnTo>
                      <a:pt x="492" y="0"/>
                    </a:lnTo>
                    <a:close/>
                  </a:path>
                </a:pathLst>
              </a:custGeom>
              <a:solidFill>
                <a:srgbClr val="A098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4" name="Freeform 569"/>
              <p:cNvSpPr>
                <a:spLocks noChangeArrowheads="1"/>
              </p:cNvSpPr>
              <p:nvPr/>
            </p:nvSpPr>
            <p:spPr bwMode="auto">
              <a:xfrm>
                <a:off x="282" y="18"/>
                <a:ext cx="980" cy="66"/>
              </a:xfrm>
              <a:custGeom>
                <a:avLst/>
                <a:gdLst>
                  <a:gd name="T0" fmla="*/ 488 w 980"/>
                  <a:gd name="T1" fmla="*/ 66 h 66"/>
                  <a:gd name="T2" fmla="*/ 488 w 980"/>
                  <a:gd name="T3" fmla="*/ 66 h 66"/>
                  <a:gd name="T4" fmla="*/ 390 w 980"/>
                  <a:gd name="T5" fmla="*/ 66 h 66"/>
                  <a:gd name="T6" fmla="*/ 298 w 980"/>
                  <a:gd name="T7" fmla="*/ 64 h 66"/>
                  <a:gd name="T8" fmla="*/ 214 w 980"/>
                  <a:gd name="T9" fmla="*/ 60 h 66"/>
                  <a:gd name="T10" fmla="*/ 142 w 980"/>
                  <a:gd name="T11" fmla="*/ 56 h 66"/>
                  <a:gd name="T12" fmla="*/ 84 w 980"/>
                  <a:gd name="T13" fmla="*/ 52 h 66"/>
                  <a:gd name="T14" fmla="*/ 38 w 980"/>
                  <a:gd name="T15" fmla="*/ 46 h 66"/>
                  <a:gd name="T16" fmla="*/ 10 w 980"/>
                  <a:gd name="T17" fmla="*/ 40 h 66"/>
                  <a:gd name="T18" fmla="*/ 2 w 980"/>
                  <a:gd name="T19" fmla="*/ 36 h 66"/>
                  <a:gd name="T20" fmla="*/ 0 w 980"/>
                  <a:gd name="T21" fmla="*/ 34 h 66"/>
                  <a:gd name="T22" fmla="*/ 0 w 980"/>
                  <a:gd name="T23" fmla="*/ 34 h 66"/>
                  <a:gd name="T24" fmla="*/ 2 w 980"/>
                  <a:gd name="T25" fmla="*/ 30 h 66"/>
                  <a:gd name="T26" fmla="*/ 10 w 980"/>
                  <a:gd name="T27" fmla="*/ 26 h 66"/>
                  <a:gd name="T28" fmla="*/ 38 w 980"/>
                  <a:gd name="T29" fmla="*/ 20 h 66"/>
                  <a:gd name="T30" fmla="*/ 84 w 980"/>
                  <a:gd name="T31" fmla="*/ 14 h 66"/>
                  <a:gd name="T32" fmla="*/ 142 w 980"/>
                  <a:gd name="T33" fmla="*/ 10 h 66"/>
                  <a:gd name="T34" fmla="*/ 214 w 980"/>
                  <a:gd name="T35" fmla="*/ 6 h 66"/>
                  <a:gd name="T36" fmla="*/ 298 w 980"/>
                  <a:gd name="T37" fmla="*/ 4 h 66"/>
                  <a:gd name="T38" fmla="*/ 390 w 980"/>
                  <a:gd name="T39" fmla="*/ 2 h 66"/>
                  <a:gd name="T40" fmla="*/ 488 w 980"/>
                  <a:gd name="T41" fmla="*/ 0 h 66"/>
                  <a:gd name="T42" fmla="*/ 488 w 980"/>
                  <a:gd name="T43" fmla="*/ 0 h 66"/>
                  <a:gd name="T44" fmla="*/ 588 w 980"/>
                  <a:gd name="T45" fmla="*/ 2 h 66"/>
                  <a:gd name="T46" fmla="*/ 680 w 980"/>
                  <a:gd name="T47" fmla="*/ 4 h 66"/>
                  <a:gd name="T48" fmla="*/ 764 w 980"/>
                  <a:gd name="T49" fmla="*/ 6 h 66"/>
                  <a:gd name="T50" fmla="*/ 838 w 980"/>
                  <a:gd name="T51" fmla="*/ 10 h 66"/>
                  <a:gd name="T52" fmla="*/ 898 w 980"/>
                  <a:gd name="T53" fmla="*/ 14 h 66"/>
                  <a:gd name="T54" fmla="*/ 942 w 980"/>
                  <a:gd name="T55" fmla="*/ 20 h 66"/>
                  <a:gd name="T56" fmla="*/ 970 w 980"/>
                  <a:gd name="T57" fmla="*/ 26 h 66"/>
                  <a:gd name="T58" fmla="*/ 978 w 980"/>
                  <a:gd name="T59" fmla="*/ 30 h 66"/>
                  <a:gd name="T60" fmla="*/ 980 w 980"/>
                  <a:gd name="T61" fmla="*/ 34 h 66"/>
                  <a:gd name="T62" fmla="*/ 980 w 980"/>
                  <a:gd name="T63" fmla="*/ 34 h 66"/>
                  <a:gd name="T64" fmla="*/ 978 w 980"/>
                  <a:gd name="T65" fmla="*/ 36 h 66"/>
                  <a:gd name="T66" fmla="*/ 970 w 980"/>
                  <a:gd name="T67" fmla="*/ 40 h 66"/>
                  <a:gd name="T68" fmla="*/ 942 w 980"/>
                  <a:gd name="T69" fmla="*/ 46 h 66"/>
                  <a:gd name="T70" fmla="*/ 898 w 980"/>
                  <a:gd name="T71" fmla="*/ 52 h 66"/>
                  <a:gd name="T72" fmla="*/ 838 w 980"/>
                  <a:gd name="T73" fmla="*/ 56 h 66"/>
                  <a:gd name="T74" fmla="*/ 764 w 980"/>
                  <a:gd name="T75" fmla="*/ 60 h 66"/>
                  <a:gd name="T76" fmla="*/ 680 w 980"/>
                  <a:gd name="T77" fmla="*/ 64 h 66"/>
                  <a:gd name="T78" fmla="*/ 588 w 980"/>
                  <a:gd name="T79" fmla="*/ 66 h 66"/>
                  <a:gd name="T80" fmla="*/ 488 w 980"/>
                  <a:gd name="T8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66">
                    <a:moveTo>
                      <a:pt x="488" y="66"/>
                    </a:moveTo>
                    <a:lnTo>
                      <a:pt x="488" y="66"/>
                    </a:lnTo>
                    <a:lnTo>
                      <a:pt x="390" y="66"/>
                    </a:lnTo>
                    <a:lnTo>
                      <a:pt x="298" y="64"/>
                    </a:lnTo>
                    <a:lnTo>
                      <a:pt x="214" y="60"/>
                    </a:lnTo>
                    <a:lnTo>
                      <a:pt x="142" y="56"/>
                    </a:lnTo>
                    <a:lnTo>
                      <a:pt x="84" y="52"/>
                    </a:lnTo>
                    <a:lnTo>
                      <a:pt x="38" y="46"/>
                    </a:lnTo>
                    <a:lnTo>
                      <a:pt x="10" y="40"/>
                    </a:lnTo>
                    <a:lnTo>
                      <a:pt x="2" y="36"/>
                    </a:lnTo>
                    <a:lnTo>
                      <a:pt x="0" y="34"/>
                    </a:lnTo>
                    <a:lnTo>
                      <a:pt x="2" y="30"/>
                    </a:lnTo>
                    <a:lnTo>
                      <a:pt x="10" y="26"/>
                    </a:lnTo>
                    <a:lnTo>
                      <a:pt x="38" y="20"/>
                    </a:lnTo>
                    <a:lnTo>
                      <a:pt x="84" y="14"/>
                    </a:lnTo>
                    <a:lnTo>
                      <a:pt x="142" y="10"/>
                    </a:lnTo>
                    <a:lnTo>
                      <a:pt x="214" y="6"/>
                    </a:lnTo>
                    <a:lnTo>
                      <a:pt x="298" y="4"/>
                    </a:lnTo>
                    <a:lnTo>
                      <a:pt x="390" y="2"/>
                    </a:lnTo>
                    <a:lnTo>
                      <a:pt x="488" y="0"/>
                    </a:lnTo>
                    <a:lnTo>
                      <a:pt x="588" y="2"/>
                    </a:lnTo>
                    <a:lnTo>
                      <a:pt x="680" y="4"/>
                    </a:lnTo>
                    <a:lnTo>
                      <a:pt x="764" y="6"/>
                    </a:lnTo>
                    <a:lnTo>
                      <a:pt x="838" y="10"/>
                    </a:lnTo>
                    <a:lnTo>
                      <a:pt x="898" y="14"/>
                    </a:lnTo>
                    <a:lnTo>
                      <a:pt x="942" y="20"/>
                    </a:lnTo>
                    <a:lnTo>
                      <a:pt x="970" y="26"/>
                    </a:lnTo>
                    <a:lnTo>
                      <a:pt x="978" y="30"/>
                    </a:lnTo>
                    <a:lnTo>
                      <a:pt x="980" y="34"/>
                    </a:lnTo>
                    <a:lnTo>
                      <a:pt x="978" y="36"/>
                    </a:lnTo>
                    <a:lnTo>
                      <a:pt x="970" y="40"/>
                    </a:lnTo>
                    <a:lnTo>
                      <a:pt x="942" y="46"/>
                    </a:lnTo>
                    <a:lnTo>
                      <a:pt x="898" y="52"/>
                    </a:lnTo>
                    <a:lnTo>
                      <a:pt x="838" y="56"/>
                    </a:lnTo>
                    <a:lnTo>
                      <a:pt x="764" y="60"/>
                    </a:lnTo>
                    <a:lnTo>
                      <a:pt x="680" y="64"/>
                    </a:lnTo>
                    <a:lnTo>
                      <a:pt x="588" y="66"/>
                    </a:lnTo>
                    <a:lnTo>
                      <a:pt x="488"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5" name="Freeform 570"/>
              <p:cNvSpPr>
                <a:spLocks noChangeArrowheads="1"/>
              </p:cNvSpPr>
              <p:nvPr/>
            </p:nvSpPr>
            <p:spPr bwMode="auto">
              <a:xfrm>
                <a:off x="278" y="18"/>
                <a:ext cx="990" cy="66"/>
              </a:xfrm>
              <a:custGeom>
                <a:avLst/>
                <a:gdLst>
                  <a:gd name="T0" fmla="*/ 492 w 990"/>
                  <a:gd name="T1" fmla="*/ 0 h 66"/>
                  <a:gd name="T2" fmla="*/ 492 w 990"/>
                  <a:gd name="T3" fmla="*/ 0 h 66"/>
                  <a:gd name="T4" fmla="*/ 392 w 990"/>
                  <a:gd name="T5" fmla="*/ 2 h 66"/>
                  <a:gd name="T6" fmla="*/ 300 w 990"/>
                  <a:gd name="T7" fmla="*/ 4 h 66"/>
                  <a:gd name="T8" fmla="*/ 216 w 990"/>
                  <a:gd name="T9" fmla="*/ 6 h 66"/>
                  <a:gd name="T10" fmla="*/ 142 w 990"/>
                  <a:gd name="T11" fmla="*/ 10 h 66"/>
                  <a:gd name="T12" fmla="*/ 82 w 990"/>
                  <a:gd name="T13" fmla="*/ 14 h 66"/>
                  <a:gd name="T14" fmla="*/ 38 w 990"/>
                  <a:gd name="T15" fmla="*/ 20 h 66"/>
                  <a:gd name="T16" fmla="*/ 10 w 990"/>
                  <a:gd name="T17" fmla="*/ 26 h 66"/>
                  <a:gd name="T18" fmla="*/ 2 w 990"/>
                  <a:gd name="T19" fmla="*/ 30 h 66"/>
                  <a:gd name="T20" fmla="*/ 0 w 990"/>
                  <a:gd name="T21" fmla="*/ 34 h 66"/>
                  <a:gd name="T22" fmla="*/ 0 w 990"/>
                  <a:gd name="T23" fmla="*/ 34 h 66"/>
                  <a:gd name="T24" fmla="*/ 2 w 990"/>
                  <a:gd name="T25" fmla="*/ 36 h 66"/>
                  <a:gd name="T26" fmla="*/ 10 w 990"/>
                  <a:gd name="T27" fmla="*/ 40 h 66"/>
                  <a:gd name="T28" fmla="*/ 38 w 990"/>
                  <a:gd name="T29" fmla="*/ 46 h 66"/>
                  <a:gd name="T30" fmla="*/ 82 w 990"/>
                  <a:gd name="T31" fmla="*/ 52 h 66"/>
                  <a:gd name="T32" fmla="*/ 142 w 990"/>
                  <a:gd name="T33" fmla="*/ 56 h 66"/>
                  <a:gd name="T34" fmla="*/ 216 w 990"/>
                  <a:gd name="T35" fmla="*/ 60 h 66"/>
                  <a:gd name="T36" fmla="*/ 300 w 990"/>
                  <a:gd name="T37" fmla="*/ 64 h 66"/>
                  <a:gd name="T38" fmla="*/ 392 w 990"/>
                  <a:gd name="T39" fmla="*/ 66 h 66"/>
                  <a:gd name="T40" fmla="*/ 492 w 990"/>
                  <a:gd name="T41" fmla="*/ 66 h 66"/>
                  <a:gd name="T42" fmla="*/ 492 w 990"/>
                  <a:gd name="T43" fmla="*/ 66 h 66"/>
                  <a:gd name="T44" fmla="*/ 592 w 990"/>
                  <a:gd name="T45" fmla="*/ 66 h 66"/>
                  <a:gd name="T46" fmla="*/ 686 w 990"/>
                  <a:gd name="T47" fmla="*/ 64 h 66"/>
                  <a:gd name="T48" fmla="*/ 772 w 990"/>
                  <a:gd name="T49" fmla="*/ 60 h 66"/>
                  <a:gd name="T50" fmla="*/ 844 w 990"/>
                  <a:gd name="T51" fmla="*/ 56 h 66"/>
                  <a:gd name="T52" fmla="*/ 906 w 990"/>
                  <a:gd name="T53" fmla="*/ 52 h 66"/>
                  <a:gd name="T54" fmla="*/ 950 w 990"/>
                  <a:gd name="T55" fmla="*/ 46 h 66"/>
                  <a:gd name="T56" fmla="*/ 980 w 990"/>
                  <a:gd name="T57" fmla="*/ 40 h 66"/>
                  <a:gd name="T58" fmla="*/ 988 w 990"/>
                  <a:gd name="T59" fmla="*/ 36 h 66"/>
                  <a:gd name="T60" fmla="*/ 990 w 990"/>
                  <a:gd name="T61" fmla="*/ 34 h 66"/>
                  <a:gd name="T62" fmla="*/ 990 w 990"/>
                  <a:gd name="T63" fmla="*/ 34 h 66"/>
                  <a:gd name="T64" fmla="*/ 988 w 990"/>
                  <a:gd name="T65" fmla="*/ 30 h 66"/>
                  <a:gd name="T66" fmla="*/ 980 w 990"/>
                  <a:gd name="T67" fmla="*/ 26 h 66"/>
                  <a:gd name="T68" fmla="*/ 950 w 990"/>
                  <a:gd name="T69" fmla="*/ 20 h 66"/>
                  <a:gd name="T70" fmla="*/ 906 w 990"/>
                  <a:gd name="T71" fmla="*/ 14 h 66"/>
                  <a:gd name="T72" fmla="*/ 844 w 990"/>
                  <a:gd name="T73" fmla="*/ 10 h 66"/>
                  <a:gd name="T74" fmla="*/ 772 w 990"/>
                  <a:gd name="T75" fmla="*/ 6 h 66"/>
                  <a:gd name="T76" fmla="*/ 686 w 990"/>
                  <a:gd name="T77" fmla="*/ 4 h 66"/>
                  <a:gd name="T78" fmla="*/ 592 w 990"/>
                  <a:gd name="T79" fmla="*/ 2 h 66"/>
                  <a:gd name="T80" fmla="*/ 492 w 990"/>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0" h="66">
                    <a:moveTo>
                      <a:pt x="492" y="0"/>
                    </a:moveTo>
                    <a:lnTo>
                      <a:pt x="492" y="0"/>
                    </a:lnTo>
                    <a:lnTo>
                      <a:pt x="392" y="2"/>
                    </a:lnTo>
                    <a:lnTo>
                      <a:pt x="300" y="4"/>
                    </a:lnTo>
                    <a:lnTo>
                      <a:pt x="216" y="6"/>
                    </a:lnTo>
                    <a:lnTo>
                      <a:pt x="142" y="10"/>
                    </a:lnTo>
                    <a:lnTo>
                      <a:pt x="82" y="14"/>
                    </a:lnTo>
                    <a:lnTo>
                      <a:pt x="38" y="20"/>
                    </a:lnTo>
                    <a:lnTo>
                      <a:pt x="10" y="26"/>
                    </a:lnTo>
                    <a:lnTo>
                      <a:pt x="2" y="30"/>
                    </a:lnTo>
                    <a:lnTo>
                      <a:pt x="0" y="34"/>
                    </a:lnTo>
                    <a:lnTo>
                      <a:pt x="2" y="36"/>
                    </a:lnTo>
                    <a:lnTo>
                      <a:pt x="10" y="40"/>
                    </a:lnTo>
                    <a:lnTo>
                      <a:pt x="38" y="46"/>
                    </a:lnTo>
                    <a:lnTo>
                      <a:pt x="82" y="52"/>
                    </a:lnTo>
                    <a:lnTo>
                      <a:pt x="142" y="56"/>
                    </a:lnTo>
                    <a:lnTo>
                      <a:pt x="216" y="60"/>
                    </a:lnTo>
                    <a:lnTo>
                      <a:pt x="300" y="64"/>
                    </a:lnTo>
                    <a:lnTo>
                      <a:pt x="392" y="66"/>
                    </a:lnTo>
                    <a:lnTo>
                      <a:pt x="492" y="66"/>
                    </a:lnTo>
                    <a:lnTo>
                      <a:pt x="592" y="66"/>
                    </a:lnTo>
                    <a:lnTo>
                      <a:pt x="686" y="64"/>
                    </a:lnTo>
                    <a:lnTo>
                      <a:pt x="772" y="60"/>
                    </a:lnTo>
                    <a:lnTo>
                      <a:pt x="844" y="56"/>
                    </a:lnTo>
                    <a:lnTo>
                      <a:pt x="906" y="52"/>
                    </a:lnTo>
                    <a:lnTo>
                      <a:pt x="950" y="46"/>
                    </a:lnTo>
                    <a:lnTo>
                      <a:pt x="980" y="40"/>
                    </a:lnTo>
                    <a:lnTo>
                      <a:pt x="988" y="36"/>
                    </a:lnTo>
                    <a:lnTo>
                      <a:pt x="990" y="34"/>
                    </a:lnTo>
                    <a:lnTo>
                      <a:pt x="988" y="30"/>
                    </a:lnTo>
                    <a:lnTo>
                      <a:pt x="980" y="26"/>
                    </a:lnTo>
                    <a:lnTo>
                      <a:pt x="950" y="20"/>
                    </a:lnTo>
                    <a:lnTo>
                      <a:pt x="906" y="14"/>
                    </a:lnTo>
                    <a:lnTo>
                      <a:pt x="844" y="10"/>
                    </a:lnTo>
                    <a:lnTo>
                      <a:pt x="772" y="6"/>
                    </a:lnTo>
                    <a:lnTo>
                      <a:pt x="686" y="4"/>
                    </a:lnTo>
                    <a:lnTo>
                      <a:pt x="592" y="2"/>
                    </a:lnTo>
                    <a:lnTo>
                      <a:pt x="4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6" name="Freeform 571"/>
              <p:cNvSpPr>
                <a:spLocks noEditPoints="1" noChangeArrowheads="1"/>
              </p:cNvSpPr>
              <p:nvPr/>
            </p:nvSpPr>
            <p:spPr bwMode="auto">
              <a:xfrm>
                <a:off x="282" y="18"/>
                <a:ext cx="980" cy="66"/>
              </a:xfrm>
              <a:custGeom>
                <a:avLst/>
                <a:gdLst>
                  <a:gd name="T0" fmla="*/ 488 w 980"/>
                  <a:gd name="T1" fmla="*/ 66 h 66"/>
                  <a:gd name="T2" fmla="*/ 300 w 980"/>
                  <a:gd name="T3" fmla="*/ 62 h 66"/>
                  <a:gd name="T4" fmla="*/ 146 w 980"/>
                  <a:gd name="T5" fmla="*/ 56 h 66"/>
                  <a:gd name="T6" fmla="*/ 44 w 980"/>
                  <a:gd name="T7" fmla="*/ 46 h 66"/>
                  <a:gd name="T8" fmla="*/ 8 w 980"/>
                  <a:gd name="T9" fmla="*/ 36 h 66"/>
                  <a:gd name="T10" fmla="*/ 6 w 980"/>
                  <a:gd name="T11" fmla="*/ 34 h 66"/>
                  <a:gd name="T12" fmla="*/ 16 w 980"/>
                  <a:gd name="T13" fmla="*/ 26 h 66"/>
                  <a:gd name="T14" fmla="*/ 88 w 980"/>
                  <a:gd name="T15" fmla="*/ 16 h 66"/>
                  <a:gd name="T16" fmla="*/ 218 w 980"/>
                  <a:gd name="T17" fmla="*/ 6 h 66"/>
                  <a:gd name="T18" fmla="*/ 390 w 980"/>
                  <a:gd name="T19" fmla="*/ 2 h 66"/>
                  <a:gd name="T20" fmla="*/ 488 w 980"/>
                  <a:gd name="T21" fmla="*/ 2 h 66"/>
                  <a:gd name="T22" fmla="*/ 678 w 980"/>
                  <a:gd name="T23" fmla="*/ 4 h 66"/>
                  <a:gd name="T24" fmla="*/ 834 w 980"/>
                  <a:gd name="T25" fmla="*/ 10 h 66"/>
                  <a:gd name="T26" fmla="*/ 938 w 980"/>
                  <a:gd name="T27" fmla="*/ 20 h 66"/>
                  <a:gd name="T28" fmla="*/ 972 w 980"/>
                  <a:gd name="T29" fmla="*/ 30 h 66"/>
                  <a:gd name="T30" fmla="*/ 976 w 980"/>
                  <a:gd name="T31" fmla="*/ 34 h 66"/>
                  <a:gd name="T32" fmla="*/ 966 w 980"/>
                  <a:gd name="T33" fmla="*/ 40 h 66"/>
                  <a:gd name="T34" fmla="*/ 892 w 980"/>
                  <a:gd name="T35" fmla="*/ 52 h 66"/>
                  <a:gd name="T36" fmla="*/ 762 w 980"/>
                  <a:gd name="T37" fmla="*/ 60 h 66"/>
                  <a:gd name="T38" fmla="*/ 586 w 980"/>
                  <a:gd name="T39" fmla="*/ 64 h 66"/>
                  <a:gd name="T40" fmla="*/ 488 w 980"/>
                  <a:gd name="T41" fmla="*/ 0 h 66"/>
                  <a:gd name="T42" fmla="*/ 390 w 980"/>
                  <a:gd name="T43" fmla="*/ 2 h 66"/>
                  <a:gd name="T44" fmla="*/ 214 w 980"/>
                  <a:gd name="T45" fmla="*/ 6 h 66"/>
                  <a:gd name="T46" fmla="*/ 84 w 980"/>
                  <a:gd name="T47" fmla="*/ 14 h 66"/>
                  <a:gd name="T48" fmla="*/ 10 w 980"/>
                  <a:gd name="T49" fmla="*/ 26 h 66"/>
                  <a:gd name="T50" fmla="*/ 0 w 980"/>
                  <a:gd name="T51" fmla="*/ 34 h 66"/>
                  <a:gd name="T52" fmla="*/ 2 w 980"/>
                  <a:gd name="T53" fmla="*/ 36 h 66"/>
                  <a:gd name="T54" fmla="*/ 38 w 980"/>
                  <a:gd name="T55" fmla="*/ 46 h 66"/>
                  <a:gd name="T56" fmla="*/ 142 w 980"/>
                  <a:gd name="T57" fmla="*/ 56 h 66"/>
                  <a:gd name="T58" fmla="*/ 298 w 980"/>
                  <a:gd name="T59" fmla="*/ 64 h 66"/>
                  <a:gd name="T60" fmla="*/ 488 w 980"/>
                  <a:gd name="T61" fmla="*/ 66 h 66"/>
                  <a:gd name="T62" fmla="*/ 588 w 980"/>
                  <a:gd name="T63" fmla="*/ 66 h 66"/>
                  <a:gd name="T64" fmla="*/ 764 w 980"/>
                  <a:gd name="T65" fmla="*/ 60 h 66"/>
                  <a:gd name="T66" fmla="*/ 898 w 980"/>
                  <a:gd name="T67" fmla="*/ 52 h 66"/>
                  <a:gd name="T68" fmla="*/ 970 w 980"/>
                  <a:gd name="T69" fmla="*/ 40 h 66"/>
                  <a:gd name="T70" fmla="*/ 980 w 980"/>
                  <a:gd name="T71" fmla="*/ 34 h 66"/>
                  <a:gd name="T72" fmla="*/ 978 w 980"/>
                  <a:gd name="T73" fmla="*/ 30 h 66"/>
                  <a:gd name="T74" fmla="*/ 942 w 980"/>
                  <a:gd name="T75" fmla="*/ 20 h 66"/>
                  <a:gd name="T76" fmla="*/ 838 w 980"/>
                  <a:gd name="T77" fmla="*/ 10 h 66"/>
                  <a:gd name="T78" fmla="*/ 680 w 980"/>
                  <a:gd name="T79" fmla="*/ 4 h 66"/>
                  <a:gd name="T80" fmla="*/ 488 w 980"/>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66">
                    <a:moveTo>
                      <a:pt x="488" y="66"/>
                    </a:moveTo>
                    <a:lnTo>
                      <a:pt x="488" y="66"/>
                    </a:lnTo>
                    <a:lnTo>
                      <a:pt x="390" y="64"/>
                    </a:lnTo>
                    <a:lnTo>
                      <a:pt x="300" y="62"/>
                    </a:lnTo>
                    <a:lnTo>
                      <a:pt x="218" y="60"/>
                    </a:lnTo>
                    <a:lnTo>
                      <a:pt x="146" y="56"/>
                    </a:lnTo>
                    <a:lnTo>
                      <a:pt x="88" y="52"/>
                    </a:lnTo>
                    <a:lnTo>
                      <a:pt x="44" y="46"/>
                    </a:lnTo>
                    <a:lnTo>
                      <a:pt x="16" y="40"/>
                    </a:lnTo>
                    <a:lnTo>
                      <a:pt x="8" y="36"/>
                    </a:lnTo>
                    <a:lnTo>
                      <a:pt x="6" y="34"/>
                    </a:lnTo>
                    <a:lnTo>
                      <a:pt x="8" y="30"/>
                    </a:lnTo>
                    <a:lnTo>
                      <a:pt x="16" y="26"/>
                    </a:lnTo>
                    <a:lnTo>
                      <a:pt x="44" y="20"/>
                    </a:lnTo>
                    <a:lnTo>
                      <a:pt x="88" y="16"/>
                    </a:lnTo>
                    <a:lnTo>
                      <a:pt x="146" y="10"/>
                    </a:lnTo>
                    <a:lnTo>
                      <a:pt x="218" y="6"/>
                    </a:lnTo>
                    <a:lnTo>
                      <a:pt x="300" y="4"/>
                    </a:lnTo>
                    <a:lnTo>
                      <a:pt x="390" y="2"/>
                    </a:lnTo>
                    <a:lnTo>
                      <a:pt x="488" y="2"/>
                    </a:lnTo>
                    <a:lnTo>
                      <a:pt x="586" y="2"/>
                    </a:lnTo>
                    <a:lnTo>
                      <a:pt x="678" y="4"/>
                    </a:lnTo>
                    <a:lnTo>
                      <a:pt x="762" y="6"/>
                    </a:lnTo>
                    <a:lnTo>
                      <a:pt x="834" y="10"/>
                    </a:lnTo>
                    <a:lnTo>
                      <a:pt x="892" y="16"/>
                    </a:lnTo>
                    <a:lnTo>
                      <a:pt x="938" y="20"/>
                    </a:lnTo>
                    <a:lnTo>
                      <a:pt x="966" y="26"/>
                    </a:lnTo>
                    <a:lnTo>
                      <a:pt x="972" y="30"/>
                    </a:lnTo>
                    <a:lnTo>
                      <a:pt x="976" y="34"/>
                    </a:lnTo>
                    <a:lnTo>
                      <a:pt x="972" y="36"/>
                    </a:lnTo>
                    <a:lnTo>
                      <a:pt x="966" y="40"/>
                    </a:lnTo>
                    <a:lnTo>
                      <a:pt x="938" y="46"/>
                    </a:lnTo>
                    <a:lnTo>
                      <a:pt x="892" y="52"/>
                    </a:lnTo>
                    <a:lnTo>
                      <a:pt x="834" y="56"/>
                    </a:lnTo>
                    <a:lnTo>
                      <a:pt x="762" y="60"/>
                    </a:lnTo>
                    <a:lnTo>
                      <a:pt x="678" y="62"/>
                    </a:lnTo>
                    <a:lnTo>
                      <a:pt x="586" y="64"/>
                    </a:lnTo>
                    <a:lnTo>
                      <a:pt x="488" y="66"/>
                    </a:lnTo>
                    <a:close/>
                    <a:moveTo>
                      <a:pt x="488" y="0"/>
                    </a:moveTo>
                    <a:lnTo>
                      <a:pt x="488" y="0"/>
                    </a:lnTo>
                    <a:lnTo>
                      <a:pt x="390" y="2"/>
                    </a:lnTo>
                    <a:lnTo>
                      <a:pt x="298" y="4"/>
                    </a:lnTo>
                    <a:lnTo>
                      <a:pt x="214" y="6"/>
                    </a:lnTo>
                    <a:lnTo>
                      <a:pt x="142" y="10"/>
                    </a:lnTo>
                    <a:lnTo>
                      <a:pt x="84" y="14"/>
                    </a:lnTo>
                    <a:lnTo>
                      <a:pt x="38" y="20"/>
                    </a:lnTo>
                    <a:lnTo>
                      <a:pt x="10" y="26"/>
                    </a:lnTo>
                    <a:lnTo>
                      <a:pt x="2" y="30"/>
                    </a:lnTo>
                    <a:lnTo>
                      <a:pt x="0" y="34"/>
                    </a:lnTo>
                    <a:lnTo>
                      <a:pt x="2" y="36"/>
                    </a:lnTo>
                    <a:lnTo>
                      <a:pt x="10" y="40"/>
                    </a:lnTo>
                    <a:lnTo>
                      <a:pt x="38" y="46"/>
                    </a:lnTo>
                    <a:lnTo>
                      <a:pt x="84" y="52"/>
                    </a:lnTo>
                    <a:lnTo>
                      <a:pt x="142" y="56"/>
                    </a:lnTo>
                    <a:lnTo>
                      <a:pt x="214" y="60"/>
                    </a:lnTo>
                    <a:lnTo>
                      <a:pt x="298" y="64"/>
                    </a:lnTo>
                    <a:lnTo>
                      <a:pt x="390" y="66"/>
                    </a:lnTo>
                    <a:lnTo>
                      <a:pt x="488" y="66"/>
                    </a:lnTo>
                    <a:lnTo>
                      <a:pt x="588" y="66"/>
                    </a:lnTo>
                    <a:lnTo>
                      <a:pt x="680" y="64"/>
                    </a:lnTo>
                    <a:lnTo>
                      <a:pt x="764" y="60"/>
                    </a:lnTo>
                    <a:lnTo>
                      <a:pt x="838" y="56"/>
                    </a:lnTo>
                    <a:lnTo>
                      <a:pt x="898" y="52"/>
                    </a:lnTo>
                    <a:lnTo>
                      <a:pt x="942" y="46"/>
                    </a:lnTo>
                    <a:lnTo>
                      <a:pt x="970" y="40"/>
                    </a:lnTo>
                    <a:lnTo>
                      <a:pt x="978" y="36"/>
                    </a:lnTo>
                    <a:lnTo>
                      <a:pt x="980" y="34"/>
                    </a:lnTo>
                    <a:lnTo>
                      <a:pt x="978" y="30"/>
                    </a:lnTo>
                    <a:lnTo>
                      <a:pt x="970" y="26"/>
                    </a:lnTo>
                    <a:lnTo>
                      <a:pt x="942" y="20"/>
                    </a:lnTo>
                    <a:lnTo>
                      <a:pt x="898" y="14"/>
                    </a:lnTo>
                    <a:lnTo>
                      <a:pt x="838" y="10"/>
                    </a:lnTo>
                    <a:lnTo>
                      <a:pt x="764" y="6"/>
                    </a:lnTo>
                    <a:lnTo>
                      <a:pt x="680" y="4"/>
                    </a:lnTo>
                    <a:lnTo>
                      <a:pt x="588" y="2"/>
                    </a:lnTo>
                    <a:lnTo>
                      <a:pt x="488" y="0"/>
                    </a:lnTo>
                    <a:close/>
                  </a:path>
                </a:pathLst>
              </a:custGeom>
              <a:solidFill>
                <a:srgbClr val="9F98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7" name="Freeform 572"/>
              <p:cNvSpPr>
                <a:spLocks noChangeArrowheads="1"/>
              </p:cNvSpPr>
              <p:nvPr/>
            </p:nvSpPr>
            <p:spPr bwMode="auto">
              <a:xfrm>
                <a:off x="288" y="20"/>
                <a:ext cx="970" cy="64"/>
              </a:xfrm>
              <a:custGeom>
                <a:avLst/>
                <a:gdLst>
                  <a:gd name="T0" fmla="*/ 482 w 970"/>
                  <a:gd name="T1" fmla="*/ 64 h 64"/>
                  <a:gd name="T2" fmla="*/ 482 w 970"/>
                  <a:gd name="T3" fmla="*/ 64 h 64"/>
                  <a:gd name="T4" fmla="*/ 384 w 970"/>
                  <a:gd name="T5" fmla="*/ 62 h 64"/>
                  <a:gd name="T6" fmla="*/ 294 w 970"/>
                  <a:gd name="T7" fmla="*/ 60 h 64"/>
                  <a:gd name="T8" fmla="*/ 212 w 970"/>
                  <a:gd name="T9" fmla="*/ 58 h 64"/>
                  <a:gd name="T10" fmla="*/ 140 w 970"/>
                  <a:gd name="T11" fmla="*/ 54 h 64"/>
                  <a:gd name="T12" fmla="*/ 82 w 970"/>
                  <a:gd name="T13" fmla="*/ 50 h 64"/>
                  <a:gd name="T14" fmla="*/ 38 w 970"/>
                  <a:gd name="T15" fmla="*/ 44 h 64"/>
                  <a:gd name="T16" fmla="*/ 10 w 970"/>
                  <a:gd name="T17" fmla="*/ 38 h 64"/>
                  <a:gd name="T18" fmla="*/ 2 w 970"/>
                  <a:gd name="T19" fmla="*/ 34 h 64"/>
                  <a:gd name="T20" fmla="*/ 0 w 970"/>
                  <a:gd name="T21" fmla="*/ 32 h 64"/>
                  <a:gd name="T22" fmla="*/ 0 w 970"/>
                  <a:gd name="T23" fmla="*/ 32 h 64"/>
                  <a:gd name="T24" fmla="*/ 2 w 970"/>
                  <a:gd name="T25" fmla="*/ 28 h 64"/>
                  <a:gd name="T26" fmla="*/ 10 w 970"/>
                  <a:gd name="T27" fmla="*/ 24 h 64"/>
                  <a:gd name="T28" fmla="*/ 38 w 970"/>
                  <a:gd name="T29" fmla="*/ 18 h 64"/>
                  <a:gd name="T30" fmla="*/ 82 w 970"/>
                  <a:gd name="T31" fmla="*/ 14 h 64"/>
                  <a:gd name="T32" fmla="*/ 140 w 970"/>
                  <a:gd name="T33" fmla="*/ 8 h 64"/>
                  <a:gd name="T34" fmla="*/ 212 w 970"/>
                  <a:gd name="T35" fmla="*/ 4 h 64"/>
                  <a:gd name="T36" fmla="*/ 294 w 970"/>
                  <a:gd name="T37" fmla="*/ 2 h 64"/>
                  <a:gd name="T38" fmla="*/ 384 w 970"/>
                  <a:gd name="T39" fmla="*/ 0 h 64"/>
                  <a:gd name="T40" fmla="*/ 482 w 970"/>
                  <a:gd name="T41" fmla="*/ 0 h 64"/>
                  <a:gd name="T42" fmla="*/ 482 w 970"/>
                  <a:gd name="T43" fmla="*/ 0 h 64"/>
                  <a:gd name="T44" fmla="*/ 580 w 970"/>
                  <a:gd name="T45" fmla="*/ 0 h 64"/>
                  <a:gd name="T46" fmla="*/ 672 w 970"/>
                  <a:gd name="T47" fmla="*/ 2 h 64"/>
                  <a:gd name="T48" fmla="*/ 756 w 970"/>
                  <a:gd name="T49" fmla="*/ 4 h 64"/>
                  <a:gd name="T50" fmla="*/ 828 w 970"/>
                  <a:gd name="T51" fmla="*/ 8 h 64"/>
                  <a:gd name="T52" fmla="*/ 886 w 970"/>
                  <a:gd name="T53" fmla="*/ 14 h 64"/>
                  <a:gd name="T54" fmla="*/ 932 w 970"/>
                  <a:gd name="T55" fmla="*/ 18 h 64"/>
                  <a:gd name="T56" fmla="*/ 960 w 970"/>
                  <a:gd name="T57" fmla="*/ 24 h 64"/>
                  <a:gd name="T58" fmla="*/ 966 w 970"/>
                  <a:gd name="T59" fmla="*/ 28 h 64"/>
                  <a:gd name="T60" fmla="*/ 970 w 970"/>
                  <a:gd name="T61" fmla="*/ 32 h 64"/>
                  <a:gd name="T62" fmla="*/ 970 w 970"/>
                  <a:gd name="T63" fmla="*/ 32 h 64"/>
                  <a:gd name="T64" fmla="*/ 966 w 970"/>
                  <a:gd name="T65" fmla="*/ 34 h 64"/>
                  <a:gd name="T66" fmla="*/ 960 w 970"/>
                  <a:gd name="T67" fmla="*/ 38 h 64"/>
                  <a:gd name="T68" fmla="*/ 932 w 970"/>
                  <a:gd name="T69" fmla="*/ 44 h 64"/>
                  <a:gd name="T70" fmla="*/ 886 w 970"/>
                  <a:gd name="T71" fmla="*/ 50 h 64"/>
                  <a:gd name="T72" fmla="*/ 828 w 970"/>
                  <a:gd name="T73" fmla="*/ 54 h 64"/>
                  <a:gd name="T74" fmla="*/ 756 w 970"/>
                  <a:gd name="T75" fmla="*/ 58 h 64"/>
                  <a:gd name="T76" fmla="*/ 672 w 970"/>
                  <a:gd name="T77" fmla="*/ 60 h 64"/>
                  <a:gd name="T78" fmla="*/ 580 w 970"/>
                  <a:gd name="T79" fmla="*/ 62 h 64"/>
                  <a:gd name="T80" fmla="*/ 482 w 970"/>
                  <a:gd name="T8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0" h="64">
                    <a:moveTo>
                      <a:pt x="482" y="64"/>
                    </a:moveTo>
                    <a:lnTo>
                      <a:pt x="482" y="64"/>
                    </a:lnTo>
                    <a:lnTo>
                      <a:pt x="384" y="62"/>
                    </a:lnTo>
                    <a:lnTo>
                      <a:pt x="294" y="60"/>
                    </a:lnTo>
                    <a:lnTo>
                      <a:pt x="212" y="58"/>
                    </a:lnTo>
                    <a:lnTo>
                      <a:pt x="140" y="54"/>
                    </a:lnTo>
                    <a:lnTo>
                      <a:pt x="82" y="50"/>
                    </a:lnTo>
                    <a:lnTo>
                      <a:pt x="38" y="44"/>
                    </a:lnTo>
                    <a:lnTo>
                      <a:pt x="10" y="38"/>
                    </a:lnTo>
                    <a:lnTo>
                      <a:pt x="2" y="34"/>
                    </a:lnTo>
                    <a:lnTo>
                      <a:pt x="0" y="32"/>
                    </a:lnTo>
                    <a:lnTo>
                      <a:pt x="2" y="28"/>
                    </a:lnTo>
                    <a:lnTo>
                      <a:pt x="10" y="24"/>
                    </a:lnTo>
                    <a:lnTo>
                      <a:pt x="38" y="18"/>
                    </a:lnTo>
                    <a:lnTo>
                      <a:pt x="82" y="14"/>
                    </a:lnTo>
                    <a:lnTo>
                      <a:pt x="140" y="8"/>
                    </a:lnTo>
                    <a:lnTo>
                      <a:pt x="212" y="4"/>
                    </a:lnTo>
                    <a:lnTo>
                      <a:pt x="294" y="2"/>
                    </a:lnTo>
                    <a:lnTo>
                      <a:pt x="384" y="0"/>
                    </a:lnTo>
                    <a:lnTo>
                      <a:pt x="482" y="0"/>
                    </a:lnTo>
                    <a:lnTo>
                      <a:pt x="580" y="0"/>
                    </a:lnTo>
                    <a:lnTo>
                      <a:pt x="672" y="2"/>
                    </a:lnTo>
                    <a:lnTo>
                      <a:pt x="756" y="4"/>
                    </a:lnTo>
                    <a:lnTo>
                      <a:pt x="828" y="8"/>
                    </a:lnTo>
                    <a:lnTo>
                      <a:pt x="886" y="14"/>
                    </a:lnTo>
                    <a:lnTo>
                      <a:pt x="932" y="18"/>
                    </a:lnTo>
                    <a:lnTo>
                      <a:pt x="960" y="24"/>
                    </a:lnTo>
                    <a:lnTo>
                      <a:pt x="966" y="28"/>
                    </a:lnTo>
                    <a:lnTo>
                      <a:pt x="970" y="32"/>
                    </a:lnTo>
                    <a:lnTo>
                      <a:pt x="966" y="34"/>
                    </a:lnTo>
                    <a:lnTo>
                      <a:pt x="960" y="38"/>
                    </a:lnTo>
                    <a:lnTo>
                      <a:pt x="932" y="44"/>
                    </a:lnTo>
                    <a:lnTo>
                      <a:pt x="886" y="50"/>
                    </a:lnTo>
                    <a:lnTo>
                      <a:pt x="828" y="54"/>
                    </a:lnTo>
                    <a:lnTo>
                      <a:pt x="756" y="58"/>
                    </a:lnTo>
                    <a:lnTo>
                      <a:pt x="672" y="60"/>
                    </a:lnTo>
                    <a:lnTo>
                      <a:pt x="580" y="62"/>
                    </a:lnTo>
                    <a:lnTo>
                      <a:pt x="48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8" name="Freeform 573"/>
              <p:cNvSpPr>
                <a:spLocks noChangeArrowheads="1"/>
              </p:cNvSpPr>
              <p:nvPr/>
            </p:nvSpPr>
            <p:spPr bwMode="auto">
              <a:xfrm>
                <a:off x="282" y="18"/>
                <a:ext cx="980" cy="66"/>
              </a:xfrm>
              <a:custGeom>
                <a:avLst/>
                <a:gdLst>
                  <a:gd name="T0" fmla="*/ 488 w 980"/>
                  <a:gd name="T1" fmla="*/ 0 h 66"/>
                  <a:gd name="T2" fmla="*/ 488 w 980"/>
                  <a:gd name="T3" fmla="*/ 0 h 66"/>
                  <a:gd name="T4" fmla="*/ 390 w 980"/>
                  <a:gd name="T5" fmla="*/ 2 h 66"/>
                  <a:gd name="T6" fmla="*/ 298 w 980"/>
                  <a:gd name="T7" fmla="*/ 4 h 66"/>
                  <a:gd name="T8" fmla="*/ 214 w 980"/>
                  <a:gd name="T9" fmla="*/ 6 h 66"/>
                  <a:gd name="T10" fmla="*/ 142 w 980"/>
                  <a:gd name="T11" fmla="*/ 10 h 66"/>
                  <a:gd name="T12" fmla="*/ 84 w 980"/>
                  <a:gd name="T13" fmla="*/ 14 h 66"/>
                  <a:gd name="T14" fmla="*/ 38 w 980"/>
                  <a:gd name="T15" fmla="*/ 20 h 66"/>
                  <a:gd name="T16" fmla="*/ 10 w 980"/>
                  <a:gd name="T17" fmla="*/ 26 h 66"/>
                  <a:gd name="T18" fmla="*/ 2 w 980"/>
                  <a:gd name="T19" fmla="*/ 30 h 66"/>
                  <a:gd name="T20" fmla="*/ 0 w 980"/>
                  <a:gd name="T21" fmla="*/ 34 h 66"/>
                  <a:gd name="T22" fmla="*/ 0 w 980"/>
                  <a:gd name="T23" fmla="*/ 34 h 66"/>
                  <a:gd name="T24" fmla="*/ 2 w 980"/>
                  <a:gd name="T25" fmla="*/ 36 h 66"/>
                  <a:gd name="T26" fmla="*/ 10 w 980"/>
                  <a:gd name="T27" fmla="*/ 40 h 66"/>
                  <a:gd name="T28" fmla="*/ 38 w 980"/>
                  <a:gd name="T29" fmla="*/ 46 h 66"/>
                  <a:gd name="T30" fmla="*/ 84 w 980"/>
                  <a:gd name="T31" fmla="*/ 52 h 66"/>
                  <a:gd name="T32" fmla="*/ 142 w 980"/>
                  <a:gd name="T33" fmla="*/ 56 h 66"/>
                  <a:gd name="T34" fmla="*/ 214 w 980"/>
                  <a:gd name="T35" fmla="*/ 60 h 66"/>
                  <a:gd name="T36" fmla="*/ 298 w 980"/>
                  <a:gd name="T37" fmla="*/ 64 h 66"/>
                  <a:gd name="T38" fmla="*/ 390 w 980"/>
                  <a:gd name="T39" fmla="*/ 66 h 66"/>
                  <a:gd name="T40" fmla="*/ 488 w 980"/>
                  <a:gd name="T41" fmla="*/ 66 h 66"/>
                  <a:gd name="T42" fmla="*/ 488 w 980"/>
                  <a:gd name="T43" fmla="*/ 66 h 66"/>
                  <a:gd name="T44" fmla="*/ 588 w 980"/>
                  <a:gd name="T45" fmla="*/ 66 h 66"/>
                  <a:gd name="T46" fmla="*/ 680 w 980"/>
                  <a:gd name="T47" fmla="*/ 64 h 66"/>
                  <a:gd name="T48" fmla="*/ 764 w 980"/>
                  <a:gd name="T49" fmla="*/ 60 h 66"/>
                  <a:gd name="T50" fmla="*/ 838 w 980"/>
                  <a:gd name="T51" fmla="*/ 56 h 66"/>
                  <a:gd name="T52" fmla="*/ 898 w 980"/>
                  <a:gd name="T53" fmla="*/ 52 h 66"/>
                  <a:gd name="T54" fmla="*/ 942 w 980"/>
                  <a:gd name="T55" fmla="*/ 46 h 66"/>
                  <a:gd name="T56" fmla="*/ 970 w 980"/>
                  <a:gd name="T57" fmla="*/ 40 h 66"/>
                  <a:gd name="T58" fmla="*/ 978 w 980"/>
                  <a:gd name="T59" fmla="*/ 36 h 66"/>
                  <a:gd name="T60" fmla="*/ 980 w 980"/>
                  <a:gd name="T61" fmla="*/ 34 h 66"/>
                  <a:gd name="T62" fmla="*/ 980 w 980"/>
                  <a:gd name="T63" fmla="*/ 34 h 66"/>
                  <a:gd name="T64" fmla="*/ 978 w 980"/>
                  <a:gd name="T65" fmla="*/ 30 h 66"/>
                  <a:gd name="T66" fmla="*/ 970 w 980"/>
                  <a:gd name="T67" fmla="*/ 26 h 66"/>
                  <a:gd name="T68" fmla="*/ 942 w 980"/>
                  <a:gd name="T69" fmla="*/ 20 h 66"/>
                  <a:gd name="T70" fmla="*/ 898 w 980"/>
                  <a:gd name="T71" fmla="*/ 14 h 66"/>
                  <a:gd name="T72" fmla="*/ 838 w 980"/>
                  <a:gd name="T73" fmla="*/ 10 h 66"/>
                  <a:gd name="T74" fmla="*/ 764 w 980"/>
                  <a:gd name="T75" fmla="*/ 6 h 66"/>
                  <a:gd name="T76" fmla="*/ 680 w 980"/>
                  <a:gd name="T77" fmla="*/ 4 h 66"/>
                  <a:gd name="T78" fmla="*/ 588 w 980"/>
                  <a:gd name="T79" fmla="*/ 2 h 66"/>
                  <a:gd name="T80" fmla="*/ 488 w 980"/>
                  <a:gd name="T8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66">
                    <a:moveTo>
                      <a:pt x="488" y="0"/>
                    </a:moveTo>
                    <a:lnTo>
                      <a:pt x="488" y="0"/>
                    </a:lnTo>
                    <a:lnTo>
                      <a:pt x="390" y="2"/>
                    </a:lnTo>
                    <a:lnTo>
                      <a:pt x="298" y="4"/>
                    </a:lnTo>
                    <a:lnTo>
                      <a:pt x="214" y="6"/>
                    </a:lnTo>
                    <a:lnTo>
                      <a:pt x="142" y="10"/>
                    </a:lnTo>
                    <a:lnTo>
                      <a:pt x="84" y="14"/>
                    </a:lnTo>
                    <a:lnTo>
                      <a:pt x="38" y="20"/>
                    </a:lnTo>
                    <a:lnTo>
                      <a:pt x="10" y="26"/>
                    </a:lnTo>
                    <a:lnTo>
                      <a:pt x="2" y="30"/>
                    </a:lnTo>
                    <a:lnTo>
                      <a:pt x="0" y="34"/>
                    </a:lnTo>
                    <a:lnTo>
                      <a:pt x="2" y="36"/>
                    </a:lnTo>
                    <a:lnTo>
                      <a:pt x="10" y="40"/>
                    </a:lnTo>
                    <a:lnTo>
                      <a:pt x="38" y="46"/>
                    </a:lnTo>
                    <a:lnTo>
                      <a:pt x="84" y="52"/>
                    </a:lnTo>
                    <a:lnTo>
                      <a:pt x="142" y="56"/>
                    </a:lnTo>
                    <a:lnTo>
                      <a:pt x="214" y="60"/>
                    </a:lnTo>
                    <a:lnTo>
                      <a:pt x="298" y="64"/>
                    </a:lnTo>
                    <a:lnTo>
                      <a:pt x="390" y="66"/>
                    </a:lnTo>
                    <a:lnTo>
                      <a:pt x="488" y="66"/>
                    </a:lnTo>
                    <a:lnTo>
                      <a:pt x="588" y="66"/>
                    </a:lnTo>
                    <a:lnTo>
                      <a:pt x="680" y="64"/>
                    </a:lnTo>
                    <a:lnTo>
                      <a:pt x="764" y="60"/>
                    </a:lnTo>
                    <a:lnTo>
                      <a:pt x="838" y="56"/>
                    </a:lnTo>
                    <a:lnTo>
                      <a:pt x="898" y="52"/>
                    </a:lnTo>
                    <a:lnTo>
                      <a:pt x="942" y="46"/>
                    </a:lnTo>
                    <a:lnTo>
                      <a:pt x="970" y="40"/>
                    </a:lnTo>
                    <a:lnTo>
                      <a:pt x="978" y="36"/>
                    </a:lnTo>
                    <a:lnTo>
                      <a:pt x="980" y="34"/>
                    </a:lnTo>
                    <a:lnTo>
                      <a:pt x="978" y="30"/>
                    </a:lnTo>
                    <a:lnTo>
                      <a:pt x="970" y="26"/>
                    </a:lnTo>
                    <a:lnTo>
                      <a:pt x="942" y="20"/>
                    </a:lnTo>
                    <a:lnTo>
                      <a:pt x="898" y="14"/>
                    </a:lnTo>
                    <a:lnTo>
                      <a:pt x="838" y="10"/>
                    </a:lnTo>
                    <a:lnTo>
                      <a:pt x="764" y="6"/>
                    </a:lnTo>
                    <a:lnTo>
                      <a:pt x="680" y="4"/>
                    </a:lnTo>
                    <a:lnTo>
                      <a:pt x="588" y="2"/>
                    </a:lnTo>
                    <a:lnTo>
                      <a:pt x="4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69" name="Freeform 574"/>
              <p:cNvSpPr>
                <a:spLocks noEditPoints="1" noChangeArrowheads="1"/>
              </p:cNvSpPr>
              <p:nvPr/>
            </p:nvSpPr>
            <p:spPr bwMode="auto">
              <a:xfrm>
                <a:off x="288" y="20"/>
                <a:ext cx="970" cy="64"/>
              </a:xfrm>
              <a:custGeom>
                <a:avLst/>
                <a:gdLst>
                  <a:gd name="T0" fmla="*/ 482 w 970"/>
                  <a:gd name="T1" fmla="*/ 64 h 64"/>
                  <a:gd name="T2" fmla="*/ 296 w 970"/>
                  <a:gd name="T3" fmla="*/ 60 h 64"/>
                  <a:gd name="T4" fmla="*/ 144 w 970"/>
                  <a:gd name="T5" fmla="*/ 54 h 64"/>
                  <a:gd name="T6" fmla="*/ 42 w 970"/>
                  <a:gd name="T7" fmla="*/ 44 h 64"/>
                  <a:gd name="T8" fmla="*/ 6 w 970"/>
                  <a:gd name="T9" fmla="*/ 34 h 64"/>
                  <a:gd name="T10" fmla="*/ 4 w 970"/>
                  <a:gd name="T11" fmla="*/ 32 h 64"/>
                  <a:gd name="T12" fmla="*/ 14 w 970"/>
                  <a:gd name="T13" fmla="*/ 24 h 64"/>
                  <a:gd name="T14" fmla="*/ 86 w 970"/>
                  <a:gd name="T15" fmla="*/ 14 h 64"/>
                  <a:gd name="T16" fmla="*/ 214 w 970"/>
                  <a:gd name="T17" fmla="*/ 4 h 64"/>
                  <a:gd name="T18" fmla="*/ 386 w 970"/>
                  <a:gd name="T19" fmla="*/ 0 h 64"/>
                  <a:gd name="T20" fmla="*/ 482 w 970"/>
                  <a:gd name="T21" fmla="*/ 0 h 64"/>
                  <a:gd name="T22" fmla="*/ 670 w 970"/>
                  <a:gd name="T23" fmla="*/ 2 h 64"/>
                  <a:gd name="T24" fmla="*/ 824 w 970"/>
                  <a:gd name="T25" fmla="*/ 8 h 64"/>
                  <a:gd name="T26" fmla="*/ 926 w 970"/>
                  <a:gd name="T27" fmla="*/ 18 h 64"/>
                  <a:gd name="T28" fmla="*/ 962 w 970"/>
                  <a:gd name="T29" fmla="*/ 28 h 64"/>
                  <a:gd name="T30" fmla="*/ 964 w 970"/>
                  <a:gd name="T31" fmla="*/ 32 h 64"/>
                  <a:gd name="T32" fmla="*/ 954 w 970"/>
                  <a:gd name="T33" fmla="*/ 38 h 64"/>
                  <a:gd name="T34" fmla="*/ 882 w 970"/>
                  <a:gd name="T35" fmla="*/ 48 h 64"/>
                  <a:gd name="T36" fmla="*/ 752 w 970"/>
                  <a:gd name="T37" fmla="*/ 58 h 64"/>
                  <a:gd name="T38" fmla="*/ 580 w 970"/>
                  <a:gd name="T39" fmla="*/ 62 h 64"/>
                  <a:gd name="T40" fmla="*/ 482 w 970"/>
                  <a:gd name="T41" fmla="*/ 0 h 64"/>
                  <a:gd name="T42" fmla="*/ 384 w 970"/>
                  <a:gd name="T43" fmla="*/ 0 h 64"/>
                  <a:gd name="T44" fmla="*/ 212 w 970"/>
                  <a:gd name="T45" fmla="*/ 4 h 64"/>
                  <a:gd name="T46" fmla="*/ 82 w 970"/>
                  <a:gd name="T47" fmla="*/ 14 h 64"/>
                  <a:gd name="T48" fmla="*/ 10 w 970"/>
                  <a:gd name="T49" fmla="*/ 24 h 64"/>
                  <a:gd name="T50" fmla="*/ 0 w 970"/>
                  <a:gd name="T51" fmla="*/ 32 h 64"/>
                  <a:gd name="T52" fmla="*/ 2 w 970"/>
                  <a:gd name="T53" fmla="*/ 34 h 64"/>
                  <a:gd name="T54" fmla="*/ 38 w 970"/>
                  <a:gd name="T55" fmla="*/ 44 h 64"/>
                  <a:gd name="T56" fmla="*/ 140 w 970"/>
                  <a:gd name="T57" fmla="*/ 54 h 64"/>
                  <a:gd name="T58" fmla="*/ 294 w 970"/>
                  <a:gd name="T59" fmla="*/ 60 h 64"/>
                  <a:gd name="T60" fmla="*/ 482 w 970"/>
                  <a:gd name="T61" fmla="*/ 64 h 64"/>
                  <a:gd name="T62" fmla="*/ 580 w 970"/>
                  <a:gd name="T63" fmla="*/ 62 h 64"/>
                  <a:gd name="T64" fmla="*/ 756 w 970"/>
                  <a:gd name="T65" fmla="*/ 58 h 64"/>
                  <a:gd name="T66" fmla="*/ 886 w 970"/>
                  <a:gd name="T67" fmla="*/ 50 h 64"/>
                  <a:gd name="T68" fmla="*/ 960 w 970"/>
                  <a:gd name="T69" fmla="*/ 38 h 64"/>
                  <a:gd name="T70" fmla="*/ 970 w 970"/>
                  <a:gd name="T71" fmla="*/ 32 h 64"/>
                  <a:gd name="T72" fmla="*/ 966 w 970"/>
                  <a:gd name="T73" fmla="*/ 28 h 64"/>
                  <a:gd name="T74" fmla="*/ 932 w 970"/>
                  <a:gd name="T75" fmla="*/ 18 h 64"/>
                  <a:gd name="T76" fmla="*/ 828 w 970"/>
                  <a:gd name="T77" fmla="*/ 8 h 64"/>
                  <a:gd name="T78" fmla="*/ 672 w 970"/>
                  <a:gd name="T79" fmla="*/ 2 h 64"/>
                  <a:gd name="T80" fmla="*/ 482 w 97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0" h="64">
                    <a:moveTo>
                      <a:pt x="482" y="64"/>
                    </a:moveTo>
                    <a:lnTo>
                      <a:pt x="482" y="64"/>
                    </a:lnTo>
                    <a:lnTo>
                      <a:pt x="386" y="62"/>
                    </a:lnTo>
                    <a:lnTo>
                      <a:pt x="296" y="60"/>
                    </a:lnTo>
                    <a:lnTo>
                      <a:pt x="214" y="58"/>
                    </a:lnTo>
                    <a:lnTo>
                      <a:pt x="144" y="54"/>
                    </a:lnTo>
                    <a:lnTo>
                      <a:pt x="86" y="48"/>
                    </a:lnTo>
                    <a:lnTo>
                      <a:pt x="42" y="44"/>
                    </a:lnTo>
                    <a:lnTo>
                      <a:pt x="14" y="38"/>
                    </a:lnTo>
                    <a:lnTo>
                      <a:pt x="6" y="34"/>
                    </a:lnTo>
                    <a:lnTo>
                      <a:pt x="4" y="32"/>
                    </a:lnTo>
                    <a:lnTo>
                      <a:pt x="6" y="28"/>
                    </a:lnTo>
                    <a:lnTo>
                      <a:pt x="14" y="24"/>
                    </a:lnTo>
                    <a:lnTo>
                      <a:pt x="42" y="18"/>
                    </a:lnTo>
                    <a:lnTo>
                      <a:pt x="86" y="14"/>
                    </a:lnTo>
                    <a:lnTo>
                      <a:pt x="144" y="8"/>
                    </a:lnTo>
                    <a:lnTo>
                      <a:pt x="214" y="4"/>
                    </a:lnTo>
                    <a:lnTo>
                      <a:pt x="296" y="2"/>
                    </a:lnTo>
                    <a:lnTo>
                      <a:pt x="386" y="0"/>
                    </a:lnTo>
                    <a:lnTo>
                      <a:pt x="482" y="0"/>
                    </a:lnTo>
                    <a:lnTo>
                      <a:pt x="580" y="0"/>
                    </a:lnTo>
                    <a:lnTo>
                      <a:pt x="670" y="2"/>
                    </a:lnTo>
                    <a:lnTo>
                      <a:pt x="752" y="4"/>
                    </a:lnTo>
                    <a:lnTo>
                      <a:pt x="824" y="8"/>
                    </a:lnTo>
                    <a:lnTo>
                      <a:pt x="882" y="14"/>
                    </a:lnTo>
                    <a:lnTo>
                      <a:pt x="926" y="18"/>
                    </a:lnTo>
                    <a:lnTo>
                      <a:pt x="954" y="24"/>
                    </a:lnTo>
                    <a:lnTo>
                      <a:pt x="962" y="28"/>
                    </a:lnTo>
                    <a:lnTo>
                      <a:pt x="964" y="32"/>
                    </a:lnTo>
                    <a:lnTo>
                      <a:pt x="962" y="34"/>
                    </a:lnTo>
                    <a:lnTo>
                      <a:pt x="954" y="38"/>
                    </a:lnTo>
                    <a:lnTo>
                      <a:pt x="926" y="44"/>
                    </a:lnTo>
                    <a:lnTo>
                      <a:pt x="882" y="48"/>
                    </a:lnTo>
                    <a:lnTo>
                      <a:pt x="824" y="54"/>
                    </a:lnTo>
                    <a:lnTo>
                      <a:pt x="752" y="58"/>
                    </a:lnTo>
                    <a:lnTo>
                      <a:pt x="670" y="60"/>
                    </a:lnTo>
                    <a:lnTo>
                      <a:pt x="580" y="62"/>
                    </a:lnTo>
                    <a:lnTo>
                      <a:pt x="482" y="64"/>
                    </a:lnTo>
                    <a:close/>
                    <a:moveTo>
                      <a:pt x="482" y="0"/>
                    </a:moveTo>
                    <a:lnTo>
                      <a:pt x="482" y="0"/>
                    </a:lnTo>
                    <a:lnTo>
                      <a:pt x="384" y="0"/>
                    </a:lnTo>
                    <a:lnTo>
                      <a:pt x="294" y="2"/>
                    </a:lnTo>
                    <a:lnTo>
                      <a:pt x="212" y="4"/>
                    </a:lnTo>
                    <a:lnTo>
                      <a:pt x="140" y="8"/>
                    </a:lnTo>
                    <a:lnTo>
                      <a:pt x="82" y="14"/>
                    </a:lnTo>
                    <a:lnTo>
                      <a:pt x="38" y="18"/>
                    </a:lnTo>
                    <a:lnTo>
                      <a:pt x="10" y="24"/>
                    </a:lnTo>
                    <a:lnTo>
                      <a:pt x="2" y="28"/>
                    </a:lnTo>
                    <a:lnTo>
                      <a:pt x="0" y="32"/>
                    </a:lnTo>
                    <a:lnTo>
                      <a:pt x="2" y="34"/>
                    </a:lnTo>
                    <a:lnTo>
                      <a:pt x="10" y="38"/>
                    </a:lnTo>
                    <a:lnTo>
                      <a:pt x="38" y="44"/>
                    </a:lnTo>
                    <a:lnTo>
                      <a:pt x="82" y="50"/>
                    </a:lnTo>
                    <a:lnTo>
                      <a:pt x="140" y="54"/>
                    </a:lnTo>
                    <a:lnTo>
                      <a:pt x="212" y="58"/>
                    </a:lnTo>
                    <a:lnTo>
                      <a:pt x="294" y="60"/>
                    </a:lnTo>
                    <a:lnTo>
                      <a:pt x="384" y="62"/>
                    </a:lnTo>
                    <a:lnTo>
                      <a:pt x="482" y="64"/>
                    </a:lnTo>
                    <a:lnTo>
                      <a:pt x="580" y="62"/>
                    </a:lnTo>
                    <a:lnTo>
                      <a:pt x="672" y="60"/>
                    </a:lnTo>
                    <a:lnTo>
                      <a:pt x="756" y="58"/>
                    </a:lnTo>
                    <a:lnTo>
                      <a:pt x="828" y="54"/>
                    </a:lnTo>
                    <a:lnTo>
                      <a:pt x="886" y="50"/>
                    </a:lnTo>
                    <a:lnTo>
                      <a:pt x="932" y="44"/>
                    </a:lnTo>
                    <a:lnTo>
                      <a:pt x="960" y="38"/>
                    </a:lnTo>
                    <a:lnTo>
                      <a:pt x="966" y="34"/>
                    </a:lnTo>
                    <a:lnTo>
                      <a:pt x="970" y="32"/>
                    </a:lnTo>
                    <a:lnTo>
                      <a:pt x="966" y="28"/>
                    </a:lnTo>
                    <a:lnTo>
                      <a:pt x="960" y="24"/>
                    </a:lnTo>
                    <a:lnTo>
                      <a:pt x="932" y="18"/>
                    </a:lnTo>
                    <a:lnTo>
                      <a:pt x="886" y="14"/>
                    </a:lnTo>
                    <a:lnTo>
                      <a:pt x="828" y="8"/>
                    </a:lnTo>
                    <a:lnTo>
                      <a:pt x="756" y="4"/>
                    </a:lnTo>
                    <a:lnTo>
                      <a:pt x="672" y="2"/>
                    </a:lnTo>
                    <a:lnTo>
                      <a:pt x="580" y="0"/>
                    </a:lnTo>
                    <a:lnTo>
                      <a:pt x="482" y="0"/>
                    </a:lnTo>
                    <a:close/>
                  </a:path>
                </a:pathLst>
              </a:custGeom>
              <a:solidFill>
                <a:srgbClr val="9E96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0" name="Freeform 575"/>
              <p:cNvSpPr>
                <a:spLocks noChangeArrowheads="1"/>
              </p:cNvSpPr>
              <p:nvPr/>
            </p:nvSpPr>
            <p:spPr bwMode="auto">
              <a:xfrm>
                <a:off x="292" y="20"/>
                <a:ext cx="960" cy="64"/>
              </a:xfrm>
              <a:custGeom>
                <a:avLst/>
                <a:gdLst>
                  <a:gd name="T0" fmla="*/ 478 w 960"/>
                  <a:gd name="T1" fmla="*/ 64 h 64"/>
                  <a:gd name="T2" fmla="*/ 478 w 960"/>
                  <a:gd name="T3" fmla="*/ 64 h 64"/>
                  <a:gd name="T4" fmla="*/ 382 w 960"/>
                  <a:gd name="T5" fmla="*/ 62 h 64"/>
                  <a:gd name="T6" fmla="*/ 292 w 960"/>
                  <a:gd name="T7" fmla="*/ 60 h 64"/>
                  <a:gd name="T8" fmla="*/ 210 w 960"/>
                  <a:gd name="T9" fmla="*/ 58 h 64"/>
                  <a:gd name="T10" fmla="*/ 140 w 960"/>
                  <a:gd name="T11" fmla="*/ 54 h 64"/>
                  <a:gd name="T12" fmla="*/ 82 w 960"/>
                  <a:gd name="T13" fmla="*/ 48 h 64"/>
                  <a:gd name="T14" fmla="*/ 38 w 960"/>
                  <a:gd name="T15" fmla="*/ 44 h 64"/>
                  <a:gd name="T16" fmla="*/ 10 w 960"/>
                  <a:gd name="T17" fmla="*/ 38 h 64"/>
                  <a:gd name="T18" fmla="*/ 2 w 960"/>
                  <a:gd name="T19" fmla="*/ 34 h 64"/>
                  <a:gd name="T20" fmla="*/ 0 w 960"/>
                  <a:gd name="T21" fmla="*/ 32 h 64"/>
                  <a:gd name="T22" fmla="*/ 0 w 960"/>
                  <a:gd name="T23" fmla="*/ 32 h 64"/>
                  <a:gd name="T24" fmla="*/ 2 w 960"/>
                  <a:gd name="T25" fmla="*/ 28 h 64"/>
                  <a:gd name="T26" fmla="*/ 10 w 960"/>
                  <a:gd name="T27" fmla="*/ 24 h 64"/>
                  <a:gd name="T28" fmla="*/ 38 w 960"/>
                  <a:gd name="T29" fmla="*/ 18 h 64"/>
                  <a:gd name="T30" fmla="*/ 82 w 960"/>
                  <a:gd name="T31" fmla="*/ 14 h 64"/>
                  <a:gd name="T32" fmla="*/ 140 w 960"/>
                  <a:gd name="T33" fmla="*/ 8 h 64"/>
                  <a:gd name="T34" fmla="*/ 210 w 960"/>
                  <a:gd name="T35" fmla="*/ 4 h 64"/>
                  <a:gd name="T36" fmla="*/ 292 w 960"/>
                  <a:gd name="T37" fmla="*/ 2 h 64"/>
                  <a:gd name="T38" fmla="*/ 382 w 960"/>
                  <a:gd name="T39" fmla="*/ 0 h 64"/>
                  <a:gd name="T40" fmla="*/ 478 w 960"/>
                  <a:gd name="T41" fmla="*/ 0 h 64"/>
                  <a:gd name="T42" fmla="*/ 478 w 960"/>
                  <a:gd name="T43" fmla="*/ 0 h 64"/>
                  <a:gd name="T44" fmla="*/ 576 w 960"/>
                  <a:gd name="T45" fmla="*/ 0 h 64"/>
                  <a:gd name="T46" fmla="*/ 666 w 960"/>
                  <a:gd name="T47" fmla="*/ 2 h 64"/>
                  <a:gd name="T48" fmla="*/ 748 w 960"/>
                  <a:gd name="T49" fmla="*/ 4 h 64"/>
                  <a:gd name="T50" fmla="*/ 820 w 960"/>
                  <a:gd name="T51" fmla="*/ 8 h 64"/>
                  <a:gd name="T52" fmla="*/ 878 w 960"/>
                  <a:gd name="T53" fmla="*/ 14 h 64"/>
                  <a:gd name="T54" fmla="*/ 922 w 960"/>
                  <a:gd name="T55" fmla="*/ 18 h 64"/>
                  <a:gd name="T56" fmla="*/ 950 w 960"/>
                  <a:gd name="T57" fmla="*/ 24 h 64"/>
                  <a:gd name="T58" fmla="*/ 958 w 960"/>
                  <a:gd name="T59" fmla="*/ 28 h 64"/>
                  <a:gd name="T60" fmla="*/ 960 w 960"/>
                  <a:gd name="T61" fmla="*/ 32 h 64"/>
                  <a:gd name="T62" fmla="*/ 960 w 960"/>
                  <a:gd name="T63" fmla="*/ 32 h 64"/>
                  <a:gd name="T64" fmla="*/ 958 w 960"/>
                  <a:gd name="T65" fmla="*/ 34 h 64"/>
                  <a:gd name="T66" fmla="*/ 950 w 960"/>
                  <a:gd name="T67" fmla="*/ 38 h 64"/>
                  <a:gd name="T68" fmla="*/ 922 w 960"/>
                  <a:gd name="T69" fmla="*/ 44 h 64"/>
                  <a:gd name="T70" fmla="*/ 878 w 960"/>
                  <a:gd name="T71" fmla="*/ 48 h 64"/>
                  <a:gd name="T72" fmla="*/ 820 w 960"/>
                  <a:gd name="T73" fmla="*/ 54 h 64"/>
                  <a:gd name="T74" fmla="*/ 748 w 960"/>
                  <a:gd name="T75" fmla="*/ 58 h 64"/>
                  <a:gd name="T76" fmla="*/ 666 w 960"/>
                  <a:gd name="T77" fmla="*/ 60 h 64"/>
                  <a:gd name="T78" fmla="*/ 576 w 960"/>
                  <a:gd name="T79" fmla="*/ 62 h 64"/>
                  <a:gd name="T80" fmla="*/ 478 w 960"/>
                  <a:gd name="T8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0" h="64">
                    <a:moveTo>
                      <a:pt x="478" y="64"/>
                    </a:moveTo>
                    <a:lnTo>
                      <a:pt x="478" y="64"/>
                    </a:lnTo>
                    <a:lnTo>
                      <a:pt x="382" y="62"/>
                    </a:lnTo>
                    <a:lnTo>
                      <a:pt x="292" y="60"/>
                    </a:lnTo>
                    <a:lnTo>
                      <a:pt x="210" y="58"/>
                    </a:lnTo>
                    <a:lnTo>
                      <a:pt x="140" y="54"/>
                    </a:lnTo>
                    <a:lnTo>
                      <a:pt x="82" y="48"/>
                    </a:lnTo>
                    <a:lnTo>
                      <a:pt x="38" y="44"/>
                    </a:lnTo>
                    <a:lnTo>
                      <a:pt x="10" y="38"/>
                    </a:lnTo>
                    <a:lnTo>
                      <a:pt x="2" y="34"/>
                    </a:lnTo>
                    <a:lnTo>
                      <a:pt x="0" y="32"/>
                    </a:lnTo>
                    <a:lnTo>
                      <a:pt x="2" y="28"/>
                    </a:lnTo>
                    <a:lnTo>
                      <a:pt x="10" y="24"/>
                    </a:lnTo>
                    <a:lnTo>
                      <a:pt x="38" y="18"/>
                    </a:lnTo>
                    <a:lnTo>
                      <a:pt x="82" y="14"/>
                    </a:lnTo>
                    <a:lnTo>
                      <a:pt x="140" y="8"/>
                    </a:lnTo>
                    <a:lnTo>
                      <a:pt x="210" y="4"/>
                    </a:lnTo>
                    <a:lnTo>
                      <a:pt x="292" y="2"/>
                    </a:lnTo>
                    <a:lnTo>
                      <a:pt x="382" y="0"/>
                    </a:lnTo>
                    <a:lnTo>
                      <a:pt x="478" y="0"/>
                    </a:lnTo>
                    <a:lnTo>
                      <a:pt x="576" y="0"/>
                    </a:lnTo>
                    <a:lnTo>
                      <a:pt x="666" y="2"/>
                    </a:lnTo>
                    <a:lnTo>
                      <a:pt x="748" y="4"/>
                    </a:lnTo>
                    <a:lnTo>
                      <a:pt x="820" y="8"/>
                    </a:lnTo>
                    <a:lnTo>
                      <a:pt x="878" y="14"/>
                    </a:lnTo>
                    <a:lnTo>
                      <a:pt x="922" y="18"/>
                    </a:lnTo>
                    <a:lnTo>
                      <a:pt x="950" y="24"/>
                    </a:lnTo>
                    <a:lnTo>
                      <a:pt x="958" y="28"/>
                    </a:lnTo>
                    <a:lnTo>
                      <a:pt x="960" y="32"/>
                    </a:lnTo>
                    <a:lnTo>
                      <a:pt x="958" y="34"/>
                    </a:lnTo>
                    <a:lnTo>
                      <a:pt x="950" y="38"/>
                    </a:lnTo>
                    <a:lnTo>
                      <a:pt x="922" y="44"/>
                    </a:lnTo>
                    <a:lnTo>
                      <a:pt x="878" y="48"/>
                    </a:lnTo>
                    <a:lnTo>
                      <a:pt x="820" y="54"/>
                    </a:lnTo>
                    <a:lnTo>
                      <a:pt x="748" y="58"/>
                    </a:lnTo>
                    <a:lnTo>
                      <a:pt x="666" y="60"/>
                    </a:lnTo>
                    <a:lnTo>
                      <a:pt x="576" y="62"/>
                    </a:lnTo>
                    <a:lnTo>
                      <a:pt x="47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1" name="Freeform 576"/>
              <p:cNvSpPr>
                <a:spLocks noChangeArrowheads="1"/>
              </p:cNvSpPr>
              <p:nvPr/>
            </p:nvSpPr>
            <p:spPr bwMode="auto">
              <a:xfrm>
                <a:off x="288" y="20"/>
                <a:ext cx="970" cy="64"/>
              </a:xfrm>
              <a:custGeom>
                <a:avLst/>
                <a:gdLst>
                  <a:gd name="T0" fmla="*/ 482 w 970"/>
                  <a:gd name="T1" fmla="*/ 0 h 64"/>
                  <a:gd name="T2" fmla="*/ 482 w 970"/>
                  <a:gd name="T3" fmla="*/ 0 h 64"/>
                  <a:gd name="T4" fmla="*/ 384 w 970"/>
                  <a:gd name="T5" fmla="*/ 0 h 64"/>
                  <a:gd name="T6" fmla="*/ 294 w 970"/>
                  <a:gd name="T7" fmla="*/ 2 h 64"/>
                  <a:gd name="T8" fmla="*/ 212 w 970"/>
                  <a:gd name="T9" fmla="*/ 4 h 64"/>
                  <a:gd name="T10" fmla="*/ 140 w 970"/>
                  <a:gd name="T11" fmla="*/ 8 h 64"/>
                  <a:gd name="T12" fmla="*/ 82 w 970"/>
                  <a:gd name="T13" fmla="*/ 14 h 64"/>
                  <a:gd name="T14" fmla="*/ 38 w 970"/>
                  <a:gd name="T15" fmla="*/ 18 h 64"/>
                  <a:gd name="T16" fmla="*/ 10 w 970"/>
                  <a:gd name="T17" fmla="*/ 24 h 64"/>
                  <a:gd name="T18" fmla="*/ 2 w 970"/>
                  <a:gd name="T19" fmla="*/ 28 h 64"/>
                  <a:gd name="T20" fmla="*/ 0 w 970"/>
                  <a:gd name="T21" fmla="*/ 32 h 64"/>
                  <a:gd name="T22" fmla="*/ 0 w 970"/>
                  <a:gd name="T23" fmla="*/ 32 h 64"/>
                  <a:gd name="T24" fmla="*/ 2 w 970"/>
                  <a:gd name="T25" fmla="*/ 34 h 64"/>
                  <a:gd name="T26" fmla="*/ 10 w 970"/>
                  <a:gd name="T27" fmla="*/ 38 h 64"/>
                  <a:gd name="T28" fmla="*/ 38 w 970"/>
                  <a:gd name="T29" fmla="*/ 44 h 64"/>
                  <a:gd name="T30" fmla="*/ 82 w 970"/>
                  <a:gd name="T31" fmla="*/ 50 h 64"/>
                  <a:gd name="T32" fmla="*/ 140 w 970"/>
                  <a:gd name="T33" fmla="*/ 54 h 64"/>
                  <a:gd name="T34" fmla="*/ 212 w 970"/>
                  <a:gd name="T35" fmla="*/ 58 h 64"/>
                  <a:gd name="T36" fmla="*/ 294 w 970"/>
                  <a:gd name="T37" fmla="*/ 60 h 64"/>
                  <a:gd name="T38" fmla="*/ 384 w 970"/>
                  <a:gd name="T39" fmla="*/ 62 h 64"/>
                  <a:gd name="T40" fmla="*/ 482 w 970"/>
                  <a:gd name="T41" fmla="*/ 64 h 64"/>
                  <a:gd name="T42" fmla="*/ 482 w 970"/>
                  <a:gd name="T43" fmla="*/ 64 h 64"/>
                  <a:gd name="T44" fmla="*/ 580 w 970"/>
                  <a:gd name="T45" fmla="*/ 62 h 64"/>
                  <a:gd name="T46" fmla="*/ 672 w 970"/>
                  <a:gd name="T47" fmla="*/ 60 h 64"/>
                  <a:gd name="T48" fmla="*/ 756 w 970"/>
                  <a:gd name="T49" fmla="*/ 58 h 64"/>
                  <a:gd name="T50" fmla="*/ 828 w 970"/>
                  <a:gd name="T51" fmla="*/ 54 h 64"/>
                  <a:gd name="T52" fmla="*/ 886 w 970"/>
                  <a:gd name="T53" fmla="*/ 50 h 64"/>
                  <a:gd name="T54" fmla="*/ 932 w 970"/>
                  <a:gd name="T55" fmla="*/ 44 h 64"/>
                  <a:gd name="T56" fmla="*/ 960 w 970"/>
                  <a:gd name="T57" fmla="*/ 38 h 64"/>
                  <a:gd name="T58" fmla="*/ 966 w 970"/>
                  <a:gd name="T59" fmla="*/ 34 h 64"/>
                  <a:gd name="T60" fmla="*/ 970 w 970"/>
                  <a:gd name="T61" fmla="*/ 32 h 64"/>
                  <a:gd name="T62" fmla="*/ 970 w 970"/>
                  <a:gd name="T63" fmla="*/ 32 h 64"/>
                  <a:gd name="T64" fmla="*/ 966 w 970"/>
                  <a:gd name="T65" fmla="*/ 28 h 64"/>
                  <a:gd name="T66" fmla="*/ 960 w 970"/>
                  <a:gd name="T67" fmla="*/ 24 h 64"/>
                  <a:gd name="T68" fmla="*/ 932 w 970"/>
                  <a:gd name="T69" fmla="*/ 18 h 64"/>
                  <a:gd name="T70" fmla="*/ 886 w 970"/>
                  <a:gd name="T71" fmla="*/ 14 h 64"/>
                  <a:gd name="T72" fmla="*/ 828 w 970"/>
                  <a:gd name="T73" fmla="*/ 8 h 64"/>
                  <a:gd name="T74" fmla="*/ 756 w 970"/>
                  <a:gd name="T75" fmla="*/ 4 h 64"/>
                  <a:gd name="T76" fmla="*/ 672 w 970"/>
                  <a:gd name="T77" fmla="*/ 2 h 64"/>
                  <a:gd name="T78" fmla="*/ 580 w 970"/>
                  <a:gd name="T79" fmla="*/ 0 h 64"/>
                  <a:gd name="T80" fmla="*/ 482 w 97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0" h="64">
                    <a:moveTo>
                      <a:pt x="482" y="0"/>
                    </a:moveTo>
                    <a:lnTo>
                      <a:pt x="482" y="0"/>
                    </a:lnTo>
                    <a:lnTo>
                      <a:pt x="384" y="0"/>
                    </a:lnTo>
                    <a:lnTo>
                      <a:pt x="294" y="2"/>
                    </a:lnTo>
                    <a:lnTo>
                      <a:pt x="212" y="4"/>
                    </a:lnTo>
                    <a:lnTo>
                      <a:pt x="140" y="8"/>
                    </a:lnTo>
                    <a:lnTo>
                      <a:pt x="82" y="14"/>
                    </a:lnTo>
                    <a:lnTo>
                      <a:pt x="38" y="18"/>
                    </a:lnTo>
                    <a:lnTo>
                      <a:pt x="10" y="24"/>
                    </a:lnTo>
                    <a:lnTo>
                      <a:pt x="2" y="28"/>
                    </a:lnTo>
                    <a:lnTo>
                      <a:pt x="0" y="32"/>
                    </a:lnTo>
                    <a:lnTo>
                      <a:pt x="2" y="34"/>
                    </a:lnTo>
                    <a:lnTo>
                      <a:pt x="10" y="38"/>
                    </a:lnTo>
                    <a:lnTo>
                      <a:pt x="38" y="44"/>
                    </a:lnTo>
                    <a:lnTo>
                      <a:pt x="82" y="50"/>
                    </a:lnTo>
                    <a:lnTo>
                      <a:pt x="140" y="54"/>
                    </a:lnTo>
                    <a:lnTo>
                      <a:pt x="212" y="58"/>
                    </a:lnTo>
                    <a:lnTo>
                      <a:pt x="294" y="60"/>
                    </a:lnTo>
                    <a:lnTo>
                      <a:pt x="384" y="62"/>
                    </a:lnTo>
                    <a:lnTo>
                      <a:pt x="482" y="64"/>
                    </a:lnTo>
                    <a:lnTo>
                      <a:pt x="580" y="62"/>
                    </a:lnTo>
                    <a:lnTo>
                      <a:pt x="672" y="60"/>
                    </a:lnTo>
                    <a:lnTo>
                      <a:pt x="756" y="58"/>
                    </a:lnTo>
                    <a:lnTo>
                      <a:pt x="828" y="54"/>
                    </a:lnTo>
                    <a:lnTo>
                      <a:pt x="886" y="50"/>
                    </a:lnTo>
                    <a:lnTo>
                      <a:pt x="932" y="44"/>
                    </a:lnTo>
                    <a:lnTo>
                      <a:pt x="960" y="38"/>
                    </a:lnTo>
                    <a:lnTo>
                      <a:pt x="966" y="34"/>
                    </a:lnTo>
                    <a:lnTo>
                      <a:pt x="970" y="32"/>
                    </a:lnTo>
                    <a:lnTo>
                      <a:pt x="966" y="28"/>
                    </a:lnTo>
                    <a:lnTo>
                      <a:pt x="960" y="24"/>
                    </a:lnTo>
                    <a:lnTo>
                      <a:pt x="932" y="18"/>
                    </a:lnTo>
                    <a:lnTo>
                      <a:pt x="886" y="14"/>
                    </a:lnTo>
                    <a:lnTo>
                      <a:pt x="828" y="8"/>
                    </a:lnTo>
                    <a:lnTo>
                      <a:pt x="756" y="4"/>
                    </a:lnTo>
                    <a:lnTo>
                      <a:pt x="672" y="2"/>
                    </a:lnTo>
                    <a:lnTo>
                      <a:pt x="580" y="0"/>
                    </a:lnTo>
                    <a:lnTo>
                      <a:pt x="4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2" name="Freeform 577"/>
              <p:cNvSpPr>
                <a:spLocks noEditPoints="1" noChangeArrowheads="1"/>
              </p:cNvSpPr>
              <p:nvPr/>
            </p:nvSpPr>
            <p:spPr bwMode="auto">
              <a:xfrm>
                <a:off x="292" y="20"/>
                <a:ext cx="960" cy="64"/>
              </a:xfrm>
              <a:custGeom>
                <a:avLst/>
                <a:gdLst>
                  <a:gd name="T0" fmla="*/ 478 w 960"/>
                  <a:gd name="T1" fmla="*/ 64 h 64"/>
                  <a:gd name="T2" fmla="*/ 294 w 960"/>
                  <a:gd name="T3" fmla="*/ 60 h 64"/>
                  <a:gd name="T4" fmla="*/ 144 w 960"/>
                  <a:gd name="T5" fmla="*/ 54 h 64"/>
                  <a:gd name="T6" fmla="*/ 42 w 960"/>
                  <a:gd name="T7" fmla="*/ 44 h 64"/>
                  <a:gd name="T8" fmla="*/ 8 w 960"/>
                  <a:gd name="T9" fmla="*/ 34 h 64"/>
                  <a:gd name="T10" fmla="*/ 6 w 960"/>
                  <a:gd name="T11" fmla="*/ 32 h 64"/>
                  <a:gd name="T12" fmla="*/ 16 w 960"/>
                  <a:gd name="T13" fmla="*/ 24 h 64"/>
                  <a:gd name="T14" fmla="*/ 86 w 960"/>
                  <a:gd name="T15" fmla="*/ 14 h 64"/>
                  <a:gd name="T16" fmla="*/ 214 w 960"/>
                  <a:gd name="T17" fmla="*/ 6 h 64"/>
                  <a:gd name="T18" fmla="*/ 382 w 960"/>
                  <a:gd name="T19" fmla="*/ 0 h 64"/>
                  <a:gd name="T20" fmla="*/ 478 w 960"/>
                  <a:gd name="T21" fmla="*/ 0 h 64"/>
                  <a:gd name="T22" fmla="*/ 664 w 960"/>
                  <a:gd name="T23" fmla="*/ 2 h 64"/>
                  <a:gd name="T24" fmla="*/ 816 w 960"/>
                  <a:gd name="T25" fmla="*/ 8 h 64"/>
                  <a:gd name="T26" fmla="*/ 918 w 960"/>
                  <a:gd name="T27" fmla="*/ 18 h 64"/>
                  <a:gd name="T28" fmla="*/ 952 w 960"/>
                  <a:gd name="T29" fmla="*/ 28 h 64"/>
                  <a:gd name="T30" fmla="*/ 956 w 960"/>
                  <a:gd name="T31" fmla="*/ 32 h 64"/>
                  <a:gd name="T32" fmla="*/ 946 w 960"/>
                  <a:gd name="T33" fmla="*/ 38 h 64"/>
                  <a:gd name="T34" fmla="*/ 874 w 960"/>
                  <a:gd name="T35" fmla="*/ 48 h 64"/>
                  <a:gd name="T36" fmla="*/ 746 w 960"/>
                  <a:gd name="T37" fmla="*/ 58 h 64"/>
                  <a:gd name="T38" fmla="*/ 574 w 960"/>
                  <a:gd name="T39" fmla="*/ 62 h 64"/>
                  <a:gd name="T40" fmla="*/ 478 w 960"/>
                  <a:gd name="T41" fmla="*/ 0 h 64"/>
                  <a:gd name="T42" fmla="*/ 382 w 960"/>
                  <a:gd name="T43" fmla="*/ 0 h 64"/>
                  <a:gd name="T44" fmla="*/ 210 w 960"/>
                  <a:gd name="T45" fmla="*/ 4 h 64"/>
                  <a:gd name="T46" fmla="*/ 82 w 960"/>
                  <a:gd name="T47" fmla="*/ 14 h 64"/>
                  <a:gd name="T48" fmla="*/ 10 w 960"/>
                  <a:gd name="T49" fmla="*/ 24 h 64"/>
                  <a:gd name="T50" fmla="*/ 0 w 960"/>
                  <a:gd name="T51" fmla="*/ 32 h 64"/>
                  <a:gd name="T52" fmla="*/ 2 w 960"/>
                  <a:gd name="T53" fmla="*/ 34 h 64"/>
                  <a:gd name="T54" fmla="*/ 38 w 960"/>
                  <a:gd name="T55" fmla="*/ 44 h 64"/>
                  <a:gd name="T56" fmla="*/ 140 w 960"/>
                  <a:gd name="T57" fmla="*/ 54 h 64"/>
                  <a:gd name="T58" fmla="*/ 292 w 960"/>
                  <a:gd name="T59" fmla="*/ 60 h 64"/>
                  <a:gd name="T60" fmla="*/ 478 w 960"/>
                  <a:gd name="T61" fmla="*/ 64 h 64"/>
                  <a:gd name="T62" fmla="*/ 576 w 960"/>
                  <a:gd name="T63" fmla="*/ 62 h 64"/>
                  <a:gd name="T64" fmla="*/ 748 w 960"/>
                  <a:gd name="T65" fmla="*/ 58 h 64"/>
                  <a:gd name="T66" fmla="*/ 878 w 960"/>
                  <a:gd name="T67" fmla="*/ 48 h 64"/>
                  <a:gd name="T68" fmla="*/ 950 w 960"/>
                  <a:gd name="T69" fmla="*/ 38 h 64"/>
                  <a:gd name="T70" fmla="*/ 960 w 960"/>
                  <a:gd name="T71" fmla="*/ 32 h 64"/>
                  <a:gd name="T72" fmla="*/ 958 w 960"/>
                  <a:gd name="T73" fmla="*/ 28 h 64"/>
                  <a:gd name="T74" fmla="*/ 922 w 960"/>
                  <a:gd name="T75" fmla="*/ 18 h 64"/>
                  <a:gd name="T76" fmla="*/ 820 w 960"/>
                  <a:gd name="T77" fmla="*/ 8 h 64"/>
                  <a:gd name="T78" fmla="*/ 666 w 960"/>
                  <a:gd name="T79" fmla="*/ 2 h 64"/>
                  <a:gd name="T80" fmla="*/ 478 w 96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0" h="64">
                    <a:moveTo>
                      <a:pt x="478" y="64"/>
                    </a:moveTo>
                    <a:lnTo>
                      <a:pt x="478" y="64"/>
                    </a:lnTo>
                    <a:lnTo>
                      <a:pt x="382" y="62"/>
                    </a:lnTo>
                    <a:lnTo>
                      <a:pt x="294" y="60"/>
                    </a:lnTo>
                    <a:lnTo>
                      <a:pt x="214" y="58"/>
                    </a:lnTo>
                    <a:lnTo>
                      <a:pt x="144" y="54"/>
                    </a:lnTo>
                    <a:lnTo>
                      <a:pt x="86" y="48"/>
                    </a:lnTo>
                    <a:lnTo>
                      <a:pt x="42" y="44"/>
                    </a:lnTo>
                    <a:lnTo>
                      <a:pt x="16" y="38"/>
                    </a:lnTo>
                    <a:lnTo>
                      <a:pt x="8" y="34"/>
                    </a:lnTo>
                    <a:lnTo>
                      <a:pt x="6" y="32"/>
                    </a:lnTo>
                    <a:lnTo>
                      <a:pt x="8" y="28"/>
                    </a:lnTo>
                    <a:lnTo>
                      <a:pt x="16" y="24"/>
                    </a:lnTo>
                    <a:lnTo>
                      <a:pt x="42" y="18"/>
                    </a:lnTo>
                    <a:lnTo>
                      <a:pt x="86" y="14"/>
                    </a:lnTo>
                    <a:lnTo>
                      <a:pt x="144" y="8"/>
                    </a:lnTo>
                    <a:lnTo>
                      <a:pt x="214" y="6"/>
                    </a:lnTo>
                    <a:lnTo>
                      <a:pt x="294" y="2"/>
                    </a:lnTo>
                    <a:lnTo>
                      <a:pt x="382" y="0"/>
                    </a:lnTo>
                    <a:lnTo>
                      <a:pt x="478" y="0"/>
                    </a:lnTo>
                    <a:lnTo>
                      <a:pt x="574" y="0"/>
                    </a:lnTo>
                    <a:lnTo>
                      <a:pt x="664" y="2"/>
                    </a:lnTo>
                    <a:lnTo>
                      <a:pt x="746" y="6"/>
                    </a:lnTo>
                    <a:lnTo>
                      <a:pt x="816" y="8"/>
                    </a:lnTo>
                    <a:lnTo>
                      <a:pt x="874" y="14"/>
                    </a:lnTo>
                    <a:lnTo>
                      <a:pt x="918" y="18"/>
                    </a:lnTo>
                    <a:lnTo>
                      <a:pt x="946" y="24"/>
                    </a:lnTo>
                    <a:lnTo>
                      <a:pt x="952" y="28"/>
                    </a:lnTo>
                    <a:lnTo>
                      <a:pt x="956" y="32"/>
                    </a:lnTo>
                    <a:lnTo>
                      <a:pt x="952" y="34"/>
                    </a:lnTo>
                    <a:lnTo>
                      <a:pt x="946" y="38"/>
                    </a:lnTo>
                    <a:lnTo>
                      <a:pt x="918" y="44"/>
                    </a:lnTo>
                    <a:lnTo>
                      <a:pt x="874" y="48"/>
                    </a:lnTo>
                    <a:lnTo>
                      <a:pt x="816" y="54"/>
                    </a:lnTo>
                    <a:lnTo>
                      <a:pt x="746" y="58"/>
                    </a:lnTo>
                    <a:lnTo>
                      <a:pt x="664" y="60"/>
                    </a:lnTo>
                    <a:lnTo>
                      <a:pt x="574" y="62"/>
                    </a:lnTo>
                    <a:lnTo>
                      <a:pt x="478" y="64"/>
                    </a:lnTo>
                    <a:close/>
                    <a:moveTo>
                      <a:pt x="478" y="0"/>
                    </a:moveTo>
                    <a:lnTo>
                      <a:pt x="478" y="0"/>
                    </a:lnTo>
                    <a:lnTo>
                      <a:pt x="382" y="0"/>
                    </a:lnTo>
                    <a:lnTo>
                      <a:pt x="292" y="2"/>
                    </a:lnTo>
                    <a:lnTo>
                      <a:pt x="210" y="4"/>
                    </a:lnTo>
                    <a:lnTo>
                      <a:pt x="140" y="8"/>
                    </a:lnTo>
                    <a:lnTo>
                      <a:pt x="82" y="14"/>
                    </a:lnTo>
                    <a:lnTo>
                      <a:pt x="38" y="18"/>
                    </a:lnTo>
                    <a:lnTo>
                      <a:pt x="10" y="24"/>
                    </a:lnTo>
                    <a:lnTo>
                      <a:pt x="2" y="28"/>
                    </a:lnTo>
                    <a:lnTo>
                      <a:pt x="0" y="32"/>
                    </a:lnTo>
                    <a:lnTo>
                      <a:pt x="2" y="34"/>
                    </a:lnTo>
                    <a:lnTo>
                      <a:pt x="10" y="38"/>
                    </a:lnTo>
                    <a:lnTo>
                      <a:pt x="38" y="44"/>
                    </a:lnTo>
                    <a:lnTo>
                      <a:pt x="82" y="48"/>
                    </a:lnTo>
                    <a:lnTo>
                      <a:pt x="140" y="54"/>
                    </a:lnTo>
                    <a:lnTo>
                      <a:pt x="210" y="58"/>
                    </a:lnTo>
                    <a:lnTo>
                      <a:pt x="292" y="60"/>
                    </a:lnTo>
                    <a:lnTo>
                      <a:pt x="382" y="62"/>
                    </a:lnTo>
                    <a:lnTo>
                      <a:pt x="478" y="64"/>
                    </a:lnTo>
                    <a:lnTo>
                      <a:pt x="576" y="62"/>
                    </a:lnTo>
                    <a:lnTo>
                      <a:pt x="666" y="60"/>
                    </a:lnTo>
                    <a:lnTo>
                      <a:pt x="748" y="58"/>
                    </a:lnTo>
                    <a:lnTo>
                      <a:pt x="820" y="54"/>
                    </a:lnTo>
                    <a:lnTo>
                      <a:pt x="878" y="48"/>
                    </a:lnTo>
                    <a:lnTo>
                      <a:pt x="922" y="44"/>
                    </a:lnTo>
                    <a:lnTo>
                      <a:pt x="950" y="38"/>
                    </a:lnTo>
                    <a:lnTo>
                      <a:pt x="958" y="34"/>
                    </a:lnTo>
                    <a:lnTo>
                      <a:pt x="960" y="32"/>
                    </a:lnTo>
                    <a:lnTo>
                      <a:pt x="958" y="28"/>
                    </a:lnTo>
                    <a:lnTo>
                      <a:pt x="950" y="24"/>
                    </a:lnTo>
                    <a:lnTo>
                      <a:pt x="922" y="18"/>
                    </a:lnTo>
                    <a:lnTo>
                      <a:pt x="878" y="14"/>
                    </a:lnTo>
                    <a:lnTo>
                      <a:pt x="820" y="8"/>
                    </a:lnTo>
                    <a:lnTo>
                      <a:pt x="748" y="4"/>
                    </a:lnTo>
                    <a:lnTo>
                      <a:pt x="666" y="2"/>
                    </a:lnTo>
                    <a:lnTo>
                      <a:pt x="576" y="0"/>
                    </a:lnTo>
                    <a:lnTo>
                      <a:pt x="478" y="0"/>
                    </a:lnTo>
                    <a:close/>
                  </a:path>
                </a:pathLst>
              </a:custGeom>
              <a:solidFill>
                <a:srgbClr val="9D96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3" name="Freeform 578"/>
              <p:cNvSpPr>
                <a:spLocks noChangeArrowheads="1"/>
              </p:cNvSpPr>
              <p:nvPr/>
            </p:nvSpPr>
            <p:spPr bwMode="auto">
              <a:xfrm>
                <a:off x="298" y="20"/>
                <a:ext cx="950" cy="64"/>
              </a:xfrm>
              <a:custGeom>
                <a:avLst/>
                <a:gdLst>
                  <a:gd name="T0" fmla="*/ 472 w 950"/>
                  <a:gd name="T1" fmla="*/ 64 h 64"/>
                  <a:gd name="T2" fmla="*/ 472 w 950"/>
                  <a:gd name="T3" fmla="*/ 64 h 64"/>
                  <a:gd name="T4" fmla="*/ 376 w 950"/>
                  <a:gd name="T5" fmla="*/ 62 h 64"/>
                  <a:gd name="T6" fmla="*/ 288 w 950"/>
                  <a:gd name="T7" fmla="*/ 60 h 64"/>
                  <a:gd name="T8" fmla="*/ 208 w 950"/>
                  <a:gd name="T9" fmla="*/ 58 h 64"/>
                  <a:gd name="T10" fmla="*/ 138 w 950"/>
                  <a:gd name="T11" fmla="*/ 54 h 64"/>
                  <a:gd name="T12" fmla="*/ 80 w 950"/>
                  <a:gd name="T13" fmla="*/ 48 h 64"/>
                  <a:gd name="T14" fmla="*/ 36 w 950"/>
                  <a:gd name="T15" fmla="*/ 44 h 64"/>
                  <a:gd name="T16" fmla="*/ 10 w 950"/>
                  <a:gd name="T17" fmla="*/ 38 h 64"/>
                  <a:gd name="T18" fmla="*/ 2 w 950"/>
                  <a:gd name="T19" fmla="*/ 34 h 64"/>
                  <a:gd name="T20" fmla="*/ 0 w 950"/>
                  <a:gd name="T21" fmla="*/ 32 h 64"/>
                  <a:gd name="T22" fmla="*/ 0 w 950"/>
                  <a:gd name="T23" fmla="*/ 32 h 64"/>
                  <a:gd name="T24" fmla="*/ 2 w 950"/>
                  <a:gd name="T25" fmla="*/ 28 h 64"/>
                  <a:gd name="T26" fmla="*/ 10 w 950"/>
                  <a:gd name="T27" fmla="*/ 24 h 64"/>
                  <a:gd name="T28" fmla="*/ 36 w 950"/>
                  <a:gd name="T29" fmla="*/ 18 h 64"/>
                  <a:gd name="T30" fmla="*/ 80 w 950"/>
                  <a:gd name="T31" fmla="*/ 14 h 64"/>
                  <a:gd name="T32" fmla="*/ 138 w 950"/>
                  <a:gd name="T33" fmla="*/ 8 h 64"/>
                  <a:gd name="T34" fmla="*/ 208 w 950"/>
                  <a:gd name="T35" fmla="*/ 6 h 64"/>
                  <a:gd name="T36" fmla="*/ 288 w 950"/>
                  <a:gd name="T37" fmla="*/ 2 h 64"/>
                  <a:gd name="T38" fmla="*/ 376 w 950"/>
                  <a:gd name="T39" fmla="*/ 0 h 64"/>
                  <a:gd name="T40" fmla="*/ 472 w 950"/>
                  <a:gd name="T41" fmla="*/ 0 h 64"/>
                  <a:gd name="T42" fmla="*/ 472 w 950"/>
                  <a:gd name="T43" fmla="*/ 0 h 64"/>
                  <a:gd name="T44" fmla="*/ 568 w 950"/>
                  <a:gd name="T45" fmla="*/ 0 h 64"/>
                  <a:gd name="T46" fmla="*/ 658 w 950"/>
                  <a:gd name="T47" fmla="*/ 2 h 64"/>
                  <a:gd name="T48" fmla="*/ 740 w 950"/>
                  <a:gd name="T49" fmla="*/ 6 h 64"/>
                  <a:gd name="T50" fmla="*/ 810 w 950"/>
                  <a:gd name="T51" fmla="*/ 8 h 64"/>
                  <a:gd name="T52" fmla="*/ 868 w 950"/>
                  <a:gd name="T53" fmla="*/ 14 h 64"/>
                  <a:gd name="T54" fmla="*/ 912 w 950"/>
                  <a:gd name="T55" fmla="*/ 18 h 64"/>
                  <a:gd name="T56" fmla="*/ 940 w 950"/>
                  <a:gd name="T57" fmla="*/ 24 h 64"/>
                  <a:gd name="T58" fmla="*/ 946 w 950"/>
                  <a:gd name="T59" fmla="*/ 28 h 64"/>
                  <a:gd name="T60" fmla="*/ 950 w 950"/>
                  <a:gd name="T61" fmla="*/ 32 h 64"/>
                  <a:gd name="T62" fmla="*/ 950 w 950"/>
                  <a:gd name="T63" fmla="*/ 32 h 64"/>
                  <a:gd name="T64" fmla="*/ 946 w 950"/>
                  <a:gd name="T65" fmla="*/ 34 h 64"/>
                  <a:gd name="T66" fmla="*/ 940 w 950"/>
                  <a:gd name="T67" fmla="*/ 38 h 64"/>
                  <a:gd name="T68" fmla="*/ 912 w 950"/>
                  <a:gd name="T69" fmla="*/ 44 h 64"/>
                  <a:gd name="T70" fmla="*/ 868 w 950"/>
                  <a:gd name="T71" fmla="*/ 48 h 64"/>
                  <a:gd name="T72" fmla="*/ 810 w 950"/>
                  <a:gd name="T73" fmla="*/ 54 h 64"/>
                  <a:gd name="T74" fmla="*/ 740 w 950"/>
                  <a:gd name="T75" fmla="*/ 58 h 64"/>
                  <a:gd name="T76" fmla="*/ 658 w 950"/>
                  <a:gd name="T77" fmla="*/ 60 h 64"/>
                  <a:gd name="T78" fmla="*/ 568 w 950"/>
                  <a:gd name="T79" fmla="*/ 62 h 64"/>
                  <a:gd name="T80" fmla="*/ 472 w 950"/>
                  <a:gd name="T8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64">
                    <a:moveTo>
                      <a:pt x="472" y="64"/>
                    </a:moveTo>
                    <a:lnTo>
                      <a:pt x="472" y="64"/>
                    </a:lnTo>
                    <a:lnTo>
                      <a:pt x="376" y="62"/>
                    </a:lnTo>
                    <a:lnTo>
                      <a:pt x="288" y="60"/>
                    </a:lnTo>
                    <a:lnTo>
                      <a:pt x="208" y="58"/>
                    </a:lnTo>
                    <a:lnTo>
                      <a:pt x="138" y="54"/>
                    </a:lnTo>
                    <a:lnTo>
                      <a:pt x="80" y="48"/>
                    </a:lnTo>
                    <a:lnTo>
                      <a:pt x="36" y="44"/>
                    </a:lnTo>
                    <a:lnTo>
                      <a:pt x="10" y="38"/>
                    </a:lnTo>
                    <a:lnTo>
                      <a:pt x="2" y="34"/>
                    </a:lnTo>
                    <a:lnTo>
                      <a:pt x="0" y="32"/>
                    </a:lnTo>
                    <a:lnTo>
                      <a:pt x="2" y="28"/>
                    </a:lnTo>
                    <a:lnTo>
                      <a:pt x="10" y="24"/>
                    </a:lnTo>
                    <a:lnTo>
                      <a:pt x="36" y="18"/>
                    </a:lnTo>
                    <a:lnTo>
                      <a:pt x="80" y="14"/>
                    </a:lnTo>
                    <a:lnTo>
                      <a:pt x="138" y="8"/>
                    </a:lnTo>
                    <a:lnTo>
                      <a:pt x="208" y="6"/>
                    </a:lnTo>
                    <a:lnTo>
                      <a:pt x="288" y="2"/>
                    </a:lnTo>
                    <a:lnTo>
                      <a:pt x="376" y="0"/>
                    </a:lnTo>
                    <a:lnTo>
                      <a:pt x="472" y="0"/>
                    </a:lnTo>
                    <a:lnTo>
                      <a:pt x="568" y="0"/>
                    </a:lnTo>
                    <a:lnTo>
                      <a:pt x="658" y="2"/>
                    </a:lnTo>
                    <a:lnTo>
                      <a:pt x="740" y="6"/>
                    </a:lnTo>
                    <a:lnTo>
                      <a:pt x="810" y="8"/>
                    </a:lnTo>
                    <a:lnTo>
                      <a:pt x="868" y="14"/>
                    </a:lnTo>
                    <a:lnTo>
                      <a:pt x="912" y="18"/>
                    </a:lnTo>
                    <a:lnTo>
                      <a:pt x="940" y="24"/>
                    </a:lnTo>
                    <a:lnTo>
                      <a:pt x="946" y="28"/>
                    </a:lnTo>
                    <a:lnTo>
                      <a:pt x="950" y="32"/>
                    </a:lnTo>
                    <a:lnTo>
                      <a:pt x="946" y="34"/>
                    </a:lnTo>
                    <a:lnTo>
                      <a:pt x="940" y="38"/>
                    </a:lnTo>
                    <a:lnTo>
                      <a:pt x="912" y="44"/>
                    </a:lnTo>
                    <a:lnTo>
                      <a:pt x="868" y="48"/>
                    </a:lnTo>
                    <a:lnTo>
                      <a:pt x="810" y="54"/>
                    </a:lnTo>
                    <a:lnTo>
                      <a:pt x="740" y="58"/>
                    </a:lnTo>
                    <a:lnTo>
                      <a:pt x="658" y="60"/>
                    </a:lnTo>
                    <a:lnTo>
                      <a:pt x="568" y="62"/>
                    </a:lnTo>
                    <a:lnTo>
                      <a:pt x="47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4" name="Freeform 579"/>
              <p:cNvSpPr>
                <a:spLocks noChangeArrowheads="1"/>
              </p:cNvSpPr>
              <p:nvPr/>
            </p:nvSpPr>
            <p:spPr bwMode="auto">
              <a:xfrm>
                <a:off x="292" y="20"/>
                <a:ext cx="960" cy="64"/>
              </a:xfrm>
              <a:custGeom>
                <a:avLst/>
                <a:gdLst>
                  <a:gd name="T0" fmla="*/ 478 w 960"/>
                  <a:gd name="T1" fmla="*/ 0 h 64"/>
                  <a:gd name="T2" fmla="*/ 478 w 960"/>
                  <a:gd name="T3" fmla="*/ 0 h 64"/>
                  <a:gd name="T4" fmla="*/ 382 w 960"/>
                  <a:gd name="T5" fmla="*/ 0 h 64"/>
                  <a:gd name="T6" fmla="*/ 292 w 960"/>
                  <a:gd name="T7" fmla="*/ 2 h 64"/>
                  <a:gd name="T8" fmla="*/ 210 w 960"/>
                  <a:gd name="T9" fmla="*/ 4 h 64"/>
                  <a:gd name="T10" fmla="*/ 140 w 960"/>
                  <a:gd name="T11" fmla="*/ 8 h 64"/>
                  <a:gd name="T12" fmla="*/ 82 w 960"/>
                  <a:gd name="T13" fmla="*/ 14 h 64"/>
                  <a:gd name="T14" fmla="*/ 38 w 960"/>
                  <a:gd name="T15" fmla="*/ 18 h 64"/>
                  <a:gd name="T16" fmla="*/ 10 w 960"/>
                  <a:gd name="T17" fmla="*/ 24 h 64"/>
                  <a:gd name="T18" fmla="*/ 2 w 960"/>
                  <a:gd name="T19" fmla="*/ 28 h 64"/>
                  <a:gd name="T20" fmla="*/ 0 w 960"/>
                  <a:gd name="T21" fmla="*/ 32 h 64"/>
                  <a:gd name="T22" fmla="*/ 0 w 960"/>
                  <a:gd name="T23" fmla="*/ 32 h 64"/>
                  <a:gd name="T24" fmla="*/ 2 w 960"/>
                  <a:gd name="T25" fmla="*/ 34 h 64"/>
                  <a:gd name="T26" fmla="*/ 10 w 960"/>
                  <a:gd name="T27" fmla="*/ 38 h 64"/>
                  <a:gd name="T28" fmla="*/ 38 w 960"/>
                  <a:gd name="T29" fmla="*/ 44 h 64"/>
                  <a:gd name="T30" fmla="*/ 82 w 960"/>
                  <a:gd name="T31" fmla="*/ 48 h 64"/>
                  <a:gd name="T32" fmla="*/ 140 w 960"/>
                  <a:gd name="T33" fmla="*/ 54 h 64"/>
                  <a:gd name="T34" fmla="*/ 210 w 960"/>
                  <a:gd name="T35" fmla="*/ 58 h 64"/>
                  <a:gd name="T36" fmla="*/ 292 w 960"/>
                  <a:gd name="T37" fmla="*/ 60 h 64"/>
                  <a:gd name="T38" fmla="*/ 382 w 960"/>
                  <a:gd name="T39" fmla="*/ 62 h 64"/>
                  <a:gd name="T40" fmla="*/ 478 w 960"/>
                  <a:gd name="T41" fmla="*/ 64 h 64"/>
                  <a:gd name="T42" fmla="*/ 478 w 960"/>
                  <a:gd name="T43" fmla="*/ 64 h 64"/>
                  <a:gd name="T44" fmla="*/ 576 w 960"/>
                  <a:gd name="T45" fmla="*/ 62 h 64"/>
                  <a:gd name="T46" fmla="*/ 666 w 960"/>
                  <a:gd name="T47" fmla="*/ 60 h 64"/>
                  <a:gd name="T48" fmla="*/ 748 w 960"/>
                  <a:gd name="T49" fmla="*/ 58 h 64"/>
                  <a:gd name="T50" fmla="*/ 820 w 960"/>
                  <a:gd name="T51" fmla="*/ 54 h 64"/>
                  <a:gd name="T52" fmla="*/ 878 w 960"/>
                  <a:gd name="T53" fmla="*/ 48 h 64"/>
                  <a:gd name="T54" fmla="*/ 922 w 960"/>
                  <a:gd name="T55" fmla="*/ 44 h 64"/>
                  <a:gd name="T56" fmla="*/ 950 w 960"/>
                  <a:gd name="T57" fmla="*/ 38 h 64"/>
                  <a:gd name="T58" fmla="*/ 958 w 960"/>
                  <a:gd name="T59" fmla="*/ 34 h 64"/>
                  <a:gd name="T60" fmla="*/ 960 w 960"/>
                  <a:gd name="T61" fmla="*/ 32 h 64"/>
                  <a:gd name="T62" fmla="*/ 960 w 960"/>
                  <a:gd name="T63" fmla="*/ 32 h 64"/>
                  <a:gd name="T64" fmla="*/ 958 w 960"/>
                  <a:gd name="T65" fmla="*/ 28 h 64"/>
                  <a:gd name="T66" fmla="*/ 950 w 960"/>
                  <a:gd name="T67" fmla="*/ 24 h 64"/>
                  <a:gd name="T68" fmla="*/ 922 w 960"/>
                  <a:gd name="T69" fmla="*/ 18 h 64"/>
                  <a:gd name="T70" fmla="*/ 878 w 960"/>
                  <a:gd name="T71" fmla="*/ 14 h 64"/>
                  <a:gd name="T72" fmla="*/ 820 w 960"/>
                  <a:gd name="T73" fmla="*/ 8 h 64"/>
                  <a:gd name="T74" fmla="*/ 748 w 960"/>
                  <a:gd name="T75" fmla="*/ 4 h 64"/>
                  <a:gd name="T76" fmla="*/ 666 w 960"/>
                  <a:gd name="T77" fmla="*/ 2 h 64"/>
                  <a:gd name="T78" fmla="*/ 576 w 960"/>
                  <a:gd name="T79" fmla="*/ 0 h 64"/>
                  <a:gd name="T80" fmla="*/ 478 w 96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0" h="64">
                    <a:moveTo>
                      <a:pt x="478" y="0"/>
                    </a:moveTo>
                    <a:lnTo>
                      <a:pt x="478" y="0"/>
                    </a:lnTo>
                    <a:lnTo>
                      <a:pt x="382" y="0"/>
                    </a:lnTo>
                    <a:lnTo>
                      <a:pt x="292" y="2"/>
                    </a:lnTo>
                    <a:lnTo>
                      <a:pt x="210" y="4"/>
                    </a:lnTo>
                    <a:lnTo>
                      <a:pt x="140" y="8"/>
                    </a:lnTo>
                    <a:lnTo>
                      <a:pt x="82" y="14"/>
                    </a:lnTo>
                    <a:lnTo>
                      <a:pt x="38" y="18"/>
                    </a:lnTo>
                    <a:lnTo>
                      <a:pt x="10" y="24"/>
                    </a:lnTo>
                    <a:lnTo>
                      <a:pt x="2" y="28"/>
                    </a:lnTo>
                    <a:lnTo>
                      <a:pt x="0" y="32"/>
                    </a:lnTo>
                    <a:lnTo>
                      <a:pt x="2" y="34"/>
                    </a:lnTo>
                    <a:lnTo>
                      <a:pt x="10" y="38"/>
                    </a:lnTo>
                    <a:lnTo>
                      <a:pt x="38" y="44"/>
                    </a:lnTo>
                    <a:lnTo>
                      <a:pt x="82" y="48"/>
                    </a:lnTo>
                    <a:lnTo>
                      <a:pt x="140" y="54"/>
                    </a:lnTo>
                    <a:lnTo>
                      <a:pt x="210" y="58"/>
                    </a:lnTo>
                    <a:lnTo>
                      <a:pt x="292" y="60"/>
                    </a:lnTo>
                    <a:lnTo>
                      <a:pt x="382" y="62"/>
                    </a:lnTo>
                    <a:lnTo>
                      <a:pt x="478" y="64"/>
                    </a:lnTo>
                    <a:lnTo>
                      <a:pt x="576" y="62"/>
                    </a:lnTo>
                    <a:lnTo>
                      <a:pt x="666" y="60"/>
                    </a:lnTo>
                    <a:lnTo>
                      <a:pt x="748" y="58"/>
                    </a:lnTo>
                    <a:lnTo>
                      <a:pt x="820" y="54"/>
                    </a:lnTo>
                    <a:lnTo>
                      <a:pt x="878" y="48"/>
                    </a:lnTo>
                    <a:lnTo>
                      <a:pt x="922" y="44"/>
                    </a:lnTo>
                    <a:lnTo>
                      <a:pt x="950" y="38"/>
                    </a:lnTo>
                    <a:lnTo>
                      <a:pt x="958" y="34"/>
                    </a:lnTo>
                    <a:lnTo>
                      <a:pt x="960" y="32"/>
                    </a:lnTo>
                    <a:lnTo>
                      <a:pt x="958" y="28"/>
                    </a:lnTo>
                    <a:lnTo>
                      <a:pt x="950" y="24"/>
                    </a:lnTo>
                    <a:lnTo>
                      <a:pt x="922" y="18"/>
                    </a:lnTo>
                    <a:lnTo>
                      <a:pt x="878" y="14"/>
                    </a:lnTo>
                    <a:lnTo>
                      <a:pt x="820" y="8"/>
                    </a:lnTo>
                    <a:lnTo>
                      <a:pt x="748" y="4"/>
                    </a:lnTo>
                    <a:lnTo>
                      <a:pt x="666" y="2"/>
                    </a:lnTo>
                    <a:lnTo>
                      <a:pt x="576" y="0"/>
                    </a:lnTo>
                    <a:lnTo>
                      <a:pt x="4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5" name="Freeform 580"/>
              <p:cNvSpPr>
                <a:spLocks noEditPoints="1" noChangeArrowheads="1"/>
              </p:cNvSpPr>
              <p:nvPr/>
            </p:nvSpPr>
            <p:spPr bwMode="auto">
              <a:xfrm>
                <a:off x="298" y="20"/>
                <a:ext cx="950" cy="64"/>
              </a:xfrm>
              <a:custGeom>
                <a:avLst/>
                <a:gdLst>
                  <a:gd name="T0" fmla="*/ 472 w 950"/>
                  <a:gd name="T1" fmla="*/ 62 h 64"/>
                  <a:gd name="T2" fmla="*/ 290 w 950"/>
                  <a:gd name="T3" fmla="*/ 60 h 64"/>
                  <a:gd name="T4" fmla="*/ 140 w 950"/>
                  <a:gd name="T5" fmla="*/ 54 h 64"/>
                  <a:gd name="T6" fmla="*/ 42 w 950"/>
                  <a:gd name="T7" fmla="*/ 44 h 64"/>
                  <a:gd name="T8" fmla="*/ 8 w 950"/>
                  <a:gd name="T9" fmla="*/ 34 h 64"/>
                  <a:gd name="T10" fmla="*/ 4 w 950"/>
                  <a:gd name="T11" fmla="*/ 32 h 64"/>
                  <a:gd name="T12" fmla="*/ 14 w 950"/>
                  <a:gd name="T13" fmla="*/ 26 h 64"/>
                  <a:gd name="T14" fmla="*/ 84 w 950"/>
                  <a:gd name="T15" fmla="*/ 14 h 64"/>
                  <a:gd name="T16" fmla="*/ 210 w 950"/>
                  <a:gd name="T17" fmla="*/ 6 h 64"/>
                  <a:gd name="T18" fmla="*/ 378 w 950"/>
                  <a:gd name="T19" fmla="*/ 0 h 64"/>
                  <a:gd name="T20" fmla="*/ 472 w 950"/>
                  <a:gd name="T21" fmla="*/ 0 h 64"/>
                  <a:gd name="T22" fmla="*/ 656 w 950"/>
                  <a:gd name="T23" fmla="*/ 2 h 64"/>
                  <a:gd name="T24" fmla="*/ 806 w 950"/>
                  <a:gd name="T25" fmla="*/ 10 h 64"/>
                  <a:gd name="T26" fmla="*/ 908 w 950"/>
                  <a:gd name="T27" fmla="*/ 20 h 64"/>
                  <a:gd name="T28" fmla="*/ 942 w 950"/>
                  <a:gd name="T29" fmla="*/ 28 h 64"/>
                  <a:gd name="T30" fmla="*/ 944 w 950"/>
                  <a:gd name="T31" fmla="*/ 32 h 64"/>
                  <a:gd name="T32" fmla="*/ 934 w 950"/>
                  <a:gd name="T33" fmla="*/ 38 h 64"/>
                  <a:gd name="T34" fmla="*/ 864 w 950"/>
                  <a:gd name="T35" fmla="*/ 48 h 64"/>
                  <a:gd name="T36" fmla="*/ 736 w 950"/>
                  <a:gd name="T37" fmla="*/ 58 h 64"/>
                  <a:gd name="T38" fmla="*/ 568 w 950"/>
                  <a:gd name="T39" fmla="*/ 62 h 64"/>
                  <a:gd name="T40" fmla="*/ 472 w 950"/>
                  <a:gd name="T41" fmla="*/ 0 h 64"/>
                  <a:gd name="T42" fmla="*/ 376 w 950"/>
                  <a:gd name="T43" fmla="*/ 0 h 64"/>
                  <a:gd name="T44" fmla="*/ 208 w 950"/>
                  <a:gd name="T45" fmla="*/ 6 h 64"/>
                  <a:gd name="T46" fmla="*/ 80 w 950"/>
                  <a:gd name="T47" fmla="*/ 14 h 64"/>
                  <a:gd name="T48" fmla="*/ 10 w 950"/>
                  <a:gd name="T49" fmla="*/ 24 h 64"/>
                  <a:gd name="T50" fmla="*/ 0 w 950"/>
                  <a:gd name="T51" fmla="*/ 32 h 64"/>
                  <a:gd name="T52" fmla="*/ 2 w 950"/>
                  <a:gd name="T53" fmla="*/ 34 h 64"/>
                  <a:gd name="T54" fmla="*/ 36 w 950"/>
                  <a:gd name="T55" fmla="*/ 44 h 64"/>
                  <a:gd name="T56" fmla="*/ 138 w 950"/>
                  <a:gd name="T57" fmla="*/ 54 h 64"/>
                  <a:gd name="T58" fmla="*/ 288 w 950"/>
                  <a:gd name="T59" fmla="*/ 60 h 64"/>
                  <a:gd name="T60" fmla="*/ 472 w 950"/>
                  <a:gd name="T61" fmla="*/ 64 h 64"/>
                  <a:gd name="T62" fmla="*/ 568 w 950"/>
                  <a:gd name="T63" fmla="*/ 62 h 64"/>
                  <a:gd name="T64" fmla="*/ 740 w 950"/>
                  <a:gd name="T65" fmla="*/ 58 h 64"/>
                  <a:gd name="T66" fmla="*/ 868 w 950"/>
                  <a:gd name="T67" fmla="*/ 48 h 64"/>
                  <a:gd name="T68" fmla="*/ 940 w 950"/>
                  <a:gd name="T69" fmla="*/ 38 h 64"/>
                  <a:gd name="T70" fmla="*/ 950 w 950"/>
                  <a:gd name="T71" fmla="*/ 32 h 64"/>
                  <a:gd name="T72" fmla="*/ 946 w 950"/>
                  <a:gd name="T73" fmla="*/ 28 h 64"/>
                  <a:gd name="T74" fmla="*/ 912 w 950"/>
                  <a:gd name="T75" fmla="*/ 18 h 64"/>
                  <a:gd name="T76" fmla="*/ 810 w 950"/>
                  <a:gd name="T77" fmla="*/ 8 h 64"/>
                  <a:gd name="T78" fmla="*/ 658 w 950"/>
                  <a:gd name="T79" fmla="*/ 2 h 64"/>
                  <a:gd name="T80" fmla="*/ 472 w 95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64">
                    <a:moveTo>
                      <a:pt x="472" y="62"/>
                    </a:moveTo>
                    <a:lnTo>
                      <a:pt x="472" y="62"/>
                    </a:lnTo>
                    <a:lnTo>
                      <a:pt x="378" y="62"/>
                    </a:lnTo>
                    <a:lnTo>
                      <a:pt x="290" y="60"/>
                    </a:lnTo>
                    <a:lnTo>
                      <a:pt x="210" y="58"/>
                    </a:lnTo>
                    <a:lnTo>
                      <a:pt x="140" y="54"/>
                    </a:lnTo>
                    <a:lnTo>
                      <a:pt x="84" y="48"/>
                    </a:lnTo>
                    <a:lnTo>
                      <a:pt x="42" y="44"/>
                    </a:lnTo>
                    <a:lnTo>
                      <a:pt x="14" y="38"/>
                    </a:lnTo>
                    <a:lnTo>
                      <a:pt x="8" y="34"/>
                    </a:lnTo>
                    <a:lnTo>
                      <a:pt x="4" y="32"/>
                    </a:lnTo>
                    <a:lnTo>
                      <a:pt x="8" y="28"/>
                    </a:lnTo>
                    <a:lnTo>
                      <a:pt x="14" y="26"/>
                    </a:lnTo>
                    <a:lnTo>
                      <a:pt x="42" y="20"/>
                    </a:lnTo>
                    <a:lnTo>
                      <a:pt x="84" y="14"/>
                    </a:lnTo>
                    <a:lnTo>
                      <a:pt x="140" y="10"/>
                    </a:lnTo>
                    <a:lnTo>
                      <a:pt x="210" y="6"/>
                    </a:lnTo>
                    <a:lnTo>
                      <a:pt x="290" y="2"/>
                    </a:lnTo>
                    <a:lnTo>
                      <a:pt x="378" y="0"/>
                    </a:lnTo>
                    <a:lnTo>
                      <a:pt x="472" y="0"/>
                    </a:lnTo>
                    <a:lnTo>
                      <a:pt x="568" y="0"/>
                    </a:lnTo>
                    <a:lnTo>
                      <a:pt x="656" y="2"/>
                    </a:lnTo>
                    <a:lnTo>
                      <a:pt x="736" y="6"/>
                    </a:lnTo>
                    <a:lnTo>
                      <a:pt x="806" y="10"/>
                    </a:lnTo>
                    <a:lnTo>
                      <a:pt x="864" y="14"/>
                    </a:lnTo>
                    <a:lnTo>
                      <a:pt x="908" y="20"/>
                    </a:lnTo>
                    <a:lnTo>
                      <a:pt x="934" y="26"/>
                    </a:lnTo>
                    <a:lnTo>
                      <a:pt x="942" y="28"/>
                    </a:lnTo>
                    <a:lnTo>
                      <a:pt x="944" y="32"/>
                    </a:lnTo>
                    <a:lnTo>
                      <a:pt x="942" y="34"/>
                    </a:lnTo>
                    <a:lnTo>
                      <a:pt x="934" y="38"/>
                    </a:lnTo>
                    <a:lnTo>
                      <a:pt x="908" y="44"/>
                    </a:lnTo>
                    <a:lnTo>
                      <a:pt x="864" y="48"/>
                    </a:lnTo>
                    <a:lnTo>
                      <a:pt x="806" y="54"/>
                    </a:lnTo>
                    <a:lnTo>
                      <a:pt x="736" y="58"/>
                    </a:lnTo>
                    <a:lnTo>
                      <a:pt x="656" y="60"/>
                    </a:lnTo>
                    <a:lnTo>
                      <a:pt x="568" y="62"/>
                    </a:lnTo>
                    <a:lnTo>
                      <a:pt x="472" y="62"/>
                    </a:lnTo>
                    <a:close/>
                    <a:moveTo>
                      <a:pt x="472" y="0"/>
                    </a:moveTo>
                    <a:lnTo>
                      <a:pt x="472" y="0"/>
                    </a:lnTo>
                    <a:lnTo>
                      <a:pt x="376" y="0"/>
                    </a:lnTo>
                    <a:lnTo>
                      <a:pt x="288" y="2"/>
                    </a:lnTo>
                    <a:lnTo>
                      <a:pt x="208" y="6"/>
                    </a:lnTo>
                    <a:lnTo>
                      <a:pt x="138" y="8"/>
                    </a:lnTo>
                    <a:lnTo>
                      <a:pt x="80" y="14"/>
                    </a:lnTo>
                    <a:lnTo>
                      <a:pt x="36" y="18"/>
                    </a:lnTo>
                    <a:lnTo>
                      <a:pt x="10" y="24"/>
                    </a:lnTo>
                    <a:lnTo>
                      <a:pt x="2" y="28"/>
                    </a:lnTo>
                    <a:lnTo>
                      <a:pt x="0" y="32"/>
                    </a:lnTo>
                    <a:lnTo>
                      <a:pt x="2" y="34"/>
                    </a:lnTo>
                    <a:lnTo>
                      <a:pt x="10" y="38"/>
                    </a:lnTo>
                    <a:lnTo>
                      <a:pt x="36" y="44"/>
                    </a:lnTo>
                    <a:lnTo>
                      <a:pt x="80" y="48"/>
                    </a:lnTo>
                    <a:lnTo>
                      <a:pt x="138" y="54"/>
                    </a:lnTo>
                    <a:lnTo>
                      <a:pt x="208" y="58"/>
                    </a:lnTo>
                    <a:lnTo>
                      <a:pt x="288" y="60"/>
                    </a:lnTo>
                    <a:lnTo>
                      <a:pt x="376" y="62"/>
                    </a:lnTo>
                    <a:lnTo>
                      <a:pt x="472" y="64"/>
                    </a:lnTo>
                    <a:lnTo>
                      <a:pt x="568" y="62"/>
                    </a:lnTo>
                    <a:lnTo>
                      <a:pt x="658" y="60"/>
                    </a:lnTo>
                    <a:lnTo>
                      <a:pt x="740" y="58"/>
                    </a:lnTo>
                    <a:lnTo>
                      <a:pt x="810" y="54"/>
                    </a:lnTo>
                    <a:lnTo>
                      <a:pt x="868" y="48"/>
                    </a:lnTo>
                    <a:lnTo>
                      <a:pt x="912" y="44"/>
                    </a:lnTo>
                    <a:lnTo>
                      <a:pt x="940" y="38"/>
                    </a:lnTo>
                    <a:lnTo>
                      <a:pt x="946" y="34"/>
                    </a:lnTo>
                    <a:lnTo>
                      <a:pt x="950" y="32"/>
                    </a:lnTo>
                    <a:lnTo>
                      <a:pt x="946" y="28"/>
                    </a:lnTo>
                    <a:lnTo>
                      <a:pt x="940" y="24"/>
                    </a:lnTo>
                    <a:lnTo>
                      <a:pt x="912" y="18"/>
                    </a:lnTo>
                    <a:lnTo>
                      <a:pt x="868" y="14"/>
                    </a:lnTo>
                    <a:lnTo>
                      <a:pt x="810" y="8"/>
                    </a:lnTo>
                    <a:lnTo>
                      <a:pt x="740" y="6"/>
                    </a:lnTo>
                    <a:lnTo>
                      <a:pt x="658" y="2"/>
                    </a:lnTo>
                    <a:lnTo>
                      <a:pt x="568" y="0"/>
                    </a:lnTo>
                    <a:lnTo>
                      <a:pt x="472" y="0"/>
                    </a:lnTo>
                    <a:close/>
                  </a:path>
                </a:pathLst>
              </a:custGeom>
              <a:solidFill>
                <a:srgbClr val="9C94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6" name="Freeform 581"/>
              <p:cNvSpPr>
                <a:spLocks noChangeArrowheads="1"/>
              </p:cNvSpPr>
              <p:nvPr/>
            </p:nvSpPr>
            <p:spPr bwMode="auto">
              <a:xfrm>
                <a:off x="302" y="20"/>
                <a:ext cx="940" cy="62"/>
              </a:xfrm>
              <a:custGeom>
                <a:avLst/>
                <a:gdLst>
                  <a:gd name="T0" fmla="*/ 468 w 940"/>
                  <a:gd name="T1" fmla="*/ 62 h 62"/>
                  <a:gd name="T2" fmla="*/ 468 w 940"/>
                  <a:gd name="T3" fmla="*/ 62 h 62"/>
                  <a:gd name="T4" fmla="*/ 374 w 940"/>
                  <a:gd name="T5" fmla="*/ 62 h 62"/>
                  <a:gd name="T6" fmla="*/ 286 w 940"/>
                  <a:gd name="T7" fmla="*/ 60 h 62"/>
                  <a:gd name="T8" fmla="*/ 206 w 940"/>
                  <a:gd name="T9" fmla="*/ 58 h 62"/>
                  <a:gd name="T10" fmla="*/ 136 w 940"/>
                  <a:gd name="T11" fmla="*/ 54 h 62"/>
                  <a:gd name="T12" fmla="*/ 80 w 940"/>
                  <a:gd name="T13" fmla="*/ 48 h 62"/>
                  <a:gd name="T14" fmla="*/ 38 w 940"/>
                  <a:gd name="T15" fmla="*/ 44 h 62"/>
                  <a:gd name="T16" fmla="*/ 10 w 940"/>
                  <a:gd name="T17" fmla="*/ 38 h 62"/>
                  <a:gd name="T18" fmla="*/ 4 w 940"/>
                  <a:gd name="T19" fmla="*/ 34 h 62"/>
                  <a:gd name="T20" fmla="*/ 0 w 940"/>
                  <a:gd name="T21" fmla="*/ 32 h 62"/>
                  <a:gd name="T22" fmla="*/ 0 w 940"/>
                  <a:gd name="T23" fmla="*/ 32 h 62"/>
                  <a:gd name="T24" fmla="*/ 4 w 940"/>
                  <a:gd name="T25" fmla="*/ 28 h 62"/>
                  <a:gd name="T26" fmla="*/ 10 w 940"/>
                  <a:gd name="T27" fmla="*/ 26 h 62"/>
                  <a:gd name="T28" fmla="*/ 38 w 940"/>
                  <a:gd name="T29" fmla="*/ 20 h 62"/>
                  <a:gd name="T30" fmla="*/ 80 w 940"/>
                  <a:gd name="T31" fmla="*/ 14 h 62"/>
                  <a:gd name="T32" fmla="*/ 136 w 940"/>
                  <a:gd name="T33" fmla="*/ 10 h 62"/>
                  <a:gd name="T34" fmla="*/ 206 w 940"/>
                  <a:gd name="T35" fmla="*/ 6 h 62"/>
                  <a:gd name="T36" fmla="*/ 286 w 940"/>
                  <a:gd name="T37" fmla="*/ 2 h 62"/>
                  <a:gd name="T38" fmla="*/ 374 w 940"/>
                  <a:gd name="T39" fmla="*/ 0 h 62"/>
                  <a:gd name="T40" fmla="*/ 468 w 940"/>
                  <a:gd name="T41" fmla="*/ 0 h 62"/>
                  <a:gd name="T42" fmla="*/ 468 w 940"/>
                  <a:gd name="T43" fmla="*/ 0 h 62"/>
                  <a:gd name="T44" fmla="*/ 564 w 940"/>
                  <a:gd name="T45" fmla="*/ 0 h 62"/>
                  <a:gd name="T46" fmla="*/ 652 w 940"/>
                  <a:gd name="T47" fmla="*/ 2 h 62"/>
                  <a:gd name="T48" fmla="*/ 732 w 940"/>
                  <a:gd name="T49" fmla="*/ 6 h 62"/>
                  <a:gd name="T50" fmla="*/ 802 w 940"/>
                  <a:gd name="T51" fmla="*/ 10 h 62"/>
                  <a:gd name="T52" fmla="*/ 860 w 940"/>
                  <a:gd name="T53" fmla="*/ 14 h 62"/>
                  <a:gd name="T54" fmla="*/ 904 w 940"/>
                  <a:gd name="T55" fmla="*/ 20 h 62"/>
                  <a:gd name="T56" fmla="*/ 930 w 940"/>
                  <a:gd name="T57" fmla="*/ 26 h 62"/>
                  <a:gd name="T58" fmla="*/ 938 w 940"/>
                  <a:gd name="T59" fmla="*/ 28 h 62"/>
                  <a:gd name="T60" fmla="*/ 940 w 940"/>
                  <a:gd name="T61" fmla="*/ 32 h 62"/>
                  <a:gd name="T62" fmla="*/ 940 w 940"/>
                  <a:gd name="T63" fmla="*/ 32 h 62"/>
                  <a:gd name="T64" fmla="*/ 938 w 940"/>
                  <a:gd name="T65" fmla="*/ 34 h 62"/>
                  <a:gd name="T66" fmla="*/ 930 w 940"/>
                  <a:gd name="T67" fmla="*/ 38 h 62"/>
                  <a:gd name="T68" fmla="*/ 904 w 940"/>
                  <a:gd name="T69" fmla="*/ 44 h 62"/>
                  <a:gd name="T70" fmla="*/ 860 w 940"/>
                  <a:gd name="T71" fmla="*/ 48 h 62"/>
                  <a:gd name="T72" fmla="*/ 802 w 940"/>
                  <a:gd name="T73" fmla="*/ 54 h 62"/>
                  <a:gd name="T74" fmla="*/ 732 w 940"/>
                  <a:gd name="T75" fmla="*/ 58 h 62"/>
                  <a:gd name="T76" fmla="*/ 652 w 940"/>
                  <a:gd name="T77" fmla="*/ 60 h 62"/>
                  <a:gd name="T78" fmla="*/ 564 w 940"/>
                  <a:gd name="T79" fmla="*/ 62 h 62"/>
                  <a:gd name="T80" fmla="*/ 468 w 940"/>
                  <a:gd name="T8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0" h="62">
                    <a:moveTo>
                      <a:pt x="468" y="62"/>
                    </a:moveTo>
                    <a:lnTo>
                      <a:pt x="468" y="62"/>
                    </a:lnTo>
                    <a:lnTo>
                      <a:pt x="374" y="62"/>
                    </a:lnTo>
                    <a:lnTo>
                      <a:pt x="286" y="60"/>
                    </a:lnTo>
                    <a:lnTo>
                      <a:pt x="206" y="58"/>
                    </a:lnTo>
                    <a:lnTo>
                      <a:pt x="136" y="54"/>
                    </a:lnTo>
                    <a:lnTo>
                      <a:pt x="80" y="48"/>
                    </a:lnTo>
                    <a:lnTo>
                      <a:pt x="38" y="44"/>
                    </a:lnTo>
                    <a:lnTo>
                      <a:pt x="10" y="38"/>
                    </a:lnTo>
                    <a:lnTo>
                      <a:pt x="4" y="34"/>
                    </a:lnTo>
                    <a:lnTo>
                      <a:pt x="0" y="32"/>
                    </a:lnTo>
                    <a:lnTo>
                      <a:pt x="4" y="28"/>
                    </a:lnTo>
                    <a:lnTo>
                      <a:pt x="10" y="26"/>
                    </a:lnTo>
                    <a:lnTo>
                      <a:pt x="38" y="20"/>
                    </a:lnTo>
                    <a:lnTo>
                      <a:pt x="80" y="14"/>
                    </a:lnTo>
                    <a:lnTo>
                      <a:pt x="136" y="10"/>
                    </a:lnTo>
                    <a:lnTo>
                      <a:pt x="206" y="6"/>
                    </a:lnTo>
                    <a:lnTo>
                      <a:pt x="286" y="2"/>
                    </a:lnTo>
                    <a:lnTo>
                      <a:pt x="374" y="0"/>
                    </a:lnTo>
                    <a:lnTo>
                      <a:pt x="468" y="0"/>
                    </a:lnTo>
                    <a:lnTo>
                      <a:pt x="564" y="0"/>
                    </a:lnTo>
                    <a:lnTo>
                      <a:pt x="652" y="2"/>
                    </a:lnTo>
                    <a:lnTo>
                      <a:pt x="732" y="6"/>
                    </a:lnTo>
                    <a:lnTo>
                      <a:pt x="802" y="10"/>
                    </a:lnTo>
                    <a:lnTo>
                      <a:pt x="860" y="14"/>
                    </a:lnTo>
                    <a:lnTo>
                      <a:pt x="904" y="20"/>
                    </a:lnTo>
                    <a:lnTo>
                      <a:pt x="930" y="26"/>
                    </a:lnTo>
                    <a:lnTo>
                      <a:pt x="938" y="28"/>
                    </a:lnTo>
                    <a:lnTo>
                      <a:pt x="940" y="32"/>
                    </a:lnTo>
                    <a:lnTo>
                      <a:pt x="938" y="34"/>
                    </a:lnTo>
                    <a:lnTo>
                      <a:pt x="930" y="38"/>
                    </a:lnTo>
                    <a:lnTo>
                      <a:pt x="904" y="44"/>
                    </a:lnTo>
                    <a:lnTo>
                      <a:pt x="860" y="48"/>
                    </a:lnTo>
                    <a:lnTo>
                      <a:pt x="802" y="54"/>
                    </a:lnTo>
                    <a:lnTo>
                      <a:pt x="732" y="58"/>
                    </a:lnTo>
                    <a:lnTo>
                      <a:pt x="652" y="60"/>
                    </a:lnTo>
                    <a:lnTo>
                      <a:pt x="564" y="62"/>
                    </a:lnTo>
                    <a:lnTo>
                      <a:pt x="46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7" name="Freeform 582"/>
              <p:cNvSpPr>
                <a:spLocks noChangeArrowheads="1"/>
              </p:cNvSpPr>
              <p:nvPr/>
            </p:nvSpPr>
            <p:spPr bwMode="auto">
              <a:xfrm>
                <a:off x="298" y="20"/>
                <a:ext cx="950" cy="64"/>
              </a:xfrm>
              <a:custGeom>
                <a:avLst/>
                <a:gdLst>
                  <a:gd name="T0" fmla="*/ 472 w 950"/>
                  <a:gd name="T1" fmla="*/ 0 h 64"/>
                  <a:gd name="T2" fmla="*/ 472 w 950"/>
                  <a:gd name="T3" fmla="*/ 0 h 64"/>
                  <a:gd name="T4" fmla="*/ 376 w 950"/>
                  <a:gd name="T5" fmla="*/ 0 h 64"/>
                  <a:gd name="T6" fmla="*/ 288 w 950"/>
                  <a:gd name="T7" fmla="*/ 2 h 64"/>
                  <a:gd name="T8" fmla="*/ 208 w 950"/>
                  <a:gd name="T9" fmla="*/ 6 h 64"/>
                  <a:gd name="T10" fmla="*/ 138 w 950"/>
                  <a:gd name="T11" fmla="*/ 8 h 64"/>
                  <a:gd name="T12" fmla="*/ 80 w 950"/>
                  <a:gd name="T13" fmla="*/ 14 h 64"/>
                  <a:gd name="T14" fmla="*/ 36 w 950"/>
                  <a:gd name="T15" fmla="*/ 18 h 64"/>
                  <a:gd name="T16" fmla="*/ 10 w 950"/>
                  <a:gd name="T17" fmla="*/ 24 h 64"/>
                  <a:gd name="T18" fmla="*/ 2 w 950"/>
                  <a:gd name="T19" fmla="*/ 28 h 64"/>
                  <a:gd name="T20" fmla="*/ 0 w 950"/>
                  <a:gd name="T21" fmla="*/ 32 h 64"/>
                  <a:gd name="T22" fmla="*/ 0 w 950"/>
                  <a:gd name="T23" fmla="*/ 32 h 64"/>
                  <a:gd name="T24" fmla="*/ 2 w 950"/>
                  <a:gd name="T25" fmla="*/ 34 h 64"/>
                  <a:gd name="T26" fmla="*/ 10 w 950"/>
                  <a:gd name="T27" fmla="*/ 38 h 64"/>
                  <a:gd name="T28" fmla="*/ 36 w 950"/>
                  <a:gd name="T29" fmla="*/ 44 h 64"/>
                  <a:gd name="T30" fmla="*/ 80 w 950"/>
                  <a:gd name="T31" fmla="*/ 48 h 64"/>
                  <a:gd name="T32" fmla="*/ 138 w 950"/>
                  <a:gd name="T33" fmla="*/ 54 h 64"/>
                  <a:gd name="T34" fmla="*/ 208 w 950"/>
                  <a:gd name="T35" fmla="*/ 58 h 64"/>
                  <a:gd name="T36" fmla="*/ 288 w 950"/>
                  <a:gd name="T37" fmla="*/ 60 h 64"/>
                  <a:gd name="T38" fmla="*/ 376 w 950"/>
                  <a:gd name="T39" fmla="*/ 62 h 64"/>
                  <a:gd name="T40" fmla="*/ 472 w 950"/>
                  <a:gd name="T41" fmla="*/ 64 h 64"/>
                  <a:gd name="T42" fmla="*/ 472 w 950"/>
                  <a:gd name="T43" fmla="*/ 64 h 64"/>
                  <a:gd name="T44" fmla="*/ 568 w 950"/>
                  <a:gd name="T45" fmla="*/ 62 h 64"/>
                  <a:gd name="T46" fmla="*/ 658 w 950"/>
                  <a:gd name="T47" fmla="*/ 60 h 64"/>
                  <a:gd name="T48" fmla="*/ 740 w 950"/>
                  <a:gd name="T49" fmla="*/ 58 h 64"/>
                  <a:gd name="T50" fmla="*/ 810 w 950"/>
                  <a:gd name="T51" fmla="*/ 54 h 64"/>
                  <a:gd name="T52" fmla="*/ 868 w 950"/>
                  <a:gd name="T53" fmla="*/ 48 h 64"/>
                  <a:gd name="T54" fmla="*/ 912 w 950"/>
                  <a:gd name="T55" fmla="*/ 44 h 64"/>
                  <a:gd name="T56" fmla="*/ 940 w 950"/>
                  <a:gd name="T57" fmla="*/ 38 h 64"/>
                  <a:gd name="T58" fmla="*/ 946 w 950"/>
                  <a:gd name="T59" fmla="*/ 34 h 64"/>
                  <a:gd name="T60" fmla="*/ 950 w 950"/>
                  <a:gd name="T61" fmla="*/ 32 h 64"/>
                  <a:gd name="T62" fmla="*/ 950 w 950"/>
                  <a:gd name="T63" fmla="*/ 32 h 64"/>
                  <a:gd name="T64" fmla="*/ 946 w 950"/>
                  <a:gd name="T65" fmla="*/ 28 h 64"/>
                  <a:gd name="T66" fmla="*/ 940 w 950"/>
                  <a:gd name="T67" fmla="*/ 24 h 64"/>
                  <a:gd name="T68" fmla="*/ 912 w 950"/>
                  <a:gd name="T69" fmla="*/ 18 h 64"/>
                  <a:gd name="T70" fmla="*/ 868 w 950"/>
                  <a:gd name="T71" fmla="*/ 14 h 64"/>
                  <a:gd name="T72" fmla="*/ 810 w 950"/>
                  <a:gd name="T73" fmla="*/ 8 h 64"/>
                  <a:gd name="T74" fmla="*/ 740 w 950"/>
                  <a:gd name="T75" fmla="*/ 6 h 64"/>
                  <a:gd name="T76" fmla="*/ 658 w 950"/>
                  <a:gd name="T77" fmla="*/ 2 h 64"/>
                  <a:gd name="T78" fmla="*/ 568 w 950"/>
                  <a:gd name="T79" fmla="*/ 0 h 64"/>
                  <a:gd name="T80" fmla="*/ 472 w 950"/>
                  <a:gd name="T8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64">
                    <a:moveTo>
                      <a:pt x="472" y="0"/>
                    </a:moveTo>
                    <a:lnTo>
                      <a:pt x="472" y="0"/>
                    </a:lnTo>
                    <a:lnTo>
                      <a:pt x="376" y="0"/>
                    </a:lnTo>
                    <a:lnTo>
                      <a:pt x="288" y="2"/>
                    </a:lnTo>
                    <a:lnTo>
                      <a:pt x="208" y="6"/>
                    </a:lnTo>
                    <a:lnTo>
                      <a:pt x="138" y="8"/>
                    </a:lnTo>
                    <a:lnTo>
                      <a:pt x="80" y="14"/>
                    </a:lnTo>
                    <a:lnTo>
                      <a:pt x="36" y="18"/>
                    </a:lnTo>
                    <a:lnTo>
                      <a:pt x="10" y="24"/>
                    </a:lnTo>
                    <a:lnTo>
                      <a:pt x="2" y="28"/>
                    </a:lnTo>
                    <a:lnTo>
                      <a:pt x="0" y="32"/>
                    </a:lnTo>
                    <a:lnTo>
                      <a:pt x="2" y="34"/>
                    </a:lnTo>
                    <a:lnTo>
                      <a:pt x="10" y="38"/>
                    </a:lnTo>
                    <a:lnTo>
                      <a:pt x="36" y="44"/>
                    </a:lnTo>
                    <a:lnTo>
                      <a:pt x="80" y="48"/>
                    </a:lnTo>
                    <a:lnTo>
                      <a:pt x="138" y="54"/>
                    </a:lnTo>
                    <a:lnTo>
                      <a:pt x="208" y="58"/>
                    </a:lnTo>
                    <a:lnTo>
                      <a:pt x="288" y="60"/>
                    </a:lnTo>
                    <a:lnTo>
                      <a:pt x="376" y="62"/>
                    </a:lnTo>
                    <a:lnTo>
                      <a:pt x="472" y="64"/>
                    </a:lnTo>
                    <a:lnTo>
                      <a:pt x="568" y="62"/>
                    </a:lnTo>
                    <a:lnTo>
                      <a:pt x="658" y="60"/>
                    </a:lnTo>
                    <a:lnTo>
                      <a:pt x="740" y="58"/>
                    </a:lnTo>
                    <a:lnTo>
                      <a:pt x="810" y="54"/>
                    </a:lnTo>
                    <a:lnTo>
                      <a:pt x="868" y="48"/>
                    </a:lnTo>
                    <a:lnTo>
                      <a:pt x="912" y="44"/>
                    </a:lnTo>
                    <a:lnTo>
                      <a:pt x="940" y="38"/>
                    </a:lnTo>
                    <a:lnTo>
                      <a:pt x="946" y="34"/>
                    </a:lnTo>
                    <a:lnTo>
                      <a:pt x="950" y="32"/>
                    </a:lnTo>
                    <a:lnTo>
                      <a:pt x="946" y="28"/>
                    </a:lnTo>
                    <a:lnTo>
                      <a:pt x="940" y="24"/>
                    </a:lnTo>
                    <a:lnTo>
                      <a:pt x="912" y="18"/>
                    </a:lnTo>
                    <a:lnTo>
                      <a:pt x="868" y="14"/>
                    </a:lnTo>
                    <a:lnTo>
                      <a:pt x="810" y="8"/>
                    </a:lnTo>
                    <a:lnTo>
                      <a:pt x="740" y="6"/>
                    </a:lnTo>
                    <a:lnTo>
                      <a:pt x="658" y="2"/>
                    </a:lnTo>
                    <a:lnTo>
                      <a:pt x="568" y="0"/>
                    </a:lnTo>
                    <a:lnTo>
                      <a:pt x="4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8" name="Freeform 583"/>
              <p:cNvSpPr>
                <a:spLocks noEditPoints="1" noChangeArrowheads="1"/>
              </p:cNvSpPr>
              <p:nvPr/>
            </p:nvSpPr>
            <p:spPr bwMode="auto">
              <a:xfrm>
                <a:off x="302" y="20"/>
                <a:ext cx="940" cy="62"/>
              </a:xfrm>
              <a:custGeom>
                <a:avLst/>
                <a:gdLst>
                  <a:gd name="T0" fmla="*/ 468 w 940"/>
                  <a:gd name="T1" fmla="*/ 62 h 62"/>
                  <a:gd name="T2" fmla="*/ 288 w 940"/>
                  <a:gd name="T3" fmla="*/ 60 h 62"/>
                  <a:gd name="T4" fmla="*/ 140 w 940"/>
                  <a:gd name="T5" fmla="*/ 52 h 62"/>
                  <a:gd name="T6" fmla="*/ 42 w 940"/>
                  <a:gd name="T7" fmla="*/ 44 h 62"/>
                  <a:gd name="T8" fmla="*/ 8 w 940"/>
                  <a:gd name="T9" fmla="*/ 34 h 62"/>
                  <a:gd name="T10" fmla="*/ 6 w 940"/>
                  <a:gd name="T11" fmla="*/ 32 h 62"/>
                  <a:gd name="T12" fmla="*/ 16 w 940"/>
                  <a:gd name="T13" fmla="*/ 26 h 62"/>
                  <a:gd name="T14" fmla="*/ 84 w 940"/>
                  <a:gd name="T15" fmla="*/ 14 h 62"/>
                  <a:gd name="T16" fmla="*/ 208 w 940"/>
                  <a:gd name="T17" fmla="*/ 6 h 62"/>
                  <a:gd name="T18" fmla="*/ 374 w 940"/>
                  <a:gd name="T19" fmla="*/ 2 h 62"/>
                  <a:gd name="T20" fmla="*/ 468 w 940"/>
                  <a:gd name="T21" fmla="*/ 0 h 62"/>
                  <a:gd name="T22" fmla="*/ 650 w 940"/>
                  <a:gd name="T23" fmla="*/ 2 h 62"/>
                  <a:gd name="T24" fmla="*/ 800 w 940"/>
                  <a:gd name="T25" fmla="*/ 10 h 62"/>
                  <a:gd name="T26" fmla="*/ 898 w 940"/>
                  <a:gd name="T27" fmla="*/ 20 h 62"/>
                  <a:gd name="T28" fmla="*/ 932 w 940"/>
                  <a:gd name="T29" fmla="*/ 28 h 62"/>
                  <a:gd name="T30" fmla="*/ 934 w 940"/>
                  <a:gd name="T31" fmla="*/ 32 h 62"/>
                  <a:gd name="T32" fmla="*/ 926 w 940"/>
                  <a:gd name="T33" fmla="*/ 38 h 62"/>
                  <a:gd name="T34" fmla="*/ 856 w 940"/>
                  <a:gd name="T35" fmla="*/ 48 h 62"/>
                  <a:gd name="T36" fmla="*/ 730 w 940"/>
                  <a:gd name="T37" fmla="*/ 56 h 62"/>
                  <a:gd name="T38" fmla="*/ 562 w 940"/>
                  <a:gd name="T39" fmla="*/ 62 h 62"/>
                  <a:gd name="T40" fmla="*/ 468 w 940"/>
                  <a:gd name="T41" fmla="*/ 0 h 62"/>
                  <a:gd name="T42" fmla="*/ 374 w 940"/>
                  <a:gd name="T43" fmla="*/ 0 h 62"/>
                  <a:gd name="T44" fmla="*/ 206 w 940"/>
                  <a:gd name="T45" fmla="*/ 6 h 62"/>
                  <a:gd name="T46" fmla="*/ 80 w 940"/>
                  <a:gd name="T47" fmla="*/ 14 h 62"/>
                  <a:gd name="T48" fmla="*/ 10 w 940"/>
                  <a:gd name="T49" fmla="*/ 26 h 62"/>
                  <a:gd name="T50" fmla="*/ 0 w 940"/>
                  <a:gd name="T51" fmla="*/ 32 h 62"/>
                  <a:gd name="T52" fmla="*/ 4 w 940"/>
                  <a:gd name="T53" fmla="*/ 34 h 62"/>
                  <a:gd name="T54" fmla="*/ 38 w 940"/>
                  <a:gd name="T55" fmla="*/ 44 h 62"/>
                  <a:gd name="T56" fmla="*/ 136 w 940"/>
                  <a:gd name="T57" fmla="*/ 54 h 62"/>
                  <a:gd name="T58" fmla="*/ 286 w 940"/>
                  <a:gd name="T59" fmla="*/ 60 h 62"/>
                  <a:gd name="T60" fmla="*/ 468 w 940"/>
                  <a:gd name="T61" fmla="*/ 62 h 62"/>
                  <a:gd name="T62" fmla="*/ 564 w 940"/>
                  <a:gd name="T63" fmla="*/ 62 h 62"/>
                  <a:gd name="T64" fmla="*/ 732 w 940"/>
                  <a:gd name="T65" fmla="*/ 58 h 62"/>
                  <a:gd name="T66" fmla="*/ 860 w 940"/>
                  <a:gd name="T67" fmla="*/ 48 h 62"/>
                  <a:gd name="T68" fmla="*/ 930 w 940"/>
                  <a:gd name="T69" fmla="*/ 38 h 62"/>
                  <a:gd name="T70" fmla="*/ 940 w 940"/>
                  <a:gd name="T71" fmla="*/ 32 h 62"/>
                  <a:gd name="T72" fmla="*/ 938 w 940"/>
                  <a:gd name="T73" fmla="*/ 28 h 62"/>
                  <a:gd name="T74" fmla="*/ 904 w 940"/>
                  <a:gd name="T75" fmla="*/ 20 h 62"/>
                  <a:gd name="T76" fmla="*/ 802 w 940"/>
                  <a:gd name="T77" fmla="*/ 10 h 62"/>
                  <a:gd name="T78" fmla="*/ 652 w 940"/>
                  <a:gd name="T79" fmla="*/ 2 h 62"/>
                  <a:gd name="T80" fmla="*/ 468 w 940"/>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0" h="62">
                    <a:moveTo>
                      <a:pt x="468" y="62"/>
                    </a:moveTo>
                    <a:lnTo>
                      <a:pt x="468" y="62"/>
                    </a:lnTo>
                    <a:lnTo>
                      <a:pt x="374" y="62"/>
                    </a:lnTo>
                    <a:lnTo>
                      <a:pt x="288" y="60"/>
                    </a:lnTo>
                    <a:lnTo>
                      <a:pt x="208" y="56"/>
                    </a:lnTo>
                    <a:lnTo>
                      <a:pt x="140" y="52"/>
                    </a:lnTo>
                    <a:lnTo>
                      <a:pt x="84" y="48"/>
                    </a:lnTo>
                    <a:lnTo>
                      <a:pt x="42" y="44"/>
                    </a:lnTo>
                    <a:lnTo>
                      <a:pt x="16" y="38"/>
                    </a:lnTo>
                    <a:lnTo>
                      <a:pt x="8" y="34"/>
                    </a:lnTo>
                    <a:lnTo>
                      <a:pt x="6" y="32"/>
                    </a:lnTo>
                    <a:lnTo>
                      <a:pt x="8" y="28"/>
                    </a:lnTo>
                    <a:lnTo>
                      <a:pt x="16" y="26"/>
                    </a:lnTo>
                    <a:lnTo>
                      <a:pt x="42" y="20"/>
                    </a:lnTo>
                    <a:lnTo>
                      <a:pt x="84" y="14"/>
                    </a:lnTo>
                    <a:lnTo>
                      <a:pt x="140" y="10"/>
                    </a:lnTo>
                    <a:lnTo>
                      <a:pt x="208" y="6"/>
                    </a:lnTo>
                    <a:lnTo>
                      <a:pt x="288" y="2"/>
                    </a:lnTo>
                    <a:lnTo>
                      <a:pt x="374" y="2"/>
                    </a:lnTo>
                    <a:lnTo>
                      <a:pt x="468" y="0"/>
                    </a:lnTo>
                    <a:lnTo>
                      <a:pt x="562" y="2"/>
                    </a:lnTo>
                    <a:lnTo>
                      <a:pt x="650" y="2"/>
                    </a:lnTo>
                    <a:lnTo>
                      <a:pt x="730" y="6"/>
                    </a:lnTo>
                    <a:lnTo>
                      <a:pt x="800" y="10"/>
                    </a:lnTo>
                    <a:lnTo>
                      <a:pt x="856" y="14"/>
                    </a:lnTo>
                    <a:lnTo>
                      <a:pt x="898" y="20"/>
                    </a:lnTo>
                    <a:lnTo>
                      <a:pt x="926" y="26"/>
                    </a:lnTo>
                    <a:lnTo>
                      <a:pt x="932" y="28"/>
                    </a:lnTo>
                    <a:lnTo>
                      <a:pt x="934" y="32"/>
                    </a:lnTo>
                    <a:lnTo>
                      <a:pt x="932" y="34"/>
                    </a:lnTo>
                    <a:lnTo>
                      <a:pt x="926" y="38"/>
                    </a:lnTo>
                    <a:lnTo>
                      <a:pt x="898" y="44"/>
                    </a:lnTo>
                    <a:lnTo>
                      <a:pt x="856" y="48"/>
                    </a:lnTo>
                    <a:lnTo>
                      <a:pt x="800" y="52"/>
                    </a:lnTo>
                    <a:lnTo>
                      <a:pt x="730" y="56"/>
                    </a:lnTo>
                    <a:lnTo>
                      <a:pt x="650" y="60"/>
                    </a:lnTo>
                    <a:lnTo>
                      <a:pt x="562" y="62"/>
                    </a:lnTo>
                    <a:lnTo>
                      <a:pt x="468" y="62"/>
                    </a:lnTo>
                    <a:close/>
                    <a:moveTo>
                      <a:pt x="468" y="0"/>
                    </a:moveTo>
                    <a:lnTo>
                      <a:pt x="468" y="0"/>
                    </a:lnTo>
                    <a:lnTo>
                      <a:pt x="374" y="0"/>
                    </a:lnTo>
                    <a:lnTo>
                      <a:pt x="286" y="2"/>
                    </a:lnTo>
                    <a:lnTo>
                      <a:pt x="206" y="6"/>
                    </a:lnTo>
                    <a:lnTo>
                      <a:pt x="136" y="10"/>
                    </a:lnTo>
                    <a:lnTo>
                      <a:pt x="80" y="14"/>
                    </a:lnTo>
                    <a:lnTo>
                      <a:pt x="38" y="20"/>
                    </a:lnTo>
                    <a:lnTo>
                      <a:pt x="10" y="26"/>
                    </a:lnTo>
                    <a:lnTo>
                      <a:pt x="4" y="28"/>
                    </a:lnTo>
                    <a:lnTo>
                      <a:pt x="0" y="32"/>
                    </a:lnTo>
                    <a:lnTo>
                      <a:pt x="4" y="34"/>
                    </a:lnTo>
                    <a:lnTo>
                      <a:pt x="10" y="38"/>
                    </a:lnTo>
                    <a:lnTo>
                      <a:pt x="38" y="44"/>
                    </a:lnTo>
                    <a:lnTo>
                      <a:pt x="80" y="48"/>
                    </a:lnTo>
                    <a:lnTo>
                      <a:pt x="136" y="54"/>
                    </a:lnTo>
                    <a:lnTo>
                      <a:pt x="206" y="58"/>
                    </a:lnTo>
                    <a:lnTo>
                      <a:pt x="286" y="60"/>
                    </a:lnTo>
                    <a:lnTo>
                      <a:pt x="374" y="62"/>
                    </a:lnTo>
                    <a:lnTo>
                      <a:pt x="468" y="62"/>
                    </a:lnTo>
                    <a:lnTo>
                      <a:pt x="564" y="62"/>
                    </a:lnTo>
                    <a:lnTo>
                      <a:pt x="652" y="60"/>
                    </a:lnTo>
                    <a:lnTo>
                      <a:pt x="732" y="58"/>
                    </a:lnTo>
                    <a:lnTo>
                      <a:pt x="802" y="54"/>
                    </a:lnTo>
                    <a:lnTo>
                      <a:pt x="860" y="48"/>
                    </a:lnTo>
                    <a:lnTo>
                      <a:pt x="904" y="44"/>
                    </a:lnTo>
                    <a:lnTo>
                      <a:pt x="930" y="38"/>
                    </a:lnTo>
                    <a:lnTo>
                      <a:pt x="938" y="34"/>
                    </a:lnTo>
                    <a:lnTo>
                      <a:pt x="940" y="32"/>
                    </a:lnTo>
                    <a:lnTo>
                      <a:pt x="938" y="28"/>
                    </a:lnTo>
                    <a:lnTo>
                      <a:pt x="930" y="26"/>
                    </a:lnTo>
                    <a:lnTo>
                      <a:pt x="904" y="20"/>
                    </a:lnTo>
                    <a:lnTo>
                      <a:pt x="860" y="14"/>
                    </a:lnTo>
                    <a:lnTo>
                      <a:pt x="802" y="10"/>
                    </a:lnTo>
                    <a:lnTo>
                      <a:pt x="732" y="6"/>
                    </a:lnTo>
                    <a:lnTo>
                      <a:pt x="652" y="2"/>
                    </a:lnTo>
                    <a:lnTo>
                      <a:pt x="564" y="0"/>
                    </a:lnTo>
                    <a:lnTo>
                      <a:pt x="468" y="0"/>
                    </a:lnTo>
                    <a:close/>
                  </a:path>
                </a:pathLst>
              </a:custGeom>
              <a:solidFill>
                <a:srgbClr val="9B94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79" name="Freeform 584"/>
              <p:cNvSpPr>
                <a:spLocks noChangeArrowheads="1"/>
              </p:cNvSpPr>
              <p:nvPr/>
            </p:nvSpPr>
            <p:spPr bwMode="auto">
              <a:xfrm>
                <a:off x="308" y="20"/>
                <a:ext cx="928" cy="62"/>
              </a:xfrm>
              <a:custGeom>
                <a:avLst/>
                <a:gdLst>
                  <a:gd name="T0" fmla="*/ 462 w 928"/>
                  <a:gd name="T1" fmla="*/ 62 h 62"/>
                  <a:gd name="T2" fmla="*/ 462 w 928"/>
                  <a:gd name="T3" fmla="*/ 62 h 62"/>
                  <a:gd name="T4" fmla="*/ 368 w 928"/>
                  <a:gd name="T5" fmla="*/ 62 h 62"/>
                  <a:gd name="T6" fmla="*/ 282 w 928"/>
                  <a:gd name="T7" fmla="*/ 60 h 62"/>
                  <a:gd name="T8" fmla="*/ 202 w 928"/>
                  <a:gd name="T9" fmla="*/ 56 h 62"/>
                  <a:gd name="T10" fmla="*/ 134 w 928"/>
                  <a:gd name="T11" fmla="*/ 52 h 62"/>
                  <a:gd name="T12" fmla="*/ 78 w 928"/>
                  <a:gd name="T13" fmla="*/ 48 h 62"/>
                  <a:gd name="T14" fmla="*/ 36 w 928"/>
                  <a:gd name="T15" fmla="*/ 44 h 62"/>
                  <a:gd name="T16" fmla="*/ 10 w 928"/>
                  <a:gd name="T17" fmla="*/ 38 h 62"/>
                  <a:gd name="T18" fmla="*/ 2 w 928"/>
                  <a:gd name="T19" fmla="*/ 34 h 62"/>
                  <a:gd name="T20" fmla="*/ 0 w 928"/>
                  <a:gd name="T21" fmla="*/ 32 h 62"/>
                  <a:gd name="T22" fmla="*/ 0 w 928"/>
                  <a:gd name="T23" fmla="*/ 32 h 62"/>
                  <a:gd name="T24" fmla="*/ 2 w 928"/>
                  <a:gd name="T25" fmla="*/ 28 h 62"/>
                  <a:gd name="T26" fmla="*/ 10 w 928"/>
                  <a:gd name="T27" fmla="*/ 26 h 62"/>
                  <a:gd name="T28" fmla="*/ 36 w 928"/>
                  <a:gd name="T29" fmla="*/ 20 h 62"/>
                  <a:gd name="T30" fmla="*/ 78 w 928"/>
                  <a:gd name="T31" fmla="*/ 14 h 62"/>
                  <a:gd name="T32" fmla="*/ 134 w 928"/>
                  <a:gd name="T33" fmla="*/ 10 h 62"/>
                  <a:gd name="T34" fmla="*/ 202 w 928"/>
                  <a:gd name="T35" fmla="*/ 6 h 62"/>
                  <a:gd name="T36" fmla="*/ 282 w 928"/>
                  <a:gd name="T37" fmla="*/ 2 h 62"/>
                  <a:gd name="T38" fmla="*/ 368 w 928"/>
                  <a:gd name="T39" fmla="*/ 2 h 62"/>
                  <a:gd name="T40" fmla="*/ 462 w 928"/>
                  <a:gd name="T41" fmla="*/ 0 h 62"/>
                  <a:gd name="T42" fmla="*/ 462 w 928"/>
                  <a:gd name="T43" fmla="*/ 0 h 62"/>
                  <a:gd name="T44" fmla="*/ 556 w 928"/>
                  <a:gd name="T45" fmla="*/ 2 h 62"/>
                  <a:gd name="T46" fmla="*/ 644 w 928"/>
                  <a:gd name="T47" fmla="*/ 2 h 62"/>
                  <a:gd name="T48" fmla="*/ 724 w 928"/>
                  <a:gd name="T49" fmla="*/ 6 h 62"/>
                  <a:gd name="T50" fmla="*/ 794 w 928"/>
                  <a:gd name="T51" fmla="*/ 10 h 62"/>
                  <a:gd name="T52" fmla="*/ 850 w 928"/>
                  <a:gd name="T53" fmla="*/ 14 h 62"/>
                  <a:gd name="T54" fmla="*/ 892 w 928"/>
                  <a:gd name="T55" fmla="*/ 20 h 62"/>
                  <a:gd name="T56" fmla="*/ 920 w 928"/>
                  <a:gd name="T57" fmla="*/ 26 h 62"/>
                  <a:gd name="T58" fmla="*/ 926 w 928"/>
                  <a:gd name="T59" fmla="*/ 28 h 62"/>
                  <a:gd name="T60" fmla="*/ 928 w 928"/>
                  <a:gd name="T61" fmla="*/ 32 h 62"/>
                  <a:gd name="T62" fmla="*/ 928 w 928"/>
                  <a:gd name="T63" fmla="*/ 32 h 62"/>
                  <a:gd name="T64" fmla="*/ 926 w 928"/>
                  <a:gd name="T65" fmla="*/ 34 h 62"/>
                  <a:gd name="T66" fmla="*/ 920 w 928"/>
                  <a:gd name="T67" fmla="*/ 38 h 62"/>
                  <a:gd name="T68" fmla="*/ 892 w 928"/>
                  <a:gd name="T69" fmla="*/ 44 h 62"/>
                  <a:gd name="T70" fmla="*/ 850 w 928"/>
                  <a:gd name="T71" fmla="*/ 48 h 62"/>
                  <a:gd name="T72" fmla="*/ 794 w 928"/>
                  <a:gd name="T73" fmla="*/ 52 h 62"/>
                  <a:gd name="T74" fmla="*/ 724 w 928"/>
                  <a:gd name="T75" fmla="*/ 56 h 62"/>
                  <a:gd name="T76" fmla="*/ 644 w 928"/>
                  <a:gd name="T77" fmla="*/ 60 h 62"/>
                  <a:gd name="T78" fmla="*/ 556 w 928"/>
                  <a:gd name="T79" fmla="*/ 62 h 62"/>
                  <a:gd name="T80" fmla="*/ 462 w 928"/>
                  <a:gd name="T8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8" h="62">
                    <a:moveTo>
                      <a:pt x="462" y="62"/>
                    </a:moveTo>
                    <a:lnTo>
                      <a:pt x="462" y="62"/>
                    </a:lnTo>
                    <a:lnTo>
                      <a:pt x="368" y="62"/>
                    </a:lnTo>
                    <a:lnTo>
                      <a:pt x="282" y="60"/>
                    </a:lnTo>
                    <a:lnTo>
                      <a:pt x="202" y="56"/>
                    </a:lnTo>
                    <a:lnTo>
                      <a:pt x="134" y="52"/>
                    </a:lnTo>
                    <a:lnTo>
                      <a:pt x="78" y="48"/>
                    </a:lnTo>
                    <a:lnTo>
                      <a:pt x="36" y="44"/>
                    </a:lnTo>
                    <a:lnTo>
                      <a:pt x="10" y="38"/>
                    </a:lnTo>
                    <a:lnTo>
                      <a:pt x="2" y="34"/>
                    </a:lnTo>
                    <a:lnTo>
                      <a:pt x="0" y="32"/>
                    </a:lnTo>
                    <a:lnTo>
                      <a:pt x="2" y="28"/>
                    </a:lnTo>
                    <a:lnTo>
                      <a:pt x="10" y="26"/>
                    </a:lnTo>
                    <a:lnTo>
                      <a:pt x="36" y="20"/>
                    </a:lnTo>
                    <a:lnTo>
                      <a:pt x="78" y="14"/>
                    </a:lnTo>
                    <a:lnTo>
                      <a:pt x="134" y="10"/>
                    </a:lnTo>
                    <a:lnTo>
                      <a:pt x="202" y="6"/>
                    </a:lnTo>
                    <a:lnTo>
                      <a:pt x="282" y="2"/>
                    </a:lnTo>
                    <a:lnTo>
                      <a:pt x="368" y="2"/>
                    </a:lnTo>
                    <a:lnTo>
                      <a:pt x="462" y="0"/>
                    </a:lnTo>
                    <a:lnTo>
                      <a:pt x="556" y="2"/>
                    </a:lnTo>
                    <a:lnTo>
                      <a:pt x="644" y="2"/>
                    </a:lnTo>
                    <a:lnTo>
                      <a:pt x="724" y="6"/>
                    </a:lnTo>
                    <a:lnTo>
                      <a:pt x="794" y="10"/>
                    </a:lnTo>
                    <a:lnTo>
                      <a:pt x="850" y="14"/>
                    </a:lnTo>
                    <a:lnTo>
                      <a:pt x="892" y="20"/>
                    </a:lnTo>
                    <a:lnTo>
                      <a:pt x="920" y="26"/>
                    </a:lnTo>
                    <a:lnTo>
                      <a:pt x="926" y="28"/>
                    </a:lnTo>
                    <a:lnTo>
                      <a:pt x="928" y="32"/>
                    </a:lnTo>
                    <a:lnTo>
                      <a:pt x="926" y="34"/>
                    </a:lnTo>
                    <a:lnTo>
                      <a:pt x="920" y="38"/>
                    </a:lnTo>
                    <a:lnTo>
                      <a:pt x="892" y="44"/>
                    </a:lnTo>
                    <a:lnTo>
                      <a:pt x="850" y="48"/>
                    </a:lnTo>
                    <a:lnTo>
                      <a:pt x="794" y="52"/>
                    </a:lnTo>
                    <a:lnTo>
                      <a:pt x="724" y="56"/>
                    </a:lnTo>
                    <a:lnTo>
                      <a:pt x="644" y="60"/>
                    </a:lnTo>
                    <a:lnTo>
                      <a:pt x="556" y="62"/>
                    </a:lnTo>
                    <a:lnTo>
                      <a:pt x="462"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0" name="Freeform 585"/>
              <p:cNvSpPr>
                <a:spLocks noChangeArrowheads="1"/>
              </p:cNvSpPr>
              <p:nvPr/>
            </p:nvSpPr>
            <p:spPr bwMode="auto">
              <a:xfrm>
                <a:off x="302" y="20"/>
                <a:ext cx="940" cy="62"/>
              </a:xfrm>
              <a:custGeom>
                <a:avLst/>
                <a:gdLst>
                  <a:gd name="T0" fmla="*/ 468 w 940"/>
                  <a:gd name="T1" fmla="*/ 0 h 62"/>
                  <a:gd name="T2" fmla="*/ 468 w 940"/>
                  <a:gd name="T3" fmla="*/ 0 h 62"/>
                  <a:gd name="T4" fmla="*/ 374 w 940"/>
                  <a:gd name="T5" fmla="*/ 0 h 62"/>
                  <a:gd name="T6" fmla="*/ 286 w 940"/>
                  <a:gd name="T7" fmla="*/ 2 h 62"/>
                  <a:gd name="T8" fmla="*/ 206 w 940"/>
                  <a:gd name="T9" fmla="*/ 6 h 62"/>
                  <a:gd name="T10" fmla="*/ 136 w 940"/>
                  <a:gd name="T11" fmla="*/ 10 h 62"/>
                  <a:gd name="T12" fmla="*/ 80 w 940"/>
                  <a:gd name="T13" fmla="*/ 14 h 62"/>
                  <a:gd name="T14" fmla="*/ 38 w 940"/>
                  <a:gd name="T15" fmla="*/ 20 h 62"/>
                  <a:gd name="T16" fmla="*/ 10 w 940"/>
                  <a:gd name="T17" fmla="*/ 26 h 62"/>
                  <a:gd name="T18" fmla="*/ 4 w 940"/>
                  <a:gd name="T19" fmla="*/ 28 h 62"/>
                  <a:gd name="T20" fmla="*/ 0 w 940"/>
                  <a:gd name="T21" fmla="*/ 32 h 62"/>
                  <a:gd name="T22" fmla="*/ 0 w 940"/>
                  <a:gd name="T23" fmla="*/ 32 h 62"/>
                  <a:gd name="T24" fmla="*/ 4 w 940"/>
                  <a:gd name="T25" fmla="*/ 34 h 62"/>
                  <a:gd name="T26" fmla="*/ 10 w 940"/>
                  <a:gd name="T27" fmla="*/ 38 h 62"/>
                  <a:gd name="T28" fmla="*/ 38 w 940"/>
                  <a:gd name="T29" fmla="*/ 44 h 62"/>
                  <a:gd name="T30" fmla="*/ 80 w 940"/>
                  <a:gd name="T31" fmla="*/ 48 h 62"/>
                  <a:gd name="T32" fmla="*/ 136 w 940"/>
                  <a:gd name="T33" fmla="*/ 54 h 62"/>
                  <a:gd name="T34" fmla="*/ 206 w 940"/>
                  <a:gd name="T35" fmla="*/ 58 h 62"/>
                  <a:gd name="T36" fmla="*/ 286 w 940"/>
                  <a:gd name="T37" fmla="*/ 60 h 62"/>
                  <a:gd name="T38" fmla="*/ 374 w 940"/>
                  <a:gd name="T39" fmla="*/ 62 h 62"/>
                  <a:gd name="T40" fmla="*/ 468 w 940"/>
                  <a:gd name="T41" fmla="*/ 62 h 62"/>
                  <a:gd name="T42" fmla="*/ 468 w 940"/>
                  <a:gd name="T43" fmla="*/ 62 h 62"/>
                  <a:gd name="T44" fmla="*/ 564 w 940"/>
                  <a:gd name="T45" fmla="*/ 62 h 62"/>
                  <a:gd name="T46" fmla="*/ 652 w 940"/>
                  <a:gd name="T47" fmla="*/ 60 h 62"/>
                  <a:gd name="T48" fmla="*/ 732 w 940"/>
                  <a:gd name="T49" fmla="*/ 58 h 62"/>
                  <a:gd name="T50" fmla="*/ 802 w 940"/>
                  <a:gd name="T51" fmla="*/ 54 h 62"/>
                  <a:gd name="T52" fmla="*/ 860 w 940"/>
                  <a:gd name="T53" fmla="*/ 48 h 62"/>
                  <a:gd name="T54" fmla="*/ 904 w 940"/>
                  <a:gd name="T55" fmla="*/ 44 h 62"/>
                  <a:gd name="T56" fmla="*/ 930 w 940"/>
                  <a:gd name="T57" fmla="*/ 38 h 62"/>
                  <a:gd name="T58" fmla="*/ 938 w 940"/>
                  <a:gd name="T59" fmla="*/ 34 h 62"/>
                  <a:gd name="T60" fmla="*/ 940 w 940"/>
                  <a:gd name="T61" fmla="*/ 32 h 62"/>
                  <a:gd name="T62" fmla="*/ 940 w 940"/>
                  <a:gd name="T63" fmla="*/ 32 h 62"/>
                  <a:gd name="T64" fmla="*/ 938 w 940"/>
                  <a:gd name="T65" fmla="*/ 28 h 62"/>
                  <a:gd name="T66" fmla="*/ 930 w 940"/>
                  <a:gd name="T67" fmla="*/ 26 h 62"/>
                  <a:gd name="T68" fmla="*/ 904 w 940"/>
                  <a:gd name="T69" fmla="*/ 20 h 62"/>
                  <a:gd name="T70" fmla="*/ 860 w 940"/>
                  <a:gd name="T71" fmla="*/ 14 h 62"/>
                  <a:gd name="T72" fmla="*/ 802 w 940"/>
                  <a:gd name="T73" fmla="*/ 10 h 62"/>
                  <a:gd name="T74" fmla="*/ 732 w 940"/>
                  <a:gd name="T75" fmla="*/ 6 h 62"/>
                  <a:gd name="T76" fmla="*/ 652 w 940"/>
                  <a:gd name="T77" fmla="*/ 2 h 62"/>
                  <a:gd name="T78" fmla="*/ 564 w 940"/>
                  <a:gd name="T79" fmla="*/ 0 h 62"/>
                  <a:gd name="T80" fmla="*/ 468 w 940"/>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0" h="62">
                    <a:moveTo>
                      <a:pt x="468" y="0"/>
                    </a:moveTo>
                    <a:lnTo>
                      <a:pt x="468" y="0"/>
                    </a:lnTo>
                    <a:lnTo>
                      <a:pt x="374" y="0"/>
                    </a:lnTo>
                    <a:lnTo>
                      <a:pt x="286" y="2"/>
                    </a:lnTo>
                    <a:lnTo>
                      <a:pt x="206" y="6"/>
                    </a:lnTo>
                    <a:lnTo>
                      <a:pt x="136" y="10"/>
                    </a:lnTo>
                    <a:lnTo>
                      <a:pt x="80" y="14"/>
                    </a:lnTo>
                    <a:lnTo>
                      <a:pt x="38" y="20"/>
                    </a:lnTo>
                    <a:lnTo>
                      <a:pt x="10" y="26"/>
                    </a:lnTo>
                    <a:lnTo>
                      <a:pt x="4" y="28"/>
                    </a:lnTo>
                    <a:lnTo>
                      <a:pt x="0" y="32"/>
                    </a:lnTo>
                    <a:lnTo>
                      <a:pt x="4" y="34"/>
                    </a:lnTo>
                    <a:lnTo>
                      <a:pt x="10" y="38"/>
                    </a:lnTo>
                    <a:lnTo>
                      <a:pt x="38" y="44"/>
                    </a:lnTo>
                    <a:lnTo>
                      <a:pt x="80" y="48"/>
                    </a:lnTo>
                    <a:lnTo>
                      <a:pt x="136" y="54"/>
                    </a:lnTo>
                    <a:lnTo>
                      <a:pt x="206" y="58"/>
                    </a:lnTo>
                    <a:lnTo>
                      <a:pt x="286" y="60"/>
                    </a:lnTo>
                    <a:lnTo>
                      <a:pt x="374" y="62"/>
                    </a:lnTo>
                    <a:lnTo>
                      <a:pt x="468" y="62"/>
                    </a:lnTo>
                    <a:lnTo>
                      <a:pt x="564" y="62"/>
                    </a:lnTo>
                    <a:lnTo>
                      <a:pt x="652" y="60"/>
                    </a:lnTo>
                    <a:lnTo>
                      <a:pt x="732" y="58"/>
                    </a:lnTo>
                    <a:lnTo>
                      <a:pt x="802" y="54"/>
                    </a:lnTo>
                    <a:lnTo>
                      <a:pt x="860" y="48"/>
                    </a:lnTo>
                    <a:lnTo>
                      <a:pt x="904" y="44"/>
                    </a:lnTo>
                    <a:lnTo>
                      <a:pt x="930" y="38"/>
                    </a:lnTo>
                    <a:lnTo>
                      <a:pt x="938" y="34"/>
                    </a:lnTo>
                    <a:lnTo>
                      <a:pt x="940" y="32"/>
                    </a:lnTo>
                    <a:lnTo>
                      <a:pt x="938" y="28"/>
                    </a:lnTo>
                    <a:lnTo>
                      <a:pt x="930" y="26"/>
                    </a:lnTo>
                    <a:lnTo>
                      <a:pt x="904" y="20"/>
                    </a:lnTo>
                    <a:lnTo>
                      <a:pt x="860" y="14"/>
                    </a:lnTo>
                    <a:lnTo>
                      <a:pt x="802" y="10"/>
                    </a:lnTo>
                    <a:lnTo>
                      <a:pt x="732" y="6"/>
                    </a:lnTo>
                    <a:lnTo>
                      <a:pt x="652" y="2"/>
                    </a:lnTo>
                    <a:lnTo>
                      <a:pt x="564" y="0"/>
                    </a:lnTo>
                    <a:lnTo>
                      <a:pt x="4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1" name="Freeform 586"/>
              <p:cNvSpPr>
                <a:spLocks noEditPoints="1" noChangeArrowheads="1"/>
              </p:cNvSpPr>
              <p:nvPr/>
            </p:nvSpPr>
            <p:spPr bwMode="auto">
              <a:xfrm>
                <a:off x="308" y="20"/>
                <a:ext cx="928" cy="62"/>
              </a:xfrm>
              <a:custGeom>
                <a:avLst/>
                <a:gdLst>
                  <a:gd name="T0" fmla="*/ 462 w 928"/>
                  <a:gd name="T1" fmla="*/ 62 h 62"/>
                  <a:gd name="T2" fmla="*/ 284 w 928"/>
                  <a:gd name="T3" fmla="*/ 60 h 62"/>
                  <a:gd name="T4" fmla="*/ 138 w 928"/>
                  <a:gd name="T5" fmla="*/ 52 h 62"/>
                  <a:gd name="T6" fmla="*/ 40 w 928"/>
                  <a:gd name="T7" fmla="*/ 42 h 62"/>
                  <a:gd name="T8" fmla="*/ 8 w 928"/>
                  <a:gd name="T9" fmla="*/ 34 h 62"/>
                  <a:gd name="T10" fmla="*/ 4 w 928"/>
                  <a:gd name="T11" fmla="*/ 32 h 62"/>
                  <a:gd name="T12" fmla="*/ 14 w 928"/>
                  <a:gd name="T13" fmla="*/ 26 h 62"/>
                  <a:gd name="T14" fmla="*/ 82 w 928"/>
                  <a:gd name="T15" fmla="*/ 14 h 62"/>
                  <a:gd name="T16" fmla="*/ 206 w 928"/>
                  <a:gd name="T17" fmla="*/ 6 h 62"/>
                  <a:gd name="T18" fmla="*/ 370 w 928"/>
                  <a:gd name="T19" fmla="*/ 2 h 62"/>
                  <a:gd name="T20" fmla="*/ 462 w 928"/>
                  <a:gd name="T21" fmla="*/ 0 h 62"/>
                  <a:gd name="T22" fmla="*/ 642 w 928"/>
                  <a:gd name="T23" fmla="*/ 4 h 62"/>
                  <a:gd name="T24" fmla="*/ 790 w 928"/>
                  <a:gd name="T25" fmla="*/ 10 h 62"/>
                  <a:gd name="T26" fmla="*/ 888 w 928"/>
                  <a:gd name="T27" fmla="*/ 20 h 62"/>
                  <a:gd name="T28" fmla="*/ 922 w 928"/>
                  <a:gd name="T29" fmla="*/ 28 h 62"/>
                  <a:gd name="T30" fmla="*/ 924 w 928"/>
                  <a:gd name="T31" fmla="*/ 32 h 62"/>
                  <a:gd name="T32" fmla="*/ 914 w 928"/>
                  <a:gd name="T33" fmla="*/ 38 h 62"/>
                  <a:gd name="T34" fmla="*/ 846 w 928"/>
                  <a:gd name="T35" fmla="*/ 48 h 62"/>
                  <a:gd name="T36" fmla="*/ 722 w 928"/>
                  <a:gd name="T37" fmla="*/ 56 h 62"/>
                  <a:gd name="T38" fmla="*/ 556 w 928"/>
                  <a:gd name="T39" fmla="*/ 62 h 62"/>
                  <a:gd name="T40" fmla="*/ 462 w 928"/>
                  <a:gd name="T41" fmla="*/ 0 h 62"/>
                  <a:gd name="T42" fmla="*/ 368 w 928"/>
                  <a:gd name="T43" fmla="*/ 2 h 62"/>
                  <a:gd name="T44" fmla="*/ 202 w 928"/>
                  <a:gd name="T45" fmla="*/ 6 h 62"/>
                  <a:gd name="T46" fmla="*/ 78 w 928"/>
                  <a:gd name="T47" fmla="*/ 14 h 62"/>
                  <a:gd name="T48" fmla="*/ 10 w 928"/>
                  <a:gd name="T49" fmla="*/ 26 h 62"/>
                  <a:gd name="T50" fmla="*/ 0 w 928"/>
                  <a:gd name="T51" fmla="*/ 32 h 62"/>
                  <a:gd name="T52" fmla="*/ 2 w 928"/>
                  <a:gd name="T53" fmla="*/ 34 h 62"/>
                  <a:gd name="T54" fmla="*/ 36 w 928"/>
                  <a:gd name="T55" fmla="*/ 44 h 62"/>
                  <a:gd name="T56" fmla="*/ 134 w 928"/>
                  <a:gd name="T57" fmla="*/ 52 h 62"/>
                  <a:gd name="T58" fmla="*/ 282 w 928"/>
                  <a:gd name="T59" fmla="*/ 60 h 62"/>
                  <a:gd name="T60" fmla="*/ 462 w 928"/>
                  <a:gd name="T61" fmla="*/ 62 h 62"/>
                  <a:gd name="T62" fmla="*/ 556 w 928"/>
                  <a:gd name="T63" fmla="*/ 62 h 62"/>
                  <a:gd name="T64" fmla="*/ 724 w 928"/>
                  <a:gd name="T65" fmla="*/ 56 h 62"/>
                  <a:gd name="T66" fmla="*/ 850 w 928"/>
                  <a:gd name="T67" fmla="*/ 48 h 62"/>
                  <a:gd name="T68" fmla="*/ 920 w 928"/>
                  <a:gd name="T69" fmla="*/ 38 h 62"/>
                  <a:gd name="T70" fmla="*/ 928 w 928"/>
                  <a:gd name="T71" fmla="*/ 32 h 62"/>
                  <a:gd name="T72" fmla="*/ 926 w 928"/>
                  <a:gd name="T73" fmla="*/ 28 h 62"/>
                  <a:gd name="T74" fmla="*/ 892 w 928"/>
                  <a:gd name="T75" fmla="*/ 20 h 62"/>
                  <a:gd name="T76" fmla="*/ 794 w 928"/>
                  <a:gd name="T77" fmla="*/ 10 h 62"/>
                  <a:gd name="T78" fmla="*/ 644 w 928"/>
                  <a:gd name="T79" fmla="*/ 2 h 62"/>
                  <a:gd name="T80" fmla="*/ 462 w 928"/>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8" h="62">
                    <a:moveTo>
                      <a:pt x="462" y="62"/>
                    </a:moveTo>
                    <a:lnTo>
                      <a:pt x="462" y="62"/>
                    </a:lnTo>
                    <a:lnTo>
                      <a:pt x="370" y="62"/>
                    </a:lnTo>
                    <a:lnTo>
                      <a:pt x="284" y="60"/>
                    </a:lnTo>
                    <a:lnTo>
                      <a:pt x="206" y="56"/>
                    </a:lnTo>
                    <a:lnTo>
                      <a:pt x="138" y="52"/>
                    </a:lnTo>
                    <a:lnTo>
                      <a:pt x="82" y="48"/>
                    </a:lnTo>
                    <a:lnTo>
                      <a:pt x="40" y="42"/>
                    </a:lnTo>
                    <a:lnTo>
                      <a:pt x="14" y="38"/>
                    </a:lnTo>
                    <a:lnTo>
                      <a:pt x="8" y="34"/>
                    </a:lnTo>
                    <a:lnTo>
                      <a:pt x="4" y="32"/>
                    </a:lnTo>
                    <a:lnTo>
                      <a:pt x="8" y="28"/>
                    </a:lnTo>
                    <a:lnTo>
                      <a:pt x="14" y="26"/>
                    </a:lnTo>
                    <a:lnTo>
                      <a:pt x="40" y="20"/>
                    </a:lnTo>
                    <a:lnTo>
                      <a:pt x="82" y="14"/>
                    </a:lnTo>
                    <a:lnTo>
                      <a:pt x="138" y="10"/>
                    </a:lnTo>
                    <a:lnTo>
                      <a:pt x="206" y="6"/>
                    </a:lnTo>
                    <a:lnTo>
                      <a:pt x="284" y="4"/>
                    </a:lnTo>
                    <a:lnTo>
                      <a:pt x="370" y="2"/>
                    </a:lnTo>
                    <a:lnTo>
                      <a:pt x="462" y="0"/>
                    </a:lnTo>
                    <a:lnTo>
                      <a:pt x="556" y="2"/>
                    </a:lnTo>
                    <a:lnTo>
                      <a:pt x="642" y="4"/>
                    </a:lnTo>
                    <a:lnTo>
                      <a:pt x="722" y="6"/>
                    </a:lnTo>
                    <a:lnTo>
                      <a:pt x="790" y="10"/>
                    </a:lnTo>
                    <a:lnTo>
                      <a:pt x="846" y="14"/>
                    </a:lnTo>
                    <a:lnTo>
                      <a:pt x="888" y="20"/>
                    </a:lnTo>
                    <a:lnTo>
                      <a:pt x="914" y="26"/>
                    </a:lnTo>
                    <a:lnTo>
                      <a:pt x="922" y="28"/>
                    </a:lnTo>
                    <a:lnTo>
                      <a:pt x="924" y="32"/>
                    </a:lnTo>
                    <a:lnTo>
                      <a:pt x="922" y="34"/>
                    </a:lnTo>
                    <a:lnTo>
                      <a:pt x="914" y="38"/>
                    </a:lnTo>
                    <a:lnTo>
                      <a:pt x="888" y="42"/>
                    </a:lnTo>
                    <a:lnTo>
                      <a:pt x="846" y="48"/>
                    </a:lnTo>
                    <a:lnTo>
                      <a:pt x="790" y="52"/>
                    </a:lnTo>
                    <a:lnTo>
                      <a:pt x="722" y="56"/>
                    </a:lnTo>
                    <a:lnTo>
                      <a:pt x="642" y="60"/>
                    </a:lnTo>
                    <a:lnTo>
                      <a:pt x="556" y="62"/>
                    </a:lnTo>
                    <a:lnTo>
                      <a:pt x="462" y="62"/>
                    </a:lnTo>
                    <a:close/>
                    <a:moveTo>
                      <a:pt x="462" y="0"/>
                    </a:moveTo>
                    <a:lnTo>
                      <a:pt x="462" y="0"/>
                    </a:lnTo>
                    <a:lnTo>
                      <a:pt x="368" y="2"/>
                    </a:lnTo>
                    <a:lnTo>
                      <a:pt x="282" y="2"/>
                    </a:lnTo>
                    <a:lnTo>
                      <a:pt x="202" y="6"/>
                    </a:lnTo>
                    <a:lnTo>
                      <a:pt x="134" y="10"/>
                    </a:lnTo>
                    <a:lnTo>
                      <a:pt x="78" y="14"/>
                    </a:lnTo>
                    <a:lnTo>
                      <a:pt x="36" y="20"/>
                    </a:lnTo>
                    <a:lnTo>
                      <a:pt x="10" y="26"/>
                    </a:lnTo>
                    <a:lnTo>
                      <a:pt x="2" y="28"/>
                    </a:lnTo>
                    <a:lnTo>
                      <a:pt x="0" y="32"/>
                    </a:lnTo>
                    <a:lnTo>
                      <a:pt x="2" y="34"/>
                    </a:lnTo>
                    <a:lnTo>
                      <a:pt x="10" y="38"/>
                    </a:lnTo>
                    <a:lnTo>
                      <a:pt x="36" y="44"/>
                    </a:lnTo>
                    <a:lnTo>
                      <a:pt x="78" y="48"/>
                    </a:lnTo>
                    <a:lnTo>
                      <a:pt x="134" y="52"/>
                    </a:lnTo>
                    <a:lnTo>
                      <a:pt x="202" y="56"/>
                    </a:lnTo>
                    <a:lnTo>
                      <a:pt x="282" y="60"/>
                    </a:lnTo>
                    <a:lnTo>
                      <a:pt x="368" y="62"/>
                    </a:lnTo>
                    <a:lnTo>
                      <a:pt x="462" y="62"/>
                    </a:lnTo>
                    <a:lnTo>
                      <a:pt x="556" y="62"/>
                    </a:lnTo>
                    <a:lnTo>
                      <a:pt x="644" y="60"/>
                    </a:lnTo>
                    <a:lnTo>
                      <a:pt x="724" y="56"/>
                    </a:lnTo>
                    <a:lnTo>
                      <a:pt x="794" y="52"/>
                    </a:lnTo>
                    <a:lnTo>
                      <a:pt x="850" y="48"/>
                    </a:lnTo>
                    <a:lnTo>
                      <a:pt x="892" y="44"/>
                    </a:lnTo>
                    <a:lnTo>
                      <a:pt x="920" y="38"/>
                    </a:lnTo>
                    <a:lnTo>
                      <a:pt x="926" y="34"/>
                    </a:lnTo>
                    <a:lnTo>
                      <a:pt x="928" y="32"/>
                    </a:lnTo>
                    <a:lnTo>
                      <a:pt x="926" y="28"/>
                    </a:lnTo>
                    <a:lnTo>
                      <a:pt x="920" y="26"/>
                    </a:lnTo>
                    <a:lnTo>
                      <a:pt x="892" y="20"/>
                    </a:lnTo>
                    <a:lnTo>
                      <a:pt x="850" y="14"/>
                    </a:lnTo>
                    <a:lnTo>
                      <a:pt x="794" y="10"/>
                    </a:lnTo>
                    <a:lnTo>
                      <a:pt x="724" y="6"/>
                    </a:lnTo>
                    <a:lnTo>
                      <a:pt x="644" y="2"/>
                    </a:lnTo>
                    <a:lnTo>
                      <a:pt x="556" y="2"/>
                    </a:lnTo>
                    <a:lnTo>
                      <a:pt x="462" y="0"/>
                    </a:lnTo>
                    <a:close/>
                  </a:path>
                </a:pathLst>
              </a:custGeom>
              <a:solidFill>
                <a:srgbClr val="9A93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2" name="Freeform 587"/>
              <p:cNvSpPr>
                <a:spLocks noChangeArrowheads="1"/>
              </p:cNvSpPr>
              <p:nvPr/>
            </p:nvSpPr>
            <p:spPr bwMode="auto">
              <a:xfrm>
                <a:off x="312" y="20"/>
                <a:ext cx="920" cy="62"/>
              </a:xfrm>
              <a:custGeom>
                <a:avLst/>
                <a:gdLst>
                  <a:gd name="T0" fmla="*/ 458 w 920"/>
                  <a:gd name="T1" fmla="*/ 62 h 62"/>
                  <a:gd name="T2" fmla="*/ 458 w 920"/>
                  <a:gd name="T3" fmla="*/ 62 h 62"/>
                  <a:gd name="T4" fmla="*/ 366 w 920"/>
                  <a:gd name="T5" fmla="*/ 62 h 62"/>
                  <a:gd name="T6" fmla="*/ 280 w 920"/>
                  <a:gd name="T7" fmla="*/ 60 h 62"/>
                  <a:gd name="T8" fmla="*/ 202 w 920"/>
                  <a:gd name="T9" fmla="*/ 56 h 62"/>
                  <a:gd name="T10" fmla="*/ 134 w 920"/>
                  <a:gd name="T11" fmla="*/ 52 h 62"/>
                  <a:gd name="T12" fmla="*/ 78 w 920"/>
                  <a:gd name="T13" fmla="*/ 48 h 62"/>
                  <a:gd name="T14" fmla="*/ 36 w 920"/>
                  <a:gd name="T15" fmla="*/ 42 h 62"/>
                  <a:gd name="T16" fmla="*/ 10 w 920"/>
                  <a:gd name="T17" fmla="*/ 38 h 62"/>
                  <a:gd name="T18" fmla="*/ 4 w 920"/>
                  <a:gd name="T19" fmla="*/ 34 h 62"/>
                  <a:gd name="T20" fmla="*/ 0 w 920"/>
                  <a:gd name="T21" fmla="*/ 32 h 62"/>
                  <a:gd name="T22" fmla="*/ 0 w 920"/>
                  <a:gd name="T23" fmla="*/ 32 h 62"/>
                  <a:gd name="T24" fmla="*/ 4 w 920"/>
                  <a:gd name="T25" fmla="*/ 28 h 62"/>
                  <a:gd name="T26" fmla="*/ 10 w 920"/>
                  <a:gd name="T27" fmla="*/ 26 h 62"/>
                  <a:gd name="T28" fmla="*/ 36 w 920"/>
                  <a:gd name="T29" fmla="*/ 20 h 62"/>
                  <a:gd name="T30" fmla="*/ 78 w 920"/>
                  <a:gd name="T31" fmla="*/ 14 h 62"/>
                  <a:gd name="T32" fmla="*/ 134 w 920"/>
                  <a:gd name="T33" fmla="*/ 10 h 62"/>
                  <a:gd name="T34" fmla="*/ 202 w 920"/>
                  <a:gd name="T35" fmla="*/ 6 h 62"/>
                  <a:gd name="T36" fmla="*/ 280 w 920"/>
                  <a:gd name="T37" fmla="*/ 4 h 62"/>
                  <a:gd name="T38" fmla="*/ 366 w 920"/>
                  <a:gd name="T39" fmla="*/ 2 h 62"/>
                  <a:gd name="T40" fmla="*/ 458 w 920"/>
                  <a:gd name="T41" fmla="*/ 0 h 62"/>
                  <a:gd name="T42" fmla="*/ 458 w 920"/>
                  <a:gd name="T43" fmla="*/ 0 h 62"/>
                  <a:gd name="T44" fmla="*/ 552 w 920"/>
                  <a:gd name="T45" fmla="*/ 2 h 62"/>
                  <a:gd name="T46" fmla="*/ 638 w 920"/>
                  <a:gd name="T47" fmla="*/ 4 h 62"/>
                  <a:gd name="T48" fmla="*/ 718 w 920"/>
                  <a:gd name="T49" fmla="*/ 6 h 62"/>
                  <a:gd name="T50" fmla="*/ 786 w 920"/>
                  <a:gd name="T51" fmla="*/ 10 h 62"/>
                  <a:gd name="T52" fmla="*/ 842 w 920"/>
                  <a:gd name="T53" fmla="*/ 14 h 62"/>
                  <a:gd name="T54" fmla="*/ 884 w 920"/>
                  <a:gd name="T55" fmla="*/ 20 h 62"/>
                  <a:gd name="T56" fmla="*/ 910 w 920"/>
                  <a:gd name="T57" fmla="*/ 26 h 62"/>
                  <a:gd name="T58" fmla="*/ 918 w 920"/>
                  <a:gd name="T59" fmla="*/ 28 h 62"/>
                  <a:gd name="T60" fmla="*/ 920 w 920"/>
                  <a:gd name="T61" fmla="*/ 32 h 62"/>
                  <a:gd name="T62" fmla="*/ 920 w 920"/>
                  <a:gd name="T63" fmla="*/ 32 h 62"/>
                  <a:gd name="T64" fmla="*/ 918 w 920"/>
                  <a:gd name="T65" fmla="*/ 34 h 62"/>
                  <a:gd name="T66" fmla="*/ 910 w 920"/>
                  <a:gd name="T67" fmla="*/ 38 h 62"/>
                  <a:gd name="T68" fmla="*/ 884 w 920"/>
                  <a:gd name="T69" fmla="*/ 42 h 62"/>
                  <a:gd name="T70" fmla="*/ 842 w 920"/>
                  <a:gd name="T71" fmla="*/ 48 h 62"/>
                  <a:gd name="T72" fmla="*/ 786 w 920"/>
                  <a:gd name="T73" fmla="*/ 52 h 62"/>
                  <a:gd name="T74" fmla="*/ 718 w 920"/>
                  <a:gd name="T75" fmla="*/ 56 h 62"/>
                  <a:gd name="T76" fmla="*/ 638 w 920"/>
                  <a:gd name="T77" fmla="*/ 60 h 62"/>
                  <a:gd name="T78" fmla="*/ 552 w 920"/>
                  <a:gd name="T79" fmla="*/ 62 h 62"/>
                  <a:gd name="T80" fmla="*/ 458 w 920"/>
                  <a:gd name="T8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0" h="62">
                    <a:moveTo>
                      <a:pt x="458" y="62"/>
                    </a:moveTo>
                    <a:lnTo>
                      <a:pt x="458" y="62"/>
                    </a:lnTo>
                    <a:lnTo>
                      <a:pt x="366" y="62"/>
                    </a:lnTo>
                    <a:lnTo>
                      <a:pt x="280" y="60"/>
                    </a:lnTo>
                    <a:lnTo>
                      <a:pt x="202" y="56"/>
                    </a:lnTo>
                    <a:lnTo>
                      <a:pt x="134" y="52"/>
                    </a:lnTo>
                    <a:lnTo>
                      <a:pt x="78" y="48"/>
                    </a:lnTo>
                    <a:lnTo>
                      <a:pt x="36" y="42"/>
                    </a:lnTo>
                    <a:lnTo>
                      <a:pt x="10" y="38"/>
                    </a:lnTo>
                    <a:lnTo>
                      <a:pt x="4" y="34"/>
                    </a:lnTo>
                    <a:lnTo>
                      <a:pt x="0" y="32"/>
                    </a:lnTo>
                    <a:lnTo>
                      <a:pt x="4" y="28"/>
                    </a:lnTo>
                    <a:lnTo>
                      <a:pt x="10" y="26"/>
                    </a:lnTo>
                    <a:lnTo>
                      <a:pt x="36" y="20"/>
                    </a:lnTo>
                    <a:lnTo>
                      <a:pt x="78" y="14"/>
                    </a:lnTo>
                    <a:lnTo>
                      <a:pt x="134" y="10"/>
                    </a:lnTo>
                    <a:lnTo>
                      <a:pt x="202" y="6"/>
                    </a:lnTo>
                    <a:lnTo>
                      <a:pt x="280" y="4"/>
                    </a:lnTo>
                    <a:lnTo>
                      <a:pt x="366" y="2"/>
                    </a:lnTo>
                    <a:lnTo>
                      <a:pt x="458" y="0"/>
                    </a:lnTo>
                    <a:lnTo>
                      <a:pt x="552" y="2"/>
                    </a:lnTo>
                    <a:lnTo>
                      <a:pt x="638" y="4"/>
                    </a:lnTo>
                    <a:lnTo>
                      <a:pt x="718" y="6"/>
                    </a:lnTo>
                    <a:lnTo>
                      <a:pt x="786" y="10"/>
                    </a:lnTo>
                    <a:lnTo>
                      <a:pt x="842" y="14"/>
                    </a:lnTo>
                    <a:lnTo>
                      <a:pt x="884" y="20"/>
                    </a:lnTo>
                    <a:lnTo>
                      <a:pt x="910" y="26"/>
                    </a:lnTo>
                    <a:lnTo>
                      <a:pt x="918" y="28"/>
                    </a:lnTo>
                    <a:lnTo>
                      <a:pt x="920" y="32"/>
                    </a:lnTo>
                    <a:lnTo>
                      <a:pt x="918" y="34"/>
                    </a:lnTo>
                    <a:lnTo>
                      <a:pt x="910" y="38"/>
                    </a:lnTo>
                    <a:lnTo>
                      <a:pt x="884" y="42"/>
                    </a:lnTo>
                    <a:lnTo>
                      <a:pt x="842" y="48"/>
                    </a:lnTo>
                    <a:lnTo>
                      <a:pt x="786" y="52"/>
                    </a:lnTo>
                    <a:lnTo>
                      <a:pt x="718" y="56"/>
                    </a:lnTo>
                    <a:lnTo>
                      <a:pt x="638" y="60"/>
                    </a:lnTo>
                    <a:lnTo>
                      <a:pt x="552" y="62"/>
                    </a:lnTo>
                    <a:lnTo>
                      <a:pt x="45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3" name="Freeform 588"/>
              <p:cNvSpPr>
                <a:spLocks noChangeArrowheads="1"/>
              </p:cNvSpPr>
              <p:nvPr/>
            </p:nvSpPr>
            <p:spPr bwMode="auto">
              <a:xfrm>
                <a:off x="308" y="20"/>
                <a:ext cx="928" cy="62"/>
              </a:xfrm>
              <a:custGeom>
                <a:avLst/>
                <a:gdLst>
                  <a:gd name="T0" fmla="*/ 462 w 928"/>
                  <a:gd name="T1" fmla="*/ 0 h 62"/>
                  <a:gd name="T2" fmla="*/ 462 w 928"/>
                  <a:gd name="T3" fmla="*/ 0 h 62"/>
                  <a:gd name="T4" fmla="*/ 368 w 928"/>
                  <a:gd name="T5" fmla="*/ 2 h 62"/>
                  <a:gd name="T6" fmla="*/ 282 w 928"/>
                  <a:gd name="T7" fmla="*/ 2 h 62"/>
                  <a:gd name="T8" fmla="*/ 202 w 928"/>
                  <a:gd name="T9" fmla="*/ 6 h 62"/>
                  <a:gd name="T10" fmla="*/ 134 w 928"/>
                  <a:gd name="T11" fmla="*/ 10 h 62"/>
                  <a:gd name="T12" fmla="*/ 78 w 928"/>
                  <a:gd name="T13" fmla="*/ 14 h 62"/>
                  <a:gd name="T14" fmla="*/ 36 w 928"/>
                  <a:gd name="T15" fmla="*/ 20 h 62"/>
                  <a:gd name="T16" fmla="*/ 10 w 928"/>
                  <a:gd name="T17" fmla="*/ 26 h 62"/>
                  <a:gd name="T18" fmla="*/ 2 w 928"/>
                  <a:gd name="T19" fmla="*/ 28 h 62"/>
                  <a:gd name="T20" fmla="*/ 0 w 928"/>
                  <a:gd name="T21" fmla="*/ 32 h 62"/>
                  <a:gd name="T22" fmla="*/ 0 w 928"/>
                  <a:gd name="T23" fmla="*/ 32 h 62"/>
                  <a:gd name="T24" fmla="*/ 2 w 928"/>
                  <a:gd name="T25" fmla="*/ 34 h 62"/>
                  <a:gd name="T26" fmla="*/ 10 w 928"/>
                  <a:gd name="T27" fmla="*/ 38 h 62"/>
                  <a:gd name="T28" fmla="*/ 36 w 928"/>
                  <a:gd name="T29" fmla="*/ 44 h 62"/>
                  <a:gd name="T30" fmla="*/ 78 w 928"/>
                  <a:gd name="T31" fmla="*/ 48 h 62"/>
                  <a:gd name="T32" fmla="*/ 134 w 928"/>
                  <a:gd name="T33" fmla="*/ 52 h 62"/>
                  <a:gd name="T34" fmla="*/ 202 w 928"/>
                  <a:gd name="T35" fmla="*/ 56 h 62"/>
                  <a:gd name="T36" fmla="*/ 282 w 928"/>
                  <a:gd name="T37" fmla="*/ 60 h 62"/>
                  <a:gd name="T38" fmla="*/ 368 w 928"/>
                  <a:gd name="T39" fmla="*/ 62 h 62"/>
                  <a:gd name="T40" fmla="*/ 462 w 928"/>
                  <a:gd name="T41" fmla="*/ 62 h 62"/>
                  <a:gd name="T42" fmla="*/ 462 w 928"/>
                  <a:gd name="T43" fmla="*/ 62 h 62"/>
                  <a:gd name="T44" fmla="*/ 556 w 928"/>
                  <a:gd name="T45" fmla="*/ 62 h 62"/>
                  <a:gd name="T46" fmla="*/ 644 w 928"/>
                  <a:gd name="T47" fmla="*/ 60 h 62"/>
                  <a:gd name="T48" fmla="*/ 724 w 928"/>
                  <a:gd name="T49" fmla="*/ 56 h 62"/>
                  <a:gd name="T50" fmla="*/ 794 w 928"/>
                  <a:gd name="T51" fmla="*/ 52 h 62"/>
                  <a:gd name="T52" fmla="*/ 850 w 928"/>
                  <a:gd name="T53" fmla="*/ 48 h 62"/>
                  <a:gd name="T54" fmla="*/ 892 w 928"/>
                  <a:gd name="T55" fmla="*/ 44 h 62"/>
                  <a:gd name="T56" fmla="*/ 920 w 928"/>
                  <a:gd name="T57" fmla="*/ 38 h 62"/>
                  <a:gd name="T58" fmla="*/ 926 w 928"/>
                  <a:gd name="T59" fmla="*/ 34 h 62"/>
                  <a:gd name="T60" fmla="*/ 928 w 928"/>
                  <a:gd name="T61" fmla="*/ 32 h 62"/>
                  <a:gd name="T62" fmla="*/ 928 w 928"/>
                  <a:gd name="T63" fmla="*/ 32 h 62"/>
                  <a:gd name="T64" fmla="*/ 926 w 928"/>
                  <a:gd name="T65" fmla="*/ 28 h 62"/>
                  <a:gd name="T66" fmla="*/ 920 w 928"/>
                  <a:gd name="T67" fmla="*/ 26 h 62"/>
                  <a:gd name="T68" fmla="*/ 892 w 928"/>
                  <a:gd name="T69" fmla="*/ 20 h 62"/>
                  <a:gd name="T70" fmla="*/ 850 w 928"/>
                  <a:gd name="T71" fmla="*/ 14 h 62"/>
                  <a:gd name="T72" fmla="*/ 794 w 928"/>
                  <a:gd name="T73" fmla="*/ 10 h 62"/>
                  <a:gd name="T74" fmla="*/ 724 w 928"/>
                  <a:gd name="T75" fmla="*/ 6 h 62"/>
                  <a:gd name="T76" fmla="*/ 644 w 928"/>
                  <a:gd name="T77" fmla="*/ 2 h 62"/>
                  <a:gd name="T78" fmla="*/ 556 w 928"/>
                  <a:gd name="T79" fmla="*/ 2 h 62"/>
                  <a:gd name="T80" fmla="*/ 462 w 928"/>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8" h="62">
                    <a:moveTo>
                      <a:pt x="462" y="0"/>
                    </a:moveTo>
                    <a:lnTo>
                      <a:pt x="462" y="0"/>
                    </a:lnTo>
                    <a:lnTo>
                      <a:pt x="368" y="2"/>
                    </a:lnTo>
                    <a:lnTo>
                      <a:pt x="282" y="2"/>
                    </a:lnTo>
                    <a:lnTo>
                      <a:pt x="202" y="6"/>
                    </a:lnTo>
                    <a:lnTo>
                      <a:pt x="134" y="10"/>
                    </a:lnTo>
                    <a:lnTo>
                      <a:pt x="78" y="14"/>
                    </a:lnTo>
                    <a:lnTo>
                      <a:pt x="36" y="20"/>
                    </a:lnTo>
                    <a:lnTo>
                      <a:pt x="10" y="26"/>
                    </a:lnTo>
                    <a:lnTo>
                      <a:pt x="2" y="28"/>
                    </a:lnTo>
                    <a:lnTo>
                      <a:pt x="0" y="32"/>
                    </a:lnTo>
                    <a:lnTo>
                      <a:pt x="2" y="34"/>
                    </a:lnTo>
                    <a:lnTo>
                      <a:pt x="10" y="38"/>
                    </a:lnTo>
                    <a:lnTo>
                      <a:pt x="36" y="44"/>
                    </a:lnTo>
                    <a:lnTo>
                      <a:pt x="78" y="48"/>
                    </a:lnTo>
                    <a:lnTo>
                      <a:pt x="134" y="52"/>
                    </a:lnTo>
                    <a:lnTo>
                      <a:pt x="202" y="56"/>
                    </a:lnTo>
                    <a:lnTo>
                      <a:pt x="282" y="60"/>
                    </a:lnTo>
                    <a:lnTo>
                      <a:pt x="368" y="62"/>
                    </a:lnTo>
                    <a:lnTo>
                      <a:pt x="462" y="62"/>
                    </a:lnTo>
                    <a:lnTo>
                      <a:pt x="556" y="62"/>
                    </a:lnTo>
                    <a:lnTo>
                      <a:pt x="644" y="60"/>
                    </a:lnTo>
                    <a:lnTo>
                      <a:pt x="724" y="56"/>
                    </a:lnTo>
                    <a:lnTo>
                      <a:pt x="794" y="52"/>
                    </a:lnTo>
                    <a:lnTo>
                      <a:pt x="850" y="48"/>
                    </a:lnTo>
                    <a:lnTo>
                      <a:pt x="892" y="44"/>
                    </a:lnTo>
                    <a:lnTo>
                      <a:pt x="920" y="38"/>
                    </a:lnTo>
                    <a:lnTo>
                      <a:pt x="926" y="34"/>
                    </a:lnTo>
                    <a:lnTo>
                      <a:pt x="928" y="32"/>
                    </a:lnTo>
                    <a:lnTo>
                      <a:pt x="926" y="28"/>
                    </a:lnTo>
                    <a:lnTo>
                      <a:pt x="920" y="26"/>
                    </a:lnTo>
                    <a:lnTo>
                      <a:pt x="892" y="20"/>
                    </a:lnTo>
                    <a:lnTo>
                      <a:pt x="850" y="14"/>
                    </a:lnTo>
                    <a:lnTo>
                      <a:pt x="794" y="10"/>
                    </a:lnTo>
                    <a:lnTo>
                      <a:pt x="724" y="6"/>
                    </a:lnTo>
                    <a:lnTo>
                      <a:pt x="644" y="2"/>
                    </a:lnTo>
                    <a:lnTo>
                      <a:pt x="556" y="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4" name="Freeform 589"/>
              <p:cNvSpPr>
                <a:spLocks noEditPoints="1" noChangeArrowheads="1"/>
              </p:cNvSpPr>
              <p:nvPr/>
            </p:nvSpPr>
            <p:spPr bwMode="auto">
              <a:xfrm>
                <a:off x="312" y="20"/>
                <a:ext cx="920" cy="62"/>
              </a:xfrm>
              <a:custGeom>
                <a:avLst/>
                <a:gdLst>
                  <a:gd name="T0" fmla="*/ 458 w 920"/>
                  <a:gd name="T1" fmla="*/ 62 h 62"/>
                  <a:gd name="T2" fmla="*/ 282 w 920"/>
                  <a:gd name="T3" fmla="*/ 60 h 62"/>
                  <a:gd name="T4" fmla="*/ 138 w 920"/>
                  <a:gd name="T5" fmla="*/ 52 h 62"/>
                  <a:gd name="T6" fmla="*/ 42 w 920"/>
                  <a:gd name="T7" fmla="*/ 42 h 62"/>
                  <a:gd name="T8" fmla="*/ 8 w 920"/>
                  <a:gd name="T9" fmla="*/ 34 h 62"/>
                  <a:gd name="T10" fmla="*/ 6 w 920"/>
                  <a:gd name="T11" fmla="*/ 32 h 62"/>
                  <a:gd name="T12" fmla="*/ 16 w 920"/>
                  <a:gd name="T13" fmla="*/ 26 h 62"/>
                  <a:gd name="T14" fmla="*/ 82 w 920"/>
                  <a:gd name="T15" fmla="*/ 14 h 62"/>
                  <a:gd name="T16" fmla="*/ 204 w 920"/>
                  <a:gd name="T17" fmla="*/ 6 h 62"/>
                  <a:gd name="T18" fmla="*/ 366 w 920"/>
                  <a:gd name="T19" fmla="*/ 2 h 62"/>
                  <a:gd name="T20" fmla="*/ 458 w 920"/>
                  <a:gd name="T21" fmla="*/ 2 h 62"/>
                  <a:gd name="T22" fmla="*/ 636 w 920"/>
                  <a:gd name="T23" fmla="*/ 4 h 62"/>
                  <a:gd name="T24" fmla="*/ 782 w 920"/>
                  <a:gd name="T25" fmla="*/ 10 h 62"/>
                  <a:gd name="T26" fmla="*/ 880 w 920"/>
                  <a:gd name="T27" fmla="*/ 20 h 62"/>
                  <a:gd name="T28" fmla="*/ 912 w 920"/>
                  <a:gd name="T29" fmla="*/ 28 h 62"/>
                  <a:gd name="T30" fmla="*/ 914 w 920"/>
                  <a:gd name="T31" fmla="*/ 32 h 62"/>
                  <a:gd name="T32" fmla="*/ 906 w 920"/>
                  <a:gd name="T33" fmla="*/ 38 h 62"/>
                  <a:gd name="T34" fmla="*/ 838 w 920"/>
                  <a:gd name="T35" fmla="*/ 48 h 62"/>
                  <a:gd name="T36" fmla="*/ 714 w 920"/>
                  <a:gd name="T37" fmla="*/ 56 h 62"/>
                  <a:gd name="T38" fmla="*/ 550 w 920"/>
                  <a:gd name="T39" fmla="*/ 62 h 62"/>
                  <a:gd name="T40" fmla="*/ 458 w 920"/>
                  <a:gd name="T41" fmla="*/ 0 h 62"/>
                  <a:gd name="T42" fmla="*/ 366 w 920"/>
                  <a:gd name="T43" fmla="*/ 2 h 62"/>
                  <a:gd name="T44" fmla="*/ 202 w 920"/>
                  <a:gd name="T45" fmla="*/ 6 h 62"/>
                  <a:gd name="T46" fmla="*/ 78 w 920"/>
                  <a:gd name="T47" fmla="*/ 14 h 62"/>
                  <a:gd name="T48" fmla="*/ 10 w 920"/>
                  <a:gd name="T49" fmla="*/ 26 h 62"/>
                  <a:gd name="T50" fmla="*/ 0 w 920"/>
                  <a:gd name="T51" fmla="*/ 32 h 62"/>
                  <a:gd name="T52" fmla="*/ 4 w 920"/>
                  <a:gd name="T53" fmla="*/ 34 h 62"/>
                  <a:gd name="T54" fmla="*/ 36 w 920"/>
                  <a:gd name="T55" fmla="*/ 42 h 62"/>
                  <a:gd name="T56" fmla="*/ 134 w 920"/>
                  <a:gd name="T57" fmla="*/ 52 h 62"/>
                  <a:gd name="T58" fmla="*/ 280 w 920"/>
                  <a:gd name="T59" fmla="*/ 60 h 62"/>
                  <a:gd name="T60" fmla="*/ 458 w 920"/>
                  <a:gd name="T61" fmla="*/ 62 h 62"/>
                  <a:gd name="T62" fmla="*/ 552 w 920"/>
                  <a:gd name="T63" fmla="*/ 62 h 62"/>
                  <a:gd name="T64" fmla="*/ 718 w 920"/>
                  <a:gd name="T65" fmla="*/ 56 h 62"/>
                  <a:gd name="T66" fmla="*/ 842 w 920"/>
                  <a:gd name="T67" fmla="*/ 48 h 62"/>
                  <a:gd name="T68" fmla="*/ 910 w 920"/>
                  <a:gd name="T69" fmla="*/ 38 h 62"/>
                  <a:gd name="T70" fmla="*/ 920 w 920"/>
                  <a:gd name="T71" fmla="*/ 32 h 62"/>
                  <a:gd name="T72" fmla="*/ 918 w 920"/>
                  <a:gd name="T73" fmla="*/ 28 h 62"/>
                  <a:gd name="T74" fmla="*/ 884 w 920"/>
                  <a:gd name="T75" fmla="*/ 20 h 62"/>
                  <a:gd name="T76" fmla="*/ 786 w 920"/>
                  <a:gd name="T77" fmla="*/ 10 h 62"/>
                  <a:gd name="T78" fmla="*/ 638 w 920"/>
                  <a:gd name="T79" fmla="*/ 4 h 62"/>
                  <a:gd name="T80" fmla="*/ 458 w 920"/>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0" h="62">
                    <a:moveTo>
                      <a:pt x="458" y="62"/>
                    </a:moveTo>
                    <a:lnTo>
                      <a:pt x="458" y="62"/>
                    </a:lnTo>
                    <a:lnTo>
                      <a:pt x="366" y="62"/>
                    </a:lnTo>
                    <a:lnTo>
                      <a:pt x="282" y="60"/>
                    </a:lnTo>
                    <a:lnTo>
                      <a:pt x="204" y="56"/>
                    </a:lnTo>
                    <a:lnTo>
                      <a:pt x="138" y="52"/>
                    </a:lnTo>
                    <a:lnTo>
                      <a:pt x="82" y="48"/>
                    </a:lnTo>
                    <a:lnTo>
                      <a:pt x="42" y="42"/>
                    </a:lnTo>
                    <a:lnTo>
                      <a:pt x="16" y="38"/>
                    </a:lnTo>
                    <a:lnTo>
                      <a:pt x="8" y="34"/>
                    </a:lnTo>
                    <a:lnTo>
                      <a:pt x="6" y="32"/>
                    </a:lnTo>
                    <a:lnTo>
                      <a:pt x="8" y="28"/>
                    </a:lnTo>
                    <a:lnTo>
                      <a:pt x="16" y="26"/>
                    </a:lnTo>
                    <a:lnTo>
                      <a:pt x="42" y="20"/>
                    </a:lnTo>
                    <a:lnTo>
                      <a:pt x="82" y="14"/>
                    </a:lnTo>
                    <a:lnTo>
                      <a:pt x="138" y="10"/>
                    </a:lnTo>
                    <a:lnTo>
                      <a:pt x="204" y="6"/>
                    </a:lnTo>
                    <a:lnTo>
                      <a:pt x="282" y="4"/>
                    </a:lnTo>
                    <a:lnTo>
                      <a:pt x="366" y="2"/>
                    </a:lnTo>
                    <a:lnTo>
                      <a:pt x="458" y="2"/>
                    </a:lnTo>
                    <a:lnTo>
                      <a:pt x="550" y="2"/>
                    </a:lnTo>
                    <a:lnTo>
                      <a:pt x="636" y="4"/>
                    </a:lnTo>
                    <a:lnTo>
                      <a:pt x="714" y="6"/>
                    </a:lnTo>
                    <a:lnTo>
                      <a:pt x="782" y="10"/>
                    </a:lnTo>
                    <a:lnTo>
                      <a:pt x="838" y="14"/>
                    </a:lnTo>
                    <a:lnTo>
                      <a:pt x="880" y="20"/>
                    </a:lnTo>
                    <a:lnTo>
                      <a:pt x="906" y="26"/>
                    </a:lnTo>
                    <a:lnTo>
                      <a:pt x="912" y="28"/>
                    </a:lnTo>
                    <a:lnTo>
                      <a:pt x="914" y="32"/>
                    </a:lnTo>
                    <a:lnTo>
                      <a:pt x="912" y="34"/>
                    </a:lnTo>
                    <a:lnTo>
                      <a:pt x="906" y="38"/>
                    </a:lnTo>
                    <a:lnTo>
                      <a:pt x="880" y="42"/>
                    </a:lnTo>
                    <a:lnTo>
                      <a:pt x="838" y="48"/>
                    </a:lnTo>
                    <a:lnTo>
                      <a:pt x="782" y="52"/>
                    </a:lnTo>
                    <a:lnTo>
                      <a:pt x="714" y="56"/>
                    </a:lnTo>
                    <a:lnTo>
                      <a:pt x="636" y="60"/>
                    </a:lnTo>
                    <a:lnTo>
                      <a:pt x="550" y="62"/>
                    </a:lnTo>
                    <a:lnTo>
                      <a:pt x="458" y="62"/>
                    </a:lnTo>
                    <a:close/>
                    <a:moveTo>
                      <a:pt x="458" y="0"/>
                    </a:moveTo>
                    <a:lnTo>
                      <a:pt x="458" y="0"/>
                    </a:lnTo>
                    <a:lnTo>
                      <a:pt x="366" y="2"/>
                    </a:lnTo>
                    <a:lnTo>
                      <a:pt x="280" y="4"/>
                    </a:lnTo>
                    <a:lnTo>
                      <a:pt x="202" y="6"/>
                    </a:lnTo>
                    <a:lnTo>
                      <a:pt x="134" y="10"/>
                    </a:lnTo>
                    <a:lnTo>
                      <a:pt x="78" y="14"/>
                    </a:lnTo>
                    <a:lnTo>
                      <a:pt x="36" y="20"/>
                    </a:lnTo>
                    <a:lnTo>
                      <a:pt x="10" y="26"/>
                    </a:lnTo>
                    <a:lnTo>
                      <a:pt x="4" y="28"/>
                    </a:lnTo>
                    <a:lnTo>
                      <a:pt x="0" y="32"/>
                    </a:lnTo>
                    <a:lnTo>
                      <a:pt x="4" y="34"/>
                    </a:lnTo>
                    <a:lnTo>
                      <a:pt x="10" y="38"/>
                    </a:lnTo>
                    <a:lnTo>
                      <a:pt x="36" y="42"/>
                    </a:lnTo>
                    <a:lnTo>
                      <a:pt x="78" y="48"/>
                    </a:lnTo>
                    <a:lnTo>
                      <a:pt x="134" y="52"/>
                    </a:lnTo>
                    <a:lnTo>
                      <a:pt x="202" y="56"/>
                    </a:lnTo>
                    <a:lnTo>
                      <a:pt x="280" y="60"/>
                    </a:lnTo>
                    <a:lnTo>
                      <a:pt x="366" y="62"/>
                    </a:lnTo>
                    <a:lnTo>
                      <a:pt x="458" y="62"/>
                    </a:lnTo>
                    <a:lnTo>
                      <a:pt x="552" y="62"/>
                    </a:lnTo>
                    <a:lnTo>
                      <a:pt x="638" y="60"/>
                    </a:lnTo>
                    <a:lnTo>
                      <a:pt x="718" y="56"/>
                    </a:lnTo>
                    <a:lnTo>
                      <a:pt x="786" y="52"/>
                    </a:lnTo>
                    <a:lnTo>
                      <a:pt x="842" y="48"/>
                    </a:lnTo>
                    <a:lnTo>
                      <a:pt x="884" y="42"/>
                    </a:lnTo>
                    <a:lnTo>
                      <a:pt x="910" y="38"/>
                    </a:lnTo>
                    <a:lnTo>
                      <a:pt x="918" y="34"/>
                    </a:lnTo>
                    <a:lnTo>
                      <a:pt x="920" y="32"/>
                    </a:lnTo>
                    <a:lnTo>
                      <a:pt x="918" y="28"/>
                    </a:lnTo>
                    <a:lnTo>
                      <a:pt x="910" y="26"/>
                    </a:lnTo>
                    <a:lnTo>
                      <a:pt x="884" y="20"/>
                    </a:lnTo>
                    <a:lnTo>
                      <a:pt x="842" y="14"/>
                    </a:lnTo>
                    <a:lnTo>
                      <a:pt x="786" y="10"/>
                    </a:lnTo>
                    <a:lnTo>
                      <a:pt x="718" y="6"/>
                    </a:lnTo>
                    <a:lnTo>
                      <a:pt x="638" y="4"/>
                    </a:lnTo>
                    <a:lnTo>
                      <a:pt x="552" y="2"/>
                    </a:lnTo>
                    <a:lnTo>
                      <a:pt x="458" y="0"/>
                    </a:lnTo>
                    <a:close/>
                  </a:path>
                </a:pathLst>
              </a:custGeom>
              <a:solidFill>
                <a:srgbClr val="99928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5" name="Freeform 590"/>
              <p:cNvSpPr>
                <a:spLocks noChangeArrowheads="1"/>
              </p:cNvSpPr>
              <p:nvPr/>
            </p:nvSpPr>
            <p:spPr bwMode="auto">
              <a:xfrm>
                <a:off x="318" y="22"/>
                <a:ext cx="908" cy="60"/>
              </a:xfrm>
              <a:custGeom>
                <a:avLst/>
                <a:gdLst>
                  <a:gd name="T0" fmla="*/ 452 w 908"/>
                  <a:gd name="T1" fmla="*/ 60 h 60"/>
                  <a:gd name="T2" fmla="*/ 452 w 908"/>
                  <a:gd name="T3" fmla="*/ 60 h 60"/>
                  <a:gd name="T4" fmla="*/ 360 w 908"/>
                  <a:gd name="T5" fmla="*/ 60 h 60"/>
                  <a:gd name="T6" fmla="*/ 276 w 908"/>
                  <a:gd name="T7" fmla="*/ 58 h 60"/>
                  <a:gd name="T8" fmla="*/ 198 w 908"/>
                  <a:gd name="T9" fmla="*/ 54 h 60"/>
                  <a:gd name="T10" fmla="*/ 132 w 908"/>
                  <a:gd name="T11" fmla="*/ 50 h 60"/>
                  <a:gd name="T12" fmla="*/ 76 w 908"/>
                  <a:gd name="T13" fmla="*/ 46 h 60"/>
                  <a:gd name="T14" fmla="*/ 36 w 908"/>
                  <a:gd name="T15" fmla="*/ 40 h 60"/>
                  <a:gd name="T16" fmla="*/ 10 w 908"/>
                  <a:gd name="T17" fmla="*/ 36 h 60"/>
                  <a:gd name="T18" fmla="*/ 2 w 908"/>
                  <a:gd name="T19" fmla="*/ 32 h 60"/>
                  <a:gd name="T20" fmla="*/ 0 w 908"/>
                  <a:gd name="T21" fmla="*/ 30 h 60"/>
                  <a:gd name="T22" fmla="*/ 0 w 908"/>
                  <a:gd name="T23" fmla="*/ 30 h 60"/>
                  <a:gd name="T24" fmla="*/ 2 w 908"/>
                  <a:gd name="T25" fmla="*/ 26 h 60"/>
                  <a:gd name="T26" fmla="*/ 10 w 908"/>
                  <a:gd name="T27" fmla="*/ 24 h 60"/>
                  <a:gd name="T28" fmla="*/ 36 w 908"/>
                  <a:gd name="T29" fmla="*/ 18 h 60"/>
                  <a:gd name="T30" fmla="*/ 76 w 908"/>
                  <a:gd name="T31" fmla="*/ 12 h 60"/>
                  <a:gd name="T32" fmla="*/ 132 w 908"/>
                  <a:gd name="T33" fmla="*/ 8 h 60"/>
                  <a:gd name="T34" fmla="*/ 198 w 908"/>
                  <a:gd name="T35" fmla="*/ 4 h 60"/>
                  <a:gd name="T36" fmla="*/ 276 w 908"/>
                  <a:gd name="T37" fmla="*/ 2 h 60"/>
                  <a:gd name="T38" fmla="*/ 360 w 908"/>
                  <a:gd name="T39" fmla="*/ 0 h 60"/>
                  <a:gd name="T40" fmla="*/ 452 w 908"/>
                  <a:gd name="T41" fmla="*/ 0 h 60"/>
                  <a:gd name="T42" fmla="*/ 452 w 908"/>
                  <a:gd name="T43" fmla="*/ 0 h 60"/>
                  <a:gd name="T44" fmla="*/ 544 w 908"/>
                  <a:gd name="T45" fmla="*/ 0 h 60"/>
                  <a:gd name="T46" fmla="*/ 630 w 908"/>
                  <a:gd name="T47" fmla="*/ 2 h 60"/>
                  <a:gd name="T48" fmla="*/ 708 w 908"/>
                  <a:gd name="T49" fmla="*/ 4 h 60"/>
                  <a:gd name="T50" fmla="*/ 776 w 908"/>
                  <a:gd name="T51" fmla="*/ 8 h 60"/>
                  <a:gd name="T52" fmla="*/ 832 w 908"/>
                  <a:gd name="T53" fmla="*/ 12 h 60"/>
                  <a:gd name="T54" fmla="*/ 874 w 908"/>
                  <a:gd name="T55" fmla="*/ 18 h 60"/>
                  <a:gd name="T56" fmla="*/ 900 w 908"/>
                  <a:gd name="T57" fmla="*/ 24 h 60"/>
                  <a:gd name="T58" fmla="*/ 906 w 908"/>
                  <a:gd name="T59" fmla="*/ 26 h 60"/>
                  <a:gd name="T60" fmla="*/ 908 w 908"/>
                  <a:gd name="T61" fmla="*/ 30 h 60"/>
                  <a:gd name="T62" fmla="*/ 908 w 908"/>
                  <a:gd name="T63" fmla="*/ 30 h 60"/>
                  <a:gd name="T64" fmla="*/ 906 w 908"/>
                  <a:gd name="T65" fmla="*/ 32 h 60"/>
                  <a:gd name="T66" fmla="*/ 900 w 908"/>
                  <a:gd name="T67" fmla="*/ 36 h 60"/>
                  <a:gd name="T68" fmla="*/ 874 w 908"/>
                  <a:gd name="T69" fmla="*/ 40 h 60"/>
                  <a:gd name="T70" fmla="*/ 832 w 908"/>
                  <a:gd name="T71" fmla="*/ 46 h 60"/>
                  <a:gd name="T72" fmla="*/ 776 w 908"/>
                  <a:gd name="T73" fmla="*/ 50 h 60"/>
                  <a:gd name="T74" fmla="*/ 708 w 908"/>
                  <a:gd name="T75" fmla="*/ 54 h 60"/>
                  <a:gd name="T76" fmla="*/ 630 w 908"/>
                  <a:gd name="T77" fmla="*/ 58 h 60"/>
                  <a:gd name="T78" fmla="*/ 544 w 908"/>
                  <a:gd name="T79" fmla="*/ 60 h 60"/>
                  <a:gd name="T80" fmla="*/ 452 w 908"/>
                  <a:gd name="T8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 h="60">
                    <a:moveTo>
                      <a:pt x="452" y="60"/>
                    </a:moveTo>
                    <a:lnTo>
                      <a:pt x="452" y="60"/>
                    </a:lnTo>
                    <a:lnTo>
                      <a:pt x="360" y="60"/>
                    </a:lnTo>
                    <a:lnTo>
                      <a:pt x="276" y="58"/>
                    </a:lnTo>
                    <a:lnTo>
                      <a:pt x="198" y="54"/>
                    </a:lnTo>
                    <a:lnTo>
                      <a:pt x="132" y="50"/>
                    </a:lnTo>
                    <a:lnTo>
                      <a:pt x="76" y="46"/>
                    </a:lnTo>
                    <a:lnTo>
                      <a:pt x="36" y="40"/>
                    </a:lnTo>
                    <a:lnTo>
                      <a:pt x="10" y="36"/>
                    </a:lnTo>
                    <a:lnTo>
                      <a:pt x="2" y="32"/>
                    </a:lnTo>
                    <a:lnTo>
                      <a:pt x="0" y="30"/>
                    </a:lnTo>
                    <a:lnTo>
                      <a:pt x="2" y="26"/>
                    </a:lnTo>
                    <a:lnTo>
                      <a:pt x="10" y="24"/>
                    </a:lnTo>
                    <a:lnTo>
                      <a:pt x="36" y="18"/>
                    </a:lnTo>
                    <a:lnTo>
                      <a:pt x="76" y="12"/>
                    </a:lnTo>
                    <a:lnTo>
                      <a:pt x="132" y="8"/>
                    </a:lnTo>
                    <a:lnTo>
                      <a:pt x="198" y="4"/>
                    </a:lnTo>
                    <a:lnTo>
                      <a:pt x="276" y="2"/>
                    </a:lnTo>
                    <a:lnTo>
                      <a:pt x="360" y="0"/>
                    </a:lnTo>
                    <a:lnTo>
                      <a:pt x="452" y="0"/>
                    </a:lnTo>
                    <a:lnTo>
                      <a:pt x="544" y="0"/>
                    </a:lnTo>
                    <a:lnTo>
                      <a:pt x="630" y="2"/>
                    </a:lnTo>
                    <a:lnTo>
                      <a:pt x="708" y="4"/>
                    </a:lnTo>
                    <a:lnTo>
                      <a:pt x="776" y="8"/>
                    </a:lnTo>
                    <a:lnTo>
                      <a:pt x="832" y="12"/>
                    </a:lnTo>
                    <a:lnTo>
                      <a:pt x="874" y="18"/>
                    </a:lnTo>
                    <a:lnTo>
                      <a:pt x="900" y="24"/>
                    </a:lnTo>
                    <a:lnTo>
                      <a:pt x="906" y="26"/>
                    </a:lnTo>
                    <a:lnTo>
                      <a:pt x="908" y="30"/>
                    </a:lnTo>
                    <a:lnTo>
                      <a:pt x="906" y="32"/>
                    </a:lnTo>
                    <a:lnTo>
                      <a:pt x="900" y="36"/>
                    </a:lnTo>
                    <a:lnTo>
                      <a:pt x="874" y="40"/>
                    </a:lnTo>
                    <a:lnTo>
                      <a:pt x="832" y="46"/>
                    </a:lnTo>
                    <a:lnTo>
                      <a:pt x="776" y="50"/>
                    </a:lnTo>
                    <a:lnTo>
                      <a:pt x="708" y="54"/>
                    </a:lnTo>
                    <a:lnTo>
                      <a:pt x="630" y="58"/>
                    </a:lnTo>
                    <a:lnTo>
                      <a:pt x="544" y="60"/>
                    </a:lnTo>
                    <a:lnTo>
                      <a:pt x="452"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6" name="Freeform 591"/>
              <p:cNvSpPr>
                <a:spLocks noChangeArrowheads="1"/>
              </p:cNvSpPr>
              <p:nvPr/>
            </p:nvSpPr>
            <p:spPr bwMode="auto">
              <a:xfrm>
                <a:off x="312" y="20"/>
                <a:ext cx="920" cy="62"/>
              </a:xfrm>
              <a:custGeom>
                <a:avLst/>
                <a:gdLst>
                  <a:gd name="T0" fmla="*/ 458 w 920"/>
                  <a:gd name="T1" fmla="*/ 0 h 62"/>
                  <a:gd name="T2" fmla="*/ 458 w 920"/>
                  <a:gd name="T3" fmla="*/ 0 h 62"/>
                  <a:gd name="T4" fmla="*/ 366 w 920"/>
                  <a:gd name="T5" fmla="*/ 2 h 62"/>
                  <a:gd name="T6" fmla="*/ 280 w 920"/>
                  <a:gd name="T7" fmla="*/ 4 h 62"/>
                  <a:gd name="T8" fmla="*/ 202 w 920"/>
                  <a:gd name="T9" fmla="*/ 6 h 62"/>
                  <a:gd name="T10" fmla="*/ 134 w 920"/>
                  <a:gd name="T11" fmla="*/ 10 h 62"/>
                  <a:gd name="T12" fmla="*/ 78 w 920"/>
                  <a:gd name="T13" fmla="*/ 14 h 62"/>
                  <a:gd name="T14" fmla="*/ 36 w 920"/>
                  <a:gd name="T15" fmla="*/ 20 h 62"/>
                  <a:gd name="T16" fmla="*/ 10 w 920"/>
                  <a:gd name="T17" fmla="*/ 26 h 62"/>
                  <a:gd name="T18" fmla="*/ 4 w 920"/>
                  <a:gd name="T19" fmla="*/ 28 h 62"/>
                  <a:gd name="T20" fmla="*/ 0 w 920"/>
                  <a:gd name="T21" fmla="*/ 32 h 62"/>
                  <a:gd name="T22" fmla="*/ 0 w 920"/>
                  <a:gd name="T23" fmla="*/ 32 h 62"/>
                  <a:gd name="T24" fmla="*/ 4 w 920"/>
                  <a:gd name="T25" fmla="*/ 34 h 62"/>
                  <a:gd name="T26" fmla="*/ 10 w 920"/>
                  <a:gd name="T27" fmla="*/ 38 h 62"/>
                  <a:gd name="T28" fmla="*/ 36 w 920"/>
                  <a:gd name="T29" fmla="*/ 42 h 62"/>
                  <a:gd name="T30" fmla="*/ 78 w 920"/>
                  <a:gd name="T31" fmla="*/ 48 h 62"/>
                  <a:gd name="T32" fmla="*/ 134 w 920"/>
                  <a:gd name="T33" fmla="*/ 52 h 62"/>
                  <a:gd name="T34" fmla="*/ 202 w 920"/>
                  <a:gd name="T35" fmla="*/ 56 h 62"/>
                  <a:gd name="T36" fmla="*/ 280 w 920"/>
                  <a:gd name="T37" fmla="*/ 60 h 62"/>
                  <a:gd name="T38" fmla="*/ 366 w 920"/>
                  <a:gd name="T39" fmla="*/ 62 h 62"/>
                  <a:gd name="T40" fmla="*/ 458 w 920"/>
                  <a:gd name="T41" fmla="*/ 62 h 62"/>
                  <a:gd name="T42" fmla="*/ 458 w 920"/>
                  <a:gd name="T43" fmla="*/ 62 h 62"/>
                  <a:gd name="T44" fmla="*/ 552 w 920"/>
                  <a:gd name="T45" fmla="*/ 62 h 62"/>
                  <a:gd name="T46" fmla="*/ 638 w 920"/>
                  <a:gd name="T47" fmla="*/ 60 h 62"/>
                  <a:gd name="T48" fmla="*/ 718 w 920"/>
                  <a:gd name="T49" fmla="*/ 56 h 62"/>
                  <a:gd name="T50" fmla="*/ 786 w 920"/>
                  <a:gd name="T51" fmla="*/ 52 h 62"/>
                  <a:gd name="T52" fmla="*/ 842 w 920"/>
                  <a:gd name="T53" fmla="*/ 48 h 62"/>
                  <a:gd name="T54" fmla="*/ 884 w 920"/>
                  <a:gd name="T55" fmla="*/ 42 h 62"/>
                  <a:gd name="T56" fmla="*/ 910 w 920"/>
                  <a:gd name="T57" fmla="*/ 38 h 62"/>
                  <a:gd name="T58" fmla="*/ 918 w 920"/>
                  <a:gd name="T59" fmla="*/ 34 h 62"/>
                  <a:gd name="T60" fmla="*/ 920 w 920"/>
                  <a:gd name="T61" fmla="*/ 32 h 62"/>
                  <a:gd name="T62" fmla="*/ 920 w 920"/>
                  <a:gd name="T63" fmla="*/ 32 h 62"/>
                  <a:gd name="T64" fmla="*/ 918 w 920"/>
                  <a:gd name="T65" fmla="*/ 28 h 62"/>
                  <a:gd name="T66" fmla="*/ 910 w 920"/>
                  <a:gd name="T67" fmla="*/ 26 h 62"/>
                  <a:gd name="T68" fmla="*/ 884 w 920"/>
                  <a:gd name="T69" fmla="*/ 20 h 62"/>
                  <a:gd name="T70" fmla="*/ 842 w 920"/>
                  <a:gd name="T71" fmla="*/ 14 h 62"/>
                  <a:gd name="T72" fmla="*/ 786 w 920"/>
                  <a:gd name="T73" fmla="*/ 10 h 62"/>
                  <a:gd name="T74" fmla="*/ 718 w 920"/>
                  <a:gd name="T75" fmla="*/ 6 h 62"/>
                  <a:gd name="T76" fmla="*/ 638 w 920"/>
                  <a:gd name="T77" fmla="*/ 4 h 62"/>
                  <a:gd name="T78" fmla="*/ 552 w 920"/>
                  <a:gd name="T79" fmla="*/ 2 h 62"/>
                  <a:gd name="T80" fmla="*/ 458 w 920"/>
                  <a:gd name="T8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0" h="62">
                    <a:moveTo>
                      <a:pt x="458" y="0"/>
                    </a:moveTo>
                    <a:lnTo>
                      <a:pt x="458" y="0"/>
                    </a:lnTo>
                    <a:lnTo>
                      <a:pt x="366" y="2"/>
                    </a:lnTo>
                    <a:lnTo>
                      <a:pt x="280" y="4"/>
                    </a:lnTo>
                    <a:lnTo>
                      <a:pt x="202" y="6"/>
                    </a:lnTo>
                    <a:lnTo>
                      <a:pt x="134" y="10"/>
                    </a:lnTo>
                    <a:lnTo>
                      <a:pt x="78" y="14"/>
                    </a:lnTo>
                    <a:lnTo>
                      <a:pt x="36" y="20"/>
                    </a:lnTo>
                    <a:lnTo>
                      <a:pt x="10" y="26"/>
                    </a:lnTo>
                    <a:lnTo>
                      <a:pt x="4" y="28"/>
                    </a:lnTo>
                    <a:lnTo>
                      <a:pt x="0" y="32"/>
                    </a:lnTo>
                    <a:lnTo>
                      <a:pt x="4" y="34"/>
                    </a:lnTo>
                    <a:lnTo>
                      <a:pt x="10" y="38"/>
                    </a:lnTo>
                    <a:lnTo>
                      <a:pt x="36" y="42"/>
                    </a:lnTo>
                    <a:lnTo>
                      <a:pt x="78" y="48"/>
                    </a:lnTo>
                    <a:lnTo>
                      <a:pt x="134" y="52"/>
                    </a:lnTo>
                    <a:lnTo>
                      <a:pt x="202" y="56"/>
                    </a:lnTo>
                    <a:lnTo>
                      <a:pt x="280" y="60"/>
                    </a:lnTo>
                    <a:lnTo>
                      <a:pt x="366" y="62"/>
                    </a:lnTo>
                    <a:lnTo>
                      <a:pt x="458" y="62"/>
                    </a:lnTo>
                    <a:lnTo>
                      <a:pt x="552" y="62"/>
                    </a:lnTo>
                    <a:lnTo>
                      <a:pt x="638" y="60"/>
                    </a:lnTo>
                    <a:lnTo>
                      <a:pt x="718" y="56"/>
                    </a:lnTo>
                    <a:lnTo>
                      <a:pt x="786" y="52"/>
                    </a:lnTo>
                    <a:lnTo>
                      <a:pt x="842" y="48"/>
                    </a:lnTo>
                    <a:lnTo>
                      <a:pt x="884" y="42"/>
                    </a:lnTo>
                    <a:lnTo>
                      <a:pt x="910" y="38"/>
                    </a:lnTo>
                    <a:lnTo>
                      <a:pt x="918" y="34"/>
                    </a:lnTo>
                    <a:lnTo>
                      <a:pt x="920" y="32"/>
                    </a:lnTo>
                    <a:lnTo>
                      <a:pt x="918" y="28"/>
                    </a:lnTo>
                    <a:lnTo>
                      <a:pt x="910" y="26"/>
                    </a:lnTo>
                    <a:lnTo>
                      <a:pt x="884" y="20"/>
                    </a:lnTo>
                    <a:lnTo>
                      <a:pt x="842" y="14"/>
                    </a:lnTo>
                    <a:lnTo>
                      <a:pt x="786" y="10"/>
                    </a:lnTo>
                    <a:lnTo>
                      <a:pt x="718" y="6"/>
                    </a:lnTo>
                    <a:lnTo>
                      <a:pt x="638" y="4"/>
                    </a:lnTo>
                    <a:lnTo>
                      <a:pt x="552" y="2"/>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7" name="Freeform 592"/>
              <p:cNvSpPr>
                <a:spLocks noEditPoints="1" noChangeArrowheads="1"/>
              </p:cNvSpPr>
              <p:nvPr/>
            </p:nvSpPr>
            <p:spPr bwMode="auto">
              <a:xfrm>
                <a:off x="318" y="22"/>
                <a:ext cx="908" cy="60"/>
              </a:xfrm>
              <a:custGeom>
                <a:avLst/>
                <a:gdLst>
                  <a:gd name="T0" fmla="*/ 452 w 908"/>
                  <a:gd name="T1" fmla="*/ 60 h 60"/>
                  <a:gd name="T2" fmla="*/ 278 w 908"/>
                  <a:gd name="T3" fmla="*/ 56 h 60"/>
                  <a:gd name="T4" fmla="*/ 136 w 908"/>
                  <a:gd name="T5" fmla="*/ 50 h 60"/>
                  <a:gd name="T6" fmla="*/ 40 w 908"/>
                  <a:gd name="T7" fmla="*/ 40 h 60"/>
                  <a:gd name="T8" fmla="*/ 8 w 908"/>
                  <a:gd name="T9" fmla="*/ 32 h 60"/>
                  <a:gd name="T10" fmla="*/ 6 w 908"/>
                  <a:gd name="T11" fmla="*/ 30 h 60"/>
                  <a:gd name="T12" fmla="*/ 14 w 908"/>
                  <a:gd name="T13" fmla="*/ 24 h 60"/>
                  <a:gd name="T14" fmla="*/ 82 w 908"/>
                  <a:gd name="T15" fmla="*/ 12 h 60"/>
                  <a:gd name="T16" fmla="*/ 202 w 908"/>
                  <a:gd name="T17" fmla="*/ 4 h 60"/>
                  <a:gd name="T18" fmla="*/ 362 w 908"/>
                  <a:gd name="T19" fmla="*/ 0 h 60"/>
                  <a:gd name="T20" fmla="*/ 452 w 908"/>
                  <a:gd name="T21" fmla="*/ 0 h 60"/>
                  <a:gd name="T22" fmla="*/ 628 w 908"/>
                  <a:gd name="T23" fmla="*/ 2 h 60"/>
                  <a:gd name="T24" fmla="*/ 772 w 908"/>
                  <a:gd name="T25" fmla="*/ 8 h 60"/>
                  <a:gd name="T26" fmla="*/ 868 w 908"/>
                  <a:gd name="T27" fmla="*/ 18 h 60"/>
                  <a:gd name="T28" fmla="*/ 902 w 908"/>
                  <a:gd name="T29" fmla="*/ 26 h 60"/>
                  <a:gd name="T30" fmla="*/ 904 w 908"/>
                  <a:gd name="T31" fmla="*/ 30 h 60"/>
                  <a:gd name="T32" fmla="*/ 894 w 908"/>
                  <a:gd name="T33" fmla="*/ 36 h 60"/>
                  <a:gd name="T34" fmla="*/ 828 w 908"/>
                  <a:gd name="T35" fmla="*/ 46 h 60"/>
                  <a:gd name="T36" fmla="*/ 706 w 908"/>
                  <a:gd name="T37" fmla="*/ 54 h 60"/>
                  <a:gd name="T38" fmla="*/ 544 w 908"/>
                  <a:gd name="T39" fmla="*/ 58 h 60"/>
                  <a:gd name="T40" fmla="*/ 452 w 908"/>
                  <a:gd name="T41" fmla="*/ 0 h 60"/>
                  <a:gd name="T42" fmla="*/ 360 w 908"/>
                  <a:gd name="T43" fmla="*/ 0 h 60"/>
                  <a:gd name="T44" fmla="*/ 198 w 908"/>
                  <a:gd name="T45" fmla="*/ 4 h 60"/>
                  <a:gd name="T46" fmla="*/ 76 w 908"/>
                  <a:gd name="T47" fmla="*/ 12 h 60"/>
                  <a:gd name="T48" fmla="*/ 10 w 908"/>
                  <a:gd name="T49" fmla="*/ 24 h 60"/>
                  <a:gd name="T50" fmla="*/ 0 w 908"/>
                  <a:gd name="T51" fmla="*/ 30 h 60"/>
                  <a:gd name="T52" fmla="*/ 2 w 908"/>
                  <a:gd name="T53" fmla="*/ 32 h 60"/>
                  <a:gd name="T54" fmla="*/ 36 w 908"/>
                  <a:gd name="T55" fmla="*/ 40 h 60"/>
                  <a:gd name="T56" fmla="*/ 132 w 908"/>
                  <a:gd name="T57" fmla="*/ 50 h 60"/>
                  <a:gd name="T58" fmla="*/ 276 w 908"/>
                  <a:gd name="T59" fmla="*/ 58 h 60"/>
                  <a:gd name="T60" fmla="*/ 452 w 908"/>
                  <a:gd name="T61" fmla="*/ 60 h 60"/>
                  <a:gd name="T62" fmla="*/ 544 w 908"/>
                  <a:gd name="T63" fmla="*/ 60 h 60"/>
                  <a:gd name="T64" fmla="*/ 708 w 908"/>
                  <a:gd name="T65" fmla="*/ 54 h 60"/>
                  <a:gd name="T66" fmla="*/ 832 w 908"/>
                  <a:gd name="T67" fmla="*/ 46 h 60"/>
                  <a:gd name="T68" fmla="*/ 900 w 908"/>
                  <a:gd name="T69" fmla="*/ 36 h 60"/>
                  <a:gd name="T70" fmla="*/ 908 w 908"/>
                  <a:gd name="T71" fmla="*/ 30 h 60"/>
                  <a:gd name="T72" fmla="*/ 906 w 908"/>
                  <a:gd name="T73" fmla="*/ 26 h 60"/>
                  <a:gd name="T74" fmla="*/ 874 w 908"/>
                  <a:gd name="T75" fmla="*/ 18 h 60"/>
                  <a:gd name="T76" fmla="*/ 776 w 908"/>
                  <a:gd name="T77" fmla="*/ 8 h 60"/>
                  <a:gd name="T78" fmla="*/ 630 w 908"/>
                  <a:gd name="T79" fmla="*/ 2 h 60"/>
                  <a:gd name="T80" fmla="*/ 452 w 908"/>
                  <a:gd name="T8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 h="60">
                    <a:moveTo>
                      <a:pt x="452" y="60"/>
                    </a:moveTo>
                    <a:lnTo>
                      <a:pt x="452" y="60"/>
                    </a:lnTo>
                    <a:lnTo>
                      <a:pt x="362" y="58"/>
                    </a:lnTo>
                    <a:lnTo>
                      <a:pt x="278" y="56"/>
                    </a:lnTo>
                    <a:lnTo>
                      <a:pt x="202" y="54"/>
                    </a:lnTo>
                    <a:lnTo>
                      <a:pt x="136" y="50"/>
                    </a:lnTo>
                    <a:lnTo>
                      <a:pt x="82" y="46"/>
                    </a:lnTo>
                    <a:lnTo>
                      <a:pt x="40" y="40"/>
                    </a:lnTo>
                    <a:lnTo>
                      <a:pt x="14" y="36"/>
                    </a:lnTo>
                    <a:lnTo>
                      <a:pt x="8" y="32"/>
                    </a:lnTo>
                    <a:lnTo>
                      <a:pt x="6" y="30"/>
                    </a:lnTo>
                    <a:lnTo>
                      <a:pt x="8" y="26"/>
                    </a:lnTo>
                    <a:lnTo>
                      <a:pt x="14" y="24"/>
                    </a:lnTo>
                    <a:lnTo>
                      <a:pt x="40" y="18"/>
                    </a:lnTo>
                    <a:lnTo>
                      <a:pt x="82" y="12"/>
                    </a:lnTo>
                    <a:lnTo>
                      <a:pt x="136" y="8"/>
                    </a:lnTo>
                    <a:lnTo>
                      <a:pt x="202" y="4"/>
                    </a:lnTo>
                    <a:lnTo>
                      <a:pt x="278" y="2"/>
                    </a:lnTo>
                    <a:lnTo>
                      <a:pt x="362" y="0"/>
                    </a:lnTo>
                    <a:lnTo>
                      <a:pt x="452" y="0"/>
                    </a:lnTo>
                    <a:lnTo>
                      <a:pt x="544" y="0"/>
                    </a:lnTo>
                    <a:lnTo>
                      <a:pt x="628" y="2"/>
                    </a:lnTo>
                    <a:lnTo>
                      <a:pt x="706" y="4"/>
                    </a:lnTo>
                    <a:lnTo>
                      <a:pt x="772" y="8"/>
                    </a:lnTo>
                    <a:lnTo>
                      <a:pt x="828" y="12"/>
                    </a:lnTo>
                    <a:lnTo>
                      <a:pt x="868" y="18"/>
                    </a:lnTo>
                    <a:lnTo>
                      <a:pt x="894" y="24"/>
                    </a:lnTo>
                    <a:lnTo>
                      <a:pt x="902" y="26"/>
                    </a:lnTo>
                    <a:lnTo>
                      <a:pt x="904" y="30"/>
                    </a:lnTo>
                    <a:lnTo>
                      <a:pt x="902" y="32"/>
                    </a:lnTo>
                    <a:lnTo>
                      <a:pt x="894" y="36"/>
                    </a:lnTo>
                    <a:lnTo>
                      <a:pt x="868" y="40"/>
                    </a:lnTo>
                    <a:lnTo>
                      <a:pt x="828" y="46"/>
                    </a:lnTo>
                    <a:lnTo>
                      <a:pt x="772" y="50"/>
                    </a:lnTo>
                    <a:lnTo>
                      <a:pt x="706" y="54"/>
                    </a:lnTo>
                    <a:lnTo>
                      <a:pt x="628" y="56"/>
                    </a:lnTo>
                    <a:lnTo>
                      <a:pt x="544" y="58"/>
                    </a:lnTo>
                    <a:lnTo>
                      <a:pt x="452" y="60"/>
                    </a:lnTo>
                    <a:close/>
                    <a:moveTo>
                      <a:pt x="452" y="0"/>
                    </a:moveTo>
                    <a:lnTo>
                      <a:pt x="452" y="0"/>
                    </a:lnTo>
                    <a:lnTo>
                      <a:pt x="360" y="0"/>
                    </a:lnTo>
                    <a:lnTo>
                      <a:pt x="276" y="2"/>
                    </a:lnTo>
                    <a:lnTo>
                      <a:pt x="198" y="4"/>
                    </a:lnTo>
                    <a:lnTo>
                      <a:pt x="132" y="8"/>
                    </a:lnTo>
                    <a:lnTo>
                      <a:pt x="76" y="12"/>
                    </a:lnTo>
                    <a:lnTo>
                      <a:pt x="36" y="18"/>
                    </a:lnTo>
                    <a:lnTo>
                      <a:pt x="10" y="24"/>
                    </a:lnTo>
                    <a:lnTo>
                      <a:pt x="2" y="26"/>
                    </a:lnTo>
                    <a:lnTo>
                      <a:pt x="0" y="30"/>
                    </a:lnTo>
                    <a:lnTo>
                      <a:pt x="2" y="32"/>
                    </a:lnTo>
                    <a:lnTo>
                      <a:pt x="10" y="36"/>
                    </a:lnTo>
                    <a:lnTo>
                      <a:pt x="36" y="40"/>
                    </a:lnTo>
                    <a:lnTo>
                      <a:pt x="76" y="46"/>
                    </a:lnTo>
                    <a:lnTo>
                      <a:pt x="132" y="50"/>
                    </a:lnTo>
                    <a:lnTo>
                      <a:pt x="198" y="54"/>
                    </a:lnTo>
                    <a:lnTo>
                      <a:pt x="276" y="58"/>
                    </a:lnTo>
                    <a:lnTo>
                      <a:pt x="360" y="60"/>
                    </a:lnTo>
                    <a:lnTo>
                      <a:pt x="452" y="60"/>
                    </a:lnTo>
                    <a:lnTo>
                      <a:pt x="544" y="60"/>
                    </a:lnTo>
                    <a:lnTo>
                      <a:pt x="630" y="58"/>
                    </a:lnTo>
                    <a:lnTo>
                      <a:pt x="708" y="54"/>
                    </a:lnTo>
                    <a:lnTo>
                      <a:pt x="776" y="50"/>
                    </a:lnTo>
                    <a:lnTo>
                      <a:pt x="832" y="46"/>
                    </a:lnTo>
                    <a:lnTo>
                      <a:pt x="874" y="40"/>
                    </a:lnTo>
                    <a:lnTo>
                      <a:pt x="900" y="36"/>
                    </a:lnTo>
                    <a:lnTo>
                      <a:pt x="906" y="32"/>
                    </a:lnTo>
                    <a:lnTo>
                      <a:pt x="908" y="30"/>
                    </a:lnTo>
                    <a:lnTo>
                      <a:pt x="906" y="26"/>
                    </a:lnTo>
                    <a:lnTo>
                      <a:pt x="900" y="24"/>
                    </a:lnTo>
                    <a:lnTo>
                      <a:pt x="874" y="18"/>
                    </a:lnTo>
                    <a:lnTo>
                      <a:pt x="832" y="12"/>
                    </a:lnTo>
                    <a:lnTo>
                      <a:pt x="776" y="8"/>
                    </a:lnTo>
                    <a:lnTo>
                      <a:pt x="708" y="4"/>
                    </a:lnTo>
                    <a:lnTo>
                      <a:pt x="630" y="2"/>
                    </a:lnTo>
                    <a:lnTo>
                      <a:pt x="544" y="0"/>
                    </a:lnTo>
                    <a:lnTo>
                      <a:pt x="452" y="0"/>
                    </a:lnTo>
                    <a:close/>
                  </a:path>
                </a:pathLst>
              </a:custGeom>
              <a:solidFill>
                <a:srgbClr val="98918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8" name="Freeform 593"/>
              <p:cNvSpPr>
                <a:spLocks noChangeArrowheads="1"/>
              </p:cNvSpPr>
              <p:nvPr/>
            </p:nvSpPr>
            <p:spPr bwMode="auto">
              <a:xfrm>
                <a:off x="324" y="22"/>
                <a:ext cx="898" cy="60"/>
              </a:xfrm>
              <a:custGeom>
                <a:avLst/>
                <a:gdLst>
                  <a:gd name="T0" fmla="*/ 446 w 898"/>
                  <a:gd name="T1" fmla="*/ 60 h 60"/>
                  <a:gd name="T2" fmla="*/ 446 w 898"/>
                  <a:gd name="T3" fmla="*/ 60 h 60"/>
                  <a:gd name="T4" fmla="*/ 356 w 898"/>
                  <a:gd name="T5" fmla="*/ 58 h 60"/>
                  <a:gd name="T6" fmla="*/ 272 w 898"/>
                  <a:gd name="T7" fmla="*/ 56 h 60"/>
                  <a:gd name="T8" fmla="*/ 196 w 898"/>
                  <a:gd name="T9" fmla="*/ 54 h 60"/>
                  <a:gd name="T10" fmla="*/ 130 w 898"/>
                  <a:gd name="T11" fmla="*/ 50 h 60"/>
                  <a:gd name="T12" fmla="*/ 76 w 898"/>
                  <a:gd name="T13" fmla="*/ 46 h 60"/>
                  <a:gd name="T14" fmla="*/ 34 w 898"/>
                  <a:gd name="T15" fmla="*/ 40 h 60"/>
                  <a:gd name="T16" fmla="*/ 8 w 898"/>
                  <a:gd name="T17" fmla="*/ 36 h 60"/>
                  <a:gd name="T18" fmla="*/ 2 w 898"/>
                  <a:gd name="T19" fmla="*/ 32 h 60"/>
                  <a:gd name="T20" fmla="*/ 0 w 898"/>
                  <a:gd name="T21" fmla="*/ 30 h 60"/>
                  <a:gd name="T22" fmla="*/ 0 w 898"/>
                  <a:gd name="T23" fmla="*/ 30 h 60"/>
                  <a:gd name="T24" fmla="*/ 2 w 898"/>
                  <a:gd name="T25" fmla="*/ 26 h 60"/>
                  <a:gd name="T26" fmla="*/ 8 w 898"/>
                  <a:gd name="T27" fmla="*/ 24 h 60"/>
                  <a:gd name="T28" fmla="*/ 34 w 898"/>
                  <a:gd name="T29" fmla="*/ 18 h 60"/>
                  <a:gd name="T30" fmla="*/ 76 w 898"/>
                  <a:gd name="T31" fmla="*/ 12 h 60"/>
                  <a:gd name="T32" fmla="*/ 130 w 898"/>
                  <a:gd name="T33" fmla="*/ 8 h 60"/>
                  <a:gd name="T34" fmla="*/ 196 w 898"/>
                  <a:gd name="T35" fmla="*/ 4 h 60"/>
                  <a:gd name="T36" fmla="*/ 272 w 898"/>
                  <a:gd name="T37" fmla="*/ 2 h 60"/>
                  <a:gd name="T38" fmla="*/ 356 w 898"/>
                  <a:gd name="T39" fmla="*/ 0 h 60"/>
                  <a:gd name="T40" fmla="*/ 446 w 898"/>
                  <a:gd name="T41" fmla="*/ 0 h 60"/>
                  <a:gd name="T42" fmla="*/ 446 w 898"/>
                  <a:gd name="T43" fmla="*/ 0 h 60"/>
                  <a:gd name="T44" fmla="*/ 538 w 898"/>
                  <a:gd name="T45" fmla="*/ 0 h 60"/>
                  <a:gd name="T46" fmla="*/ 622 w 898"/>
                  <a:gd name="T47" fmla="*/ 2 h 60"/>
                  <a:gd name="T48" fmla="*/ 700 w 898"/>
                  <a:gd name="T49" fmla="*/ 4 h 60"/>
                  <a:gd name="T50" fmla="*/ 766 w 898"/>
                  <a:gd name="T51" fmla="*/ 8 h 60"/>
                  <a:gd name="T52" fmla="*/ 822 w 898"/>
                  <a:gd name="T53" fmla="*/ 12 h 60"/>
                  <a:gd name="T54" fmla="*/ 862 w 898"/>
                  <a:gd name="T55" fmla="*/ 18 h 60"/>
                  <a:gd name="T56" fmla="*/ 888 w 898"/>
                  <a:gd name="T57" fmla="*/ 24 h 60"/>
                  <a:gd name="T58" fmla="*/ 896 w 898"/>
                  <a:gd name="T59" fmla="*/ 26 h 60"/>
                  <a:gd name="T60" fmla="*/ 898 w 898"/>
                  <a:gd name="T61" fmla="*/ 30 h 60"/>
                  <a:gd name="T62" fmla="*/ 898 w 898"/>
                  <a:gd name="T63" fmla="*/ 30 h 60"/>
                  <a:gd name="T64" fmla="*/ 896 w 898"/>
                  <a:gd name="T65" fmla="*/ 32 h 60"/>
                  <a:gd name="T66" fmla="*/ 888 w 898"/>
                  <a:gd name="T67" fmla="*/ 36 h 60"/>
                  <a:gd name="T68" fmla="*/ 862 w 898"/>
                  <a:gd name="T69" fmla="*/ 40 h 60"/>
                  <a:gd name="T70" fmla="*/ 822 w 898"/>
                  <a:gd name="T71" fmla="*/ 46 h 60"/>
                  <a:gd name="T72" fmla="*/ 766 w 898"/>
                  <a:gd name="T73" fmla="*/ 50 h 60"/>
                  <a:gd name="T74" fmla="*/ 700 w 898"/>
                  <a:gd name="T75" fmla="*/ 54 h 60"/>
                  <a:gd name="T76" fmla="*/ 622 w 898"/>
                  <a:gd name="T77" fmla="*/ 56 h 60"/>
                  <a:gd name="T78" fmla="*/ 538 w 898"/>
                  <a:gd name="T79" fmla="*/ 58 h 60"/>
                  <a:gd name="T80" fmla="*/ 446 w 898"/>
                  <a:gd name="T8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8" h="60">
                    <a:moveTo>
                      <a:pt x="446" y="60"/>
                    </a:moveTo>
                    <a:lnTo>
                      <a:pt x="446" y="60"/>
                    </a:lnTo>
                    <a:lnTo>
                      <a:pt x="356" y="58"/>
                    </a:lnTo>
                    <a:lnTo>
                      <a:pt x="272" y="56"/>
                    </a:lnTo>
                    <a:lnTo>
                      <a:pt x="196" y="54"/>
                    </a:lnTo>
                    <a:lnTo>
                      <a:pt x="130" y="50"/>
                    </a:lnTo>
                    <a:lnTo>
                      <a:pt x="76" y="46"/>
                    </a:lnTo>
                    <a:lnTo>
                      <a:pt x="34" y="40"/>
                    </a:lnTo>
                    <a:lnTo>
                      <a:pt x="8" y="36"/>
                    </a:lnTo>
                    <a:lnTo>
                      <a:pt x="2" y="32"/>
                    </a:lnTo>
                    <a:lnTo>
                      <a:pt x="0" y="30"/>
                    </a:lnTo>
                    <a:lnTo>
                      <a:pt x="2" y="26"/>
                    </a:lnTo>
                    <a:lnTo>
                      <a:pt x="8" y="24"/>
                    </a:lnTo>
                    <a:lnTo>
                      <a:pt x="34" y="18"/>
                    </a:lnTo>
                    <a:lnTo>
                      <a:pt x="76" y="12"/>
                    </a:lnTo>
                    <a:lnTo>
                      <a:pt x="130" y="8"/>
                    </a:lnTo>
                    <a:lnTo>
                      <a:pt x="196" y="4"/>
                    </a:lnTo>
                    <a:lnTo>
                      <a:pt x="272" y="2"/>
                    </a:lnTo>
                    <a:lnTo>
                      <a:pt x="356" y="0"/>
                    </a:lnTo>
                    <a:lnTo>
                      <a:pt x="446" y="0"/>
                    </a:lnTo>
                    <a:lnTo>
                      <a:pt x="538" y="0"/>
                    </a:lnTo>
                    <a:lnTo>
                      <a:pt x="622" y="2"/>
                    </a:lnTo>
                    <a:lnTo>
                      <a:pt x="700" y="4"/>
                    </a:lnTo>
                    <a:lnTo>
                      <a:pt x="766" y="8"/>
                    </a:lnTo>
                    <a:lnTo>
                      <a:pt x="822" y="12"/>
                    </a:lnTo>
                    <a:lnTo>
                      <a:pt x="862" y="18"/>
                    </a:lnTo>
                    <a:lnTo>
                      <a:pt x="888" y="24"/>
                    </a:lnTo>
                    <a:lnTo>
                      <a:pt x="896" y="26"/>
                    </a:lnTo>
                    <a:lnTo>
                      <a:pt x="898" y="30"/>
                    </a:lnTo>
                    <a:lnTo>
                      <a:pt x="896" y="32"/>
                    </a:lnTo>
                    <a:lnTo>
                      <a:pt x="888" y="36"/>
                    </a:lnTo>
                    <a:lnTo>
                      <a:pt x="862" y="40"/>
                    </a:lnTo>
                    <a:lnTo>
                      <a:pt x="822" y="46"/>
                    </a:lnTo>
                    <a:lnTo>
                      <a:pt x="766" y="50"/>
                    </a:lnTo>
                    <a:lnTo>
                      <a:pt x="700" y="54"/>
                    </a:lnTo>
                    <a:lnTo>
                      <a:pt x="622" y="56"/>
                    </a:lnTo>
                    <a:lnTo>
                      <a:pt x="538" y="58"/>
                    </a:lnTo>
                    <a:lnTo>
                      <a:pt x="446"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89" name="Freeform 594"/>
              <p:cNvSpPr>
                <a:spLocks noChangeArrowheads="1"/>
              </p:cNvSpPr>
              <p:nvPr/>
            </p:nvSpPr>
            <p:spPr bwMode="auto">
              <a:xfrm>
                <a:off x="318" y="22"/>
                <a:ext cx="908" cy="60"/>
              </a:xfrm>
              <a:custGeom>
                <a:avLst/>
                <a:gdLst>
                  <a:gd name="T0" fmla="*/ 452 w 908"/>
                  <a:gd name="T1" fmla="*/ 0 h 60"/>
                  <a:gd name="T2" fmla="*/ 452 w 908"/>
                  <a:gd name="T3" fmla="*/ 0 h 60"/>
                  <a:gd name="T4" fmla="*/ 360 w 908"/>
                  <a:gd name="T5" fmla="*/ 0 h 60"/>
                  <a:gd name="T6" fmla="*/ 276 w 908"/>
                  <a:gd name="T7" fmla="*/ 2 h 60"/>
                  <a:gd name="T8" fmla="*/ 198 w 908"/>
                  <a:gd name="T9" fmla="*/ 4 h 60"/>
                  <a:gd name="T10" fmla="*/ 132 w 908"/>
                  <a:gd name="T11" fmla="*/ 8 h 60"/>
                  <a:gd name="T12" fmla="*/ 76 w 908"/>
                  <a:gd name="T13" fmla="*/ 12 h 60"/>
                  <a:gd name="T14" fmla="*/ 36 w 908"/>
                  <a:gd name="T15" fmla="*/ 18 h 60"/>
                  <a:gd name="T16" fmla="*/ 10 w 908"/>
                  <a:gd name="T17" fmla="*/ 24 h 60"/>
                  <a:gd name="T18" fmla="*/ 2 w 908"/>
                  <a:gd name="T19" fmla="*/ 26 h 60"/>
                  <a:gd name="T20" fmla="*/ 0 w 908"/>
                  <a:gd name="T21" fmla="*/ 30 h 60"/>
                  <a:gd name="T22" fmla="*/ 0 w 908"/>
                  <a:gd name="T23" fmla="*/ 30 h 60"/>
                  <a:gd name="T24" fmla="*/ 2 w 908"/>
                  <a:gd name="T25" fmla="*/ 32 h 60"/>
                  <a:gd name="T26" fmla="*/ 10 w 908"/>
                  <a:gd name="T27" fmla="*/ 36 h 60"/>
                  <a:gd name="T28" fmla="*/ 36 w 908"/>
                  <a:gd name="T29" fmla="*/ 40 h 60"/>
                  <a:gd name="T30" fmla="*/ 76 w 908"/>
                  <a:gd name="T31" fmla="*/ 46 h 60"/>
                  <a:gd name="T32" fmla="*/ 132 w 908"/>
                  <a:gd name="T33" fmla="*/ 50 h 60"/>
                  <a:gd name="T34" fmla="*/ 198 w 908"/>
                  <a:gd name="T35" fmla="*/ 54 h 60"/>
                  <a:gd name="T36" fmla="*/ 276 w 908"/>
                  <a:gd name="T37" fmla="*/ 58 h 60"/>
                  <a:gd name="T38" fmla="*/ 360 w 908"/>
                  <a:gd name="T39" fmla="*/ 60 h 60"/>
                  <a:gd name="T40" fmla="*/ 452 w 908"/>
                  <a:gd name="T41" fmla="*/ 60 h 60"/>
                  <a:gd name="T42" fmla="*/ 452 w 908"/>
                  <a:gd name="T43" fmla="*/ 60 h 60"/>
                  <a:gd name="T44" fmla="*/ 544 w 908"/>
                  <a:gd name="T45" fmla="*/ 60 h 60"/>
                  <a:gd name="T46" fmla="*/ 630 w 908"/>
                  <a:gd name="T47" fmla="*/ 58 h 60"/>
                  <a:gd name="T48" fmla="*/ 708 w 908"/>
                  <a:gd name="T49" fmla="*/ 54 h 60"/>
                  <a:gd name="T50" fmla="*/ 776 w 908"/>
                  <a:gd name="T51" fmla="*/ 50 h 60"/>
                  <a:gd name="T52" fmla="*/ 832 w 908"/>
                  <a:gd name="T53" fmla="*/ 46 h 60"/>
                  <a:gd name="T54" fmla="*/ 874 w 908"/>
                  <a:gd name="T55" fmla="*/ 40 h 60"/>
                  <a:gd name="T56" fmla="*/ 900 w 908"/>
                  <a:gd name="T57" fmla="*/ 36 h 60"/>
                  <a:gd name="T58" fmla="*/ 906 w 908"/>
                  <a:gd name="T59" fmla="*/ 32 h 60"/>
                  <a:gd name="T60" fmla="*/ 908 w 908"/>
                  <a:gd name="T61" fmla="*/ 30 h 60"/>
                  <a:gd name="T62" fmla="*/ 908 w 908"/>
                  <a:gd name="T63" fmla="*/ 30 h 60"/>
                  <a:gd name="T64" fmla="*/ 906 w 908"/>
                  <a:gd name="T65" fmla="*/ 26 h 60"/>
                  <a:gd name="T66" fmla="*/ 900 w 908"/>
                  <a:gd name="T67" fmla="*/ 24 h 60"/>
                  <a:gd name="T68" fmla="*/ 874 w 908"/>
                  <a:gd name="T69" fmla="*/ 18 h 60"/>
                  <a:gd name="T70" fmla="*/ 832 w 908"/>
                  <a:gd name="T71" fmla="*/ 12 h 60"/>
                  <a:gd name="T72" fmla="*/ 776 w 908"/>
                  <a:gd name="T73" fmla="*/ 8 h 60"/>
                  <a:gd name="T74" fmla="*/ 708 w 908"/>
                  <a:gd name="T75" fmla="*/ 4 h 60"/>
                  <a:gd name="T76" fmla="*/ 630 w 908"/>
                  <a:gd name="T77" fmla="*/ 2 h 60"/>
                  <a:gd name="T78" fmla="*/ 544 w 908"/>
                  <a:gd name="T79" fmla="*/ 0 h 60"/>
                  <a:gd name="T80" fmla="*/ 452 w 908"/>
                  <a:gd name="T8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8" h="60">
                    <a:moveTo>
                      <a:pt x="452" y="0"/>
                    </a:moveTo>
                    <a:lnTo>
                      <a:pt x="452" y="0"/>
                    </a:lnTo>
                    <a:lnTo>
                      <a:pt x="360" y="0"/>
                    </a:lnTo>
                    <a:lnTo>
                      <a:pt x="276" y="2"/>
                    </a:lnTo>
                    <a:lnTo>
                      <a:pt x="198" y="4"/>
                    </a:lnTo>
                    <a:lnTo>
                      <a:pt x="132" y="8"/>
                    </a:lnTo>
                    <a:lnTo>
                      <a:pt x="76" y="12"/>
                    </a:lnTo>
                    <a:lnTo>
                      <a:pt x="36" y="18"/>
                    </a:lnTo>
                    <a:lnTo>
                      <a:pt x="10" y="24"/>
                    </a:lnTo>
                    <a:lnTo>
                      <a:pt x="2" y="26"/>
                    </a:lnTo>
                    <a:lnTo>
                      <a:pt x="0" y="30"/>
                    </a:lnTo>
                    <a:lnTo>
                      <a:pt x="2" y="32"/>
                    </a:lnTo>
                    <a:lnTo>
                      <a:pt x="10" y="36"/>
                    </a:lnTo>
                    <a:lnTo>
                      <a:pt x="36" y="40"/>
                    </a:lnTo>
                    <a:lnTo>
                      <a:pt x="76" y="46"/>
                    </a:lnTo>
                    <a:lnTo>
                      <a:pt x="132" y="50"/>
                    </a:lnTo>
                    <a:lnTo>
                      <a:pt x="198" y="54"/>
                    </a:lnTo>
                    <a:lnTo>
                      <a:pt x="276" y="58"/>
                    </a:lnTo>
                    <a:lnTo>
                      <a:pt x="360" y="60"/>
                    </a:lnTo>
                    <a:lnTo>
                      <a:pt x="452" y="60"/>
                    </a:lnTo>
                    <a:lnTo>
                      <a:pt x="544" y="60"/>
                    </a:lnTo>
                    <a:lnTo>
                      <a:pt x="630" y="58"/>
                    </a:lnTo>
                    <a:lnTo>
                      <a:pt x="708" y="54"/>
                    </a:lnTo>
                    <a:lnTo>
                      <a:pt x="776" y="50"/>
                    </a:lnTo>
                    <a:lnTo>
                      <a:pt x="832" y="46"/>
                    </a:lnTo>
                    <a:lnTo>
                      <a:pt x="874" y="40"/>
                    </a:lnTo>
                    <a:lnTo>
                      <a:pt x="900" y="36"/>
                    </a:lnTo>
                    <a:lnTo>
                      <a:pt x="906" y="32"/>
                    </a:lnTo>
                    <a:lnTo>
                      <a:pt x="908" y="30"/>
                    </a:lnTo>
                    <a:lnTo>
                      <a:pt x="906" y="26"/>
                    </a:lnTo>
                    <a:lnTo>
                      <a:pt x="900" y="24"/>
                    </a:lnTo>
                    <a:lnTo>
                      <a:pt x="874" y="18"/>
                    </a:lnTo>
                    <a:lnTo>
                      <a:pt x="832" y="12"/>
                    </a:lnTo>
                    <a:lnTo>
                      <a:pt x="776" y="8"/>
                    </a:lnTo>
                    <a:lnTo>
                      <a:pt x="708" y="4"/>
                    </a:lnTo>
                    <a:lnTo>
                      <a:pt x="630" y="2"/>
                    </a:lnTo>
                    <a:lnTo>
                      <a:pt x="544" y="0"/>
                    </a:lnTo>
                    <a:lnTo>
                      <a:pt x="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0" name="Freeform 595"/>
              <p:cNvSpPr>
                <a:spLocks noEditPoints="1" noChangeArrowheads="1"/>
              </p:cNvSpPr>
              <p:nvPr/>
            </p:nvSpPr>
            <p:spPr bwMode="auto">
              <a:xfrm>
                <a:off x="324" y="22"/>
                <a:ext cx="898" cy="60"/>
              </a:xfrm>
              <a:custGeom>
                <a:avLst/>
                <a:gdLst>
                  <a:gd name="T0" fmla="*/ 446 w 898"/>
                  <a:gd name="T1" fmla="*/ 60 h 60"/>
                  <a:gd name="T2" fmla="*/ 274 w 898"/>
                  <a:gd name="T3" fmla="*/ 56 h 60"/>
                  <a:gd name="T4" fmla="*/ 134 w 898"/>
                  <a:gd name="T5" fmla="*/ 50 h 60"/>
                  <a:gd name="T6" fmla="*/ 38 w 898"/>
                  <a:gd name="T7" fmla="*/ 40 h 60"/>
                  <a:gd name="T8" fmla="*/ 6 w 898"/>
                  <a:gd name="T9" fmla="*/ 32 h 60"/>
                  <a:gd name="T10" fmla="*/ 4 w 898"/>
                  <a:gd name="T11" fmla="*/ 30 h 60"/>
                  <a:gd name="T12" fmla="*/ 14 w 898"/>
                  <a:gd name="T13" fmla="*/ 24 h 60"/>
                  <a:gd name="T14" fmla="*/ 80 w 898"/>
                  <a:gd name="T15" fmla="*/ 12 h 60"/>
                  <a:gd name="T16" fmla="*/ 198 w 898"/>
                  <a:gd name="T17" fmla="*/ 4 h 60"/>
                  <a:gd name="T18" fmla="*/ 446 w 898"/>
                  <a:gd name="T19" fmla="*/ 0 h 60"/>
                  <a:gd name="T20" fmla="*/ 620 w 898"/>
                  <a:gd name="T21" fmla="*/ 2 h 60"/>
                  <a:gd name="T22" fmla="*/ 762 w 898"/>
                  <a:gd name="T23" fmla="*/ 8 h 60"/>
                  <a:gd name="T24" fmla="*/ 858 w 898"/>
                  <a:gd name="T25" fmla="*/ 18 h 60"/>
                  <a:gd name="T26" fmla="*/ 890 w 898"/>
                  <a:gd name="T27" fmla="*/ 26 h 60"/>
                  <a:gd name="T28" fmla="*/ 892 w 898"/>
                  <a:gd name="T29" fmla="*/ 30 h 60"/>
                  <a:gd name="T30" fmla="*/ 884 w 898"/>
                  <a:gd name="T31" fmla="*/ 36 h 60"/>
                  <a:gd name="T32" fmla="*/ 816 w 898"/>
                  <a:gd name="T33" fmla="*/ 46 h 60"/>
                  <a:gd name="T34" fmla="*/ 696 w 898"/>
                  <a:gd name="T35" fmla="*/ 54 h 60"/>
                  <a:gd name="T36" fmla="*/ 536 w 898"/>
                  <a:gd name="T37" fmla="*/ 58 h 60"/>
                  <a:gd name="T38" fmla="*/ 446 w 898"/>
                  <a:gd name="T39" fmla="*/ 0 h 60"/>
                  <a:gd name="T40" fmla="*/ 356 w 898"/>
                  <a:gd name="T41" fmla="*/ 0 h 60"/>
                  <a:gd name="T42" fmla="*/ 196 w 898"/>
                  <a:gd name="T43" fmla="*/ 4 h 60"/>
                  <a:gd name="T44" fmla="*/ 76 w 898"/>
                  <a:gd name="T45" fmla="*/ 12 h 60"/>
                  <a:gd name="T46" fmla="*/ 8 w 898"/>
                  <a:gd name="T47" fmla="*/ 24 h 60"/>
                  <a:gd name="T48" fmla="*/ 0 w 898"/>
                  <a:gd name="T49" fmla="*/ 30 h 60"/>
                  <a:gd name="T50" fmla="*/ 2 w 898"/>
                  <a:gd name="T51" fmla="*/ 32 h 60"/>
                  <a:gd name="T52" fmla="*/ 34 w 898"/>
                  <a:gd name="T53" fmla="*/ 40 h 60"/>
                  <a:gd name="T54" fmla="*/ 130 w 898"/>
                  <a:gd name="T55" fmla="*/ 50 h 60"/>
                  <a:gd name="T56" fmla="*/ 272 w 898"/>
                  <a:gd name="T57" fmla="*/ 56 h 60"/>
                  <a:gd name="T58" fmla="*/ 446 w 898"/>
                  <a:gd name="T59" fmla="*/ 60 h 60"/>
                  <a:gd name="T60" fmla="*/ 538 w 898"/>
                  <a:gd name="T61" fmla="*/ 58 h 60"/>
                  <a:gd name="T62" fmla="*/ 700 w 898"/>
                  <a:gd name="T63" fmla="*/ 54 h 60"/>
                  <a:gd name="T64" fmla="*/ 822 w 898"/>
                  <a:gd name="T65" fmla="*/ 46 h 60"/>
                  <a:gd name="T66" fmla="*/ 888 w 898"/>
                  <a:gd name="T67" fmla="*/ 36 h 60"/>
                  <a:gd name="T68" fmla="*/ 898 w 898"/>
                  <a:gd name="T69" fmla="*/ 30 h 60"/>
                  <a:gd name="T70" fmla="*/ 896 w 898"/>
                  <a:gd name="T71" fmla="*/ 26 h 60"/>
                  <a:gd name="T72" fmla="*/ 862 w 898"/>
                  <a:gd name="T73" fmla="*/ 18 h 60"/>
                  <a:gd name="T74" fmla="*/ 766 w 898"/>
                  <a:gd name="T75" fmla="*/ 8 h 60"/>
                  <a:gd name="T76" fmla="*/ 622 w 898"/>
                  <a:gd name="T77" fmla="*/ 2 h 60"/>
                  <a:gd name="T78" fmla="*/ 446 w 898"/>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8" h="60">
                    <a:moveTo>
                      <a:pt x="446" y="60"/>
                    </a:moveTo>
                    <a:lnTo>
                      <a:pt x="446" y="60"/>
                    </a:lnTo>
                    <a:lnTo>
                      <a:pt x="356" y="58"/>
                    </a:lnTo>
                    <a:lnTo>
                      <a:pt x="274" y="56"/>
                    </a:lnTo>
                    <a:lnTo>
                      <a:pt x="198" y="54"/>
                    </a:lnTo>
                    <a:lnTo>
                      <a:pt x="134" y="50"/>
                    </a:lnTo>
                    <a:lnTo>
                      <a:pt x="80" y="46"/>
                    </a:lnTo>
                    <a:lnTo>
                      <a:pt x="38" y="40"/>
                    </a:lnTo>
                    <a:lnTo>
                      <a:pt x="14" y="36"/>
                    </a:lnTo>
                    <a:lnTo>
                      <a:pt x="6" y="32"/>
                    </a:lnTo>
                    <a:lnTo>
                      <a:pt x="4" y="30"/>
                    </a:lnTo>
                    <a:lnTo>
                      <a:pt x="6" y="26"/>
                    </a:lnTo>
                    <a:lnTo>
                      <a:pt x="14" y="24"/>
                    </a:lnTo>
                    <a:lnTo>
                      <a:pt x="38" y="18"/>
                    </a:lnTo>
                    <a:lnTo>
                      <a:pt x="80" y="12"/>
                    </a:lnTo>
                    <a:lnTo>
                      <a:pt x="134" y="8"/>
                    </a:lnTo>
                    <a:lnTo>
                      <a:pt x="198" y="4"/>
                    </a:lnTo>
                    <a:lnTo>
                      <a:pt x="274" y="2"/>
                    </a:lnTo>
                    <a:lnTo>
                      <a:pt x="446" y="0"/>
                    </a:lnTo>
                    <a:lnTo>
                      <a:pt x="620" y="2"/>
                    </a:lnTo>
                    <a:lnTo>
                      <a:pt x="696" y="4"/>
                    </a:lnTo>
                    <a:lnTo>
                      <a:pt x="762" y="8"/>
                    </a:lnTo>
                    <a:lnTo>
                      <a:pt x="816" y="12"/>
                    </a:lnTo>
                    <a:lnTo>
                      <a:pt x="858" y="18"/>
                    </a:lnTo>
                    <a:lnTo>
                      <a:pt x="884" y="24"/>
                    </a:lnTo>
                    <a:lnTo>
                      <a:pt x="890" y="26"/>
                    </a:lnTo>
                    <a:lnTo>
                      <a:pt x="892" y="30"/>
                    </a:lnTo>
                    <a:lnTo>
                      <a:pt x="890" y="32"/>
                    </a:lnTo>
                    <a:lnTo>
                      <a:pt x="884" y="36"/>
                    </a:lnTo>
                    <a:lnTo>
                      <a:pt x="858" y="40"/>
                    </a:lnTo>
                    <a:lnTo>
                      <a:pt x="816" y="46"/>
                    </a:lnTo>
                    <a:lnTo>
                      <a:pt x="762" y="50"/>
                    </a:lnTo>
                    <a:lnTo>
                      <a:pt x="696" y="54"/>
                    </a:lnTo>
                    <a:lnTo>
                      <a:pt x="620" y="56"/>
                    </a:lnTo>
                    <a:lnTo>
                      <a:pt x="536" y="58"/>
                    </a:lnTo>
                    <a:lnTo>
                      <a:pt x="446" y="60"/>
                    </a:lnTo>
                    <a:close/>
                    <a:moveTo>
                      <a:pt x="446" y="0"/>
                    </a:moveTo>
                    <a:lnTo>
                      <a:pt x="446" y="0"/>
                    </a:lnTo>
                    <a:lnTo>
                      <a:pt x="356" y="0"/>
                    </a:lnTo>
                    <a:lnTo>
                      <a:pt x="272" y="2"/>
                    </a:lnTo>
                    <a:lnTo>
                      <a:pt x="196" y="4"/>
                    </a:lnTo>
                    <a:lnTo>
                      <a:pt x="130" y="8"/>
                    </a:lnTo>
                    <a:lnTo>
                      <a:pt x="76" y="12"/>
                    </a:lnTo>
                    <a:lnTo>
                      <a:pt x="34" y="18"/>
                    </a:lnTo>
                    <a:lnTo>
                      <a:pt x="8" y="24"/>
                    </a:lnTo>
                    <a:lnTo>
                      <a:pt x="2" y="26"/>
                    </a:lnTo>
                    <a:lnTo>
                      <a:pt x="0" y="30"/>
                    </a:lnTo>
                    <a:lnTo>
                      <a:pt x="2" y="32"/>
                    </a:lnTo>
                    <a:lnTo>
                      <a:pt x="8" y="36"/>
                    </a:lnTo>
                    <a:lnTo>
                      <a:pt x="34" y="40"/>
                    </a:lnTo>
                    <a:lnTo>
                      <a:pt x="76" y="46"/>
                    </a:lnTo>
                    <a:lnTo>
                      <a:pt x="130" y="50"/>
                    </a:lnTo>
                    <a:lnTo>
                      <a:pt x="196" y="54"/>
                    </a:lnTo>
                    <a:lnTo>
                      <a:pt x="272" y="56"/>
                    </a:lnTo>
                    <a:lnTo>
                      <a:pt x="356" y="58"/>
                    </a:lnTo>
                    <a:lnTo>
                      <a:pt x="446" y="60"/>
                    </a:lnTo>
                    <a:lnTo>
                      <a:pt x="538" y="58"/>
                    </a:lnTo>
                    <a:lnTo>
                      <a:pt x="622" y="56"/>
                    </a:lnTo>
                    <a:lnTo>
                      <a:pt x="700" y="54"/>
                    </a:lnTo>
                    <a:lnTo>
                      <a:pt x="766" y="50"/>
                    </a:lnTo>
                    <a:lnTo>
                      <a:pt x="822" y="46"/>
                    </a:lnTo>
                    <a:lnTo>
                      <a:pt x="862" y="40"/>
                    </a:lnTo>
                    <a:lnTo>
                      <a:pt x="888" y="36"/>
                    </a:lnTo>
                    <a:lnTo>
                      <a:pt x="896" y="32"/>
                    </a:lnTo>
                    <a:lnTo>
                      <a:pt x="898" y="30"/>
                    </a:lnTo>
                    <a:lnTo>
                      <a:pt x="896" y="26"/>
                    </a:lnTo>
                    <a:lnTo>
                      <a:pt x="888" y="24"/>
                    </a:lnTo>
                    <a:lnTo>
                      <a:pt x="862" y="18"/>
                    </a:lnTo>
                    <a:lnTo>
                      <a:pt x="822" y="12"/>
                    </a:lnTo>
                    <a:lnTo>
                      <a:pt x="766" y="8"/>
                    </a:lnTo>
                    <a:lnTo>
                      <a:pt x="700" y="4"/>
                    </a:lnTo>
                    <a:lnTo>
                      <a:pt x="622" y="2"/>
                    </a:lnTo>
                    <a:lnTo>
                      <a:pt x="538" y="0"/>
                    </a:lnTo>
                    <a:lnTo>
                      <a:pt x="446" y="0"/>
                    </a:lnTo>
                    <a:close/>
                  </a:path>
                </a:pathLst>
              </a:custGeom>
              <a:solidFill>
                <a:srgbClr val="978F8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1" name="Freeform 596"/>
              <p:cNvSpPr>
                <a:spLocks noChangeArrowheads="1"/>
              </p:cNvSpPr>
              <p:nvPr/>
            </p:nvSpPr>
            <p:spPr bwMode="auto">
              <a:xfrm>
                <a:off x="328" y="22"/>
                <a:ext cx="888" cy="60"/>
              </a:xfrm>
              <a:custGeom>
                <a:avLst/>
                <a:gdLst>
                  <a:gd name="T0" fmla="*/ 442 w 888"/>
                  <a:gd name="T1" fmla="*/ 60 h 60"/>
                  <a:gd name="T2" fmla="*/ 442 w 888"/>
                  <a:gd name="T3" fmla="*/ 60 h 60"/>
                  <a:gd name="T4" fmla="*/ 352 w 888"/>
                  <a:gd name="T5" fmla="*/ 58 h 60"/>
                  <a:gd name="T6" fmla="*/ 270 w 888"/>
                  <a:gd name="T7" fmla="*/ 56 h 60"/>
                  <a:gd name="T8" fmla="*/ 194 w 888"/>
                  <a:gd name="T9" fmla="*/ 54 h 60"/>
                  <a:gd name="T10" fmla="*/ 130 w 888"/>
                  <a:gd name="T11" fmla="*/ 50 h 60"/>
                  <a:gd name="T12" fmla="*/ 76 w 888"/>
                  <a:gd name="T13" fmla="*/ 46 h 60"/>
                  <a:gd name="T14" fmla="*/ 34 w 888"/>
                  <a:gd name="T15" fmla="*/ 40 h 60"/>
                  <a:gd name="T16" fmla="*/ 10 w 888"/>
                  <a:gd name="T17" fmla="*/ 36 h 60"/>
                  <a:gd name="T18" fmla="*/ 2 w 888"/>
                  <a:gd name="T19" fmla="*/ 32 h 60"/>
                  <a:gd name="T20" fmla="*/ 0 w 888"/>
                  <a:gd name="T21" fmla="*/ 30 h 60"/>
                  <a:gd name="T22" fmla="*/ 0 w 888"/>
                  <a:gd name="T23" fmla="*/ 30 h 60"/>
                  <a:gd name="T24" fmla="*/ 2 w 888"/>
                  <a:gd name="T25" fmla="*/ 26 h 60"/>
                  <a:gd name="T26" fmla="*/ 10 w 888"/>
                  <a:gd name="T27" fmla="*/ 24 h 60"/>
                  <a:gd name="T28" fmla="*/ 34 w 888"/>
                  <a:gd name="T29" fmla="*/ 18 h 60"/>
                  <a:gd name="T30" fmla="*/ 76 w 888"/>
                  <a:gd name="T31" fmla="*/ 12 h 60"/>
                  <a:gd name="T32" fmla="*/ 130 w 888"/>
                  <a:gd name="T33" fmla="*/ 8 h 60"/>
                  <a:gd name="T34" fmla="*/ 194 w 888"/>
                  <a:gd name="T35" fmla="*/ 4 h 60"/>
                  <a:gd name="T36" fmla="*/ 270 w 888"/>
                  <a:gd name="T37" fmla="*/ 2 h 60"/>
                  <a:gd name="T38" fmla="*/ 442 w 888"/>
                  <a:gd name="T39" fmla="*/ 0 h 60"/>
                  <a:gd name="T40" fmla="*/ 442 w 888"/>
                  <a:gd name="T41" fmla="*/ 0 h 60"/>
                  <a:gd name="T42" fmla="*/ 616 w 888"/>
                  <a:gd name="T43" fmla="*/ 2 h 60"/>
                  <a:gd name="T44" fmla="*/ 692 w 888"/>
                  <a:gd name="T45" fmla="*/ 4 h 60"/>
                  <a:gd name="T46" fmla="*/ 758 w 888"/>
                  <a:gd name="T47" fmla="*/ 8 h 60"/>
                  <a:gd name="T48" fmla="*/ 812 w 888"/>
                  <a:gd name="T49" fmla="*/ 12 h 60"/>
                  <a:gd name="T50" fmla="*/ 854 w 888"/>
                  <a:gd name="T51" fmla="*/ 18 h 60"/>
                  <a:gd name="T52" fmla="*/ 880 w 888"/>
                  <a:gd name="T53" fmla="*/ 24 h 60"/>
                  <a:gd name="T54" fmla="*/ 886 w 888"/>
                  <a:gd name="T55" fmla="*/ 26 h 60"/>
                  <a:gd name="T56" fmla="*/ 888 w 888"/>
                  <a:gd name="T57" fmla="*/ 30 h 60"/>
                  <a:gd name="T58" fmla="*/ 888 w 888"/>
                  <a:gd name="T59" fmla="*/ 30 h 60"/>
                  <a:gd name="T60" fmla="*/ 886 w 888"/>
                  <a:gd name="T61" fmla="*/ 32 h 60"/>
                  <a:gd name="T62" fmla="*/ 880 w 888"/>
                  <a:gd name="T63" fmla="*/ 36 h 60"/>
                  <a:gd name="T64" fmla="*/ 854 w 888"/>
                  <a:gd name="T65" fmla="*/ 40 h 60"/>
                  <a:gd name="T66" fmla="*/ 812 w 888"/>
                  <a:gd name="T67" fmla="*/ 46 h 60"/>
                  <a:gd name="T68" fmla="*/ 758 w 888"/>
                  <a:gd name="T69" fmla="*/ 50 h 60"/>
                  <a:gd name="T70" fmla="*/ 692 w 888"/>
                  <a:gd name="T71" fmla="*/ 54 h 60"/>
                  <a:gd name="T72" fmla="*/ 616 w 888"/>
                  <a:gd name="T73" fmla="*/ 56 h 60"/>
                  <a:gd name="T74" fmla="*/ 532 w 888"/>
                  <a:gd name="T75" fmla="*/ 58 h 60"/>
                  <a:gd name="T76" fmla="*/ 442 w 888"/>
                  <a:gd name="T7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8" h="60">
                    <a:moveTo>
                      <a:pt x="442" y="60"/>
                    </a:moveTo>
                    <a:lnTo>
                      <a:pt x="442" y="60"/>
                    </a:lnTo>
                    <a:lnTo>
                      <a:pt x="352" y="58"/>
                    </a:lnTo>
                    <a:lnTo>
                      <a:pt x="270" y="56"/>
                    </a:lnTo>
                    <a:lnTo>
                      <a:pt x="194" y="54"/>
                    </a:lnTo>
                    <a:lnTo>
                      <a:pt x="130" y="50"/>
                    </a:lnTo>
                    <a:lnTo>
                      <a:pt x="76" y="46"/>
                    </a:lnTo>
                    <a:lnTo>
                      <a:pt x="34" y="40"/>
                    </a:lnTo>
                    <a:lnTo>
                      <a:pt x="10" y="36"/>
                    </a:lnTo>
                    <a:lnTo>
                      <a:pt x="2" y="32"/>
                    </a:lnTo>
                    <a:lnTo>
                      <a:pt x="0" y="30"/>
                    </a:lnTo>
                    <a:lnTo>
                      <a:pt x="2" y="26"/>
                    </a:lnTo>
                    <a:lnTo>
                      <a:pt x="10" y="24"/>
                    </a:lnTo>
                    <a:lnTo>
                      <a:pt x="34" y="18"/>
                    </a:lnTo>
                    <a:lnTo>
                      <a:pt x="76" y="12"/>
                    </a:lnTo>
                    <a:lnTo>
                      <a:pt x="130" y="8"/>
                    </a:lnTo>
                    <a:lnTo>
                      <a:pt x="194" y="4"/>
                    </a:lnTo>
                    <a:lnTo>
                      <a:pt x="270" y="2"/>
                    </a:lnTo>
                    <a:lnTo>
                      <a:pt x="442" y="0"/>
                    </a:lnTo>
                    <a:lnTo>
                      <a:pt x="616" y="2"/>
                    </a:lnTo>
                    <a:lnTo>
                      <a:pt x="692" y="4"/>
                    </a:lnTo>
                    <a:lnTo>
                      <a:pt x="758" y="8"/>
                    </a:lnTo>
                    <a:lnTo>
                      <a:pt x="812" y="12"/>
                    </a:lnTo>
                    <a:lnTo>
                      <a:pt x="854" y="18"/>
                    </a:lnTo>
                    <a:lnTo>
                      <a:pt x="880" y="24"/>
                    </a:lnTo>
                    <a:lnTo>
                      <a:pt x="886" y="26"/>
                    </a:lnTo>
                    <a:lnTo>
                      <a:pt x="888" y="30"/>
                    </a:lnTo>
                    <a:lnTo>
                      <a:pt x="886" y="32"/>
                    </a:lnTo>
                    <a:lnTo>
                      <a:pt x="880" y="36"/>
                    </a:lnTo>
                    <a:lnTo>
                      <a:pt x="854" y="40"/>
                    </a:lnTo>
                    <a:lnTo>
                      <a:pt x="812" y="46"/>
                    </a:lnTo>
                    <a:lnTo>
                      <a:pt x="758" y="50"/>
                    </a:lnTo>
                    <a:lnTo>
                      <a:pt x="692" y="54"/>
                    </a:lnTo>
                    <a:lnTo>
                      <a:pt x="616" y="56"/>
                    </a:lnTo>
                    <a:lnTo>
                      <a:pt x="532" y="58"/>
                    </a:lnTo>
                    <a:lnTo>
                      <a:pt x="442"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2" name="Freeform 597"/>
              <p:cNvSpPr>
                <a:spLocks noChangeArrowheads="1"/>
              </p:cNvSpPr>
              <p:nvPr/>
            </p:nvSpPr>
            <p:spPr bwMode="auto">
              <a:xfrm>
                <a:off x="324" y="22"/>
                <a:ext cx="898" cy="60"/>
              </a:xfrm>
              <a:custGeom>
                <a:avLst/>
                <a:gdLst>
                  <a:gd name="T0" fmla="*/ 446 w 898"/>
                  <a:gd name="T1" fmla="*/ 0 h 60"/>
                  <a:gd name="T2" fmla="*/ 446 w 898"/>
                  <a:gd name="T3" fmla="*/ 0 h 60"/>
                  <a:gd name="T4" fmla="*/ 356 w 898"/>
                  <a:gd name="T5" fmla="*/ 0 h 60"/>
                  <a:gd name="T6" fmla="*/ 272 w 898"/>
                  <a:gd name="T7" fmla="*/ 2 h 60"/>
                  <a:gd name="T8" fmla="*/ 196 w 898"/>
                  <a:gd name="T9" fmla="*/ 4 h 60"/>
                  <a:gd name="T10" fmla="*/ 130 w 898"/>
                  <a:gd name="T11" fmla="*/ 8 h 60"/>
                  <a:gd name="T12" fmla="*/ 76 w 898"/>
                  <a:gd name="T13" fmla="*/ 12 h 60"/>
                  <a:gd name="T14" fmla="*/ 34 w 898"/>
                  <a:gd name="T15" fmla="*/ 18 h 60"/>
                  <a:gd name="T16" fmla="*/ 8 w 898"/>
                  <a:gd name="T17" fmla="*/ 24 h 60"/>
                  <a:gd name="T18" fmla="*/ 2 w 898"/>
                  <a:gd name="T19" fmla="*/ 26 h 60"/>
                  <a:gd name="T20" fmla="*/ 0 w 898"/>
                  <a:gd name="T21" fmla="*/ 30 h 60"/>
                  <a:gd name="T22" fmla="*/ 0 w 898"/>
                  <a:gd name="T23" fmla="*/ 30 h 60"/>
                  <a:gd name="T24" fmla="*/ 2 w 898"/>
                  <a:gd name="T25" fmla="*/ 32 h 60"/>
                  <a:gd name="T26" fmla="*/ 8 w 898"/>
                  <a:gd name="T27" fmla="*/ 36 h 60"/>
                  <a:gd name="T28" fmla="*/ 34 w 898"/>
                  <a:gd name="T29" fmla="*/ 40 h 60"/>
                  <a:gd name="T30" fmla="*/ 76 w 898"/>
                  <a:gd name="T31" fmla="*/ 46 h 60"/>
                  <a:gd name="T32" fmla="*/ 130 w 898"/>
                  <a:gd name="T33" fmla="*/ 50 h 60"/>
                  <a:gd name="T34" fmla="*/ 196 w 898"/>
                  <a:gd name="T35" fmla="*/ 54 h 60"/>
                  <a:gd name="T36" fmla="*/ 272 w 898"/>
                  <a:gd name="T37" fmla="*/ 56 h 60"/>
                  <a:gd name="T38" fmla="*/ 356 w 898"/>
                  <a:gd name="T39" fmla="*/ 58 h 60"/>
                  <a:gd name="T40" fmla="*/ 446 w 898"/>
                  <a:gd name="T41" fmla="*/ 60 h 60"/>
                  <a:gd name="T42" fmla="*/ 446 w 898"/>
                  <a:gd name="T43" fmla="*/ 60 h 60"/>
                  <a:gd name="T44" fmla="*/ 538 w 898"/>
                  <a:gd name="T45" fmla="*/ 58 h 60"/>
                  <a:gd name="T46" fmla="*/ 622 w 898"/>
                  <a:gd name="T47" fmla="*/ 56 h 60"/>
                  <a:gd name="T48" fmla="*/ 700 w 898"/>
                  <a:gd name="T49" fmla="*/ 54 h 60"/>
                  <a:gd name="T50" fmla="*/ 766 w 898"/>
                  <a:gd name="T51" fmla="*/ 50 h 60"/>
                  <a:gd name="T52" fmla="*/ 822 w 898"/>
                  <a:gd name="T53" fmla="*/ 46 h 60"/>
                  <a:gd name="T54" fmla="*/ 862 w 898"/>
                  <a:gd name="T55" fmla="*/ 40 h 60"/>
                  <a:gd name="T56" fmla="*/ 888 w 898"/>
                  <a:gd name="T57" fmla="*/ 36 h 60"/>
                  <a:gd name="T58" fmla="*/ 896 w 898"/>
                  <a:gd name="T59" fmla="*/ 32 h 60"/>
                  <a:gd name="T60" fmla="*/ 898 w 898"/>
                  <a:gd name="T61" fmla="*/ 30 h 60"/>
                  <a:gd name="T62" fmla="*/ 898 w 898"/>
                  <a:gd name="T63" fmla="*/ 30 h 60"/>
                  <a:gd name="T64" fmla="*/ 896 w 898"/>
                  <a:gd name="T65" fmla="*/ 26 h 60"/>
                  <a:gd name="T66" fmla="*/ 888 w 898"/>
                  <a:gd name="T67" fmla="*/ 24 h 60"/>
                  <a:gd name="T68" fmla="*/ 862 w 898"/>
                  <a:gd name="T69" fmla="*/ 18 h 60"/>
                  <a:gd name="T70" fmla="*/ 822 w 898"/>
                  <a:gd name="T71" fmla="*/ 12 h 60"/>
                  <a:gd name="T72" fmla="*/ 766 w 898"/>
                  <a:gd name="T73" fmla="*/ 8 h 60"/>
                  <a:gd name="T74" fmla="*/ 700 w 898"/>
                  <a:gd name="T75" fmla="*/ 4 h 60"/>
                  <a:gd name="T76" fmla="*/ 622 w 898"/>
                  <a:gd name="T77" fmla="*/ 2 h 60"/>
                  <a:gd name="T78" fmla="*/ 538 w 898"/>
                  <a:gd name="T79" fmla="*/ 0 h 60"/>
                  <a:gd name="T80" fmla="*/ 446 w 898"/>
                  <a:gd name="T8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8" h="60">
                    <a:moveTo>
                      <a:pt x="446" y="0"/>
                    </a:moveTo>
                    <a:lnTo>
                      <a:pt x="446" y="0"/>
                    </a:lnTo>
                    <a:lnTo>
                      <a:pt x="356" y="0"/>
                    </a:lnTo>
                    <a:lnTo>
                      <a:pt x="272" y="2"/>
                    </a:lnTo>
                    <a:lnTo>
                      <a:pt x="196" y="4"/>
                    </a:lnTo>
                    <a:lnTo>
                      <a:pt x="130" y="8"/>
                    </a:lnTo>
                    <a:lnTo>
                      <a:pt x="76" y="12"/>
                    </a:lnTo>
                    <a:lnTo>
                      <a:pt x="34" y="18"/>
                    </a:lnTo>
                    <a:lnTo>
                      <a:pt x="8" y="24"/>
                    </a:lnTo>
                    <a:lnTo>
                      <a:pt x="2" y="26"/>
                    </a:lnTo>
                    <a:lnTo>
                      <a:pt x="0" y="30"/>
                    </a:lnTo>
                    <a:lnTo>
                      <a:pt x="2" y="32"/>
                    </a:lnTo>
                    <a:lnTo>
                      <a:pt x="8" y="36"/>
                    </a:lnTo>
                    <a:lnTo>
                      <a:pt x="34" y="40"/>
                    </a:lnTo>
                    <a:lnTo>
                      <a:pt x="76" y="46"/>
                    </a:lnTo>
                    <a:lnTo>
                      <a:pt x="130" y="50"/>
                    </a:lnTo>
                    <a:lnTo>
                      <a:pt x="196" y="54"/>
                    </a:lnTo>
                    <a:lnTo>
                      <a:pt x="272" y="56"/>
                    </a:lnTo>
                    <a:lnTo>
                      <a:pt x="356" y="58"/>
                    </a:lnTo>
                    <a:lnTo>
                      <a:pt x="446" y="60"/>
                    </a:lnTo>
                    <a:lnTo>
                      <a:pt x="538" y="58"/>
                    </a:lnTo>
                    <a:lnTo>
                      <a:pt x="622" y="56"/>
                    </a:lnTo>
                    <a:lnTo>
                      <a:pt x="700" y="54"/>
                    </a:lnTo>
                    <a:lnTo>
                      <a:pt x="766" y="50"/>
                    </a:lnTo>
                    <a:lnTo>
                      <a:pt x="822" y="46"/>
                    </a:lnTo>
                    <a:lnTo>
                      <a:pt x="862" y="40"/>
                    </a:lnTo>
                    <a:lnTo>
                      <a:pt x="888" y="36"/>
                    </a:lnTo>
                    <a:lnTo>
                      <a:pt x="896" y="32"/>
                    </a:lnTo>
                    <a:lnTo>
                      <a:pt x="898" y="30"/>
                    </a:lnTo>
                    <a:lnTo>
                      <a:pt x="896" y="26"/>
                    </a:lnTo>
                    <a:lnTo>
                      <a:pt x="888" y="24"/>
                    </a:lnTo>
                    <a:lnTo>
                      <a:pt x="862" y="18"/>
                    </a:lnTo>
                    <a:lnTo>
                      <a:pt x="822" y="12"/>
                    </a:lnTo>
                    <a:lnTo>
                      <a:pt x="766" y="8"/>
                    </a:lnTo>
                    <a:lnTo>
                      <a:pt x="700" y="4"/>
                    </a:lnTo>
                    <a:lnTo>
                      <a:pt x="622" y="2"/>
                    </a:lnTo>
                    <a:lnTo>
                      <a:pt x="538" y="0"/>
                    </a:lnTo>
                    <a:lnTo>
                      <a:pt x="4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3" name="Freeform 598"/>
              <p:cNvSpPr>
                <a:spLocks noEditPoints="1" noChangeArrowheads="1"/>
              </p:cNvSpPr>
              <p:nvPr/>
            </p:nvSpPr>
            <p:spPr bwMode="auto">
              <a:xfrm>
                <a:off x="328" y="22"/>
                <a:ext cx="888" cy="60"/>
              </a:xfrm>
              <a:custGeom>
                <a:avLst/>
                <a:gdLst>
                  <a:gd name="T0" fmla="*/ 442 w 888"/>
                  <a:gd name="T1" fmla="*/ 58 h 60"/>
                  <a:gd name="T2" fmla="*/ 272 w 888"/>
                  <a:gd name="T3" fmla="*/ 56 h 60"/>
                  <a:gd name="T4" fmla="*/ 132 w 888"/>
                  <a:gd name="T5" fmla="*/ 50 h 60"/>
                  <a:gd name="T6" fmla="*/ 40 w 888"/>
                  <a:gd name="T7" fmla="*/ 40 h 60"/>
                  <a:gd name="T8" fmla="*/ 8 w 888"/>
                  <a:gd name="T9" fmla="*/ 32 h 60"/>
                  <a:gd name="T10" fmla="*/ 6 w 888"/>
                  <a:gd name="T11" fmla="*/ 30 h 60"/>
                  <a:gd name="T12" fmla="*/ 14 w 888"/>
                  <a:gd name="T13" fmla="*/ 24 h 60"/>
                  <a:gd name="T14" fmla="*/ 80 w 888"/>
                  <a:gd name="T15" fmla="*/ 12 h 60"/>
                  <a:gd name="T16" fmla="*/ 198 w 888"/>
                  <a:gd name="T17" fmla="*/ 6 h 60"/>
                  <a:gd name="T18" fmla="*/ 442 w 888"/>
                  <a:gd name="T19" fmla="*/ 0 h 60"/>
                  <a:gd name="T20" fmla="*/ 614 w 888"/>
                  <a:gd name="T21" fmla="*/ 2 h 60"/>
                  <a:gd name="T22" fmla="*/ 756 w 888"/>
                  <a:gd name="T23" fmla="*/ 8 h 60"/>
                  <a:gd name="T24" fmla="*/ 850 w 888"/>
                  <a:gd name="T25" fmla="*/ 18 h 60"/>
                  <a:gd name="T26" fmla="*/ 882 w 888"/>
                  <a:gd name="T27" fmla="*/ 26 h 60"/>
                  <a:gd name="T28" fmla="*/ 884 w 888"/>
                  <a:gd name="T29" fmla="*/ 30 h 60"/>
                  <a:gd name="T30" fmla="*/ 874 w 888"/>
                  <a:gd name="T31" fmla="*/ 36 h 60"/>
                  <a:gd name="T32" fmla="*/ 808 w 888"/>
                  <a:gd name="T33" fmla="*/ 46 h 60"/>
                  <a:gd name="T34" fmla="*/ 690 w 888"/>
                  <a:gd name="T35" fmla="*/ 54 h 60"/>
                  <a:gd name="T36" fmla="*/ 532 w 888"/>
                  <a:gd name="T37" fmla="*/ 58 h 60"/>
                  <a:gd name="T38" fmla="*/ 442 w 888"/>
                  <a:gd name="T39" fmla="*/ 0 h 60"/>
                  <a:gd name="T40" fmla="*/ 270 w 888"/>
                  <a:gd name="T41" fmla="*/ 2 h 60"/>
                  <a:gd name="T42" fmla="*/ 130 w 888"/>
                  <a:gd name="T43" fmla="*/ 8 h 60"/>
                  <a:gd name="T44" fmla="*/ 34 w 888"/>
                  <a:gd name="T45" fmla="*/ 18 h 60"/>
                  <a:gd name="T46" fmla="*/ 2 w 888"/>
                  <a:gd name="T47" fmla="*/ 26 h 60"/>
                  <a:gd name="T48" fmla="*/ 0 w 888"/>
                  <a:gd name="T49" fmla="*/ 30 h 60"/>
                  <a:gd name="T50" fmla="*/ 10 w 888"/>
                  <a:gd name="T51" fmla="*/ 36 h 60"/>
                  <a:gd name="T52" fmla="*/ 76 w 888"/>
                  <a:gd name="T53" fmla="*/ 46 h 60"/>
                  <a:gd name="T54" fmla="*/ 194 w 888"/>
                  <a:gd name="T55" fmla="*/ 54 h 60"/>
                  <a:gd name="T56" fmla="*/ 352 w 888"/>
                  <a:gd name="T57" fmla="*/ 58 h 60"/>
                  <a:gd name="T58" fmla="*/ 442 w 888"/>
                  <a:gd name="T59" fmla="*/ 60 h 60"/>
                  <a:gd name="T60" fmla="*/ 616 w 888"/>
                  <a:gd name="T61" fmla="*/ 56 h 60"/>
                  <a:gd name="T62" fmla="*/ 758 w 888"/>
                  <a:gd name="T63" fmla="*/ 50 h 60"/>
                  <a:gd name="T64" fmla="*/ 854 w 888"/>
                  <a:gd name="T65" fmla="*/ 40 h 60"/>
                  <a:gd name="T66" fmla="*/ 886 w 888"/>
                  <a:gd name="T67" fmla="*/ 32 h 60"/>
                  <a:gd name="T68" fmla="*/ 888 w 888"/>
                  <a:gd name="T69" fmla="*/ 30 h 60"/>
                  <a:gd name="T70" fmla="*/ 880 w 888"/>
                  <a:gd name="T71" fmla="*/ 24 h 60"/>
                  <a:gd name="T72" fmla="*/ 812 w 888"/>
                  <a:gd name="T73" fmla="*/ 12 h 60"/>
                  <a:gd name="T74" fmla="*/ 692 w 888"/>
                  <a:gd name="T75" fmla="*/ 4 h 60"/>
                  <a:gd name="T76" fmla="*/ 442 w 888"/>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8" h="60">
                    <a:moveTo>
                      <a:pt x="442" y="58"/>
                    </a:moveTo>
                    <a:lnTo>
                      <a:pt x="442" y="58"/>
                    </a:lnTo>
                    <a:lnTo>
                      <a:pt x="354" y="58"/>
                    </a:lnTo>
                    <a:lnTo>
                      <a:pt x="272" y="56"/>
                    </a:lnTo>
                    <a:lnTo>
                      <a:pt x="198" y="54"/>
                    </a:lnTo>
                    <a:lnTo>
                      <a:pt x="132" y="50"/>
                    </a:lnTo>
                    <a:lnTo>
                      <a:pt x="80" y="46"/>
                    </a:lnTo>
                    <a:lnTo>
                      <a:pt x="40" y="40"/>
                    </a:lnTo>
                    <a:lnTo>
                      <a:pt x="14" y="36"/>
                    </a:lnTo>
                    <a:lnTo>
                      <a:pt x="8" y="32"/>
                    </a:lnTo>
                    <a:lnTo>
                      <a:pt x="6" y="30"/>
                    </a:lnTo>
                    <a:lnTo>
                      <a:pt x="8" y="26"/>
                    </a:lnTo>
                    <a:lnTo>
                      <a:pt x="14" y="24"/>
                    </a:lnTo>
                    <a:lnTo>
                      <a:pt x="40" y="18"/>
                    </a:lnTo>
                    <a:lnTo>
                      <a:pt x="80" y="12"/>
                    </a:lnTo>
                    <a:lnTo>
                      <a:pt x="132" y="8"/>
                    </a:lnTo>
                    <a:lnTo>
                      <a:pt x="198" y="6"/>
                    </a:lnTo>
                    <a:lnTo>
                      <a:pt x="272" y="2"/>
                    </a:lnTo>
                    <a:lnTo>
                      <a:pt x="442" y="0"/>
                    </a:lnTo>
                    <a:lnTo>
                      <a:pt x="614" y="2"/>
                    </a:lnTo>
                    <a:lnTo>
                      <a:pt x="690" y="6"/>
                    </a:lnTo>
                    <a:lnTo>
                      <a:pt x="756" y="8"/>
                    </a:lnTo>
                    <a:lnTo>
                      <a:pt x="808" y="12"/>
                    </a:lnTo>
                    <a:lnTo>
                      <a:pt x="850" y="18"/>
                    </a:lnTo>
                    <a:lnTo>
                      <a:pt x="874" y="24"/>
                    </a:lnTo>
                    <a:lnTo>
                      <a:pt x="882" y="26"/>
                    </a:lnTo>
                    <a:lnTo>
                      <a:pt x="884" y="30"/>
                    </a:lnTo>
                    <a:lnTo>
                      <a:pt x="882" y="32"/>
                    </a:lnTo>
                    <a:lnTo>
                      <a:pt x="874" y="36"/>
                    </a:lnTo>
                    <a:lnTo>
                      <a:pt x="850" y="40"/>
                    </a:lnTo>
                    <a:lnTo>
                      <a:pt x="808" y="46"/>
                    </a:lnTo>
                    <a:lnTo>
                      <a:pt x="756" y="50"/>
                    </a:lnTo>
                    <a:lnTo>
                      <a:pt x="690" y="54"/>
                    </a:lnTo>
                    <a:lnTo>
                      <a:pt x="614" y="56"/>
                    </a:lnTo>
                    <a:lnTo>
                      <a:pt x="532" y="58"/>
                    </a:lnTo>
                    <a:lnTo>
                      <a:pt x="442" y="58"/>
                    </a:lnTo>
                    <a:close/>
                    <a:moveTo>
                      <a:pt x="442" y="0"/>
                    </a:moveTo>
                    <a:lnTo>
                      <a:pt x="442" y="0"/>
                    </a:lnTo>
                    <a:lnTo>
                      <a:pt x="270" y="2"/>
                    </a:lnTo>
                    <a:lnTo>
                      <a:pt x="194" y="4"/>
                    </a:lnTo>
                    <a:lnTo>
                      <a:pt x="130" y="8"/>
                    </a:lnTo>
                    <a:lnTo>
                      <a:pt x="76" y="12"/>
                    </a:lnTo>
                    <a:lnTo>
                      <a:pt x="34" y="18"/>
                    </a:lnTo>
                    <a:lnTo>
                      <a:pt x="10" y="24"/>
                    </a:lnTo>
                    <a:lnTo>
                      <a:pt x="2" y="26"/>
                    </a:lnTo>
                    <a:lnTo>
                      <a:pt x="0" y="30"/>
                    </a:lnTo>
                    <a:lnTo>
                      <a:pt x="2" y="32"/>
                    </a:lnTo>
                    <a:lnTo>
                      <a:pt x="10" y="36"/>
                    </a:lnTo>
                    <a:lnTo>
                      <a:pt x="34" y="40"/>
                    </a:lnTo>
                    <a:lnTo>
                      <a:pt x="76" y="46"/>
                    </a:lnTo>
                    <a:lnTo>
                      <a:pt x="130" y="50"/>
                    </a:lnTo>
                    <a:lnTo>
                      <a:pt x="194" y="54"/>
                    </a:lnTo>
                    <a:lnTo>
                      <a:pt x="270" y="56"/>
                    </a:lnTo>
                    <a:lnTo>
                      <a:pt x="352" y="58"/>
                    </a:lnTo>
                    <a:lnTo>
                      <a:pt x="442" y="60"/>
                    </a:lnTo>
                    <a:lnTo>
                      <a:pt x="532" y="58"/>
                    </a:lnTo>
                    <a:lnTo>
                      <a:pt x="616" y="56"/>
                    </a:lnTo>
                    <a:lnTo>
                      <a:pt x="692" y="54"/>
                    </a:lnTo>
                    <a:lnTo>
                      <a:pt x="758" y="50"/>
                    </a:lnTo>
                    <a:lnTo>
                      <a:pt x="812" y="46"/>
                    </a:lnTo>
                    <a:lnTo>
                      <a:pt x="854" y="40"/>
                    </a:lnTo>
                    <a:lnTo>
                      <a:pt x="880" y="36"/>
                    </a:lnTo>
                    <a:lnTo>
                      <a:pt x="886" y="32"/>
                    </a:lnTo>
                    <a:lnTo>
                      <a:pt x="888" y="30"/>
                    </a:lnTo>
                    <a:lnTo>
                      <a:pt x="886" y="26"/>
                    </a:lnTo>
                    <a:lnTo>
                      <a:pt x="880" y="24"/>
                    </a:lnTo>
                    <a:lnTo>
                      <a:pt x="854" y="18"/>
                    </a:lnTo>
                    <a:lnTo>
                      <a:pt x="812" y="12"/>
                    </a:lnTo>
                    <a:lnTo>
                      <a:pt x="758" y="8"/>
                    </a:lnTo>
                    <a:lnTo>
                      <a:pt x="692" y="4"/>
                    </a:lnTo>
                    <a:lnTo>
                      <a:pt x="616" y="2"/>
                    </a:lnTo>
                    <a:lnTo>
                      <a:pt x="442" y="0"/>
                    </a:lnTo>
                    <a:close/>
                  </a:path>
                </a:pathLst>
              </a:custGeom>
              <a:solidFill>
                <a:srgbClr val="968E8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4" name="Freeform 599"/>
              <p:cNvSpPr>
                <a:spLocks noChangeArrowheads="1"/>
              </p:cNvSpPr>
              <p:nvPr/>
            </p:nvSpPr>
            <p:spPr bwMode="auto">
              <a:xfrm>
                <a:off x="334" y="22"/>
                <a:ext cx="878" cy="58"/>
              </a:xfrm>
              <a:custGeom>
                <a:avLst/>
                <a:gdLst>
                  <a:gd name="T0" fmla="*/ 436 w 878"/>
                  <a:gd name="T1" fmla="*/ 58 h 58"/>
                  <a:gd name="T2" fmla="*/ 436 w 878"/>
                  <a:gd name="T3" fmla="*/ 58 h 58"/>
                  <a:gd name="T4" fmla="*/ 348 w 878"/>
                  <a:gd name="T5" fmla="*/ 58 h 58"/>
                  <a:gd name="T6" fmla="*/ 266 w 878"/>
                  <a:gd name="T7" fmla="*/ 56 h 58"/>
                  <a:gd name="T8" fmla="*/ 192 w 878"/>
                  <a:gd name="T9" fmla="*/ 54 h 58"/>
                  <a:gd name="T10" fmla="*/ 126 w 878"/>
                  <a:gd name="T11" fmla="*/ 50 h 58"/>
                  <a:gd name="T12" fmla="*/ 74 w 878"/>
                  <a:gd name="T13" fmla="*/ 46 h 58"/>
                  <a:gd name="T14" fmla="*/ 34 w 878"/>
                  <a:gd name="T15" fmla="*/ 40 h 58"/>
                  <a:gd name="T16" fmla="*/ 8 w 878"/>
                  <a:gd name="T17" fmla="*/ 36 h 58"/>
                  <a:gd name="T18" fmla="*/ 2 w 878"/>
                  <a:gd name="T19" fmla="*/ 32 h 58"/>
                  <a:gd name="T20" fmla="*/ 0 w 878"/>
                  <a:gd name="T21" fmla="*/ 30 h 58"/>
                  <a:gd name="T22" fmla="*/ 0 w 878"/>
                  <a:gd name="T23" fmla="*/ 30 h 58"/>
                  <a:gd name="T24" fmla="*/ 2 w 878"/>
                  <a:gd name="T25" fmla="*/ 26 h 58"/>
                  <a:gd name="T26" fmla="*/ 8 w 878"/>
                  <a:gd name="T27" fmla="*/ 24 h 58"/>
                  <a:gd name="T28" fmla="*/ 34 w 878"/>
                  <a:gd name="T29" fmla="*/ 18 h 58"/>
                  <a:gd name="T30" fmla="*/ 74 w 878"/>
                  <a:gd name="T31" fmla="*/ 12 h 58"/>
                  <a:gd name="T32" fmla="*/ 126 w 878"/>
                  <a:gd name="T33" fmla="*/ 8 h 58"/>
                  <a:gd name="T34" fmla="*/ 192 w 878"/>
                  <a:gd name="T35" fmla="*/ 6 h 58"/>
                  <a:gd name="T36" fmla="*/ 266 w 878"/>
                  <a:gd name="T37" fmla="*/ 2 h 58"/>
                  <a:gd name="T38" fmla="*/ 436 w 878"/>
                  <a:gd name="T39" fmla="*/ 0 h 58"/>
                  <a:gd name="T40" fmla="*/ 436 w 878"/>
                  <a:gd name="T41" fmla="*/ 0 h 58"/>
                  <a:gd name="T42" fmla="*/ 608 w 878"/>
                  <a:gd name="T43" fmla="*/ 2 h 58"/>
                  <a:gd name="T44" fmla="*/ 684 w 878"/>
                  <a:gd name="T45" fmla="*/ 6 h 58"/>
                  <a:gd name="T46" fmla="*/ 750 w 878"/>
                  <a:gd name="T47" fmla="*/ 8 h 58"/>
                  <a:gd name="T48" fmla="*/ 802 w 878"/>
                  <a:gd name="T49" fmla="*/ 12 h 58"/>
                  <a:gd name="T50" fmla="*/ 844 w 878"/>
                  <a:gd name="T51" fmla="*/ 18 h 58"/>
                  <a:gd name="T52" fmla="*/ 868 w 878"/>
                  <a:gd name="T53" fmla="*/ 24 h 58"/>
                  <a:gd name="T54" fmla="*/ 876 w 878"/>
                  <a:gd name="T55" fmla="*/ 26 h 58"/>
                  <a:gd name="T56" fmla="*/ 878 w 878"/>
                  <a:gd name="T57" fmla="*/ 30 h 58"/>
                  <a:gd name="T58" fmla="*/ 878 w 878"/>
                  <a:gd name="T59" fmla="*/ 30 h 58"/>
                  <a:gd name="T60" fmla="*/ 876 w 878"/>
                  <a:gd name="T61" fmla="*/ 32 h 58"/>
                  <a:gd name="T62" fmla="*/ 868 w 878"/>
                  <a:gd name="T63" fmla="*/ 36 h 58"/>
                  <a:gd name="T64" fmla="*/ 844 w 878"/>
                  <a:gd name="T65" fmla="*/ 40 h 58"/>
                  <a:gd name="T66" fmla="*/ 802 w 878"/>
                  <a:gd name="T67" fmla="*/ 46 h 58"/>
                  <a:gd name="T68" fmla="*/ 750 w 878"/>
                  <a:gd name="T69" fmla="*/ 50 h 58"/>
                  <a:gd name="T70" fmla="*/ 684 w 878"/>
                  <a:gd name="T71" fmla="*/ 54 h 58"/>
                  <a:gd name="T72" fmla="*/ 608 w 878"/>
                  <a:gd name="T73" fmla="*/ 56 h 58"/>
                  <a:gd name="T74" fmla="*/ 526 w 878"/>
                  <a:gd name="T75" fmla="*/ 58 h 58"/>
                  <a:gd name="T76" fmla="*/ 436 w 878"/>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8" h="58">
                    <a:moveTo>
                      <a:pt x="436" y="58"/>
                    </a:moveTo>
                    <a:lnTo>
                      <a:pt x="436" y="58"/>
                    </a:lnTo>
                    <a:lnTo>
                      <a:pt x="348" y="58"/>
                    </a:lnTo>
                    <a:lnTo>
                      <a:pt x="266" y="56"/>
                    </a:lnTo>
                    <a:lnTo>
                      <a:pt x="192" y="54"/>
                    </a:lnTo>
                    <a:lnTo>
                      <a:pt x="126" y="50"/>
                    </a:lnTo>
                    <a:lnTo>
                      <a:pt x="74" y="46"/>
                    </a:lnTo>
                    <a:lnTo>
                      <a:pt x="34" y="40"/>
                    </a:lnTo>
                    <a:lnTo>
                      <a:pt x="8" y="36"/>
                    </a:lnTo>
                    <a:lnTo>
                      <a:pt x="2" y="32"/>
                    </a:lnTo>
                    <a:lnTo>
                      <a:pt x="0" y="30"/>
                    </a:lnTo>
                    <a:lnTo>
                      <a:pt x="2" y="26"/>
                    </a:lnTo>
                    <a:lnTo>
                      <a:pt x="8" y="24"/>
                    </a:lnTo>
                    <a:lnTo>
                      <a:pt x="34" y="18"/>
                    </a:lnTo>
                    <a:lnTo>
                      <a:pt x="74" y="12"/>
                    </a:lnTo>
                    <a:lnTo>
                      <a:pt x="126" y="8"/>
                    </a:lnTo>
                    <a:lnTo>
                      <a:pt x="192" y="6"/>
                    </a:lnTo>
                    <a:lnTo>
                      <a:pt x="266" y="2"/>
                    </a:lnTo>
                    <a:lnTo>
                      <a:pt x="436" y="0"/>
                    </a:lnTo>
                    <a:lnTo>
                      <a:pt x="608" y="2"/>
                    </a:lnTo>
                    <a:lnTo>
                      <a:pt x="684" y="6"/>
                    </a:lnTo>
                    <a:lnTo>
                      <a:pt x="750" y="8"/>
                    </a:lnTo>
                    <a:lnTo>
                      <a:pt x="802" y="12"/>
                    </a:lnTo>
                    <a:lnTo>
                      <a:pt x="844" y="18"/>
                    </a:lnTo>
                    <a:lnTo>
                      <a:pt x="868" y="24"/>
                    </a:lnTo>
                    <a:lnTo>
                      <a:pt x="876" y="26"/>
                    </a:lnTo>
                    <a:lnTo>
                      <a:pt x="878" y="30"/>
                    </a:lnTo>
                    <a:lnTo>
                      <a:pt x="876" y="32"/>
                    </a:lnTo>
                    <a:lnTo>
                      <a:pt x="868" y="36"/>
                    </a:lnTo>
                    <a:lnTo>
                      <a:pt x="844" y="40"/>
                    </a:lnTo>
                    <a:lnTo>
                      <a:pt x="802" y="46"/>
                    </a:lnTo>
                    <a:lnTo>
                      <a:pt x="750" y="50"/>
                    </a:lnTo>
                    <a:lnTo>
                      <a:pt x="684" y="54"/>
                    </a:lnTo>
                    <a:lnTo>
                      <a:pt x="608" y="56"/>
                    </a:lnTo>
                    <a:lnTo>
                      <a:pt x="526" y="58"/>
                    </a:lnTo>
                    <a:lnTo>
                      <a:pt x="43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5" name="Freeform 600"/>
              <p:cNvSpPr>
                <a:spLocks noChangeArrowheads="1"/>
              </p:cNvSpPr>
              <p:nvPr/>
            </p:nvSpPr>
            <p:spPr bwMode="auto">
              <a:xfrm>
                <a:off x="328" y="22"/>
                <a:ext cx="888" cy="60"/>
              </a:xfrm>
              <a:custGeom>
                <a:avLst/>
                <a:gdLst>
                  <a:gd name="T0" fmla="*/ 442 w 888"/>
                  <a:gd name="T1" fmla="*/ 0 h 60"/>
                  <a:gd name="T2" fmla="*/ 442 w 888"/>
                  <a:gd name="T3" fmla="*/ 0 h 60"/>
                  <a:gd name="T4" fmla="*/ 270 w 888"/>
                  <a:gd name="T5" fmla="*/ 2 h 60"/>
                  <a:gd name="T6" fmla="*/ 194 w 888"/>
                  <a:gd name="T7" fmla="*/ 4 h 60"/>
                  <a:gd name="T8" fmla="*/ 130 w 888"/>
                  <a:gd name="T9" fmla="*/ 8 h 60"/>
                  <a:gd name="T10" fmla="*/ 76 w 888"/>
                  <a:gd name="T11" fmla="*/ 12 h 60"/>
                  <a:gd name="T12" fmla="*/ 34 w 888"/>
                  <a:gd name="T13" fmla="*/ 18 h 60"/>
                  <a:gd name="T14" fmla="*/ 10 w 888"/>
                  <a:gd name="T15" fmla="*/ 24 h 60"/>
                  <a:gd name="T16" fmla="*/ 2 w 888"/>
                  <a:gd name="T17" fmla="*/ 26 h 60"/>
                  <a:gd name="T18" fmla="*/ 0 w 888"/>
                  <a:gd name="T19" fmla="*/ 30 h 60"/>
                  <a:gd name="T20" fmla="*/ 0 w 888"/>
                  <a:gd name="T21" fmla="*/ 30 h 60"/>
                  <a:gd name="T22" fmla="*/ 2 w 888"/>
                  <a:gd name="T23" fmla="*/ 32 h 60"/>
                  <a:gd name="T24" fmla="*/ 10 w 888"/>
                  <a:gd name="T25" fmla="*/ 36 h 60"/>
                  <a:gd name="T26" fmla="*/ 34 w 888"/>
                  <a:gd name="T27" fmla="*/ 40 h 60"/>
                  <a:gd name="T28" fmla="*/ 76 w 888"/>
                  <a:gd name="T29" fmla="*/ 46 h 60"/>
                  <a:gd name="T30" fmla="*/ 130 w 888"/>
                  <a:gd name="T31" fmla="*/ 50 h 60"/>
                  <a:gd name="T32" fmla="*/ 194 w 888"/>
                  <a:gd name="T33" fmla="*/ 54 h 60"/>
                  <a:gd name="T34" fmla="*/ 270 w 888"/>
                  <a:gd name="T35" fmla="*/ 56 h 60"/>
                  <a:gd name="T36" fmla="*/ 352 w 888"/>
                  <a:gd name="T37" fmla="*/ 58 h 60"/>
                  <a:gd name="T38" fmla="*/ 442 w 888"/>
                  <a:gd name="T39" fmla="*/ 60 h 60"/>
                  <a:gd name="T40" fmla="*/ 442 w 888"/>
                  <a:gd name="T41" fmla="*/ 60 h 60"/>
                  <a:gd name="T42" fmla="*/ 532 w 888"/>
                  <a:gd name="T43" fmla="*/ 58 h 60"/>
                  <a:gd name="T44" fmla="*/ 616 w 888"/>
                  <a:gd name="T45" fmla="*/ 56 h 60"/>
                  <a:gd name="T46" fmla="*/ 692 w 888"/>
                  <a:gd name="T47" fmla="*/ 54 h 60"/>
                  <a:gd name="T48" fmla="*/ 758 w 888"/>
                  <a:gd name="T49" fmla="*/ 50 h 60"/>
                  <a:gd name="T50" fmla="*/ 812 w 888"/>
                  <a:gd name="T51" fmla="*/ 46 h 60"/>
                  <a:gd name="T52" fmla="*/ 854 w 888"/>
                  <a:gd name="T53" fmla="*/ 40 h 60"/>
                  <a:gd name="T54" fmla="*/ 880 w 888"/>
                  <a:gd name="T55" fmla="*/ 36 h 60"/>
                  <a:gd name="T56" fmla="*/ 886 w 888"/>
                  <a:gd name="T57" fmla="*/ 32 h 60"/>
                  <a:gd name="T58" fmla="*/ 888 w 888"/>
                  <a:gd name="T59" fmla="*/ 30 h 60"/>
                  <a:gd name="T60" fmla="*/ 888 w 888"/>
                  <a:gd name="T61" fmla="*/ 30 h 60"/>
                  <a:gd name="T62" fmla="*/ 886 w 888"/>
                  <a:gd name="T63" fmla="*/ 26 h 60"/>
                  <a:gd name="T64" fmla="*/ 880 w 888"/>
                  <a:gd name="T65" fmla="*/ 24 h 60"/>
                  <a:gd name="T66" fmla="*/ 854 w 888"/>
                  <a:gd name="T67" fmla="*/ 18 h 60"/>
                  <a:gd name="T68" fmla="*/ 812 w 888"/>
                  <a:gd name="T69" fmla="*/ 12 h 60"/>
                  <a:gd name="T70" fmla="*/ 758 w 888"/>
                  <a:gd name="T71" fmla="*/ 8 h 60"/>
                  <a:gd name="T72" fmla="*/ 692 w 888"/>
                  <a:gd name="T73" fmla="*/ 4 h 60"/>
                  <a:gd name="T74" fmla="*/ 616 w 888"/>
                  <a:gd name="T75" fmla="*/ 2 h 60"/>
                  <a:gd name="T76" fmla="*/ 442 w 888"/>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8" h="60">
                    <a:moveTo>
                      <a:pt x="442" y="0"/>
                    </a:moveTo>
                    <a:lnTo>
                      <a:pt x="442" y="0"/>
                    </a:lnTo>
                    <a:lnTo>
                      <a:pt x="270" y="2"/>
                    </a:lnTo>
                    <a:lnTo>
                      <a:pt x="194" y="4"/>
                    </a:lnTo>
                    <a:lnTo>
                      <a:pt x="130" y="8"/>
                    </a:lnTo>
                    <a:lnTo>
                      <a:pt x="76" y="12"/>
                    </a:lnTo>
                    <a:lnTo>
                      <a:pt x="34" y="18"/>
                    </a:lnTo>
                    <a:lnTo>
                      <a:pt x="10" y="24"/>
                    </a:lnTo>
                    <a:lnTo>
                      <a:pt x="2" y="26"/>
                    </a:lnTo>
                    <a:lnTo>
                      <a:pt x="0" y="30"/>
                    </a:lnTo>
                    <a:lnTo>
                      <a:pt x="2" y="32"/>
                    </a:lnTo>
                    <a:lnTo>
                      <a:pt x="10" y="36"/>
                    </a:lnTo>
                    <a:lnTo>
                      <a:pt x="34" y="40"/>
                    </a:lnTo>
                    <a:lnTo>
                      <a:pt x="76" y="46"/>
                    </a:lnTo>
                    <a:lnTo>
                      <a:pt x="130" y="50"/>
                    </a:lnTo>
                    <a:lnTo>
                      <a:pt x="194" y="54"/>
                    </a:lnTo>
                    <a:lnTo>
                      <a:pt x="270" y="56"/>
                    </a:lnTo>
                    <a:lnTo>
                      <a:pt x="352" y="58"/>
                    </a:lnTo>
                    <a:lnTo>
                      <a:pt x="442" y="60"/>
                    </a:lnTo>
                    <a:lnTo>
                      <a:pt x="532" y="58"/>
                    </a:lnTo>
                    <a:lnTo>
                      <a:pt x="616" y="56"/>
                    </a:lnTo>
                    <a:lnTo>
                      <a:pt x="692" y="54"/>
                    </a:lnTo>
                    <a:lnTo>
                      <a:pt x="758" y="50"/>
                    </a:lnTo>
                    <a:lnTo>
                      <a:pt x="812" y="46"/>
                    </a:lnTo>
                    <a:lnTo>
                      <a:pt x="854" y="40"/>
                    </a:lnTo>
                    <a:lnTo>
                      <a:pt x="880" y="36"/>
                    </a:lnTo>
                    <a:lnTo>
                      <a:pt x="886" y="32"/>
                    </a:lnTo>
                    <a:lnTo>
                      <a:pt x="888" y="30"/>
                    </a:lnTo>
                    <a:lnTo>
                      <a:pt x="886" y="26"/>
                    </a:lnTo>
                    <a:lnTo>
                      <a:pt x="880" y="24"/>
                    </a:lnTo>
                    <a:lnTo>
                      <a:pt x="854" y="18"/>
                    </a:lnTo>
                    <a:lnTo>
                      <a:pt x="812" y="12"/>
                    </a:lnTo>
                    <a:lnTo>
                      <a:pt x="758" y="8"/>
                    </a:lnTo>
                    <a:lnTo>
                      <a:pt x="692" y="4"/>
                    </a:lnTo>
                    <a:lnTo>
                      <a:pt x="616" y="2"/>
                    </a:lnTo>
                    <a:lnTo>
                      <a:pt x="4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6" name="Freeform 601"/>
              <p:cNvSpPr>
                <a:spLocks noEditPoints="1" noChangeArrowheads="1"/>
              </p:cNvSpPr>
              <p:nvPr/>
            </p:nvSpPr>
            <p:spPr bwMode="auto">
              <a:xfrm>
                <a:off x="334" y="22"/>
                <a:ext cx="878" cy="58"/>
              </a:xfrm>
              <a:custGeom>
                <a:avLst/>
                <a:gdLst>
                  <a:gd name="T0" fmla="*/ 436 w 878"/>
                  <a:gd name="T1" fmla="*/ 58 h 58"/>
                  <a:gd name="T2" fmla="*/ 268 w 878"/>
                  <a:gd name="T3" fmla="*/ 56 h 58"/>
                  <a:gd name="T4" fmla="*/ 130 w 878"/>
                  <a:gd name="T5" fmla="*/ 50 h 58"/>
                  <a:gd name="T6" fmla="*/ 38 w 878"/>
                  <a:gd name="T7" fmla="*/ 40 h 58"/>
                  <a:gd name="T8" fmla="*/ 6 w 878"/>
                  <a:gd name="T9" fmla="*/ 32 h 58"/>
                  <a:gd name="T10" fmla="*/ 4 w 878"/>
                  <a:gd name="T11" fmla="*/ 30 h 58"/>
                  <a:gd name="T12" fmla="*/ 14 w 878"/>
                  <a:gd name="T13" fmla="*/ 24 h 58"/>
                  <a:gd name="T14" fmla="*/ 78 w 878"/>
                  <a:gd name="T15" fmla="*/ 14 h 58"/>
                  <a:gd name="T16" fmla="*/ 194 w 878"/>
                  <a:gd name="T17" fmla="*/ 6 h 58"/>
                  <a:gd name="T18" fmla="*/ 436 w 878"/>
                  <a:gd name="T19" fmla="*/ 0 h 58"/>
                  <a:gd name="T20" fmla="*/ 606 w 878"/>
                  <a:gd name="T21" fmla="*/ 2 h 58"/>
                  <a:gd name="T22" fmla="*/ 746 w 878"/>
                  <a:gd name="T23" fmla="*/ 8 h 58"/>
                  <a:gd name="T24" fmla="*/ 838 w 878"/>
                  <a:gd name="T25" fmla="*/ 18 h 58"/>
                  <a:gd name="T26" fmla="*/ 870 w 878"/>
                  <a:gd name="T27" fmla="*/ 26 h 58"/>
                  <a:gd name="T28" fmla="*/ 872 w 878"/>
                  <a:gd name="T29" fmla="*/ 30 h 58"/>
                  <a:gd name="T30" fmla="*/ 864 w 878"/>
                  <a:gd name="T31" fmla="*/ 36 h 58"/>
                  <a:gd name="T32" fmla="*/ 798 w 878"/>
                  <a:gd name="T33" fmla="*/ 46 h 58"/>
                  <a:gd name="T34" fmla="*/ 680 w 878"/>
                  <a:gd name="T35" fmla="*/ 54 h 58"/>
                  <a:gd name="T36" fmla="*/ 524 w 878"/>
                  <a:gd name="T37" fmla="*/ 58 h 58"/>
                  <a:gd name="T38" fmla="*/ 436 w 878"/>
                  <a:gd name="T39" fmla="*/ 0 h 58"/>
                  <a:gd name="T40" fmla="*/ 266 w 878"/>
                  <a:gd name="T41" fmla="*/ 2 h 58"/>
                  <a:gd name="T42" fmla="*/ 126 w 878"/>
                  <a:gd name="T43" fmla="*/ 8 h 58"/>
                  <a:gd name="T44" fmla="*/ 34 w 878"/>
                  <a:gd name="T45" fmla="*/ 18 h 58"/>
                  <a:gd name="T46" fmla="*/ 2 w 878"/>
                  <a:gd name="T47" fmla="*/ 26 h 58"/>
                  <a:gd name="T48" fmla="*/ 0 w 878"/>
                  <a:gd name="T49" fmla="*/ 30 h 58"/>
                  <a:gd name="T50" fmla="*/ 8 w 878"/>
                  <a:gd name="T51" fmla="*/ 36 h 58"/>
                  <a:gd name="T52" fmla="*/ 74 w 878"/>
                  <a:gd name="T53" fmla="*/ 46 h 58"/>
                  <a:gd name="T54" fmla="*/ 192 w 878"/>
                  <a:gd name="T55" fmla="*/ 54 h 58"/>
                  <a:gd name="T56" fmla="*/ 348 w 878"/>
                  <a:gd name="T57" fmla="*/ 58 h 58"/>
                  <a:gd name="T58" fmla="*/ 436 w 878"/>
                  <a:gd name="T59" fmla="*/ 58 h 58"/>
                  <a:gd name="T60" fmla="*/ 608 w 878"/>
                  <a:gd name="T61" fmla="*/ 56 h 58"/>
                  <a:gd name="T62" fmla="*/ 750 w 878"/>
                  <a:gd name="T63" fmla="*/ 50 h 58"/>
                  <a:gd name="T64" fmla="*/ 844 w 878"/>
                  <a:gd name="T65" fmla="*/ 40 h 58"/>
                  <a:gd name="T66" fmla="*/ 876 w 878"/>
                  <a:gd name="T67" fmla="*/ 32 h 58"/>
                  <a:gd name="T68" fmla="*/ 878 w 878"/>
                  <a:gd name="T69" fmla="*/ 30 h 58"/>
                  <a:gd name="T70" fmla="*/ 868 w 878"/>
                  <a:gd name="T71" fmla="*/ 24 h 58"/>
                  <a:gd name="T72" fmla="*/ 802 w 878"/>
                  <a:gd name="T73" fmla="*/ 12 h 58"/>
                  <a:gd name="T74" fmla="*/ 684 w 878"/>
                  <a:gd name="T75" fmla="*/ 6 h 58"/>
                  <a:gd name="T76" fmla="*/ 436 w 878"/>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8" h="58">
                    <a:moveTo>
                      <a:pt x="436" y="58"/>
                    </a:moveTo>
                    <a:lnTo>
                      <a:pt x="436" y="58"/>
                    </a:lnTo>
                    <a:lnTo>
                      <a:pt x="348" y="58"/>
                    </a:lnTo>
                    <a:lnTo>
                      <a:pt x="268" y="56"/>
                    </a:lnTo>
                    <a:lnTo>
                      <a:pt x="194" y="54"/>
                    </a:lnTo>
                    <a:lnTo>
                      <a:pt x="130" y="50"/>
                    </a:lnTo>
                    <a:lnTo>
                      <a:pt x="78" y="46"/>
                    </a:lnTo>
                    <a:lnTo>
                      <a:pt x="38" y="40"/>
                    </a:lnTo>
                    <a:lnTo>
                      <a:pt x="14" y="36"/>
                    </a:lnTo>
                    <a:lnTo>
                      <a:pt x="6" y="32"/>
                    </a:lnTo>
                    <a:lnTo>
                      <a:pt x="4" y="30"/>
                    </a:lnTo>
                    <a:lnTo>
                      <a:pt x="6" y="26"/>
                    </a:lnTo>
                    <a:lnTo>
                      <a:pt x="14" y="24"/>
                    </a:lnTo>
                    <a:lnTo>
                      <a:pt x="38" y="18"/>
                    </a:lnTo>
                    <a:lnTo>
                      <a:pt x="78" y="14"/>
                    </a:lnTo>
                    <a:lnTo>
                      <a:pt x="130" y="8"/>
                    </a:lnTo>
                    <a:lnTo>
                      <a:pt x="194" y="6"/>
                    </a:lnTo>
                    <a:lnTo>
                      <a:pt x="268" y="2"/>
                    </a:lnTo>
                    <a:lnTo>
                      <a:pt x="436" y="0"/>
                    </a:lnTo>
                    <a:lnTo>
                      <a:pt x="606" y="2"/>
                    </a:lnTo>
                    <a:lnTo>
                      <a:pt x="680" y="6"/>
                    </a:lnTo>
                    <a:lnTo>
                      <a:pt x="746" y="8"/>
                    </a:lnTo>
                    <a:lnTo>
                      <a:pt x="798" y="14"/>
                    </a:lnTo>
                    <a:lnTo>
                      <a:pt x="838" y="18"/>
                    </a:lnTo>
                    <a:lnTo>
                      <a:pt x="864" y="24"/>
                    </a:lnTo>
                    <a:lnTo>
                      <a:pt x="870" y="26"/>
                    </a:lnTo>
                    <a:lnTo>
                      <a:pt x="872" y="30"/>
                    </a:lnTo>
                    <a:lnTo>
                      <a:pt x="870" y="32"/>
                    </a:lnTo>
                    <a:lnTo>
                      <a:pt x="864" y="36"/>
                    </a:lnTo>
                    <a:lnTo>
                      <a:pt x="838" y="40"/>
                    </a:lnTo>
                    <a:lnTo>
                      <a:pt x="798" y="46"/>
                    </a:lnTo>
                    <a:lnTo>
                      <a:pt x="746" y="50"/>
                    </a:lnTo>
                    <a:lnTo>
                      <a:pt x="680" y="54"/>
                    </a:lnTo>
                    <a:lnTo>
                      <a:pt x="606" y="56"/>
                    </a:lnTo>
                    <a:lnTo>
                      <a:pt x="524" y="58"/>
                    </a:lnTo>
                    <a:lnTo>
                      <a:pt x="436" y="58"/>
                    </a:lnTo>
                    <a:close/>
                    <a:moveTo>
                      <a:pt x="436" y="0"/>
                    </a:moveTo>
                    <a:lnTo>
                      <a:pt x="436" y="0"/>
                    </a:lnTo>
                    <a:lnTo>
                      <a:pt x="266" y="2"/>
                    </a:lnTo>
                    <a:lnTo>
                      <a:pt x="192" y="6"/>
                    </a:lnTo>
                    <a:lnTo>
                      <a:pt x="126" y="8"/>
                    </a:lnTo>
                    <a:lnTo>
                      <a:pt x="74" y="12"/>
                    </a:lnTo>
                    <a:lnTo>
                      <a:pt x="34" y="18"/>
                    </a:lnTo>
                    <a:lnTo>
                      <a:pt x="8" y="24"/>
                    </a:lnTo>
                    <a:lnTo>
                      <a:pt x="2" y="26"/>
                    </a:lnTo>
                    <a:lnTo>
                      <a:pt x="0" y="30"/>
                    </a:lnTo>
                    <a:lnTo>
                      <a:pt x="2" y="32"/>
                    </a:lnTo>
                    <a:lnTo>
                      <a:pt x="8" y="36"/>
                    </a:lnTo>
                    <a:lnTo>
                      <a:pt x="34" y="40"/>
                    </a:lnTo>
                    <a:lnTo>
                      <a:pt x="74" y="46"/>
                    </a:lnTo>
                    <a:lnTo>
                      <a:pt x="126" y="50"/>
                    </a:lnTo>
                    <a:lnTo>
                      <a:pt x="192" y="54"/>
                    </a:lnTo>
                    <a:lnTo>
                      <a:pt x="266" y="56"/>
                    </a:lnTo>
                    <a:lnTo>
                      <a:pt x="348" y="58"/>
                    </a:lnTo>
                    <a:lnTo>
                      <a:pt x="436" y="58"/>
                    </a:lnTo>
                    <a:lnTo>
                      <a:pt x="526" y="58"/>
                    </a:lnTo>
                    <a:lnTo>
                      <a:pt x="608" y="56"/>
                    </a:lnTo>
                    <a:lnTo>
                      <a:pt x="684" y="54"/>
                    </a:lnTo>
                    <a:lnTo>
                      <a:pt x="750" y="50"/>
                    </a:lnTo>
                    <a:lnTo>
                      <a:pt x="802" y="46"/>
                    </a:lnTo>
                    <a:lnTo>
                      <a:pt x="844" y="40"/>
                    </a:lnTo>
                    <a:lnTo>
                      <a:pt x="868" y="36"/>
                    </a:lnTo>
                    <a:lnTo>
                      <a:pt x="876" y="32"/>
                    </a:lnTo>
                    <a:lnTo>
                      <a:pt x="878" y="30"/>
                    </a:lnTo>
                    <a:lnTo>
                      <a:pt x="876" y="26"/>
                    </a:lnTo>
                    <a:lnTo>
                      <a:pt x="868" y="24"/>
                    </a:lnTo>
                    <a:lnTo>
                      <a:pt x="844" y="18"/>
                    </a:lnTo>
                    <a:lnTo>
                      <a:pt x="802" y="12"/>
                    </a:lnTo>
                    <a:lnTo>
                      <a:pt x="750" y="8"/>
                    </a:lnTo>
                    <a:lnTo>
                      <a:pt x="684" y="6"/>
                    </a:lnTo>
                    <a:lnTo>
                      <a:pt x="608" y="2"/>
                    </a:lnTo>
                    <a:lnTo>
                      <a:pt x="436" y="0"/>
                    </a:lnTo>
                    <a:close/>
                  </a:path>
                </a:pathLst>
              </a:custGeom>
              <a:solidFill>
                <a:srgbClr val="958D8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7" name="Freeform 602"/>
              <p:cNvSpPr>
                <a:spLocks noChangeArrowheads="1"/>
              </p:cNvSpPr>
              <p:nvPr/>
            </p:nvSpPr>
            <p:spPr bwMode="auto">
              <a:xfrm>
                <a:off x="338" y="22"/>
                <a:ext cx="868" cy="58"/>
              </a:xfrm>
              <a:custGeom>
                <a:avLst/>
                <a:gdLst>
                  <a:gd name="T0" fmla="*/ 432 w 868"/>
                  <a:gd name="T1" fmla="*/ 58 h 58"/>
                  <a:gd name="T2" fmla="*/ 432 w 868"/>
                  <a:gd name="T3" fmla="*/ 58 h 58"/>
                  <a:gd name="T4" fmla="*/ 344 w 868"/>
                  <a:gd name="T5" fmla="*/ 58 h 58"/>
                  <a:gd name="T6" fmla="*/ 264 w 868"/>
                  <a:gd name="T7" fmla="*/ 56 h 58"/>
                  <a:gd name="T8" fmla="*/ 190 w 868"/>
                  <a:gd name="T9" fmla="*/ 54 h 58"/>
                  <a:gd name="T10" fmla="*/ 126 w 868"/>
                  <a:gd name="T11" fmla="*/ 50 h 58"/>
                  <a:gd name="T12" fmla="*/ 74 w 868"/>
                  <a:gd name="T13" fmla="*/ 46 h 58"/>
                  <a:gd name="T14" fmla="*/ 34 w 868"/>
                  <a:gd name="T15" fmla="*/ 40 h 58"/>
                  <a:gd name="T16" fmla="*/ 10 w 868"/>
                  <a:gd name="T17" fmla="*/ 36 h 58"/>
                  <a:gd name="T18" fmla="*/ 2 w 868"/>
                  <a:gd name="T19" fmla="*/ 32 h 58"/>
                  <a:gd name="T20" fmla="*/ 0 w 868"/>
                  <a:gd name="T21" fmla="*/ 30 h 58"/>
                  <a:gd name="T22" fmla="*/ 0 w 868"/>
                  <a:gd name="T23" fmla="*/ 30 h 58"/>
                  <a:gd name="T24" fmla="*/ 2 w 868"/>
                  <a:gd name="T25" fmla="*/ 26 h 58"/>
                  <a:gd name="T26" fmla="*/ 10 w 868"/>
                  <a:gd name="T27" fmla="*/ 24 h 58"/>
                  <a:gd name="T28" fmla="*/ 34 w 868"/>
                  <a:gd name="T29" fmla="*/ 18 h 58"/>
                  <a:gd name="T30" fmla="*/ 74 w 868"/>
                  <a:gd name="T31" fmla="*/ 14 h 58"/>
                  <a:gd name="T32" fmla="*/ 126 w 868"/>
                  <a:gd name="T33" fmla="*/ 8 h 58"/>
                  <a:gd name="T34" fmla="*/ 190 w 868"/>
                  <a:gd name="T35" fmla="*/ 6 h 58"/>
                  <a:gd name="T36" fmla="*/ 264 w 868"/>
                  <a:gd name="T37" fmla="*/ 2 h 58"/>
                  <a:gd name="T38" fmla="*/ 432 w 868"/>
                  <a:gd name="T39" fmla="*/ 0 h 58"/>
                  <a:gd name="T40" fmla="*/ 432 w 868"/>
                  <a:gd name="T41" fmla="*/ 0 h 58"/>
                  <a:gd name="T42" fmla="*/ 602 w 868"/>
                  <a:gd name="T43" fmla="*/ 2 h 58"/>
                  <a:gd name="T44" fmla="*/ 676 w 868"/>
                  <a:gd name="T45" fmla="*/ 6 h 58"/>
                  <a:gd name="T46" fmla="*/ 742 w 868"/>
                  <a:gd name="T47" fmla="*/ 8 h 58"/>
                  <a:gd name="T48" fmla="*/ 794 w 868"/>
                  <a:gd name="T49" fmla="*/ 14 h 58"/>
                  <a:gd name="T50" fmla="*/ 834 w 868"/>
                  <a:gd name="T51" fmla="*/ 18 h 58"/>
                  <a:gd name="T52" fmla="*/ 860 w 868"/>
                  <a:gd name="T53" fmla="*/ 24 h 58"/>
                  <a:gd name="T54" fmla="*/ 866 w 868"/>
                  <a:gd name="T55" fmla="*/ 26 h 58"/>
                  <a:gd name="T56" fmla="*/ 868 w 868"/>
                  <a:gd name="T57" fmla="*/ 30 h 58"/>
                  <a:gd name="T58" fmla="*/ 868 w 868"/>
                  <a:gd name="T59" fmla="*/ 30 h 58"/>
                  <a:gd name="T60" fmla="*/ 866 w 868"/>
                  <a:gd name="T61" fmla="*/ 32 h 58"/>
                  <a:gd name="T62" fmla="*/ 860 w 868"/>
                  <a:gd name="T63" fmla="*/ 36 h 58"/>
                  <a:gd name="T64" fmla="*/ 834 w 868"/>
                  <a:gd name="T65" fmla="*/ 40 h 58"/>
                  <a:gd name="T66" fmla="*/ 794 w 868"/>
                  <a:gd name="T67" fmla="*/ 46 h 58"/>
                  <a:gd name="T68" fmla="*/ 742 w 868"/>
                  <a:gd name="T69" fmla="*/ 50 h 58"/>
                  <a:gd name="T70" fmla="*/ 676 w 868"/>
                  <a:gd name="T71" fmla="*/ 54 h 58"/>
                  <a:gd name="T72" fmla="*/ 602 w 868"/>
                  <a:gd name="T73" fmla="*/ 56 h 58"/>
                  <a:gd name="T74" fmla="*/ 520 w 868"/>
                  <a:gd name="T75" fmla="*/ 58 h 58"/>
                  <a:gd name="T76" fmla="*/ 432 w 868"/>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8" h="58">
                    <a:moveTo>
                      <a:pt x="432" y="58"/>
                    </a:moveTo>
                    <a:lnTo>
                      <a:pt x="432" y="58"/>
                    </a:lnTo>
                    <a:lnTo>
                      <a:pt x="344" y="58"/>
                    </a:lnTo>
                    <a:lnTo>
                      <a:pt x="264" y="56"/>
                    </a:lnTo>
                    <a:lnTo>
                      <a:pt x="190" y="54"/>
                    </a:lnTo>
                    <a:lnTo>
                      <a:pt x="126" y="50"/>
                    </a:lnTo>
                    <a:lnTo>
                      <a:pt x="74" y="46"/>
                    </a:lnTo>
                    <a:lnTo>
                      <a:pt x="34" y="40"/>
                    </a:lnTo>
                    <a:lnTo>
                      <a:pt x="10" y="36"/>
                    </a:lnTo>
                    <a:lnTo>
                      <a:pt x="2" y="32"/>
                    </a:lnTo>
                    <a:lnTo>
                      <a:pt x="0" y="30"/>
                    </a:lnTo>
                    <a:lnTo>
                      <a:pt x="2" y="26"/>
                    </a:lnTo>
                    <a:lnTo>
                      <a:pt x="10" y="24"/>
                    </a:lnTo>
                    <a:lnTo>
                      <a:pt x="34" y="18"/>
                    </a:lnTo>
                    <a:lnTo>
                      <a:pt x="74" y="14"/>
                    </a:lnTo>
                    <a:lnTo>
                      <a:pt x="126" y="8"/>
                    </a:lnTo>
                    <a:lnTo>
                      <a:pt x="190" y="6"/>
                    </a:lnTo>
                    <a:lnTo>
                      <a:pt x="264" y="2"/>
                    </a:lnTo>
                    <a:lnTo>
                      <a:pt x="432" y="0"/>
                    </a:lnTo>
                    <a:lnTo>
                      <a:pt x="602" y="2"/>
                    </a:lnTo>
                    <a:lnTo>
                      <a:pt x="676" y="6"/>
                    </a:lnTo>
                    <a:lnTo>
                      <a:pt x="742" y="8"/>
                    </a:lnTo>
                    <a:lnTo>
                      <a:pt x="794" y="14"/>
                    </a:lnTo>
                    <a:lnTo>
                      <a:pt x="834" y="18"/>
                    </a:lnTo>
                    <a:lnTo>
                      <a:pt x="860" y="24"/>
                    </a:lnTo>
                    <a:lnTo>
                      <a:pt x="866" y="26"/>
                    </a:lnTo>
                    <a:lnTo>
                      <a:pt x="868" y="30"/>
                    </a:lnTo>
                    <a:lnTo>
                      <a:pt x="866" y="32"/>
                    </a:lnTo>
                    <a:lnTo>
                      <a:pt x="860" y="36"/>
                    </a:lnTo>
                    <a:lnTo>
                      <a:pt x="834" y="40"/>
                    </a:lnTo>
                    <a:lnTo>
                      <a:pt x="794" y="46"/>
                    </a:lnTo>
                    <a:lnTo>
                      <a:pt x="742" y="50"/>
                    </a:lnTo>
                    <a:lnTo>
                      <a:pt x="676" y="54"/>
                    </a:lnTo>
                    <a:lnTo>
                      <a:pt x="602" y="56"/>
                    </a:lnTo>
                    <a:lnTo>
                      <a:pt x="520" y="58"/>
                    </a:lnTo>
                    <a:lnTo>
                      <a:pt x="43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8" name="Freeform 603"/>
              <p:cNvSpPr>
                <a:spLocks noChangeArrowheads="1"/>
              </p:cNvSpPr>
              <p:nvPr/>
            </p:nvSpPr>
            <p:spPr bwMode="auto">
              <a:xfrm>
                <a:off x="334" y="22"/>
                <a:ext cx="878" cy="58"/>
              </a:xfrm>
              <a:custGeom>
                <a:avLst/>
                <a:gdLst>
                  <a:gd name="T0" fmla="*/ 436 w 878"/>
                  <a:gd name="T1" fmla="*/ 0 h 58"/>
                  <a:gd name="T2" fmla="*/ 436 w 878"/>
                  <a:gd name="T3" fmla="*/ 0 h 58"/>
                  <a:gd name="T4" fmla="*/ 266 w 878"/>
                  <a:gd name="T5" fmla="*/ 2 h 58"/>
                  <a:gd name="T6" fmla="*/ 192 w 878"/>
                  <a:gd name="T7" fmla="*/ 6 h 58"/>
                  <a:gd name="T8" fmla="*/ 126 w 878"/>
                  <a:gd name="T9" fmla="*/ 8 h 58"/>
                  <a:gd name="T10" fmla="*/ 74 w 878"/>
                  <a:gd name="T11" fmla="*/ 12 h 58"/>
                  <a:gd name="T12" fmla="*/ 34 w 878"/>
                  <a:gd name="T13" fmla="*/ 18 h 58"/>
                  <a:gd name="T14" fmla="*/ 8 w 878"/>
                  <a:gd name="T15" fmla="*/ 24 h 58"/>
                  <a:gd name="T16" fmla="*/ 2 w 878"/>
                  <a:gd name="T17" fmla="*/ 26 h 58"/>
                  <a:gd name="T18" fmla="*/ 0 w 878"/>
                  <a:gd name="T19" fmla="*/ 30 h 58"/>
                  <a:gd name="T20" fmla="*/ 0 w 878"/>
                  <a:gd name="T21" fmla="*/ 30 h 58"/>
                  <a:gd name="T22" fmla="*/ 2 w 878"/>
                  <a:gd name="T23" fmla="*/ 32 h 58"/>
                  <a:gd name="T24" fmla="*/ 8 w 878"/>
                  <a:gd name="T25" fmla="*/ 36 h 58"/>
                  <a:gd name="T26" fmla="*/ 34 w 878"/>
                  <a:gd name="T27" fmla="*/ 40 h 58"/>
                  <a:gd name="T28" fmla="*/ 74 w 878"/>
                  <a:gd name="T29" fmla="*/ 46 h 58"/>
                  <a:gd name="T30" fmla="*/ 126 w 878"/>
                  <a:gd name="T31" fmla="*/ 50 h 58"/>
                  <a:gd name="T32" fmla="*/ 192 w 878"/>
                  <a:gd name="T33" fmla="*/ 54 h 58"/>
                  <a:gd name="T34" fmla="*/ 266 w 878"/>
                  <a:gd name="T35" fmla="*/ 56 h 58"/>
                  <a:gd name="T36" fmla="*/ 348 w 878"/>
                  <a:gd name="T37" fmla="*/ 58 h 58"/>
                  <a:gd name="T38" fmla="*/ 436 w 878"/>
                  <a:gd name="T39" fmla="*/ 58 h 58"/>
                  <a:gd name="T40" fmla="*/ 436 w 878"/>
                  <a:gd name="T41" fmla="*/ 58 h 58"/>
                  <a:gd name="T42" fmla="*/ 526 w 878"/>
                  <a:gd name="T43" fmla="*/ 58 h 58"/>
                  <a:gd name="T44" fmla="*/ 608 w 878"/>
                  <a:gd name="T45" fmla="*/ 56 h 58"/>
                  <a:gd name="T46" fmla="*/ 684 w 878"/>
                  <a:gd name="T47" fmla="*/ 54 h 58"/>
                  <a:gd name="T48" fmla="*/ 750 w 878"/>
                  <a:gd name="T49" fmla="*/ 50 h 58"/>
                  <a:gd name="T50" fmla="*/ 802 w 878"/>
                  <a:gd name="T51" fmla="*/ 46 h 58"/>
                  <a:gd name="T52" fmla="*/ 844 w 878"/>
                  <a:gd name="T53" fmla="*/ 40 h 58"/>
                  <a:gd name="T54" fmla="*/ 868 w 878"/>
                  <a:gd name="T55" fmla="*/ 36 h 58"/>
                  <a:gd name="T56" fmla="*/ 876 w 878"/>
                  <a:gd name="T57" fmla="*/ 32 h 58"/>
                  <a:gd name="T58" fmla="*/ 878 w 878"/>
                  <a:gd name="T59" fmla="*/ 30 h 58"/>
                  <a:gd name="T60" fmla="*/ 878 w 878"/>
                  <a:gd name="T61" fmla="*/ 30 h 58"/>
                  <a:gd name="T62" fmla="*/ 876 w 878"/>
                  <a:gd name="T63" fmla="*/ 26 h 58"/>
                  <a:gd name="T64" fmla="*/ 868 w 878"/>
                  <a:gd name="T65" fmla="*/ 24 h 58"/>
                  <a:gd name="T66" fmla="*/ 844 w 878"/>
                  <a:gd name="T67" fmla="*/ 18 h 58"/>
                  <a:gd name="T68" fmla="*/ 802 w 878"/>
                  <a:gd name="T69" fmla="*/ 12 h 58"/>
                  <a:gd name="T70" fmla="*/ 750 w 878"/>
                  <a:gd name="T71" fmla="*/ 8 h 58"/>
                  <a:gd name="T72" fmla="*/ 684 w 878"/>
                  <a:gd name="T73" fmla="*/ 6 h 58"/>
                  <a:gd name="T74" fmla="*/ 608 w 878"/>
                  <a:gd name="T75" fmla="*/ 2 h 58"/>
                  <a:gd name="T76" fmla="*/ 436 w 878"/>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8" h="58">
                    <a:moveTo>
                      <a:pt x="436" y="0"/>
                    </a:moveTo>
                    <a:lnTo>
                      <a:pt x="436" y="0"/>
                    </a:lnTo>
                    <a:lnTo>
                      <a:pt x="266" y="2"/>
                    </a:lnTo>
                    <a:lnTo>
                      <a:pt x="192" y="6"/>
                    </a:lnTo>
                    <a:lnTo>
                      <a:pt x="126" y="8"/>
                    </a:lnTo>
                    <a:lnTo>
                      <a:pt x="74" y="12"/>
                    </a:lnTo>
                    <a:lnTo>
                      <a:pt x="34" y="18"/>
                    </a:lnTo>
                    <a:lnTo>
                      <a:pt x="8" y="24"/>
                    </a:lnTo>
                    <a:lnTo>
                      <a:pt x="2" y="26"/>
                    </a:lnTo>
                    <a:lnTo>
                      <a:pt x="0" y="30"/>
                    </a:lnTo>
                    <a:lnTo>
                      <a:pt x="2" y="32"/>
                    </a:lnTo>
                    <a:lnTo>
                      <a:pt x="8" y="36"/>
                    </a:lnTo>
                    <a:lnTo>
                      <a:pt x="34" y="40"/>
                    </a:lnTo>
                    <a:lnTo>
                      <a:pt x="74" y="46"/>
                    </a:lnTo>
                    <a:lnTo>
                      <a:pt x="126" y="50"/>
                    </a:lnTo>
                    <a:lnTo>
                      <a:pt x="192" y="54"/>
                    </a:lnTo>
                    <a:lnTo>
                      <a:pt x="266" y="56"/>
                    </a:lnTo>
                    <a:lnTo>
                      <a:pt x="348" y="58"/>
                    </a:lnTo>
                    <a:lnTo>
                      <a:pt x="436" y="58"/>
                    </a:lnTo>
                    <a:lnTo>
                      <a:pt x="526" y="58"/>
                    </a:lnTo>
                    <a:lnTo>
                      <a:pt x="608" y="56"/>
                    </a:lnTo>
                    <a:lnTo>
                      <a:pt x="684" y="54"/>
                    </a:lnTo>
                    <a:lnTo>
                      <a:pt x="750" y="50"/>
                    </a:lnTo>
                    <a:lnTo>
                      <a:pt x="802" y="46"/>
                    </a:lnTo>
                    <a:lnTo>
                      <a:pt x="844" y="40"/>
                    </a:lnTo>
                    <a:lnTo>
                      <a:pt x="868" y="36"/>
                    </a:lnTo>
                    <a:lnTo>
                      <a:pt x="876" y="32"/>
                    </a:lnTo>
                    <a:lnTo>
                      <a:pt x="878" y="30"/>
                    </a:lnTo>
                    <a:lnTo>
                      <a:pt x="876" y="26"/>
                    </a:lnTo>
                    <a:lnTo>
                      <a:pt x="868" y="24"/>
                    </a:lnTo>
                    <a:lnTo>
                      <a:pt x="844" y="18"/>
                    </a:lnTo>
                    <a:lnTo>
                      <a:pt x="802" y="12"/>
                    </a:lnTo>
                    <a:lnTo>
                      <a:pt x="750" y="8"/>
                    </a:lnTo>
                    <a:lnTo>
                      <a:pt x="684" y="6"/>
                    </a:lnTo>
                    <a:lnTo>
                      <a:pt x="608" y="2"/>
                    </a:lnTo>
                    <a:lnTo>
                      <a:pt x="4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699" name="Freeform 604"/>
              <p:cNvSpPr>
                <a:spLocks noEditPoints="1" noChangeArrowheads="1"/>
              </p:cNvSpPr>
              <p:nvPr/>
            </p:nvSpPr>
            <p:spPr bwMode="auto">
              <a:xfrm>
                <a:off x="338" y="22"/>
                <a:ext cx="868" cy="58"/>
              </a:xfrm>
              <a:custGeom>
                <a:avLst/>
                <a:gdLst>
                  <a:gd name="T0" fmla="*/ 432 w 868"/>
                  <a:gd name="T1" fmla="*/ 58 h 58"/>
                  <a:gd name="T2" fmla="*/ 266 w 868"/>
                  <a:gd name="T3" fmla="*/ 56 h 58"/>
                  <a:gd name="T4" fmla="*/ 130 w 868"/>
                  <a:gd name="T5" fmla="*/ 50 h 58"/>
                  <a:gd name="T6" fmla="*/ 38 w 868"/>
                  <a:gd name="T7" fmla="*/ 40 h 58"/>
                  <a:gd name="T8" fmla="*/ 8 w 868"/>
                  <a:gd name="T9" fmla="*/ 32 h 58"/>
                  <a:gd name="T10" fmla="*/ 6 w 868"/>
                  <a:gd name="T11" fmla="*/ 30 h 58"/>
                  <a:gd name="T12" fmla="*/ 14 w 868"/>
                  <a:gd name="T13" fmla="*/ 24 h 58"/>
                  <a:gd name="T14" fmla="*/ 78 w 868"/>
                  <a:gd name="T15" fmla="*/ 14 h 58"/>
                  <a:gd name="T16" fmla="*/ 192 w 868"/>
                  <a:gd name="T17" fmla="*/ 6 h 58"/>
                  <a:gd name="T18" fmla="*/ 432 w 868"/>
                  <a:gd name="T19" fmla="*/ 0 h 58"/>
                  <a:gd name="T20" fmla="*/ 600 w 868"/>
                  <a:gd name="T21" fmla="*/ 4 h 58"/>
                  <a:gd name="T22" fmla="*/ 738 w 868"/>
                  <a:gd name="T23" fmla="*/ 10 h 58"/>
                  <a:gd name="T24" fmla="*/ 830 w 868"/>
                  <a:gd name="T25" fmla="*/ 18 h 58"/>
                  <a:gd name="T26" fmla="*/ 862 w 868"/>
                  <a:gd name="T27" fmla="*/ 26 h 58"/>
                  <a:gd name="T28" fmla="*/ 864 w 868"/>
                  <a:gd name="T29" fmla="*/ 30 h 58"/>
                  <a:gd name="T30" fmla="*/ 854 w 868"/>
                  <a:gd name="T31" fmla="*/ 34 h 58"/>
                  <a:gd name="T32" fmla="*/ 790 w 868"/>
                  <a:gd name="T33" fmla="*/ 46 h 58"/>
                  <a:gd name="T34" fmla="*/ 674 w 868"/>
                  <a:gd name="T35" fmla="*/ 52 h 58"/>
                  <a:gd name="T36" fmla="*/ 520 w 868"/>
                  <a:gd name="T37" fmla="*/ 58 h 58"/>
                  <a:gd name="T38" fmla="*/ 432 w 868"/>
                  <a:gd name="T39" fmla="*/ 0 h 58"/>
                  <a:gd name="T40" fmla="*/ 264 w 868"/>
                  <a:gd name="T41" fmla="*/ 2 h 58"/>
                  <a:gd name="T42" fmla="*/ 126 w 868"/>
                  <a:gd name="T43" fmla="*/ 8 h 58"/>
                  <a:gd name="T44" fmla="*/ 34 w 868"/>
                  <a:gd name="T45" fmla="*/ 18 h 58"/>
                  <a:gd name="T46" fmla="*/ 2 w 868"/>
                  <a:gd name="T47" fmla="*/ 26 h 58"/>
                  <a:gd name="T48" fmla="*/ 0 w 868"/>
                  <a:gd name="T49" fmla="*/ 30 h 58"/>
                  <a:gd name="T50" fmla="*/ 10 w 868"/>
                  <a:gd name="T51" fmla="*/ 36 h 58"/>
                  <a:gd name="T52" fmla="*/ 74 w 868"/>
                  <a:gd name="T53" fmla="*/ 46 h 58"/>
                  <a:gd name="T54" fmla="*/ 190 w 868"/>
                  <a:gd name="T55" fmla="*/ 54 h 58"/>
                  <a:gd name="T56" fmla="*/ 344 w 868"/>
                  <a:gd name="T57" fmla="*/ 58 h 58"/>
                  <a:gd name="T58" fmla="*/ 432 w 868"/>
                  <a:gd name="T59" fmla="*/ 58 h 58"/>
                  <a:gd name="T60" fmla="*/ 602 w 868"/>
                  <a:gd name="T61" fmla="*/ 56 h 58"/>
                  <a:gd name="T62" fmla="*/ 742 w 868"/>
                  <a:gd name="T63" fmla="*/ 50 h 58"/>
                  <a:gd name="T64" fmla="*/ 834 w 868"/>
                  <a:gd name="T65" fmla="*/ 40 h 58"/>
                  <a:gd name="T66" fmla="*/ 866 w 868"/>
                  <a:gd name="T67" fmla="*/ 32 h 58"/>
                  <a:gd name="T68" fmla="*/ 868 w 868"/>
                  <a:gd name="T69" fmla="*/ 30 h 58"/>
                  <a:gd name="T70" fmla="*/ 860 w 868"/>
                  <a:gd name="T71" fmla="*/ 24 h 58"/>
                  <a:gd name="T72" fmla="*/ 794 w 868"/>
                  <a:gd name="T73" fmla="*/ 14 h 58"/>
                  <a:gd name="T74" fmla="*/ 676 w 868"/>
                  <a:gd name="T75" fmla="*/ 6 h 58"/>
                  <a:gd name="T76" fmla="*/ 432 w 868"/>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8" h="58">
                    <a:moveTo>
                      <a:pt x="432" y="58"/>
                    </a:moveTo>
                    <a:lnTo>
                      <a:pt x="432" y="58"/>
                    </a:lnTo>
                    <a:lnTo>
                      <a:pt x="346" y="58"/>
                    </a:lnTo>
                    <a:lnTo>
                      <a:pt x="266" y="56"/>
                    </a:lnTo>
                    <a:lnTo>
                      <a:pt x="192" y="52"/>
                    </a:lnTo>
                    <a:lnTo>
                      <a:pt x="130" y="50"/>
                    </a:lnTo>
                    <a:lnTo>
                      <a:pt x="78" y="46"/>
                    </a:lnTo>
                    <a:lnTo>
                      <a:pt x="38" y="40"/>
                    </a:lnTo>
                    <a:lnTo>
                      <a:pt x="14" y="34"/>
                    </a:lnTo>
                    <a:lnTo>
                      <a:pt x="8" y="32"/>
                    </a:lnTo>
                    <a:lnTo>
                      <a:pt x="6" y="30"/>
                    </a:lnTo>
                    <a:lnTo>
                      <a:pt x="8" y="26"/>
                    </a:lnTo>
                    <a:lnTo>
                      <a:pt x="14" y="24"/>
                    </a:lnTo>
                    <a:lnTo>
                      <a:pt x="38" y="18"/>
                    </a:lnTo>
                    <a:lnTo>
                      <a:pt x="78" y="14"/>
                    </a:lnTo>
                    <a:lnTo>
                      <a:pt x="130" y="10"/>
                    </a:lnTo>
                    <a:lnTo>
                      <a:pt x="192" y="6"/>
                    </a:lnTo>
                    <a:lnTo>
                      <a:pt x="266" y="4"/>
                    </a:lnTo>
                    <a:lnTo>
                      <a:pt x="432" y="0"/>
                    </a:lnTo>
                    <a:lnTo>
                      <a:pt x="600" y="4"/>
                    </a:lnTo>
                    <a:lnTo>
                      <a:pt x="674" y="6"/>
                    </a:lnTo>
                    <a:lnTo>
                      <a:pt x="738" y="10"/>
                    </a:lnTo>
                    <a:lnTo>
                      <a:pt x="790" y="14"/>
                    </a:lnTo>
                    <a:lnTo>
                      <a:pt x="830" y="18"/>
                    </a:lnTo>
                    <a:lnTo>
                      <a:pt x="854" y="24"/>
                    </a:lnTo>
                    <a:lnTo>
                      <a:pt x="862" y="26"/>
                    </a:lnTo>
                    <a:lnTo>
                      <a:pt x="864" y="30"/>
                    </a:lnTo>
                    <a:lnTo>
                      <a:pt x="862" y="32"/>
                    </a:lnTo>
                    <a:lnTo>
                      <a:pt x="854" y="34"/>
                    </a:lnTo>
                    <a:lnTo>
                      <a:pt x="830" y="40"/>
                    </a:lnTo>
                    <a:lnTo>
                      <a:pt x="790" y="46"/>
                    </a:lnTo>
                    <a:lnTo>
                      <a:pt x="738" y="50"/>
                    </a:lnTo>
                    <a:lnTo>
                      <a:pt x="674" y="52"/>
                    </a:lnTo>
                    <a:lnTo>
                      <a:pt x="600" y="56"/>
                    </a:lnTo>
                    <a:lnTo>
                      <a:pt x="520" y="58"/>
                    </a:lnTo>
                    <a:lnTo>
                      <a:pt x="432" y="58"/>
                    </a:lnTo>
                    <a:close/>
                    <a:moveTo>
                      <a:pt x="432" y="0"/>
                    </a:moveTo>
                    <a:lnTo>
                      <a:pt x="432" y="0"/>
                    </a:lnTo>
                    <a:lnTo>
                      <a:pt x="264" y="2"/>
                    </a:lnTo>
                    <a:lnTo>
                      <a:pt x="190" y="6"/>
                    </a:lnTo>
                    <a:lnTo>
                      <a:pt x="126" y="8"/>
                    </a:lnTo>
                    <a:lnTo>
                      <a:pt x="74" y="14"/>
                    </a:lnTo>
                    <a:lnTo>
                      <a:pt x="34" y="18"/>
                    </a:lnTo>
                    <a:lnTo>
                      <a:pt x="10" y="24"/>
                    </a:lnTo>
                    <a:lnTo>
                      <a:pt x="2" y="26"/>
                    </a:lnTo>
                    <a:lnTo>
                      <a:pt x="0" y="30"/>
                    </a:lnTo>
                    <a:lnTo>
                      <a:pt x="2" y="32"/>
                    </a:lnTo>
                    <a:lnTo>
                      <a:pt x="10" y="36"/>
                    </a:lnTo>
                    <a:lnTo>
                      <a:pt x="34" y="40"/>
                    </a:lnTo>
                    <a:lnTo>
                      <a:pt x="74" y="46"/>
                    </a:lnTo>
                    <a:lnTo>
                      <a:pt x="126" y="50"/>
                    </a:lnTo>
                    <a:lnTo>
                      <a:pt x="190" y="54"/>
                    </a:lnTo>
                    <a:lnTo>
                      <a:pt x="264" y="56"/>
                    </a:lnTo>
                    <a:lnTo>
                      <a:pt x="344" y="58"/>
                    </a:lnTo>
                    <a:lnTo>
                      <a:pt x="432" y="58"/>
                    </a:lnTo>
                    <a:lnTo>
                      <a:pt x="520" y="58"/>
                    </a:lnTo>
                    <a:lnTo>
                      <a:pt x="602" y="56"/>
                    </a:lnTo>
                    <a:lnTo>
                      <a:pt x="676" y="54"/>
                    </a:lnTo>
                    <a:lnTo>
                      <a:pt x="742" y="50"/>
                    </a:lnTo>
                    <a:lnTo>
                      <a:pt x="794" y="46"/>
                    </a:lnTo>
                    <a:lnTo>
                      <a:pt x="834" y="40"/>
                    </a:lnTo>
                    <a:lnTo>
                      <a:pt x="860" y="36"/>
                    </a:lnTo>
                    <a:lnTo>
                      <a:pt x="866" y="32"/>
                    </a:lnTo>
                    <a:lnTo>
                      <a:pt x="868" y="30"/>
                    </a:lnTo>
                    <a:lnTo>
                      <a:pt x="866" y="26"/>
                    </a:lnTo>
                    <a:lnTo>
                      <a:pt x="860" y="24"/>
                    </a:lnTo>
                    <a:lnTo>
                      <a:pt x="834" y="18"/>
                    </a:lnTo>
                    <a:lnTo>
                      <a:pt x="794" y="14"/>
                    </a:lnTo>
                    <a:lnTo>
                      <a:pt x="742" y="8"/>
                    </a:lnTo>
                    <a:lnTo>
                      <a:pt x="676" y="6"/>
                    </a:lnTo>
                    <a:lnTo>
                      <a:pt x="602" y="2"/>
                    </a:lnTo>
                    <a:lnTo>
                      <a:pt x="432" y="0"/>
                    </a:lnTo>
                    <a:close/>
                  </a:path>
                </a:pathLst>
              </a:custGeom>
              <a:solidFill>
                <a:srgbClr val="948D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0" name="Freeform 605"/>
              <p:cNvSpPr>
                <a:spLocks noChangeArrowheads="1"/>
              </p:cNvSpPr>
              <p:nvPr/>
            </p:nvSpPr>
            <p:spPr bwMode="auto">
              <a:xfrm>
                <a:off x="344" y="22"/>
                <a:ext cx="858" cy="58"/>
              </a:xfrm>
              <a:custGeom>
                <a:avLst/>
                <a:gdLst>
                  <a:gd name="T0" fmla="*/ 426 w 858"/>
                  <a:gd name="T1" fmla="*/ 58 h 58"/>
                  <a:gd name="T2" fmla="*/ 426 w 858"/>
                  <a:gd name="T3" fmla="*/ 58 h 58"/>
                  <a:gd name="T4" fmla="*/ 340 w 858"/>
                  <a:gd name="T5" fmla="*/ 58 h 58"/>
                  <a:gd name="T6" fmla="*/ 260 w 858"/>
                  <a:gd name="T7" fmla="*/ 56 h 58"/>
                  <a:gd name="T8" fmla="*/ 186 w 858"/>
                  <a:gd name="T9" fmla="*/ 52 h 58"/>
                  <a:gd name="T10" fmla="*/ 124 w 858"/>
                  <a:gd name="T11" fmla="*/ 50 h 58"/>
                  <a:gd name="T12" fmla="*/ 72 w 858"/>
                  <a:gd name="T13" fmla="*/ 46 h 58"/>
                  <a:gd name="T14" fmla="*/ 32 w 858"/>
                  <a:gd name="T15" fmla="*/ 40 h 58"/>
                  <a:gd name="T16" fmla="*/ 8 w 858"/>
                  <a:gd name="T17" fmla="*/ 34 h 58"/>
                  <a:gd name="T18" fmla="*/ 2 w 858"/>
                  <a:gd name="T19" fmla="*/ 32 h 58"/>
                  <a:gd name="T20" fmla="*/ 0 w 858"/>
                  <a:gd name="T21" fmla="*/ 30 h 58"/>
                  <a:gd name="T22" fmla="*/ 0 w 858"/>
                  <a:gd name="T23" fmla="*/ 30 h 58"/>
                  <a:gd name="T24" fmla="*/ 2 w 858"/>
                  <a:gd name="T25" fmla="*/ 26 h 58"/>
                  <a:gd name="T26" fmla="*/ 8 w 858"/>
                  <a:gd name="T27" fmla="*/ 24 h 58"/>
                  <a:gd name="T28" fmla="*/ 32 w 858"/>
                  <a:gd name="T29" fmla="*/ 18 h 58"/>
                  <a:gd name="T30" fmla="*/ 72 w 858"/>
                  <a:gd name="T31" fmla="*/ 14 h 58"/>
                  <a:gd name="T32" fmla="*/ 124 w 858"/>
                  <a:gd name="T33" fmla="*/ 10 h 58"/>
                  <a:gd name="T34" fmla="*/ 186 w 858"/>
                  <a:gd name="T35" fmla="*/ 6 h 58"/>
                  <a:gd name="T36" fmla="*/ 260 w 858"/>
                  <a:gd name="T37" fmla="*/ 4 h 58"/>
                  <a:gd name="T38" fmla="*/ 426 w 858"/>
                  <a:gd name="T39" fmla="*/ 0 h 58"/>
                  <a:gd name="T40" fmla="*/ 426 w 858"/>
                  <a:gd name="T41" fmla="*/ 0 h 58"/>
                  <a:gd name="T42" fmla="*/ 594 w 858"/>
                  <a:gd name="T43" fmla="*/ 4 h 58"/>
                  <a:gd name="T44" fmla="*/ 668 w 858"/>
                  <a:gd name="T45" fmla="*/ 6 h 58"/>
                  <a:gd name="T46" fmla="*/ 732 w 858"/>
                  <a:gd name="T47" fmla="*/ 10 h 58"/>
                  <a:gd name="T48" fmla="*/ 784 w 858"/>
                  <a:gd name="T49" fmla="*/ 14 h 58"/>
                  <a:gd name="T50" fmla="*/ 824 w 858"/>
                  <a:gd name="T51" fmla="*/ 18 h 58"/>
                  <a:gd name="T52" fmla="*/ 848 w 858"/>
                  <a:gd name="T53" fmla="*/ 24 h 58"/>
                  <a:gd name="T54" fmla="*/ 856 w 858"/>
                  <a:gd name="T55" fmla="*/ 26 h 58"/>
                  <a:gd name="T56" fmla="*/ 858 w 858"/>
                  <a:gd name="T57" fmla="*/ 30 h 58"/>
                  <a:gd name="T58" fmla="*/ 858 w 858"/>
                  <a:gd name="T59" fmla="*/ 30 h 58"/>
                  <a:gd name="T60" fmla="*/ 856 w 858"/>
                  <a:gd name="T61" fmla="*/ 32 h 58"/>
                  <a:gd name="T62" fmla="*/ 848 w 858"/>
                  <a:gd name="T63" fmla="*/ 34 h 58"/>
                  <a:gd name="T64" fmla="*/ 824 w 858"/>
                  <a:gd name="T65" fmla="*/ 40 h 58"/>
                  <a:gd name="T66" fmla="*/ 784 w 858"/>
                  <a:gd name="T67" fmla="*/ 46 h 58"/>
                  <a:gd name="T68" fmla="*/ 732 w 858"/>
                  <a:gd name="T69" fmla="*/ 50 h 58"/>
                  <a:gd name="T70" fmla="*/ 668 w 858"/>
                  <a:gd name="T71" fmla="*/ 52 h 58"/>
                  <a:gd name="T72" fmla="*/ 594 w 858"/>
                  <a:gd name="T73" fmla="*/ 56 h 58"/>
                  <a:gd name="T74" fmla="*/ 514 w 858"/>
                  <a:gd name="T75" fmla="*/ 58 h 58"/>
                  <a:gd name="T76" fmla="*/ 426 w 858"/>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58">
                    <a:moveTo>
                      <a:pt x="426" y="58"/>
                    </a:moveTo>
                    <a:lnTo>
                      <a:pt x="426" y="58"/>
                    </a:lnTo>
                    <a:lnTo>
                      <a:pt x="340" y="58"/>
                    </a:lnTo>
                    <a:lnTo>
                      <a:pt x="260" y="56"/>
                    </a:lnTo>
                    <a:lnTo>
                      <a:pt x="186" y="52"/>
                    </a:lnTo>
                    <a:lnTo>
                      <a:pt x="124" y="50"/>
                    </a:lnTo>
                    <a:lnTo>
                      <a:pt x="72" y="46"/>
                    </a:lnTo>
                    <a:lnTo>
                      <a:pt x="32" y="40"/>
                    </a:lnTo>
                    <a:lnTo>
                      <a:pt x="8" y="34"/>
                    </a:lnTo>
                    <a:lnTo>
                      <a:pt x="2" y="32"/>
                    </a:lnTo>
                    <a:lnTo>
                      <a:pt x="0" y="30"/>
                    </a:lnTo>
                    <a:lnTo>
                      <a:pt x="2" y="26"/>
                    </a:lnTo>
                    <a:lnTo>
                      <a:pt x="8" y="24"/>
                    </a:lnTo>
                    <a:lnTo>
                      <a:pt x="32" y="18"/>
                    </a:lnTo>
                    <a:lnTo>
                      <a:pt x="72" y="14"/>
                    </a:lnTo>
                    <a:lnTo>
                      <a:pt x="124" y="10"/>
                    </a:lnTo>
                    <a:lnTo>
                      <a:pt x="186" y="6"/>
                    </a:lnTo>
                    <a:lnTo>
                      <a:pt x="260" y="4"/>
                    </a:lnTo>
                    <a:lnTo>
                      <a:pt x="426" y="0"/>
                    </a:lnTo>
                    <a:lnTo>
                      <a:pt x="594" y="4"/>
                    </a:lnTo>
                    <a:lnTo>
                      <a:pt x="668" y="6"/>
                    </a:lnTo>
                    <a:lnTo>
                      <a:pt x="732" y="10"/>
                    </a:lnTo>
                    <a:lnTo>
                      <a:pt x="784" y="14"/>
                    </a:lnTo>
                    <a:lnTo>
                      <a:pt x="824" y="18"/>
                    </a:lnTo>
                    <a:lnTo>
                      <a:pt x="848" y="24"/>
                    </a:lnTo>
                    <a:lnTo>
                      <a:pt x="856" y="26"/>
                    </a:lnTo>
                    <a:lnTo>
                      <a:pt x="858" y="30"/>
                    </a:lnTo>
                    <a:lnTo>
                      <a:pt x="856" y="32"/>
                    </a:lnTo>
                    <a:lnTo>
                      <a:pt x="848" y="34"/>
                    </a:lnTo>
                    <a:lnTo>
                      <a:pt x="824" y="40"/>
                    </a:lnTo>
                    <a:lnTo>
                      <a:pt x="784" y="46"/>
                    </a:lnTo>
                    <a:lnTo>
                      <a:pt x="732" y="50"/>
                    </a:lnTo>
                    <a:lnTo>
                      <a:pt x="668" y="52"/>
                    </a:lnTo>
                    <a:lnTo>
                      <a:pt x="594" y="56"/>
                    </a:lnTo>
                    <a:lnTo>
                      <a:pt x="514" y="58"/>
                    </a:lnTo>
                    <a:lnTo>
                      <a:pt x="42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1" name="Freeform 606"/>
              <p:cNvSpPr>
                <a:spLocks noChangeArrowheads="1"/>
              </p:cNvSpPr>
              <p:nvPr/>
            </p:nvSpPr>
            <p:spPr bwMode="auto">
              <a:xfrm>
                <a:off x="338" y="22"/>
                <a:ext cx="868" cy="58"/>
              </a:xfrm>
              <a:custGeom>
                <a:avLst/>
                <a:gdLst>
                  <a:gd name="T0" fmla="*/ 432 w 868"/>
                  <a:gd name="T1" fmla="*/ 0 h 58"/>
                  <a:gd name="T2" fmla="*/ 432 w 868"/>
                  <a:gd name="T3" fmla="*/ 0 h 58"/>
                  <a:gd name="T4" fmla="*/ 264 w 868"/>
                  <a:gd name="T5" fmla="*/ 2 h 58"/>
                  <a:gd name="T6" fmla="*/ 190 w 868"/>
                  <a:gd name="T7" fmla="*/ 6 h 58"/>
                  <a:gd name="T8" fmla="*/ 126 w 868"/>
                  <a:gd name="T9" fmla="*/ 8 h 58"/>
                  <a:gd name="T10" fmla="*/ 74 w 868"/>
                  <a:gd name="T11" fmla="*/ 14 h 58"/>
                  <a:gd name="T12" fmla="*/ 34 w 868"/>
                  <a:gd name="T13" fmla="*/ 18 h 58"/>
                  <a:gd name="T14" fmla="*/ 10 w 868"/>
                  <a:gd name="T15" fmla="*/ 24 h 58"/>
                  <a:gd name="T16" fmla="*/ 2 w 868"/>
                  <a:gd name="T17" fmla="*/ 26 h 58"/>
                  <a:gd name="T18" fmla="*/ 0 w 868"/>
                  <a:gd name="T19" fmla="*/ 30 h 58"/>
                  <a:gd name="T20" fmla="*/ 0 w 868"/>
                  <a:gd name="T21" fmla="*/ 30 h 58"/>
                  <a:gd name="T22" fmla="*/ 2 w 868"/>
                  <a:gd name="T23" fmla="*/ 32 h 58"/>
                  <a:gd name="T24" fmla="*/ 10 w 868"/>
                  <a:gd name="T25" fmla="*/ 36 h 58"/>
                  <a:gd name="T26" fmla="*/ 34 w 868"/>
                  <a:gd name="T27" fmla="*/ 40 h 58"/>
                  <a:gd name="T28" fmla="*/ 74 w 868"/>
                  <a:gd name="T29" fmla="*/ 46 h 58"/>
                  <a:gd name="T30" fmla="*/ 126 w 868"/>
                  <a:gd name="T31" fmla="*/ 50 h 58"/>
                  <a:gd name="T32" fmla="*/ 190 w 868"/>
                  <a:gd name="T33" fmla="*/ 54 h 58"/>
                  <a:gd name="T34" fmla="*/ 264 w 868"/>
                  <a:gd name="T35" fmla="*/ 56 h 58"/>
                  <a:gd name="T36" fmla="*/ 344 w 868"/>
                  <a:gd name="T37" fmla="*/ 58 h 58"/>
                  <a:gd name="T38" fmla="*/ 432 w 868"/>
                  <a:gd name="T39" fmla="*/ 58 h 58"/>
                  <a:gd name="T40" fmla="*/ 432 w 868"/>
                  <a:gd name="T41" fmla="*/ 58 h 58"/>
                  <a:gd name="T42" fmla="*/ 520 w 868"/>
                  <a:gd name="T43" fmla="*/ 58 h 58"/>
                  <a:gd name="T44" fmla="*/ 602 w 868"/>
                  <a:gd name="T45" fmla="*/ 56 h 58"/>
                  <a:gd name="T46" fmla="*/ 676 w 868"/>
                  <a:gd name="T47" fmla="*/ 54 h 58"/>
                  <a:gd name="T48" fmla="*/ 742 w 868"/>
                  <a:gd name="T49" fmla="*/ 50 h 58"/>
                  <a:gd name="T50" fmla="*/ 794 w 868"/>
                  <a:gd name="T51" fmla="*/ 46 h 58"/>
                  <a:gd name="T52" fmla="*/ 834 w 868"/>
                  <a:gd name="T53" fmla="*/ 40 h 58"/>
                  <a:gd name="T54" fmla="*/ 860 w 868"/>
                  <a:gd name="T55" fmla="*/ 36 h 58"/>
                  <a:gd name="T56" fmla="*/ 866 w 868"/>
                  <a:gd name="T57" fmla="*/ 32 h 58"/>
                  <a:gd name="T58" fmla="*/ 868 w 868"/>
                  <a:gd name="T59" fmla="*/ 30 h 58"/>
                  <a:gd name="T60" fmla="*/ 868 w 868"/>
                  <a:gd name="T61" fmla="*/ 30 h 58"/>
                  <a:gd name="T62" fmla="*/ 866 w 868"/>
                  <a:gd name="T63" fmla="*/ 26 h 58"/>
                  <a:gd name="T64" fmla="*/ 860 w 868"/>
                  <a:gd name="T65" fmla="*/ 24 h 58"/>
                  <a:gd name="T66" fmla="*/ 834 w 868"/>
                  <a:gd name="T67" fmla="*/ 18 h 58"/>
                  <a:gd name="T68" fmla="*/ 794 w 868"/>
                  <a:gd name="T69" fmla="*/ 14 h 58"/>
                  <a:gd name="T70" fmla="*/ 742 w 868"/>
                  <a:gd name="T71" fmla="*/ 8 h 58"/>
                  <a:gd name="T72" fmla="*/ 676 w 868"/>
                  <a:gd name="T73" fmla="*/ 6 h 58"/>
                  <a:gd name="T74" fmla="*/ 602 w 868"/>
                  <a:gd name="T75" fmla="*/ 2 h 58"/>
                  <a:gd name="T76" fmla="*/ 432 w 868"/>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8" h="58">
                    <a:moveTo>
                      <a:pt x="432" y="0"/>
                    </a:moveTo>
                    <a:lnTo>
                      <a:pt x="432" y="0"/>
                    </a:lnTo>
                    <a:lnTo>
                      <a:pt x="264" y="2"/>
                    </a:lnTo>
                    <a:lnTo>
                      <a:pt x="190" y="6"/>
                    </a:lnTo>
                    <a:lnTo>
                      <a:pt x="126" y="8"/>
                    </a:lnTo>
                    <a:lnTo>
                      <a:pt x="74" y="14"/>
                    </a:lnTo>
                    <a:lnTo>
                      <a:pt x="34" y="18"/>
                    </a:lnTo>
                    <a:lnTo>
                      <a:pt x="10" y="24"/>
                    </a:lnTo>
                    <a:lnTo>
                      <a:pt x="2" y="26"/>
                    </a:lnTo>
                    <a:lnTo>
                      <a:pt x="0" y="30"/>
                    </a:lnTo>
                    <a:lnTo>
                      <a:pt x="2" y="32"/>
                    </a:lnTo>
                    <a:lnTo>
                      <a:pt x="10" y="36"/>
                    </a:lnTo>
                    <a:lnTo>
                      <a:pt x="34" y="40"/>
                    </a:lnTo>
                    <a:lnTo>
                      <a:pt x="74" y="46"/>
                    </a:lnTo>
                    <a:lnTo>
                      <a:pt x="126" y="50"/>
                    </a:lnTo>
                    <a:lnTo>
                      <a:pt x="190" y="54"/>
                    </a:lnTo>
                    <a:lnTo>
                      <a:pt x="264" y="56"/>
                    </a:lnTo>
                    <a:lnTo>
                      <a:pt x="344" y="58"/>
                    </a:lnTo>
                    <a:lnTo>
                      <a:pt x="432" y="58"/>
                    </a:lnTo>
                    <a:lnTo>
                      <a:pt x="520" y="58"/>
                    </a:lnTo>
                    <a:lnTo>
                      <a:pt x="602" y="56"/>
                    </a:lnTo>
                    <a:lnTo>
                      <a:pt x="676" y="54"/>
                    </a:lnTo>
                    <a:lnTo>
                      <a:pt x="742" y="50"/>
                    </a:lnTo>
                    <a:lnTo>
                      <a:pt x="794" y="46"/>
                    </a:lnTo>
                    <a:lnTo>
                      <a:pt x="834" y="40"/>
                    </a:lnTo>
                    <a:lnTo>
                      <a:pt x="860" y="36"/>
                    </a:lnTo>
                    <a:lnTo>
                      <a:pt x="866" y="32"/>
                    </a:lnTo>
                    <a:lnTo>
                      <a:pt x="868" y="30"/>
                    </a:lnTo>
                    <a:lnTo>
                      <a:pt x="866" y="26"/>
                    </a:lnTo>
                    <a:lnTo>
                      <a:pt x="860" y="24"/>
                    </a:lnTo>
                    <a:lnTo>
                      <a:pt x="834" y="18"/>
                    </a:lnTo>
                    <a:lnTo>
                      <a:pt x="794" y="14"/>
                    </a:lnTo>
                    <a:lnTo>
                      <a:pt x="742" y="8"/>
                    </a:lnTo>
                    <a:lnTo>
                      <a:pt x="676" y="6"/>
                    </a:lnTo>
                    <a:lnTo>
                      <a:pt x="602" y="2"/>
                    </a:lnTo>
                    <a:lnTo>
                      <a:pt x="4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sp>
          <p:nvSpPr>
            <p:cNvPr id="4702" name="Freeform 608"/>
            <p:cNvSpPr>
              <a:spLocks noEditPoints="1" noChangeArrowheads="1"/>
            </p:cNvSpPr>
            <p:nvPr/>
          </p:nvSpPr>
          <p:spPr bwMode="auto">
            <a:xfrm>
              <a:off x="1625600" y="3848100"/>
              <a:ext cx="1362075" cy="92075"/>
            </a:xfrm>
            <a:custGeom>
              <a:avLst/>
              <a:gdLst>
                <a:gd name="T0" fmla="*/ 426 w 858"/>
                <a:gd name="T1" fmla="*/ 58 h 58"/>
                <a:gd name="T2" fmla="*/ 262 w 858"/>
                <a:gd name="T3" fmla="*/ 56 h 58"/>
                <a:gd name="T4" fmla="*/ 128 w 858"/>
                <a:gd name="T5" fmla="*/ 50 h 58"/>
                <a:gd name="T6" fmla="*/ 38 w 858"/>
                <a:gd name="T7" fmla="*/ 40 h 58"/>
                <a:gd name="T8" fmla="*/ 6 w 858"/>
                <a:gd name="T9" fmla="*/ 32 h 58"/>
                <a:gd name="T10" fmla="*/ 4 w 858"/>
                <a:gd name="T11" fmla="*/ 30 h 58"/>
                <a:gd name="T12" fmla="*/ 14 w 858"/>
                <a:gd name="T13" fmla="*/ 24 h 58"/>
                <a:gd name="T14" fmla="*/ 76 w 858"/>
                <a:gd name="T15" fmla="*/ 14 h 58"/>
                <a:gd name="T16" fmla="*/ 190 w 858"/>
                <a:gd name="T17" fmla="*/ 6 h 58"/>
                <a:gd name="T18" fmla="*/ 426 w 858"/>
                <a:gd name="T19" fmla="*/ 2 h 58"/>
                <a:gd name="T20" fmla="*/ 592 w 858"/>
                <a:gd name="T21" fmla="*/ 4 h 58"/>
                <a:gd name="T22" fmla="*/ 728 w 858"/>
                <a:gd name="T23" fmla="*/ 10 h 58"/>
                <a:gd name="T24" fmla="*/ 818 w 858"/>
                <a:gd name="T25" fmla="*/ 18 h 58"/>
                <a:gd name="T26" fmla="*/ 850 w 858"/>
                <a:gd name="T27" fmla="*/ 26 h 58"/>
                <a:gd name="T28" fmla="*/ 852 w 858"/>
                <a:gd name="T29" fmla="*/ 30 h 58"/>
                <a:gd name="T30" fmla="*/ 844 w 858"/>
                <a:gd name="T31" fmla="*/ 34 h 58"/>
                <a:gd name="T32" fmla="*/ 780 w 858"/>
                <a:gd name="T33" fmla="*/ 44 h 58"/>
                <a:gd name="T34" fmla="*/ 666 w 858"/>
                <a:gd name="T35" fmla="*/ 52 h 58"/>
                <a:gd name="T36" fmla="*/ 512 w 858"/>
                <a:gd name="T37" fmla="*/ 58 h 58"/>
                <a:gd name="T38" fmla="*/ 426 w 858"/>
                <a:gd name="T39" fmla="*/ 0 h 58"/>
                <a:gd name="T40" fmla="*/ 260 w 858"/>
                <a:gd name="T41" fmla="*/ 4 h 58"/>
                <a:gd name="T42" fmla="*/ 124 w 858"/>
                <a:gd name="T43" fmla="*/ 10 h 58"/>
                <a:gd name="T44" fmla="*/ 32 w 858"/>
                <a:gd name="T45" fmla="*/ 18 h 58"/>
                <a:gd name="T46" fmla="*/ 2 w 858"/>
                <a:gd name="T47" fmla="*/ 26 h 58"/>
                <a:gd name="T48" fmla="*/ 0 w 858"/>
                <a:gd name="T49" fmla="*/ 30 h 58"/>
                <a:gd name="T50" fmla="*/ 8 w 858"/>
                <a:gd name="T51" fmla="*/ 34 h 58"/>
                <a:gd name="T52" fmla="*/ 72 w 858"/>
                <a:gd name="T53" fmla="*/ 46 h 58"/>
                <a:gd name="T54" fmla="*/ 186 w 858"/>
                <a:gd name="T55" fmla="*/ 52 h 58"/>
                <a:gd name="T56" fmla="*/ 340 w 858"/>
                <a:gd name="T57" fmla="*/ 58 h 58"/>
                <a:gd name="T58" fmla="*/ 426 w 858"/>
                <a:gd name="T59" fmla="*/ 58 h 58"/>
                <a:gd name="T60" fmla="*/ 594 w 858"/>
                <a:gd name="T61" fmla="*/ 56 h 58"/>
                <a:gd name="T62" fmla="*/ 732 w 858"/>
                <a:gd name="T63" fmla="*/ 50 h 58"/>
                <a:gd name="T64" fmla="*/ 824 w 858"/>
                <a:gd name="T65" fmla="*/ 40 h 58"/>
                <a:gd name="T66" fmla="*/ 856 w 858"/>
                <a:gd name="T67" fmla="*/ 32 h 58"/>
                <a:gd name="T68" fmla="*/ 858 w 858"/>
                <a:gd name="T69" fmla="*/ 30 h 58"/>
                <a:gd name="T70" fmla="*/ 848 w 858"/>
                <a:gd name="T71" fmla="*/ 24 h 58"/>
                <a:gd name="T72" fmla="*/ 784 w 858"/>
                <a:gd name="T73" fmla="*/ 14 h 58"/>
                <a:gd name="T74" fmla="*/ 668 w 858"/>
                <a:gd name="T75" fmla="*/ 6 h 58"/>
                <a:gd name="T76" fmla="*/ 426 w 858"/>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58">
                  <a:moveTo>
                    <a:pt x="426" y="58"/>
                  </a:moveTo>
                  <a:lnTo>
                    <a:pt x="426" y="58"/>
                  </a:lnTo>
                  <a:lnTo>
                    <a:pt x="340" y="58"/>
                  </a:lnTo>
                  <a:lnTo>
                    <a:pt x="262" y="56"/>
                  </a:lnTo>
                  <a:lnTo>
                    <a:pt x="190" y="52"/>
                  </a:lnTo>
                  <a:lnTo>
                    <a:pt x="128" y="50"/>
                  </a:lnTo>
                  <a:lnTo>
                    <a:pt x="76" y="44"/>
                  </a:lnTo>
                  <a:lnTo>
                    <a:pt x="38" y="40"/>
                  </a:lnTo>
                  <a:lnTo>
                    <a:pt x="14" y="34"/>
                  </a:lnTo>
                  <a:lnTo>
                    <a:pt x="6" y="32"/>
                  </a:lnTo>
                  <a:lnTo>
                    <a:pt x="4" y="30"/>
                  </a:lnTo>
                  <a:lnTo>
                    <a:pt x="6" y="26"/>
                  </a:lnTo>
                  <a:lnTo>
                    <a:pt x="14" y="24"/>
                  </a:lnTo>
                  <a:lnTo>
                    <a:pt x="38" y="18"/>
                  </a:lnTo>
                  <a:lnTo>
                    <a:pt x="76" y="14"/>
                  </a:lnTo>
                  <a:lnTo>
                    <a:pt x="128" y="10"/>
                  </a:lnTo>
                  <a:lnTo>
                    <a:pt x="190" y="6"/>
                  </a:lnTo>
                  <a:lnTo>
                    <a:pt x="262" y="4"/>
                  </a:lnTo>
                  <a:lnTo>
                    <a:pt x="426" y="2"/>
                  </a:lnTo>
                  <a:lnTo>
                    <a:pt x="592" y="4"/>
                  </a:lnTo>
                  <a:lnTo>
                    <a:pt x="666" y="6"/>
                  </a:lnTo>
                  <a:lnTo>
                    <a:pt x="728" y="10"/>
                  </a:lnTo>
                  <a:lnTo>
                    <a:pt x="780" y="14"/>
                  </a:lnTo>
                  <a:lnTo>
                    <a:pt x="818" y="18"/>
                  </a:lnTo>
                  <a:lnTo>
                    <a:pt x="844" y="24"/>
                  </a:lnTo>
                  <a:lnTo>
                    <a:pt x="850" y="26"/>
                  </a:lnTo>
                  <a:lnTo>
                    <a:pt x="852" y="30"/>
                  </a:lnTo>
                  <a:lnTo>
                    <a:pt x="850" y="32"/>
                  </a:lnTo>
                  <a:lnTo>
                    <a:pt x="844" y="34"/>
                  </a:lnTo>
                  <a:lnTo>
                    <a:pt x="818" y="40"/>
                  </a:lnTo>
                  <a:lnTo>
                    <a:pt x="780" y="44"/>
                  </a:lnTo>
                  <a:lnTo>
                    <a:pt x="728" y="50"/>
                  </a:lnTo>
                  <a:lnTo>
                    <a:pt x="666" y="52"/>
                  </a:lnTo>
                  <a:lnTo>
                    <a:pt x="592" y="56"/>
                  </a:lnTo>
                  <a:lnTo>
                    <a:pt x="512" y="58"/>
                  </a:lnTo>
                  <a:lnTo>
                    <a:pt x="426" y="58"/>
                  </a:lnTo>
                  <a:close/>
                  <a:moveTo>
                    <a:pt x="426" y="0"/>
                  </a:moveTo>
                  <a:lnTo>
                    <a:pt x="426" y="0"/>
                  </a:lnTo>
                  <a:lnTo>
                    <a:pt x="260" y="4"/>
                  </a:lnTo>
                  <a:lnTo>
                    <a:pt x="186" y="6"/>
                  </a:lnTo>
                  <a:lnTo>
                    <a:pt x="124" y="10"/>
                  </a:lnTo>
                  <a:lnTo>
                    <a:pt x="72" y="14"/>
                  </a:lnTo>
                  <a:lnTo>
                    <a:pt x="32" y="18"/>
                  </a:lnTo>
                  <a:lnTo>
                    <a:pt x="8" y="24"/>
                  </a:lnTo>
                  <a:lnTo>
                    <a:pt x="2" y="26"/>
                  </a:lnTo>
                  <a:lnTo>
                    <a:pt x="0" y="30"/>
                  </a:lnTo>
                  <a:lnTo>
                    <a:pt x="2" y="32"/>
                  </a:lnTo>
                  <a:lnTo>
                    <a:pt x="8" y="34"/>
                  </a:lnTo>
                  <a:lnTo>
                    <a:pt x="32" y="40"/>
                  </a:lnTo>
                  <a:lnTo>
                    <a:pt x="72" y="46"/>
                  </a:lnTo>
                  <a:lnTo>
                    <a:pt x="124" y="50"/>
                  </a:lnTo>
                  <a:lnTo>
                    <a:pt x="186" y="52"/>
                  </a:lnTo>
                  <a:lnTo>
                    <a:pt x="260" y="56"/>
                  </a:lnTo>
                  <a:lnTo>
                    <a:pt x="340" y="58"/>
                  </a:lnTo>
                  <a:lnTo>
                    <a:pt x="426" y="58"/>
                  </a:lnTo>
                  <a:lnTo>
                    <a:pt x="514" y="58"/>
                  </a:lnTo>
                  <a:lnTo>
                    <a:pt x="594" y="56"/>
                  </a:lnTo>
                  <a:lnTo>
                    <a:pt x="668" y="52"/>
                  </a:lnTo>
                  <a:lnTo>
                    <a:pt x="732" y="50"/>
                  </a:lnTo>
                  <a:lnTo>
                    <a:pt x="784" y="46"/>
                  </a:lnTo>
                  <a:lnTo>
                    <a:pt x="824" y="40"/>
                  </a:lnTo>
                  <a:lnTo>
                    <a:pt x="848" y="34"/>
                  </a:lnTo>
                  <a:lnTo>
                    <a:pt x="856" y="32"/>
                  </a:lnTo>
                  <a:lnTo>
                    <a:pt x="858" y="30"/>
                  </a:lnTo>
                  <a:lnTo>
                    <a:pt x="856" y="26"/>
                  </a:lnTo>
                  <a:lnTo>
                    <a:pt x="848" y="24"/>
                  </a:lnTo>
                  <a:lnTo>
                    <a:pt x="824" y="18"/>
                  </a:lnTo>
                  <a:lnTo>
                    <a:pt x="784" y="14"/>
                  </a:lnTo>
                  <a:lnTo>
                    <a:pt x="732" y="10"/>
                  </a:lnTo>
                  <a:lnTo>
                    <a:pt x="668" y="6"/>
                  </a:lnTo>
                  <a:lnTo>
                    <a:pt x="594" y="4"/>
                  </a:lnTo>
                  <a:lnTo>
                    <a:pt x="426" y="0"/>
                  </a:lnTo>
                  <a:close/>
                </a:path>
              </a:pathLst>
            </a:custGeom>
            <a:solidFill>
              <a:srgbClr val="938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3" name="Freeform 609"/>
            <p:cNvSpPr>
              <a:spLocks noChangeArrowheads="1"/>
            </p:cNvSpPr>
            <p:nvPr/>
          </p:nvSpPr>
          <p:spPr bwMode="auto">
            <a:xfrm>
              <a:off x="1631950" y="3851275"/>
              <a:ext cx="1346200" cy="88900"/>
            </a:xfrm>
            <a:custGeom>
              <a:avLst/>
              <a:gdLst>
                <a:gd name="T0" fmla="*/ 422 w 848"/>
                <a:gd name="T1" fmla="*/ 56 h 56"/>
                <a:gd name="T2" fmla="*/ 422 w 848"/>
                <a:gd name="T3" fmla="*/ 56 h 56"/>
                <a:gd name="T4" fmla="*/ 336 w 848"/>
                <a:gd name="T5" fmla="*/ 56 h 56"/>
                <a:gd name="T6" fmla="*/ 258 w 848"/>
                <a:gd name="T7" fmla="*/ 54 h 56"/>
                <a:gd name="T8" fmla="*/ 186 w 848"/>
                <a:gd name="T9" fmla="*/ 50 h 56"/>
                <a:gd name="T10" fmla="*/ 124 w 848"/>
                <a:gd name="T11" fmla="*/ 48 h 56"/>
                <a:gd name="T12" fmla="*/ 72 w 848"/>
                <a:gd name="T13" fmla="*/ 42 h 56"/>
                <a:gd name="T14" fmla="*/ 34 w 848"/>
                <a:gd name="T15" fmla="*/ 38 h 56"/>
                <a:gd name="T16" fmla="*/ 10 w 848"/>
                <a:gd name="T17" fmla="*/ 32 h 56"/>
                <a:gd name="T18" fmla="*/ 2 w 848"/>
                <a:gd name="T19" fmla="*/ 30 h 56"/>
                <a:gd name="T20" fmla="*/ 0 w 848"/>
                <a:gd name="T21" fmla="*/ 28 h 56"/>
                <a:gd name="T22" fmla="*/ 0 w 848"/>
                <a:gd name="T23" fmla="*/ 28 h 56"/>
                <a:gd name="T24" fmla="*/ 2 w 848"/>
                <a:gd name="T25" fmla="*/ 24 h 56"/>
                <a:gd name="T26" fmla="*/ 10 w 848"/>
                <a:gd name="T27" fmla="*/ 22 h 56"/>
                <a:gd name="T28" fmla="*/ 34 w 848"/>
                <a:gd name="T29" fmla="*/ 16 h 56"/>
                <a:gd name="T30" fmla="*/ 72 w 848"/>
                <a:gd name="T31" fmla="*/ 12 h 56"/>
                <a:gd name="T32" fmla="*/ 124 w 848"/>
                <a:gd name="T33" fmla="*/ 8 h 56"/>
                <a:gd name="T34" fmla="*/ 186 w 848"/>
                <a:gd name="T35" fmla="*/ 4 h 56"/>
                <a:gd name="T36" fmla="*/ 258 w 848"/>
                <a:gd name="T37" fmla="*/ 2 h 56"/>
                <a:gd name="T38" fmla="*/ 422 w 848"/>
                <a:gd name="T39" fmla="*/ 0 h 56"/>
                <a:gd name="T40" fmla="*/ 422 w 848"/>
                <a:gd name="T41" fmla="*/ 0 h 56"/>
                <a:gd name="T42" fmla="*/ 588 w 848"/>
                <a:gd name="T43" fmla="*/ 2 h 56"/>
                <a:gd name="T44" fmla="*/ 662 w 848"/>
                <a:gd name="T45" fmla="*/ 4 h 56"/>
                <a:gd name="T46" fmla="*/ 724 w 848"/>
                <a:gd name="T47" fmla="*/ 8 h 56"/>
                <a:gd name="T48" fmla="*/ 776 w 848"/>
                <a:gd name="T49" fmla="*/ 12 h 56"/>
                <a:gd name="T50" fmla="*/ 814 w 848"/>
                <a:gd name="T51" fmla="*/ 16 h 56"/>
                <a:gd name="T52" fmla="*/ 840 w 848"/>
                <a:gd name="T53" fmla="*/ 22 h 56"/>
                <a:gd name="T54" fmla="*/ 846 w 848"/>
                <a:gd name="T55" fmla="*/ 24 h 56"/>
                <a:gd name="T56" fmla="*/ 848 w 848"/>
                <a:gd name="T57" fmla="*/ 28 h 56"/>
                <a:gd name="T58" fmla="*/ 848 w 848"/>
                <a:gd name="T59" fmla="*/ 28 h 56"/>
                <a:gd name="T60" fmla="*/ 846 w 848"/>
                <a:gd name="T61" fmla="*/ 30 h 56"/>
                <a:gd name="T62" fmla="*/ 840 w 848"/>
                <a:gd name="T63" fmla="*/ 32 h 56"/>
                <a:gd name="T64" fmla="*/ 814 w 848"/>
                <a:gd name="T65" fmla="*/ 38 h 56"/>
                <a:gd name="T66" fmla="*/ 776 w 848"/>
                <a:gd name="T67" fmla="*/ 42 h 56"/>
                <a:gd name="T68" fmla="*/ 724 w 848"/>
                <a:gd name="T69" fmla="*/ 48 h 56"/>
                <a:gd name="T70" fmla="*/ 662 w 848"/>
                <a:gd name="T71" fmla="*/ 50 h 56"/>
                <a:gd name="T72" fmla="*/ 588 w 848"/>
                <a:gd name="T73" fmla="*/ 54 h 56"/>
                <a:gd name="T74" fmla="*/ 508 w 848"/>
                <a:gd name="T75" fmla="*/ 56 h 56"/>
                <a:gd name="T76" fmla="*/ 422 w 848"/>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8" h="56">
                  <a:moveTo>
                    <a:pt x="422" y="56"/>
                  </a:moveTo>
                  <a:lnTo>
                    <a:pt x="422" y="56"/>
                  </a:lnTo>
                  <a:lnTo>
                    <a:pt x="336" y="56"/>
                  </a:lnTo>
                  <a:lnTo>
                    <a:pt x="258" y="54"/>
                  </a:lnTo>
                  <a:lnTo>
                    <a:pt x="186" y="50"/>
                  </a:lnTo>
                  <a:lnTo>
                    <a:pt x="124" y="48"/>
                  </a:lnTo>
                  <a:lnTo>
                    <a:pt x="72" y="42"/>
                  </a:lnTo>
                  <a:lnTo>
                    <a:pt x="34" y="38"/>
                  </a:lnTo>
                  <a:lnTo>
                    <a:pt x="10" y="32"/>
                  </a:lnTo>
                  <a:lnTo>
                    <a:pt x="2" y="30"/>
                  </a:lnTo>
                  <a:lnTo>
                    <a:pt x="0" y="28"/>
                  </a:lnTo>
                  <a:lnTo>
                    <a:pt x="2" y="24"/>
                  </a:lnTo>
                  <a:lnTo>
                    <a:pt x="10" y="22"/>
                  </a:lnTo>
                  <a:lnTo>
                    <a:pt x="34" y="16"/>
                  </a:lnTo>
                  <a:lnTo>
                    <a:pt x="72" y="12"/>
                  </a:lnTo>
                  <a:lnTo>
                    <a:pt x="124" y="8"/>
                  </a:lnTo>
                  <a:lnTo>
                    <a:pt x="186" y="4"/>
                  </a:lnTo>
                  <a:lnTo>
                    <a:pt x="258" y="2"/>
                  </a:lnTo>
                  <a:lnTo>
                    <a:pt x="422" y="0"/>
                  </a:lnTo>
                  <a:lnTo>
                    <a:pt x="588" y="2"/>
                  </a:lnTo>
                  <a:lnTo>
                    <a:pt x="662" y="4"/>
                  </a:lnTo>
                  <a:lnTo>
                    <a:pt x="724" y="8"/>
                  </a:lnTo>
                  <a:lnTo>
                    <a:pt x="776" y="12"/>
                  </a:lnTo>
                  <a:lnTo>
                    <a:pt x="814" y="16"/>
                  </a:lnTo>
                  <a:lnTo>
                    <a:pt x="840" y="22"/>
                  </a:lnTo>
                  <a:lnTo>
                    <a:pt x="846" y="24"/>
                  </a:lnTo>
                  <a:lnTo>
                    <a:pt x="848" y="28"/>
                  </a:lnTo>
                  <a:lnTo>
                    <a:pt x="846" y="30"/>
                  </a:lnTo>
                  <a:lnTo>
                    <a:pt x="840" y="32"/>
                  </a:lnTo>
                  <a:lnTo>
                    <a:pt x="814" y="38"/>
                  </a:lnTo>
                  <a:lnTo>
                    <a:pt x="776" y="42"/>
                  </a:lnTo>
                  <a:lnTo>
                    <a:pt x="724" y="48"/>
                  </a:lnTo>
                  <a:lnTo>
                    <a:pt x="662" y="50"/>
                  </a:lnTo>
                  <a:lnTo>
                    <a:pt x="588" y="54"/>
                  </a:lnTo>
                  <a:lnTo>
                    <a:pt x="508" y="56"/>
                  </a:lnTo>
                  <a:lnTo>
                    <a:pt x="422"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4" name="Freeform 610"/>
            <p:cNvSpPr>
              <a:spLocks noChangeArrowheads="1"/>
            </p:cNvSpPr>
            <p:nvPr/>
          </p:nvSpPr>
          <p:spPr bwMode="auto">
            <a:xfrm>
              <a:off x="1625600" y="3848100"/>
              <a:ext cx="1362075" cy="92075"/>
            </a:xfrm>
            <a:custGeom>
              <a:avLst/>
              <a:gdLst>
                <a:gd name="T0" fmla="*/ 426 w 858"/>
                <a:gd name="T1" fmla="*/ 0 h 58"/>
                <a:gd name="T2" fmla="*/ 426 w 858"/>
                <a:gd name="T3" fmla="*/ 0 h 58"/>
                <a:gd name="T4" fmla="*/ 260 w 858"/>
                <a:gd name="T5" fmla="*/ 4 h 58"/>
                <a:gd name="T6" fmla="*/ 186 w 858"/>
                <a:gd name="T7" fmla="*/ 6 h 58"/>
                <a:gd name="T8" fmla="*/ 124 w 858"/>
                <a:gd name="T9" fmla="*/ 10 h 58"/>
                <a:gd name="T10" fmla="*/ 72 w 858"/>
                <a:gd name="T11" fmla="*/ 14 h 58"/>
                <a:gd name="T12" fmla="*/ 32 w 858"/>
                <a:gd name="T13" fmla="*/ 18 h 58"/>
                <a:gd name="T14" fmla="*/ 8 w 858"/>
                <a:gd name="T15" fmla="*/ 24 h 58"/>
                <a:gd name="T16" fmla="*/ 2 w 858"/>
                <a:gd name="T17" fmla="*/ 26 h 58"/>
                <a:gd name="T18" fmla="*/ 0 w 858"/>
                <a:gd name="T19" fmla="*/ 30 h 58"/>
                <a:gd name="T20" fmla="*/ 0 w 858"/>
                <a:gd name="T21" fmla="*/ 30 h 58"/>
                <a:gd name="T22" fmla="*/ 2 w 858"/>
                <a:gd name="T23" fmla="*/ 32 h 58"/>
                <a:gd name="T24" fmla="*/ 8 w 858"/>
                <a:gd name="T25" fmla="*/ 34 h 58"/>
                <a:gd name="T26" fmla="*/ 32 w 858"/>
                <a:gd name="T27" fmla="*/ 40 h 58"/>
                <a:gd name="T28" fmla="*/ 72 w 858"/>
                <a:gd name="T29" fmla="*/ 46 h 58"/>
                <a:gd name="T30" fmla="*/ 124 w 858"/>
                <a:gd name="T31" fmla="*/ 50 h 58"/>
                <a:gd name="T32" fmla="*/ 186 w 858"/>
                <a:gd name="T33" fmla="*/ 52 h 58"/>
                <a:gd name="T34" fmla="*/ 260 w 858"/>
                <a:gd name="T35" fmla="*/ 56 h 58"/>
                <a:gd name="T36" fmla="*/ 340 w 858"/>
                <a:gd name="T37" fmla="*/ 58 h 58"/>
                <a:gd name="T38" fmla="*/ 426 w 858"/>
                <a:gd name="T39" fmla="*/ 58 h 58"/>
                <a:gd name="T40" fmla="*/ 426 w 858"/>
                <a:gd name="T41" fmla="*/ 58 h 58"/>
                <a:gd name="T42" fmla="*/ 514 w 858"/>
                <a:gd name="T43" fmla="*/ 58 h 58"/>
                <a:gd name="T44" fmla="*/ 594 w 858"/>
                <a:gd name="T45" fmla="*/ 56 h 58"/>
                <a:gd name="T46" fmla="*/ 668 w 858"/>
                <a:gd name="T47" fmla="*/ 52 h 58"/>
                <a:gd name="T48" fmla="*/ 732 w 858"/>
                <a:gd name="T49" fmla="*/ 50 h 58"/>
                <a:gd name="T50" fmla="*/ 784 w 858"/>
                <a:gd name="T51" fmla="*/ 46 h 58"/>
                <a:gd name="T52" fmla="*/ 824 w 858"/>
                <a:gd name="T53" fmla="*/ 40 h 58"/>
                <a:gd name="T54" fmla="*/ 848 w 858"/>
                <a:gd name="T55" fmla="*/ 34 h 58"/>
                <a:gd name="T56" fmla="*/ 856 w 858"/>
                <a:gd name="T57" fmla="*/ 32 h 58"/>
                <a:gd name="T58" fmla="*/ 858 w 858"/>
                <a:gd name="T59" fmla="*/ 30 h 58"/>
                <a:gd name="T60" fmla="*/ 858 w 858"/>
                <a:gd name="T61" fmla="*/ 30 h 58"/>
                <a:gd name="T62" fmla="*/ 856 w 858"/>
                <a:gd name="T63" fmla="*/ 26 h 58"/>
                <a:gd name="T64" fmla="*/ 848 w 858"/>
                <a:gd name="T65" fmla="*/ 24 h 58"/>
                <a:gd name="T66" fmla="*/ 824 w 858"/>
                <a:gd name="T67" fmla="*/ 18 h 58"/>
                <a:gd name="T68" fmla="*/ 784 w 858"/>
                <a:gd name="T69" fmla="*/ 14 h 58"/>
                <a:gd name="T70" fmla="*/ 732 w 858"/>
                <a:gd name="T71" fmla="*/ 10 h 58"/>
                <a:gd name="T72" fmla="*/ 668 w 858"/>
                <a:gd name="T73" fmla="*/ 6 h 58"/>
                <a:gd name="T74" fmla="*/ 594 w 858"/>
                <a:gd name="T75" fmla="*/ 4 h 58"/>
                <a:gd name="T76" fmla="*/ 426 w 858"/>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58">
                  <a:moveTo>
                    <a:pt x="426" y="0"/>
                  </a:moveTo>
                  <a:lnTo>
                    <a:pt x="426" y="0"/>
                  </a:lnTo>
                  <a:lnTo>
                    <a:pt x="260" y="4"/>
                  </a:lnTo>
                  <a:lnTo>
                    <a:pt x="186" y="6"/>
                  </a:lnTo>
                  <a:lnTo>
                    <a:pt x="124" y="10"/>
                  </a:lnTo>
                  <a:lnTo>
                    <a:pt x="72" y="14"/>
                  </a:lnTo>
                  <a:lnTo>
                    <a:pt x="32" y="18"/>
                  </a:lnTo>
                  <a:lnTo>
                    <a:pt x="8" y="24"/>
                  </a:lnTo>
                  <a:lnTo>
                    <a:pt x="2" y="26"/>
                  </a:lnTo>
                  <a:lnTo>
                    <a:pt x="0" y="30"/>
                  </a:lnTo>
                  <a:lnTo>
                    <a:pt x="2" y="32"/>
                  </a:lnTo>
                  <a:lnTo>
                    <a:pt x="8" y="34"/>
                  </a:lnTo>
                  <a:lnTo>
                    <a:pt x="32" y="40"/>
                  </a:lnTo>
                  <a:lnTo>
                    <a:pt x="72" y="46"/>
                  </a:lnTo>
                  <a:lnTo>
                    <a:pt x="124" y="50"/>
                  </a:lnTo>
                  <a:lnTo>
                    <a:pt x="186" y="52"/>
                  </a:lnTo>
                  <a:lnTo>
                    <a:pt x="260" y="56"/>
                  </a:lnTo>
                  <a:lnTo>
                    <a:pt x="340" y="58"/>
                  </a:lnTo>
                  <a:lnTo>
                    <a:pt x="426" y="58"/>
                  </a:lnTo>
                  <a:lnTo>
                    <a:pt x="514" y="58"/>
                  </a:lnTo>
                  <a:lnTo>
                    <a:pt x="594" y="56"/>
                  </a:lnTo>
                  <a:lnTo>
                    <a:pt x="668" y="52"/>
                  </a:lnTo>
                  <a:lnTo>
                    <a:pt x="732" y="50"/>
                  </a:lnTo>
                  <a:lnTo>
                    <a:pt x="784" y="46"/>
                  </a:lnTo>
                  <a:lnTo>
                    <a:pt x="824" y="40"/>
                  </a:lnTo>
                  <a:lnTo>
                    <a:pt x="848" y="34"/>
                  </a:lnTo>
                  <a:lnTo>
                    <a:pt x="856" y="32"/>
                  </a:lnTo>
                  <a:lnTo>
                    <a:pt x="858" y="30"/>
                  </a:lnTo>
                  <a:lnTo>
                    <a:pt x="856" y="26"/>
                  </a:lnTo>
                  <a:lnTo>
                    <a:pt x="848" y="24"/>
                  </a:lnTo>
                  <a:lnTo>
                    <a:pt x="824" y="18"/>
                  </a:lnTo>
                  <a:lnTo>
                    <a:pt x="784" y="14"/>
                  </a:lnTo>
                  <a:lnTo>
                    <a:pt x="732" y="10"/>
                  </a:lnTo>
                  <a:lnTo>
                    <a:pt x="668" y="6"/>
                  </a:lnTo>
                  <a:lnTo>
                    <a:pt x="594" y="4"/>
                  </a:lnTo>
                  <a:lnTo>
                    <a:pt x="4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5" name="Freeform 611"/>
            <p:cNvSpPr>
              <a:spLocks noEditPoints="1" noChangeArrowheads="1"/>
            </p:cNvSpPr>
            <p:nvPr/>
          </p:nvSpPr>
          <p:spPr bwMode="auto">
            <a:xfrm>
              <a:off x="1631950" y="3851275"/>
              <a:ext cx="1346200" cy="88900"/>
            </a:xfrm>
            <a:custGeom>
              <a:avLst/>
              <a:gdLst>
                <a:gd name="T0" fmla="*/ 422 w 848"/>
                <a:gd name="T1" fmla="*/ 56 h 56"/>
                <a:gd name="T2" fmla="*/ 260 w 848"/>
                <a:gd name="T3" fmla="*/ 54 h 56"/>
                <a:gd name="T4" fmla="*/ 128 w 848"/>
                <a:gd name="T5" fmla="*/ 46 h 56"/>
                <a:gd name="T6" fmla="*/ 38 w 848"/>
                <a:gd name="T7" fmla="*/ 38 h 56"/>
                <a:gd name="T8" fmla="*/ 8 w 848"/>
                <a:gd name="T9" fmla="*/ 30 h 56"/>
                <a:gd name="T10" fmla="*/ 6 w 848"/>
                <a:gd name="T11" fmla="*/ 28 h 56"/>
                <a:gd name="T12" fmla="*/ 14 w 848"/>
                <a:gd name="T13" fmla="*/ 22 h 56"/>
                <a:gd name="T14" fmla="*/ 76 w 848"/>
                <a:gd name="T15" fmla="*/ 12 h 56"/>
                <a:gd name="T16" fmla="*/ 188 w 848"/>
                <a:gd name="T17" fmla="*/ 4 h 56"/>
                <a:gd name="T18" fmla="*/ 422 w 848"/>
                <a:gd name="T19" fmla="*/ 0 h 56"/>
                <a:gd name="T20" fmla="*/ 586 w 848"/>
                <a:gd name="T21" fmla="*/ 2 h 56"/>
                <a:gd name="T22" fmla="*/ 720 w 848"/>
                <a:gd name="T23" fmla="*/ 8 h 56"/>
                <a:gd name="T24" fmla="*/ 810 w 848"/>
                <a:gd name="T25" fmla="*/ 16 h 56"/>
                <a:gd name="T26" fmla="*/ 840 w 848"/>
                <a:gd name="T27" fmla="*/ 24 h 56"/>
                <a:gd name="T28" fmla="*/ 844 w 848"/>
                <a:gd name="T29" fmla="*/ 28 h 56"/>
                <a:gd name="T30" fmla="*/ 834 w 848"/>
                <a:gd name="T31" fmla="*/ 32 h 56"/>
                <a:gd name="T32" fmla="*/ 772 w 848"/>
                <a:gd name="T33" fmla="*/ 42 h 56"/>
                <a:gd name="T34" fmla="*/ 658 w 848"/>
                <a:gd name="T35" fmla="*/ 50 h 56"/>
                <a:gd name="T36" fmla="*/ 508 w 848"/>
                <a:gd name="T37" fmla="*/ 54 h 56"/>
                <a:gd name="T38" fmla="*/ 422 w 848"/>
                <a:gd name="T39" fmla="*/ 0 h 56"/>
                <a:gd name="T40" fmla="*/ 258 w 848"/>
                <a:gd name="T41" fmla="*/ 2 h 56"/>
                <a:gd name="T42" fmla="*/ 124 w 848"/>
                <a:gd name="T43" fmla="*/ 8 h 56"/>
                <a:gd name="T44" fmla="*/ 34 w 848"/>
                <a:gd name="T45" fmla="*/ 16 h 56"/>
                <a:gd name="T46" fmla="*/ 2 w 848"/>
                <a:gd name="T47" fmla="*/ 24 h 56"/>
                <a:gd name="T48" fmla="*/ 0 w 848"/>
                <a:gd name="T49" fmla="*/ 28 h 56"/>
                <a:gd name="T50" fmla="*/ 10 w 848"/>
                <a:gd name="T51" fmla="*/ 32 h 56"/>
                <a:gd name="T52" fmla="*/ 72 w 848"/>
                <a:gd name="T53" fmla="*/ 42 h 56"/>
                <a:gd name="T54" fmla="*/ 186 w 848"/>
                <a:gd name="T55" fmla="*/ 50 h 56"/>
                <a:gd name="T56" fmla="*/ 336 w 848"/>
                <a:gd name="T57" fmla="*/ 56 h 56"/>
                <a:gd name="T58" fmla="*/ 422 w 848"/>
                <a:gd name="T59" fmla="*/ 56 h 56"/>
                <a:gd name="T60" fmla="*/ 588 w 848"/>
                <a:gd name="T61" fmla="*/ 54 h 56"/>
                <a:gd name="T62" fmla="*/ 724 w 848"/>
                <a:gd name="T63" fmla="*/ 48 h 56"/>
                <a:gd name="T64" fmla="*/ 814 w 848"/>
                <a:gd name="T65" fmla="*/ 38 h 56"/>
                <a:gd name="T66" fmla="*/ 846 w 848"/>
                <a:gd name="T67" fmla="*/ 30 h 56"/>
                <a:gd name="T68" fmla="*/ 848 w 848"/>
                <a:gd name="T69" fmla="*/ 28 h 56"/>
                <a:gd name="T70" fmla="*/ 840 w 848"/>
                <a:gd name="T71" fmla="*/ 22 h 56"/>
                <a:gd name="T72" fmla="*/ 776 w 848"/>
                <a:gd name="T73" fmla="*/ 12 h 56"/>
                <a:gd name="T74" fmla="*/ 662 w 848"/>
                <a:gd name="T75" fmla="*/ 4 h 56"/>
                <a:gd name="T76" fmla="*/ 422 w 848"/>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8" h="56">
                  <a:moveTo>
                    <a:pt x="422" y="56"/>
                  </a:moveTo>
                  <a:lnTo>
                    <a:pt x="422" y="56"/>
                  </a:lnTo>
                  <a:lnTo>
                    <a:pt x="338" y="54"/>
                  </a:lnTo>
                  <a:lnTo>
                    <a:pt x="260" y="54"/>
                  </a:lnTo>
                  <a:lnTo>
                    <a:pt x="188" y="50"/>
                  </a:lnTo>
                  <a:lnTo>
                    <a:pt x="128" y="46"/>
                  </a:lnTo>
                  <a:lnTo>
                    <a:pt x="76" y="42"/>
                  </a:lnTo>
                  <a:lnTo>
                    <a:pt x="38" y="38"/>
                  </a:lnTo>
                  <a:lnTo>
                    <a:pt x="14" y="32"/>
                  </a:lnTo>
                  <a:lnTo>
                    <a:pt x="8" y="30"/>
                  </a:lnTo>
                  <a:lnTo>
                    <a:pt x="6" y="28"/>
                  </a:lnTo>
                  <a:lnTo>
                    <a:pt x="8" y="24"/>
                  </a:lnTo>
                  <a:lnTo>
                    <a:pt x="14" y="22"/>
                  </a:lnTo>
                  <a:lnTo>
                    <a:pt x="38" y="16"/>
                  </a:lnTo>
                  <a:lnTo>
                    <a:pt x="76" y="12"/>
                  </a:lnTo>
                  <a:lnTo>
                    <a:pt x="128" y="8"/>
                  </a:lnTo>
                  <a:lnTo>
                    <a:pt x="188" y="4"/>
                  </a:lnTo>
                  <a:lnTo>
                    <a:pt x="260" y="2"/>
                  </a:lnTo>
                  <a:lnTo>
                    <a:pt x="422" y="0"/>
                  </a:lnTo>
                  <a:lnTo>
                    <a:pt x="586" y="2"/>
                  </a:lnTo>
                  <a:lnTo>
                    <a:pt x="658" y="4"/>
                  </a:lnTo>
                  <a:lnTo>
                    <a:pt x="720" y="8"/>
                  </a:lnTo>
                  <a:lnTo>
                    <a:pt x="772" y="12"/>
                  </a:lnTo>
                  <a:lnTo>
                    <a:pt x="810" y="16"/>
                  </a:lnTo>
                  <a:lnTo>
                    <a:pt x="834" y="22"/>
                  </a:lnTo>
                  <a:lnTo>
                    <a:pt x="840" y="24"/>
                  </a:lnTo>
                  <a:lnTo>
                    <a:pt x="844" y="28"/>
                  </a:lnTo>
                  <a:lnTo>
                    <a:pt x="840" y="30"/>
                  </a:lnTo>
                  <a:lnTo>
                    <a:pt x="834" y="32"/>
                  </a:lnTo>
                  <a:lnTo>
                    <a:pt x="810" y="38"/>
                  </a:lnTo>
                  <a:lnTo>
                    <a:pt x="772" y="42"/>
                  </a:lnTo>
                  <a:lnTo>
                    <a:pt x="720" y="46"/>
                  </a:lnTo>
                  <a:lnTo>
                    <a:pt x="658" y="50"/>
                  </a:lnTo>
                  <a:lnTo>
                    <a:pt x="586" y="54"/>
                  </a:lnTo>
                  <a:lnTo>
                    <a:pt x="508" y="54"/>
                  </a:lnTo>
                  <a:lnTo>
                    <a:pt x="422" y="56"/>
                  </a:lnTo>
                  <a:close/>
                  <a:moveTo>
                    <a:pt x="422" y="0"/>
                  </a:moveTo>
                  <a:lnTo>
                    <a:pt x="422" y="0"/>
                  </a:lnTo>
                  <a:lnTo>
                    <a:pt x="258" y="2"/>
                  </a:lnTo>
                  <a:lnTo>
                    <a:pt x="186" y="4"/>
                  </a:lnTo>
                  <a:lnTo>
                    <a:pt x="124" y="8"/>
                  </a:lnTo>
                  <a:lnTo>
                    <a:pt x="72" y="12"/>
                  </a:lnTo>
                  <a:lnTo>
                    <a:pt x="34" y="16"/>
                  </a:lnTo>
                  <a:lnTo>
                    <a:pt x="10" y="22"/>
                  </a:lnTo>
                  <a:lnTo>
                    <a:pt x="2" y="24"/>
                  </a:lnTo>
                  <a:lnTo>
                    <a:pt x="0" y="28"/>
                  </a:lnTo>
                  <a:lnTo>
                    <a:pt x="2" y="30"/>
                  </a:lnTo>
                  <a:lnTo>
                    <a:pt x="10" y="32"/>
                  </a:lnTo>
                  <a:lnTo>
                    <a:pt x="34" y="38"/>
                  </a:lnTo>
                  <a:lnTo>
                    <a:pt x="72" y="42"/>
                  </a:lnTo>
                  <a:lnTo>
                    <a:pt x="124" y="48"/>
                  </a:lnTo>
                  <a:lnTo>
                    <a:pt x="186" y="50"/>
                  </a:lnTo>
                  <a:lnTo>
                    <a:pt x="258" y="54"/>
                  </a:lnTo>
                  <a:lnTo>
                    <a:pt x="336" y="56"/>
                  </a:lnTo>
                  <a:lnTo>
                    <a:pt x="422" y="56"/>
                  </a:lnTo>
                  <a:lnTo>
                    <a:pt x="508" y="56"/>
                  </a:lnTo>
                  <a:lnTo>
                    <a:pt x="588" y="54"/>
                  </a:lnTo>
                  <a:lnTo>
                    <a:pt x="662" y="50"/>
                  </a:lnTo>
                  <a:lnTo>
                    <a:pt x="724" y="48"/>
                  </a:lnTo>
                  <a:lnTo>
                    <a:pt x="776" y="42"/>
                  </a:lnTo>
                  <a:lnTo>
                    <a:pt x="814" y="38"/>
                  </a:lnTo>
                  <a:lnTo>
                    <a:pt x="840" y="32"/>
                  </a:lnTo>
                  <a:lnTo>
                    <a:pt x="846" y="30"/>
                  </a:lnTo>
                  <a:lnTo>
                    <a:pt x="848" y="28"/>
                  </a:lnTo>
                  <a:lnTo>
                    <a:pt x="846" y="24"/>
                  </a:lnTo>
                  <a:lnTo>
                    <a:pt x="840" y="22"/>
                  </a:lnTo>
                  <a:lnTo>
                    <a:pt x="814" y="16"/>
                  </a:lnTo>
                  <a:lnTo>
                    <a:pt x="776" y="12"/>
                  </a:lnTo>
                  <a:lnTo>
                    <a:pt x="724" y="8"/>
                  </a:lnTo>
                  <a:lnTo>
                    <a:pt x="662" y="4"/>
                  </a:lnTo>
                  <a:lnTo>
                    <a:pt x="588" y="2"/>
                  </a:lnTo>
                  <a:lnTo>
                    <a:pt x="422" y="0"/>
                  </a:lnTo>
                  <a:close/>
                </a:path>
              </a:pathLst>
            </a:custGeom>
            <a:solidFill>
              <a:srgbClr val="938B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6" name="Freeform 612"/>
            <p:cNvSpPr>
              <a:spLocks noChangeArrowheads="1"/>
            </p:cNvSpPr>
            <p:nvPr/>
          </p:nvSpPr>
          <p:spPr bwMode="auto">
            <a:xfrm>
              <a:off x="1641475" y="3851275"/>
              <a:ext cx="1330325" cy="88900"/>
            </a:xfrm>
            <a:custGeom>
              <a:avLst/>
              <a:gdLst>
                <a:gd name="T0" fmla="*/ 416 w 838"/>
                <a:gd name="T1" fmla="*/ 56 h 56"/>
                <a:gd name="T2" fmla="*/ 416 w 838"/>
                <a:gd name="T3" fmla="*/ 56 h 56"/>
                <a:gd name="T4" fmla="*/ 332 w 838"/>
                <a:gd name="T5" fmla="*/ 54 h 56"/>
                <a:gd name="T6" fmla="*/ 254 w 838"/>
                <a:gd name="T7" fmla="*/ 54 h 56"/>
                <a:gd name="T8" fmla="*/ 182 w 838"/>
                <a:gd name="T9" fmla="*/ 50 h 56"/>
                <a:gd name="T10" fmla="*/ 122 w 838"/>
                <a:gd name="T11" fmla="*/ 46 h 56"/>
                <a:gd name="T12" fmla="*/ 70 w 838"/>
                <a:gd name="T13" fmla="*/ 42 h 56"/>
                <a:gd name="T14" fmla="*/ 32 w 838"/>
                <a:gd name="T15" fmla="*/ 38 h 56"/>
                <a:gd name="T16" fmla="*/ 8 w 838"/>
                <a:gd name="T17" fmla="*/ 32 h 56"/>
                <a:gd name="T18" fmla="*/ 2 w 838"/>
                <a:gd name="T19" fmla="*/ 30 h 56"/>
                <a:gd name="T20" fmla="*/ 0 w 838"/>
                <a:gd name="T21" fmla="*/ 28 h 56"/>
                <a:gd name="T22" fmla="*/ 0 w 838"/>
                <a:gd name="T23" fmla="*/ 28 h 56"/>
                <a:gd name="T24" fmla="*/ 2 w 838"/>
                <a:gd name="T25" fmla="*/ 24 h 56"/>
                <a:gd name="T26" fmla="*/ 8 w 838"/>
                <a:gd name="T27" fmla="*/ 22 h 56"/>
                <a:gd name="T28" fmla="*/ 32 w 838"/>
                <a:gd name="T29" fmla="*/ 16 h 56"/>
                <a:gd name="T30" fmla="*/ 70 w 838"/>
                <a:gd name="T31" fmla="*/ 12 h 56"/>
                <a:gd name="T32" fmla="*/ 122 w 838"/>
                <a:gd name="T33" fmla="*/ 8 h 56"/>
                <a:gd name="T34" fmla="*/ 182 w 838"/>
                <a:gd name="T35" fmla="*/ 4 h 56"/>
                <a:gd name="T36" fmla="*/ 254 w 838"/>
                <a:gd name="T37" fmla="*/ 2 h 56"/>
                <a:gd name="T38" fmla="*/ 416 w 838"/>
                <a:gd name="T39" fmla="*/ 0 h 56"/>
                <a:gd name="T40" fmla="*/ 416 w 838"/>
                <a:gd name="T41" fmla="*/ 0 h 56"/>
                <a:gd name="T42" fmla="*/ 580 w 838"/>
                <a:gd name="T43" fmla="*/ 2 h 56"/>
                <a:gd name="T44" fmla="*/ 652 w 838"/>
                <a:gd name="T45" fmla="*/ 4 h 56"/>
                <a:gd name="T46" fmla="*/ 714 w 838"/>
                <a:gd name="T47" fmla="*/ 8 h 56"/>
                <a:gd name="T48" fmla="*/ 766 w 838"/>
                <a:gd name="T49" fmla="*/ 12 h 56"/>
                <a:gd name="T50" fmla="*/ 804 w 838"/>
                <a:gd name="T51" fmla="*/ 16 h 56"/>
                <a:gd name="T52" fmla="*/ 828 w 838"/>
                <a:gd name="T53" fmla="*/ 22 h 56"/>
                <a:gd name="T54" fmla="*/ 834 w 838"/>
                <a:gd name="T55" fmla="*/ 24 h 56"/>
                <a:gd name="T56" fmla="*/ 838 w 838"/>
                <a:gd name="T57" fmla="*/ 28 h 56"/>
                <a:gd name="T58" fmla="*/ 838 w 838"/>
                <a:gd name="T59" fmla="*/ 28 h 56"/>
                <a:gd name="T60" fmla="*/ 834 w 838"/>
                <a:gd name="T61" fmla="*/ 30 h 56"/>
                <a:gd name="T62" fmla="*/ 828 w 838"/>
                <a:gd name="T63" fmla="*/ 32 h 56"/>
                <a:gd name="T64" fmla="*/ 804 w 838"/>
                <a:gd name="T65" fmla="*/ 38 h 56"/>
                <a:gd name="T66" fmla="*/ 766 w 838"/>
                <a:gd name="T67" fmla="*/ 42 h 56"/>
                <a:gd name="T68" fmla="*/ 714 w 838"/>
                <a:gd name="T69" fmla="*/ 46 h 56"/>
                <a:gd name="T70" fmla="*/ 652 w 838"/>
                <a:gd name="T71" fmla="*/ 50 h 56"/>
                <a:gd name="T72" fmla="*/ 580 w 838"/>
                <a:gd name="T73" fmla="*/ 54 h 56"/>
                <a:gd name="T74" fmla="*/ 502 w 838"/>
                <a:gd name="T75" fmla="*/ 54 h 56"/>
                <a:gd name="T76" fmla="*/ 416 w 838"/>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8" h="56">
                  <a:moveTo>
                    <a:pt x="416" y="56"/>
                  </a:moveTo>
                  <a:lnTo>
                    <a:pt x="416" y="56"/>
                  </a:lnTo>
                  <a:lnTo>
                    <a:pt x="332" y="54"/>
                  </a:lnTo>
                  <a:lnTo>
                    <a:pt x="254" y="54"/>
                  </a:lnTo>
                  <a:lnTo>
                    <a:pt x="182" y="50"/>
                  </a:lnTo>
                  <a:lnTo>
                    <a:pt x="122" y="46"/>
                  </a:lnTo>
                  <a:lnTo>
                    <a:pt x="70" y="42"/>
                  </a:lnTo>
                  <a:lnTo>
                    <a:pt x="32" y="38"/>
                  </a:lnTo>
                  <a:lnTo>
                    <a:pt x="8" y="32"/>
                  </a:lnTo>
                  <a:lnTo>
                    <a:pt x="2" y="30"/>
                  </a:lnTo>
                  <a:lnTo>
                    <a:pt x="0" y="28"/>
                  </a:lnTo>
                  <a:lnTo>
                    <a:pt x="2" y="24"/>
                  </a:lnTo>
                  <a:lnTo>
                    <a:pt x="8" y="22"/>
                  </a:lnTo>
                  <a:lnTo>
                    <a:pt x="32" y="16"/>
                  </a:lnTo>
                  <a:lnTo>
                    <a:pt x="70" y="12"/>
                  </a:lnTo>
                  <a:lnTo>
                    <a:pt x="122" y="8"/>
                  </a:lnTo>
                  <a:lnTo>
                    <a:pt x="182" y="4"/>
                  </a:lnTo>
                  <a:lnTo>
                    <a:pt x="254" y="2"/>
                  </a:lnTo>
                  <a:lnTo>
                    <a:pt x="416" y="0"/>
                  </a:lnTo>
                  <a:lnTo>
                    <a:pt x="580" y="2"/>
                  </a:lnTo>
                  <a:lnTo>
                    <a:pt x="652" y="4"/>
                  </a:lnTo>
                  <a:lnTo>
                    <a:pt x="714" y="8"/>
                  </a:lnTo>
                  <a:lnTo>
                    <a:pt x="766" y="12"/>
                  </a:lnTo>
                  <a:lnTo>
                    <a:pt x="804" y="16"/>
                  </a:lnTo>
                  <a:lnTo>
                    <a:pt x="828" y="22"/>
                  </a:lnTo>
                  <a:lnTo>
                    <a:pt x="834" y="24"/>
                  </a:lnTo>
                  <a:lnTo>
                    <a:pt x="838" y="28"/>
                  </a:lnTo>
                  <a:lnTo>
                    <a:pt x="834" y="30"/>
                  </a:lnTo>
                  <a:lnTo>
                    <a:pt x="828" y="32"/>
                  </a:lnTo>
                  <a:lnTo>
                    <a:pt x="804" y="38"/>
                  </a:lnTo>
                  <a:lnTo>
                    <a:pt x="766" y="42"/>
                  </a:lnTo>
                  <a:lnTo>
                    <a:pt x="714" y="46"/>
                  </a:lnTo>
                  <a:lnTo>
                    <a:pt x="652" y="50"/>
                  </a:lnTo>
                  <a:lnTo>
                    <a:pt x="580" y="54"/>
                  </a:lnTo>
                  <a:lnTo>
                    <a:pt x="502" y="54"/>
                  </a:lnTo>
                  <a:lnTo>
                    <a:pt x="416"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7" name="Freeform 613"/>
            <p:cNvSpPr>
              <a:spLocks noChangeArrowheads="1"/>
            </p:cNvSpPr>
            <p:nvPr/>
          </p:nvSpPr>
          <p:spPr bwMode="auto">
            <a:xfrm>
              <a:off x="1631950" y="3851275"/>
              <a:ext cx="1346200" cy="88900"/>
            </a:xfrm>
            <a:custGeom>
              <a:avLst/>
              <a:gdLst>
                <a:gd name="T0" fmla="*/ 422 w 848"/>
                <a:gd name="T1" fmla="*/ 0 h 56"/>
                <a:gd name="T2" fmla="*/ 422 w 848"/>
                <a:gd name="T3" fmla="*/ 0 h 56"/>
                <a:gd name="T4" fmla="*/ 258 w 848"/>
                <a:gd name="T5" fmla="*/ 2 h 56"/>
                <a:gd name="T6" fmla="*/ 186 w 848"/>
                <a:gd name="T7" fmla="*/ 4 h 56"/>
                <a:gd name="T8" fmla="*/ 124 w 848"/>
                <a:gd name="T9" fmla="*/ 8 h 56"/>
                <a:gd name="T10" fmla="*/ 72 w 848"/>
                <a:gd name="T11" fmla="*/ 12 h 56"/>
                <a:gd name="T12" fmla="*/ 34 w 848"/>
                <a:gd name="T13" fmla="*/ 16 h 56"/>
                <a:gd name="T14" fmla="*/ 10 w 848"/>
                <a:gd name="T15" fmla="*/ 22 h 56"/>
                <a:gd name="T16" fmla="*/ 2 w 848"/>
                <a:gd name="T17" fmla="*/ 24 h 56"/>
                <a:gd name="T18" fmla="*/ 0 w 848"/>
                <a:gd name="T19" fmla="*/ 28 h 56"/>
                <a:gd name="T20" fmla="*/ 0 w 848"/>
                <a:gd name="T21" fmla="*/ 28 h 56"/>
                <a:gd name="T22" fmla="*/ 2 w 848"/>
                <a:gd name="T23" fmla="*/ 30 h 56"/>
                <a:gd name="T24" fmla="*/ 10 w 848"/>
                <a:gd name="T25" fmla="*/ 32 h 56"/>
                <a:gd name="T26" fmla="*/ 34 w 848"/>
                <a:gd name="T27" fmla="*/ 38 h 56"/>
                <a:gd name="T28" fmla="*/ 72 w 848"/>
                <a:gd name="T29" fmla="*/ 42 h 56"/>
                <a:gd name="T30" fmla="*/ 124 w 848"/>
                <a:gd name="T31" fmla="*/ 48 h 56"/>
                <a:gd name="T32" fmla="*/ 186 w 848"/>
                <a:gd name="T33" fmla="*/ 50 h 56"/>
                <a:gd name="T34" fmla="*/ 258 w 848"/>
                <a:gd name="T35" fmla="*/ 54 h 56"/>
                <a:gd name="T36" fmla="*/ 336 w 848"/>
                <a:gd name="T37" fmla="*/ 56 h 56"/>
                <a:gd name="T38" fmla="*/ 422 w 848"/>
                <a:gd name="T39" fmla="*/ 56 h 56"/>
                <a:gd name="T40" fmla="*/ 422 w 848"/>
                <a:gd name="T41" fmla="*/ 56 h 56"/>
                <a:gd name="T42" fmla="*/ 508 w 848"/>
                <a:gd name="T43" fmla="*/ 56 h 56"/>
                <a:gd name="T44" fmla="*/ 588 w 848"/>
                <a:gd name="T45" fmla="*/ 54 h 56"/>
                <a:gd name="T46" fmla="*/ 662 w 848"/>
                <a:gd name="T47" fmla="*/ 50 h 56"/>
                <a:gd name="T48" fmla="*/ 724 w 848"/>
                <a:gd name="T49" fmla="*/ 48 h 56"/>
                <a:gd name="T50" fmla="*/ 776 w 848"/>
                <a:gd name="T51" fmla="*/ 42 h 56"/>
                <a:gd name="T52" fmla="*/ 814 w 848"/>
                <a:gd name="T53" fmla="*/ 38 h 56"/>
                <a:gd name="T54" fmla="*/ 840 w 848"/>
                <a:gd name="T55" fmla="*/ 32 h 56"/>
                <a:gd name="T56" fmla="*/ 846 w 848"/>
                <a:gd name="T57" fmla="*/ 30 h 56"/>
                <a:gd name="T58" fmla="*/ 848 w 848"/>
                <a:gd name="T59" fmla="*/ 28 h 56"/>
                <a:gd name="T60" fmla="*/ 848 w 848"/>
                <a:gd name="T61" fmla="*/ 28 h 56"/>
                <a:gd name="T62" fmla="*/ 846 w 848"/>
                <a:gd name="T63" fmla="*/ 24 h 56"/>
                <a:gd name="T64" fmla="*/ 840 w 848"/>
                <a:gd name="T65" fmla="*/ 22 h 56"/>
                <a:gd name="T66" fmla="*/ 814 w 848"/>
                <a:gd name="T67" fmla="*/ 16 h 56"/>
                <a:gd name="T68" fmla="*/ 776 w 848"/>
                <a:gd name="T69" fmla="*/ 12 h 56"/>
                <a:gd name="T70" fmla="*/ 724 w 848"/>
                <a:gd name="T71" fmla="*/ 8 h 56"/>
                <a:gd name="T72" fmla="*/ 662 w 848"/>
                <a:gd name="T73" fmla="*/ 4 h 56"/>
                <a:gd name="T74" fmla="*/ 588 w 848"/>
                <a:gd name="T75" fmla="*/ 2 h 56"/>
                <a:gd name="T76" fmla="*/ 422 w 848"/>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8" h="56">
                  <a:moveTo>
                    <a:pt x="422" y="0"/>
                  </a:moveTo>
                  <a:lnTo>
                    <a:pt x="422" y="0"/>
                  </a:lnTo>
                  <a:lnTo>
                    <a:pt x="258" y="2"/>
                  </a:lnTo>
                  <a:lnTo>
                    <a:pt x="186" y="4"/>
                  </a:lnTo>
                  <a:lnTo>
                    <a:pt x="124" y="8"/>
                  </a:lnTo>
                  <a:lnTo>
                    <a:pt x="72" y="12"/>
                  </a:lnTo>
                  <a:lnTo>
                    <a:pt x="34" y="16"/>
                  </a:lnTo>
                  <a:lnTo>
                    <a:pt x="10" y="22"/>
                  </a:lnTo>
                  <a:lnTo>
                    <a:pt x="2" y="24"/>
                  </a:lnTo>
                  <a:lnTo>
                    <a:pt x="0" y="28"/>
                  </a:lnTo>
                  <a:lnTo>
                    <a:pt x="2" y="30"/>
                  </a:lnTo>
                  <a:lnTo>
                    <a:pt x="10" y="32"/>
                  </a:lnTo>
                  <a:lnTo>
                    <a:pt x="34" y="38"/>
                  </a:lnTo>
                  <a:lnTo>
                    <a:pt x="72" y="42"/>
                  </a:lnTo>
                  <a:lnTo>
                    <a:pt x="124" y="48"/>
                  </a:lnTo>
                  <a:lnTo>
                    <a:pt x="186" y="50"/>
                  </a:lnTo>
                  <a:lnTo>
                    <a:pt x="258" y="54"/>
                  </a:lnTo>
                  <a:lnTo>
                    <a:pt x="336" y="56"/>
                  </a:lnTo>
                  <a:lnTo>
                    <a:pt x="422" y="56"/>
                  </a:lnTo>
                  <a:lnTo>
                    <a:pt x="508" y="56"/>
                  </a:lnTo>
                  <a:lnTo>
                    <a:pt x="588" y="54"/>
                  </a:lnTo>
                  <a:lnTo>
                    <a:pt x="662" y="50"/>
                  </a:lnTo>
                  <a:lnTo>
                    <a:pt x="724" y="48"/>
                  </a:lnTo>
                  <a:lnTo>
                    <a:pt x="776" y="42"/>
                  </a:lnTo>
                  <a:lnTo>
                    <a:pt x="814" y="38"/>
                  </a:lnTo>
                  <a:lnTo>
                    <a:pt x="840" y="32"/>
                  </a:lnTo>
                  <a:lnTo>
                    <a:pt x="846" y="30"/>
                  </a:lnTo>
                  <a:lnTo>
                    <a:pt x="848" y="28"/>
                  </a:lnTo>
                  <a:lnTo>
                    <a:pt x="846" y="24"/>
                  </a:lnTo>
                  <a:lnTo>
                    <a:pt x="840" y="22"/>
                  </a:lnTo>
                  <a:lnTo>
                    <a:pt x="814" y="16"/>
                  </a:lnTo>
                  <a:lnTo>
                    <a:pt x="776" y="12"/>
                  </a:lnTo>
                  <a:lnTo>
                    <a:pt x="724" y="8"/>
                  </a:lnTo>
                  <a:lnTo>
                    <a:pt x="662" y="4"/>
                  </a:lnTo>
                  <a:lnTo>
                    <a:pt x="588" y="2"/>
                  </a:lnTo>
                  <a:lnTo>
                    <a:pt x="4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8" name="Freeform 614"/>
            <p:cNvSpPr>
              <a:spLocks noEditPoints="1" noChangeArrowheads="1"/>
            </p:cNvSpPr>
            <p:nvPr/>
          </p:nvSpPr>
          <p:spPr bwMode="auto">
            <a:xfrm>
              <a:off x="1641475" y="3851275"/>
              <a:ext cx="1330325" cy="88900"/>
            </a:xfrm>
            <a:custGeom>
              <a:avLst/>
              <a:gdLst>
                <a:gd name="T0" fmla="*/ 416 w 838"/>
                <a:gd name="T1" fmla="*/ 56 h 56"/>
                <a:gd name="T2" fmla="*/ 256 w 838"/>
                <a:gd name="T3" fmla="*/ 52 h 56"/>
                <a:gd name="T4" fmla="*/ 124 w 838"/>
                <a:gd name="T5" fmla="*/ 46 h 56"/>
                <a:gd name="T6" fmla="*/ 38 w 838"/>
                <a:gd name="T7" fmla="*/ 38 h 56"/>
                <a:gd name="T8" fmla="*/ 8 w 838"/>
                <a:gd name="T9" fmla="*/ 30 h 56"/>
                <a:gd name="T10" fmla="*/ 6 w 838"/>
                <a:gd name="T11" fmla="*/ 28 h 56"/>
                <a:gd name="T12" fmla="*/ 14 w 838"/>
                <a:gd name="T13" fmla="*/ 22 h 56"/>
                <a:gd name="T14" fmla="*/ 74 w 838"/>
                <a:gd name="T15" fmla="*/ 12 h 56"/>
                <a:gd name="T16" fmla="*/ 186 w 838"/>
                <a:gd name="T17" fmla="*/ 4 h 56"/>
                <a:gd name="T18" fmla="*/ 416 w 838"/>
                <a:gd name="T19" fmla="*/ 0 h 56"/>
                <a:gd name="T20" fmla="*/ 578 w 838"/>
                <a:gd name="T21" fmla="*/ 2 h 56"/>
                <a:gd name="T22" fmla="*/ 710 w 838"/>
                <a:gd name="T23" fmla="*/ 8 h 56"/>
                <a:gd name="T24" fmla="*/ 800 w 838"/>
                <a:gd name="T25" fmla="*/ 16 h 56"/>
                <a:gd name="T26" fmla="*/ 830 w 838"/>
                <a:gd name="T27" fmla="*/ 24 h 56"/>
                <a:gd name="T28" fmla="*/ 832 w 838"/>
                <a:gd name="T29" fmla="*/ 28 h 56"/>
                <a:gd name="T30" fmla="*/ 824 w 838"/>
                <a:gd name="T31" fmla="*/ 32 h 56"/>
                <a:gd name="T32" fmla="*/ 762 w 838"/>
                <a:gd name="T33" fmla="*/ 42 h 56"/>
                <a:gd name="T34" fmla="*/ 650 w 838"/>
                <a:gd name="T35" fmla="*/ 50 h 56"/>
                <a:gd name="T36" fmla="*/ 500 w 838"/>
                <a:gd name="T37" fmla="*/ 54 h 56"/>
                <a:gd name="T38" fmla="*/ 416 w 838"/>
                <a:gd name="T39" fmla="*/ 0 h 56"/>
                <a:gd name="T40" fmla="*/ 254 w 838"/>
                <a:gd name="T41" fmla="*/ 2 h 56"/>
                <a:gd name="T42" fmla="*/ 122 w 838"/>
                <a:gd name="T43" fmla="*/ 8 h 56"/>
                <a:gd name="T44" fmla="*/ 32 w 838"/>
                <a:gd name="T45" fmla="*/ 16 h 56"/>
                <a:gd name="T46" fmla="*/ 2 w 838"/>
                <a:gd name="T47" fmla="*/ 24 h 56"/>
                <a:gd name="T48" fmla="*/ 0 w 838"/>
                <a:gd name="T49" fmla="*/ 28 h 56"/>
                <a:gd name="T50" fmla="*/ 8 w 838"/>
                <a:gd name="T51" fmla="*/ 32 h 56"/>
                <a:gd name="T52" fmla="*/ 70 w 838"/>
                <a:gd name="T53" fmla="*/ 42 h 56"/>
                <a:gd name="T54" fmla="*/ 182 w 838"/>
                <a:gd name="T55" fmla="*/ 50 h 56"/>
                <a:gd name="T56" fmla="*/ 332 w 838"/>
                <a:gd name="T57" fmla="*/ 54 h 56"/>
                <a:gd name="T58" fmla="*/ 416 w 838"/>
                <a:gd name="T59" fmla="*/ 56 h 56"/>
                <a:gd name="T60" fmla="*/ 580 w 838"/>
                <a:gd name="T61" fmla="*/ 54 h 56"/>
                <a:gd name="T62" fmla="*/ 714 w 838"/>
                <a:gd name="T63" fmla="*/ 46 h 56"/>
                <a:gd name="T64" fmla="*/ 804 w 838"/>
                <a:gd name="T65" fmla="*/ 38 h 56"/>
                <a:gd name="T66" fmla="*/ 834 w 838"/>
                <a:gd name="T67" fmla="*/ 30 h 56"/>
                <a:gd name="T68" fmla="*/ 838 w 838"/>
                <a:gd name="T69" fmla="*/ 28 h 56"/>
                <a:gd name="T70" fmla="*/ 828 w 838"/>
                <a:gd name="T71" fmla="*/ 22 h 56"/>
                <a:gd name="T72" fmla="*/ 766 w 838"/>
                <a:gd name="T73" fmla="*/ 12 h 56"/>
                <a:gd name="T74" fmla="*/ 652 w 838"/>
                <a:gd name="T75" fmla="*/ 4 h 56"/>
                <a:gd name="T76" fmla="*/ 416 w 838"/>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8" h="56">
                  <a:moveTo>
                    <a:pt x="416" y="56"/>
                  </a:moveTo>
                  <a:lnTo>
                    <a:pt x="416" y="56"/>
                  </a:lnTo>
                  <a:lnTo>
                    <a:pt x="332" y="54"/>
                  </a:lnTo>
                  <a:lnTo>
                    <a:pt x="256" y="52"/>
                  </a:lnTo>
                  <a:lnTo>
                    <a:pt x="186" y="50"/>
                  </a:lnTo>
                  <a:lnTo>
                    <a:pt x="124" y="46"/>
                  </a:lnTo>
                  <a:lnTo>
                    <a:pt x="74" y="42"/>
                  </a:lnTo>
                  <a:lnTo>
                    <a:pt x="38" y="38"/>
                  </a:lnTo>
                  <a:lnTo>
                    <a:pt x="14" y="32"/>
                  </a:lnTo>
                  <a:lnTo>
                    <a:pt x="8" y="30"/>
                  </a:lnTo>
                  <a:lnTo>
                    <a:pt x="6" y="28"/>
                  </a:lnTo>
                  <a:lnTo>
                    <a:pt x="8" y="24"/>
                  </a:lnTo>
                  <a:lnTo>
                    <a:pt x="14" y="22"/>
                  </a:lnTo>
                  <a:lnTo>
                    <a:pt x="38" y="16"/>
                  </a:lnTo>
                  <a:lnTo>
                    <a:pt x="74" y="12"/>
                  </a:lnTo>
                  <a:lnTo>
                    <a:pt x="124" y="8"/>
                  </a:lnTo>
                  <a:lnTo>
                    <a:pt x="186" y="4"/>
                  </a:lnTo>
                  <a:lnTo>
                    <a:pt x="256" y="2"/>
                  </a:lnTo>
                  <a:lnTo>
                    <a:pt x="416" y="0"/>
                  </a:lnTo>
                  <a:lnTo>
                    <a:pt x="578" y="2"/>
                  </a:lnTo>
                  <a:lnTo>
                    <a:pt x="650" y="4"/>
                  </a:lnTo>
                  <a:lnTo>
                    <a:pt x="710" y="8"/>
                  </a:lnTo>
                  <a:lnTo>
                    <a:pt x="762" y="12"/>
                  </a:lnTo>
                  <a:lnTo>
                    <a:pt x="800" y="16"/>
                  </a:lnTo>
                  <a:lnTo>
                    <a:pt x="824" y="22"/>
                  </a:lnTo>
                  <a:lnTo>
                    <a:pt x="830" y="24"/>
                  </a:lnTo>
                  <a:lnTo>
                    <a:pt x="832" y="28"/>
                  </a:lnTo>
                  <a:lnTo>
                    <a:pt x="830" y="30"/>
                  </a:lnTo>
                  <a:lnTo>
                    <a:pt x="824" y="32"/>
                  </a:lnTo>
                  <a:lnTo>
                    <a:pt x="800" y="38"/>
                  </a:lnTo>
                  <a:lnTo>
                    <a:pt x="762" y="42"/>
                  </a:lnTo>
                  <a:lnTo>
                    <a:pt x="710" y="46"/>
                  </a:lnTo>
                  <a:lnTo>
                    <a:pt x="650" y="50"/>
                  </a:lnTo>
                  <a:lnTo>
                    <a:pt x="578" y="52"/>
                  </a:lnTo>
                  <a:lnTo>
                    <a:pt x="500" y="54"/>
                  </a:lnTo>
                  <a:lnTo>
                    <a:pt x="416" y="56"/>
                  </a:lnTo>
                  <a:close/>
                  <a:moveTo>
                    <a:pt x="416" y="0"/>
                  </a:moveTo>
                  <a:lnTo>
                    <a:pt x="416" y="0"/>
                  </a:lnTo>
                  <a:lnTo>
                    <a:pt x="254" y="2"/>
                  </a:lnTo>
                  <a:lnTo>
                    <a:pt x="182" y="4"/>
                  </a:lnTo>
                  <a:lnTo>
                    <a:pt x="122" y="8"/>
                  </a:lnTo>
                  <a:lnTo>
                    <a:pt x="70" y="12"/>
                  </a:lnTo>
                  <a:lnTo>
                    <a:pt x="32" y="16"/>
                  </a:lnTo>
                  <a:lnTo>
                    <a:pt x="8" y="22"/>
                  </a:lnTo>
                  <a:lnTo>
                    <a:pt x="2" y="24"/>
                  </a:lnTo>
                  <a:lnTo>
                    <a:pt x="0" y="28"/>
                  </a:lnTo>
                  <a:lnTo>
                    <a:pt x="2" y="30"/>
                  </a:lnTo>
                  <a:lnTo>
                    <a:pt x="8" y="32"/>
                  </a:lnTo>
                  <a:lnTo>
                    <a:pt x="32" y="38"/>
                  </a:lnTo>
                  <a:lnTo>
                    <a:pt x="70" y="42"/>
                  </a:lnTo>
                  <a:lnTo>
                    <a:pt x="122" y="46"/>
                  </a:lnTo>
                  <a:lnTo>
                    <a:pt x="182" y="50"/>
                  </a:lnTo>
                  <a:lnTo>
                    <a:pt x="254" y="54"/>
                  </a:lnTo>
                  <a:lnTo>
                    <a:pt x="332" y="54"/>
                  </a:lnTo>
                  <a:lnTo>
                    <a:pt x="416" y="56"/>
                  </a:lnTo>
                  <a:lnTo>
                    <a:pt x="502" y="54"/>
                  </a:lnTo>
                  <a:lnTo>
                    <a:pt x="580" y="54"/>
                  </a:lnTo>
                  <a:lnTo>
                    <a:pt x="652" y="50"/>
                  </a:lnTo>
                  <a:lnTo>
                    <a:pt x="714" y="46"/>
                  </a:lnTo>
                  <a:lnTo>
                    <a:pt x="766" y="42"/>
                  </a:lnTo>
                  <a:lnTo>
                    <a:pt x="804" y="38"/>
                  </a:lnTo>
                  <a:lnTo>
                    <a:pt x="828" y="32"/>
                  </a:lnTo>
                  <a:lnTo>
                    <a:pt x="834" y="30"/>
                  </a:lnTo>
                  <a:lnTo>
                    <a:pt x="838" y="28"/>
                  </a:lnTo>
                  <a:lnTo>
                    <a:pt x="834" y="24"/>
                  </a:lnTo>
                  <a:lnTo>
                    <a:pt x="828" y="22"/>
                  </a:lnTo>
                  <a:lnTo>
                    <a:pt x="804" y="16"/>
                  </a:lnTo>
                  <a:lnTo>
                    <a:pt x="766" y="12"/>
                  </a:lnTo>
                  <a:lnTo>
                    <a:pt x="714" y="8"/>
                  </a:lnTo>
                  <a:lnTo>
                    <a:pt x="652" y="4"/>
                  </a:lnTo>
                  <a:lnTo>
                    <a:pt x="580" y="2"/>
                  </a:lnTo>
                  <a:lnTo>
                    <a:pt x="416" y="0"/>
                  </a:lnTo>
                  <a:close/>
                </a:path>
              </a:pathLst>
            </a:custGeom>
            <a:solidFill>
              <a:srgbClr val="91898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09" name="Freeform 615"/>
            <p:cNvSpPr>
              <a:spLocks noChangeArrowheads="1"/>
            </p:cNvSpPr>
            <p:nvPr/>
          </p:nvSpPr>
          <p:spPr bwMode="auto">
            <a:xfrm>
              <a:off x="1651000" y="3851275"/>
              <a:ext cx="1311275" cy="88900"/>
            </a:xfrm>
            <a:custGeom>
              <a:avLst/>
              <a:gdLst>
                <a:gd name="T0" fmla="*/ 410 w 826"/>
                <a:gd name="T1" fmla="*/ 56 h 56"/>
                <a:gd name="T2" fmla="*/ 410 w 826"/>
                <a:gd name="T3" fmla="*/ 56 h 56"/>
                <a:gd name="T4" fmla="*/ 326 w 826"/>
                <a:gd name="T5" fmla="*/ 54 h 56"/>
                <a:gd name="T6" fmla="*/ 250 w 826"/>
                <a:gd name="T7" fmla="*/ 52 h 56"/>
                <a:gd name="T8" fmla="*/ 180 w 826"/>
                <a:gd name="T9" fmla="*/ 50 h 56"/>
                <a:gd name="T10" fmla="*/ 118 w 826"/>
                <a:gd name="T11" fmla="*/ 46 h 56"/>
                <a:gd name="T12" fmla="*/ 68 w 826"/>
                <a:gd name="T13" fmla="*/ 42 h 56"/>
                <a:gd name="T14" fmla="*/ 32 w 826"/>
                <a:gd name="T15" fmla="*/ 38 h 56"/>
                <a:gd name="T16" fmla="*/ 8 w 826"/>
                <a:gd name="T17" fmla="*/ 32 h 56"/>
                <a:gd name="T18" fmla="*/ 2 w 826"/>
                <a:gd name="T19" fmla="*/ 30 h 56"/>
                <a:gd name="T20" fmla="*/ 0 w 826"/>
                <a:gd name="T21" fmla="*/ 28 h 56"/>
                <a:gd name="T22" fmla="*/ 0 w 826"/>
                <a:gd name="T23" fmla="*/ 28 h 56"/>
                <a:gd name="T24" fmla="*/ 2 w 826"/>
                <a:gd name="T25" fmla="*/ 24 h 56"/>
                <a:gd name="T26" fmla="*/ 8 w 826"/>
                <a:gd name="T27" fmla="*/ 22 h 56"/>
                <a:gd name="T28" fmla="*/ 32 w 826"/>
                <a:gd name="T29" fmla="*/ 16 h 56"/>
                <a:gd name="T30" fmla="*/ 68 w 826"/>
                <a:gd name="T31" fmla="*/ 12 h 56"/>
                <a:gd name="T32" fmla="*/ 118 w 826"/>
                <a:gd name="T33" fmla="*/ 8 h 56"/>
                <a:gd name="T34" fmla="*/ 180 w 826"/>
                <a:gd name="T35" fmla="*/ 4 h 56"/>
                <a:gd name="T36" fmla="*/ 250 w 826"/>
                <a:gd name="T37" fmla="*/ 2 h 56"/>
                <a:gd name="T38" fmla="*/ 410 w 826"/>
                <a:gd name="T39" fmla="*/ 0 h 56"/>
                <a:gd name="T40" fmla="*/ 410 w 826"/>
                <a:gd name="T41" fmla="*/ 0 h 56"/>
                <a:gd name="T42" fmla="*/ 572 w 826"/>
                <a:gd name="T43" fmla="*/ 2 h 56"/>
                <a:gd name="T44" fmla="*/ 644 w 826"/>
                <a:gd name="T45" fmla="*/ 4 h 56"/>
                <a:gd name="T46" fmla="*/ 704 w 826"/>
                <a:gd name="T47" fmla="*/ 8 h 56"/>
                <a:gd name="T48" fmla="*/ 756 w 826"/>
                <a:gd name="T49" fmla="*/ 12 h 56"/>
                <a:gd name="T50" fmla="*/ 794 w 826"/>
                <a:gd name="T51" fmla="*/ 16 h 56"/>
                <a:gd name="T52" fmla="*/ 818 w 826"/>
                <a:gd name="T53" fmla="*/ 22 h 56"/>
                <a:gd name="T54" fmla="*/ 824 w 826"/>
                <a:gd name="T55" fmla="*/ 24 h 56"/>
                <a:gd name="T56" fmla="*/ 826 w 826"/>
                <a:gd name="T57" fmla="*/ 28 h 56"/>
                <a:gd name="T58" fmla="*/ 826 w 826"/>
                <a:gd name="T59" fmla="*/ 28 h 56"/>
                <a:gd name="T60" fmla="*/ 824 w 826"/>
                <a:gd name="T61" fmla="*/ 30 h 56"/>
                <a:gd name="T62" fmla="*/ 818 w 826"/>
                <a:gd name="T63" fmla="*/ 32 h 56"/>
                <a:gd name="T64" fmla="*/ 794 w 826"/>
                <a:gd name="T65" fmla="*/ 38 h 56"/>
                <a:gd name="T66" fmla="*/ 756 w 826"/>
                <a:gd name="T67" fmla="*/ 42 h 56"/>
                <a:gd name="T68" fmla="*/ 704 w 826"/>
                <a:gd name="T69" fmla="*/ 46 h 56"/>
                <a:gd name="T70" fmla="*/ 644 w 826"/>
                <a:gd name="T71" fmla="*/ 50 h 56"/>
                <a:gd name="T72" fmla="*/ 572 w 826"/>
                <a:gd name="T73" fmla="*/ 52 h 56"/>
                <a:gd name="T74" fmla="*/ 494 w 826"/>
                <a:gd name="T75" fmla="*/ 54 h 56"/>
                <a:gd name="T76" fmla="*/ 410 w 826"/>
                <a:gd name="T7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6" h="56">
                  <a:moveTo>
                    <a:pt x="410" y="56"/>
                  </a:moveTo>
                  <a:lnTo>
                    <a:pt x="410" y="56"/>
                  </a:lnTo>
                  <a:lnTo>
                    <a:pt x="326" y="54"/>
                  </a:lnTo>
                  <a:lnTo>
                    <a:pt x="250" y="52"/>
                  </a:lnTo>
                  <a:lnTo>
                    <a:pt x="180" y="50"/>
                  </a:lnTo>
                  <a:lnTo>
                    <a:pt x="118" y="46"/>
                  </a:lnTo>
                  <a:lnTo>
                    <a:pt x="68" y="42"/>
                  </a:lnTo>
                  <a:lnTo>
                    <a:pt x="32" y="38"/>
                  </a:lnTo>
                  <a:lnTo>
                    <a:pt x="8" y="32"/>
                  </a:lnTo>
                  <a:lnTo>
                    <a:pt x="2" y="30"/>
                  </a:lnTo>
                  <a:lnTo>
                    <a:pt x="0" y="28"/>
                  </a:lnTo>
                  <a:lnTo>
                    <a:pt x="2" y="24"/>
                  </a:lnTo>
                  <a:lnTo>
                    <a:pt x="8" y="22"/>
                  </a:lnTo>
                  <a:lnTo>
                    <a:pt x="32" y="16"/>
                  </a:lnTo>
                  <a:lnTo>
                    <a:pt x="68" y="12"/>
                  </a:lnTo>
                  <a:lnTo>
                    <a:pt x="118" y="8"/>
                  </a:lnTo>
                  <a:lnTo>
                    <a:pt x="180" y="4"/>
                  </a:lnTo>
                  <a:lnTo>
                    <a:pt x="250" y="2"/>
                  </a:lnTo>
                  <a:lnTo>
                    <a:pt x="410" y="0"/>
                  </a:lnTo>
                  <a:lnTo>
                    <a:pt x="572" y="2"/>
                  </a:lnTo>
                  <a:lnTo>
                    <a:pt x="644" y="4"/>
                  </a:lnTo>
                  <a:lnTo>
                    <a:pt x="704" y="8"/>
                  </a:lnTo>
                  <a:lnTo>
                    <a:pt x="756" y="12"/>
                  </a:lnTo>
                  <a:lnTo>
                    <a:pt x="794" y="16"/>
                  </a:lnTo>
                  <a:lnTo>
                    <a:pt x="818" y="22"/>
                  </a:lnTo>
                  <a:lnTo>
                    <a:pt x="824" y="24"/>
                  </a:lnTo>
                  <a:lnTo>
                    <a:pt x="826" y="28"/>
                  </a:lnTo>
                  <a:lnTo>
                    <a:pt x="824" y="30"/>
                  </a:lnTo>
                  <a:lnTo>
                    <a:pt x="818" y="32"/>
                  </a:lnTo>
                  <a:lnTo>
                    <a:pt x="794" y="38"/>
                  </a:lnTo>
                  <a:lnTo>
                    <a:pt x="756" y="42"/>
                  </a:lnTo>
                  <a:lnTo>
                    <a:pt x="704" y="46"/>
                  </a:lnTo>
                  <a:lnTo>
                    <a:pt x="644" y="50"/>
                  </a:lnTo>
                  <a:lnTo>
                    <a:pt x="572" y="52"/>
                  </a:lnTo>
                  <a:lnTo>
                    <a:pt x="494" y="54"/>
                  </a:lnTo>
                  <a:lnTo>
                    <a:pt x="41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0" name="Freeform 616"/>
            <p:cNvSpPr>
              <a:spLocks noChangeArrowheads="1"/>
            </p:cNvSpPr>
            <p:nvPr/>
          </p:nvSpPr>
          <p:spPr bwMode="auto">
            <a:xfrm>
              <a:off x="1641475" y="3851275"/>
              <a:ext cx="1330325" cy="88900"/>
            </a:xfrm>
            <a:custGeom>
              <a:avLst/>
              <a:gdLst>
                <a:gd name="T0" fmla="*/ 416 w 838"/>
                <a:gd name="T1" fmla="*/ 0 h 56"/>
                <a:gd name="T2" fmla="*/ 416 w 838"/>
                <a:gd name="T3" fmla="*/ 0 h 56"/>
                <a:gd name="T4" fmla="*/ 254 w 838"/>
                <a:gd name="T5" fmla="*/ 2 h 56"/>
                <a:gd name="T6" fmla="*/ 182 w 838"/>
                <a:gd name="T7" fmla="*/ 4 h 56"/>
                <a:gd name="T8" fmla="*/ 122 w 838"/>
                <a:gd name="T9" fmla="*/ 8 h 56"/>
                <a:gd name="T10" fmla="*/ 70 w 838"/>
                <a:gd name="T11" fmla="*/ 12 h 56"/>
                <a:gd name="T12" fmla="*/ 32 w 838"/>
                <a:gd name="T13" fmla="*/ 16 h 56"/>
                <a:gd name="T14" fmla="*/ 8 w 838"/>
                <a:gd name="T15" fmla="*/ 22 h 56"/>
                <a:gd name="T16" fmla="*/ 2 w 838"/>
                <a:gd name="T17" fmla="*/ 24 h 56"/>
                <a:gd name="T18" fmla="*/ 0 w 838"/>
                <a:gd name="T19" fmla="*/ 28 h 56"/>
                <a:gd name="T20" fmla="*/ 0 w 838"/>
                <a:gd name="T21" fmla="*/ 28 h 56"/>
                <a:gd name="T22" fmla="*/ 2 w 838"/>
                <a:gd name="T23" fmla="*/ 30 h 56"/>
                <a:gd name="T24" fmla="*/ 8 w 838"/>
                <a:gd name="T25" fmla="*/ 32 h 56"/>
                <a:gd name="T26" fmla="*/ 32 w 838"/>
                <a:gd name="T27" fmla="*/ 38 h 56"/>
                <a:gd name="T28" fmla="*/ 70 w 838"/>
                <a:gd name="T29" fmla="*/ 42 h 56"/>
                <a:gd name="T30" fmla="*/ 122 w 838"/>
                <a:gd name="T31" fmla="*/ 46 h 56"/>
                <a:gd name="T32" fmla="*/ 182 w 838"/>
                <a:gd name="T33" fmla="*/ 50 h 56"/>
                <a:gd name="T34" fmla="*/ 254 w 838"/>
                <a:gd name="T35" fmla="*/ 54 h 56"/>
                <a:gd name="T36" fmla="*/ 332 w 838"/>
                <a:gd name="T37" fmla="*/ 54 h 56"/>
                <a:gd name="T38" fmla="*/ 416 w 838"/>
                <a:gd name="T39" fmla="*/ 56 h 56"/>
                <a:gd name="T40" fmla="*/ 416 w 838"/>
                <a:gd name="T41" fmla="*/ 56 h 56"/>
                <a:gd name="T42" fmla="*/ 502 w 838"/>
                <a:gd name="T43" fmla="*/ 54 h 56"/>
                <a:gd name="T44" fmla="*/ 580 w 838"/>
                <a:gd name="T45" fmla="*/ 54 h 56"/>
                <a:gd name="T46" fmla="*/ 652 w 838"/>
                <a:gd name="T47" fmla="*/ 50 h 56"/>
                <a:gd name="T48" fmla="*/ 714 w 838"/>
                <a:gd name="T49" fmla="*/ 46 h 56"/>
                <a:gd name="T50" fmla="*/ 766 w 838"/>
                <a:gd name="T51" fmla="*/ 42 h 56"/>
                <a:gd name="T52" fmla="*/ 804 w 838"/>
                <a:gd name="T53" fmla="*/ 38 h 56"/>
                <a:gd name="T54" fmla="*/ 828 w 838"/>
                <a:gd name="T55" fmla="*/ 32 h 56"/>
                <a:gd name="T56" fmla="*/ 834 w 838"/>
                <a:gd name="T57" fmla="*/ 30 h 56"/>
                <a:gd name="T58" fmla="*/ 838 w 838"/>
                <a:gd name="T59" fmla="*/ 28 h 56"/>
                <a:gd name="T60" fmla="*/ 838 w 838"/>
                <a:gd name="T61" fmla="*/ 28 h 56"/>
                <a:gd name="T62" fmla="*/ 834 w 838"/>
                <a:gd name="T63" fmla="*/ 24 h 56"/>
                <a:gd name="T64" fmla="*/ 828 w 838"/>
                <a:gd name="T65" fmla="*/ 22 h 56"/>
                <a:gd name="T66" fmla="*/ 804 w 838"/>
                <a:gd name="T67" fmla="*/ 16 h 56"/>
                <a:gd name="T68" fmla="*/ 766 w 838"/>
                <a:gd name="T69" fmla="*/ 12 h 56"/>
                <a:gd name="T70" fmla="*/ 714 w 838"/>
                <a:gd name="T71" fmla="*/ 8 h 56"/>
                <a:gd name="T72" fmla="*/ 652 w 838"/>
                <a:gd name="T73" fmla="*/ 4 h 56"/>
                <a:gd name="T74" fmla="*/ 580 w 838"/>
                <a:gd name="T75" fmla="*/ 2 h 56"/>
                <a:gd name="T76" fmla="*/ 416 w 838"/>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8" h="56">
                  <a:moveTo>
                    <a:pt x="416" y="0"/>
                  </a:moveTo>
                  <a:lnTo>
                    <a:pt x="416" y="0"/>
                  </a:lnTo>
                  <a:lnTo>
                    <a:pt x="254" y="2"/>
                  </a:lnTo>
                  <a:lnTo>
                    <a:pt x="182" y="4"/>
                  </a:lnTo>
                  <a:lnTo>
                    <a:pt x="122" y="8"/>
                  </a:lnTo>
                  <a:lnTo>
                    <a:pt x="70" y="12"/>
                  </a:lnTo>
                  <a:lnTo>
                    <a:pt x="32" y="16"/>
                  </a:lnTo>
                  <a:lnTo>
                    <a:pt x="8" y="22"/>
                  </a:lnTo>
                  <a:lnTo>
                    <a:pt x="2" y="24"/>
                  </a:lnTo>
                  <a:lnTo>
                    <a:pt x="0" y="28"/>
                  </a:lnTo>
                  <a:lnTo>
                    <a:pt x="2" y="30"/>
                  </a:lnTo>
                  <a:lnTo>
                    <a:pt x="8" y="32"/>
                  </a:lnTo>
                  <a:lnTo>
                    <a:pt x="32" y="38"/>
                  </a:lnTo>
                  <a:lnTo>
                    <a:pt x="70" y="42"/>
                  </a:lnTo>
                  <a:lnTo>
                    <a:pt x="122" y="46"/>
                  </a:lnTo>
                  <a:lnTo>
                    <a:pt x="182" y="50"/>
                  </a:lnTo>
                  <a:lnTo>
                    <a:pt x="254" y="54"/>
                  </a:lnTo>
                  <a:lnTo>
                    <a:pt x="332" y="54"/>
                  </a:lnTo>
                  <a:lnTo>
                    <a:pt x="416" y="56"/>
                  </a:lnTo>
                  <a:lnTo>
                    <a:pt x="502" y="54"/>
                  </a:lnTo>
                  <a:lnTo>
                    <a:pt x="580" y="54"/>
                  </a:lnTo>
                  <a:lnTo>
                    <a:pt x="652" y="50"/>
                  </a:lnTo>
                  <a:lnTo>
                    <a:pt x="714" y="46"/>
                  </a:lnTo>
                  <a:lnTo>
                    <a:pt x="766" y="42"/>
                  </a:lnTo>
                  <a:lnTo>
                    <a:pt x="804" y="38"/>
                  </a:lnTo>
                  <a:lnTo>
                    <a:pt x="828" y="32"/>
                  </a:lnTo>
                  <a:lnTo>
                    <a:pt x="834" y="30"/>
                  </a:lnTo>
                  <a:lnTo>
                    <a:pt x="838" y="28"/>
                  </a:lnTo>
                  <a:lnTo>
                    <a:pt x="834" y="24"/>
                  </a:lnTo>
                  <a:lnTo>
                    <a:pt x="828" y="22"/>
                  </a:lnTo>
                  <a:lnTo>
                    <a:pt x="804" y="16"/>
                  </a:lnTo>
                  <a:lnTo>
                    <a:pt x="766" y="12"/>
                  </a:lnTo>
                  <a:lnTo>
                    <a:pt x="714" y="8"/>
                  </a:lnTo>
                  <a:lnTo>
                    <a:pt x="652" y="4"/>
                  </a:lnTo>
                  <a:lnTo>
                    <a:pt x="580" y="2"/>
                  </a:lnTo>
                  <a:lnTo>
                    <a:pt x="4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1" name="Freeform 617"/>
            <p:cNvSpPr>
              <a:spLocks noEditPoints="1" noChangeArrowheads="1"/>
            </p:cNvSpPr>
            <p:nvPr/>
          </p:nvSpPr>
          <p:spPr bwMode="auto">
            <a:xfrm>
              <a:off x="1651000" y="3851275"/>
              <a:ext cx="1311275" cy="88900"/>
            </a:xfrm>
            <a:custGeom>
              <a:avLst/>
              <a:gdLst>
                <a:gd name="T0" fmla="*/ 410 w 826"/>
                <a:gd name="T1" fmla="*/ 54 h 56"/>
                <a:gd name="T2" fmla="*/ 252 w 826"/>
                <a:gd name="T3" fmla="*/ 52 h 56"/>
                <a:gd name="T4" fmla="*/ 122 w 826"/>
                <a:gd name="T5" fmla="*/ 46 h 56"/>
                <a:gd name="T6" fmla="*/ 36 w 826"/>
                <a:gd name="T7" fmla="*/ 38 h 56"/>
                <a:gd name="T8" fmla="*/ 6 w 826"/>
                <a:gd name="T9" fmla="*/ 30 h 56"/>
                <a:gd name="T10" fmla="*/ 4 w 826"/>
                <a:gd name="T11" fmla="*/ 28 h 56"/>
                <a:gd name="T12" fmla="*/ 12 w 826"/>
                <a:gd name="T13" fmla="*/ 22 h 56"/>
                <a:gd name="T14" fmla="*/ 72 w 826"/>
                <a:gd name="T15" fmla="*/ 12 h 56"/>
                <a:gd name="T16" fmla="*/ 182 w 826"/>
                <a:gd name="T17" fmla="*/ 4 h 56"/>
                <a:gd name="T18" fmla="*/ 410 w 826"/>
                <a:gd name="T19" fmla="*/ 0 h 56"/>
                <a:gd name="T20" fmla="*/ 570 w 826"/>
                <a:gd name="T21" fmla="*/ 2 h 56"/>
                <a:gd name="T22" fmla="*/ 702 w 826"/>
                <a:gd name="T23" fmla="*/ 8 h 56"/>
                <a:gd name="T24" fmla="*/ 788 w 826"/>
                <a:gd name="T25" fmla="*/ 16 h 56"/>
                <a:gd name="T26" fmla="*/ 818 w 826"/>
                <a:gd name="T27" fmla="*/ 24 h 56"/>
                <a:gd name="T28" fmla="*/ 820 w 826"/>
                <a:gd name="T29" fmla="*/ 28 h 56"/>
                <a:gd name="T30" fmla="*/ 812 w 826"/>
                <a:gd name="T31" fmla="*/ 32 h 56"/>
                <a:gd name="T32" fmla="*/ 752 w 826"/>
                <a:gd name="T33" fmla="*/ 42 h 56"/>
                <a:gd name="T34" fmla="*/ 640 w 826"/>
                <a:gd name="T35" fmla="*/ 50 h 56"/>
                <a:gd name="T36" fmla="*/ 494 w 826"/>
                <a:gd name="T37" fmla="*/ 54 h 56"/>
                <a:gd name="T38" fmla="*/ 410 w 826"/>
                <a:gd name="T39" fmla="*/ 0 h 56"/>
                <a:gd name="T40" fmla="*/ 250 w 826"/>
                <a:gd name="T41" fmla="*/ 2 h 56"/>
                <a:gd name="T42" fmla="*/ 118 w 826"/>
                <a:gd name="T43" fmla="*/ 8 h 56"/>
                <a:gd name="T44" fmla="*/ 32 w 826"/>
                <a:gd name="T45" fmla="*/ 16 h 56"/>
                <a:gd name="T46" fmla="*/ 2 w 826"/>
                <a:gd name="T47" fmla="*/ 24 h 56"/>
                <a:gd name="T48" fmla="*/ 0 w 826"/>
                <a:gd name="T49" fmla="*/ 28 h 56"/>
                <a:gd name="T50" fmla="*/ 8 w 826"/>
                <a:gd name="T51" fmla="*/ 32 h 56"/>
                <a:gd name="T52" fmla="*/ 68 w 826"/>
                <a:gd name="T53" fmla="*/ 42 h 56"/>
                <a:gd name="T54" fmla="*/ 180 w 826"/>
                <a:gd name="T55" fmla="*/ 50 h 56"/>
                <a:gd name="T56" fmla="*/ 326 w 826"/>
                <a:gd name="T57" fmla="*/ 54 h 56"/>
                <a:gd name="T58" fmla="*/ 410 w 826"/>
                <a:gd name="T59" fmla="*/ 56 h 56"/>
                <a:gd name="T60" fmla="*/ 572 w 826"/>
                <a:gd name="T61" fmla="*/ 52 h 56"/>
                <a:gd name="T62" fmla="*/ 704 w 826"/>
                <a:gd name="T63" fmla="*/ 46 h 56"/>
                <a:gd name="T64" fmla="*/ 794 w 826"/>
                <a:gd name="T65" fmla="*/ 38 h 56"/>
                <a:gd name="T66" fmla="*/ 824 w 826"/>
                <a:gd name="T67" fmla="*/ 30 h 56"/>
                <a:gd name="T68" fmla="*/ 826 w 826"/>
                <a:gd name="T69" fmla="*/ 28 h 56"/>
                <a:gd name="T70" fmla="*/ 818 w 826"/>
                <a:gd name="T71" fmla="*/ 22 h 56"/>
                <a:gd name="T72" fmla="*/ 756 w 826"/>
                <a:gd name="T73" fmla="*/ 12 h 56"/>
                <a:gd name="T74" fmla="*/ 644 w 826"/>
                <a:gd name="T75" fmla="*/ 4 h 56"/>
                <a:gd name="T76" fmla="*/ 410 w 826"/>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6" h="56">
                  <a:moveTo>
                    <a:pt x="410" y="54"/>
                  </a:moveTo>
                  <a:lnTo>
                    <a:pt x="410" y="54"/>
                  </a:lnTo>
                  <a:lnTo>
                    <a:pt x="328" y="54"/>
                  </a:lnTo>
                  <a:lnTo>
                    <a:pt x="252" y="52"/>
                  </a:lnTo>
                  <a:lnTo>
                    <a:pt x="182" y="50"/>
                  </a:lnTo>
                  <a:lnTo>
                    <a:pt x="122" y="46"/>
                  </a:lnTo>
                  <a:lnTo>
                    <a:pt x="72" y="42"/>
                  </a:lnTo>
                  <a:lnTo>
                    <a:pt x="36" y="38"/>
                  </a:lnTo>
                  <a:lnTo>
                    <a:pt x="12" y="32"/>
                  </a:lnTo>
                  <a:lnTo>
                    <a:pt x="6" y="30"/>
                  </a:lnTo>
                  <a:lnTo>
                    <a:pt x="4" y="28"/>
                  </a:lnTo>
                  <a:lnTo>
                    <a:pt x="6" y="24"/>
                  </a:lnTo>
                  <a:lnTo>
                    <a:pt x="12" y="22"/>
                  </a:lnTo>
                  <a:lnTo>
                    <a:pt x="36" y="16"/>
                  </a:lnTo>
                  <a:lnTo>
                    <a:pt x="72" y="12"/>
                  </a:lnTo>
                  <a:lnTo>
                    <a:pt x="122" y="8"/>
                  </a:lnTo>
                  <a:lnTo>
                    <a:pt x="182" y="4"/>
                  </a:lnTo>
                  <a:lnTo>
                    <a:pt x="252" y="2"/>
                  </a:lnTo>
                  <a:lnTo>
                    <a:pt x="410" y="0"/>
                  </a:lnTo>
                  <a:lnTo>
                    <a:pt x="570" y="2"/>
                  </a:lnTo>
                  <a:lnTo>
                    <a:pt x="640" y="4"/>
                  </a:lnTo>
                  <a:lnTo>
                    <a:pt x="702" y="8"/>
                  </a:lnTo>
                  <a:lnTo>
                    <a:pt x="752" y="12"/>
                  </a:lnTo>
                  <a:lnTo>
                    <a:pt x="788" y="16"/>
                  </a:lnTo>
                  <a:lnTo>
                    <a:pt x="812" y="22"/>
                  </a:lnTo>
                  <a:lnTo>
                    <a:pt x="818" y="24"/>
                  </a:lnTo>
                  <a:lnTo>
                    <a:pt x="820" y="28"/>
                  </a:lnTo>
                  <a:lnTo>
                    <a:pt x="818" y="30"/>
                  </a:lnTo>
                  <a:lnTo>
                    <a:pt x="812" y="32"/>
                  </a:lnTo>
                  <a:lnTo>
                    <a:pt x="788" y="38"/>
                  </a:lnTo>
                  <a:lnTo>
                    <a:pt x="752" y="42"/>
                  </a:lnTo>
                  <a:lnTo>
                    <a:pt x="702" y="46"/>
                  </a:lnTo>
                  <a:lnTo>
                    <a:pt x="640" y="50"/>
                  </a:lnTo>
                  <a:lnTo>
                    <a:pt x="570" y="52"/>
                  </a:lnTo>
                  <a:lnTo>
                    <a:pt x="494" y="54"/>
                  </a:lnTo>
                  <a:lnTo>
                    <a:pt x="410" y="54"/>
                  </a:lnTo>
                  <a:close/>
                  <a:moveTo>
                    <a:pt x="410" y="0"/>
                  </a:moveTo>
                  <a:lnTo>
                    <a:pt x="410" y="0"/>
                  </a:lnTo>
                  <a:lnTo>
                    <a:pt x="250" y="2"/>
                  </a:lnTo>
                  <a:lnTo>
                    <a:pt x="180" y="4"/>
                  </a:lnTo>
                  <a:lnTo>
                    <a:pt x="118" y="8"/>
                  </a:lnTo>
                  <a:lnTo>
                    <a:pt x="68" y="12"/>
                  </a:lnTo>
                  <a:lnTo>
                    <a:pt x="32" y="16"/>
                  </a:lnTo>
                  <a:lnTo>
                    <a:pt x="8" y="22"/>
                  </a:lnTo>
                  <a:lnTo>
                    <a:pt x="2" y="24"/>
                  </a:lnTo>
                  <a:lnTo>
                    <a:pt x="0" y="28"/>
                  </a:lnTo>
                  <a:lnTo>
                    <a:pt x="2" y="30"/>
                  </a:lnTo>
                  <a:lnTo>
                    <a:pt x="8" y="32"/>
                  </a:lnTo>
                  <a:lnTo>
                    <a:pt x="32" y="38"/>
                  </a:lnTo>
                  <a:lnTo>
                    <a:pt x="68" y="42"/>
                  </a:lnTo>
                  <a:lnTo>
                    <a:pt x="118" y="46"/>
                  </a:lnTo>
                  <a:lnTo>
                    <a:pt x="180" y="50"/>
                  </a:lnTo>
                  <a:lnTo>
                    <a:pt x="250" y="52"/>
                  </a:lnTo>
                  <a:lnTo>
                    <a:pt x="326" y="54"/>
                  </a:lnTo>
                  <a:lnTo>
                    <a:pt x="410" y="56"/>
                  </a:lnTo>
                  <a:lnTo>
                    <a:pt x="494" y="54"/>
                  </a:lnTo>
                  <a:lnTo>
                    <a:pt x="572" y="52"/>
                  </a:lnTo>
                  <a:lnTo>
                    <a:pt x="644" y="50"/>
                  </a:lnTo>
                  <a:lnTo>
                    <a:pt x="704" y="46"/>
                  </a:lnTo>
                  <a:lnTo>
                    <a:pt x="756" y="42"/>
                  </a:lnTo>
                  <a:lnTo>
                    <a:pt x="794" y="38"/>
                  </a:lnTo>
                  <a:lnTo>
                    <a:pt x="818" y="32"/>
                  </a:lnTo>
                  <a:lnTo>
                    <a:pt x="824" y="30"/>
                  </a:lnTo>
                  <a:lnTo>
                    <a:pt x="826" y="28"/>
                  </a:lnTo>
                  <a:lnTo>
                    <a:pt x="824" y="24"/>
                  </a:lnTo>
                  <a:lnTo>
                    <a:pt x="818" y="22"/>
                  </a:lnTo>
                  <a:lnTo>
                    <a:pt x="794" y="16"/>
                  </a:lnTo>
                  <a:lnTo>
                    <a:pt x="756" y="12"/>
                  </a:lnTo>
                  <a:lnTo>
                    <a:pt x="704" y="8"/>
                  </a:lnTo>
                  <a:lnTo>
                    <a:pt x="644" y="4"/>
                  </a:lnTo>
                  <a:lnTo>
                    <a:pt x="572" y="2"/>
                  </a:lnTo>
                  <a:lnTo>
                    <a:pt x="410" y="0"/>
                  </a:lnTo>
                  <a:close/>
                </a:path>
              </a:pathLst>
            </a:custGeom>
            <a:solidFill>
              <a:srgbClr val="91898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2" name="Freeform 618"/>
            <p:cNvSpPr>
              <a:spLocks noChangeArrowheads="1"/>
            </p:cNvSpPr>
            <p:nvPr/>
          </p:nvSpPr>
          <p:spPr bwMode="auto">
            <a:xfrm>
              <a:off x="1657350" y="3851275"/>
              <a:ext cx="1295400" cy="85725"/>
            </a:xfrm>
            <a:custGeom>
              <a:avLst/>
              <a:gdLst>
                <a:gd name="T0" fmla="*/ 406 w 816"/>
                <a:gd name="T1" fmla="*/ 54 h 54"/>
                <a:gd name="T2" fmla="*/ 406 w 816"/>
                <a:gd name="T3" fmla="*/ 54 h 54"/>
                <a:gd name="T4" fmla="*/ 324 w 816"/>
                <a:gd name="T5" fmla="*/ 54 h 54"/>
                <a:gd name="T6" fmla="*/ 248 w 816"/>
                <a:gd name="T7" fmla="*/ 52 h 54"/>
                <a:gd name="T8" fmla="*/ 178 w 816"/>
                <a:gd name="T9" fmla="*/ 50 h 54"/>
                <a:gd name="T10" fmla="*/ 118 w 816"/>
                <a:gd name="T11" fmla="*/ 46 h 54"/>
                <a:gd name="T12" fmla="*/ 68 w 816"/>
                <a:gd name="T13" fmla="*/ 42 h 54"/>
                <a:gd name="T14" fmla="*/ 32 w 816"/>
                <a:gd name="T15" fmla="*/ 38 h 54"/>
                <a:gd name="T16" fmla="*/ 8 w 816"/>
                <a:gd name="T17" fmla="*/ 32 h 54"/>
                <a:gd name="T18" fmla="*/ 2 w 816"/>
                <a:gd name="T19" fmla="*/ 30 h 54"/>
                <a:gd name="T20" fmla="*/ 0 w 816"/>
                <a:gd name="T21" fmla="*/ 28 h 54"/>
                <a:gd name="T22" fmla="*/ 0 w 816"/>
                <a:gd name="T23" fmla="*/ 28 h 54"/>
                <a:gd name="T24" fmla="*/ 2 w 816"/>
                <a:gd name="T25" fmla="*/ 24 h 54"/>
                <a:gd name="T26" fmla="*/ 8 w 816"/>
                <a:gd name="T27" fmla="*/ 22 h 54"/>
                <a:gd name="T28" fmla="*/ 32 w 816"/>
                <a:gd name="T29" fmla="*/ 16 h 54"/>
                <a:gd name="T30" fmla="*/ 68 w 816"/>
                <a:gd name="T31" fmla="*/ 12 h 54"/>
                <a:gd name="T32" fmla="*/ 118 w 816"/>
                <a:gd name="T33" fmla="*/ 8 h 54"/>
                <a:gd name="T34" fmla="*/ 178 w 816"/>
                <a:gd name="T35" fmla="*/ 4 h 54"/>
                <a:gd name="T36" fmla="*/ 248 w 816"/>
                <a:gd name="T37" fmla="*/ 2 h 54"/>
                <a:gd name="T38" fmla="*/ 406 w 816"/>
                <a:gd name="T39" fmla="*/ 0 h 54"/>
                <a:gd name="T40" fmla="*/ 406 w 816"/>
                <a:gd name="T41" fmla="*/ 0 h 54"/>
                <a:gd name="T42" fmla="*/ 566 w 816"/>
                <a:gd name="T43" fmla="*/ 2 h 54"/>
                <a:gd name="T44" fmla="*/ 636 w 816"/>
                <a:gd name="T45" fmla="*/ 4 h 54"/>
                <a:gd name="T46" fmla="*/ 698 w 816"/>
                <a:gd name="T47" fmla="*/ 8 h 54"/>
                <a:gd name="T48" fmla="*/ 748 w 816"/>
                <a:gd name="T49" fmla="*/ 12 h 54"/>
                <a:gd name="T50" fmla="*/ 784 w 816"/>
                <a:gd name="T51" fmla="*/ 16 h 54"/>
                <a:gd name="T52" fmla="*/ 808 w 816"/>
                <a:gd name="T53" fmla="*/ 22 h 54"/>
                <a:gd name="T54" fmla="*/ 814 w 816"/>
                <a:gd name="T55" fmla="*/ 24 h 54"/>
                <a:gd name="T56" fmla="*/ 816 w 816"/>
                <a:gd name="T57" fmla="*/ 28 h 54"/>
                <a:gd name="T58" fmla="*/ 816 w 816"/>
                <a:gd name="T59" fmla="*/ 28 h 54"/>
                <a:gd name="T60" fmla="*/ 814 w 816"/>
                <a:gd name="T61" fmla="*/ 30 h 54"/>
                <a:gd name="T62" fmla="*/ 808 w 816"/>
                <a:gd name="T63" fmla="*/ 32 h 54"/>
                <a:gd name="T64" fmla="*/ 784 w 816"/>
                <a:gd name="T65" fmla="*/ 38 h 54"/>
                <a:gd name="T66" fmla="*/ 748 w 816"/>
                <a:gd name="T67" fmla="*/ 42 h 54"/>
                <a:gd name="T68" fmla="*/ 698 w 816"/>
                <a:gd name="T69" fmla="*/ 46 h 54"/>
                <a:gd name="T70" fmla="*/ 636 w 816"/>
                <a:gd name="T71" fmla="*/ 50 h 54"/>
                <a:gd name="T72" fmla="*/ 566 w 816"/>
                <a:gd name="T73" fmla="*/ 52 h 54"/>
                <a:gd name="T74" fmla="*/ 490 w 816"/>
                <a:gd name="T75" fmla="*/ 54 h 54"/>
                <a:gd name="T76" fmla="*/ 406 w 816"/>
                <a:gd name="T7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54">
                  <a:moveTo>
                    <a:pt x="406" y="54"/>
                  </a:moveTo>
                  <a:lnTo>
                    <a:pt x="406" y="54"/>
                  </a:lnTo>
                  <a:lnTo>
                    <a:pt x="324" y="54"/>
                  </a:lnTo>
                  <a:lnTo>
                    <a:pt x="248" y="52"/>
                  </a:lnTo>
                  <a:lnTo>
                    <a:pt x="178" y="50"/>
                  </a:lnTo>
                  <a:lnTo>
                    <a:pt x="118" y="46"/>
                  </a:lnTo>
                  <a:lnTo>
                    <a:pt x="68" y="42"/>
                  </a:lnTo>
                  <a:lnTo>
                    <a:pt x="32" y="38"/>
                  </a:lnTo>
                  <a:lnTo>
                    <a:pt x="8" y="32"/>
                  </a:lnTo>
                  <a:lnTo>
                    <a:pt x="2" y="30"/>
                  </a:lnTo>
                  <a:lnTo>
                    <a:pt x="0" y="28"/>
                  </a:lnTo>
                  <a:lnTo>
                    <a:pt x="2" y="24"/>
                  </a:lnTo>
                  <a:lnTo>
                    <a:pt x="8" y="22"/>
                  </a:lnTo>
                  <a:lnTo>
                    <a:pt x="32" y="16"/>
                  </a:lnTo>
                  <a:lnTo>
                    <a:pt x="68" y="12"/>
                  </a:lnTo>
                  <a:lnTo>
                    <a:pt x="118" y="8"/>
                  </a:lnTo>
                  <a:lnTo>
                    <a:pt x="178" y="4"/>
                  </a:lnTo>
                  <a:lnTo>
                    <a:pt x="248" y="2"/>
                  </a:lnTo>
                  <a:lnTo>
                    <a:pt x="406" y="0"/>
                  </a:lnTo>
                  <a:lnTo>
                    <a:pt x="566" y="2"/>
                  </a:lnTo>
                  <a:lnTo>
                    <a:pt x="636" y="4"/>
                  </a:lnTo>
                  <a:lnTo>
                    <a:pt x="698" y="8"/>
                  </a:lnTo>
                  <a:lnTo>
                    <a:pt x="748" y="12"/>
                  </a:lnTo>
                  <a:lnTo>
                    <a:pt x="784" y="16"/>
                  </a:lnTo>
                  <a:lnTo>
                    <a:pt x="808" y="22"/>
                  </a:lnTo>
                  <a:lnTo>
                    <a:pt x="814" y="24"/>
                  </a:lnTo>
                  <a:lnTo>
                    <a:pt x="816" y="28"/>
                  </a:lnTo>
                  <a:lnTo>
                    <a:pt x="814" y="30"/>
                  </a:lnTo>
                  <a:lnTo>
                    <a:pt x="808" y="32"/>
                  </a:lnTo>
                  <a:lnTo>
                    <a:pt x="784" y="38"/>
                  </a:lnTo>
                  <a:lnTo>
                    <a:pt x="748" y="42"/>
                  </a:lnTo>
                  <a:lnTo>
                    <a:pt x="698" y="46"/>
                  </a:lnTo>
                  <a:lnTo>
                    <a:pt x="636" y="50"/>
                  </a:lnTo>
                  <a:lnTo>
                    <a:pt x="566" y="52"/>
                  </a:lnTo>
                  <a:lnTo>
                    <a:pt x="490" y="54"/>
                  </a:lnTo>
                  <a:lnTo>
                    <a:pt x="406"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3" name="Freeform 619"/>
            <p:cNvSpPr>
              <a:spLocks noChangeArrowheads="1"/>
            </p:cNvSpPr>
            <p:nvPr/>
          </p:nvSpPr>
          <p:spPr bwMode="auto">
            <a:xfrm>
              <a:off x="1651000" y="3851275"/>
              <a:ext cx="1311275" cy="88900"/>
            </a:xfrm>
            <a:custGeom>
              <a:avLst/>
              <a:gdLst>
                <a:gd name="T0" fmla="*/ 410 w 826"/>
                <a:gd name="T1" fmla="*/ 0 h 56"/>
                <a:gd name="T2" fmla="*/ 410 w 826"/>
                <a:gd name="T3" fmla="*/ 0 h 56"/>
                <a:gd name="T4" fmla="*/ 250 w 826"/>
                <a:gd name="T5" fmla="*/ 2 h 56"/>
                <a:gd name="T6" fmla="*/ 180 w 826"/>
                <a:gd name="T7" fmla="*/ 4 h 56"/>
                <a:gd name="T8" fmla="*/ 118 w 826"/>
                <a:gd name="T9" fmla="*/ 8 h 56"/>
                <a:gd name="T10" fmla="*/ 68 w 826"/>
                <a:gd name="T11" fmla="*/ 12 h 56"/>
                <a:gd name="T12" fmla="*/ 32 w 826"/>
                <a:gd name="T13" fmla="*/ 16 h 56"/>
                <a:gd name="T14" fmla="*/ 8 w 826"/>
                <a:gd name="T15" fmla="*/ 22 h 56"/>
                <a:gd name="T16" fmla="*/ 2 w 826"/>
                <a:gd name="T17" fmla="*/ 24 h 56"/>
                <a:gd name="T18" fmla="*/ 0 w 826"/>
                <a:gd name="T19" fmla="*/ 28 h 56"/>
                <a:gd name="T20" fmla="*/ 0 w 826"/>
                <a:gd name="T21" fmla="*/ 28 h 56"/>
                <a:gd name="T22" fmla="*/ 2 w 826"/>
                <a:gd name="T23" fmla="*/ 30 h 56"/>
                <a:gd name="T24" fmla="*/ 8 w 826"/>
                <a:gd name="T25" fmla="*/ 32 h 56"/>
                <a:gd name="T26" fmla="*/ 32 w 826"/>
                <a:gd name="T27" fmla="*/ 38 h 56"/>
                <a:gd name="T28" fmla="*/ 68 w 826"/>
                <a:gd name="T29" fmla="*/ 42 h 56"/>
                <a:gd name="T30" fmla="*/ 118 w 826"/>
                <a:gd name="T31" fmla="*/ 46 h 56"/>
                <a:gd name="T32" fmla="*/ 180 w 826"/>
                <a:gd name="T33" fmla="*/ 50 h 56"/>
                <a:gd name="T34" fmla="*/ 250 w 826"/>
                <a:gd name="T35" fmla="*/ 52 h 56"/>
                <a:gd name="T36" fmla="*/ 326 w 826"/>
                <a:gd name="T37" fmla="*/ 54 h 56"/>
                <a:gd name="T38" fmla="*/ 410 w 826"/>
                <a:gd name="T39" fmla="*/ 56 h 56"/>
                <a:gd name="T40" fmla="*/ 410 w 826"/>
                <a:gd name="T41" fmla="*/ 56 h 56"/>
                <a:gd name="T42" fmla="*/ 494 w 826"/>
                <a:gd name="T43" fmla="*/ 54 h 56"/>
                <a:gd name="T44" fmla="*/ 572 w 826"/>
                <a:gd name="T45" fmla="*/ 52 h 56"/>
                <a:gd name="T46" fmla="*/ 644 w 826"/>
                <a:gd name="T47" fmla="*/ 50 h 56"/>
                <a:gd name="T48" fmla="*/ 704 w 826"/>
                <a:gd name="T49" fmla="*/ 46 h 56"/>
                <a:gd name="T50" fmla="*/ 756 w 826"/>
                <a:gd name="T51" fmla="*/ 42 h 56"/>
                <a:gd name="T52" fmla="*/ 794 w 826"/>
                <a:gd name="T53" fmla="*/ 38 h 56"/>
                <a:gd name="T54" fmla="*/ 818 w 826"/>
                <a:gd name="T55" fmla="*/ 32 h 56"/>
                <a:gd name="T56" fmla="*/ 824 w 826"/>
                <a:gd name="T57" fmla="*/ 30 h 56"/>
                <a:gd name="T58" fmla="*/ 826 w 826"/>
                <a:gd name="T59" fmla="*/ 28 h 56"/>
                <a:gd name="T60" fmla="*/ 826 w 826"/>
                <a:gd name="T61" fmla="*/ 28 h 56"/>
                <a:gd name="T62" fmla="*/ 824 w 826"/>
                <a:gd name="T63" fmla="*/ 24 h 56"/>
                <a:gd name="T64" fmla="*/ 818 w 826"/>
                <a:gd name="T65" fmla="*/ 22 h 56"/>
                <a:gd name="T66" fmla="*/ 794 w 826"/>
                <a:gd name="T67" fmla="*/ 16 h 56"/>
                <a:gd name="T68" fmla="*/ 756 w 826"/>
                <a:gd name="T69" fmla="*/ 12 h 56"/>
                <a:gd name="T70" fmla="*/ 704 w 826"/>
                <a:gd name="T71" fmla="*/ 8 h 56"/>
                <a:gd name="T72" fmla="*/ 644 w 826"/>
                <a:gd name="T73" fmla="*/ 4 h 56"/>
                <a:gd name="T74" fmla="*/ 572 w 826"/>
                <a:gd name="T75" fmla="*/ 2 h 56"/>
                <a:gd name="T76" fmla="*/ 410 w 826"/>
                <a:gd name="T7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6" h="56">
                  <a:moveTo>
                    <a:pt x="410" y="0"/>
                  </a:moveTo>
                  <a:lnTo>
                    <a:pt x="410" y="0"/>
                  </a:lnTo>
                  <a:lnTo>
                    <a:pt x="250" y="2"/>
                  </a:lnTo>
                  <a:lnTo>
                    <a:pt x="180" y="4"/>
                  </a:lnTo>
                  <a:lnTo>
                    <a:pt x="118" y="8"/>
                  </a:lnTo>
                  <a:lnTo>
                    <a:pt x="68" y="12"/>
                  </a:lnTo>
                  <a:lnTo>
                    <a:pt x="32" y="16"/>
                  </a:lnTo>
                  <a:lnTo>
                    <a:pt x="8" y="22"/>
                  </a:lnTo>
                  <a:lnTo>
                    <a:pt x="2" y="24"/>
                  </a:lnTo>
                  <a:lnTo>
                    <a:pt x="0" y="28"/>
                  </a:lnTo>
                  <a:lnTo>
                    <a:pt x="2" y="30"/>
                  </a:lnTo>
                  <a:lnTo>
                    <a:pt x="8" y="32"/>
                  </a:lnTo>
                  <a:lnTo>
                    <a:pt x="32" y="38"/>
                  </a:lnTo>
                  <a:lnTo>
                    <a:pt x="68" y="42"/>
                  </a:lnTo>
                  <a:lnTo>
                    <a:pt x="118" y="46"/>
                  </a:lnTo>
                  <a:lnTo>
                    <a:pt x="180" y="50"/>
                  </a:lnTo>
                  <a:lnTo>
                    <a:pt x="250" y="52"/>
                  </a:lnTo>
                  <a:lnTo>
                    <a:pt x="326" y="54"/>
                  </a:lnTo>
                  <a:lnTo>
                    <a:pt x="410" y="56"/>
                  </a:lnTo>
                  <a:lnTo>
                    <a:pt x="494" y="54"/>
                  </a:lnTo>
                  <a:lnTo>
                    <a:pt x="572" y="52"/>
                  </a:lnTo>
                  <a:lnTo>
                    <a:pt x="644" y="50"/>
                  </a:lnTo>
                  <a:lnTo>
                    <a:pt x="704" y="46"/>
                  </a:lnTo>
                  <a:lnTo>
                    <a:pt x="756" y="42"/>
                  </a:lnTo>
                  <a:lnTo>
                    <a:pt x="794" y="38"/>
                  </a:lnTo>
                  <a:lnTo>
                    <a:pt x="818" y="32"/>
                  </a:lnTo>
                  <a:lnTo>
                    <a:pt x="824" y="30"/>
                  </a:lnTo>
                  <a:lnTo>
                    <a:pt x="826" y="28"/>
                  </a:lnTo>
                  <a:lnTo>
                    <a:pt x="824" y="24"/>
                  </a:lnTo>
                  <a:lnTo>
                    <a:pt x="818" y="22"/>
                  </a:lnTo>
                  <a:lnTo>
                    <a:pt x="794" y="16"/>
                  </a:lnTo>
                  <a:lnTo>
                    <a:pt x="756" y="12"/>
                  </a:lnTo>
                  <a:lnTo>
                    <a:pt x="704" y="8"/>
                  </a:lnTo>
                  <a:lnTo>
                    <a:pt x="644" y="4"/>
                  </a:lnTo>
                  <a:lnTo>
                    <a:pt x="572" y="2"/>
                  </a:lnTo>
                  <a:lnTo>
                    <a:pt x="4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4" name="Freeform 620"/>
            <p:cNvSpPr>
              <a:spLocks noEditPoints="1" noChangeArrowheads="1"/>
            </p:cNvSpPr>
            <p:nvPr/>
          </p:nvSpPr>
          <p:spPr bwMode="auto">
            <a:xfrm>
              <a:off x="1657350" y="3851275"/>
              <a:ext cx="1295400" cy="85725"/>
            </a:xfrm>
            <a:custGeom>
              <a:avLst/>
              <a:gdLst>
                <a:gd name="T0" fmla="*/ 406 w 816"/>
                <a:gd name="T1" fmla="*/ 54 h 54"/>
                <a:gd name="T2" fmla="*/ 250 w 816"/>
                <a:gd name="T3" fmla="*/ 52 h 54"/>
                <a:gd name="T4" fmla="*/ 122 w 816"/>
                <a:gd name="T5" fmla="*/ 46 h 54"/>
                <a:gd name="T6" fmla="*/ 36 w 816"/>
                <a:gd name="T7" fmla="*/ 38 h 54"/>
                <a:gd name="T8" fmla="*/ 8 w 816"/>
                <a:gd name="T9" fmla="*/ 30 h 54"/>
                <a:gd name="T10" fmla="*/ 6 w 816"/>
                <a:gd name="T11" fmla="*/ 28 h 54"/>
                <a:gd name="T12" fmla="*/ 14 w 816"/>
                <a:gd name="T13" fmla="*/ 22 h 54"/>
                <a:gd name="T14" fmla="*/ 74 w 816"/>
                <a:gd name="T15" fmla="*/ 12 h 54"/>
                <a:gd name="T16" fmla="*/ 182 w 816"/>
                <a:gd name="T17" fmla="*/ 6 h 54"/>
                <a:gd name="T18" fmla="*/ 406 w 816"/>
                <a:gd name="T19" fmla="*/ 0 h 54"/>
                <a:gd name="T20" fmla="*/ 564 w 816"/>
                <a:gd name="T21" fmla="*/ 2 h 54"/>
                <a:gd name="T22" fmla="*/ 694 w 816"/>
                <a:gd name="T23" fmla="*/ 8 h 54"/>
                <a:gd name="T24" fmla="*/ 780 w 816"/>
                <a:gd name="T25" fmla="*/ 16 h 54"/>
                <a:gd name="T26" fmla="*/ 810 w 816"/>
                <a:gd name="T27" fmla="*/ 24 h 54"/>
                <a:gd name="T28" fmla="*/ 812 w 816"/>
                <a:gd name="T29" fmla="*/ 28 h 54"/>
                <a:gd name="T30" fmla="*/ 804 w 816"/>
                <a:gd name="T31" fmla="*/ 32 h 54"/>
                <a:gd name="T32" fmla="*/ 744 w 816"/>
                <a:gd name="T33" fmla="*/ 42 h 54"/>
                <a:gd name="T34" fmla="*/ 634 w 816"/>
                <a:gd name="T35" fmla="*/ 50 h 54"/>
                <a:gd name="T36" fmla="*/ 488 w 816"/>
                <a:gd name="T37" fmla="*/ 54 h 54"/>
                <a:gd name="T38" fmla="*/ 406 w 816"/>
                <a:gd name="T39" fmla="*/ 0 h 54"/>
                <a:gd name="T40" fmla="*/ 248 w 816"/>
                <a:gd name="T41" fmla="*/ 2 h 54"/>
                <a:gd name="T42" fmla="*/ 118 w 816"/>
                <a:gd name="T43" fmla="*/ 8 h 54"/>
                <a:gd name="T44" fmla="*/ 32 w 816"/>
                <a:gd name="T45" fmla="*/ 16 h 54"/>
                <a:gd name="T46" fmla="*/ 2 w 816"/>
                <a:gd name="T47" fmla="*/ 24 h 54"/>
                <a:gd name="T48" fmla="*/ 0 w 816"/>
                <a:gd name="T49" fmla="*/ 28 h 54"/>
                <a:gd name="T50" fmla="*/ 8 w 816"/>
                <a:gd name="T51" fmla="*/ 32 h 54"/>
                <a:gd name="T52" fmla="*/ 68 w 816"/>
                <a:gd name="T53" fmla="*/ 42 h 54"/>
                <a:gd name="T54" fmla="*/ 178 w 816"/>
                <a:gd name="T55" fmla="*/ 50 h 54"/>
                <a:gd name="T56" fmla="*/ 324 w 816"/>
                <a:gd name="T57" fmla="*/ 54 h 54"/>
                <a:gd name="T58" fmla="*/ 406 w 816"/>
                <a:gd name="T59" fmla="*/ 54 h 54"/>
                <a:gd name="T60" fmla="*/ 566 w 816"/>
                <a:gd name="T61" fmla="*/ 52 h 54"/>
                <a:gd name="T62" fmla="*/ 698 w 816"/>
                <a:gd name="T63" fmla="*/ 46 h 54"/>
                <a:gd name="T64" fmla="*/ 784 w 816"/>
                <a:gd name="T65" fmla="*/ 38 h 54"/>
                <a:gd name="T66" fmla="*/ 814 w 816"/>
                <a:gd name="T67" fmla="*/ 30 h 54"/>
                <a:gd name="T68" fmla="*/ 816 w 816"/>
                <a:gd name="T69" fmla="*/ 28 h 54"/>
                <a:gd name="T70" fmla="*/ 808 w 816"/>
                <a:gd name="T71" fmla="*/ 22 h 54"/>
                <a:gd name="T72" fmla="*/ 748 w 816"/>
                <a:gd name="T73" fmla="*/ 12 h 54"/>
                <a:gd name="T74" fmla="*/ 636 w 816"/>
                <a:gd name="T75" fmla="*/ 4 h 54"/>
                <a:gd name="T76" fmla="*/ 406 w 816"/>
                <a:gd name="T7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54">
                  <a:moveTo>
                    <a:pt x="406" y="54"/>
                  </a:moveTo>
                  <a:lnTo>
                    <a:pt x="406" y="54"/>
                  </a:lnTo>
                  <a:lnTo>
                    <a:pt x="324" y="54"/>
                  </a:lnTo>
                  <a:lnTo>
                    <a:pt x="250" y="52"/>
                  </a:lnTo>
                  <a:lnTo>
                    <a:pt x="182" y="50"/>
                  </a:lnTo>
                  <a:lnTo>
                    <a:pt x="122" y="46"/>
                  </a:lnTo>
                  <a:lnTo>
                    <a:pt x="74" y="42"/>
                  </a:lnTo>
                  <a:lnTo>
                    <a:pt x="36" y="38"/>
                  </a:lnTo>
                  <a:lnTo>
                    <a:pt x="14" y="32"/>
                  </a:lnTo>
                  <a:lnTo>
                    <a:pt x="8" y="30"/>
                  </a:lnTo>
                  <a:lnTo>
                    <a:pt x="6" y="28"/>
                  </a:lnTo>
                  <a:lnTo>
                    <a:pt x="8" y="24"/>
                  </a:lnTo>
                  <a:lnTo>
                    <a:pt x="14" y="22"/>
                  </a:lnTo>
                  <a:lnTo>
                    <a:pt x="36" y="16"/>
                  </a:lnTo>
                  <a:lnTo>
                    <a:pt x="74" y="12"/>
                  </a:lnTo>
                  <a:lnTo>
                    <a:pt x="122" y="8"/>
                  </a:lnTo>
                  <a:lnTo>
                    <a:pt x="182" y="6"/>
                  </a:lnTo>
                  <a:lnTo>
                    <a:pt x="250" y="2"/>
                  </a:lnTo>
                  <a:lnTo>
                    <a:pt x="406" y="0"/>
                  </a:lnTo>
                  <a:lnTo>
                    <a:pt x="564" y="2"/>
                  </a:lnTo>
                  <a:lnTo>
                    <a:pt x="634" y="6"/>
                  </a:lnTo>
                  <a:lnTo>
                    <a:pt x="694" y="8"/>
                  </a:lnTo>
                  <a:lnTo>
                    <a:pt x="744" y="12"/>
                  </a:lnTo>
                  <a:lnTo>
                    <a:pt x="780" y="16"/>
                  </a:lnTo>
                  <a:lnTo>
                    <a:pt x="804" y="22"/>
                  </a:lnTo>
                  <a:lnTo>
                    <a:pt x="810" y="24"/>
                  </a:lnTo>
                  <a:lnTo>
                    <a:pt x="812" y="28"/>
                  </a:lnTo>
                  <a:lnTo>
                    <a:pt x="810" y="30"/>
                  </a:lnTo>
                  <a:lnTo>
                    <a:pt x="804" y="32"/>
                  </a:lnTo>
                  <a:lnTo>
                    <a:pt x="780" y="38"/>
                  </a:lnTo>
                  <a:lnTo>
                    <a:pt x="744" y="42"/>
                  </a:lnTo>
                  <a:lnTo>
                    <a:pt x="694" y="46"/>
                  </a:lnTo>
                  <a:lnTo>
                    <a:pt x="634" y="50"/>
                  </a:lnTo>
                  <a:lnTo>
                    <a:pt x="564" y="52"/>
                  </a:lnTo>
                  <a:lnTo>
                    <a:pt x="488" y="54"/>
                  </a:lnTo>
                  <a:lnTo>
                    <a:pt x="406" y="54"/>
                  </a:lnTo>
                  <a:close/>
                  <a:moveTo>
                    <a:pt x="406" y="0"/>
                  </a:moveTo>
                  <a:lnTo>
                    <a:pt x="406" y="0"/>
                  </a:lnTo>
                  <a:lnTo>
                    <a:pt x="248" y="2"/>
                  </a:lnTo>
                  <a:lnTo>
                    <a:pt x="178" y="4"/>
                  </a:lnTo>
                  <a:lnTo>
                    <a:pt x="118" y="8"/>
                  </a:lnTo>
                  <a:lnTo>
                    <a:pt x="68" y="12"/>
                  </a:lnTo>
                  <a:lnTo>
                    <a:pt x="32" y="16"/>
                  </a:lnTo>
                  <a:lnTo>
                    <a:pt x="8" y="22"/>
                  </a:lnTo>
                  <a:lnTo>
                    <a:pt x="2" y="24"/>
                  </a:lnTo>
                  <a:lnTo>
                    <a:pt x="0" y="28"/>
                  </a:lnTo>
                  <a:lnTo>
                    <a:pt x="2" y="30"/>
                  </a:lnTo>
                  <a:lnTo>
                    <a:pt x="8" y="32"/>
                  </a:lnTo>
                  <a:lnTo>
                    <a:pt x="32" y="38"/>
                  </a:lnTo>
                  <a:lnTo>
                    <a:pt x="68" y="42"/>
                  </a:lnTo>
                  <a:lnTo>
                    <a:pt x="118" y="46"/>
                  </a:lnTo>
                  <a:lnTo>
                    <a:pt x="178" y="50"/>
                  </a:lnTo>
                  <a:lnTo>
                    <a:pt x="248" y="52"/>
                  </a:lnTo>
                  <a:lnTo>
                    <a:pt x="324" y="54"/>
                  </a:lnTo>
                  <a:lnTo>
                    <a:pt x="406" y="54"/>
                  </a:lnTo>
                  <a:lnTo>
                    <a:pt x="490" y="54"/>
                  </a:lnTo>
                  <a:lnTo>
                    <a:pt x="566" y="52"/>
                  </a:lnTo>
                  <a:lnTo>
                    <a:pt x="636" y="50"/>
                  </a:lnTo>
                  <a:lnTo>
                    <a:pt x="698" y="46"/>
                  </a:lnTo>
                  <a:lnTo>
                    <a:pt x="748" y="42"/>
                  </a:lnTo>
                  <a:lnTo>
                    <a:pt x="784" y="38"/>
                  </a:lnTo>
                  <a:lnTo>
                    <a:pt x="808" y="32"/>
                  </a:lnTo>
                  <a:lnTo>
                    <a:pt x="814" y="30"/>
                  </a:lnTo>
                  <a:lnTo>
                    <a:pt x="816" y="28"/>
                  </a:lnTo>
                  <a:lnTo>
                    <a:pt x="814" y="24"/>
                  </a:lnTo>
                  <a:lnTo>
                    <a:pt x="808" y="22"/>
                  </a:lnTo>
                  <a:lnTo>
                    <a:pt x="784" y="16"/>
                  </a:lnTo>
                  <a:lnTo>
                    <a:pt x="748" y="12"/>
                  </a:lnTo>
                  <a:lnTo>
                    <a:pt x="698" y="8"/>
                  </a:lnTo>
                  <a:lnTo>
                    <a:pt x="636" y="4"/>
                  </a:lnTo>
                  <a:lnTo>
                    <a:pt x="566" y="2"/>
                  </a:lnTo>
                  <a:lnTo>
                    <a:pt x="406" y="0"/>
                  </a:lnTo>
                  <a:close/>
                </a:path>
              </a:pathLst>
            </a:custGeom>
            <a:solidFill>
              <a:srgbClr val="8F87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5" name="Freeform 621"/>
            <p:cNvSpPr>
              <a:spLocks noChangeArrowheads="1"/>
            </p:cNvSpPr>
            <p:nvPr/>
          </p:nvSpPr>
          <p:spPr bwMode="auto">
            <a:xfrm>
              <a:off x="1666875" y="3851275"/>
              <a:ext cx="1279525" cy="85725"/>
            </a:xfrm>
            <a:custGeom>
              <a:avLst/>
              <a:gdLst>
                <a:gd name="T0" fmla="*/ 400 w 806"/>
                <a:gd name="T1" fmla="*/ 54 h 54"/>
                <a:gd name="T2" fmla="*/ 400 w 806"/>
                <a:gd name="T3" fmla="*/ 54 h 54"/>
                <a:gd name="T4" fmla="*/ 318 w 806"/>
                <a:gd name="T5" fmla="*/ 54 h 54"/>
                <a:gd name="T6" fmla="*/ 244 w 806"/>
                <a:gd name="T7" fmla="*/ 52 h 54"/>
                <a:gd name="T8" fmla="*/ 176 w 806"/>
                <a:gd name="T9" fmla="*/ 50 h 54"/>
                <a:gd name="T10" fmla="*/ 116 w 806"/>
                <a:gd name="T11" fmla="*/ 46 h 54"/>
                <a:gd name="T12" fmla="*/ 68 w 806"/>
                <a:gd name="T13" fmla="*/ 42 h 54"/>
                <a:gd name="T14" fmla="*/ 30 w 806"/>
                <a:gd name="T15" fmla="*/ 38 h 54"/>
                <a:gd name="T16" fmla="*/ 8 w 806"/>
                <a:gd name="T17" fmla="*/ 32 h 54"/>
                <a:gd name="T18" fmla="*/ 2 w 806"/>
                <a:gd name="T19" fmla="*/ 30 h 54"/>
                <a:gd name="T20" fmla="*/ 0 w 806"/>
                <a:gd name="T21" fmla="*/ 28 h 54"/>
                <a:gd name="T22" fmla="*/ 0 w 806"/>
                <a:gd name="T23" fmla="*/ 28 h 54"/>
                <a:gd name="T24" fmla="*/ 2 w 806"/>
                <a:gd name="T25" fmla="*/ 24 h 54"/>
                <a:gd name="T26" fmla="*/ 8 w 806"/>
                <a:gd name="T27" fmla="*/ 22 h 54"/>
                <a:gd name="T28" fmla="*/ 30 w 806"/>
                <a:gd name="T29" fmla="*/ 16 h 54"/>
                <a:gd name="T30" fmla="*/ 68 w 806"/>
                <a:gd name="T31" fmla="*/ 12 h 54"/>
                <a:gd name="T32" fmla="*/ 116 w 806"/>
                <a:gd name="T33" fmla="*/ 8 h 54"/>
                <a:gd name="T34" fmla="*/ 176 w 806"/>
                <a:gd name="T35" fmla="*/ 6 h 54"/>
                <a:gd name="T36" fmla="*/ 244 w 806"/>
                <a:gd name="T37" fmla="*/ 2 h 54"/>
                <a:gd name="T38" fmla="*/ 400 w 806"/>
                <a:gd name="T39" fmla="*/ 0 h 54"/>
                <a:gd name="T40" fmla="*/ 400 w 806"/>
                <a:gd name="T41" fmla="*/ 0 h 54"/>
                <a:gd name="T42" fmla="*/ 558 w 806"/>
                <a:gd name="T43" fmla="*/ 2 h 54"/>
                <a:gd name="T44" fmla="*/ 628 w 806"/>
                <a:gd name="T45" fmla="*/ 6 h 54"/>
                <a:gd name="T46" fmla="*/ 688 w 806"/>
                <a:gd name="T47" fmla="*/ 8 h 54"/>
                <a:gd name="T48" fmla="*/ 738 w 806"/>
                <a:gd name="T49" fmla="*/ 12 h 54"/>
                <a:gd name="T50" fmla="*/ 774 w 806"/>
                <a:gd name="T51" fmla="*/ 16 h 54"/>
                <a:gd name="T52" fmla="*/ 798 w 806"/>
                <a:gd name="T53" fmla="*/ 22 h 54"/>
                <a:gd name="T54" fmla="*/ 804 w 806"/>
                <a:gd name="T55" fmla="*/ 24 h 54"/>
                <a:gd name="T56" fmla="*/ 806 w 806"/>
                <a:gd name="T57" fmla="*/ 28 h 54"/>
                <a:gd name="T58" fmla="*/ 806 w 806"/>
                <a:gd name="T59" fmla="*/ 28 h 54"/>
                <a:gd name="T60" fmla="*/ 804 w 806"/>
                <a:gd name="T61" fmla="*/ 30 h 54"/>
                <a:gd name="T62" fmla="*/ 798 w 806"/>
                <a:gd name="T63" fmla="*/ 32 h 54"/>
                <a:gd name="T64" fmla="*/ 774 w 806"/>
                <a:gd name="T65" fmla="*/ 38 h 54"/>
                <a:gd name="T66" fmla="*/ 738 w 806"/>
                <a:gd name="T67" fmla="*/ 42 h 54"/>
                <a:gd name="T68" fmla="*/ 688 w 806"/>
                <a:gd name="T69" fmla="*/ 46 h 54"/>
                <a:gd name="T70" fmla="*/ 628 w 806"/>
                <a:gd name="T71" fmla="*/ 50 h 54"/>
                <a:gd name="T72" fmla="*/ 558 w 806"/>
                <a:gd name="T73" fmla="*/ 52 h 54"/>
                <a:gd name="T74" fmla="*/ 482 w 806"/>
                <a:gd name="T75" fmla="*/ 54 h 54"/>
                <a:gd name="T76" fmla="*/ 400 w 806"/>
                <a:gd name="T7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6" h="54">
                  <a:moveTo>
                    <a:pt x="400" y="54"/>
                  </a:moveTo>
                  <a:lnTo>
                    <a:pt x="400" y="54"/>
                  </a:lnTo>
                  <a:lnTo>
                    <a:pt x="318" y="54"/>
                  </a:lnTo>
                  <a:lnTo>
                    <a:pt x="244" y="52"/>
                  </a:lnTo>
                  <a:lnTo>
                    <a:pt x="176" y="50"/>
                  </a:lnTo>
                  <a:lnTo>
                    <a:pt x="116" y="46"/>
                  </a:lnTo>
                  <a:lnTo>
                    <a:pt x="68" y="42"/>
                  </a:lnTo>
                  <a:lnTo>
                    <a:pt x="30" y="38"/>
                  </a:lnTo>
                  <a:lnTo>
                    <a:pt x="8" y="32"/>
                  </a:lnTo>
                  <a:lnTo>
                    <a:pt x="2" y="30"/>
                  </a:lnTo>
                  <a:lnTo>
                    <a:pt x="0" y="28"/>
                  </a:lnTo>
                  <a:lnTo>
                    <a:pt x="2" y="24"/>
                  </a:lnTo>
                  <a:lnTo>
                    <a:pt x="8" y="22"/>
                  </a:lnTo>
                  <a:lnTo>
                    <a:pt x="30" y="16"/>
                  </a:lnTo>
                  <a:lnTo>
                    <a:pt x="68" y="12"/>
                  </a:lnTo>
                  <a:lnTo>
                    <a:pt x="116" y="8"/>
                  </a:lnTo>
                  <a:lnTo>
                    <a:pt x="176" y="6"/>
                  </a:lnTo>
                  <a:lnTo>
                    <a:pt x="244" y="2"/>
                  </a:lnTo>
                  <a:lnTo>
                    <a:pt x="400" y="0"/>
                  </a:lnTo>
                  <a:lnTo>
                    <a:pt x="558" y="2"/>
                  </a:lnTo>
                  <a:lnTo>
                    <a:pt x="628" y="6"/>
                  </a:lnTo>
                  <a:lnTo>
                    <a:pt x="688" y="8"/>
                  </a:lnTo>
                  <a:lnTo>
                    <a:pt x="738" y="12"/>
                  </a:lnTo>
                  <a:lnTo>
                    <a:pt x="774" y="16"/>
                  </a:lnTo>
                  <a:lnTo>
                    <a:pt x="798" y="22"/>
                  </a:lnTo>
                  <a:lnTo>
                    <a:pt x="804" y="24"/>
                  </a:lnTo>
                  <a:lnTo>
                    <a:pt x="806" y="28"/>
                  </a:lnTo>
                  <a:lnTo>
                    <a:pt x="804" y="30"/>
                  </a:lnTo>
                  <a:lnTo>
                    <a:pt x="798" y="32"/>
                  </a:lnTo>
                  <a:lnTo>
                    <a:pt x="774" y="38"/>
                  </a:lnTo>
                  <a:lnTo>
                    <a:pt x="738" y="42"/>
                  </a:lnTo>
                  <a:lnTo>
                    <a:pt x="688" y="46"/>
                  </a:lnTo>
                  <a:lnTo>
                    <a:pt x="628" y="50"/>
                  </a:lnTo>
                  <a:lnTo>
                    <a:pt x="558" y="52"/>
                  </a:lnTo>
                  <a:lnTo>
                    <a:pt x="482" y="54"/>
                  </a:lnTo>
                  <a:lnTo>
                    <a:pt x="40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6" name="Freeform 622"/>
            <p:cNvSpPr>
              <a:spLocks noChangeArrowheads="1"/>
            </p:cNvSpPr>
            <p:nvPr/>
          </p:nvSpPr>
          <p:spPr bwMode="auto">
            <a:xfrm>
              <a:off x="1657350" y="3851275"/>
              <a:ext cx="1295400" cy="85725"/>
            </a:xfrm>
            <a:custGeom>
              <a:avLst/>
              <a:gdLst>
                <a:gd name="T0" fmla="*/ 406 w 816"/>
                <a:gd name="T1" fmla="*/ 0 h 54"/>
                <a:gd name="T2" fmla="*/ 406 w 816"/>
                <a:gd name="T3" fmla="*/ 0 h 54"/>
                <a:gd name="T4" fmla="*/ 248 w 816"/>
                <a:gd name="T5" fmla="*/ 2 h 54"/>
                <a:gd name="T6" fmla="*/ 178 w 816"/>
                <a:gd name="T7" fmla="*/ 4 h 54"/>
                <a:gd name="T8" fmla="*/ 118 w 816"/>
                <a:gd name="T9" fmla="*/ 8 h 54"/>
                <a:gd name="T10" fmla="*/ 68 w 816"/>
                <a:gd name="T11" fmla="*/ 12 h 54"/>
                <a:gd name="T12" fmla="*/ 32 w 816"/>
                <a:gd name="T13" fmla="*/ 16 h 54"/>
                <a:gd name="T14" fmla="*/ 8 w 816"/>
                <a:gd name="T15" fmla="*/ 22 h 54"/>
                <a:gd name="T16" fmla="*/ 2 w 816"/>
                <a:gd name="T17" fmla="*/ 24 h 54"/>
                <a:gd name="T18" fmla="*/ 0 w 816"/>
                <a:gd name="T19" fmla="*/ 28 h 54"/>
                <a:gd name="T20" fmla="*/ 0 w 816"/>
                <a:gd name="T21" fmla="*/ 28 h 54"/>
                <a:gd name="T22" fmla="*/ 2 w 816"/>
                <a:gd name="T23" fmla="*/ 30 h 54"/>
                <a:gd name="T24" fmla="*/ 8 w 816"/>
                <a:gd name="T25" fmla="*/ 32 h 54"/>
                <a:gd name="T26" fmla="*/ 32 w 816"/>
                <a:gd name="T27" fmla="*/ 38 h 54"/>
                <a:gd name="T28" fmla="*/ 68 w 816"/>
                <a:gd name="T29" fmla="*/ 42 h 54"/>
                <a:gd name="T30" fmla="*/ 118 w 816"/>
                <a:gd name="T31" fmla="*/ 46 h 54"/>
                <a:gd name="T32" fmla="*/ 178 w 816"/>
                <a:gd name="T33" fmla="*/ 50 h 54"/>
                <a:gd name="T34" fmla="*/ 248 w 816"/>
                <a:gd name="T35" fmla="*/ 52 h 54"/>
                <a:gd name="T36" fmla="*/ 324 w 816"/>
                <a:gd name="T37" fmla="*/ 54 h 54"/>
                <a:gd name="T38" fmla="*/ 406 w 816"/>
                <a:gd name="T39" fmla="*/ 54 h 54"/>
                <a:gd name="T40" fmla="*/ 406 w 816"/>
                <a:gd name="T41" fmla="*/ 54 h 54"/>
                <a:gd name="T42" fmla="*/ 490 w 816"/>
                <a:gd name="T43" fmla="*/ 54 h 54"/>
                <a:gd name="T44" fmla="*/ 566 w 816"/>
                <a:gd name="T45" fmla="*/ 52 h 54"/>
                <a:gd name="T46" fmla="*/ 636 w 816"/>
                <a:gd name="T47" fmla="*/ 50 h 54"/>
                <a:gd name="T48" fmla="*/ 698 w 816"/>
                <a:gd name="T49" fmla="*/ 46 h 54"/>
                <a:gd name="T50" fmla="*/ 748 w 816"/>
                <a:gd name="T51" fmla="*/ 42 h 54"/>
                <a:gd name="T52" fmla="*/ 784 w 816"/>
                <a:gd name="T53" fmla="*/ 38 h 54"/>
                <a:gd name="T54" fmla="*/ 808 w 816"/>
                <a:gd name="T55" fmla="*/ 32 h 54"/>
                <a:gd name="T56" fmla="*/ 814 w 816"/>
                <a:gd name="T57" fmla="*/ 30 h 54"/>
                <a:gd name="T58" fmla="*/ 816 w 816"/>
                <a:gd name="T59" fmla="*/ 28 h 54"/>
                <a:gd name="T60" fmla="*/ 816 w 816"/>
                <a:gd name="T61" fmla="*/ 28 h 54"/>
                <a:gd name="T62" fmla="*/ 814 w 816"/>
                <a:gd name="T63" fmla="*/ 24 h 54"/>
                <a:gd name="T64" fmla="*/ 808 w 816"/>
                <a:gd name="T65" fmla="*/ 22 h 54"/>
                <a:gd name="T66" fmla="*/ 784 w 816"/>
                <a:gd name="T67" fmla="*/ 16 h 54"/>
                <a:gd name="T68" fmla="*/ 748 w 816"/>
                <a:gd name="T69" fmla="*/ 12 h 54"/>
                <a:gd name="T70" fmla="*/ 698 w 816"/>
                <a:gd name="T71" fmla="*/ 8 h 54"/>
                <a:gd name="T72" fmla="*/ 636 w 816"/>
                <a:gd name="T73" fmla="*/ 4 h 54"/>
                <a:gd name="T74" fmla="*/ 566 w 816"/>
                <a:gd name="T75" fmla="*/ 2 h 54"/>
                <a:gd name="T76" fmla="*/ 406 w 816"/>
                <a:gd name="T7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54">
                  <a:moveTo>
                    <a:pt x="406" y="0"/>
                  </a:moveTo>
                  <a:lnTo>
                    <a:pt x="406" y="0"/>
                  </a:lnTo>
                  <a:lnTo>
                    <a:pt x="248" y="2"/>
                  </a:lnTo>
                  <a:lnTo>
                    <a:pt x="178" y="4"/>
                  </a:lnTo>
                  <a:lnTo>
                    <a:pt x="118" y="8"/>
                  </a:lnTo>
                  <a:lnTo>
                    <a:pt x="68" y="12"/>
                  </a:lnTo>
                  <a:lnTo>
                    <a:pt x="32" y="16"/>
                  </a:lnTo>
                  <a:lnTo>
                    <a:pt x="8" y="22"/>
                  </a:lnTo>
                  <a:lnTo>
                    <a:pt x="2" y="24"/>
                  </a:lnTo>
                  <a:lnTo>
                    <a:pt x="0" y="28"/>
                  </a:lnTo>
                  <a:lnTo>
                    <a:pt x="2" y="30"/>
                  </a:lnTo>
                  <a:lnTo>
                    <a:pt x="8" y="32"/>
                  </a:lnTo>
                  <a:lnTo>
                    <a:pt x="32" y="38"/>
                  </a:lnTo>
                  <a:lnTo>
                    <a:pt x="68" y="42"/>
                  </a:lnTo>
                  <a:lnTo>
                    <a:pt x="118" y="46"/>
                  </a:lnTo>
                  <a:lnTo>
                    <a:pt x="178" y="50"/>
                  </a:lnTo>
                  <a:lnTo>
                    <a:pt x="248" y="52"/>
                  </a:lnTo>
                  <a:lnTo>
                    <a:pt x="324" y="54"/>
                  </a:lnTo>
                  <a:lnTo>
                    <a:pt x="406" y="54"/>
                  </a:lnTo>
                  <a:lnTo>
                    <a:pt x="490" y="54"/>
                  </a:lnTo>
                  <a:lnTo>
                    <a:pt x="566" y="52"/>
                  </a:lnTo>
                  <a:lnTo>
                    <a:pt x="636" y="50"/>
                  </a:lnTo>
                  <a:lnTo>
                    <a:pt x="698" y="46"/>
                  </a:lnTo>
                  <a:lnTo>
                    <a:pt x="748" y="42"/>
                  </a:lnTo>
                  <a:lnTo>
                    <a:pt x="784" y="38"/>
                  </a:lnTo>
                  <a:lnTo>
                    <a:pt x="808" y="32"/>
                  </a:lnTo>
                  <a:lnTo>
                    <a:pt x="814" y="30"/>
                  </a:lnTo>
                  <a:lnTo>
                    <a:pt x="816" y="28"/>
                  </a:lnTo>
                  <a:lnTo>
                    <a:pt x="814" y="24"/>
                  </a:lnTo>
                  <a:lnTo>
                    <a:pt x="808" y="22"/>
                  </a:lnTo>
                  <a:lnTo>
                    <a:pt x="784" y="16"/>
                  </a:lnTo>
                  <a:lnTo>
                    <a:pt x="748" y="12"/>
                  </a:lnTo>
                  <a:lnTo>
                    <a:pt x="698" y="8"/>
                  </a:lnTo>
                  <a:lnTo>
                    <a:pt x="636" y="4"/>
                  </a:lnTo>
                  <a:lnTo>
                    <a:pt x="566" y="2"/>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7" name="Freeform 623"/>
            <p:cNvSpPr>
              <a:spLocks noEditPoints="1" noChangeArrowheads="1"/>
            </p:cNvSpPr>
            <p:nvPr/>
          </p:nvSpPr>
          <p:spPr bwMode="auto">
            <a:xfrm>
              <a:off x="1666875" y="3851275"/>
              <a:ext cx="1279525" cy="85725"/>
            </a:xfrm>
            <a:custGeom>
              <a:avLst/>
              <a:gdLst>
                <a:gd name="T0" fmla="*/ 400 w 806"/>
                <a:gd name="T1" fmla="*/ 54 h 54"/>
                <a:gd name="T2" fmla="*/ 178 w 806"/>
                <a:gd name="T3" fmla="*/ 50 h 54"/>
                <a:gd name="T4" fmla="*/ 72 w 806"/>
                <a:gd name="T5" fmla="*/ 42 h 54"/>
                <a:gd name="T6" fmla="*/ 12 w 806"/>
                <a:gd name="T7" fmla="*/ 32 h 54"/>
                <a:gd name="T8" fmla="*/ 4 w 806"/>
                <a:gd name="T9" fmla="*/ 28 h 54"/>
                <a:gd name="T10" fmla="*/ 6 w 806"/>
                <a:gd name="T11" fmla="*/ 24 h 54"/>
                <a:gd name="T12" fmla="*/ 36 w 806"/>
                <a:gd name="T13" fmla="*/ 16 h 54"/>
                <a:gd name="T14" fmla="*/ 120 w 806"/>
                <a:gd name="T15" fmla="*/ 8 h 54"/>
                <a:gd name="T16" fmla="*/ 400 w 806"/>
                <a:gd name="T17" fmla="*/ 0 h 54"/>
                <a:gd name="T18" fmla="*/ 556 w 806"/>
                <a:gd name="T19" fmla="*/ 2 h 54"/>
                <a:gd name="T20" fmla="*/ 732 w 806"/>
                <a:gd name="T21" fmla="*/ 12 h 54"/>
                <a:gd name="T22" fmla="*/ 792 w 806"/>
                <a:gd name="T23" fmla="*/ 22 h 54"/>
                <a:gd name="T24" fmla="*/ 800 w 806"/>
                <a:gd name="T25" fmla="*/ 28 h 54"/>
                <a:gd name="T26" fmla="*/ 798 w 806"/>
                <a:gd name="T27" fmla="*/ 30 h 54"/>
                <a:gd name="T28" fmla="*/ 770 w 806"/>
                <a:gd name="T29" fmla="*/ 38 h 54"/>
                <a:gd name="T30" fmla="*/ 684 w 806"/>
                <a:gd name="T31" fmla="*/ 46 h 54"/>
                <a:gd name="T32" fmla="*/ 556 w 806"/>
                <a:gd name="T33" fmla="*/ 52 h 54"/>
                <a:gd name="T34" fmla="*/ 400 w 806"/>
                <a:gd name="T35" fmla="*/ 0 h 54"/>
                <a:gd name="T36" fmla="*/ 244 w 806"/>
                <a:gd name="T37" fmla="*/ 2 h 54"/>
                <a:gd name="T38" fmla="*/ 116 w 806"/>
                <a:gd name="T39" fmla="*/ 8 h 54"/>
                <a:gd name="T40" fmla="*/ 30 w 806"/>
                <a:gd name="T41" fmla="*/ 16 h 54"/>
                <a:gd name="T42" fmla="*/ 2 w 806"/>
                <a:gd name="T43" fmla="*/ 24 h 54"/>
                <a:gd name="T44" fmla="*/ 0 w 806"/>
                <a:gd name="T45" fmla="*/ 28 h 54"/>
                <a:gd name="T46" fmla="*/ 8 w 806"/>
                <a:gd name="T47" fmla="*/ 32 h 54"/>
                <a:gd name="T48" fmla="*/ 68 w 806"/>
                <a:gd name="T49" fmla="*/ 42 h 54"/>
                <a:gd name="T50" fmla="*/ 176 w 806"/>
                <a:gd name="T51" fmla="*/ 50 h 54"/>
                <a:gd name="T52" fmla="*/ 318 w 806"/>
                <a:gd name="T53" fmla="*/ 54 h 54"/>
                <a:gd name="T54" fmla="*/ 400 w 806"/>
                <a:gd name="T55" fmla="*/ 54 h 54"/>
                <a:gd name="T56" fmla="*/ 558 w 806"/>
                <a:gd name="T57" fmla="*/ 52 h 54"/>
                <a:gd name="T58" fmla="*/ 688 w 806"/>
                <a:gd name="T59" fmla="*/ 46 h 54"/>
                <a:gd name="T60" fmla="*/ 774 w 806"/>
                <a:gd name="T61" fmla="*/ 38 h 54"/>
                <a:gd name="T62" fmla="*/ 804 w 806"/>
                <a:gd name="T63" fmla="*/ 30 h 54"/>
                <a:gd name="T64" fmla="*/ 806 w 806"/>
                <a:gd name="T65" fmla="*/ 28 h 54"/>
                <a:gd name="T66" fmla="*/ 798 w 806"/>
                <a:gd name="T67" fmla="*/ 22 h 54"/>
                <a:gd name="T68" fmla="*/ 738 w 806"/>
                <a:gd name="T69" fmla="*/ 12 h 54"/>
                <a:gd name="T70" fmla="*/ 628 w 806"/>
                <a:gd name="T71" fmla="*/ 6 h 54"/>
                <a:gd name="T72" fmla="*/ 400 w 806"/>
                <a:gd name="T7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6" h="54">
                  <a:moveTo>
                    <a:pt x="400" y="54"/>
                  </a:moveTo>
                  <a:lnTo>
                    <a:pt x="400" y="54"/>
                  </a:lnTo>
                  <a:lnTo>
                    <a:pt x="246" y="52"/>
                  </a:lnTo>
                  <a:lnTo>
                    <a:pt x="178" y="50"/>
                  </a:lnTo>
                  <a:lnTo>
                    <a:pt x="120" y="46"/>
                  </a:lnTo>
                  <a:lnTo>
                    <a:pt x="72" y="42"/>
                  </a:lnTo>
                  <a:lnTo>
                    <a:pt x="36" y="38"/>
                  </a:lnTo>
                  <a:lnTo>
                    <a:pt x="12" y="32"/>
                  </a:lnTo>
                  <a:lnTo>
                    <a:pt x="6" y="30"/>
                  </a:lnTo>
                  <a:lnTo>
                    <a:pt x="4" y="28"/>
                  </a:lnTo>
                  <a:lnTo>
                    <a:pt x="6" y="24"/>
                  </a:lnTo>
                  <a:lnTo>
                    <a:pt x="12" y="22"/>
                  </a:lnTo>
                  <a:lnTo>
                    <a:pt x="36" y="16"/>
                  </a:lnTo>
                  <a:lnTo>
                    <a:pt x="72" y="12"/>
                  </a:lnTo>
                  <a:lnTo>
                    <a:pt x="120" y="8"/>
                  </a:lnTo>
                  <a:lnTo>
                    <a:pt x="246" y="2"/>
                  </a:lnTo>
                  <a:lnTo>
                    <a:pt x="400" y="0"/>
                  </a:lnTo>
                  <a:lnTo>
                    <a:pt x="556" y="2"/>
                  </a:lnTo>
                  <a:lnTo>
                    <a:pt x="684" y="8"/>
                  </a:lnTo>
                  <a:lnTo>
                    <a:pt x="732" y="12"/>
                  </a:lnTo>
                  <a:lnTo>
                    <a:pt x="770" y="16"/>
                  </a:lnTo>
                  <a:lnTo>
                    <a:pt x="792" y="22"/>
                  </a:lnTo>
                  <a:lnTo>
                    <a:pt x="798" y="24"/>
                  </a:lnTo>
                  <a:lnTo>
                    <a:pt x="800" y="28"/>
                  </a:lnTo>
                  <a:lnTo>
                    <a:pt x="798" y="30"/>
                  </a:lnTo>
                  <a:lnTo>
                    <a:pt x="792" y="32"/>
                  </a:lnTo>
                  <a:lnTo>
                    <a:pt x="770" y="38"/>
                  </a:lnTo>
                  <a:lnTo>
                    <a:pt x="732" y="42"/>
                  </a:lnTo>
                  <a:lnTo>
                    <a:pt x="684" y="46"/>
                  </a:lnTo>
                  <a:lnTo>
                    <a:pt x="624" y="50"/>
                  </a:lnTo>
                  <a:lnTo>
                    <a:pt x="556" y="52"/>
                  </a:lnTo>
                  <a:lnTo>
                    <a:pt x="400" y="54"/>
                  </a:lnTo>
                  <a:close/>
                  <a:moveTo>
                    <a:pt x="400" y="0"/>
                  </a:moveTo>
                  <a:lnTo>
                    <a:pt x="400" y="0"/>
                  </a:lnTo>
                  <a:lnTo>
                    <a:pt x="244" y="2"/>
                  </a:lnTo>
                  <a:lnTo>
                    <a:pt x="176" y="6"/>
                  </a:lnTo>
                  <a:lnTo>
                    <a:pt x="116" y="8"/>
                  </a:lnTo>
                  <a:lnTo>
                    <a:pt x="68" y="12"/>
                  </a:lnTo>
                  <a:lnTo>
                    <a:pt x="30" y="16"/>
                  </a:lnTo>
                  <a:lnTo>
                    <a:pt x="8" y="22"/>
                  </a:lnTo>
                  <a:lnTo>
                    <a:pt x="2" y="24"/>
                  </a:lnTo>
                  <a:lnTo>
                    <a:pt x="0" y="28"/>
                  </a:lnTo>
                  <a:lnTo>
                    <a:pt x="2" y="30"/>
                  </a:lnTo>
                  <a:lnTo>
                    <a:pt x="8" y="32"/>
                  </a:lnTo>
                  <a:lnTo>
                    <a:pt x="30" y="38"/>
                  </a:lnTo>
                  <a:lnTo>
                    <a:pt x="68" y="42"/>
                  </a:lnTo>
                  <a:lnTo>
                    <a:pt x="116" y="46"/>
                  </a:lnTo>
                  <a:lnTo>
                    <a:pt x="176" y="50"/>
                  </a:lnTo>
                  <a:lnTo>
                    <a:pt x="244" y="52"/>
                  </a:lnTo>
                  <a:lnTo>
                    <a:pt x="318" y="54"/>
                  </a:lnTo>
                  <a:lnTo>
                    <a:pt x="400" y="54"/>
                  </a:lnTo>
                  <a:lnTo>
                    <a:pt x="482" y="54"/>
                  </a:lnTo>
                  <a:lnTo>
                    <a:pt x="558" y="52"/>
                  </a:lnTo>
                  <a:lnTo>
                    <a:pt x="628" y="50"/>
                  </a:lnTo>
                  <a:lnTo>
                    <a:pt x="688" y="46"/>
                  </a:lnTo>
                  <a:lnTo>
                    <a:pt x="738" y="42"/>
                  </a:lnTo>
                  <a:lnTo>
                    <a:pt x="774" y="38"/>
                  </a:lnTo>
                  <a:lnTo>
                    <a:pt x="798" y="32"/>
                  </a:lnTo>
                  <a:lnTo>
                    <a:pt x="804" y="30"/>
                  </a:lnTo>
                  <a:lnTo>
                    <a:pt x="806" y="28"/>
                  </a:lnTo>
                  <a:lnTo>
                    <a:pt x="804" y="24"/>
                  </a:lnTo>
                  <a:lnTo>
                    <a:pt x="798" y="22"/>
                  </a:lnTo>
                  <a:lnTo>
                    <a:pt x="774" y="16"/>
                  </a:lnTo>
                  <a:lnTo>
                    <a:pt x="738" y="12"/>
                  </a:lnTo>
                  <a:lnTo>
                    <a:pt x="688" y="8"/>
                  </a:lnTo>
                  <a:lnTo>
                    <a:pt x="628" y="6"/>
                  </a:lnTo>
                  <a:lnTo>
                    <a:pt x="558" y="2"/>
                  </a:lnTo>
                  <a:lnTo>
                    <a:pt x="400" y="0"/>
                  </a:lnTo>
                  <a:close/>
                </a:path>
              </a:pathLst>
            </a:custGeom>
            <a:solidFill>
              <a:srgbClr val="8F86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8" name="Freeform 624"/>
            <p:cNvSpPr>
              <a:spLocks noChangeArrowheads="1"/>
            </p:cNvSpPr>
            <p:nvPr/>
          </p:nvSpPr>
          <p:spPr bwMode="auto">
            <a:xfrm>
              <a:off x="1673225" y="3851275"/>
              <a:ext cx="1263650" cy="85725"/>
            </a:xfrm>
            <a:custGeom>
              <a:avLst/>
              <a:gdLst>
                <a:gd name="T0" fmla="*/ 396 w 796"/>
                <a:gd name="T1" fmla="*/ 54 h 54"/>
                <a:gd name="T2" fmla="*/ 396 w 796"/>
                <a:gd name="T3" fmla="*/ 54 h 54"/>
                <a:gd name="T4" fmla="*/ 242 w 796"/>
                <a:gd name="T5" fmla="*/ 52 h 54"/>
                <a:gd name="T6" fmla="*/ 174 w 796"/>
                <a:gd name="T7" fmla="*/ 50 h 54"/>
                <a:gd name="T8" fmla="*/ 116 w 796"/>
                <a:gd name="T9" fmla="*/ 46 h 54"/>
                <a:gd name="T10" fmla="*/ 68 w 796"/>
                <a:gd name="T11" fmla="*/ 42 h 54"/>
                <a:gd name="T12" fmla="*/ 32 w 796"/>
                <a:gd name="T13" fmla="*/ 38 h 54"/>
                <a:gd name="T14" fmla="*/ 8 w 796"/>
                <a:gd name="T15" fmla="*/ 32 h 54"/>
                <a:gd name="T16" fmla="*/ 2 w 796"/>
                <a:gd name="T17" fmla="*/ 30 h 54"/>
                <a:gd name="T18" fmla="*/ 0 w 796"/>
                <a:gd name="T19" fmla="*/ 28 h 54"/>
                <a:gd name="T20" fmla="*/ 0 w 796"/>
                <a:gd name="T21" fmla="*/ 28 h 54"/>
                <a:gd name="T22" fmla="*/ 2 w 796"/>
                <a:gd name="T23" fmla="*/ 24 h 54"/>
                <a:gd name="T24" fmla="*/ 8 w 796"/>
                <a:gd name="T25" fmla="*/ 22 h 54"/>
                <a:gd name="T26" fmla="*/ 32 w 796"/>
                <a:gd name="T27" fmla="*/ 16 h 54"/>
                <a:gd name="T28" fmla="*/ 68 w 796"/>
                <a:gd name="T29" fmla="*/ 12 h 54"/>
                <a:gd name="T30" fmla="*/ 116 w 796"/>
                <a:gd name="T31" fmla="*/ 8 h 54"/>
                <a:gd name="T32" fmla="*/ 242 w 796"/>
                <a:gd name="T33" fmla="*/ 2 h 54"/>
                <a:gd name="T34" fmla="*/ 396 w 796"/>
                <a:gd name="T35" fmla="*/ 0 h 54"/>
                <a:gd name="T36" fmla="*/ 396 w 796"/>
                <a:gd name="T37" fmla="*/ 0 h 54"/>
                <a:gd name="T38" fmla="*/ 552 w 796"/>
                <a:gd name="T39" fmla="*/ 2 h 54"/>
                <a:gd name="T40" fmla="*/ 680 w 796"/>
                <a:gd name="T41" fmla="*/ 8 h 54"/>
                <a:gd name="T42" fmla="*/ 728 w 796"/>
                <a:gd name="T43" fmla="*/ 12 h 54"/>
                <a:gd name="T44" fmla="*/ 766 w 796"/>
                <a:gd name="T45" fmla="*/ 16 h 54"/>
                <a:gd name="T46" fmla="*/ 788 w 796"/>
                <a:gd name="T47" fmla="*/ 22 h 54"/>
                <a:gd name="T48" fmla="*/ 794 w 796"/>
                <a:gd name="T49" fmla="*/ 24 h 54"/>
                <a:gd name="T50" fmla="*/ 796 w 796"/>
                <a:gd name="T51" fmla="*/ 28 h 54"/>
                <a:gd name="T52" fmla="*/ 796 w 796"/>
                <a:gd name="T53" fmla="*/ 28 h 54"/>
                <a:gd name="T54" fmla="*/ 794 w 796"/>
                <a:gd name="T55" fmla="*/ 30 h 54"/>
                <a:gd name="T56" fmla="*/ 788 w 796"/>
                <a:gd name="T57" fmla="*/ 32 h 54"/>
                <a:gd name="T58" fmla="*/ 766 w 796"/>
                <a:gd name="T59" fmla="*/ 38 h 54"/>
                <a:gd name="T60" fmla="*/ 728 w 796"/>
                <a:gd name="T61" fmla="*/ 42 h 54"/>
                <a:gd name="T62" fmla="*/ 680 w 796"/>
                <a:gd name="T63" fmla="*/ 46 h 54"/>
                <a:gd name="T64" fmla="*/ 620 w 796"/>
                <a:gd name="T65" fmla="*/ 50 h 54"/>
                <a:gd name="T66" fmla="*/ 552 w 796"/>
                <a:gd name="T67" fmla="*/ 52 h 54"/>
                <a:gd name="T68" fmla="*/ 396 w 796"/>
                <a:gd name="T6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6" h="54">
                  <a:moveTo>
                    <a:pt x="396" y="54"/>
                  </a:moveTo>
                  <a:lnTo>
                    <a:pt x="396" y="54"/>
                  </a:lnTo>
                  <a:lnTo>
                    <a:pt x="242" y="52"/>
                  </a:lnTo>
                  <a:lnTo>
                    <a:pt x="174" y="50"/>
                  </a:lnTo>
                  <a:lnTo>
                    <a:pt x="116" y="46"/>
                  </a:lnTo>
                  <a:lnTo>
                    <a:pt x="68" y="42"/>
                  </a:lnTo>
                  <a:lnTo>
                    <a:pt x="32" y="38"/>
                  </a:lnTo>
                  <a:lnTo>
                    <a:pt x="8" y="32"/>
                  </a:lnTo>
                  <a:lnTo>
                    <a:pt x="2" y="30"/>
                  </a:lnTo>
                  <a:lnTo>
                    <a:pt x="0" y="28"/>
                  </a:lnTo>
                  <a:lnTo>
                    <a:pt x="2" y="24"/>
                  </a:lnTo>
                  <a:lnTo>
                    <a:pt x="8" y="22"/>
                  </a:lnTo>
                  <a:lnTo>
                    <a:pt x="32" y="16"/>
                  </a:lnTo>
                  <a:lnTo>
                    <a:pt x="68" y="12"/>
                  </a:lnTo>
                  <a:lnTo>
                    <a:pt x="116" y="8"/>
                  </a:lnTo>
                  <a:lnTo>
                    <a:pt x="242" y="2"/>
                  </a:lnTo>
                  <a:lnTo>
                    <a:pt x="396" y="0"/>
                  </a:lnTo>
                  <a:lnTo>
                    <a:pt x="552" y="2"/>
                  </a:lnTo>
                  <a:lnTo>
                    <a:pt x="680" y="8"/>
                  </a:lnTo>
                  <a:lnTo>
                    <a:pt x="728" y="12"/>
                  </a:lnTo>
                  <a:lnTo>
                    <a:pt x="766" y="16"/>
                  </a:lnTo>
                  <a:lnTo>
                    <a:pt x="788" y="22"/>
                  </a:lnTo>
                  <a:lnTo>
                    <a:pt x="794" y="24"/>
                  </a:lnTo>
                  <a:lnTo>
                    <a:pt x="796" y="28"/>
                  </a:lnTo>
                  <a:lnTo>
                    <a:pt x="794" y="30"/>
                  </a:lnTo>
                  <a:lnTo>
                    <a:pt x="788" y="32"/>
                  </a:lnTo>
                  <a:lnTo>
                    <a:pt x="766" y="38"/>
                  </a:lnTo>
                  <a:lnTo>
                    <a:pt x="728" y="42"/>
                  </a:lnTo>
                  <a:lnTo>
                    <a:pt x="680" y="46"/>
                  </a:lnTo>
                  <a:lnTo>
                    <a:pt x="620" y="50"/>
                  </a:lnTo>
                  <a:lnTo>
                    <a:pt x="552" y="52"/>
                  </a:lnTo>
                  <a:lnTo>
                    <a:pt x="396"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19" name="Freeform 625"/>
            <p:cNvSpPr>
              <a:spLocks noChangeArrowheads="1"/>
            </p:cNvSpPr>
            <p:nvPr/>
          </p:nvSpPr>
          <p:spPr bwMode="auto">
            <a:xfrm>
              <a:off x="1666875" y="3851275"/>
              <a:ext cx="1279525" cy="85725"/>
            </a:xfrm>
            <a:custGeom>
              <a:avLst/>
              <a:gdLst>
                <a:gd name="T0" fmla="*/ 400 w 806"/>
                <a:gd name="T1" fmla="*/ 0 h 54"/>
                <a:gd name="T2" fmla="*/ 400 w 806"/>
                <a:gd name="T3" fmla="*/ 0 h 54"/>
                <a:gd name="T4" fmla="*/ 244 w 806"/>
                <a:gd name="T5" fmla="*/ 2 h 54"/>
                <a:gd name="T6" fmla="*/ 176 w 806"/>
                <a:gd name="T7" fmla="*/ 6 h 54"/>
                <a:gd name="T8" fmla="*/ 116 w 806"/>
                <a:gd name="T9" fmla="*/ 8 h 54"/>
                <a:gd name="T10" fmla="*/ 68 w 806"/>
                <a:gd name="T11" fmla="*/ 12 h 54"/>
                <a:gd name="T12" fmla="*/ 30 w 806"/>
                <a:gd name="T13" fmla="*/ 16 h 54"/>
                <a:gd name="T14" fmla="*/ 8 w 806"/>
                <a:gd name="T15" fmla="*/ 22 h 54"/>
                <a:gd name="T16" fmla="*/ 2 w 806"/>
                <a:gd name="T17" fmla="*/ 24 h 54"/>
                <a:gd name="T18" fmla="*/ 0 w 806"/>
                <a:gd name="T19" fmla="*/ 28 h 54"/>
                <a:gd name="T20" fmla="*/ 0 w 806"/>
                <a:gd name="T21" fmla="*/ 28 h 54"/>
                <a:gd name="T22" fmla="*/ 2 w 806"/>
                <a:gd name="T23" fmla="*/ 30 h 54"/>
                <a:gd name="T24" fmla="*/ 8 w 806"/>
                <a:gd name="T25" fmla="*/ 32 h 54"/>
                <a:gd name="T26" fmla="*/ 30 w 806"/>
                <a:gd name="T27" fmla="*/ 38 h 54"/>
                <a:gd name="T28" fmla="*/ 68 w 806"/>
                <a:gd name="T29" fmla="*/ 42 h 54"/>
                <a:gd name="T30" fmla="*/ 116 w 806"/>
                <a:gd name="T31" fmla="*/ 46 h 54"/>
                <a:gd name="T32" fmla="*/ 176 w 806"/>
                <a:gd name="T33" fmla="*/ 50 h 54"/>
                <a:gd name="T34" fmla="*/ 244 w 806"/>
                <a:gd name="T35" fmla="*/ 52 h 54"/>
                <a:gd name="T36" fmla="*/ 318 w 806"/>
                <a:gd name="T37" fmla="*/ 54 h 54"/>
                <a:gd name="T38" fmla="*/ 400 w 806"/>
                <a:gd name="T39" fmla="*/ 54 h 54"/>
                <a:gd name="T40" fmla="*/ 400 w 806"/>
                <a:gd name="T41" fmla="*/ 54 h 54"/>
                <a:gd name="T42" fmla="*/ 482 w 806"/>
                <a:gd name="T43" fmla="*/ 54 h 54"/>
                <a:gd name="T44" fmla="*/ 558 w 806"/>
                <a:gd name="T45" fmla="*/ 52 h 54"/>
                <a:gd name="T46" fmla="*/ 628 w 806"/>
                <a:gd name="T47" fmla="*/ 50 h 54"/>
                <a:gd name="T48" fmla="*/ 688 w 806"/>
                <a:gd name="T49" fmla="*/ 46 h 54"/>
                <a:gd name="T50" fmla="*/ 738 w 806"/>
                <a:gd name="T51" fmla="*/ 42 h 54"/>
                <a:gd name="T52" fmla="*/ 774 w 806"/>
                <a:gd name="T53" fmla="*/ 38 h 54"/>
                <a:gd name="T54" fmla="*/ 798 w 806"/>
                <a:gd name="T55" fmla="*/ 32 h 54"/>
                <a:gd name="T56" fmla="*/ 804 w 806"/>
                <a:gd name="T57" fmla="*/ 30 h 54"/>
                <a:gd name="T58" fmla="*/ 806 w 806"/>
                <a:gd name="T59" fmla="*/ 28 h 54"/>
                <a:gd name="T60" fmla="*/ 806 w 806"/>
                <a:gd name="T61" fmla="*/ 28 h 54"/>
                <a:gd name="T62" fmla="*/ 804 w 806"/>
                <a:gd name="T63" fmla="*/ 24 h 54"/>
                <a:gd name="T64" fmla="*/ 798 w 806"/>
                <a:gd name="T65" fmla="*/ 22 h 54"/>
                <a:gd name="T66" fmla="*/ 774 w 806"/>
                <a:gd name="T67" fmla="*/ 16 h 54"/>
                <a:gd name="T68" fmla="*/ 738 w 806"/>
                <a:gd name="T69" fmla="*/ 12 h 54"/>
                <a:gd name="T70" fmla="*/ 688 w 806"/>
                <a:gd name="T71" fmla="*/ 8 h 54"/>
                <a:gd name="T72" fmla="*/ 628 w 806"/>
                <a:gd name="T73" fmla="*/ 6 h 54"/>
                <a:gd name="T74" fmla="*/ 558 w 806"/>
                <a:gd name="T75" fmla="*/ 2 h 54"/>
                <a:gd name="T76" fmla="*/ 400 w 806"/>
                <a:gd name="T7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6" h="54">
                  <a:moveTo>
                    <a:pt x="400" y="0"/>
                  </a:moveTo>
                  <a:lnTo>
                    <a:pt x="400" y="0"/>
                  </a:lnTo>
                  <a:lnTo>
                    <a:pt x="244" y="2"/>
                  </a:lnTo>
                  <a:lnTo>
                    <a:pt x="176" y="6"/>
                  </a:lnTo>
                  <a:lnTo>
                    <a:pt x="116" y="8"/>
                  </a:lnTo>
                  <a:lnTo>
                    <a:pt x="68" y="12"/>
                  </a:lnTo>
                  <a:lnTo>
                    <a:pt x="30" y="16"/>
                  </a:lnTo>
                  <a:lnTo>
                    <a:pt x="8" y="22"/>
                  </a:lnTo>
                  <a:lnTo>
                    <a:pt x="2" y="24"/>
                  </a:lnTo>
                  <a:lnTo>
                    <a:pt x="0" y="28"/>
                  </a:lnTo>
                  <a:lnTo>
                    <a:pt x="2" y="30"/>
                  </a:lnTo>
                  <a:lnTo>
                    <a:pt x="8" y="32"/>
                  </a:lnTo>
                  <a:lnTo>
                    <a:pt x="30" y="38"/>
                  </a:lnTo>
                  <a:lnTo>
                    <a:pt x="68" y="42"/>
                  </a:lnTo>
                  <a:lnTo>
                    <a:pt x="116" y="46"/>
                  </a:lnTo>
                  <a:lnTo>
                    <a:pt x="176" y="50"/>
                  </a:lnTo>
                  <a:lnTo>
                    <a:pt x="244" y="52"/>
                  </a:lnTo>
                  <a:lnTo>
                    <a:pt x="318" y="54"/>
                  </a:lnTo>
                  <a:lnTo>
                    <a:pt x="400" y="54"/>
                  </a:lnTo>
                  <a:lnTo>
                    <a:pt x="482" y="54"/>
                  </a:lnTo>
                  <a:lnTo>
                    <a:pt x="558" y="52"/>
                  </a:lnTo>
                  <a:lnTo>
                    <a:pt x="628" y="50"/>
                  </a:lnTo>
                  <a:lnTo>
                    <a:pt x="688" y="46"/>
                  </a:lnTo>
                  <a:lnTo>
                    <a:pt x="738" y="42"/>
                  </a:lnTo>
                  <a:lnTo>
                    <a:pt x="774" y="38"/>
                  </a:lnTo>
                  <a:lnTo>
                    <a:pt x="798" y="32"/>
                  </a:lnTo>
                  <a:lnTo>
                    <a:pt x="804" y="30"/>
                  </a:lnTo>
                  <a:lnTo>
                    <a:pt x="806" y="28"/>
                  </a:lnTo>
                  <a:lnTo>
                    <a:pt x="804" y="24"/>
                  </a:lnTo>
                  <a:lnTo>
                    <a:pt x="798" y="22"/>
                  </a:lnTo>
                  <a:lnTo>
                    <a:pt x="774" y="16"/>
                  </a:lnTo>
                  <a:lnTo>
                    <a:pt x="738" y="12"/>
                  </a:lnTo>
                  <a:lnTo>
                    <a:pt x="688" y="8"/>
                  </a:lnTo>
                  <a:lnTo>
                    <a:pt x="628" y="6"/>
                  </a:lnTo>
                  <a:lnTo>
                    <a:pt x="558" y="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0" name="Freeform 626"/>
            <p:cNvSpPr>
              <a:spLocks noEditPoints="1" noChangeArrowheads="1"/>
            </p:cNvSpPr>
            <p:nvPr/>
          </p:nvSpPr>
          <p:spPr bwMode="auto">
            <a:xfrm>
              <a:off x="1673225" y="3851275"/>
              <a:ext cx="1263650" cy="85725"/>
            </a:xfrm>
            <a:custGeom>
              <a:avLst/>
              <a:gdLst>
                <a:gd name="T0" fmla="*/ 396 w 796"/>
                <a:gd name="T1" fmla="*/ 54 h 54"/>
                <a:gd name="T2" fmla="*/ 176 w 796"/>
                <a:gd name="T3" fmla="*/ 50 h 54"/>
                <a:gd name="T4" fmla="*/ 72 w 796"/>
                <a:gd name="T5" fmla="*/ 42 h 54"/>
                <a:gd name="T6" fmla="*/ 14 w 796"/>
                <a:gd name="T7" fmla="*/ 32 h 54"/>
                <a:gd name="T8" fmla="*/ 6 w 796"/>
                <a:gd name="T9" fmla="*/ 28 h 54"/>
                <a:gd name="T10" fmla="*/ 8 w 796"/>
                <a:gd name="T11" fmla="*/ 24 h 54"/>
                <a:gd name="T12" fmla="*/ 36 w 796"/>
                <a:gd name="T13" fmla="*/ 18 h 54"/>
                <a:gd name="T14" fmla="*/ 120 w 796"/>
                <a:gd name="T15" fmla="*/ 8 h 54"/>
                <a:gd name="T16" fmla="*/ 396 w 796"/>
                <a:gd name="T17" fmla="*/ 2 h 54"/>
                <a:gd name="T18" fmla="*/ 550 w 796"/>
                <a:gd name="T19" fmla="*/ 4 h 54"/>
                <a:gd name="T20" fmla="*/ 724 w 796"/>
                <a:gd name="T21" fmla="*/ 12 h 54"/>
                <a:gd name="T22" fmla="*/ 784 w 796"/>
                <a:gd name="T23" fmla="*/ 22 h 54"/>
                <a:gd name="T24" fmla="*/ 792 w 796"/>
                <a:gd name="T25" fmla="*/ 28 h 54"/>
                <a:gd name="T26" fmla="*/ 790 w 796"/>
                <a:gd name="T27" fmla="*/ 30 h 54"/>
                <a:gd name="T28" fmla="*/ 760 w 796"/>
                <a:gd name="T29" fmla="*/ 38 h 54"/>
                <a:gd name="T30" fmla="*/ 676 w 796"/>
                <a:gd name="T31" fmla="*/ 46 h 54"/>
                <a:gd name="T32" fmla="*/ 550 w 796"/>
                <a:gd name="T33" fmla="*/ 52 h 54"/>
                <a:gd name="T34" fmla="*/ 396 w 796"/>
                <a:gd name="T35" fmla="*/ 0 h 54"/>
                <a:gd name="T36" fmla="*/ 242 w 796"/>
                <a:gd name="T37" fmla="*/ 2 h 54"/>
                <a:gd name="T38" fmla="*/ 68 w 796"/>
                <a:gd name="T39" fmla="*/ 12 h 54"/>
                <a:gd name="T40" fmla="*/ 8 w 796"/>
                <a:gd name="T41" fmla="*/ 22 h 54"/>
                <a:gd name="T42" fmla="*/ 0 w 796"/>
                <a:gd name="T43" fmla="*/ 28 h 54"/>
                <a:gd name="T44" fmla="*/ 2 w 796"/>
                <a:gd name="T45" fmla="*/ 30 h 54"/>
                <a:gd name="T46" fmla="*/ 32 w 796"/>
                <a:gd name="T47" fmla="*/ 38 h 54"/>
                <a:gd name="T48" fmla="*/ 116 w 796"/>
                <a:gd name="T49" fmla="*/ 46 h 54"/>
                <a:gd name="T50" fmla="*/ 242 w 796"/>
                <a:gd name="T51" fmla="*/ 52 h 54"/>
                <a:gd name="T52" fmla="*/ 396 w 796"/>
                <a:gd name="T53" fmla="*/ 54 h 54"/>
                <a:gd name="T54" fmla="*/ 620 w 796"/>
                <a:gd name="T55" fmla="*/ 50 h 54"/>
                <a:gd name="T56" fmla="*/ 728 w 796"/>
                <a:gd name="T57" fmla="*/ 42 h 54"/>
                <a:gd name="T58" fmla="*/ 788 w 796"/>
                <a:gd name="T59" fmla="*/ 32 h 54"/>
                <a:gd name="T60" fmla="*/ 796 w 796"/>
                <a:gd name="T61" fmla="*/ 28 h 54"/>
                <a:gd name="T62" fmla="*/ 794 w 796"/>
                <a:gd name="T63" fmla="*/ 24 h 54"/>
                <a:gd name="T64" fmla="*/ 766 w 796"/>
                <a:gd name="T65" fmla="*/ 16 h 54"/>
                <a:gd name="T66" fmla="*/ 680 w 796"/>
                <a:gd name="T67" fmla="*/ 8 h 54"/>
                <a:gd name="T68" fmla="*/ 396 w 79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6" h="54">
                  <a:moveTo>
                    <a:pt x="396" y="54"/>
                  </a:moveTo>
                  <a:lnTo>
                    <a:pt x="396" y="54"/>
                  </a:lnTo>
                  <a:lnTo>
                    <a:pt x="244" y="52"/>
                  </a:lnTo>
                  <a:lnTo>
                    <a:pt x="176" y="50"/>
                  </a:lnTo>
                  <a:lnTo>
                    <a:pt x="120" y="46"/>
                  </a:lnTo>
                  <a:lnTo>
                    <a:pt x="72" y="42"/>
                  </a:lnTo>
                  <a:lnTo>
                    <a:pt x="36" y="38"/>
                  </a:lnTo>
                  <a:lnTo>
                    <a:pt x="14" y="32"/>
                  </a:lnTo>
                  <a:lnTo>
                    <a:pt x="8" y="30"/>
                  </a:lnTo>
                  <a:lnTo>
                    <a:pt x="6" y="28"/>
                  </a:lnTo>
                  <a:lnTo>
                    <a:pt x="8" y="24"/>
                  </a:lnTo>
                  <a:lnTo>
                    <a:pt x="14" y="22"/>
                  </a:lnTo>
                  <a:lnTo>
                    <a:pt x="36" y="18"/>
                  </a:lnTo>
                  <a:lnTo>
                    <a:pt x="72" y="12"/>
                  </a:lnTo>
                  <a:lnTo>
                    <a:pt x="120" y="8"/>
                  </a:lnTo>
                  <a:lnTo>
                    <a:pt x="244" y="4"/>
                  </a:lnTo>
                  <a:lnTo>
                    <a:pt x="396" y="2"/>
                  </a:lnTo>
                  <a:lnTo>
                    <a:pt x="550" y="4"/>
                  </a:lnTo>
                  <a:lnTo>
                    <a:pt x="676" y="8"/>
                  </a:lnTo>
                  <a:lnTo>
                    <a:pt x="724" y="12"/>
                  </a:lnTo>
                  <a:lnTo>
                    <a:pt x="760" y="18"/>
                  </a:lnTo>
                  <a:lnTo>
                    <a:pt x="784" y="22"/>
                  </a:lnTo>
                  <a:lnTo>
                    <a:pt x="790" y="24"/>
                  </a:lnTo>
                  <a:lnTo>
                    <a:pt x="792" y="28"/>
                  </a:lnTo>
                  <a:lnTo>
                    <a:pt x="790" y="30"/>
                  </a:lnTo>
                  <a:lnTo>
                    <a:pt x="784" y="32"/>
                  </a:lnTo>
                  <a:lnTo>
                    <a:pt x="760" y="38"/>
                  </a:lnTo>
                  <a:lnTo>
                    <a:pt x="724" y="42"/>
                  </a:lnTo>
                  <a:lnTo>
                    <a:pt x="676" y="46"/>
                  </a:lnTo>
                  <a:lnTo>
                    <a:pt x="618" y="50"/>
                  </a:lnTo>
                  <a:lnTo>
                    <a:pt x="550" y="52"/>
                  </a:lnTo>
                  <a:lnTo>
                    <a:pt x="396" y="54"/>
                  </a:lnTo>
                  <a:close/>
                  <a:moveTo>
                    <a:pt x="396" y="0"/>
                  </a:moveTo>
                  <a:lnTo>
                    <a:pt x="396" y="0"/>
                  </a:lnTo>
                  <a:lnTo>
                    <a:pt x="242" y="2"/>
                  </a:lnTo>
                  <a:lnTo>
                    <a:pt x="116" y="8"/>
                  </a:lnTo>
                  <a:lnTo>
                    <a:pt x="68" y="12"/>
                  </a:lnTo>
                  <a:lnTo>
                    <a:pt x="32" y="16"/>
                  </a:lnTo>
                  <a:lnTo>
                    <a:pt x="8" y="22"/>
                  </a:lnTo>
                  <a:lnTo>
                    <a:pt x="2" y="24"/>
                  </a:lnTo>
                  <a:lnTo>
                    <a:pt x="0" y="28"/>
                  </a:lnTo>
                  <a:lnTo>
                    <a:pt x="2" y="30"/>
                  </a:lnTo>
                  <a:lnTo>
                    <a:pt x="8" y="32"/>
                  </a:lnTo>
                  <a:lnTo>
                    <a:pt x="32" y="38"/>
                  </a:lnTo>
                  <a:lnTo>
                    <a:pt x="68" y="42"/>
                  </a:lnTo>
                  <a:lnTo>
                    <a:pt x="116" y="46"/>
                  </a:lnTo>
                  <a:lnTo>
                    <a:pt x="174" y="50"/>
                  </a:lnTo>
                  <a:lnTo>
                    <a:pt x="242" y="52"/>
                  </a:lnTo>
                  <a:lnTo>
                    <a:pt x="396" y="54"/>
                  </a:lnTo>
                  <a:lnTo>
                    <a:pt x="552" y="52"/>
                  </a:lnTo>
                  <a:lnTo>
                    <a:pt x="620" y="50"/>
                  </a:lnTo>
                  <a:lnTo>
                    <a:pt x="680" y="46"/>
                  </a:lnTo>
                  <a:lnTo>
                    <a:pt x="728" y="42"/>
                  </a:lnTo>
                  <a:lnTo>
                    <a:pt x="766" y="38"/>
                  </a:lnTo>
                  <a:lnTo>
                    <a:pt x="788" y="32"/>
                  </a:lnTo>
                  <a:lnTo>
                    <a:pt x="794" y="30"/>
                  </a:lnTo>
                  <a:lnTo>
                    <a:pt x="796" y="28"/>
                  </a:lnTo>
                  <a:lnTo>
                    <a:pt x="794" y="24"/>
                  </a:lnTo>
                  <a:lnTo>
                    <a:pt x="788" y="22"/>
                  </a:lnTo>
                  <a:lnTo>
                    <a:pt x="766" y="16"/>
                  </a:lnTo>
                  <a:lnTo>
                    <a:pt x="728" y="12"/>
                  </a:lnTo>
                  <a:lnTo>
                    <a:pt x="680" y="8"/>
                  </a:lnTo>
                  <a:lnTo>
                    <a:pt x="552" y="2"/>
                  </a:lnTo>
                  <a:lnTo>
                    <a:pt x="396" y="0"/>
                  </a:lnTo>
                  <a:close/>
                </a:path>
              </a:pathLst>
            </a:custGeom>
            <a:solidFill>
              <a:srgbClr val="8D85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1" name="Freeform 627"/>
            <p:cNvSpPr>
              <a:spLocks noChangeArrowheads="1"/>
            </p:cNvSpPr>
            <p:nvPr/>
          </p:nvSpPr>
          <p:spPr bwMode="auto">
            <a:xfrm>
              <a:off x="1682750" y="3854450"/>
              <a:ext cx="1247775" cy="82550"/>
            </a:xfrm>
            <a:custGeom>
              <a:avLst/>
              <a:gdLst>
                <a:gd name="T0" fmla="*/ 390 w 786"/>
                <a:gd name="T1" fmla="*/ 52 h 52"/>
                <a:gd name="T2" fmla="*/ 390 w 786"/>
                <a:gd name="T3" fmla="*/ 52 h 52"/>
                <a:gd name="T4" fmla="*/ 238 w 786"/>
                <a:gd name="T5" fmla="*/ 50 h 52"/>
                <a:gd name="T6" fmla="*/ 170 w 786"/>
                <a:gd name="T7" fmla="*/ 48 h 52"/>
                <a:gd name="T8" fmla="*/ 114 w 786"/>
                <a:gd name="T9" fmla="*/ 44 h 52"/>
                <a:gd name="T10" fmla="*/ 66 w 786"/>
                <a:gd name="T11" fmla="*/ 40 h 52"/>
                <a:gd name="T12" fmla="*/ 30 w 786"/>
                <a:gd name="T13" fmla="*/ 36 h 52"/>
                <a:gd name="T14" fmla="*/ 8 w 786"/>
                <a:gd name="T15" fmla="*/ 30 h 52"/>
                <a:gd name="T16" fmla="*/ 2 w 786"/>
                <a:gd name="T17" fmla="*/ 28 h 52"/>
                <a:gd name="T18" fmla="*/ 0 w 786"/>
                <a:gd name="T19" fmla="*/ 26 h 52"/>
                <a:gd name="T20" fmla="*/ 0 w 786"/>
                <a:gd name="T21" fmla="*/ 26 h 52"/>
                <a:gd name="T22" fmla="*/ 2 w 786"/>
                <a:gd name="T23" fmla="*/ 22 h 52"/>
                <a:gd name="T24" fmla="*/ 8 w 786"/>
                <a:gd name="T25" fmla="*/ 20 h 52"/>
                <a:gd name="T26" fmla="*/ 30 w 786"/>
                <a:gd name="T27" fmla="*/ 16 h 52"/>
                <a:gd name="T28" fmla="*/ 66 w 786"/>
                <a:gd name="T29" fmla="*/ 10 h 52"/>
                <a:gd name="T30" fmla="*/ 114 w 786"/>
                <a:gd name="T31" fmla="*/ 6 h 52"/>
                <a:gd name="T32" fmla="*/ 238 w 786"/>
                <a:gd name="T33" fmla="*/ 2 h 52"/>
                <a:gd name="T34" fmla="*/ 390 w 786"/>
                <a:gd name="T35" fmla="*/ 0 h 52"/>
                <a:gd name="T36" fmla="*/ 390 w 786"/>
                <a:gd name="T37" fmla="*/ 0 h 52"/>
                <a:gd name="T38" fmla="*/ 544 w 786"/>
                <a:gd name="T39" fmla="*/ 2 h 52"/>
                <a:gd name="T40" fmla="*/ 670 w 786"/>
                <a:gd name="T41" fmla="*/ 6 h 52"/>
                <a:gd name="T42" fmla="*/ 718 w 786"/>
                <a:gd name="T43" fmla="*/ 10 h 52"/>
                <a:gd name="T44" fmla="*/ 754 w 786"/>
                <a:gd name="T45" fmla="*/ 16 h 52"/>
                <a:gd name="T46" fmla="*/ 778 w 786"/>
                <a:gd name="T47" fmla="*/ 20 h 52"/>
                <a:gd name="T48" fmla="*/ 784 w 786"/>
                <a:gd name="T49" fmla="*/ 22 h 52"/>
                <a:gd name="T50" fmla="*/ 786 w 786"/>
                <a:gd name="T51" fmla="*/ 26 h 52"/>
                <a:gd name="T52" fmla="*/ 786 w 786"/>
                <a:gd name="T53" fmla="*/ 26 h 52"/>
                <a:gd name="T54" fmla="*/ 784 w 786"/>
                <a:gd name="T55" fmla="*/ 28 h 52"/>
                <a:gd name="T56" fmla="*/ 778 w 786"/>
                <a:gd name="T57" fmla="*/ 30 h 52"/>
                <a:gd name="T58" fmla="*/ 754 w 786"/>
                <a:gd name="T59" fmla="*/ 36 h 52"/>
                <a:gd name="T60" fmla="*/ 718 w 786"/>
                <a:gd name="T61" fmla="*/ 40 h 52"/>
                <a:gd name="T62" fmla="*/ 670 w 786"/>
                <a:gd name="T63" fmla="*/ 44 h 52"/>
                <a:gd name="T64" fmla="*/ 612 w 786"/>
                <a:gd name="T65" fmla="*/ 48 h 52"/>
                <a:gd name="T66" fmla="*/ 544 w 786"/>
                <a:gd name="T67" fmla="*/ 50 h 52"/>
                <a:gd name="T68" fmla="*/ 390 w 786"/>
                <a:gd name="T6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52">
                  <a:moveTo>
                    <a:pt x="390" y="52"/>
                  </a:moveTo>
                  <a:lnTo>
                    <a:pt x="390" y="52"/>
                  </a:lnTo>
                  <a:lnTo>
                    <a:pt x="238" y="50"/>
                  </a:lnTo>
                  <a:lnTo>
                    <a:pt x="170" y="48"/>
                  </a:lnTo>
                  <a:lnTo>
                    <a:pt x="114" y="44"/>
                  </a:lnTo>
                  <a:lnTo>
                    <a:pt x="66" y="40"/>
                  </a:lnTo>
                  <a:lnTo>
                    <a:pt x="30" y="36"/>
                  </a:lnTo>
                  <a:lnTo>
                    <a:pt x="8" y="30"/>
                  </a:lnTo>
                  <a:lnTo>
                    <a:pt x="2" y="28"/>
                  </a:lnTo>
                  <a:lnTo>
                    <a:pt x="0" y="26"/>
                  </a:lnTo>
                  <a:lnTo>
                    <a:pt x="2" y="22"/>
                  </a:lnTo>
                  <a:lnTo>
                    <a:pt x="8" y="20"/>
                  </a:lnTo>
                  <a:lnTo>
                    <a:pt x="30" y="16"/>
                  </a:lnTo>
                  <a:lnTo>
                    <a:pt x="66" y="10"/>
                  </a:lnTo>
                  <a:lnTo>
                    <a:pt x="114" y="6"/>
                  </a:lnTo>
                  <a:lnTo>
                    <a:pt x="238" y="2"/>
                  </a:lnTo>
                  <a:lnTo>
                    <a:pt x="390" y="0"/>
                  </a:lnTo>
                  <a:lnTo>
                    <a:pt x="544" y="2"/>
                  </a:lnTo>
                  <a:lnTo>
                    <a:pt x="670" y="6"/>
                  </a:lnTo>
                  <a:lnTo>
                    <a:pt x="718" y="10"/>
                  </a:lnTo>
                  <a:lnTo>
                    <a:pt x="754" y="16"/>
                  </a:lnTo>
                  <a:lnTo>
                    <a:pt x="778" y="20"/>
                  </a:lnTo>
                  <a:lnTo>
                    <a:pt x="784" y="22"/>
                  </a:lnTo>
                  <a:lnTo>
                    <a:pt x="786" y="26"/>
                  </a:lnTo>
                  <a:lnTo>
                    <a:pt x="784" y="28"/>
                  </a:lnTo>
                  <a:lnTo>
                    <a:pt x="778" y="30"/>
                  </a:lnTo>
                  <a:lnTo>
                    <a:pt x="754" y="36"/>
                  </a:lnTo>
                  <a:lnTo>
                    <a:pt x="718" y="40"/>
                  </a:lnTo>
                  <a:lnTo>
                    <a:pt x="670" y="44"/>
                  </a:lnTo>
                  <a:lnTo>
                    <a:pt x="612" y="48"/>
                  </a:lnTo>
                  <a:lnTo>
                    <a:pt x="544" y="50"/>
                  </a:lnTo>
                  <a:lnTo>
                    <a:pt x="39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2" name="Freeform 628"/>
            <p:cNvSpPr>
              <a:spLocks noChangeArrowheads="1"/>
            </p:cNvSpPr>
            <p:nvPr/>
          </p:nvSpPr>
          <p:spPr bwMode="auto">
            <a:xfrm>
              <a:off x="1673225" y="3851275"/>
              <a:ext cx="1263650" cy="85725"/>
            </a:xfrm>
            <a:custGeom>
              <a:avLst/>
              <a:gdLst>
                <a:gd name="T0" fmla="*/ 396 w 796"/>
                <a:gd name="T1" fmla="*/ 0 h 54"/>
                <a:gd name="T2" fmla="*/ 396 w 796"/>
                <a:gd name="T3" fmla="*/ 0 h 54"/>
                <a:gd name="T4" fmla="*/ 242 w 796"/>
                <a:gd name="T5" fmla="*/ 2 h 54"/>
                <a:gd name="T6" fmla="*/ 116 w 796"/>
                <a:gd name="T7" fmla="*/ 8 h 54"/>
                <a:gd name="T8" fmla="*/ 68 w 796"/>
                <a:gd name="T9" fmla="*/ 12 h 54"/>
                <a:gd name="T10" fmla="*/ 32 w 796"/>
                <a:gd name="T11" fmla="*/ 16 h 54"/>
                <a:gd name="T12" fmla="*/ 8 w 796"/>
                <a:gd name="T13" fmla="*/ 22 h 54"/>
                <a:gd name="T14" fmla="*/ 2 w 796"/>
                <a:gd name="T15" fmla="*/ 24 h 54"/>
                <a:gd name="T16" fmla="*/ 0 w 796"/>
                <a:gd name="T17" fmla="*/ 28 h 54"/>
                <a:gd name="T18" fmla="*/ 0 w 796"/>
                <a:gd name="T19" fmla="*/ 28 h 54"/>
                <a:gd name="T20" fmla="*/ 2 w 796"/>
                <a:gd name="T21" fmla="*/ 30 h 54"/>
                <a:gd name="T22" fmla="*/ 8 w 796"/>
                <a:gd name="T23" fmla="*/ 32 h 54"/>
                <a:gd name="T24" fmla="*/ 32 w 796"/>
                <a:gd name="T25" fmla="*/ 38 h 54"/>
                <a:gd name="T26" fmla="*/ 68 w 796"/>
                <a:gd name="T27" fmla="*/ 42 h 54"/>
                <a:gd name="T28" fmla="*/ 116 w 796"/>
                <a:gd name="T29" fmla="*/ 46 h 54"/>
                <a:gd name="T30" fmla="*/ 174 w 796"/>
                <a:gd name="T31" fmla="*/ 50 h 54"/>
                <a:gd name="T32" fmla="*/ 242 w 796"/>
                <a:gd name="T33" fmla="*/ 52 h 54"/>
                <a:gd name="T34" fmla="*/ 396 w 796"/>
                <a:gd name="T35" fmla="*/ 54 h 54"/>
                <a:gd name="T36" fmla="*/ 396 w 796"/>
                <a:gd name="T37" fmla="*/ 54 h 54"/>
                <a:gd name="T38" fmla="*/ 552 w 796"/>
                <a:gd name="T39" fmla="*/ 52 h 54"/>
                <a:gd name="T40" fmla="*/ 620 w 796"/>
                <a:gd name="T41" fmla="*/ 50 h 54"/>
                <a:gd name="T42" fmla="*/ 680 w 796"/>
                <a:gd name="T43" fmla="*/ 46 h 54"/>
                <a:gd name="T44" fmla="*/ 728 w 796"/>
                <a:gd name="T45" fmla="*/ 42 h 54"/>
                <a:gd name="T46" fmla="*/ 766 w 796"/>
                <a:gd name="T47" fmla="*/ 38 h 54"/>
                <a:gd name="T48" fmla="*/ 788 w 796"/>
                <a:gd name="T49" fmla="*/ 32 h 54"/>
                <a:gd name="T50" fmla="*/ 794 w 796"/>
                <a:gd name="T51" fmla="*/ 30 h 54"/>
                <a:gd name="T52" fmla="*/ 796 w 796"/>
                <a:gd name="T53" fmla="*/ 28 h 54"/>
                <a:gd name="T54" fmla="*/ 796 w 796"/>
                <a:gd name="T55" fmla="*/ 28 h 54"/>
                <a:gd name="T56" fmla="*/ 794 w 796"/>
                <a:gd name="T57" fmla="*/ 24 h 54"/>
                <a:gd name="T58" fmla="*/ 788 w 796"/>
                <a:gd name="T59" fmla="*/ 22 h 54"/>
                <a:gd name="T60" fmla="*/ 766 w 796"/>
                <a:gd name="T61" fmla="*/ 16 h 54"/>
                <a:gd name="T62" fmla="*/ 728 w 796"/>
                <a:gd name="T63" fmla="*/ 12 h 54"/>
                <a:gd name="T64" fmla="*/ 680 w 796"/>
                <a:gd name="T65" fmla="*/ 8 h 54"/>
                <a:gd name="T66" fmla="*/ 552 w 796"/>
                <a:gd name="T67" fmla="*/ 2 h 54"/>
                <a:gd name="T68" fmla="*/ 396 w 796"/>
                <a:gd name="T6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6" h="54">
                  <a:moveTo>
                    <a:pt x="396" y="0"/>
                  </a:moveTo>
                  <a:lnTo>
                    <a:pt x="396" y="0"/>
                  </a:lnTo>
                  <a:lnTo>
                    <a:pt x="242" y="2"/>
                  </a:lnTo>
                  <a:lnTo>
                    <a:pt x="116" y="8"/>
                  </a:lnTo>
                  <a:lnTo>
                    <a:pt x="68" y="12"/>
                  </a:lnTo>
                  <a:lnTo>
                    <a:pt x="32" y="16"/>
                  </a:lnTo>
                  <a:lnTo>
                    <a:pt x="8" y="22"/>
                  </a:lnTo>
                  <a:lnTo>
                    <a:pt x="2" y="24"/>
                  </a:lnTo>
                  <a:lnTo>
                    <a:pt x="0" y="28"/>
                  </a:lnTo>
                  <a:lnTo>
                    <a:pt x="2" y="30"/>
                  </a:lnTo>
                  <a:lnTo>
                    <a:pt x="8" y="32"/>
                  </a:lnTo>
                  <a:lnTo>
                    <a:pt x="32" y="38"/>
                  </a:lnTo>
                  <a:lnTo>
                    <a:pt x="68" y="42"/>
                  </a:lnTo>
                  <a:lnTo>
                    <a:pt x="116" y="46"/>
                  </a:lnTo>
                  <a:lnTo>
                    <a:pt x="174" y="50"/>
                  </a:lnTo>
                  <a:lnTo>
                    <a:pt x="242" y="52"/>
                  </a:lnTo>
                  <a:lnTo>
                    <a:pt x="396" y="54"/>
                  </a:lnTo>
                  <a:lnTo>
                    <a:pt x="552" y="52"/>
                  </a:lnTo>
                  <a:lnTo>
                    <a:pt x="620" y="50"/>
                  </a:lnTo>
                  <a:lnTo>
                    <a:pt x="680" y="46"/>
                  </a:lnTo>
                  <a:lnTo>
                    <a:pt x="728" y="42"/>
                  </a:lnTo>
                  <a:lnTo>
                    <a:pt x="766" y="38"/>
                  </a:lnTo>
                  <a:lnTo>
                    <a:pt x="788" y="32"/>
                  </a:lnTo>
                  <a:lnTo>
                    <a:pt x="794" y="30"/>
                  </a:lnTo>
                  <a:lnTo>
                    <a:pt x="796" y="28"/>
                  </a:lnTo>
                  <a:lnTo>
                    <a:pt x="794" y="24"/>
                  </a:lnTo>
                  <a:lnTo>
                    <a:pt x="788" y="22"/>
                  </a:lnTo>
                  <a:lnTo>
                    <a:pt x="766" y="16"/>
                  </a:lnTo>
                  <a:lnTo>
                    <a:pt x="728" y="12"/>
                  </a:lnTo>
                  <a:lnTo>
                    <a:pt x="680" y="8"/>
                  </a:lnTo>
                  <a:lnTo>
                    <a:pt x="552" y="2"/>
                  </a:lnTo>
                  <a:lnTo>
                    <a:pt x="3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3" name="Freeform 629"/>
            <p:cNvSpPr>
              <a:spLocks noEditPoints="1" noChangeArrowheads="1"/>
            </p:cNvSpPr>
            <p:nvPr/>
          </p:nvSpPr>
          <p:spPr bwMode="auto">
            <a:xfrm>
              <a:off x="1682750" y="3854450"/>
              <a:ext cx="1247775" cy="82550"/>
            </a:xfrm>
            <a:custGeom>
              <a:avLst/>
              <a:gdLst>
                <a:gd name="T0" fmla="*/ 390 w 786"/>
                <a:gd name="T1" fmla="*/ 52 h 52"/>
                <a:gd name="T2" fmla="*/ 116 w 786"/>
                <a:gd name="T3" fmla="*/ 44 h 52"/>
                <a:gd name="T4" fmla="*/ 34 w 786"/>
                <a:gd name="T5" fmla="*/ 36 h 52"/>
                <a:gd name="T6" fmla="*/ 6 w 786"/>
                <a:gd name="T7" fmla="*/ 28 h 52"/>
                <a:gd name="T8" fmla="*/ 4 w 786"/>
                <a:gd name="T9" fmla="*/ 26 h 52"/>
                <a:gd name="T10" fmla="*/ 12 w 786"/>
                <a:gd name="T11" fmla="*/ 20 h 52"/>
                <a:gd name="T12" fmla="*/ 70 w 786"/>
                <a:gd name="T13" fmla="*/ 10 h 52"/>
                <a:gd name="T14" fmla="*/ 240 w 786"/>
                <a:gd name="T15" fmla="*/ 2 h 52"/>
                <a:gd name="T16" fmla="*/ 390 w 786"/>
                <a:gd name="T17" fmla="*/ 0 h 52"/>
                <a:gd name="T18" fmla="*/ 666 w 786"/>
                <a:gd name="T19" fmla="*/ 6 h 52"/>
                <a:gd name="T20" fmla="*/ 750 w 786"/>
                <a:gd name="T21" fmla="*/ 16 h 52"/>
                <a:gd name="T22" fmla="*/ 778 w 786"/>
                <a:gd name="T23" fmla="*/ 22 h 52"/>
                <a:gd name="T24" fmla="*/ 780 w 786"/>
                <a:gd name="T25" fmla="*/ 26 h 52"/>
                <a:gd name="T26" fmla="*/ 772 w 786"/>
                <a:gd name="T27" fmla="*/ 30 h 52"/>
                <a:gd name="T28" fmla="*/ 714 w 786"/>
                <a:gd name="T29" fmla="*/ 40 h 52"/>
                <a:gd name="T30" fmla="*/ 542 w 786"/>
                <a:gd name="T31" fmla="*/ 50 h 52"/>
                <a:gd name="T32" fmla="*/ 390 w 786"/>
                <a:gd name="T33" fmla="*/ 0 h 52"/>
                <a:gd name="T34" fmla="*/ 238 w 786"/>
                <a:gd name="T35" fmla="*/ 2 h 52"/>
                <a:gd name="T36" fmla="*/ 66 w 786"/>
                <a:gd name="T37" fmla="*/ 10 h 52"/>
                <a:gd name="T38" fmla="*/ 8 w 786"/>
                <a:gd name="T39" fmla="*/ 20 h 52"/>
                <a:gd name="T40" fmla="*/ 0 w 786"/>
                <a:gd name="T41" fmla="*/ 26 h 52"/>
                <a:gd name="T42" fmla="*/ 2 w 786"/>
                <a:gd name="T43" fmla="*/ 28 h 52"/>
                <a:gd name="T44" fmla="*/ 30 w 786"/>
                <a:gd name="T45" fmla="*/ 36 h 52"/>
                <a:gd name="T46" fmla="*/ 114 w 786"/>
                <a:gd name="T47" fmla="*/ 44 h 52"/>
                <a:gd name="T48" fmla="*/ 238 w 786"/>
                <a:gd name="T49" fmla="*/ 50 h 52"/>
                <a:gd name="T50" fmla="*/ 390 w 786"/>
                <a:gd name="T51" fmla="*/ 52 h 52"/>
                <a:gd name="T52" fmla="*/ 612 w 786"/>
                <a:gd name="T53" fmla="*/ 48 h 52"/>
                <a:gd name="T54" fmla="*/ 718 w 786"/>
                <a:gd name="T55" fmla="*/ 40 h 52"/>
                <a:gd name="T56" fmla="*/ 778 w 786"/>
                <a:gd name="T57" fmla="*/ 30 h 52"/>
                <a:gd name="T58" fmla="*/ 786 w 786"/>
                <a:gd name="T59" fmla="*/ 26 h 52"/>
                <a:gd name="T60" fmla="*/ 784 w 786"/>
                <a:gd name="T61" fmla="*/ 22 h 52"/>
                <a:gd name="T62" fmla="*/ 754 w 786"/>
                <a:gd name="T63" fmla="*/ 16 h 52"/>
                <a:gd name="T64" fmla="*/ 670 w 786"/>
                <a:gd name="T65" fmla="*/ 6 h 52"/>
                <a:gd name="T66" fmla="*/ 390 w 786"/>
                <a:gd name="T6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6" h="52">
                  <a:moveTo>
                    <a:pt x="390" y="52"/>
                  </a:moveTo>
                  <a:lnTo>
                    <a:pt x="390" y="52"/>
                  </a:lnTo>
                  <a:lnTo>
                    <a:pt x="240" y="50"/>
                  </a:lnTo>
                  <a:lnTo>
                    <a:pt x="116" y="44"/>
                  </a:lnTo>
                  <a:lnTo>
                    <a:pt x="70" y="40"/>
                  </a:lnTo>
                  <a:lnTo>
                    <a:pt x="34" y="36"/>
                  </a:lnTo>
                  <a:lnTo>
                    <a:pt x="12" y="30"/>
                  </a:lnTo>
                  <a:lnTo>
                    <a:pt x="6" y="28"/>
                  </a:lnTo>
                  <a:lnTo>
                    <a:pt x="4" y="26"/>
                  </a:lnTo>
                  <a:lnTo>
                    <a:pt x="6" y="22"/>
                  </a:lnTo>
                  <a:lnTo>
                    <a:pt x="12" y="20"/>
                  </a:lnTo>
                  <a:lnTo>
                    <a:pt x="34" y="16"/>
                  </a:lnTo>
                  <a:lnTo>
                    <a:pt x="70" y="10"/>
                  </a:lnTo>
                  <a:lnTo>
                    <a:pt x="116" y="6"/>
                  </a:lnTo>
                  <a:lnTo>
                    <a:pt x="240" y="2"/>
                  </a:lnTo>
                  <a:lnTo>
                    <a:pt x="390" y="0"/>
                  </a:lnTo>
                  <a:lnTo>
                    <a:pt x="542" y="2"/>
                  </a:lnTo>
                  <a:lnTo>
                    <a:pt x="666" y="6"/>
                  </a:lnTo>
                  <a:lnTo>
                    <a:pt x="714" y="10"/>
                  </a:lnTo>
                  <a:lnTo>
                    <a:pt x="750" y="16"/>
                  </a:lnTo>
                  <a:lnTo>
                    <a:pt x="772" y="20"/>
                  </a:lnTo>
                  <a:lnTo>
                    <a:pt x="778" y="22"/>
                  </a:lnTo>
                  <a:lnTo>
                    <a:pt x="780" y="26"/>
                  </a:lnTo>
                  <a:lnTo>
                    <a:pt x="778" y="28"/>
                  </a:lnTo>
                  <a:lnTo>
                    <a:pt x="772" y="30"/>
                  </a:lnTo>
                  <a:lnTo>
                    <a:pt x="750" y="36"/>
                  </a:lnTo>
                  <a:lnTo>
                    <a:pt x="714" y="40"/>
                  </a:lnTo>
                  <a:lnTo>
                    <a:pt x="666" y="44"/>
                  </a:lnTo>
                  <a:lnTo>
                    <a:pt x="542" y="50"/>
                  </a:lnTo>
                  <a:lnTo>
                    <a:pt x="390" y="52"/>
                  </a:lnTo>
                  <a:close/>
                  <a:moveTo>
                    <a:pt x="390" y="0"/>
                  </a:moveTo>
                  <a:lnTo>
                    <a:pt x="390" y="0"/>
                  </a:lnTo>
                  <a:lnTo>
                    <a:pt x="238" y="2"/>
                  </a:lnTo>
                  <a:lnTo>
                    <a:pt x="114" y="6"/>
                  </a:lnTo>
                  <a:lnTo>
                    <a:pt x="66" y="10"/>
                  </a:lnTo>
                  <a:lnTo>
                    <a:pt x="30" y="16"/>
                  </a:lnTo>
                  <a:lnTo>
                    <a:pt x="8" y="20"/>
                  </a:lnTo>
                  <a:lnTo>
                    <a:pt x="2" y="22"/>
                  </a:lnTo>
                  <a:lnTo>
                    <a:pt x="0" y="26"/>
                  </a:lnTo>
                  <a:lnTo>
                    <a:pt x="2" y="28"/>
                  </a:lnTo>
                  <a:lnTo>
                    <a:pt x="8" y="30"/>
                  </a:lnTo>
                  <a:lnTo>
                    <a:pt x="30" y="36"/>
                  </a:lnTo>
                  <a:lnTo>
                    <a:pt x="66" y="40"/>
                  </a:lnTo>
                  <a:lnTo>
                    <a:pt x="114" y="44"/>
                  </a:lnTo>
                  <a:lnTo>
                    <a:pt x="170" y="48"/>
                  </a:lnTo>
                  <a:lnTo>
                    <a:pt x="238" y="50"/>
                  </a:lnTo>
                  <a:lnTo>
                    <a:pt x="390" y="52"/>
                  </a:lnTo>
                  <a:lnTo>
                    <a:pt x="544" y="50"/>
                  </a:lnTo>
                  <a:lnTo>
                    <a:pt x="612" y="48"/>
                  </a:lnTo>
                  <a:lnTo>
                    <a:pt x="670" y="44"/>
                  </a:lnTo>
                  <a:lnTo>
                    <a:pt x="718" y="40"/>
                  </a:lnTo>
                  <a:lnTo>
                    <a:pt x="754" y="36"/>
                  </a:lnTo>
                  <a:lnTo>
                    <a:pt x="778" y="30"/>
                  </a:lnTo>
                  <a:lnTo>
                    <a:pt x="784" y="28"/>
                  </a:lnTo>
                  <a:lnTo>
                    <a:pt x="786" y="26"/>
                  </a:lnTo>
                  <a:lnTo>
                    <a:pt x="784" y="22"/>
                  </a:lnTo>
                  <a:lnTo>
                    <a:pt x="778" y="20"/>
                  </a:lnTo>
                  <a:lnTo>
                    <a:pt x="754" y="16"/>
                  </a:lnTo>
                  <a:lnTo>
                    <a:pt x="718" y="10"/>
                  </a:lnTo>
                  <a:lnTo>
                    <a:pt x="670" y="6"/>
                  </a:lnTo>
                  <a:lnTo>
                    <a:pt x="544" y="2"/>
                  </a:lnTo>
                  <a:lnTo>
                    <a:pt x="390" y="0"/>
                  </a:lnTo>
                  <a:close/>
                </a:path>
              </a:pathLst>
            </a:custGeom>
            <a:solidFill>
              <a:srgbClr val="8D85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4" name="Freeform 630"/>
            <p:cNvSpPr>
              <a:spLocks noChangeArrowheads="1"/>
            </p:cNvSpPr>
            <p:nvPr/>
          </p:nvSpPr>
          <p:spPr bwMode="auto">
            <a:xfrm>
              <a:off x="1689100" y="3854450"/>
              <a:ext cx="1231900" cy="82550"/>
            </a:xfrm>
            <a:custGeom>
              <a:avLst/>
              <a:gdLst>
                <a:gd name="T0" fmla="*/ 386 w 776"/>
                <a:gd name="T1" fmla="*/ 52 h 52"/>
                <a:gd name="T2" fmla="*/ 386 w 776"/>
                <a:gd name="T3" fmla="*/ 52 h 52"/>
                <a:gd name="T4" fmla="*/ 236 w 776"/>
                <a:gd name="T5" fmla="*/ 50 h 52"/>
                <a:gd name="T6" fmla="*/ 112 w 776"/>
                <a:gd name="T7" fmla="*/ 44 h 52"/>
                <a:gd name="T8" fmla="*/ 66 w 776"/>
                <a:gd name="T9" fmla="*/ 40 h 52"/>
                <a:gd name="T10" fmla="*/ 30 w 776"/>
                <a:gd name="T11" fmla="*/ 36 h 52"/>
                <a:gd name="T12" fmla="*/ 8 w 776"/>
                <a:gd name="T13" fmla="*/ 30 h 52"/>
                <a:gd name="T14" fmla="*/ 2 w 776"/>
                <a:gd name="T15" fmla="*/ 28 h 52"/>
                <a:gd name="T16" fmla="*/ 0 w 776"/>
                <a:gd name="T17" fmla="*/ 26 h 52"/>
                <a:gd name="T18" fmla="*/ 0 w 776"/>
                <a:gd name="T19" fmla="*/ 26 h 52"/>
                <a:gd name="T20" fmla="*/ 2 w 776"/>
                <a:gd name="T21" fmla="*/ 22 h 52"/>
                <a:gd name="T22" fmla="*/ 8 w 776"/>
                <a:gd name="T23" fmla="*/ 20 h 52"/>
                <a:gd name="T24" fmla="*/ 30 w 776"/>
                <a:gd name="T25" fmla="*/ 16 h 52"/>
                <a:gd name="T26" fmla="*/ 66 w 776"/>
                <a:gd name="T27" fmla="*/ 10 h 52"/>
                <a:gd name="T28" fmla="*/ 112 w 776"/>
                <a:gd name="T29" fmla="*/ 6 h 52"/>
                <a:gd name="T30" fmla="*/ 236 w 776"/>
                <a:gd name="T31" fmla="*/ 2 h 52"/>
                <a:gd name="T32" fmla="*/ 386 w 776"/>
                <a:gd name="T33" fmla="*/ 0 h 52"/>
                <a:gd name="T34" fmla="*/ 386 w 776"/>
                <a:gd name="T35" fmla="*/ 0 h 52"/>
                <a:gd name="T36" fmla="*/ 538 w 776"/>
                <a:gd name="T37" fmla="*/ 2 h 52"/>
                <a:gd name="T38" fmla="*/ 662 w 776"/>
                <a:gd name="T39" fmla="*/ 6 h 52"/>
                <a:gd name="T40" fmla="*/ 710 w 776"/>
                <a:gd name="T41" fmla="*/ 10 h 52"/>
                <a:gd name="T42" fmla="*/ 746 w 776"/>
                <a:gd name="T43" fmla="*/ 16 h 52"/>
                <a:gd name="T44" fmla="*/ 768 w 776"/>
                <a:gd name="T45" fmla="*/ 20 h 52"/>
                <a:gd name="T46" fmla="*/ 774 w 776"/>
                <a:gd name="T47" fmla="*/ 22 h 52"/>
                <a:gd name="T48" fmla="*/ 776 w 776"/>
                <a:gd name="T49" fmla="*/ 26 h 52"/>
                <a:gd name="T50" fmla="*/ 776 w 776"/>
                <a:gd name="T51" fmla="*/ 26 h 52"/>
                <a:gd name="T52" fmla="*/ 774 w 776"/>
                <a:gd name="T53" fmla="*/ 28 h 52"/>
                <a:gd name="T54" fmla="*/ 768 w 776"/>
                <a:gd name="T55" fmla="*/ 30 h 52"/>
                <a:gd name="T56" fmla="*/ 746 w 776"/>
                <a:gd name="T57" fmla="*/ 36 h 52"/>
                <a:gd name="T58" fmla="*/ 710 w 776"/>
                <a:gd name="T59" fmla="*/ 40 h 52"/>
                <a:gd name="T60" fmla="*/ 662 w 776"/>
                <a:gd name="T61" fmla="*/ 44 h 52"/>
                <a:gd name="T62" fmla="*/ 538 w 776"/>
                <a:gd name="T63" fmla="*/ 50 h 52"/>
                <a:gd name="T64" fmla="*/ 386 w 776"/>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6" h="52">
                  <a:moveTo>
                    <a:pt x="386" y="52"/>
                  </a:moveTo>
                  <a:lnTo>
                    <a:pt x="386" y="52"/>
                  </a:lnTo>
                  <a:lnTo>
                    <a:pt x="236" y="50"/>
                  </a:lnTo>
                  <a:lnTo>
                    <a:pt x="112" y="44"/>
                  </a:lnTo>
                  <a:lnTo>
                    <a:pt x="66" y="40"/>
                  </a:lnTo>
                  <a:lnTo>
                    <a:pt x="30" y="36"/>
                  </a:lnTo>
                  <a:lnTo>
                    <a:pt x="8" y="30"/>
                  </a:lnTo>
                  <a:lnTo>
                    <a:pt x="2" y="28"/>
                  </a:lnTo>
                  <a:lnTo>
                    <a:pt x="0" y="26"/>
                  </a:lnTo>
                  <a:lnTo>
                    <a:pt x="2" y="22"/>
                  </a:lnTo>
                  <a:lnTo>
                    <a:pt x="8" y="20"/>
                  </a:lnTo>
                  <a:lnTo>
                    <a:pt x="30" y="16"/>
                  </a:lnTo>
                  <a:lnTo>
                    <a:pt x="66" y="10"/>
                  </a:lnTo>
                  <a:lnTo>
                    <a:pt x="112" y="6"/>
                  </a:lnTo>
                  <a:lnTo>
                    <a:pt x="236" y="2"/>
                  </a:lnTo>
                  <a:lnTo>
                    <a:pt x="386" y="0"/>
                  </a:lnTo>
                  <a:lnTo>
                    <a:pt x="538" y="2"/>
                  </a:lnTo>
                  <a:lnTo>
                    <a:pt x="662" y="6"/>
                  </a:lnTo>
                  <a:lnTo>
                    <a:pt x="710" y="10"/>
                  </a:lnTo>
                  <a:lnTo>
                    <a:pt x="746" y="16"/>
                  </a:lnTo>
                  <a:lnTo>
                    <a:pt x="768" y="20"/>
                  </a:lnTo>
                  <a:lnTo>
                    <a:pt x="774" y="22"/>
                  </a:lnTo>
                  <a:lnTo>
                    <a:pt x="776" y="26"/>
                  </a:lnTo>
                  <a:lnTo>
                    <a:pt x="774" y="28"/>
                  </a:lnTo>
                  <a:lnTo>
                    <a:pt x="768" y="30"/>
                  </a:lnTo>
                  <a:lnTo>
                    <a:pt x="746" y="36"/>
                  </a:lnTo>
                  <a:lnTo>
                    <a:pt x="710" y="40"/>
                  </a:lnTo>
                  <a:lnTo>
                    <a:pt x="662" y="44"/>
                  </a:lnTo>
                  <a:lnTo>
                    <a:pt x="538" y="50"/>
                  </a:lnTo>
                  <a:lnTo>
                    <a:pt x="386"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5" name="Freeform 631"/>
            <p:cNvSpPr>
              <a:spLocks noChangeArrowheads="1"/>
            </p:cNvSpPr>
            <p:nvPr/>
          </p:nvSpPr>
          <p:spPr bwMode="auto">
            <a:xfrm>
              <a:off x="1682750" y="3854450"/>
              <a:ext cx="1247775" cy="82550"/>
            </a:xfrm>
            <a:custGeom>
              <a:avLst/>
              <a:gdLst>
                <a:gd name="T0" fmla="*/ 390 w 786"/>
                <a:gd name="T1" fmla="*/ 0 h 52"/>
                <a:gd name="T2" fmla="*/ 390 w 786"/>
                <a:gd name="T3" fmla="*/ 0 h 52"/>
                <a:gd name="T4" fmla="*/ 238 w 786"/>
                <a:gd name="T5" fmla="*/ 2 h 52"/>
                <a:gd name="T6" fmla="*/ 114 w 786"/>
                <a:gd name="T7" fmla="*/ 6 h 52"/>
                <a:gd name="T8" fmla="*/ 66 w 786"/>
                <a:gd name="T9" fmla="*/ 10 h 52"/>
                <a:gd name="T10" fmla="*/ 30 w 786"/>
                <a:gd name="T11" fmla="*/ 16 h 52"/>
                <a:gd name="T12" fmla="*/ 8 w 786"/>
                <a:gd name="T13" fmla="*/ 20 h 52"/>
                <a:gd name="T14" fmla="*/ 2 w 786"/>
                <a:gd name="T15" fmla="*/ 22 h 52"/>
                <a:gd name="T16" fmla="*/ 0 w 786"/>
                <a:gd name="T17" fmla="*/ 26 h 52"/>
                <a:gd name="T18" fmla="*/ 0 w 786"/>
                <a:gd name="T19" fmla="*/ 26 h 52"/>
                <a:gd name="T20" fmla="*/ 2 w 786"/>
                <a:gd name="T21" fmla="*/ 28 h 52"/>
                <a:gd name="T22" fmla="*/ 8 w 786"/>
                <a:gd name="T23" fmla="*/ 30 h 52"/>
                <a:gd name="T24" fmla="*/ 30 w 786"/>
                <a:gd name="T25" fmla="*/ 36 h 52"/>
                <a:gd name="T26" fmla="*/ 66 w 786"/>
                <a:gd name="T27" fmla="*/ 40 h 52"/>
                <a:gd name="T28" fmla="*/ 114 w 786"/>
                <a:gd name="T29" fmla="*/ 44 h 52"/>
                <a:gd name="T30" fmla="*/ 170 w 786"/>
                <a:gd name="T31" fmla="*/ 48 h 52"/>
                <a:gd name="T32" fmla="*/ 238 w 786"/>
                <a:gd name="T33" fmla="*/ 50 h 52"/>
                <a:gd name="T34" fmla="*/ 390 w 786"/>
                <a:gd name="T35" fmla="*/ 52 h 52"/>
                <a:gd name="T36" fmla="*/ 390 w 786"/>
                <a:gd name="T37" fmla="*/ 52 h 52"/>
                <a:gd name="T38" fmla="*/ 544 w 786"/>
                <a:gd name="T39" fmla="*/ 50 h 52"/>
                <a:gd name="T40" fmla="*/ 612 w 786"/>
                <a:gd name="T41" fmla="*/ 48 h 52"/>
                <a:gd name="T42" fmla="*/ 670 w 786"/>
                <a:gd name="T43" fmla="*/ 44 h 52"/>
                <a:gd name="T44" fmla="*/ 718 w 786"/>
                <a:gd name="T45" fmla="*/ 40 h 52"/>
                <a:gd name="T46" fmla="*/ 754 w 786"/>
                <a:gd name="T47" fmla="*/ 36 h 52"/>
                <a:gd name="T48" fmla="*/ 778 w 786"/>
                <a:gd name="T49" fmla="*/ 30 h 52"/>
                <a:gd name="T50" fmla="*/ 784 w 786"/>
                <a:gd name="T51" fmla="*/ 28 h 52"/>
                <a:gd name="T52" fmla="*/ 786 w 786"/>
                <a:gd name="T53" fmla="*/ 26 h 52"/>
                <a:gd name="T54" fmla="*/ 786 w 786"/>
                <a:gd name="T55" fmla="*/ 26 h 52"/>
                <a:gd name="T56" fmla="*/ 784 w 786"/>
                <a:gd name="T57" fmla="*/ 22 h 52"/>
                <a:gd name="T58" fmla="*/ 778 w 786"/>
                <a:gd name="T59" fmla="*/ 20 h 52"/>
                <a:gd name="T60" fmla="*/ 754 w 786"/>
                <a:gd name="T61" fmla="*/ 16 h 52"/>
                <a:gd name="T62" fmla="*/ 718 w 786"/>
                <a:gd name="T63" fmla="*/ 10 h 52"/>
                <a:gd name="T64" fmla="*/ 670 w 786"/>
                <a:gd name="T65" fmla="*/ 6 h 52"/>
                <a:gd name="T66" fmla="*/ 544 w 786"/>
                <a:gd name="T67" fmla="*/ 2 h 52"/>
                <a:gd name="T68" fmla="*/ 390 w 786"/>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52">
                  <a:moveTo>
                    <a:pt x="390" y="0"/>
                  </a:moveTo>
                  <a:lnTo>
                    <a:pt x="390" y="0"/>
                  </a:lnTo>
                  <a:lnTo>
                    <a:pt x="238" y="2"/>
                  </a:lnTo>
                  <a:lnTo>
                    <a:pt x="114" y="6"/>
                  </a:lnTo>
                  <a:lnTo>
                    <a:pt x="66" y="10"/>
                  </a:lnTo>
                  <a:lnTo>
                    <a:pt x="30" y="16"/>
                  </a:lnTo>
                  <a:lnTo>
                    <a:pt x="8" y="20"/>
                  </a:lnTo>
                  <a:lnTo>
                    <a:pt x="2" y="22"/>
                  </a:lnTo>
                  <a:lnTo>
                    <a:pt x="0" y="26"/>
                  </a:lnTo>
                  <a:lnTo>
                    <a:pt x="2" y="28"/>
                  </a:lnTo>
                  <a:lnTo>
                    <a:pt x="8" y="30"/>
                  </a:lnTo>
                  <a:lnTo>
                    <a:pt x="30" y="36"/>
                  </a:lnTo>
                  <a:lnTo>
                    <a:pt x="66" y="40"/>
                  </a:lnTo>
                  <a:lnTo>
                    <a:pt x="114" y="44"/>
                  </a:lnTo>
                  <a:lnTo>
                    <a:pt x="170" y="48"/>
                  </a:lnTo>
                  <a:lnTo>
                    <a:pt x="238" y="50"/>
                  </a:lnTo>
                  <a:lnTo>
                    <a:pt x="390" y="52"/>
                  </a:lnTo>
                  <a:lnTo>
                    <a:pt x="544" y="50"/>
                  </a:lnTo>
                  <a:lnTo>
                    <a:pt x="612" y="48"/>
                  </a:lnTo>
                  <a:lnTo>
                    <a:pt x="670" y="44"/>
                  </a:lnTo>
                  <a:lnTo>
                    <a:pt x="718" y="40"/>
                  </a:lnTo>
                  <a:lnTo>
                    <a:pt x="754" y="36"/>
                  </a:lnTo>
                  <a:lnTo>
                    <a:pt x="778" y="30"/>
                  </a:lnTo>
                  <a:lnTo>
                    <a:pt x="784" y="28"/>
                  </a:lnTo>
                  <a:lnTo>
                    <a:pt x="786" y="26"/>
                  </a:lnTo>
                  <a:lnTo>
                    <a:pt x="784" y="22"/>
                  </a:lnTo>
                  <a:lnTo>
                    <a:pt x="778" y="20"/>
                  </a:lnTo>
                  <a:lnTo>
                    <a:pt x="754" y="16"/>
                  </a:lnTo>
                  <a:lnTo>
                    <a:pt x="718" y="10"/>
                  </a:lnTo>
                  <a:lnTo>
                    <a:pt x="670" y="6"/>
                  </a:lnTo>
                  <a:lnTo>
                    <a:pt x="544" y="2"/>
                  </a:lnTo>
                  <a:lnTo>
                    <a:pt x="3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6" name="Freeform 632"/>
            <p:cNvSpPr>
              <a:spLocks noEditPoints="1" noChangeArrowheads="1"/>
            </p:cNvSpPr>
            <p:nvPr/>
          </p:nvSpPr>
          <p:spPr bwMode="auto">
            <a:xfrm>
              <a:off x="1689100" y="3854450"/>
              <a:ext cx="1231900" cy="82550"/>
            </a:xfrm>
            <a:custGeom>
              <a:avLst/>
              <a:gdLst>
                <a:gd name="T0" fmla="*/ 386 w 776"/>
                <a:gd name="T1" fmla="*/ 52 h 52"/>
                <a:gd name="T2" fmla="*/ 116 w 776"/>
                <a:gd name="T3" fmla="*/ 44 h 52"/>
                <a:gd name="T4" fmla="*/ 36 w 776"/>
                <a:gd name="T5" fmla="*/ 36 h 52"/>
                <a:gd name="T6" fmla="*/ 8 w 776"/>
                <a:gd name="T7" fmla="*/ 28 h 52"/>
                <a:gd name="T8" fmla="*/ 6 w 776"/>
                <a:gd name="T9" fmla="*/ 26 h 52"/>
                <a:gd name="T10" fmla="*/ 14 w 776"/>
                <a:gd name="T11" fmla="*/ 20 h 52"/>
                <a:gd name="T12" fmla="*/ 70 w 776"/>
                <a:gd name="T13" fmla="*/ 10 h 52"/>
                <a:gd name="T14" fmla="*/ 238 w 776"/>
                <a:gd name="T15" fmla="*/ 2 h 52"/>
                <a:gd name="T16" fmla="*/ 386 w 776"/>
                <a:gd name="T17" fmla="*/ 0 h 52"/>
                <a:gd name="T18" fmla="*/ 660 w 776"/>
                <a:gd name="T19" fmla="*/ 8 h 52"/>
                <a:gd name="T20" fmla="*/ 742 w 776"/>
                <a:gd name="T21" fmla="*/ 16 h 52"/>
                <a:gd name="T22" fmla="*/ 770 w 776"/>
                <a:gd name="T23" fmla="*/ 22 h 52"/>
                <a:gd name="T24" fmla="*/ 772 w 776"/>
                <a:gd name="T25" fmla="*/ 26 h 52"/>
                <a:gd name="T26" fmla="*/ 764 w 776"/>
                <a:gd name="T27" fmla="*/ 30 h 52"/>
                <a:gd name="T28" fmla="*/ 706 w 776"/>
                <a:gd name="T29" fmla="*/ 40 h 52"/>
                <a:gd name="T30" fmla="*/ 536 w 776"/>
                <a:gd name="T31" fmla="*/ 48 h 52"/>
                <a:gd name="T32" fmla="*/ 386 w 776"/>
                <a:gd name="T33" fmla="*/ 0 h 52"/>
                <a:gd name="T34" fmla="*/ 236 w 776"/>
                <a:gd name="T35" fmla="*/ 2 h 52"/>
                <a:gd name="T36" fmla="*/ 66 w 776"/>
                <a:gd name="T37" fmla="*/ 10 h 52"/>
                <a:gd name="T38" fmla="*/ 8 w 776"/>
                <a:gd name="T39" fmla="*/ 20 h 52"/>
                <a:gd name="T40" fmla="*/ 0 w 776"/>
                <a:gd name="T41" fmla="*/ 26 h 52"/>
                <a:gd name="T42" fmla="*/ 2 w 776"/>
                <a:gd name="T43" fmla="*/ 28 h 52"/>
                <a:gd name="T44" fmla="*/ 30 w 776"/>
                <a:gd name="T45" fmla="*/ 36 h 52"/>
                <a:gd name="T46" fmla="*/ 112 w 776"/>
                <a:gd name="T47" fmla="*/ 44 h 52"/>
                <a:gd name="T48" fmla="*/ 386 w 776"/>
                <a:gd name="T49" fmla="*/ 52 h 52"/>
                <a:gd name="T50" fmla="*/ 538 w 776"/>
                <a:gd name="T51" fmla="*/ 50 h 52"/>
                <a:gd name="T52" fmla="*/ 710 w 776"/>
                <a:gd name="T53" fmla="*/ 40 h 52"/>
                <a:gd name="T54" fmla="*/ 768 w 776"/>
                <a:gd name="T55" fmla="*/ 30 h 52"/>
                <a:gd name="T56" fmla="*/ 776 w 776"/>
                <a:gd name="T57" fmla="*/ 26 h 52"/>
                <a:gd name="T58" fmla="*/ 774 w 776"/>
                <a:gd name="T59" fmla="*/ 22 h 52"/>
                <a:gd name="T60" fmla="*/ 746 w 776"/>
                <a:gd name="T61" fmla="*/ 16 h 52"/>
                <a:gd name="T62" fmla="*/ 662 w 776"/>
                <a:gd name="T63" fmla="*/ 6 h 52"/>
                <a:gd name="T64" fmla="*/ 386 w 776"/>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6" h="52">
                  <a:moveTo>
                    <a:pt x="386" y="52"/>
                  </a:moveTo>
                  <a:lnTo>
                    <a:pt x="386" y="52"/>
                  </a:lnTo>
                  <a:lnTo>
                    <a:pt x="238" y="48"/>
                  </a:lnTo>
                  <a:lnTo>
                    <a:pt x="116" y="44"/>
                  </a:lnTo>
                  <a:lnTo>
                    <a:pt x="70" y="40"/>
                  </a:lnTo>
                  <a:lnTo>
                    <a:pt x="36" y="36"/>
                  </a:lnTo>
                  <a:lnTo>
                    <a:pt x="14" y="30"/>
                  </a:lnTo>
                  <a:lnTo>
                    <a:pt x="8" y="28"/>
                  </a:lnTo>
                  <a:lnTo>
                    <a:pt x="6" y="26"/>
                  </a:lnTo>
                  <a:lnTo>
                    <a:pt x="8" y="22"/>
                  </a:lnTo>
                  <a:lnTo>
                    <a:pt x="14" y="20"/>
                  </a:lnTo>
                  <a:lnTo>
                    <a:pt x="36" y="16"/>
                  </a:lnTo>
                  <a:lnTo>
                    <a:pt x="70" y="10"/>
                  </a:lnTo>
                  <a:lnTo>
                    <a:pt x="116" y="8"/>
                  </a:lnTo>
                  <a:lnTo>
                    <a:pt x="238" y="2"/>
                  </a:lnTo>
                  <a:lnTo>
                    <a:pt x="386" y="0"/>
                  </a:lnTo>
                  <a:lnTo>
                    <a:pt x="536" y="2"/>
                  </a:lnTo>
                  <a:lnTo>
                    <a:pt x="660" y="8"/>
                  </a:lnTo>
                  <a:lnTo>
                    <a:pt x="706" y="10"/>
                  </a:lnTo>
                  <a:lnTo>
                    <a:pt x="742" y="16"/>
                  </a:lnTo>
                  <a:lnTo>
                    <a:pt x="764" y="20"/>
                  </a:lnTo>
                  <a:lnTo>
                    <a:pt x="770" y="22"/>
                  </a:lnTo>
                  <a:lnTo>
                    <a:pt x="772" y="26"/>
                  </a:lnTo>
                  <a:lnTo>
                    <a:pt x="770" y="28"/>
                  </a:lnTo>
                  <a:lnTo>
                    <a:pt x="764" y="30"/>
                  </a:lnTo>
                  <a:lnTo>
                    <a:pt x="742" y="36"/>
                  </a:lnTo>
                  <a:lnTo>
                    <a:pt x="706" y="40"/>
                  </a:lnTo>
                  <a:lnTo>
                    <a:pt x="660" y="44"/>
                  </a:lnTo>
                  <a:lnTo>
                    <a:pt x="536" y="48"/>
                  </a:lnTo>
                  <a:lnTo>
                    <a:pt x="386" y="52"/>
                  </a:lnTo>
                  <a:close/>
                  <a:moveTo>
                    <a:pt x="386" y="0"/>
                  </a:moveTo>
                  <a:lnTo>
                    <a:pt x="386" y="0"/>
                  </a:lnTo>
                  <a:lnTo>
                    <a:pt x="236" y="2"/>
                  </a:lnTo>
                  <a:lnTo>
                    <a:pt x="112" y="6"/>
                  </a:lnTo>
                  <a:lnTo>
                    <a:pt x="66" y="10"/>
                  </a:lnTo>
                  <a:lnTo>
                    <a:pt x="30" y="16"/>
                  </a:lnTo>
                  <a:lnTo>
                    <a:pt x="8" y="20"/>
                  </a:lnTo>
                  <a:lnTo>
                    <a:pt x="2" y="22"/>
                  </a:lnTo>
                  <a:lnTo>
                    <a:pt x="0" y="26"/>
                  </a:lnTo>
                  <a:lnTo>
                    <a:pt x="2" y="28"/>
                  </a:lnTo>
                  <a:lnTo>
                    <a:pt x="8" y="30"/>
                  </a:lnTo>
                  <a:lnTo>
                    <a:pt x="30" y="36"/>
                  </a:lnTo>
                  <a:lnTo>
                    <a:pt x="66" y="40"/>
                  </a:lnTo>
                  <a:lnTo>
                    <a:pt x="112" y="44"/>
                  </a:lnTo>
                  <a:lnTo>
                    <a:pt x="236" y="50"/>
                  </a:lnTo>
                  <a:lnTo>
                    <a:pt x="386" y="52"/>
                  </a:lnTo>
                  <a:lnTo>
                    <a:pt x="538" y="50"/>
                  </a:lnTo>
                  <a:lnTo>
                    <a:pt x="662" y="44"/>
                  </a:lnTo>
                  <a:lnTo>
                    <a:pt x="710" y="40"/>
                  </a:lnTo>
                  <a:lnTo>
                    <a:pt x="746" y="36"/>
                  </a:lnTo>
                  <a:lnTo>
                    <a:pt x="768" y="30"/>
                  </a:lnTo>
                  <a:lnTo>
                    <a:pt x="774" y="28"/>
                  </a:lnTo>
                  <a:lnTo>
                    <a:pt x="776" y="26"/>
                  </a:lnTo>
                  <a:lnTo>
                    <a:pt x="774" y="22"/>
                  </a:lnTo>
                  <a:lnTo>
                    <a:pt x="768" y="20"/>
                  </a:lnTo>
                  <a:lnTo>
                    <a:pt x="746" y="16"/>
                  </a:lnTo>
                  <a:lnTo>
                    <a:pt x="710" y="10"/>
                  </a:lnTo>
                  <a:lnTo>
                    <a:pt x="662" y="6"/>
                  </a:lnTo>
                  <a:lnTo>
                    <a:pt x="538" y="2"/>
                  </a:lnTo>
                  <a:lnTo>
                    <a:pt x="386" y="0"/>
                  </a:lnTo>
                  <a:close/>
                </a:path>
              </a:pathLst>
            </a:custGeom>
            <a:solidFill>
              <a:srgbClr val="8B837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7" name="Freeform 633"/>
            <p:cNvSpPr>
              <a:spLocks noChangeArrowheads="1"/>
            </p:cNvSpPr>
            <p:nvPr/>
          </p:nvSpPr>
          <p:spPr bwMode="auto">
            <a:xfrm>
              <a:off x="1698625" y="3854450"/>
              <a:ext cx="1216025" cy="82550"/>
            </a:xfrm>
            <a:custGeom>
              <a:avLst/>
              <a:gdLst>
                <a:gd name="T0" fmla="*/ 380 w 766"/>
                <a:gd name="T1" fmla="*/ 52 h 52"/>
                <a:gd name="T2" fmla="*/ 380 w 766"/>
                <a:gd name="T3" fmla="*/ 52 h 52"/>
                <a:gd name="T4" fmla="*/ 232 w 766"/>
                <a:gd name="T5" fmla="*/ 48 h 52"/>
                <a:gd name="T6" fmla="*/ 110 w 766"/>
                <a:gd name="T7" fmla="*/ 44 h 52"/>
                <a:gd name="T8" fmla="*/ 64 w 766"/>
                <a:gd name="T9" fmla="*/ 40 h 52"/>
                <a:gd name="T10" fmla="*/ 30 w 766"/>
                <a:gd name="T11" fmla="*/ 36 h 52"/>
                <a:gd name="T12" fmla="*/ 8 w 766"/>
                <a:gd name="T13" fmla="*/ 30 h 52"/>
                <a:gd name="T14" fmla="*/ 2 w 766"/>
                <a:gd name="T15" fmla="*/ 28 h 52"/>
                <a:gd name="T16" fmla="*/ 0 w 766"/>
                <a:gd name="T17" fmla="*/ 26 h 52"/>
                <a:gd name="T18" fmla="*/ 0 w 766"/>
                <a:gd name="T19" fmla="*/ 26 h 52"/>
                <a:gd name="T20" fmla="*/ 2 w 766"/>
                <a:gd name="T21" fmla="*/ 22 h 52"/>
                <a:gd name="T22" fmla="*/ 8 w 766"/>
                <a:gd name="T23" fmla="*/ 20 h 52"/>
                <a:gd name="T24" fmla="*/ 30 w 766"/>
                <a:gd name="T25" fmla="*/ 16 h 52"/>
                <a:gd name="T26" fmla="*/ 64 w 766"/>
                <a:gd name="T27" fmla="*/ 10 h 52"/>
                <a:gd name="T28" fmla="*/ 110 w 766"/>
                <a:gd name="T29" fmla="*/ 8 h 52"/>
                <a:gd name="T30" fmla="*/ 232 w 766"/>
                <a:gd name="T31" fmla="*/ 2 h 52"/>
                <a:gd name="T32" fmla="*/ 380 w 766"/>
                <a:gd name="T33" fmla="*/ 0 h 52"/>
                <a:gd name="T34" fmla="*/ 380 w 766"/>
                <a:gd name="T35" fmla="*/ 0 h 52"/>
                <a:gd name="T36" fmla="*/ 530 w 766"/>
                <a:gd name="T37" fmla="*/ 2 h 52"/>
                <a:gd name="T38" fmla="*/ 654 w 766"/>
                <a:gd name="T39" fmla="*/ 8 h 52"/>
                <a:gd name="T40" fmla="*/ 700 w 766"/>
                <a:gd name="T41" fmla="*/ 10 h 52"/>
                <a:gd name="T42" fmla="*/ 736 w 766"/>
                <a:gd name="T43" fmla="*/ 16 h 52"/>
                <a:gd name="T44" fmla="*/ 758 w 766"/>
                <a:gd name="T45" fmla="*/ 20 h 52"/>
                <a:gd name="T46" fmla="*/ 764 w 766"/>
                <a:gd name="T47" fmla="*/ 22 h 52"/>
                <a:gd name="T48" fmla="*/ 766 w 766"/>
                <a:gd name="T49" fmla="*/ 26 h 52"/>
                <a:gd name="T50" fmla="*/ 766 w 766"/>
                <a:gd name="T51" fmla="*/ 26 h 52"/>
                <a:gd name="T52" fmla="*/ 764 w 766"/>
                <a:gd name="T53" fmla="*/ 28 h 52"/>
                <a:gd name="T54" fmla="*/ 758 w 766"/>
                <a:gd name="T55" fmla="*/ 30 h 52"/>
                <a:gd name="T56" fmla="*/ 736 w 766"/>
                <a:gd name="T57" fmla="*/ 36 h 52"/>
                <a:gd name="T58" fmla="*/ 700 w 766"/>
                <a:gd name="T59" fmla="*/ 40 h 52"/>
                <a:gd name="T60" fmla="*/ 654 w 766"/>
                <a:gd name="T61" fmla="*/ 44 h 52"/>
                <a:gd name="T62" fmla="*/ 530 w 766"/>
                <a:gd name="T63" fmla="*/ 48 h 52"/>
                <a:gd name="T64" fmla="*/ 380 w 766"/>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6" h="52">
                  <a:moveTo>
                    <a:pt x="380" y="52"/>
                  </a:moveTo>
                  <a:lnTo>
                    <a:pt x="380" y="52"/>
                  </a:lnTo>
                  <a:lnTo>
                    <a:pt x="232" y="48"/>
                  </a:lnTo>
                  <a:lnTo>
                    <a:pt x="110" y="44"/>
                  </a:lnTo>
                  <a:lnTo>
                    <a:pt x="64" y="40"/>
                  </a:lnTo>
                  <a:lnTo>
                    <a:pt x="30" y="36"/>
                  </a:lnTo>
                  <a:lnTo>
                    <a:pt x="8" y="30"/>
                  </a:lnTo>
                  <a:lnTo>
                    <a:pt x="2" y="28"/>
                  </a:lnTo>
                  <a:lnTo>
                    <a:pt x="0" y="26"/>
                  </a:lnTo>
                  <a:lnTo>
                    <a:pt x="2" y="22"/>
                  </a:lnTo>
                  <a:lnTo>
                    <a:pt x="8" y="20"/>
                  </a:lnTo>
                  <a:lnTo>
                    <a:pt x="30" y="16"/>
                  </a:lnTo>
                  <a:lnTo>
                    <a:pt x="64" y="10"/>
                  </a:lnTo>
                  <a:lnTo>
                    <a:pt x="110" y="8"/>
                  </a:lnTo>
                  <a:lnTo>
                    <a:pt x="232" y="2"/>
                  </a:lnTo>
                  <a:lnTo>
                    <a:pt x="380" y="0"/>
                  </a:lnTo>
                  <a:lnTo>
                    <a:pt x="530" y="2"/>
                  </a:lnTo>
                  <a:lnTo>
                    <a:pt x="654" y="8"/>
                  </a:lnTo>
                  <a:lnTo>
                    <a:pt x="700" y="10"/>
                  </a:lnTo>
                  <a:lnTo>
                    <a:pt x="736" y="16"/>
                  </a:lnTo>
                  <a:lnTo>
                    <a:pt x="758" y="20"/>
                  </a:lnTo>
                  <a:lnTo>
                    <a:pt x="764" y="22"/>
                  </a:lnTo>
                  <a:lnTo>
                    <a:pt x="766" y="26"/>
                  </a:lnTo>
                  <a:lnTo>
                    <a:pt x="764" y="28"/>
                  </a:lnTo>
                  <a:lnTo>
                    <a:pt x="758" y="30"/>
                  </a:lnTo>
                  <a:lnTo>
                    <a:pt x="736" y="36"/>
                  </a:lnTo>
                  <a:lnTo>
                    <a:pt x="700" y="40"/>
                  </a:lnTo>
                  <a:lnTo>
                    <a:pt x="654" y="44"/>
                  </a:lnTo>
                  <a:lnTo>
                    <a:pt x="530" y="48"/>
                  </a:lnTo>
                  <a:lnTo>
                    <a:pt x="38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8" name="Freeform 634"/>
            <p:cNvSpPr>
              <a:spLocks noChangeArrowheads="1"/>
            </p:cNvSpPr>
            <p:nvPr/>
          </p:nvSpPr>
          <p:spPr bwMode="auto">
            <a:xfrm>
              <a:off x="1689100" y="3854450"/>
              <a:ext cx="1231900" cy="82550"/>
            </a:xfrm>
            <a:custGeom>
              <a:avLst/>
              <a:gdLst>
                <a:gd name="T0" fmla="*/ 386 w 776"/>
                <a:gd name="T1" fmla="*/ 0 h 52"/>
                <a:gd name="T2" fmla="*/ 386 w 776"/>
                <a:gd name="T3" fmla="*/ 0 h 52"/>
                <a:gd name="T4" fmla="*/ 236 w 776"/>
                <a:gd name="T5" fmla="*/ 2 h 52"/>
                <a:gd name="T6" fmla="*/ 112 w 776"/>
                <a:gd name="T7" fmla="*/ 6 h 52"/>
                <a:gd name="T8" fmla="*/ 66 w 776"/>
                <a:gd name="T9" fmla="*/ 10 h 52"/>
                <a:gd name="T10" fmla="*/ 30 w 776"/>
                <a:gd name="T11" fmla="*/ 16 h 52"/>
                <a:gd name="T12" fmla="*/ 8 w 776"/>
                <a:gd name="T13" fmla="*/ 20 h 52"/>
                <a:gd name="T14" fmla="*/ 2 w 776"/>
                <a:gd name="T15" fmla="*/ 22 h 52"/>
                <a:gd name="T16" fmla="*/ 0 w 776"/>
                <a:gd name="T17" fmla="*/ 26 h 52"/>
                <a:gd name="T18" fmla="*/ 0 w 776"/>
                <a:gd name="T19" fmla="*/ 26 h 52"/>
                <a:gd name="T20" fmla="*/ 2 w 776"/>
                <a:gd name="T21" fmla="*/ 28 h 52"/>
                <a:gd name="T22" fmla="*/ 8 w 776"/>
                <a:gd name="T23" fmla="*/ 30 h 52"/>
                <a:gd name="T24" fmla="*/ 30 w 776"/>
                <a:gd name="T25" fmla="*/ 36 h 52"/>
                <a:gd name="T26" fmla="*/ 66 w 776"/>
                <a:gd name="T27" fmla="*/ 40 h 52"/>
                <a:gd name="T28" fmla="*/ 112 w 776"/>
                <a:gd name="T29" fmla="*/ 44 h 52"/>
                <a:gd name="T30" fmla="*/ 236 w 776"/>
                <a:gd name="T31" fmla="*/ 50 h 52"/>
                <a:gd name="T32" fmla="*/ 386 w 776"/>
                <a:gd name="T33" fmla="*/ 52 h 52"/>
                <a:gd name="T34" fmla="*/ 386 w 776"/>
                <a:gd name="T35" fmla="*/ 52 h 52"/>
                <a:gd name="T36" fmla="*/ 538 w 776"/>
                <a:gd name="T37" fmla="*/ 50 h 52"/>
                <a:gd name="T38" fmla="*/ 662 w 776"/>
                <a:gd name="T39" fmla="*/ 44 h 52"/>
                <a:gd name="T40" fmla="*/ 710 w 776"/>
                <a:gd name="T41" fmla="*/ 40 h 52"/>
                <a:gd name="T42" fmla="*/ 746 w 776"/>
                <a:gd name="T43" fmla="*/ 36 h 52"/>
                <a:gd name="T44" fmla="*/ 768 w 776"/>
                <a:gd name="T45" fmla="*/ 30 h 52"/>
                <a:gd name="T46" fmla="*/ 774 w 776"/>
                <a:gd name="T47" fmla="*/ 28 h 52"/>
                <a:gd name="T48" fmla="*/ 776 w 776"/>
                <a:gd name="T49" fmla="*/ 26 h 52"/>
                <a:gd name="T50" fmla="*/ 776 w 776"/>
                <a:gd name="T51" fmla="*/ 26 h 52"/>
                <a:gd name="T52" fmla="*/ 774 w 776"/>
                <a:gd name="T53" fmla="*/ 22 h 52"/>
                <a:gd name="T54" fmla="*/ 768 w 776"/>
                <a:gd name="T55" fmla="*/ 20 h 52"/>
                <a:gd name="T56" fmla="*/ 746 w 776"/>
                <a:gd name="T57" fmla="*/ 16 h 52"/>
                <a:gd name="T58" fmla="*/ 710 w 776"/>
                <a:gd name="T59" fmla="*/ 10 h 52"/>
                <a:gd name="T60" fmla="*/ 662 w 776"/>
                <a:gd name="T61" fmla="*/ 6 h 52"/>
                <a:gd name="T62" fmla="*/ 538 w 776"/>
                <a:gd name="T63" fmla="*/ 2 h 52"/>
                <a:gd name="T64" fmla="*/ 386 w 776"/>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6" h="52">
                  <a:moveTo>
                    <a:pt x="386" y="0"/>
                  </a:moveTo>
                  <a:lnTo>
                    <a:pt x="386" y="0"/>
                  </a:lnTo>
                  <a:lnTo>
                    <a:pt x="236" y="2"/>
                  </a:lnTo>
                  <a:lnTo>
                    <a:pt x="112" y="6"/>
                  </a:lnTo>
                  <a:lnTo>
                    <a:pt x="66" y="10"/>
                  </a:lnTo>
                  <a:lnTo>
                    <a:pt x="30" y="16"/>
                  </a:lnTo>
                  <a:lnTo>
                    <a:pt x="8" y="20"/>
                  </a:lnTo>
                  <a:lnTo>
                    <a:pt x="2" y="22"/>
                  </a:lnTo>
                  <a:lnTo>
                    <a:pt x="0" y="26"/>
                  </a:lnTo>
                  <a:lnTo>
                    <a:pt x="2" y="28"/>
                  </a:lnTo>
                  <a:lnTo>
                    <a:pt x="8" y="30"/>
                  </a:lnTo>
                  <a:lnTo>
                    <a:pt x="30" y="36"/>
                  </a:lnTo>
                  <a:lnTo>
                    <a:pt x="66" y="40"/>
                  </a:lnTo>
                  <a:lnTo>
                    <a:pt x="112" y="44"/>
                  </a:lnTo>
                  <a:lnTo>
                    <a:pt x="236" y="50"/>
                  </a:lnTo>
                  <a:lnTo>
                    <a:pt x="386" y="52"/>
                  </a:lnTo>
                  <a:lnTo>
                    <a:pt x="538" y="50"/>
                  </a:lnTo>
                  <a:lnTo>
                    <a:pt x="662" y="44"/>
                  </a:lnTo>
                  <a:lnTo>
                    <a:pt x="710" y="40"/>
                  </a:lnTo>
                  <a:lnTo>
                    <a:pt x="746" y="36"/>
                  </a:lnTo>
                  <a:lnTo>
                    <a:pt x="768" y="30"/>
                  </a:lnTo>
                  <a:lnTo>
                    <a:pt x="774" y="28"/>
                  </a:lnTo>
                  <a:lnTo>
                    <a:pt x="776" y="26"/>
                  </a:lnTo>
                  <a:lnTo>
                    <a:pt x="774" y="22"/>
                  </a:lnTo>
                  <a:lnTo>
                    <a:pt x="768" y="20"/>
                  </a:lnTo>
                  <a:lnTo>
                    <a:pt x="746" y="16"/>
                  </a:lnTo>
                  <a:lnTo>
                    <a:pt x="710" y="10"/>
                  </a:lnTo>
                  <a:lnTo>
                    <a:pt x="662" y="6"/>
                  </a:lnTo>
                  <a:lnTo>
                    <a:pt x="538" y="2"/>
                  </a:lnTo>
                  <a:lnTo>
                    <a:pt x="3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29" name="Freeform 635"/>
            <p:cNvSpPr>
              <a:spLocks noEditPoints="1" noChangeArrowheads="1"/>
            </p:cNvSpPr>
            <p:nvPr/>
          </p:nvSpPr>
          <p:spPr bwMode="auto">
            <a:xfrm>
              <a:off x="1698625" y="3854450"/>
              <a:ext cx="1216025" cy="82550"/>
            </a:xfrm>
            <a:custGeom>
              <a:avLst/>
              <a:gdLst>
                <a:gd name="T0" fmla="*/ 380 w 766"/>
                <a:gd name="T1" fmla="*/ 50 h 52"/>
                <a:gd name="T2" fmla="*/ 114 w 766"/>
                <a:gd name="T3" fmla="*/ 42 h 52"/>
                <a:gd name="T4" fmla="*/ 34 w 766"/>
                <a:gd name="T5" fmla="*/ 34 h 52"/>
                <a:gd name="T6" fmla="*/ 6 w 766"/>
                <a:gd name="T7" fmla="*/ 28 h 52"/>
                <a:gd name="T8" fmla="*/ 4 w 766"/>
                <a:gd name="T9" fmla="*/ 26 h 52"/>
                <a:gd name="T10" fmla="*/ 12 w 766"/>
                <a:gd name="T11" fmla="*/ 20 h 52"/>
                <a:gd name="T12" fmla="*/ 68 w 766"/>
                <a:gd name="T13" fmla="*/ 12 h 52"/>
                <a:gd name="T14" fmla="*/ 234 w 766"/>
                <a:gd name="T15" fmla="*/ 2 h 52"/>
                <a:gd name="T16" fmla="*/ 380 w 766"/>
                <a:gd name="T17" fmla="*/ 0 h 52"/>
                <a:gd name="T18" fmla="*/ 650 w 766"/>
                <a:gd name="T19" fmla="*/ 8 h 52"/>
                <a:gd name="T20" fmla="*/ 730 w 766"/>
                <a:gd name="T21" fmla="*/ 16 h 52"/>
                <a:gd name="T22" fmla="*/ 758 w 766"/>
                <a:gd name="T23" fmla="*/ 22 h 52"/>
                <a:gd name="T24" fmla="*/ 760 w 766"/>
                <a:gd name="T25" fmla="*/ 26 h 52"/>
                <a:gd name="T26" fmla="*/ 752 w 766"/>
                <a:gd name="T27" fmla="*/ 30 h 52"/>
                <a:gd name="T28" fmla="*/ 696 w 766"/>
                <a:gd name="T29" fmla="*/ 40 h 52"/>
                <a:gd name="T30" fmla="*/ 528 w 766"/>
                <a:gd name="T31" fmla="*/ 48 h 52"/>
                <a:gd name="T32" fmla="*/ 380 w 766"/>
                <a:gd name="T33" fmla="*/ 0 h 52"/>
                <a:gd name="T34" fmla="*/ 232 w 766"/>
                <a:gd name="T35" fmla="*/ 2 h 52"/>
                <a:gd name="T36" fmla="*/ 64 w 766"/>
                <a:gd name="T37" fmla="*/ 10 h 52"/>
                <a:gd name="T38" fmla="*/ 8 w 766"/>
                <a:gd name="T39" fmla="*/ 20 h 52"/>
                <a:gd name="T40" fmla="*/ 0 w 766"/>
                <a:gd name="T41" fmla="*/ 26 h 52"/>
                <a:gd name="T42" fmla="*/ 2 w 766"/>
                <a:gd name="T43" fmla="*/ 28 h 52"/>
                <a:gd name="T44" fmla="*/ 30 w 766"/>
                <a:gd name="T45" fmla="*/ 36 h 52"/>
                <a:gd name="T46" fmla="*/ 110 w 766"/>
                <a:gd name="T47" fmla="*/ 44 h 52"/>
                <a:gd name="T48" fmla="*/ 380 w 766"/>
                <a:gd name="T49" fmla="*/ 52 h 52"/>
                <a:gd name="T50" fmla="*/ 530 w 766"/>
                <a:gd name="T51" fmla="*/ 48 h 52"/>
                <a:gd name="T52" fmla="*/ 700 w 766"/>
                <a:gd name="T53" fmla="*/ 40 h 52"/>
                <a:gd name="T54" fmla="*/ 758 w 766"/>
                <a:gd name="T55" fmla="*/ 30 h 52"/>
                <a:gd name="T56" fmla="*/ 766 w 766"/>
                <a:gd name="T57" fmla="*/ 26 h 52"/>
                <a:gd name="T58" fmla="*/ 764 w 766"/>
                <a:gd name="T59" fmla="*/ 22 h 52"/>
                <a:gd name="T60" fmla="*/ 736 w 766"/>
                <a:gd name="T61" fmla="*/ 16 h 52"/>
                <a:gd name="T62" fmla="*/ 654 w 766"/>
                <a:gd name="T63" fmla="*/ 8 h 52"/>
                <a:gd name="T64" fmla="*/ 380 w 766"/>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6" h="52">
                  <a:moveTo>
                    <a:pt x="380" y="50"/>
                  </a:moveTo>
                  <a:lnTo>
                    <a:pt x="380" y="50"/>
                  </a:lnTo>
                  <a:lnTo>
                    <a:pt x="234" y="48"/>
                  </a:lnTo>
                  <a:lnTo>
                    <a:pt x="114" y="42"/>
                  </a:lnTo>
                  <a:lnTo>
                    <a:pt x="68" y="40"/>
                  </a:lnTo>
                  <a:lnTo>
                    <a:pt x="34" y="34"/>
                  </a:lnTo>
                  <a:lnTo>
                    <a:pt x="12" y="30"/>
                  </a:lnTo>
                  <a:lnTo>
                    <a:pt x="6" y="28"/>
                  </a:lnTo>
                  <a:lnTo>
                    <a:pt x="4" y="26"/>
                  </a:lnTo>
                  <a:lnTo>
                    <a:pt x="6" y="22"/>
                  </a:lnTo>
                  <a:lnTo>
                    <a:pt x="12" y="20"/>
                  </a:lnTo>
                  <a:lnTo>
                    <a:pt x="34" y="16"/>
                  </a:lnTo>
                  <a:lnTo>
                    <a:pt x="68" y="12"/>
                  </a:lnTo>
                  <a:lnTo>
                    <a:pt x="114" y="8"/>
                  </a:lnTo>
                  <a:lnTo>
                    <a:pt x="234" y="2"/>
                  </a:lnTo>
                  <a:lnTo>
                    <a:pt x="380" y="0"/>
                  </a:lnTo>
                  <a:lnTo>
                    <a:pt x="528" y="2"/>
                  </a:lnTo>
                  <a:lnTo>
                    <a:pt x="650" y="8"/>
                  </a:lnTo>
                  <a:lnTo>
                    <a:pt x="696" y="12"/>
                  </a:lnTo>
                  <a:lnTo>
                    <a:pt x="730" y="16"/>
                  </a:lnTo>
                  <a:lnTo>
                    <a:pt x="752" y="20"/>
                  </a:lnTo>
                  <a:lnTo>
                    <a:pt x="758" y="22"/>
                  </a:lnTo>
                  <a:lnTo>
                    <a:pt x="760" y="26"/>
                  </a:lnTo>
                  <a:lnTo>
                    <a:pt x="758" y="28"/>
                  </a:lnTo>
                  <a:lnTo>
                    <a:pt x="752" y="30"/>
                  </a:lnTo>
                  <a:lnTo>
                    <a:pt x="730" y="34"/>
                  </a:lnTo>
                  <a:lnTo>
                    <a:pt x="696" y="40"/>
                  </a:lnTo>
                  <a:lnTo>
                    <a:pt x="650" y="42"/>
                  </a:lnTo>
                  <a:lnTo>
                    <a:pt x="528" y="48"/>
                  </a:lnTo>
                  <a:lnTo>
                    <a:pt x="380" y="50"/>
                  </a:lnTo>
                  <a:close/>
                  <a:moveTo>
                    <a:pt x="380" y="0"/>
                  </a:moveTo>
                  <a:lnTo>
                    <a:pt x="380" y="0"/>
                  </a:lnTo>
                  <a:lnTo>
                    <a:pt x="232" y="2"/>
                  </a:lnTo>
                  <a:lnTo>
                    <a:pt x="110" y="8"/>
                  </a:lnTo>
                  <a:lnTo>
                    <a:pt x="64" y="10"/>
                  </a:lnTo>
                  <a:lnTo>
                    <a:pt x="30" y="16"/>
                  </a:lnTo>
                  <a:lnTo>
                    <a:pt x="8" y="20"/>
                  </a:lnTo>
                  <a:lnTo>
                    <a:pt x="2" y="22"/>
                  </a:lnTo>
                  <a:lnTo>
                    <a:pt x="0" y="26"/>
                  </a:lnTo>
                  <a:lnTo>
                    <a:pt x="2" y="28"/>
                  </a:lnTo>
                  <a:lnTo>
                    <a:pt x="8" y="30"/>
                  </a:lnTo>
                  <a:lnTo>
                    <a:pt x="30" y="36"/>
                  </a:lnTo>
                  <a:lnTo>
                    <a:pt x="64" y="40"/>
                  </a:lnTo>
                  <a:lnTo>
                    <a:pt x="110" y="44"/>
                  </a:lnTo>
                  <a:lnTo>
                    <a:pt x="232" y="48"/>
                  </a:lnTo>
                  <a:lnTo>
                    <a:pt x="380" y="52"/>
                  </a:lnTo>
                  <a:lnTo>
                    <a:pt x="530" y="48"/>
                  </a:lnTo>
                  <a:lnTo>
                    <a:pt x="654" y="44"/>
                  </a:lnTo>
                  <a:lnTo>
                    <a:pt x="700" y="40"/>
                  </a:lnTo>
                  <a:lnTo>
                    <a:pt x="736" y="36"/>
                  </a:lnTo>
                  <a:lnTo>
                    <a:pt x="758" y="30"/>
                  </a:lnTo>
                  <a:lnTo>
                    <a:pt x="764" y="28"/>
                  </a:lnTo>
                  <a:lnTo>
                    <a:pt x="766" y="26"/>
                  </a:lnTo>
                  <a:lnTo>
                    <a:pt x="764" y="22"/>
                  </a:lnTo>
                  <a:lnTo>
                    <a:pt x="758" y="20"/>
                  </a:lnTo>
                  <a:lnTo>
                    <a:pt x="736" y="16"/>
                  </a:lnTo>
                  <a:lnTo>
                    <a:pt x="700" y="10"/>
                  </a:lnTo>
                  <a:lnTo>
                    <a:pt x="654" y="8"/>
                  </a:lnTo>
                  <a:lnTo>
                    <a:pt x="530" y="2"/>
                  </a:lnTo>
                  <a:lnTo>
                    <a:pt x="380" y="0"/>
                  </a:lnTo>
                  <a:close/>
                </a:path>
              </a:pathLst>
            </a:custGeom>
            <a:solidFill>
              <a:srgbClr val="8B83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0" name="Freeform 636"/>
            <p:cNvSpPr>
              <a:spLocks noChangeArrowheads="1"/>
            </p:cNvSpPr>
            <p:nvPr/>
          </p:nvSpPr>
          <p:spPr bwMode="auto">
            <a:xfrm>
              <a:off x="1704975" y="3854450"/>
              <a:ext cx="1200150" cy="79375"/>
            </a:xfrm>
            <a:custGeom>
              <a:avLst/>
              <a:gdLst>
                <a:gd name="T0" fmla="*/ 376 w 756"/>
                <a:gd name="T1" fmla="*/ 50 h 50"/>
                <a:gd name="T2" fmla="*/ 376 w 756"/>
                <a:gd name="T3" fmla="*/ 50 h 50"/>
                <a:gd name="T4" fmla="*/ 230 w 756"/>
                <a:gd name="T5" fmla="*/ 48 h 50"/>
                <a:gd name="T6" fmla="*/ 110 w 756"/>
                <a:gd name="T7" fmla="*/ 42 h 50"/>
                <a:gd name="T8" fmla="*/ 64 w 756"/>
                <a:gd name="T9" fmla="*/ 40 h 50"/>
                <a:gd name="T10" fmla="*/ 30 w 756"/>
                <a:gd name="T11" fmla="*/ 34 h 50"/>
                <a:gd name="T12" fmla="*/ 8 w 756"/>
                <a:gd name="T13" fmla="*/ 30 h 50"/>
                <a:gd name="T14" fmla="*/ 2 w 756"/>
                <a:gd name="T15" fmla="*/ 28 h 50"/>
                <a:gd name="T16" fmla="*/ 0 w 756"/>
                <a:gd name="T17" fmla="*/ 26 h 50"/>
                <a:gd name="T18" fmla="*/ 0 w 756"/>
                <a:gd name="T19" fmla="*/ 26 h 50"/>
                <a:gd name="T20" fmla="*/ 2 w 756"/>
                <a:gd name="T21" fmla="*/ 22 h 50"/>
                <a:gd name="T22" fmla="*/ 8 w 756"/>
                <a:gd name="T23" fmla="*/ 20 h 50"/>
                <a:gd name="T24" fmla="*/ 30 w 756"/>
                <a:gd name="T25" fmla="*/ 16 h 50"/>
                <a:gd name="T26" fmla="*/ 64 w 756"/>
                <a:gd name="T27" fmla="*/ 12 h 50"/>
                <a:gd name="T28" fmla="*/ 110 w 756"/>
                <a:gd name="T29" fmla="*/ 8 h 50"/>
                <a:gd name="T30" fmla="*/ 230 w 756"/>
                <a:gd name="T31" fmla="*/ 2 h 50"/>
                <a:gd name="T32" fmla="*/ 376 w 756"/>
                <a:gd name="T33" fmla="*/ 0 h 50"/>
                <a:gd name="T34" fmla="*/ 376 w 756"/>
                <a:gd name="T35" fmla="*/ 0 h 50"/>
                <a:gd name="T36" fmla="*/ 524 w 756"/>
                <a:gd name="T37" fmla="*/ 2 h 50"/>
                <a:gd name="T38" fmla="*/ 646 w 756"/>
                <a:gd name="T39" fmla="*/ 8 h 50"/>
                <a:gd name="T40" fmla="*/ 692 w 756"/>
                <a:gd name="T41" fmla="*/ 12 h 50"/>
                <a:gd name="T42" fmla="*/ 726 w 756"/>
                <a:gd name="T43" fmla="*/ 16 h 50"/>
                <a:gd name="T44" fmla="*/ 748 w 756"/>
                <a:gd name="T45" fmla="*/ 20 h 50"/>
                <a:gd name="T46" fmla="*/ 754 w 756"/>
                <a:gd name="T47" fmla="*/ 22 h 50"/>
                <a:gd name="T48" fmla="*/ 756 w 756"/>
                <a:gd name="T49" fmla="*/ 26 h 50"/>
                <a:gd name="T50" fmla="*/ 756 w 756"/>
                <a:gd name="T51" fmla="*/ 26 h 50"/>
                <a:gd name="T52" fmla="*/ 754 w 756"/>
                <a:gd name="T53" fmla="*/ 28 h 50"/>
                <a:gd name="T54" fmla="*/ 748 w 756"/>
                <a:gd name="T55" fmla="*/ 30 h 50"/>
                <a:gd name="T56" fmla="*/ 726 w 756"/>
                <a:gd name="T57" fmla="*/ 34 h 50"/>
                <a:gd name="T58" fmla="*/ 692 w 756"/>
                <a:gd name="T59" fmla="*/ 40 h 50"/>
                <a:gd name="T60" fmla="*/ 646 w 756"/>
                <a:gd name="T61" fmla="*/ 42 h 50"/>
                <a:gd name="T62" fmla="*/ 524 w 756"/>
                <a:gd name="T63" fmla="*/ 48 h 50"/>
                <a:gd name="T64" fmla="*/ 376 w 756"/>
                <a:gd name="T6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50">
                  <a:moveTo>
                    <a:pt x="376" y="50"/>
                  </a:moveTo>
                  <a:lnTo>
                    <a:pt x="376" y="50"/>
                  </a:lnTo>
                  <a:lnTo>
                    <a:pt x="230" y="48"/>
                  </a:lnTo>
                  <a:lnTo>
                    <a:pt x="110" y="42"/>
                  </a:lnTo>
                  <a:lnTo>
                    <a:pt x="64" y="40"/>
                  </a:lnTo>
                  <a:lnTo>
                    <a:pt x="30" y="34"/>
                  </a:lnTo>
                  <a:lnTo>
                    <a:pt x="8" y="30"/>
                  </a:lnTo>
                  <a:lnTo>
                    <a:pt x="2" y="28"/>
                  </a:lnTo>
                  <a:lnTo>
                    <a:pt x="0" y="26"/>
                  </a:lnTo>
                  <a:lnTo>
                    <a:pt x="2" y="22"/>
                  </a:lnTo>
                  <a:lnTo>
                    <a:pt x="8" y="20"/>
                  </a:lnTo>
                  <a:lnTo>
                    <a:pt x="30" y="16"/>
                  </a:lnTo>
                  <a:lnTo>
                    <a:pt x="64" y="12"/>
                  </a:lnTo>
                  <a:lnTo>
                    <a:pt x="110" y="8"/>
                  </a:lnTo>
                  <a:lnTo>
                    <a:pt x="230" y="2"/>
                  </a:lnTo>
                  <a:lnTo>
                    <a:pt x="376" y="0"/>
                  </a:lnTo>
                  <a:lnTo>
                    <a:pt x="524" y="2"/>
                  </a:lnTo>
                  <a:lnTo>
                    <a:pt x="646" y="8"/>
                  </a:lnTo>
                  <a:lnTo>
                    <a:pt x="692" y="12"/>
                  </a:lnTo>
                  <a:lnTo>
                    <a:pt x="726" y="16"/>
                  </a:lnTo>
                  <a:lnTo>
                    <a:pt x="748" y="20"/>
                  </a:lnTo>
                  <a:lnTo>
                    <a:pt x="754" y="22"/>
                  </a:lnTo>
                  <a:lnTo>
                    <a:pt x="756" y="26"/>
                  </a:lnTo>
                  <a:lnTo>
                    <a:pt x="754" y="28"/>
                  </a:lnTo>
                  <a:lnTo>
                    <a:pt x="748" y="30"/>
                  </a:lnTo>
                  <a:lnTo>
                    <a:pt x="726" y="34"/>
                  </a:lnTo>
                  <a:lnTo>
                    <a:pt x="692" y="40"/>
                  </a:lnTo>
                  <a:lnTo>
                    <a:pt x="646" y="42"/>
                  </a:lnTo>
                  <a:lnTo>
                    <a:pt x="524" y="48"/>
                  </a:lnTo>
                  <a:lnTo>
                    <a:pt x="376"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1" name="Freeform 637"/>
            <p:cNvSpPr>
              <a:spLocks noChangeArrowheads="1"/>
            </p:cNvSpPr>
            <p:nvPr/>
          </p:nvSpPr>
          <p:spPr bwMode="auto">
            <a:xfrm>
              <a:off x="1698625" y="3854450"/>
              <a:ext cx="1216025" cy="82550"/>
            </a:xfrm>
            <a:custGeom>
              <a:avLst/>
              <a:gdLst>
                <a:gd name="T0" fmla="*/ 380 w 766"/>
                <a:gd name="T1" fmla="*/ 0 h 52"/>
                <a:gd name="T2" fmla="*/ 380 w 766"/>
                <a:gd name="T3" fmla="*/ 0 h 52"/>
                <a:gd name="T4" fmla="*/ 232 w 766"/>
                <a:gd name="T5" fmla="*/ 2 h 52"/>
                <a:gd name="T6" fmla="*/ 110 w 766"/>
                <a:gd name="T7" fmla="*/ 8 h 52"/>
                <a:gd name="T8" fmla="*/ 64 w 766"/>
                <a:gd name="T9" fmla="*/ 10 h 52"/>
                <a:gd name="T10" fmla="*/ 30 w 766"/>
                <a:gd name="T11" fmla="*/ 16 h 52"/>
                <a:gd name="T12" fmla="*/ 8 w 766"/>
                <a:gd name="T13" fmla="*/ 20 h 52"/>
                <a:gd name="T14" fmla="*/ 2 w 766"/>
                <a:gd name="T15" fmla="*/ 22 h 52"/>
                <a:gd name="T16" fmla="*/ 0 w 766"/>
                <a:gd name="T17" fmla="*/ 26 h 52"/>
                <a:gd name="T18" fmla="*/ 0 w 766"/>
                <a:gd name="T19" fmla="*/ 26 h 52"/>
                <a:gd name="T20" fmla="*/ 2 w 766"/>
                <a:gd name="T21" fmla="*/ 28 h 52"/>
                <a:gd name="T22" fmla="*/ 8 w 766"/>
                <a:gd name="T23" fmla="*/ 30 h 52"/>
                <a:gd name="T24" fmla="*/ 30 w 766"/>
                <a:gd name="T25" fmla="*/ 36 h 52"/>
                <a:gd name="T26" fmla="*/ 64 w 766"/>
                <a:gd name="T27" fmla="*/ 40 h 52"/>
                <a:gd name="T28" fmla="*/ 110 w 766"/>
                <a:gd name="T29" fmla="*/ 44 h 52"/>
                <a:gd name="T30" fmla="*/ 232 w 766"/>
                <a:gd name="T31" fmla="*/ 48 h 52"/>
                <a:gd name="T32" fmla="*/ 380 w 766"/>
                <a:gd name="T33" fmla="*/ 52 h 52"/>
                <a:gd name="T34" fmla="*/ 380 w 766"/>
                <a:gd name="T35" fmla="*/ 52 h 52"/>
                <a:gd name="T36" fmla="*/ 530 w 766"/>
                <a:gd name="T37" fmla="*/ 48 h 52"/>
                <a:gd name="T38" fmla="*/ 654 w 766"/>
                <a:gd name="T39" fmla="*/ 44 h 52"/>
                <a:gd name="T40" fmla="*/ 700 w 766"/>
                <a:gd name="T41" fmla="*/ 40 h 52"/>
                <a:gd name="T42" fmla="*/ 736 w 766"/>
                <a:gd name="T43" fmla="*/ 36 h 52"/>
                <a:gd name="T44" fmla="*/ 758 w 766"/>
                <a:gd name="T45" fmla="*/ 30 h 52"/>
                <a:gd name="T46" fmla="*/ 764 w 766"/>
                <a:gd name="T47" fmla="*/ 28 h 52"/>
                <a:gd name="T48" fmla="*/ 766 w 766"/>
                <a:gd name="T49" fmla="*/ 26 h 52"/>
                <a:gd name="T50" fmla="*/ 766 w 766"/>
                <a:gd name="T51" fmla="*/ 26 h 52"/>
                <a:gd name="T52" fmla="*/ 764 w 766"/>
                <a:gd name="T53" fmla="*/ 22 h 52"/>
                <a:gd name="T54" fmla="*/ 758 w 766"/>
                <a:gd name="T55" fmla="*/ 20 h 52"/>
                <a:gd name="T56" fmla="*/ 736 w 766"/>
                <a:gd name="T57" fmla="*/ 16 h 52"/>
                <a:gd name="T58" fmla="*/ 700 w 766"/>
                <a:gd name="T59" fmla="*/ 10 h 52"/>
                <a:gd name="T60" fmla="*/ 654 w 766"/>
                <a:gd name="T61" fmla="*/ 8 h 52"/>
                <a:gd name="T62" fmla="*/ 530 w 766"/>
                <a:gd name="T63" fmla="*/ 2 h 52"/>
                <a:gd name="T64" fmla="*/ 380 w 766"/>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6" h="52">
                  <a:moveTo>
                    <a:pt x="380" y="0"/>
                  </a:moveTo>
                  <a:lnTo>
                    <a:pt x="380" y="0"/>
                  </a:lnTo>
                  <a:lnTo>
                    <a:pt x="232" y="2"/>
                  </a:lnTo>
                  <a:lnTo>
                    <a:pt x="110" y="8"/>
                  </a:lnTo>
                  <a:lnTo>
                    <a:pt x="64" y="10"/>
                  </a:lnTo>
                  <a:lnTo>
                    <a:pt x="30" y="16"/>
                  </a:lnTo>
                  <a:lnTo>
                    <a:pt x="8" y="20"/>
                  </a:lnTo>
                  <a:lnTo>
                    <a:pt x="2" y="22"/>
                  </a:lnTo>
                  <a:lnTo>
                    <a:pt x="0" y="26"/>
                  </a:lnTo>
                  <a:lnTo>
                    <a:pt x="2" y="28"/>
                  </a:lnTo>
                  <a:lnTo>
                    <a:pt x="8" y="30"/>
                  </a:lnTo>
                  <a:lnTo>
                    <a:pt x="30" y="36"/>
                  </a:lnTo>
                  <a:lnTo>
                    <a:pt x="64" y="40"/>
                  </a:lnTo>
                  <a:lnTo>
                    <a:pt x="110" y="44"/>
                  </a:lnTo>
                  <a:lnTo>
                    <a:pt x="232" y="48"/>
                  </a:lnTo>
                  <a:lnTo>
                    <a:pt x="380" y="52"/>
                  </a:lnTo>
                  <a:lnTo>
                    <a:pt x="530" y="48"/>
                  </a:lnTo>
                  <a:lnTo>
                    <a:pt x="654" y="44"/>
                  </a:lnTo>
                  <a:lnTo>
                    <a:pt x="700" y="40"/>
                  </a:lnTo>
                  <a:lnTo>
                    <a:pt x="736" y="36"/>
                  </a:lnTo>
                  <a:lnTo>
                    <a:pt x="758" y="30"/>
                  </a:lnTo>
                  <a:lnTo>
                    <a:pt x="764" y="28"/>
                  </a:lnTo>
                  <a:lnTo>
                    <a:pt x="766" y="26"/>
                  </a:lnTo>
                  <a:lnTo>
                    <a:pt x="764" y="22"/>
                  </a:lnTo>
                  <a:lnTo>
                    <a:pt x="758" y="20"/>
                  </a:lnTo>
                  <a:lnTo>
                    <a:pt x="736" y="16"/>
                  </a:lnTo>
                  <a:lnTo>
                    <a:pt x="700" y="10"/>
                  </a:lnTo>
                  <a:lnTo>
                    <a:pt x="654" y="8"/>
                  </a:lnTo>
                  <a:lnTo>
                    <a:pt x="530" y="2"/>
                  </a:lnTo>
                  <a:lnTo>
                    <a:pt x="3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2" name="Freeform 638"/>
            <p:cNvSpPr>
              <a:spLocks noEditPoints="1" noChangeArrowheads="1"/>
            </p:cNvSpPr>
            <p:nvPr/>
          </p:nvSpPr>
          <p:spPr bwMode="auto">
            <a:xfrm>
              <a:off x="1704975" y="3854450"/>
              <a:ext cx="1200150" cy="79375"/>
            </a:xfrm>
            <a:custGeom>
              <a:avLst/>
              <a:gdLst>
                <a:gd name="T0" fmla="*/ 376 w 756"/>
                <a:gd name="T1" fmla="*/ 50 h 50"/>
                <a:gd name="T2" fmla="*/ 114 w 756"/>
                <a:gd name="T3" fmla="*/ 42 h 50"/>
                <a:gd name="T4" fmla="*/ 34 w 756"/>
                <a:gd name="T5" fmla="*/ 34 h 50"/>
                <a:gd name="T6" fmla="*/ 8 w 756"/>
                <a:gd name="T7" fmla="*/ 28 h 50"/>
                <a:gd name="T8" fmla="*/ 6 w 756"/>
                <a:gd name="T9" fmla="*/ 26 h 50"/>
                <a:gd name="T10" fmla="*/ 14 w 756"/>
                <a:gd name="T11" fmla="*/ 20 h 50"/>
                <a:gd name="T12" fmla="*/ 68 w 756"/>
                <a:gd name="T13" fmla="*/ 12 h 50"/>
                <a:gd name="T14" fmla="*/ 232 w 756"/>
                <a:gd name="T15" fmla="*/ 2 h 50"/>
                <a:gd name="T16" fmla="*/ 376 w 756"/>
                <a:gd name="T17" fmla="*/ 0 h 50"/>
                <a:gd name="T18" fmla="*/ 642 w 756"/>
                <a:gd name="T19" fmla="*/ 8 h 50"/>
                <a:gd name="T20" fmla="*/ 722 w 756"/>
                <a:gd name="T21" fmla="*/ 16 h 50"/>
                <a:gd name="T22" fmla="*/ 750 w 756"/>
                <a:gd name="T23" fmla="*/ 22 h 50"/>
                <a:gd name="T24" fmla="*/ 752 w 756"/>
                <a:gd name="T25" fmla="*/ 26 h 50"/>
                <a:gd name="T26" fmla="*/ 744 w 756"/>
                <a:gd name="T27" fmla="*/ 30 h 50"/>
                <a:gd name="T28" fmla="*/ 688 w 756"/>
                <a:gd name="T29" fmla="*/ 38 h 50"/>
                <a:gd name="T30" fmla="*/ 522 w 756"/>
                <a:gd name="T31" fmla="*/ 48 h 50"/>
                <a:gd name="T32" fmla="*/ 376 w 756"/>
                <a:gd name="T33" fmla="*/ 0 h 50"/>
                <a:gd name="T34" fmla="*/ 230 w 756"/>
                <a:gd name="T35" fmla="*/ 2 h 50"/>
                <a:gd name="T36" fmla="*/ 64 w 756"/>
                <a:gd name="T37" fmla="*/ 12 h 50"/>
                <a:gd name="T38" fmla="*/ 8 w 756"/>
                <a:gd name="T39" fmla="*/ 20 h 50"/>
                <a:gd name="T40" fmla="*/ 0 w 756"/>
                <a:gd name="T41" fmla="*/ 26 h 50"/>
                <a:gd name="T42" fmla="*/ 2 w 756"/>
                <a:gd name="T43" fmla="*/ 28 h 50"/>
                <a:gd name="T44" fmla="*/ 30 w 756"/>
                <a:gd name="T45" fmla="*/ 34 h 50"/>
                <a:gd name="T46" fmla="*/ 110 w 756"/>
                <a:gd name="T47" fmla="*/ 42 h 50"/>
                <a:gd name="T48" fmla="*/ 376 w 756"/>
                <a:gd name="T49" fmla="*/ 50 h 50"/>
                <a:gd name="T50" fmla="*/ 524 w 756"/>
                <a:gd name="T51" fmla="*/ 48 h 50"/>
                <a:gd name="T52" fmla="*/ 692 w 756"/>
                <a:gd name="T53" fmla="*/ 40 h 50"/>
                <a:gd name="T54" fmla="*/ 748 w 756"/>
                <a:gd name="T55" fmla="*/ 30 h 50"/>
                <a:gd name="T56" fmla="*/ 756 w 756"/>
                <a:gd name="T57" fmla="*/ 26 h 50"/>
                <a:gd name="T58" fmla="*/ 754 w 756"/>
                <a:gd name="T59" fmla="*/ 22 h 50"/>
                <a:gd name="T60" fmla="*/ 726 w 756"/>
                <a:gd name="T61" fmla="*/ 16 h 50"/>
                <a:gd name="T62" fmla="*/ 646 w 756"/>
                <a:gd name="T63" fmla="*/ 8 h 50"/>
                <a:gd name="T64" fmla="*/ 376 w 75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50">
                  <a:moveTo>
                    <a:pt x="376" y="50"/>
                  </a:moveTo>
                  <a:lnTo>
                    <a:pt x="376" y="50"/>
                  </a:lnTo>
                  <a:lnTo>
                    <a:pt x="232" y="48"/>
                  </a:lnTo>
                  <a:lnTo>
                    <a:pt x="114" y="42"/>
                  </a:lnTo>
                  <a:lnTo>
                    <a:pt x="68" y="38"/>
                  </a:lnTo>
                  <a:lnTo>
                    <a:pt x="34" y="34"/>
                  </a:lnTo>
                  <a:lnTo>
                    <a:pt x="14" y="30"/>
                  </a:lnTo>
                  <a:lnTo>
                    <a:pt x="8" y="28"/>
                  </a:lnTo>
                  <a:lnTo>
                    <a:pt x="6" y="26"/>
                  </a:lnTo>
                  <a:lnTo>
                    <a:pt x="8" y="22"/>
                  </a:lnTo>
                  <a:lnTo>
                    <a:pt x="14" y="20"/>
                  </a:lnTo>
                  <a:lnTo>
                    <a:pt x="34" y="16"/>
                  </a:lnTo>
                  <a:lnTo>
                    <a:pt x="68" y="12"/>
                  </a:lnTo>
                  <a:lnTo>
                    <a:pt x="114" y="8"/>
                  </a:lnTo>
                  <a:lnTo>
                    <a:pt x="232" y="2"/>
                  </a:lnTo>
                  <a:lnTo>
                    <a:pt x="376" y="0"/>
                  </a:lnTo>
                  <a:lnTo>
                    <a:pt x="522" y="2"/>
                  </a:lnTo>
                  <a:lnTo>
                    <a:pt x="642" y="8"/>
                  </a:lnTo>
                  <a:lnTo>
                    <a:pt x="688" y="12"/>
                  </a:lnTo>
                  <a:lnTo>
                    <a:pt x="722" y="16"/>
                  </a:lnTo>
                  <a:lnTo>
                    <a:pt x="744" y="20"/>
                  </a:lnTo>
                  <a:lnTo>
                    <a:pt x="750" y="22"/>
                  </a:lnTo>
                  <a:lnTo>
                    <a:pt x="752" y="26"/>
                  </a:lnTo>
                  <a:lnTo>
                    <a:pt x="750" y="28"/>
                  </a:lnTo>
                  <a:lnTo>
                    <a:pt x="744" y="30"/>
                  </a:lnTo>
                  <a:lnTo>
                    <a:pt x="722" y="34"/>
                  </a:lnTo>
                  <a:lnTo>
                    <a:pt x="688" y="38"/>
                  </a:lnTo>
                  <a:lnTo>
                    <a:pt x="642" y="42"/>
                  </a:lnTo>
                  <a:lnTo>
                    <a:pt x="522" y="48"/>
                  </a:lnTo>
                  <a:lnTo>
                    <a:pt x="376" y="50"/>
                  </a:lnTo>
                  <a:close/>
                  <a:moveTo>
                    <a:pt x="376" y="0"/>
                  </a:moveTo>
                  <a:lnTo>
                    <a:pt x="376" y="0"/>
                  </a:lnTo>
                  <a:lnTo>
                    <a:pt x="230" y="2"/>
                  </a:lnTo>
                  <a:lnTo>
                    <a:pt x="110" y="8"/>
                  </a:lnTo>
                  <a:lnTo>
                    <a:pt x="64" y="12"/>
                  </a:lnTo>
                  <a:lnTo>
                    <a:pt x="30" y="16"/>
                  </a:lnTo>
                  <a:lnTo>
                    <a:pt x="8" y="20"/>
                  </a:lnTo>
                  <a:lnTo>
                    <a:pt x="2" y="22"/>
                  </a:lnTo>
                  <a:lnTo>
                    <a:pt x="0" y="26"/>
                  </a:lnTo>
                  <a:lnTo>
                    <a:pt x="2" y="28"/>
                  </a:lnTo>
                  <a:lnTo>
                    <a:pt x="8" y="30"/>
                  </a:lnTo>
                  <a:lnTo>
                    <a:pt x="30" y="34"/>
                  </a:lnTo>
                  <a:lnTo>
                    <a:pt x="64" y="40"/>
                  </a:lnTo>
                  <a:lnTo>
                    <a:pt x="110" y="42"/>
                  </a:lnTo>
                  <a:lnTo>
                    <a:pt x="230" y="48"/>
                  </a:lnTo>
                  <a:lnTo>
                    <a:pt x="376" y="50"/>
                  </a:lnTo>
                  <a:lnTo>
                    <a:pt x="524" y="48"/>
                  </a:lnTo>
                  <a:lnTo>
                    <a:pt x="646" y="42"/>
                  </a:lnTo>
                  <a:lnTo>
                    <a:pt x="692" y="40"/>
                  </a:lnTo>
                  <a:lnTo>
                    <a:pt x="726" y="34"/>
                  </a:lnTo>
                  <a:lnTo>
                    <a:pt x="748" y="30"/>
                  </a:lnTo>
                  <a:lnTo>
                    <a:pt x="754" y="28"/>
                  </a:lnTo>
                  <a:lnTo>
                    <a:pt x="756" y="26"/>
                  </a:lnTo>
                  <a:lnTo>
                    <a:pt x="754" y="22"/>
                  </a:lnTo>
                  <a:lnTo>
                    <a:pt x="748" y="20"/>
                  </a:lnTo>
                  <a:lnTo>
                    <a:pt x="726" y="16"/>
                  </a:lnTo>
                  <a:lnTo>
                    <a:pt x="692" y="12"/>
                  </a:lnTo>
                  <a:lnTo>
                    <a:pt x="646" y="8"/>
                  </a:lnTo>
                  <a:lnTo>
                    <a:pt x="524" y="2"/>
                  </a:lnTo>
                  <a:lnTo>
                    <a:pt x="376" y="0"/>
                  </a:lnTo>
                  <a:close/>
                </a:path>
              </a:pathLst>
            </a:custGeom>
            <a:solidFill>
              <a:srgbClr val="89817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3" name="Freeform 639"/>
            <p:cNvSpPr>
              <a:spLocks noChangeArrowheads="1"/>
            </p:cNvSpPr>
            <p:nvPr/>
          </p:nvSpPr>
          <p:spPr bwMode="auto">
            <a:xfrm>
              <a:off x="1714500" y="3854450"/>
              <a:ext cx="1184275" cy="79375"/>
            </a:xfrm>
            <a:custGeom>
              <a:avLst/>
              <a:gdLst>
                <a:gd name="T0" fmla="*/ 370 w 746"/>
                <a:gd name="T1" fmla="*/ 50 h 50"/>
                <a:gd name="T2" fmla="*/ 370 w 746"/>
                <a:gd name="T3" fmla="*/ 50 h 50"/>
                <a:gd name="T4" fmla="*/ 226 w 746"/>
                <a:gd name="T5" fmla="*/ 48 h 50"/>
                <a:gd name="T6" fmla="*/ 108 w 746"/>
                <a:gd name="T7" fmla="*/ 42 h 50"/>
                <a:gd name="T8" fmla="*/ 62 w 746"/>
                <a:gd name="T9" fmla="*/ 38 h 50"/>
                <a:gd name="T10" fmla="*/ 28 w 746"/>
                <a:gd name="T11" fmla="*/ 34 h 50"/>
                <a:gd name="T12" fmla="*/ 8 w 746"/>
                <a:gd name="T13" fmla="*/ 30 h 50"/>
                <a:gd name="T14" fmla="*/ 2 w 746"/>
                <a:gd name="T15" fmla="*/ 28 h 50"/>
                <a:gd name="T16" fmla="*/ 0 w 746"/>
                <a:gd name="T17" fmla="*/ 26 h 50"/>
                <a:gd name="T18" fmla="*/ 0 w 746"/>
                <a:gd name="T19" fmla="*/ 26 h 50"/>
                <a:gd name="T20" fmla="*/ 2 w 746"/>
                <a:gd name="T21" fmla="*/ 22 h 50"/>
                <a:gd name="T22" fmla="*/ 8 w 746"/>
                <a:gd name="T23" fmla="*/ 20 h 50"/>
                <a:gd name="T24" fmla="*/ 28 w 746"/>
                <a:gd name="T25" fmla="*/ 16 h 50"/>
                <a:gd name="T26" fmla="*/ 62 w 746"/>
                <a:gd name="T27" fmla="*/ 12 h 50"/>
                <a:gd name="T28" fmla="*/ 108 w 746"/>
                <a:gd name="T29" fmla="*/ 8 h 50"/>
                <a:gd name="T30" fmla="*/ 226 w 746"/>
                <a:gd name="T31" fmla="*/ 2 h 50"/>
                <a:gd name="T32" fmla="*/ 370 w 746"/>
                <a:gd name="T33" fmla="*/ 0 h 50"/>
                <a:gd name="T34" fmla="*/ 370 w 746"/>
                <a:gd name="T35" fmla="*/ 0 h 50"/>
                <a:gd name="T36" fmla="*/ 516 w 746"/>
                <a:gd name="T37" fmla="*/ 2 h 50"/>
                <a:gd name="T38" fmla="*/ 636 w 746"/>
                <a:gd name="T39" fmla="*/ 8 h 50"/>
                <a:gd name="T40" fmla="*/ 682 w 746"/>
                <a:gd name="T41" fmla="*/ 12 h 50"/>
                <a:gd name="T42" fmla="*/ 716 w 746"/>
                <a:gd name="T43" fmla="*/ 16 h 50"/>
                <a:gd name="T44" fmla="*/ 738 w 746"/>
                <a:gd name="T45" fmla="*/ 20 h 50"/>
                <a:gd name="T46" fmla="*/ 744 w 746"/>
                <a:gd name="T47" fmla="*/ 22 h 50"/>
                <a:gd name="T48" fmla="*/ 746 w 746"/>
                <a:gd name="T49" fmla="*/ 26 h 50"/>
                <a:gd name="T50" fmla="*/ 746 w 746"/>
                <a:gd name="T51" fmla="*/ 26 h 50"/>
                <a:gd name="T52" fmla="*/ 744 w 746"/>
                <a:gd name="T53" fmla="*/ 28 h 50"/>
                <a:gd name="T54" fmla="*/ 738 w 746"/>
                <a:gd name="T55" fmla="*/ 30 h 50"/>
                <a:gd name="T56" fmla="*/ 716 w 746"/>
                <a:gd name="T57" fmla="*/ 34 h 50"/>
                <a:gd name="T58" fmla="*/ 682 w 746"/>
                <a:gd name="T59" fmla="*/ 38 h 50"/>
                <a:gd name="T60" fmla="*/ 636 w 746"/>
                <a:gd name="T61" fmla="*/ 42 h 50"/>
                <a:gd name="T62" fmla="*/ 516 w 746"/>
                <a:gd name="T63" fmla="*/ 48 h 50"/>
                <a:gd name="T64" fmla="*/ 370 w 746"/>
                <a:gd name="T6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6" h="50">
                  <a:moveTo>
                    <a:pt x="370" y="50"/>
                  </a:moveTo>
                  <a:lnTo>
                    <a:pt x="370" y="50"/>
                  </a:lnTo>
                  <a:lnTo>
                    <a:pt x="226" y="48"/>
                  </a:lnTo>
                  <a:lnTo>
                    <a:pt x="108" y="42"/>
                  </a:lnTo>
                  <a:lnTo>
                    <a:pt x="62" y="38"/>
                  </a:lnTo>
                  <a:lnTo>
                    <a:pt x="28" y="34"/>
                  </a:lnTo>
                  <a:lnTo>
                    <a:pt x="8" y="30"/>
                  </a:lnTo>
                  <a:lnTo>
                    <a:pt x="2" y="28"/>
                  </a:lnTo>
                  <a:lnTo>
                    <a:pt x="0" y="26"/>
                  </a:lnTo>
                  <a:lnTo>
                    <a:pt x="2" y="22"/>
                  </a:lnTo>
                  <a:lnTo>
                    <a:pt x="8" y="20"/>
                  </a:lnTo>
                  <a:lnTo>
                    <a:pt x="28" y="16"/>
                  </a:lnTo>
                  <a:lnTo>
                    <a:pt x="62" y="12"/>
                  </a:lnTo>
                  <a:lnTo>
                    <a:pt x="108" y="8"/>
                  </a:lnTo>
                  <a:lnTo>
                    <a:pt x="226" y="2"/>
                  </a:lnTo>
                  <a:lnTo>
                    <a:pt x="370" y="0"/>
                  </a:lnTo>
                  <a:lnTo>
                    <a:pt x="516" y="2"/>
                  </a:lnTo>
                  <a:lnTo>
                    <a:pt x="636" y="8"/>
                  </a:lnTo>
                  <a:lnTo>
                    <a:pt x="682" y="12"/>
                  </a:lnTo>
                  <a:lnTo>
                    <a:pt x="716" y="16"/>
                  </a:lnTo>
                  <a:lnTo>
                    <a:pt x="738" y="20"/>
                  </a:lnTo>
                  <a:lnTo>
                    <a:pt x="744" y="22"/>
                  </a:lnTo>
                  <a:lnTo>
                    <a:pt x="746" y="26"/>
                  </a:lnTo>
                  <a:lnTo>
                    <a:pt x="744" y="28"/>
                  </a:lnTo>
                  <a:lnTo>
                    <a:pt x="738" y="30"/>
                  </a:lnTo>
                  <a:lnTo>
                    <a:pt x="716" y="34"/>
                  </a:lnTo>
                  <a:lnTo>
                    <a:pt x="682" y="38"/>
                  </a:lnTo>
                  <a:lnTo>
                    <a:pt x="636" y="42"/>
                  </a:lnTo>
                  <a:lnTo>
                    <a:pt x="516" y="48"/>
                  </a:lnTo>
                  <a:lnTo>
                    <a:pt x="370"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4" name="Freeform 640"/>
            <p:cNvSpPr>
              <a:spLocks noChangeArrowheads="1"/>
            </p:cNvSpPr>
            <p:nvPr/>
          </p:nvSpPr>
          <p:spPr bwMode="auto">
            <a:xfrm>
              <a:off x="1704975" y="3854450"/>
              <a:ext cx="1200150" cy="79375"/>
            </a:xfrm>
            <a:custGeom>
              <a:avLst/>
              <a:gdLst>
                <a:gd name="T0" fmla="*/ 376 w 756"/>
                <a:gd name="T1" fmla="*/ 0 h 50"/>
                <a:gd name="T2" fmla="*/ 376 w 756"/>
                <a:gd name="T3" fmla="*/ 0 h 50"/>
                <a:gd name="T4" fmla="*/ 230 w 756"/>
                <a:gd name="T5" fmla="*/ 2 h 50"/>
                <a:gd name="T6" fmla="*/ 110 w 756"/>
                <a:gd name="T7" fmla="*/ 8 h 50"/>
                <a:gd name="T8" fmla="*/ 64 w 756"/>
                <a:gd name="T9" fmla="*/ 12 h 50"/>
                <a:gd name="T10" fmla="*/ 30 w 756"/>
                <a:gd name="T11" fmla="*/ 16 h 50"/>
                <a:gd name="T12" fmla="*/ 8 w 756"/>
                <a:gd name="T13" fmla="*/ 20 h 50"/>
                <a:gd name="T14" fmla="*/ 2 w 756"/>
                <a:gd name="T15" fmla="*/ 22 h 50"/>
                <a:gd name="T16" fmla="*/ 0 w 756"/>
                <a:gd name="T17" fmla="*/ 26 h 50"/>
                <a:gd name="T18" fmla="*/ 0 w 756"/>
                <a:gd name="T19" fmla="*/ 26 h 50"/>
                <a:gd name="T20" fmla="*/ 2 w 756"/>
                <a:gd name="T21" fmla="*/ 28 h 50"/>
                <a:gd name="T22" fmla="*/ 8 w 756"/>
                <a:gd name="T23" fmla="*/ 30 h 50"/>
                <a:gd name="T24" fmla="*/ 30 w 756"/>
                <a:gd name="T25" fmla="*/ 34 h 50"/>
                <a:gd name="T26" fmla="*/ 64 w 756"/>
                <a:gd name="T27" fmla="*/ 40 h 50"/>
                <a:gd name="T28" fmla="*/ 110 w 756"/>
                <a:gd name="T29" fmla="*/ 42 h 50"/>
                <a:gd name="T30" fmla="*/ 230 w 756"/>
                <a:gd name="T31" fmla="*/ 48 h 50"/>
                <a:gd name="T32" fmla="*/ 376 w 756"/>
                <a:gd name="T33" fmla="*/ 50 h 50"/>
                <a:gd name="T34" fmla="*/ 376 w 756"/>
                <a:gd name="T35" fmla="*/ 50 h 50"/>
                <a:gd name="T36" fmla="*/ 524 w 756"/>
                <a:gd name="T37" fmla="*/ 48 h 50"/>
                <a:gd name="T38" fmla="*/ 646 w 756"/>
                <a:gd name="T39" fmla="*/ 42 h 50"/>
                <a:gd name="T40" fmla="*/ 692 w 756"/>
                <a:gd name="T41" fmla="*/ 40 h 50"/>
                <a:gd name="T42" fmla="*/ 726 w 756"/>
                <a:gd name="T43" fmla="*/ 34 h 50"/>
                <a:gd name="T44" fmla="*/ 748 w 756"/>
                <a:gd name="T45" fmla="*/ 30 h 50"/>
                <a:gd name="T46" fmla="*/ 754 w 756"/>
                <a:gd name="T47" fmla="*/ 28 h 50"/>
                <a:gd name="T48" fmla="*/ 756 w 756"/>
                <a:gd name="T49" fmla="*/ 26 h 50"/>
                <a:gd name="T50" fmla="*/ 756 w 756"/>
                <a:gd name="T51" fmla="*/ 26 h 50"/>
                <a:gd name="T52" fmla="*/ 754 w 756"/>
                <a:gd name="T53" fmla="*/ 22 h 50"/>
                <a:gd name="T54" fmla="*/ 748 w 756"/>
                <a:gd name="T55" fmla="*/ 20 h 50"/>
                <a:gd name="T56" fmla="*/ 726 w 756"/>
                <a:gd name="T57" fmla="*/ 16 h 50"/>
                <a:gd name="T58" fmla="*/ 692 w 756"/>
                <a:gd name="T59" fmla="*/ 12 h 50"/>
                <a:gd name="T60" fmla="*/ 646 w 756"/>
                <a:gd name="T61" fmla="*/ 8 h 50"/>
                <a:gd name="T62" fmla="*/ 524 w 756"/>
                <a:gd name="T63" fmla="*/ 2 h 50"/>
                <a:gd name="T64" fmla="*/ 376 w 75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6" h="50">
                  <a:moveTo>
                    <a:pt x="376" y="0"/>
                  </a:moveTo>
                  <a:lnTo>
                    <a:pt x="376" y="0"/>
                  </a:lnTo>
                  <a:lnTo>
                    <a:pt x="230" y="2"/>
                  </a:lnTo>
                  <a:lnTo>
                    <a:pt x="110" y="8"/>
                  </a:lnTo>
                  <a:lnTo>
                    <a:pt x="64" y="12"/>
                  </a:lnTo>
                  <a:lnTo>
                    <a:pt x="30" y="16"/>
                  </a:lnTo>
                  <a:lnTo>
                    <a:pt x="8" y="20"/>
                  </a:lnTo>
                  <a:lnTo>
                    <a:pt x="2" y="22"/>
                  </a:lnTo>
                  <a:lnTo>
                    <a:pt x="0" y="26"/>
                  </a:lnTo>
                  <a:lnTo>
                    <a:pt x="2" y="28"/>
                  </a:lnTo>
                  <a:lnTo>
                    <a:pt x="8" y="30"/>
                  </a:lnTo>
                  <a:lnTo>
                    <a:pt x="30" y="34"/>
                  </a:lnTo>
                  <a:lnTo>
                    <a:pt x="64" y="40"/>
                  </a:lnTo>
                  <a:lnTo>
                    <a:pt x="110" y="42"/>
                  </a:lnTo>
                  <a:lnTo>
                    <a:pt x="230" y="48"/>
                  </a:lnTo>
                  <a:lnTo>
                    <a:pt x="376" y="50"/>
                  </a:lnTo>
                  <a:lnTo>
                    <a:pt x="524" y="48"/>
                  </a:lnTo>
                  <a:lnTo>
                    <a:pt x="646" y="42"/>
                  </a:lnTo>
                  <a:lnTo>
                    <a:pt x="692" y="40"/>
                  </a:lnTo>
                  <a:lnTo>
                    <a:pt x="726" y="34"/>
                  </a:lnTo>
                  <a:lnTo>
                    <a:pt x="748" y="30"/>
                  </a:lnTo>
                  <a:lnTo>
                    <a:pt x="754" y="28"/>
                  </a:lnTo>
                  <a:lnTo>
                    <a:pt x="756" y="26"/>
                  </a:lnTo>
                  <a:lnTo>
                    <a:pt x="754" y="22"/>
                  </a:lnTo>
                  <a:lnTo>
                    <a:pt x="748" y="20"/>
                  </a:lnTo>
                  <a:lnTo>
                    <a:pt x="726" y="16"/>
                  </a:lnTo>
                  <a:lnTo>
                    <a:pt x="692" y="12"/>
                  </a:lnTo>
                  <a:lnTo>
                    <a:pt x="646" y="8"/>
                  </a:lnTo>
                  <a:lnTo>
                    <a:pt x="524" y="2"/>
                  </a:lnTo>
                  <a:lnTo>
                    <a:pt x="3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5" name="Freeform 641"/>
            <p:cNvSpPr>
              <a:spLocks noEditPoints="1" noChangeArrowheads="1"/>
            </p:cNvSpPr>
            <p:nvPr/>
          </p:nvSpPr>
          <p:spPr bwMode="auto">
            <a:xfrm>
              <a:off x="1714500" y="3854450"/>
              <a:ext cx="1184275" cy="79375"/>
            </a:xfrm>
            <a:custGeom>
              <a:avLst/>
              <a:gdLst>
                <a:gd name="T0" fmla="*/ 370 w 746"/>
                <a:gd name="T1" fmla="*/ 50 h 50"/>
                <a:gd name="T2" fmla="*/ 112 w 746"/>
                <a:gd name="T3" fmla="*/ 42 h 50"/>
                <a:gd name="T4" fmla="*/ 34 w 746"/>
                <a:gd name="T5" fmla="*/ 34 h 50"/>
                <a:gd name="T6" fmla="*/ 6 w 746"/>
                <a:gd name="T7" fmla="*/ 28 h 50"/>
                <a:gd name="T8" fmla="*/ 6 w 746"/>
                <a:gd name="T9" fmla="*/ 26 h 50"/>
                <a:gd name="T10" fmla="*/ 12 w 746"/>
                <a:gd name="T11" fmla="*/ 20 h 50"/>
                <a:gd name="T12" fmla="*/ 66 w 746"/>
                <a:gd name="T13" fmla="*/ 12 h 50"/>
                <a:gd name="T14" fmla="*/ 228 w 746"/>
                <a:gd name="T15" fmla="*/ 2 h 50"/>
                <a:gd name="T16" fmla="*/ 370 w 746"/>
                <a:gd name="T17" fmla="*/ 0 h 50"/>
                <a:gd name="T18" fmla="*/ 632 w 746"/>
                <a:gd name="T19" fmla="*/ 8 h 50"/>
                <a:gd name="T20" fmla="*/ 712 w 746"/>
                <a:gd name="T21" fmla="*/ 16 h 50"/>
                <a:gd name="T22" fmla="*/ 738 w 746"/>
                <a:gd name="T23" fmla="*/ 22 h 50"/>
                <a:gd name="T24" fmla="*/ 740 w 746"/>
                <a:gd name="T25" fmla="*/ 26 h 50"/>
                <a:gd name="T26" fmla="*/ 732 w 746"/>
                <a:gd name="T27" fmla="*/ 30 h 50"/>
                <a:gd name="T28" fmla="*/ 678 w 746"/>
                <a:gd name="T29" fmla="*/ 38 h 50"/>
                <a:gd name="T30" fmla="*/ 514 w 746"/>
                <a:gd name="T31" fmla="*/ 48 h 50"/>
                <a:gd name="T32" fmla="*/ 370 w 746"/>
                <a:gd name="T33" fmla="*/ 0 h 50"/>
                <a:gd name="T34" fmla="*/ 226 w 746"/>
                <a:gd name="T35" fmla="*/ 2 h 50"/>
                <a:gd name="T36" fmla="*/ 62 w 746"/>
                <a:gd name="T37" fmla="*/ 12 h 50"/>
                <a:gd name="T38" fmla="*/ 8 w 746"/>
                <a:gd name="T39" fmla="*/ 20 h 50"/>
                <a:gd name="T40" fmla="*/ 0 w 746"/>
                <a:gd name="T41" fmla="*/ 26 h 50"/>
                <a:gd name="T42" fmla="*/ 2 w 746"/>
                <a:gd name="T43" fmla="*/ 28 h 50"/>
                <a:gd name="T44" fmla="*/ 28 w 746"/>
                <a:gd name="T45" fmla="*/ 34 h 50"/>
                <a:gd name="T46" fmla="*/ 108 w 746"/>
                <a:gd name="T47" fmla="*/ 42 h 50"/>
                <a:gd name="T48" fmla="*/ 370 w 746"/>
                <a:gd name="T49" fmla="*/ 50 h 50"/>
                <a:gd name="T50" fmla="*/ 516 w 746"/>
                <a:gd name="T51" fmla="*/ 48 h 50"/>
                <a:gd name="T52" fmla="*/ 682 w 746"/>
                <a:gd name="T53" fmla="*/ 38 h 50"/>
                <a:gd name="T54" fmla="*/ 738 w 746"/>
                <a:gd name="T55" fmla="*/ 30 h 50"/>
                <a:gd name="T56" fmla="*/ 746 w 746"/>
                <a:gd name="T57" fmla="*/ 26 h 50"/>
                <a:gd name="T58" fmla="*/ 744 w 746"/>
                <a:gd name="T59" fmla="*/ 22 h 50"/>
                <a:gd name="T60" fmla="*/ 716 w 746"/>
                <a:gd name="T61" fmla="*/ 16 h 50"/>
                <a:gd name="T62" fmla="*/ 636 w 746"/>
                <a:gd name="T63" fmla="*/ 8 h 50"/>
                <a:gd name="T64" fmla="*/ 370 w 74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6" h="50">
                  <a:moveTo>
                    <a:pt x="370" y="50"/>
                  </a:moveTo>
                  <a:lnTo>
                    <a:pt x="370" y="50"/>
                  </a:lnTo>
                  <a:lnTo>
                    <a:pt x="228" y="48"/>
                  </a:lnTo>
                  <a:lnTo>
                    <a:pt x="112" y="42"/>
                  </a:lnTo>
                  <a:lnTo>
                    <a:pt x="66" y="38"/>
                  </a:lnTo>
                  <a:lnTo>
                    <a:pt x="34" y="34"/>
                  </a:lnTo>
                  <a:lnTo>
                    <a:pt x="12" y="30"/>
                  </a:lnTo>
                  <a:lnTo>
                    <a:pt x="6" y="28"/>
                  </a:lnTo>
                  <a:lnTo>
                    <a:pt x="6" y="26"/>
                  </a:lnTo>
                  <a:lnTo>
                    <a:pt x="6" y="22"/>
                  </a:lnTo>
                  <a:lnTo>
                    <a:pt x="12" y="20"/>
                  </a:lnTo>
                  <a:lnTo>
                    <a:pt x="34" y="16"/>
                  </a:lnTo>
                  <a:lnTo>
                    <a:pt x="66" y="12"/>
                  </a:lnTo>
                  <a:lnTo>
                    <a:pt x="112" y="8"/>
                  </a:lnTo>
                  <a:lnTo>
                    <a:pt x="228" y="2"/>
                  </a:lnTo>
                  <a:lnTo>
                    <a:pt x="370" y="0"/>
                  </a:lnTo>
                  <a:lnTo>
                    <a:pt x="514" y="2"/>
                  </a:lnTo>
                  <a:lnTo>
                    <a:pt x="632" y="8"/>
                  </a:lnTo>
                  <a:lnTo>
                    <a:pt x="678" y="12"/>
                  </a:lnTo>
                  <a:lnTo>
                    <a:pt x="712" y="16"/>
                  </a:lnTo>
                  <a:lnTo>
                    <a:pt x="732" y="20"/>
                  </a:lnTo>
                  <a:lnTo>
                    <a:pt x="738" y="22"/>
                  </a:lnTo>
                  <a:lnTo>
                    <a:pt x="740" y="26"/>
                  </a:lnTo>
                  <a:lnTo>
                    <a:pt x="738" y="28"/>
                  </a:lnTo>
                  <a:lnTo>
                    <a:pt x="732" y="30"/>
                  </a:lnTo>
                  <a:lnTo>
                    <a:pt x="712" y="34"/>
                  </a:lnTo>
                  <a:lnTo>
                    <a:pt x="678" y="38"/>
                  </a:lnTo>
                  <a:lnTo>
                    <a:pt x="632" y="42"/>
                  </a:lnTo>
                  <a:lnTo>
                    <a:pt x="514" y="48"/>
                  </a:lnTo>
                  <a:lnTo>
                    <a:pt x="370" y="50"/>
                  </a:lnTo>
                  <a:close/>
                  <a:moveTo>
                    <a:pt x="370" y="0"/>
                  </a:moveTo>
                  <a:lnTo>
                    <a:pt x="370" y="0"/>
                  </a:lnTo>
                  <a:lnTo>
                    <a:pt x="226" y="2"/>
                  </a:lnTo>
                  <a:lnTo>
                    <a:pt x="108" y="8"/>
                  </a:lnTo>
                  <a:lnTo>
                    <a:pt x="62" y="12"/>
                  </a:lnTo>
                  <a:lnTo>
                    <a:pt x="28" y="16"/>
                  </a:lnTo>
                  <a:lnTo>
                    <a:pt x="8" y="20"/>
                  </a:lnTo>
                  <a:lnTo>
                    <a:pt x="2" y="22"/>
                  </a:lnTo>
                  <a:lnTo>
                    <a:pt x="0" y="26"/>
                  </a:lnTo>
                  <a:lnTo>
                    <a:pt x="2" y="28"/>
                  </a:lnTo>
                  <a:lnTo>
                    <a:pt x="8" y="30"/>
                  </a:lnTo>
                  <a:lnTo>
                    <a:pt x="28" y="34"/>
                  </a:lnTo>
                  <a:lnTo>
                    <a:pt x="62" y="38"/>
                  </a:lnTo>
                  <a:lnTo>
                    <a:pt x="108" y="42"/>
                  </a:lnTo>
                  <a:lnTo>
                    <a:pt x="226" y="48"/>
                  </a:lnTo>
                  <a:lnTo>
                    <a:pt x="370" y="50"/>
                  </a:lnTo>
                  <a:lnTo>
                    <a:pt x="516" y="48"/>
                  </a:lnTo>
                  <a:lnTo>
                    <a:pt x="636" y="42"/>
                  </a:lnTo>
                  <a:lnTo>
                    <a:pt x="682" y="38"/>
                  </a:lnTo>
                  <a:lnTo>
                    <a:pt x="716" y="34"/>
                  </a:lnTo>
                  <a:lnTo>
                    <a:pt x="738" y="30"/>
                  </a:lnTo>
                  <a:lnTo>
                    <a:pt x="744" y="28"/>
                  </a:lnTo>
                  <a:lnTo>
                    <a:pt x="746" y="26"/>
                  </a:lnTo>
                  <a:lnTo>
                    <a:pt x="744" y="22"/>
                  </a:lnTo>
                  <a:lnTo>
                    <a:pt x="738" y="20"/>
                  </a:lnTo>
                  <a:lnTo>
                    <a:pt x="716" y="16"/>
                  </a:lnTo>
                  <a:lnTo>
                    <a:pt x="682" y="12"/>
                  </a:lnTo>
                  <a:lnTo>
                    <a:pt x="636" y="8"/>
                  </a:lnTo>
                  <a:lnTo>
                    <a:pt x="516" y="2"/>
                  </a:lnTo>
                  <a:lnTo>
                    <a:pt x="370" y="0"/>
                  </a:lnTo>
                  <a:close/>
                </a:path>
              </a:pathLst>
            </a:custGeom>
            <a:solidFill>
              <a:srgbClr val="89817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6" name="Freeform 642"/>
            <p:cNvSpPr>
              <a:spLocks noChangeArrowheads="1"/>
            </p:cNvSpPr>
            <p:nvPr/>
          </p:nvSpPr>
          <p:spPr bwMode="auto">
            <a:xfrm>
              <a:off x="1724025" y="3854450"/>
              <a:ext cx="1165225" cy="79375"/>
            </a:xfrm>
            <a:custGeom>
              <a:avLst/>
              <a:gdLst>
                <a:gd name="T0" fmla="*/ 364 w 734"/>
                <a:gd name="T1" fmla="*/ 50 h 50"/>
                <a:gd name="T2" fmla="*/ 364 w 734"/>
                <a:gd name="T3" fmla="*/ 50 h 50"/>
                <a:gd name="T4" fmla="*/ 222 w 734"/>
                <a:gd name="T5" fmla="*/ 48 h 50"/>
                <a:gd name="T6" fmla="*/ 106 w 734"/>
                <a:gd name="T7" fmla="*/ 42 h 50"/>
                <a:gd name="T8" fmla="*/ 60 w 734"/>
                <a:gd name="T9" fmla="*/ 38 h 50"/>
                <a:gd name="T10" fmla="*/ 28 w 734"/>
                <a:gd name="T11" fmla="*/ 34 h 50"/>
                <a:gd name="T12" fmla="*/ 6 w 734"/>
                <a:gd name="T13" fmla="*/ 30 h 50"/>
                <a:gd name="T14" fmla="*/ 0 w 734"/>
                <a:gd name="T15" fmla="*/ 28 h 50"/>
                <a:gd name="T16" fmla="*/ 0 w 734"/>
                <a:gd name="T17" fmla="*/ 26 h 50"/>
                <a:gd name="T18" fmla="*/ 0 w 734"/>
                <a:gd name="T19" fmla="*/ 26 h 50"/>
                <a:gd name="T20" fmla="*/ 0 w 734"/>
                <a:gd name="T21" fmla="*/ 22 h 50"/>
                <a:gd name="T22" fmla="*/ 6 w 734"/>
                <a:gd name="T23" fmla="*/ 20 h 50"/>
                <a:gd name="T24" fmla="*/ 28 w 734"/>
                <a:gd name="T25" fmla="*/ 16 h 50"/>
                <a:gd name="T26" fmla="*/ 60 w 734"/>
                <a:gd name="T27" fmla="*/ 12 h 50"/>
                <a:gd name="T28" fmla="*/ 106 w 734"/>
                <a:gd name="T29" fmla="*/ 8 h 50"/>
                <a:gd name="T30" fmla="*/ 222 w 734"/>
                <a:gd name="T31" fmla="*/ 2 h 50"/>
                <a:gd name="T32" fmla="*/ 364 w 734"/>
                <a:gd name="T33" fmla="*/ 0 h 50"/>
                <a:gd name="T34" fmla="*/ 364 w 734"/>
                <a:gd name="T35" fmla="*/ 0 h 50"/>
                <a:gd name="T36" fmla="*/ 508 w 734"/>
                <a:gd name="T37" fmla="*/ 2 h 50"/>
                <a:gd name="T38" fmla="*/ 626 w 734"/>
                <a:gd name="T39" fmla="*/ 8 h 50"/>
                <a:gd name="T40" fmla="*/ 672 w 734"/>
                <a:gd name="T41" fmla="*/ 12 h 50"/>
                <a:gd name="T42" fmla="*/ 706 w 734"/>
                <a:gd name="T43" fmla="*/ 16 h 50"/>
                <a:gd name="T44" fmla="*/ 726 w 734"/>
                <a:gd name="T45" fmla="*/ 20 h 50"/>
                <a:gd name="T46" fmla="*/ 732 w 734"/>
                <a:gd name="T47" fmla="*/ 22 h 50"/>
                <a:gd name="T48" fmla="*/ 734 w 734"/>
                <a:gd name="T49" fmla="*/ 26 h 50"/>
                <a:gd name="T50" fmla="*/ 734 w 734"/>
                <a:gd name="T51" fmla="*/ 26 h 50"/>
                <a:gd name="T52" fmla="*/ 732 w 734"/>
                <a:gd name="T53" fmla="*/ 28 h 50"/>
                <a:gd name="T54" fmla="*/ 726 w 734"/>
                <a:gd name="T55" fmla="*/ 30 h 50"/>
                <a:gd name="T56" fmla="*/ 706 w 734"/>
                <a:gd name="T57" fmla="*/ 34 h 50"/>
                <a:gd name="T58" fmla="*/ 672 w 734"/>
                <a:gd name="T59" fmla="*/ 38 h 50"/>
                <a:gd name="T60" fmla="*/ 626 w 734"/>
                <a:gd name="T61" fmla="*/ 42 h 50"/>
                <a:gd name="T62" fmla="*/ 508 w 734"/>
                <a:gd name="T63" fmla="*/ 48 h 50"/>
                <a:gd name="T64" fmla="*/ 364 w 734"/>
                <a:gd name="T6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 h="50">
                  <a:moveTo>
                    <a:pt x="364" y="50"/>
                  </a:moveTo>
                  <a:lnTo>
                    <a:pt x="364" y="50"/>
                  </a:lnTo>
                  <a:lnTo>
                    <a:pt x="222" y="48"/>
                  </a:lnTo>
                  <a:lnTo>
                    <a:pt x="106" y="42"/>
                  </a:lnTo>
                  <a:lnTo>
                    <a:pt x="60" y="38"/>
                  </a:lnTo>
                  <a:lnTo>
                    <a:pt x="28" y="34"/>
                  </a:lnTo>
                  <a:lnTo>
                    <a:pt x="6" y="30"/>
                  </a:lnTo>
                  <a:lnTo>
                    <a:pt x="0" y="28"/>
                  </a:lnTo>
                  <a:lnTo>
                    <a:pt x="0" y="26"/>
                  </a:lnTo>
                  <a:lnTo>
                    <a:pt x="0" y="22"/>
                  </a:lnTo>
                  <a:lnTo>
                    <a:pt x="6" y="20"/>
                  </a:lnTo>
                  <a:lnTo>
                    <a:pt x="28" y="16"/>
                  </a:lnTo>
                  <a:lnTo>
                    <a:pt x="60" y="12"/>
                  </a:lnTo>
                  <a:lnTo>
                    <a:pt x="106" y="8"/>
                  </a:lnTo>
                  <a:lnTo>
                    <a:pt x="222" y="2"/>
                  </a:lnTo>
                  <a:lnTo>
                    <a:pt x="364" y="0"/>
                  </a:lnTo>
                  <a:lnTo>
                    <a:pt x="508" y="2"/>
                  </a:lnTo>
                  <a:lnTo>
                    <a:pt x="626" y="8"/>
                  </a:lnTo>
                  <a:lnTo>
                    <a:pt x="672" y="12"/>
                  </a:lnTo>
                  <a:lnTo>
                    <a:pt x="706" y="16"/>
                  </a:lnTo>
                  <a:lnTo>
                    <a:pt x="726" y="20"/>
                  </a:lnTo>
                  <a:lnTo>
                    <a:pt x="732" y="22"/>
                  </a:lnTo>
                  <a:lnTo>
                    <a:pt x="734" y="26"/>
                  </a:lnTo>
                  <a:lnTo>
                    <a:pt x="732" y="28"/>
                  </a:lnTo>
                  <a:lnTo>
                    <a:pt x="726" y="30"/>
                  </a:lnTo>
                  <a:lnTo>
                    <a:pt x="706" y="34"/>
                  </a:lnTo>
                  <a:lnTo>
                    <a:pt x="672" y="38"/>
                  </a:lnTo>
                  <a:lnTo>
                    <a:pt x="626" y="42"/>
                  </a:lnTo>
                  <a:lnTo>
                    <a:pt x="508" y="48"/>
                  </a:lnTo>
                  <a:lnTo>
                    <a:pt x="364"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7" name="Freeform 643"/>
            <p:cNvSpPr>
              <a:spLocks noChangeArrowheads="1"/>
            </p:cNvSpPr>
            <p:nvPr/>
          </p:nvSpPr>
          <p:spPr bwMode="auto">
            <a:xfrm>
              <a:off x="1714500" y="3854450"/>
              <a:ext cx="1184275" cy="79375"/>
            </a:xfrm>
            <a:custGeom>
              <a:avLst/>
              <a:gdLst>
                <a:gd name="T0" fmla="*/ 370 w 746"/>
                <a:gd name="T1" fmla="*/ 0 h 50"/>
                <a:gd name="T2" fmla="*/ 370 w 746"/>
                <a:gd name="T3" fmla="*/ 0 h 50"/>
                <a:gd name="T4" fmla="*/ 226 w 746"/>
                <a:gd name="T5" fmla="*/ 2 h 50"/>
                <a:gd name="T6" fmla="*/ 108 w 746"/>
                <a:gd name="T7" fmla="*/ 8 h 50"/>
                <a:gd name="T8" fmla="*/ 62 w 746"/>
                <a:gd name="T9" fmla="*/ 12 h 50"/>
                <a:gd name="T10" fmla="*/ 28 w 746"/>
                <a:gd name="T11" fmla="*/ 16 h 50"/>
                <a:gd name="T12" fmla="*/ 8 w 746"/>
                <a:gd name="T13" fmla="*/ 20 h 50"/>
                <a:gd name="T14" fmla="*/ 2 w 746"/>
                <a:gd name="T15" fmla="*/ 22 h 50"/>
                <a:gd name="T16" fmla="*/ 0 w 746"/>
                <a:gd name="T17" fmla="*/ 26 h 50"/>
                <a:gd name="T18" fmla="*/ 0 w 746"/>
                <a:gd name="T19" fmla="*/ 26 h 50"/>
                <a:gd name="T20" fmla="*/ 2 w 746"/>
                <a:gd name="T21" fmla="*/ 28 h 50"/>
                <a:gd name="T22" fmla="*/ 8 w 746"/>
                <a:gd name="T23" fmla="*/ 30 h 50"/>
                <a:gd name="T24" fmla="*/ 28 w 746"/>
                <a:gd name="T25" fmla="*/ 34 h 50"/>
                <a:gd name="T26" fmla="*/ 62 w 746"/>
                <a:gd name="T27" fmla="*/ 38 h 50"/>
                <a:gd name="T28" fmla="*/ 108 w 746"/>
                <a:gd name="T29" fmla="*/ 42 h 50"/>
                <a:gd name="T30" fmla="*/ 226 w 746"/>
                <a:gd name="T31" fmla="*/ 48 h 50"/>
                <a:gd name="T32" fmla="*/ 370 w 746"/>
                <a:gd name="T33" fmla="*/ 50 h 50"/>
                <a:gd name="T34" fmla="*/ 370 w 746"/>
                <a:gd name="T35" fmla="*/ 50 h 50"/>
                <a:gd name="T36" fmla="*/ 516 w 746"/>
                <a:gd name="T37" fmla="*/ 48 h 50"/>
                <a:gd name="T38" fmla="*/ 636 w 746"/>
                <a:gd name="T39" fmla="*/ 42 h 50"/>
                <a:gd name="T40" fmla="*/ 682 w 746"/>
                <a:gd name="T41" fmla="*/ 38 h 50"/>
                <a:gd name="T42" fmla="*/ 716 w 746"/>
                <a:gd name="T43" fmla="*/ 34 h 50"/>
                <a:gd name="T44" fmla="*/ 738 w 746"/>
                <a:gd name="T45" fmla="*/ 30 h 50"/>
                <a:gd name="T46" fmla="*/ 744 w 746"/>
                <a:gd name="T47" fmla="*/ 28 h 50"/>
                <a:gd name="T48" fmla="*/ 746 w 746"/>
                <a:gd name="T49" fmla="*/ 26 h 50"/>
                <a:gd name="T50" fmla="*/ 746 w 746"/>
                <a:gd name="T51" fmla="*/ 26 h 50"/>
                <a:gd name="T52" fmla="*/ 744 w 746"/>
                <a:gd name="T53" fmla="*/ 22 h 50"/>
                <a:gd name="T54" fmla="*/ 738 w 746"/>
                <a:gd name="T55" fmla="*/ 20 h 50"/>
                <a:gd name="T56" fmla="*/ 716 w 746"/>
                <a:gd name="T57" fmla="*/ 16 h 50"/>
                <a:gd name="T58" fmla="*/ 682 w 746"/>
                <a:gd name="T59" fmla="*/ 12 h 50"/>
                <a:gd name="T60" fmla="*/ 636 w 746"/>
                <a:gd name="T61" fmla="*/ 8 h 50"/>
                <a:gd name="T62" fmla="*/ 516 w 746"/>
                <a:gd name="T63" fmla="*/ 2 h 50"/>
                <a:gd name="T64" fmla="*/ 370 w 746"/>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6" h="50">
                  <a:moveTo>
                    <a:pt x="370" y="0"/>
                  </a:moveTo>
                  <a:lnTo>
                    <a:pt x="370" y="0"/>
                  </a:lnTo>
                  <a:lnTo>
                    <a:pt x="226" y="2"/>
                  </a:lnTo>
                  <a:lnTo>
                    <a:pt x="108" y="8"/>
                  </a:lnTo>
                  <a:lnTo>
                    <a:pt x="62" y="12"/>
                  </a:lnTo>
                  <a:lnTo>
                    <a:pt x="28" y="16"/>
                  </a:lnTo>
                  <a:lnTo>
                    <a:pt x="8" y="20"/>
                  </a:lnTo>
                  <a:lnTo>
                    <a:pt x="2" y="22"/>
                  </a:lnTo>
                  <a:lnTo>
                    <a:pt x="0" y="26"/>
                  </a:lnTo>
                  <a:lnTo>
                    <a:pt x="2" y="28"/>
                  </a:lnTo>
                  <a:lnTo>
                    <a:pt x="8" y="30"/>
                  </a:lnTo>
                  <a:lnTo>
                    <a:pt x="28" y="34"/>
                  </a:lnTo>
                  <a:lnTo>
                    <a:pt x="62" y="38"/>
                  </a:lnTo>
                  <a:lnTo>
                    <a:pt x="108" y="42"/>
                  </a:lnTo>
                  <a:lnTo>
                    <a:pt x="226" y="48"/>
                  </a:lnTo>
                  <a:lnTo>
                    <a:pt x="370" y="50"/>
                  </a:lnTo>
                  <a:lnTo>
                    <a:pt x="516" y="48"/>
                  </a:lnTo>
                  <a:lnTo>
                    <a:pt x="636" y="42"/>
                  </a:lnTo>
                  <a:lnTo>
                    <a:pt x="682" y="38"/>
                  </a:lnTo>
                  <a:lnTo>
                    <a:pt x="716" y="34"/>
                  </a:lnTo>
                  <a:lnTo>
                    <a:pt x="738" y="30"/>
                  </a:lnTo>
                  <a:lnTo>
                    <a:pt x="744" y="28"/>
                  </a:lnTo>
                  <a:lnTo>
                    <a:pt x="746" y="26"/>
                  </a:lnTo>
                  <a:lnTo>
                    <a:pt x="744" y="22"/>
                  </a:lnTo>
                  <a:lnTo>
                    <a:pt x="738" y="20"/>
                  </a:lnTo>
                  <a:lnTo>
                    <a:pt x="716" y="16"/>
                  </a:lnTo>
                  <a:lnTo>
                    <a:pt x="682" y="12"/>
                  </a:lnTo>
                  <a:lnTo>
                    <a:pt x="636" y="8"/>
                  </a:lnTo>
                  <a:lnTo>
                    <a:pt x="516" y="2"/>
                  </a:lnTo>
                  <a:lnTo>
                    <a:pt x="3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8" name="Freeform 644"/>
            <p:cNvSpPr>
              <a:spLocks noEditPoints="1" noChangeArrowheads="1"/>
            </p:cNvSpPr>
            <p:nvPr/>
          </p:nvSpPr>
          <p:spPr bwMode="auto">
            <a:xfrm>
              <a:off x="1724025" y="3854450"/>
              <a:ext cx="1165225" cy="79375"/>
            </a:xfrm>
            <a:custGeom>
              <a:avLst/>
              <a:gdLst>
                <a:gd name="T0" fmla="*/ 364 w 734"/>
                <a:gd name="T1" fmla="*/ 50 h 50"/>
                <a:gd name="T2" fmla="*/ 108 w 734"/>
                <a:gd name="T3" fmla="*/ 42 h 50"/>
                <a:gd name="T4" fmla="*/ 32 w 734"/>
                <a:gd name="T5" fmla="*/ 34 h 50"/>
                <a:gd name="T6" fmla="*/ 6 w 734"/>
                <a:gd name="T7" fmla="*/ 28 h 50"/>
                <a:gd name="T8" fmla="*/ 4 w 734"/>
                <a:gd name="T9" fmla="*/ 26 h 50"/>
                <a:gd name="T10" fmla="*/ 12 w 734"/>
                <a:gd name="T11" fmla="*/ 20 h 50"/>
                <a:gd name="T12" fmla="*/ 66 w 734"/>
                <a:gd name="T13" fmla="*/ 12 h 50"/>
                <a:gd name="T14" fmla="*/ 222 w 734"/>
                <a:gd name="T15" fmla="*/ 4 h 50"/>
                <a:gd name="T16" fmla="*/ 364 w 734"/>
                <a:gd name="T17" fmla="*/ 2 h 50"/>
                <a:gd name="T18" fmla="*/ 622 w 734"/>
                <a:gd name="T19" fmla="*/ 8 h 50"/>
                <a:gd name="T20" fmla="*/ 700 w 734"/>
                <a:gd name="T21" fmla="*/ 16 h 50"/>
                <a:gd name="T22" fmla="*/ 728 w 734"/>
                <a:gd name="T23" fmla="*/ 22 h 50"/>
                <a:gd name="T24" fmla="*/ 728 w 734"/>
                <a:gd name="T25" fmla="*/ 26 h 50"/>
                <a:gd name="T26" fmla="*/ 722 w 734"/>
                <a:gd name="T27" fmla="*/ 30 h 50"/>
                <a:gd name="T28" fmla="*/ 668 w 734"/>
                <a:gd name="T29" fmla="*/ 38 h 50"/>
                <a:gd name="T30" fmla="*/ 506 w 734"/>
                <a:gd name="T31" fmla="*/ 48 h 50"/>
                <a:gd name="T32" fmla="*/ 364 w 734"/>
                <a:gd name="T33" fmla="*/ 0 h 50"/>
                <a:gd name="T34" fmla="*/ 222 w 734"/>
                <a:gd name="T35" fmla="*/ 2 h 50"/>
                <a:gd name="T36" fmla="*/ 60 w 734"/>
                <a:gd name="T37" fmla="*/ 12 h 50"/>
                <a:gd name="T38" fmla="*/ 6 w 734"/>
                <a:gd name="T39" fmla="*/ 20 h 50"/>
                <a:gd name="T40" fmla="*/ 0 w 734"/>
                <a:gd name="T41" fmla="*/ 26 h 50"/>
                <a:gd name="T42" fmla="*/ 0 w 734"/>
                <a:gd name="T43" fmla="*/ 28 h 50"/>
                <a:gd name="T44" fmla="*/ 28 w 734"/>
                <a:gd name="T45" fmla="*/ 34 h 50"/>
                <a:gd name="T46" fmla="*/ 106 w 734"/>
                <a:gd name="T47" fmla="*/ 42 h 50"/>
                <a:gd name="T48" fmla="*/ 364 w 734"/>
                <a:gd name="T49" fmla="*/ 50 h 50"/>
                <a:gd name="T50" fmla="*/ 508 w 734"/>
                <a:gd name="T51" fmla="*/ 48 h 50"/>
                <a:gd name="T52" fmla="*/ 672 w 734"/>
                <a:gd name="T53" fmla="*/ 38 h 50"/>
                <a:gd name="T54" fmla="*/ 726 w 734"/>
                <a:gd name="T55" fmla="*/ 30 h 50"/>
                <a:gd name="T56" fmla="*/ 734 w 734"/>
                <a:gd name="T57" fmla="*/ 26 h 50"/>
                <a:gd name="T58" fmla="*/ 732 w 734"/>
                <a:gd name="T59" fmla="*/ 22 h 50"/>
                <a:gd name="T60" fmla="*/ 706 w 734"/>
                <a:gd name="T61" fmla="*/ 16 h 50"/>
                <a:gd name="T62" fmla="*/ 626 w 734"/>
                <a:gd name="T63" fmla="*/ 8 h 50"/>
                <a:gd name="T64" fmla="*/ 364 w 734"/>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 h="50">
                  <a:moveTo>
                    <a:pt x="364" y="50"/>
                  </a:moveTo>
                  <a:lnTo>
                    <a:pt x="364" y="50"/>
                  </a:lnTo>
                  <a:lnTo>
                    <a:pt x="222" y="48"/>
                  </a:lnTo>
                  <a:lnTo>
                    <a:pt x="108" y="42"/>
                  </a:lnTo>
                  <a:lnTo>
                    <a:pt x="66" y="38"/>
                  </a:lnTo>
                  <a:lnTo>
                    <a:pt x="32" y="34"/>
                  </a:lnTo>
                  <a:lnTo>
                    <a:pt x="12" y="30"/>
                  </a:lnTo>
                  <a:lnTo>
                    <a:pt x="6" y="28"/>
                  </a:lnTo>
                  <a:lnTo>
                    <a:pt x="4" y="26"/>
                  </a:lnTo>
                  <a:lnTo>
                    <a:pt x="6" y="22"/>
                  </a:lnTo>
                  <a:lnTo>
                    <a:pt x="12" y="20"/>
                  </a:lnTo>
                  <a:lnTo>
                    <a:pt x="32" y="16"/>
                  </a:lnTo>
                  <a:lnTo>
                    <a:pt x="66" y="12"/>
                  </a:lnTo>
                  <a:lnTo>
                    <a:pt x="108" y="8"/>
                  </a:lnTo>
                  <a:lnTo>
                    <a:pt x="222" y="4"/>
                  </a:lnTo>
                  <a:lnTo>
                    <a:pt x="364" y="2"/>
                  </a:lnTo>
                  <a:lnTo>
                    <a:pt x="506" y="4"/>
                  </a:lnTo>
                  <a:lnTo>
                    <a:pt x="622" y="8"/>
                  </a:lnTo>
                  <a:lnTo>
                    <a:pt x="668" y="12"/>
                  </a:lnTo>
                  <a:lnTo>
                    <a:pt x="700" y="16"/>
                  </a:lnTo>
                  <a:lnTo>
                    <a:pt x="722" y="20"/>
                  </a:lnTo>
                  <a:lnTo>
                    <a:pt x="728" y="22"/>
                  </a:lnTo>
                  <a:lnTo>
                    <a:pt x="728" y="26"/>
                  </a:lnTo>
                  <a:lnTo>
                    <a:pt x="728" y="28"/>
                  </a:lnTo>
                  <a:lnTo>
                    <a:pt x="722" y="30"/>
                  </a:lnTo>
                  <a:lnTo>
                    <a:pt x="700" y="34"/>
                  </a:lnTo>
                  <a:lnTo>
                    <a:pt x="668" y="38"/>
                  </a:lnTo>
                  <a:lnTo>
                    <a:pt x="622" y="42"/>
                  </a:lnTo>
                  <a:lnTo>
                    <a:pt x="506" y="48"/>
                  </a:lnTo>
                  <a:lnTo>
                    <a:pt x="364" y="50"/>
                  </a:lnTo>
                  <a:close/>
                  <a:moveTo>
                    <a:pt x="364" y="0"/>
                  </a:moveTo>
                  <a:lnTo>
                    <a:pt x="364" y="0"/>
                  </a:lnTo>
                  <a:lnTo>
                    <a:pt x="222" y="2"/>
                  </a:lnTo>
                  <a:lnTo>
                    <a:pt x="106" y="8"/>
                  </a:lnTo>
                  <a:lnTo>
                    <a:pt x="60" y="12"/>
                  </a:lnTo>
                  <a:lnTo>
                    <a:pt x="28" y="16"/>
                  </a:lnTo>
                  <a:lnTo>
                    <a:pt x="6" y="20"/>
                  </a:lnTo>
                  <a:lnTo>
                    <a:pt x="0" y="22"/>
                  </a:lnTo>
                  <a:lnTo>
                    <a:pt x="0" y="26"/>
                  </a:lnTo>
                  <a:lnTo>
                    <a:pt x="0" y="28"/>
                  </a:lnTo>
                  <a:lnTo>
                    <a:pt x="6" y="30"/>
                  </a:lnTo>
                  <a:lnTo>
                    <a:pt x="28" y="34"/>
                  </a:lnTo>
                  <a:lnTo>
                    <a:pt x="60" y="38"/>
                  </a:lnTo>
                  <a:lnTo>
                    <a:pt x="106" y="42"/>
                  </a:lnTo>
                  <a:lnTo>
                    <a:pt x="222" y="48"/>
                  </a:lnTo>
                  <a:lnTo>
                    <a:pt x="364" y="50"/>
                  </a:lnTo>
                  <a:lnTo>
                    <a:pt x="508" y="48"/>
                  </a:lnTo>
                  <a:lnTo>
                    <a:pt x="626" y="42"/>
                  </a:lnTo>
                  <a:lnTo>
                    <a:pt x="672" y="38"/>
                  </a:lnTo>
                  <a:lnTo>
                    <a:pt x="706" y="34"/>
                  </a:lnTo>
                  <a:lnTo>
                    <a:pt x="726" y="30"/>
                  </a:lnTo>
                  <a:lnTo>
                    <a:pt x="732" y="28"/>
                  </a:lnTo>
                  <a:lnTo>
                    <a:pt x="734" y="26"/>
                  </a:lnTo>
                  <a:lnTo>
                    <a:pt x="732" y="22"/>
                  </a:lnTo>
                  <a:lnTo>
                    <a:pt x="726" y="20"/>
                  </a:lnTo>
                  <a:lnTo>
                    <a:pt x="706" y="16"/>
                  </a:lnTo>
                  <a:lnTo>
                    <a:pt x="672" y="12"/>
                  </a:lnTo>
                  <a:lnTo>
                    <a:pt x="626" y="8"/>
                  </a:lnTo>
                  <a:lnTo>
                    <a:pt x="508" y="2"/>
                  </a:lnTo>
                  <a:lnTo>
                    <a:pt x="364" y="0"/>
                  </a:lnTo>
                  <a:close/>
                </a:path>
              </a:pathLst>
            </a:custGeom>
            <a:solidFill>
              <a:srgbClr val="877F7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39" name="Freeform 645"/>
            <p:cNvSpPr>
              <a:spLocks noChangeArrowheads="1"/>
            </p:cNvSpPr>
            <p:nvPr/>
          </p:nvSpPr>
          <p:spPr bwMode="auto">
            <a:xfrm>
              <a:off x="1730375" y="3857625"/>
              <a:ext cx="1149350" cy="76200"/>
            </a:xfrm>
            <a:custGeom>
              <a:avLst/>
              <a:gdLst>
                <a:gd name="T0" fmla="*/ 360 w 724"/>
                <a:gd name="T1" fmla="*/ 48 h 48"/>
                <a:gd name="T2" fmla="*/ 360 w 724"/>
                <a:gd name="T3" fmla="*/ 48 h 48"/>
                <a:gd name="T4" fmla="*/ 218 w 724"/>
                <a:gd name="T5" fmla="*/ 46 h 48"/>
                <a:gd name="T6" fmla="*/ 104 w 724"/>
                <a:gd name="T7" fmla="*/ 40 h 48"/>
                <a:gd name="T8" fmla="*/ 62 w 724"/>
                <a:gd name="T9" fmla="*/ 36 h 48"/>
                <a:gd name="T10" fmla="*/ 28 w 724"/>
                <a:gd name="T11" fmla="*/ 32 h 48"/>
                <a:gd name="T12" fmla="*/ 8 w 724"/>
                <a:gd name="T13" fmla="*/ 28 h 48"/>
                <a:gd name="T14" fmla="*/ 2 w 724"/>
                <a:gd name="T15" fmla="*/ 26 h 48"/>
                <a:gd name="T16" fmla="*/ 0 w 724"/>
                <a:gd name="T17" fmla="*/ 24 h 48"/>
                <a:gd name="T18" fmla="*/ 0 w 724"/>
                <a:gd name="T19" fmla="*/ 24 h 48"/>
                <a:gd name="T20" fmla="*/ 2 w 724"/>
                <a:gd name="T21" fmla="*/ 20 h 48"/>
                <a:gd name="T22" fmla="*/ 8 w 724"/>
                <a:gd name="T23" fmla="*/ 18 h 48"/>
                <a:gd name="T24" fmla="*/ 28 w 724"/>
                <a:gd name="T25" fmla="*/ 14 h 48"/>
                <a:gd name="T26" fmla="*/ 62 w 724"/>
                <a:gd name="T27" fmla="*/ 10 h 48"/>
                <a:gd name="T28" fmla="*/ 104 w 724"/>
                <a:gd name="T29" fmla="*/ 6 h 48"/>
                <a:gd name="T30" fmla="*/ 218 w 724"/>
                <a:gd name="T31" fmla="*/ 2 h 48"/>
                <a:gd name="T32" fmla="*/ 360 w 724"/>
                <a:gd name="T33" fmla="*/ 0 h 48"/>
                <a:gd name="T34" fmla="*/ 360 w 724"/>
                <a:gd name="T35" fmla="*/ 0 h 48"/>
                <a:gd name="T36" fmla="*/ 502 w 724"/>
                <a:gd name="T37" fmla="*/ 2 h 48"/>
                <a:gd name="T38" fmla="*/ 618 w 724"/>
                <a:gd name="T39" fmla="*/ 6 h 48"/>
                <a:gd name="T40" fmla="*/ 664 w 724"/>
                <a:gd name="T41" fmla="*/ 10 h 48"/>
                <a:gd name="T42" fmla="*/ 696 w 724"/>
                <a:gd name="T43" fmla="*/ 14 h 48"/>
                <a:gd name="T44" fmla="*/ 718 w 724"/>
                <a:gd name="T45" fmla="*/ 18 h 48"/>
                <a:gd name="T46" fmla="*/ 724 w 724"/>
                <a:gd name="T47" fmla="*/ 20 h 48"/>
                <a:gd name="T48" fmla="*/ 724 w 724"/>
                <a:gd name="T49" fmla="*/ 24 h 48"/>
                <a:gd name="T50" fmla="*/ 724 w 724"/>
                <a:gd name="T51" fmla="*/ 24 h 48"/>
                <a:gd name="T52" fmla="*/ 724 w 724"/>
                <a:gd name="T53" fmla="*/ 26 h 48"/>
                <a:gd name="T54" fmla="*/ 718 w 724"/>
                <a:gd name="T55" fmla="*/ 28 h 48"/>
                <a:gd name="T56" fmla="*/ 696 w 724"/>
                <a:gd name="T57" fmla="*/ 32 h 48"/>
                <a:gd name="T58" fmla="*/ 664 w 724"/>
                <a:gd name="T59" fmla="*/ 36 h 48"/>
                <a:gd name="T60" fmla="*/ 618 w 724"/>
                <a:gd name="T61" fmla="*/ 40 h 48"/>
                <a:gd name="T62" fmla="*/ 502 w 724"/>
                <a:gd name="T63" fmla="*/ 46 h 48"/>
                <a:gd name="T64" fmla="*/ 360 w 724"/>
                <a:gd name="T6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8">
                  <a:moveTo>
                    <a:pt x="360" y="48"/>
                  </a:moveTo>
                  <a:lnTo>
                    <a:pt x="360" y="48"/>
                  </a:lnTo>
                  <a:lnTo>
                    <a:pt x="218" y="46"/>
                  </a:lnTo>
                  <a:lnTo>
                    <a:pt x="104" y="40"/>
                  </a:lnTo>
                  <a:lnTo>
                    <a:pt x="62" y="36"/>
                  </a:lnTo>
                  <a:lnTo>
                    <a:pt x="28" y="32"/>
                  </a:lnTo>
                  <a:lnTo>
                    <a:pt x="8" y="28"/>
                  </a:lnTo>
                  <a:lnTo>
                    <a:pt x="2" y="26"/>
                  </a:lnTo>
                  <a:lnTo>
                    <a:pt x="0" y="24"/>
                  </a:lnTo>
                  <a:lnTo>
                    <a:pt x="2" y="20"/>
                  </a:lnTo>
                  <a:lnTo>
                    <a:pt x="8" y="18"/>
                  </a:lnTo>
                  <a:lnTo>
                    <a:pt x="28" y="14"/>
                  </a:lnTo>
                  <a:lnTo>
                    <a:pt x="62" y="10"/>
                  </a:lnTo>
                  <a:lnTo>
                    <a:pt x="104" y="6"/>
                  </a:lnTo>
                  <a:lnTo>
                    <a:pt x="218" y="2"/>
                  </a:lnTo>
                  <a:lnTo>
                    <a:pt x="360" y="0"/>
                  </a:lnTo>
                  <a:lnTo>
                    <a:pt x="502" y="2"/>
                  </a:lnTo>
                  <a:lnTo>
                    <a:pt x="618" y="6"/>
                  </a:lnTo>
                  <a:lnTo>
                    <a:pt x="664" y="10"/>
                  </a:lnTo>
                  <a:lnTo>
                    <a:pt x="696" y="14"/>
                  </a:lnTo>
                  <a:lnTo>
                    <a:pt x="718" y="18"/>
                  </a:lnTo>
                  <a:lnTo>
                    <a:pt x="724" y="20"/>
                  </a:lnTo>
                  <a:lnTo>
                    <a:pt x="724" y="24"/>
                  </a:lnTo>
                  <a:lnTo>
                    <a:pt x="724" y="26"/>
                  </a:lnTo>
                  <a:lnTo>
                    <a:pt x="718" y="28"/>
                  </a:lnTo>
                  <a:lnTo>
                    <a:pt x="696" y="32"/>
                  </a:lnTo>
                  <a:lnTo>
                    <a:pt x="664" y="36"/>
                  </a:lnTo>
                  <a:lnTo>
                    <a:pt x="618" y="40"/>
                  </a:lnTo>
                  <a:lnTo>
                    <a:pt x="502" y="46"/>
                  </a:lnTo>
                  <a:lnTo>
                    <a:pt x="36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0" name="Freeform 646"/>
            <p:cNvSpPr>
              <a:spLocks noChangeArrowheads="1"/>
            </p:cNvSpPr>
            <p:nvPr/>
          </p:nvSpPr>
          <p:spPr bwMode="auto">
            <a:xfrm>
              <a:off x="1724025" y="3854450"/>
              <a:ext cx="1165225" cy="79375"/>
            </a:xfrm>
            <a:custGeom>
              <a:avLst/>
              <a:gdLst>
                <a:gd name="T0" fmla="*/ 364 w 734"/>
                <a:gd name="T1" fmla="*/ 0 h 50"/>
                <a:gd name="T2" fmla="*/ 364 w 734"/>
                <a:gd name="T3" fmla="*/ 0 h 50"/>
                <a:gd name="T4" fmla="*/ 222 w 734"/>
                <a:gd name="T5" fmla="*/ 2 h 50"/>
                <a:gd name="T6" fmla="*/ 106 w 734"/>
                <a:gd name="T7" fmla="*/ 8 h 50"/>
                <a:gd name="T8" fmla="*/ 60 w 734"/>
                <a:gd name="T9" fmla="*/ 12 h 50"/>
                <a:gd name="T10" fmla="*/ 28 w 734"/>
                <a:gd name="T11" fmla="*/ 16 h 50"/>
                <a:gd name="T12" fmla="*/ 6 w 734"/>
                <a:gd name="T13" fmla="*/ 20 h 50"/>
                <a:gd name="T14" fmla="*/ 0 w 734"/>
                <a:gd name="T15" fmla="*/ 22 h 50"/>
                <a:gd name="T16" fmla="*/ 0 w 734"/>
                <a:gd name="T17" fmla="*/ 26 h 50"/>
                <a:gd name="T18" fmla="*/ 0 w 734"/>
                <a:gd name="T19" fmla="*/ 26 h 50"/>
                <a:gd name="T20" fmla="*/ 0 w 734"/>
                <a:gd name="T21" fmla="*/ 28 h 50"/>
                <a:gd name="T22" fmla="*/ 6 w 734"/>
                <a:gd name="T23" fmla="*/ 30 h 50"/>
                <a:gd name="T24" fmla="*/ 28 w 734"/>
                <a:gd name="T25" fmla="*/ 34 h 50"/>
                <a:gd name="T26" fmla="*/ 60 w 734"/>
                <a:gd name="T27" fmla="*/ 38 h 50"/>
                <a:gd name="T28" fmla="*/ 106 w 734"/>
                <a:gd name="T29" fmla="*/ 42 h 50"/>
                <a:gd name="T30" fmla="*/ 222 w 734"/>
                <a:gd name="T31" fmla="*/ 48 h 50"/>
                <a:gd name="T32" fmla="*/ 364 w 734"/>
                <a:gd name="T33" fmla="*/ 50 h 50"/>
                <a:gd name="T34" fmla="*/ 364 w 734"/>
                <a:gd name="T35" fmla="*/ 50 h 50"/>
                <a:gd name="T36" fmla="*/ 508 w 734"/>
                <a:gd name="T37" fmla="*/ 48 h 50"/>
                <a:gd name="T38" fmla="*/ 626 w 734"/>
                <a:gd name="T39" fmla="*/ 42 h 50"/>
                <a:gd name="T40" fmla="*/ 672 w 734"/>
                <a:gd name="T41" fmla="*/ 38 h 50"/>
                <a:gd name="T42" fmla="*/ 706 w 734"/>
                <a:gd name="T43" fmla="*/ 34 h 50"/>
                <a:gd name="T44" fmla="*/ 726 w 734"/>
                <a:gd name="T45" fmla="*/ 30 h 50"/>
                <a:gd name="T46" fmla="*/ 732 w 734"/>
                <a:gd name="T47" fmla="*/ 28 h 50"/>
                <a:gd name="T48" fmla="*/ 734 w 734"/>
                <a:gd name="T49" fmla="*/ 26 h 50"/>
                <a:gd name="T50" fmla="*/ 734 w 734"/>
                <a:gd name="T51" fmla="*/ 26 h 50"/>
                <a:gd name="T52" fmla="*/ 732 w 734"/>
                <a:gd name="T53" fmla="*/ 22 h 50"/>
                <a:gd name="T54" fmla="*/ 726 w 734"/>
                <a:gd name="T55" fmla="*/ 20 h 50"/>
                <a:gd name="T56" fmla="*/ 706 w 734"/>
                <a:gd name="T57" fmla="*/ 16 h 50"/>
                <a:gd name="T58" fmla="*/ 672 w 734"/>
                <a:gd name="T59" fmla="*/ 12 h 50"/>
                <a:gd name="T60" fmla="*/ 626 w 734"/>
                <a:gd name="T61" fmla="*/ 8 h 50"/>
                <a:gd name="T62" fmla="*/ 508 w 734"/>
                <a:gd name="T63" fmla="*/ 2 h 50"/>
                <a:gd name="T64" fmla="*/ 364 w 734"/>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4" h="50">
                  <a:moveTo>
                    <a:pt x="364" y="0"/>
                  </a:moveTo>
                  <a:lnTo>
                    <a:pt x="364" y="0"/>
                  </a:lnTo>
                  <a:lnTo>
                    <a:pt x="222" y="2"/>
                  </a:lnTo>
                  <a:lnTo>
                    <a:pt x="106" y="8"/>
                  </a:lnTo>
                  <a:lnTo>
                    <a:pt x="60" y="12"/>
                  </a:lnTo>
                  <a:lnTo>
                    <a:pt x="28" y="16"/>
                  </a:lnTo>
                  <a:lnTo>
                    <a:pt x="6" y="20"/>
                  </a:lnTo>
                  <a:lnTo>
                    <a:pt x="0" y="22"/>
                  </a:lnTo>
                  <a:lnTo>
                    <a:pt x="0" y="26"/>
                  </a:lnTo>
                  <a:lnTo>
                    <a:pt x="0" y="28"/>
                  </a:lnTo>
                  <a:lnTo>
                    <a:pt x="6" y="30"/>
                  </a:lnTo>
                  <a:lnTo>
                    <a:pt x="28" y="34"/>
                  </a:lnTo>
                  <a:lnTo>
                    <a:pt x="60" y="38"/>
                  </a:lnTo>
                  <a:lnTo>
                    <a:pt x="106" y="42"/>
                  </a:lnTo>
                  <a:lnTo>
                    <a:pt x="222" y="48"/>
                  </a:lnTo>
                  <a:lnTo>
                    <a:pt x="364" y="50"/>
                  </a:lnTo>
                  <a:lnTo>
                    <a:pt x="508" y="48"/>
                  </a:lnTo>
                  <a:lnTo>
                    <a:pt x="626" y="42"/>
                  </a:lnTo>
                  <a:lnTo>
                    <a:pt x="672" y="38"/>
                  </a:lnTo>
                  <a:lnTo>
                    <a:pt x="706" y="34"/>
                  </a:lnTo>
                  <a:lnTo>
                    <a:pt x="726" y="30"/>
                  </a:lnTo>
                  <a:lnTo>
                    <a:pt x="732" y="28"/>
                  </a:lnTo>
                  <a:lnTo>
                    <a:pt x="734" y="26"/>
                  </a:lnTo>
                  <a:lnTo>
                    <a:pt x="732" y="22"/>
                  </a:lnTo>
                  <a:lnTo>
                    <a:pt x="726" y="20"/>
                  </a:lnTo>
                  <a:lnTo>
                    <a:pt x="706" y="16"/>
                  </a:lnTo>
                  <a:lnTo>
                    <a:pt x="672" y="12"/>
                  </a:lnTo>
                  <a:lnTo>
                    <a:pt x="626" y="8"/>
                  </a:lnTo>
                  <a:lnTo>
                    <a:pt x="508" y="2"/>
                  </a:lnTo>
                  <a:lnTo>
                    <a:pt x="3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1" name="Freeform 647"/>
            <p:cNvSpPr>
              <a:spLocks noEditPoints="1" noChangeArrowheads="1"/>
            </p:cNvSpPr>
            <p:nvPr/>
          </p:nvSpPr>
          <p:spPr bwMode="auto">
            <a:xfrm>
              <a:off x="1730375" y="3857625"/>
              <a:ext cx="1149350" cy="76200"/>
            </a:xfrm>
            <a:custGeom>
              <a:avLst/>
              <a:gdLst>
                <a:gd name="T0" fmla="*/ 360 w 724"/>
                <a:gd name="T1" fmla="*/ 48 h 48"/>
                <a:gd name="T2" fmla="*/ 108 w 724"/>
                <a:gd name="T3" fmla="*/ 40 h 48"/>
                <a:gd name="T4" fmla="*/ 32 w 724"/>
                <a:gd name="T5" fmla="*/ 32 h 48"/>
                <a:gd name="T6" fmla="*/ 8 w 724"/>
                <a:gd name="T7" fmla="*/ 26 h 48"/>
                <a:gd name="T8" fmla="*/ 6 w 724"/>
                <a:gd name="T9" fmla="*/ 24 h 48"/>
                <a:gd name="T10" fmla="*/ 12 w 724"/>
                <a:gd name="T11" fmla="*/ 18 h 48"/>
                <a:gd name="T12" fmla="*/ 66 w 724"/>
                <a:gd name="T13" fmla="*/ 10 h 48"/>
                <a:gd name="T14" fmla="*/ 220 w 724"/>
                <a:gd name="T15" fmla="*/ 2 h 48"/>
                <a:gd name="T16" fmla="*/ 360 w 724"/>
                <a:gd name="T17" fmla="*/ 0 h 48"/>
                <a:gd name="T18" fmla="*/ 616 w 724"/>
                <a:gd name="T19" fmla="*/ 6 h 48"/>
                <a:gd name="T20" fmla="*/ 692 w 724"/>
                <a:gd name="T21" fmla="*/ 14 h 48"/>
                <a:gd name="T22" fmla="*/ 718 w 724"/>
                <a:gd name="T23" fmla="*/ 20 h 48"/>
                <a:gd name="T24" fmla="*/ 720 w 724"/>
                <a:gd name="T25" fmla="*/ 24 h 48"/>
                <a:gd name="T26" fmla="*/ 712 w 724"/>
                <a:gd name="T27" fmla="*/ 28 h 48"/>
                <a:gd name="T28" fmla="*/ 658 w 724"/>
                <a:gd name="T29" fmla="*/ 36 h 48"/>
                <a:gd name="T30" fmla="*/ 500 w 724"/>
                <a:gd name="T31" fmla="*/ 46 h 48"/>
                <a:gd name="T32" fmla="*/ 360 w 724"/>
                <a:gd name="T33" fmla="*/ 0 h 48"/>
                <a:gd name="T34" fmla="*/ 218 w 724"/>
                <a:gd name="T35" fmla="*/ 2 h 48"/>
                <a:gd name="T36" fmla="*/ 62 w 724"/>
                <a:gd name="T37" fmla="*/ 10 h 48"/>
                <a:gd name="T38" fmla="*/ 8 w 724"/>
                <a:gd name="T39" fmla="*/ 18 h 48"/>
                <a:gd name="T40" fmla="*/ 0 w 724"/>
                <a:gd name="T41" fmla="*/ 24 h 48"/>
                <a:gd name="T42" fmla="*/ 2 w 724"/>
                <a:gd name="T43" fmla="*/ 26 h 48"/>
                <a:gd name="T44" fmla="*/ 28 w 724"/>
                <a:gd name="T45" fmla="*/ 32 h 48"/>
                <a:gd name="T46" fmla="*/ 104 w 724"/>
                <a:gd name="T47" fmla="*/ 40 h 48"/>
                <a:gd name="T48" fmla="*/ 360 w 724"/>
                <a:gd name="T49" fmla="*/ 48 h 48"/>
                <a:gd name="T50" fmla="*/ 502 w 724"/>
                <a:gd name="T51" fmla="*/ 46 h 48"/>
                <a:gd name="T52" fmla="*/ 664 w 724"/>
                <a:gd name="T53" fmla="*/ 36 h 48"/>
                <a:gd name="T54" fmla="*/ 718 w 724"/>
                <a:gd name="T55" fmla="*/ 28 h 48"/>
                <a:gd name="T56" fmla="*/ 724 w 724"/>
                <a:gd name="T57" fmla="*/ 24 h 48"/>
                <a:gd name="T58" fmla="*/ 724 w 724"/>
                <a:gd name="T59" fmla="*/ 20 h 48"/>
                <a:gd name="T60" fmla="*/ 696 w 724"/>
                <a:gd name="T61" fmla="*/ 14 h 48"/>
                <a:gd name="T62" fmla="*/ 618 w 724"/>
                <a:gd name="T63" fmla="*/ 6 h 48"/>
                <a:gd name="T64" fmla="*/ 360 w 724"/>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8">
                  <a:moveTo>
                    <a:pt x="360" y="48"/>
                  </a:moveTo>
                  <a:lnTo>
                    <a:pt x="360" y="48"/>
                  </a:lnTo>
                  <a:lnTo>
                    <a:pt x="220" y="46"/>
                  </a:lnTo>
                  <a:lnTo>
                    <a:pt x="108" y="40"/>
                  </a:lnTo>
                  <a:lnTo>
                    <a:pt x="66" y="36"/>
                  </a:lnTo>
                  <a:lnTo>
                    <a:pt x="32" y="32"/>
                  </a:lnTo>
                  <a:lnTo>
                    <a:pt x="12" y="28"/>
                  </a:lnTo>
                  <a:lnTo>
                    <a:pt x="8" y="26"/>
                  </a:lnTo>
                  <a:lnTo>
                    <a:pt x="6" y="24"/>
                  </a:lnTo>
                  <a:lnTo>
                    <a:pt x="8" y="20"/>
                  </a:lnTo>
                  <a:lnTo>
                    <a:pt x="12" y="18"/>
                  </a:lnTo>
                  <a:lnTo>
                    <a:pt x="32" y="14"/>
                  </a:lnTo>
                  <a:lnTo>
                    <a:pt x="66" y="10"/>
                  </a:lnTo>
                  <a:lnTo>
                    <a:pt x="108" y="6"/>
                  </a:lnTo>
                  <a:lnTo>
                    <a:pt x="220" y="2"/>
                  </a:lnTo>
                  <a:lnTo>
                    <a:pt x="360" y="0"/>
                  </a:lnTo>
                  <a:lnTo>
                    <a:pt x="500" y="2"/>
                  </a:lnTo>
                  <a:lnTo>
                    <a:pt x="616" y="6"/>
                  </a:lnTo>
                  <a:lnTo>
                    <a:pt x="658" y="10"/>
                  </a:lnTo>
                  <a:lnTo>
                    <a:pt x="692" y="14"/>
                  </a:lnTo>
                  <a:lnTo>
                    <a:pt x="712" y="18"/>
                  </a:lnTo>
                  <a:lnTo>
                    <a:pt x="718" y="20"/>
                  </a:lnTo>
                  <a:lnTo>
                    <a:pt x="720" y="24"/>
                  </a:lnTo>
                  <a:lnTo>
                    <a:pt x="718" y="26"/>
                  </a:lnTo>
                  <a:lnTo>
                    <a:pt x="712" y="28"/>
                  </a:lnTo>
                  <a:lnTo>
                    <a:pt x="692" y="32"/>
                  </a:lnTo>
                  <a:lnTo>
                    <a:pt x="658" y="36"/>
                  </a:lnTo>
                  <a:lnTo>
                    <a:pt x="616" y="40"/>
                  </a:lnTo>
                  <a:lnTo>
                    <a:pt x="500" y="46"/>
                  </a:lnTo>
                  <a:lnTo>
                    <a:pt x="360" y="48"/>
                  </a:lnTo>
                  <a:close/>
                  <a:moveTo>
                    <a:pt x="360" y="0"/>
                  </a:moveTo>
                  <a:lnTo>
                    <a:pt x="360" y="0"/>
                  </a:lnTo>
                  <a:lnTo>
                    <a:pt x="218" y="2"/>
                  </a:lnTo>
                  <a:lnTo>
                    <a:pt x="104" y="6"/>
                  </a:lnTo>
                  <a:lnTo>
                    <a:pt x="62" y="10"/>
                  </a:lnTo>
                  <a:lnTo>
                    <a:pt x="28" y="14"/>
                  </a:lnTo>
                  <a:lnTo>
                    <a:pt x="8" y="18"/>
                  </a:lnTo>
                  <a:lnTo>
                    <a:pt x="2" y="20"/>
                  </a:lnTo>
                  <a:lnTo>
                    <a:pt x="0" y="24"/>
                  </a:lnTo>
                  <a:lnTo>
                    <a:pt x="2" y="26"/>
                  </a:lnTo>
                  <a:lnTo>
                    <a:pt x="8" y="28"/>
                  </a:lnTo>
                  <a:lnTo>
                    <a:pt x="28" y="32"/>
                  </a:lnTo>
                  <a:lnTo>
                    <a:pt x="62" y="36"/>
                  </a:lnTo>
                  <a:lnTo>
                    <a:pt x="104" y="40"/>
                  </a:lnTo>
                  <a:lnTo>
                    <a:pt x="218" y="46"/>
                  </a:lnTo>
                  <a:lnTo>
                    <a:pt x="360" y="48"/>
                  </a:lnTo>
                  <a:lnTo>
                    <a:pt x="502" y="46"/>
                  </a:lnTo>
                  <a:lnTo>
                    <a:pt x="618" y="40"/>
                  </a:lnTo>
                  <a:lnTo>
                    <a:pt x="664" y="36"/>
                  </a:lnTo>
                  <a:lnTo>
                    <a:pt x="696" y="32"/>
                  </a:lnTo>
                  <a:lnTo>
                    <a:pt x="718" y="28"/>
                  </a:lnTo>
                  <a:lnTo>
                    <a:pt x="724" y="26"/>
                  </a:lnTo>
                  <a:lnTo>
                    <a:pt x="724" y="24"/>
                  </a:lnTo>
                  <a:lnTo>
                    <a:pt x="724" y="20"/>
                  </a:lnTo>
                  <a:lnTo>
                    <a:pt x="718" y="18"/>
                  </a:lnTo>
                  <a:lnTo>
                    <a:pt x="696" y="14"/>
                  </a:lnTo>
                  <a:lnTo>
                    <a:pt x="664" y="10"/>
                  </a:lnTo>
                  <a:lnTo>
                    <a:pt x="618" y="6"/>
                  </a:lnTo>
                  <a:lnTo>
                    <a:pt x="502" y="2"/>
                  </a:lnTo>
                  <a:lnTo>
                    <a:pt x="360" y="0"/>
                  </a:lnTo>
                  <a:close/>
                </a:path>
              </a:pathLst>
            </a:custGeom>
            <a:solidFill>
              <a:srgbClr val="877F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2" name="Freeform 648"/>
            <p:cNvSpPr>
              <a:spLocks noChangeArrowheads="1"/>
            </p:cNvSpPr>
            <p:nvPr/>
          </p:nvSpPr>
          <p:spPr bwMode="auto">
            <a:xfrm>
              <a:off x="1739900" y="3857625"/>
              <a:ext cx="1133475" cy="76200"/>
            </a:xfrm>
            <a:custGeom>
              <a:avLst/>
              <a:gdLst>
                <a:gd name="T0" fmla="*/ 354 w 714"/>
                <a:gd name="T1" fmla="*/ 48 h 48"/>
                <a:gd name="T2" fmla="*/ 354 w 714"/>
                <a:gd name="T3" fmla="*/ 48 h 48"/>
                <a:gd name="T4" fmla="*/ 214 w 714"/>
                <a:gd name="T5" fmla="*/ 46 h 48"/>
                <a:gd name="T6" fmla="*/ 102 w 714"/>
                <a:gd name="T7" fmla="*/ 40 h 48"/>
                <a:gd name="T8" fmla="*/ 60 w 714"/>
                <a:gd name="T9" fmla="*/ 36 h 48"/>
                <a:gd name="T10" fmla="*/ 26 w 714"/>
                <a:gd name="T11" fmla="*/ 32 h 48"/>
                <a:gd name="T12" fmla="*/ 6 w 714"/>
                <a:gd name="T13" fmla="*/ 28 h 48"/>
                <a:gd name="T14" fmla="*/ 2 w 714"/>
                <a:gd name="T15" fmla="*/ 26 h 48"/>
                <a:gd name="T16" fmla="*/ 0 w 714"/>
                <a:gd name="T17" fmla="*/ 24 h 48"/>
                <a:gd name="T18" fmla="*/ 0 w 714"/>
                <a:gd name="T19" fmla="*/ 24 h 48"/>
                <a:gd name="T20" fmla="*/ 2 w 714"/>
                <a:gd name="T21" fmla="*/ 20 h 48"/>
                <a:gd name="T22" fmla="*/ 6 w 714"/>
                <a:gd name="T23" fmla="*/ 18 h 48"/>
                <a:gd name="T24" fmla="*/ 26 w 714"/>
                <a:gd name="T25" fmla="*/ 14 h 48"/>
                <a:gd name="T26" fmla="*/ 60 w 714"/>
                <a:gd name="T27" fmla="*/ 10 h 48"/>
                <a:gd name="T28" fmla="*/ 102 w 714"/>
                <a:gd name="T29" fmla="*/ 6 h 48"/>
                <a:gd name="T30" fmla="*/ 214 w 714"/>
                <a:gd name="T31" fmla="*/ 2 h 48"/>
                <a:gd name="T32" fmla="*/ 354 w 714"/>
                <a:gd name="T33" fmla="*/ 0 h 48"/>
                <a:gd name="T34" fmla="*/ 354 w 714"/>
                <a:gd name="T35" fmla="*/ 0 h 48"/>
                <a:gd name="T36" fmla="*/ 494 w 714"/>
                <a:gd name="T37" fmla="*/ 2 h 48"/>
                <a:gd name="T38" fmla="*/ 610 w 714"/>
                <a:gd name="T39" fmla="*/ 6 h 48"/>
                <a:gd name="T40" fmla="*/ 652 w 714"/>
                <a:gd name="T41" fmla="*/ 10 h 48"/>
                <a:gd name="T42" fmla="*/ 686 w 714"/>
                <a:gd name="T43" fmla="*/ 14 h 48"/>
                <a:gd name="T44" fmla="*/ 706 w 714"/>
                <a:gd name="T45" fmla="*/ 18 h 48"/>
                <a:gd name="T46" fmla="*/ 712 w 714"/>
                <a:gd name="T47" fmla="*/ 20 h 48"/>
                <a:gd name="T48" fmla="*/ 714 w 714"/>
                <a:gd name="T49" fmla="*/ 24 h 48"/>
                <a:gd name="T50" fmla="*/ 714 w 714"/>
                <a:gd name="T51" fmla="*/ 24 h 48"/>
                <a:gd name="T52" fmla="*/ 712 w 714"/>
                <a:gd name="T53" fmla="*/ 26 h 48"/>
                <a:gd name="T54" fmla="*/ 706 w 714"/>
                <a:gd name="T55" fmla="*/ 28 h 48"/>
                <a:gd name="T56" fmla="*/ 686 w 714"/>
                <a:gd name="T57" fmla="*/ 32 h 48"/>
                <a:gd name="T58" fmla="*/ 652 w 714"/>
                <a:gd name="T59" fmla="*/ 36 h 48"/>
                <a:gd name="T60" fmla="*/ 610 w 714"/>
                <a:gd name="T61" fmla="*/ 40 h 48"/>
                <a:gd name="T62" fmla="*/ 494 w 714"/>
                <a:gd name="T63" fmla="*/ 46 h 48"/>
                <a:gd name="T64" fmla="*/ 354 w 714"/>
                <a:gd name="T6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 h="48">
                  <a:moveTo>
                    <a:pt x="354" y="48"/>
                  </a:moveTo>
                  <a:lnTo>
                    <a:pt x="354" y="48"/>
                  </a:lnTo>
                  <a:lnTo>
                    <a:pt x="214" y="46"/>
                  </a:lnTo>
                  <a:lnTo>
                    <a:pt x="102" y="40"/>
                  </a:lnTo>
                  <a:lnTo>
                    <a:pt x="60" y="36"/>
                  </a:lnTo>
                  <a:lnTo>
                    <a:pt x="26" y="32"/>
                  </a:lnTo>
                  <a:lnTo>
                    <a:pt x="6" y="28"/>
                  </a:lnTo>
                  <a:lnTo>
                    <a:pt x="2" y="26"/>
                  </a:lnTo>
                  <a:lnTo>
                    <a:pt x="0" y="24"/>
                  </a:lnTo>
                  <a:lnTo>
                    <a:pt x="2" y="20"/>
                  </a:lnTo>
                  <a:lnTo>
                    <a:pt x="6" y="18"/>
                  </a:lnTo>
                  <a:lnTo>
                    <a:pt x="26" y="14"/>
                  </a:lnTo>
                  <a:lnTo>
                    <a:pt x="60" y="10"/>
                  </a:lnTo>
                  <a:lnTo>
                    <a:pt x="102" y="6"/>
                  </a:lnTo>
                  <a:lnTo>
                    <a:pt x="214" y="2"/>
                  </a:lnTo>
                  <a:lnTo>
                    <a:pt x="354" y="0"/>
                  </a:lnTo>
                  <a:lnTo>
                    <a:pt x="494" y="2"/>
                  </a:lnTo>
                  <a:lnTo>
                    <a:pt x="610" y="6"/>
                  </a:lnTo>
                  <a:lnTo>
                    <a:pt x="652" y="10"/>
                  </a:lnTo>
                  <a:lnTo>
                    <a:pt x="686" y="14"/>
                  </a:lnTo>
                  <a:lnTo>
                    <a:pt x="706" y="18"/>
                  </a:lnTo>
                  <a:lnTo>
                    <a:pt x="712" y="20"/>
                  </a:lnTo>
                  <a:lnTo>
                    <a:pt x="714" y="24"/>
                  </a:lnTo>
                  <a:lnTo>
                    <a:pt x="712" y="26"/>
                  </a:lnTo>
                  <a:lnTo>
                    <a:pt x="706" y="28"/>
                  </a:lnTo>
                  <a:lnTo>
                    <a:pt x="686" y="32"/>
                  </a:lnTo>
                  <a:lnTo>
                    <a:pt x="652" y="36"/>
                  </a:lnTo>
                  <a:lnTo>
                    <a:pt x="610" y="40"/>
                  </a:lnTo>
                  <a:lnTo>
                    <a:pt x="494" y="46"/>
                  </a:lnTo>
                  <a:lnTo>
                    <a:pt x="354"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3" name="Freeform 649"/>
            <p:cNvSpPr>
              <a:spLocks noChangeArrowheads="1"/>
            </p:cNvSpPr>
            <p:nvPr/>
          </p:nvSpPr>
          <p:spPr bwMode="auto">
            <a:xfrm>
              <a:off x="1730375" y="3857625"/>
              <a:ext cx="1149350" cy="76200"/>
            </a:xfrm>
            <a:custGeom>
              <a:avLst/>
              <a:gdLst>
                <a:gd name="T0" fmla="*/ 360 w 724"/>
                <a:gd name="T1" fmla="*/ 0 h 48"/>
                <a:gd name="T2" fmla="*/ 360 w 724"/>
                <a:gd name="T3" fmla="*/ 0 h 48"/>
                <a:gd name="T4" fmla="*/ 218 w 724"/>
                <a:gd name="T5" fmla="*/ 2 h 48"/>
                <a:gd name="T6" fmla="*/ 104 w 724"/>
                <a:gd name="T7" fmla="*/ 6 h 48"/>
                <a:gd name="T8" fmla="*/ 62 w 724"/>
                <a:gd name="T9" fmla="*/ 10 h 48"/>
                <a:gd name="T10" fmla="*/ 28 w 724"/>
                <a:gd name="T11" fmla="*/ 14 h 48"/>
                <a:gd name="T12" fmla="*/ 8 w 724"/>
                <a:gd name="T13" fmla="*/ 18 h 48"/>
                <a:gd name="T14" fmla="*/ 2 w 724"/>
                <a:gd name="T15" fmla="*/ 20 h 48"/>
                <a:gd name="T16" fmla="*/ 0 w 724"/>
                <a:gd name="T17" fmla="*/ 24 h 48"/>
                <a:gd name="T18" fmla="*/ 0 w 724"/>
                <a:gd name="T19" fmla="*/ 24 h 48"/>
                <a:gd name="T20" fmla="*/ 2 w 724"/>
                <a:gd name="T21" fmla="*/ 26 h 48"/>
                <a:gd name="T22" fmla="*/ 8 w 724"/>
                <a:gd name="T23" fmla="*/ 28 h 48"/>
                <a:gd name="T24" fmla="*/ 28 w 724"/>
                <a:gd name="T25" fmla="*/ 32 h 48"/>
                <a:gd name="T26" fmla="*/ 62 w 724"/>
                <a:gd name="T27" fmla="*/ 36 h 48"/>
                <a:gd name="T28" fmla="*/ 104 w 724"/>
                <a:gd name="T29" fmla="*/ 40 h 48"/>
                <a:gd name="T30" fmla="*/ 218 w 724"/>
                <a:gd name="T31" fmla="*/ 46 h 48"/>
                <a:gd name="T32" fmla="*/ 360 w 724"/>
                <a:gd name="T33" fmla="*/ 48 h 48"/>
                <a:gd name="T34" fmla="*/ 360 w 724"/>
                <a:gd name="T35" fmla="*/ 48 h 48"/>
                <a:gd name="T36" fmla="*/ 502 w 724"/>
                <a:gd name="T37" fmla="*/ 46 h 48"/>
                <a:gd name="T38" fmla="*/ 618 w 724"/>
                <a:gd name="T39" fmla="*/ 40 h 48"/>
                <a:gd name="T40" fmla="*/ 664 w 724"/>
                <a:gd name="T41" fmla="*/ 36 h 48"/>
                <a:gd name="T42" fmla="*/ 696 w 724"/>
                <a:gd name="T43" fmla="*/ 32 h 48"/>
                <a:gd name="T44" fmla="*/ 718 w 724"/>
                <a:gd name="T45" fmla="*/ 28 h 48"/>
                <a:gd name="T46" fmla="*/ 724 w 724"/>
                <a:gd name="T47" fmla="*/ 26 h 48"/>
                <a:gd name="T48" fmla="*/ 724 w 724"/>
                <a:gd name="T49" fmla="*/ 24 h 48"/>
                <a:gd name="T50" fmla="*/ 724 w 724"/>
                <a:gd name="T51" fmla="*/ 24 h 48"/>
                <a:gd name="T52" fmla="*/ 724 w 724"/>
                <a:gd name="T53" fmla="*/ 20 h 48"/>
                <a:gd name="T54" fmla="*/ 718 w 724"/>
                <a:gd name="T55" fmla="*/ 18 h 48"/>
                <a:gd name="T56" fmla="*/ 696 w 724"/>
                <a:gd name="T57" fmla="*/ 14 h 48"/>
                <a:gd name="T58" fmla="*/ 664 w 724"/>
                <a:gd name="T59" fmla="*/ 10 h 48"/>
                <a:gd name="T60" fmla="*/ 618 w 724"/>
                <a:gd name="T61" fmla="*/ 6 h 48"/>
                <a:gd name="T62" fmla="*/ 502 w 724"/>
                <a:gd name="T63" fmla="*/ 2 h 48"/>
                <a:gd name="T64" fmla="*/ 360 w 724"/>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4" h="48">
                  <a:moveTo>
                    <a:pt x="360" y="0"/>
                  </a:moveTo>
                  <a:lnTo>
                    <a:pt x="360" y="0"/>
                  </a:lnTo>
                  <a:lnTo>
                    <a:pt x="218" y="2"/>
                  </a:lnTo>
                  <a:lnTo>
                    <a:pt x="104" y="6"/>
                  </a:lnTo>
                  <a:lnTo>
                    <a:pt x="62" y="10"/>
                  </a:lnTo>
                  <a:lnTo>
                    <a:pt x="28" y="14"/>
                  </a:lnTo>
                  <a:lnTo>
                    <a:pt x="8" y="18"/>
                  </a:lnTo>
                  <a:lnTo>
                    <a:pt x="2" y="20"/>
                  </a:lnTo>
                  <a:lnTo>
                    <a:pt x="0" y="24"/>
                  </a:lnTo>
                  <a:lnTo>
                    <a:pt x="2" y="26"/>
                  </a:lnTo>
                  <a:lnTo>
                    <a:pt x="8" y="28"/>
                  </a:lnTo>
                  <a:lnTo>
                    <a:pt x="28" y="32"/>
                  </a:lnTo>
                  <a:lnTo>
                    <a:pt x="62" y="36"/>
                  </a:lnTo>
                  <a:lnTo>
                    <a:pt x="104" y="40"/>
                  </a:lnTo>
                  <a:lnTo>
                    <a:pt x="218" y="46"/>
                  </a:lnTo>
                  <a:lnTo>
                    <a:pt x="360" y="48"/>
                  </a:lnTo>
                  <a:lnTo>
                    <a:pt x="502" y="46"/>
                  </a:lnTo>
                  <a:lnTo>
                    <a:pt x="618" y="40"/>
                  </a:lnTo>
                  <a:lnTo>
                    <a:pt x="664" y="36"/>
                  </a:lnTo>
                  <a:lnTo>
                    <a:pt x="696" y="32"/>
                  </a:lnTo>
                  <a:lnTo>
                    <a:pt x="718" y="28"/>
                  </a:lnTo>
                  <a:lnTo>
                    <a:pt x="724" y="26"/>
                  </a:lnTo>
                  <a:lnTo>
                    <a:pt x="724" y="24"/>
                  </a:lnTo>
                  <a:lnTo>
                    <a:pt x="724" y="20"/>
                  </a:lnTo>
                  <a:lnTo>
                    <a:pt x="718" y="18"/>
                  </a:lnTo>
                  <a:lnTo>
                    <a:pt x="696" y="14"/>
                  </a:lnTo>
                  <a:lnTo>
                    <a:pt x="664" y="10"/>
                  </a:lnTo>
                  <a:lnTo>
                    <a:pt x="618" y="6"/>
                  </a:lnTo>
                  <a:lnTo>
                    <a:pt x="502" y="2"/>
                  </a:lnTo>
                  <a:lnTo>
                    <a:pt x="3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4" name="Freeform 650"/>
            <p:cNvSpPr>
              <a:spLocks noEditPoints="1" noChangeArrowheads="1"/>
            </p:cNvSpPr>
            <p:nvPr/>
          </p:nvSpPr>
          <p:spPr bwMode="auto">
            <a:xfrm>
              <a:off x="1739900" y="3857625"/>
              <a:ext cx="1133475" cy="76200"/>
            </a:xfrm>
            <a:custGeom>
              <a:avLst/>
              <a:gdLst>
                <a:gd name="T0" fmla="*/ 354 w 714"/>
                <a:gd name="T1" fmla="*/ 48 h 48"/>
                <a:gd name="T2" fmla="*/ 106 w 714"/>
                <a:gd name="T3" fmla="*/ 40 h 48"/>
                <a:gd name="T4" fmla="*/ 32 w 714"/>
                <a:gd name="T5" fmla="*/ 32 h 48"/>
                <a:gd name="T6" fmla="*/ 6 w 714"/>
                <a:gd name="T7" fmla="*/ 26 h 48"/>
                <a:gd name="T8" fmla="*/ 4 w 714"/>
                <a:gd name="T9" fmla="*/ 24 h 48"/>
                <a:gd name="T10" fmla="*/ 12 w 714"/>
                <a:gd name="T11" fmla="*/ 18 h 48"/>
                <a:gd name="T12" fmla="*/ 64 w 714"/>
                <a:gd name="T13" fmla="*/ 10 h 48"/>
                <a:gd name="T14" fmla="*/ 216 w 714"/>
                <a:gd name="T15" fmla="*/ 2 h 48"/>
                <a:gd name="T16" fmla="*/ 354 w 714"/>
                <a:gd name="T17" fmla="*/ 0 h 48"/>
                <a:gd name="T18" fmla="*/ 606 w 714"/>
                <a:gd name="T19" fmla="*/ 6 h 48"/>
                <a:gd name="T20" fmla="*/ 682 w 714"/>
                <a:gd name="T21" fmla="*/ 14 h 48"/>
                <a:gd name="T22" fmla="*/ 706 w 714"/>
                <a:gd name="T23" fmla="*/ 22 h 48"/>
                <a:gd name="T24" fmla="*/ 708 w 714"/>
                <a:gd name="T25" fmla="*/ 24 h 48"/>
                <a:gd name="T26" fmla="*/ 702 w 714"/>
                <a:gd name="T27" fmla="*/ 28 h 48"/>
                <a:gd name="T28" fmla="*/ 648 w 714"/>
                <a:gd name="T29" fmla="*/ 36 h 48"/>
                <a:gd name="T30" fmla="*/ 492 w 714"/>
                <a:gd name="T31" fmla="*/ 46 h 48"/>
                <a:gd name="T32" fmla="*/ 354 w 714"/>
                <a:gd name="T33" fmla="*/ 0 h 48"/>
                <a:gd name="T34" fmla="*/ 214 w 714"/>
                <a:gd name="T35" fmla="*/ 2 h 48"/>
                <a:gd name="T36" fmla="*/ 60 w 714"/>
                <a:gd name="T37" fmla="*/ 10 h 48"/>
                <a:gd name="T38" fmla="*/ 6 w 714"/>
                <a:gd name="T39" fmla="*/ 18 h 48"/>
                <a:gd name="T40" fmla="*/ 0 w 714"/>
                <a:gd name="T41" fmla="*/ 24 h 48"/>
                <a:gd name="T42" fmla="*/ 2 w 714"/>
                <a:gd name="T43" fmla="*/ 26 h 48"/>
                <a:gd name="T44" fmla="*/ 26 w 714"/>
                <a:gd name="T45" fmla="*/ 32 h 48"/>
                <a:gd name="T46" fmla="*/ 102 w 714"/>
                <a:gd name="T47" fmla="*/ 40 h 48"/>
                <a:gd name="T48" fmla="*/ 354 w 714"/>
                <a:gd name="T49" fmla="*/ 48 h 48"/>
                <a:gd name="T50" fmla="*/ 494 w 714"/>
                <a:gd name="T51" fmla="*/ 46 h 48"/>
                <a:gd name="T52" fmla="*/ 652 w 714"/>
                <a:gd name="T53" fmla="*/ 36 h 48"/>
                <a:gd name="T54" fmla="*/ 706 w 714"/>
                <a:gd name="T55" fmla="*/ 28 h 48"/>
                <a:gd name="T56" fmla="*/ 714 w 714"/>
                <a:gd name="T57" fmla="*/ 24 h 48"/>
                <a:gd name="T58" fmla="*/ 712 w 714"/>
                <a:gd name="T59" fmla="*/ 20 h 48"/>
                <a:gd name="T60" fmla="*/ 686 w 714"/>
                <a:gd name="T61" fmla="*/ 14 h 48"/>
                <a:gd name="T62" fmla="*/ 610 w 714"/>
                <a:gd name="T63" fmla="*/ 6 h 48"/>
                <a:gd name="T64" fmla="*/ 354 w 714"/>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 h="48">
                  <a:moveTo>
                    <a:pt x="354" y="48"/>
                  </a:moveTo>
                  <a:lnTo>
                    <a:pt x="354" y="48"/>
                  </a:lnTo>
                  <a:lnTo>
                    <a:pt x="216" y="46"/>
                  </a:lnTo>
                  <a:lnTo>
                    <a:pt x="106" y="40"/>
                  </a:lnTo>
                  <a:lnTo>
                    <a:pt x="64" y="36"/>
                  </a:lnTo>
                  <a:lnTo>
                    <a:pt x="32" y="32"/>
                  </a:lnTo>
                  <a:lnTo>
                    <a:pt x="12" y="28"/>
                  </a:lnTo>
                  <a:lnTo>
                    <a:pt x="6" y="26"/>
                  </a:lnTo>
                  <a:lnTo>
                    <a:pt x="4" y="24"/>
                  </a:lnTo>
                  <a:lnTo>
                    <a:pt x="6" y="22"/>
                  </a:lnTo>
                  <a:lnTo>
                    <a:pt x="12" y="18"/>
                  </a:lnTo>
                  <a:lnTo>
                    <a:pt x="32" y="14"/>
                  </a:lnTo>
                  <a:lnTo>
                    <a:pt x="64" y="10"/>
                  </a:lnTo>
                  <a:lnTo>
                    <a:pt x="106" y="6"/>
                  </a:lnTo>
                  <a:lnTo>
                    <a:pt x="216" y="2"/>
                  </a:lnTo>
                  <a:lnTo>
                    <a:pt x="354" y="0"/>
                  </a:lnTo>
                  <a:lnTo>
                    <a:pt x="492" y="2"/>
                  </a:lnTo>
                  <a:lnTo>
                    <a:pt x="606" y="6"/>
                  </a:lnTo>
                  <a:lnTo>
                    <a:pt x="648" y="10"/>
                  </a:lnTo>
                  <a:lnTo>
                    <a:pt x="682" y="14"/>
                  </a:lnTo>
                  <a:lnTo>
                    <a:pt x="702" y="18"/>
                  </a:lnTo>
                  <a:lnTo>
                    <a:pt x="706" y="22"/>
                  </a:lnTo>
                  <a:lnTo>
                    <a:pt x="708" y="24"/>
                  </a:lnTo>
                  <a:lnTo>
                    <a:pt x="706" y="26"/>
                  </a:lnTo>
                  <a:lnTo>
                    <a:pt x="702" y="28"/>
                  </a:lnTo>
                  <a:lnTo>
                    <a:pt x="682" y="32"/>
                  </a:lnTo>
                  <a:lnTo>
                    <a:pt x="648" y="36"/>
                  </a:lnTo>
                  <a:lnTo>
                    <a:pt x="606" y="40"/>
                  </a:lnTo>
                  <a:lnTo>
                    <a:pt x="492" y="46"/>
                  </a:lnTo>
                  <a:lnTo>
                    <a:pt x="354" y="48"/>
                  </a:lnTo>
                  <a:close/>
                  <a:moveTo>
                    <a:pt x="354" y="0"/>
                  </a:moveTo>
                  <a:lnTo>
                    <a:pt x="354" y="0"/>
                  </a:lnTo>
                  <a:lnTo>
                    <a:pt x="214" y="2"/>
                  </a:lnTo>
                  <a:lnTo>
                    <a:pt x="102" y="6"/>
                  </a:lnTo>
                  <a:lnTo>
                    <a:pt x="60" y="10"/>
                  </a:lnTo>
                  <a:lnTo>
                    <a:pt x="26" y="14"/>
                  </a:lnTo>
                  <a:lnTo>
                    <a:pt x="6" y="18"/>
                  </a:lnTo>
                  <a:lnTo>
                    <a:pt x="2" y="20"/>
                  </a:lnTo>
                  <a:lnTo>
                    <a:pt x="0" y="24"/>
                  </a:lnTo>
                  <a:lnTo>
                    <a:pt x="2" y="26"/>
                  </a:lnTo>
                  <a:lnTo>
                    <a:pt x="6" y="28"/>
                  </a:lnTo>
                  <a:lnTo>
                    <a:pt x="26" y="32"/>
                  </a:lnTo>
                  <a:lnTo>
                    <a:pt x="60" y="36"/>
                  </a:lnTo>
                  <a:lnTo>
                    <a:pt x="102" y="40"/>
                  </a:lnTo>
                  <a:lnTo>
                    <a:pt x="214" y="46"/>
                  </a:lnTo>
                  <a:lnTo>
                    <a:pt x="354" y="48"/>
                  </a:lnTo>
                  <a:lnTo>
                    <a:pt x="494" y="46"/>
                  </a:lnTo>
                  <a:lnTo>
                    <a:pt x="610" y="40"/>
                  </a:lnTo>
                  <a:lnTo>
                    <a:pt x="652" y="36"/>
                  </a:lnTo>
                  <a:lnTo>
                    <a:pt x="686" y="32"/>
                  </a:lnTo>
                  <a:lnTo>
                    <a:pt x="706" y="28"/>
                  </a:lnTo>
                  <a:lnTo>
                    <a:pt x="712" y="26"/>
                  </a:lnTo>
                  <a:lnTo>
                    <a:pt x="714" y="24"/>
                  </a:lnTo>
                  <a:lnTo>
                    <a:pt x="712" y="20"/>
                  </a:lnTo>
                  <a:lnTo>
                    <a:pt x="706" y="18"/>
                  </a:lnTo>
                  <a:lnTo>
                    <a:pt x="686" y="14"/>
                  </a:lnTo>
                  <a:lnTo>
                    <a:pt x="652" y="10"/>
                  </a:lnTo>
                  <a:lnTo>
                    <a:pt x="610" y="6"/>
                  </a:lnTo>
                  <a:lnTo>
                    <a:pt x="494" y="2"/>
                  </a:lnTo>
                  <a:lnTo>
                    <a:pt x="354" y="0"/>
                  </a:lnTo>
                  <a:close/>
                </a:path>
              </a:pathLst>
            </a:custGeom>
            <a:solidFill>
              <a:srgbClr val="867D7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5" name="Freeform 651"/>
            <p:cNvSpPr>
              <a:spLocks noChangeArrowheads="1"/>
            </p:cNvSpPr>
            <p:nvPr/>
          </p:nvSpPr>
          <p:spPr bwMode="auto">
            <a:xfrm>
              <a:off x="1746250" y="3857625"/>
              <a:ext cx="1117600" cy="76200"/>
            </a:xfrm>
            <a:custGeom>
              <a:avLst/>
              <a:gdLst>
                <a:gd name="T0" fmla="*/ 350 w 704"/>
                <a:gd name="T1" fmla="*/ 48 h 48"/>
                <a:gd name="T2" fmla="*/ 350 w 704"/>
                <a:gd name="T3" fmla="*/ 48 h 48"/>
                <a:gd name="T4" fmla="*/ 212 w 704"/>
                <a:gd name="T5" fmla="*/ 46 h 48"/>
                <a:gd name="T6" fmla="*/ 102 w 704"/>
                <a:gd name="T7" fmla="*/ 40 h 48"/>
                <a:gd name="T8" fmla="*/ 60 w 704"/>
                <a:gd name="T9" fmla="*/ 36 h 48"/>
                <a:gd name="T10" fmla="*/ 28 w 704"/>
                <a:gd name="T11" fmla="*/ 32 h 48"/>
                <a:gd name="T12" fmla="*/ 8 w 704"/>
                <a:gd name="T13" fmla="*/ 28 h 48"/>
                <a:gd name="T14" fmla="*/ 2 w 704"/>
                <a:gd name="T15" fmla="*/ 26 h 48"/>
                <a:gd name="T16" fmla="*/ 0 w 704"/>
                <a:gd name="T17" fmla="*/ 24 h 48"/>
                <a:gd name="T18" fmla="*/ 0 w 704"/>
                <a:gd name="T19" fmla="*/ 24 h 48"/>
                <a:gd name="T20" fmla="*/ 2 w 704"/>
                <a:gd name="T21" fmla="*/ 22 h 48"/>
                <a:gd name="T22" fmla="*/ 8 w 704"/>
                <a:gd name="T23" fmla="*/ 18 h 48"/>
                <a:gd name="T24" fmla="*/ 28 w 704"/>
                <a:gd name="T25" fmla="*/ 14 h 48"/>
                <a:gd name="T26" fmla="*/ 60 w 704"/>
                <a:gd name="T27" fmla="*/ 10 h 48"/>
                <a:gd name="T28" fmla="*/ 102 w 704"/>
                <a:gd name="T29" fmla="*/ 6 h 48"/>
                <a:gd name="T30" fmla="*/ 212 w 704"/>
                <a:gd name="T31" fmla="*/ 2 h 48"/>
                <a:gd name="T32" fmla="*/ 350 w 704"/>
                <a:gd name="T33" fmla="*/ 0 h 48"/>
                <a:gd name="T34" fmla="*/ 350 w 704"/>
                <a:gd name="T35" fmla="*/ 0 h 48"/>
                <a:gd name="T36" fmla="*/ 488 w 704"/>
                <a:gd name="T37" fmla="*/ 2 h 48"/>
                <a:gd name="T38" fmla="*/ 602 w 704"/>
                <a:gd name="T39" fmla="*/ 6 h 48"/>
                <a:gd name="T40" fmla="*/ 644 w 704"/>
                <a:gd name="T41" fmla="*/ 10 h 48"/>
                <a:gd name="T42" fmla="*/ 678 w 704"/>
                <a:gd name="T43" fmla="*/ 14 h 48"/>
                <a:gd name="T44" fmla="*/ 698 w 704"/>
                <a:gd name="T45" fmla="*/ 18 h 48"/>
                <a:gd name="T46" fmla="*/ 702 w 704"/>
                <a:gd name="T47" fmla="*/ 22 h 48"/>
                <a:gd name="T48" fmla="*/ 704 w 704"/>
                <a:gd name="T49" fmla="*/ 24 h 48"/>
                <a:gd name="T50" fmla="*/ 704 w 704"/>
                <a:gd name="T51" fmla="*/ 24 h 48"/>
                <a:gd name="T52" fmla="*/ 702 w 704"/>
                <a:gd name="T53" fmla="*/ 26 h 48"/>
                <a:gd name="T54" fmla="*/ 698 w 704"/>
                <a:gd name="T55" fmla="*/ 28 h 48"/>
                <a:gd name="T56" fmla="*/ 678 w 704"/>
                <a:gd name="T57" fmla="*/ 32 h 48"/>
                <a:gd name="T58" fmla="*/ 644 w 704"/>
                <a:gd name="T59" fmla="*/ 36 h 48"/>
                <a:gd name="T60" fmla="*/ 602 w 704"/>
                <a:gd name="T61" fmla="*/ 40 h 48"/>
                <a:gd name="T62" fmla="*/ 488 w 704"/>
                <a:gd name="T63" fmla="*/ 46 h 48"/>
                <a:gd name="T64" fmla="*/ 350 w 704"/>
                <a:gd name="T6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48">
                  <a:moveTo>
                    <a:pt x="350" y="48"/>
                  </a:moveTo>
                  <a:lnTo>
                    <a:pt x="350" y="48"/>
                  </a:lnTo>
                  <a:lnTo>
                    <a:pt x="212" y="46"/>
                  </a:lnTo>
                  <a:lnTo>
                    <a:pt x="102" y="40"/>
                  </a:lnTo>
                  <a:lnTo>
                    <a:pt x="60" y="36"/>
                  </a:lnTo>
                  <a:lnTo>
                    <a:pt x="28" y="32"/>
                  </a:lnTo>
                  <a:lnTo>
                    <a:pt x="8" y="28"/>
                  </a:lnTo>
                  <a:lnTo>
                    <a:pt x="2" y="26"/>
                  </a:lnTo>
                  <a:lnTo>
                    <a:pt x="0" y="24"/>
                  </a:lnTo>
                  <a:lnTo>
                    <a:pt x="2" y="22"/>
                  </a:lnTo>
                  <a:lnTo>
                    <a:pt x="8" y="18"/>
                  </a:lnTo>
                  <a:lnTo>
                    <a:pt x="28" y="14"/>
                  </a:lnTo>
                  <a:lnTo>
                    <a:pt x="60" y="10"/>
                  </a:lnTo>
                  <a:lnTo>
                    <a:pt x="102" y="6"/>
                  </a:lnTo>
                  <a:lnTo>
                    <a:pt x="212" y="2"/>
                  </a:lnTo>
                  <a:lnTo>
                    <a:pt x="350" y="0"/>
                  </a:lnTo>
                  <a:lnTo>
                    <a:pt x="488" y="2"/>
                  </a:lnTo>
                  <a:lnTo>
                    <a:pt x="602" y="6"/>
                  </a:lnTo>
                  <a:lnTo>
                    <a:pt x="644" y="10"/>
                  </a:lnTo>
                  <a:lnTo>
                    <a:pt x="678" y="14"/>
                  </a:lnTo>
                  <a:lnTo>
                    <a:pt x="698" y="18"/>
                  </a:lnTo>
                  <a:lnTo>
                    <a:pt x="702" y="22"/>
                  </a:lnTo>
                  <a:lnTo>
                    <a:pt x="704" y="24"/>
                  </a:lnTo>
                  <a:lnTo>
                    <a:pt x="702" y="26"/>
                  </a:lnTo>
                  <a:lnTo>
                    <a:pt x="698" y="28"/>
                  </a:lnTo>
                  <a:lnTo>
                    <a:pt x="678" y="32"/>
                  </a:lnTo>
                  <a:lnTo>
                    <a:pt x="644" y="36"/>
                  </a:lnTo>
                  <a:lnTo>
                    <a:pt x="602" y="40"/>
                  </a:lnTo>
                  <a:lnTo>
                    <a:pt x="488" y="46"/>
                  </a:lnTo>
                  <a:lnTo>
                    <a:pt x="35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6" name="Freeform 652"/>
            <p:cNvSpPr>
              <a:spLocks noChangeArrowheads="1"/>
            </p:cNvSpPr>
            <p:nvPr/>
          </p:nvSpPr>
          <p:spPr bwMode="auto">
            <a:xfrm>
              <a:off x="1739900" y="3857625"/>
              <a:ext cx="1133475" cy="76200"/>
            </a:xfrm>
            <a:custGeom>
              <a:avLst/>
              <a:gdLst>
                <a:gd name="T0" fmla="*/ 354 w 714"/>
                <a:gd name="T1" fmla="*/ 0 h 48"/>
                <a:gd name="T2" fmla="*/ 354 w 714"/>
                <a:gd name="T3" fmla="*/ 0 h 48"/>
                <a:gd name="T4" fmla="*/ 214 w 714"/>
                <a:gd name="T5" fmla="*/ 2 h 48"/>
                <a:gd name="T6" fmla="*/ 102 w 714"/>
                <a:gd name="T7" fmla="*/ 6 h 48"/>
                <a:gd name="T8" fmla="*/ 60 w 714"/>
                <a:gd name="T9" fmla="*/ 10 h 48"/>
                <a:gd name="T10" fmla="*/ 26 w 714"/>
                <a:gd name="T11" fmla="*/ 14 h 48"/>
                <a:gd name="T12" fmla="*/ 6 w 714"/>
                <a:gd name="T13" fmla="*/ 18 h 48"/>
                <a:gd name="T14" fmla="*/ 2 w 714"/>
                <a:gd name="T15" fmla="*/ 20 h 48"/>
                <a:gd name="T16" fmla="*/ 0 w 714"/>
                <a:gd name="T17" fmla="*/ 24 h 48"/>
                <a:gd name="T18" fmla="*/ 0 w 714"/>
                <a:gd name="T19" fmla="*/ 24 h 48"/>
                <a:gd name="T20" fmla="*/ 2 w 714"/>
                <a:gd name="T21" fmla="*/ 26 h 48"/>
                <a:gd name="T22" fmla="*/ 6 w 714"/>
                <a:gd name="T23" fmla="*/ 28 h 48"/>
                <a:gd name="T24" fmla="*/ 26 w 714"/>
                <a:gd name="T25" fmla="*/ 32 h 48"/>
                <a:gd name="T26" fmla="*/ 60 w 714"/>
                <a:gd name="T27" fmla="*/ 36 h 48"/>
                <a:gd name="T28" fmla="*/ 102 w 714"/>
                <a:gd name="T29" fmla="*/ 40 h 48"/>
                <a:gd name="T30" fmla="*/ 214 w 714"/>
                <a:gd name="T31" fmla="*/ 46 h 48"/>
                <a:gd name="T32" fmla="*/ 354 w 714"/>
                <a:gd name="T33" fmla="*/ 48 h 48"/>
                <a:gd name="T34" fmla="*/ 354 w 714"/>
                <a:gd name="T35" fmla="*/ 48 h 48"/>
                <a:gd name="T36" fmla="*/ 494 w 714"/>
                <a:gd name="T37" fmla="*/ 46 h 48"/>
                <a:gd name="T38" fmla="*/ 610 w 714"/>
                <a:gd name="T39" fmla="*/ 40 h 48"/>
                <a:gd name="T40" fmla="*/ 652 w 714"/>
                <a:gd name="T41" fmla="*/ 36 h 48"/>
                <a:gd name="T42" fmla="*/ 686 w 714"/>
                <a:gd name="T43" fmla="*/ 32 h 48"/>
                <a:gd name="T44" fmla="*/ 706 w 714"/>
                <a:gd name="T45" fmla="*/ 28 h 48"/>
                <a:gd name="T46" fmla="*/ 712 w 714"/>
                <a:gd name="T47" fmla="*/ 26 h 48"/>
                <a:gd name="T48" fmla="*/ 714 w 714"/>
                <a:gd name="T49" fmla="*/ 24 h 48"/>
                <a:gd name="T50" fmla="*/ 714 w 714"/>
                <a:gd name="T51" fmla="*/ 24 h 48"/>
                <a:gd name="T52" fmla="*/ 712 w 714"/>
                <a:gd name="T53" fmla="*/ 20 h 48"/>
                <a:gd name="T54" fmla="*/ 706 w 714"/>
                <a:gd name="T55" fmla="*/ 18 h 48"/>
                <a:gd name="T56" fmla="*/ 686 w 714"/>
                <a:gd name="T57" fmla="*/ 14 h 48"/>
                <a:gd name="T58" fmla="*/ 652 w 714"/>
                <a:gd name="T59" fmla="*/ 10 h 48"/>
                <a:gd name="T60" fmla="*/ 610 w 714"/>
                <a:gd name="T61" fmla="*/ 6 h 48"/>
                <a:gd name="T62" fmla="*/ 494 w 714"/>
                <a:gd name="T63" fmla="*/ 2 h 48"/>
                <a:gd name="T64" fmla="*/ 354 w 714"/>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 h="48">
                  <a:moveTo>
                    <a:pt x="354" y="0"/>
                  </a:moveTo>
                  <a:lnTo>
                    <a:pt x="354" y="0"/>
                  </a:lnTo>
                  <a:lnTo>
                    <a:pt x="214" y="2"/>
                  </a:lnTo>
                  <a:lnTo>
                    <a:pt x="102" y="6"/>
                  </a:lnTo>
                  <a:lnTo>
                    <a:pt x="60" y="10"/>
                  </a:lnTo>
                  <a:lnTo>
                    <a:pt x="26" y="14"/>
                  </a:lnTo>
                  <a:lnTo>
                    <a:pt x="6" y="18"/>
                  </a:lnTo>
                  <a:lnTo>
                    <a:pt x="2" y="20"/>
                  </a:lnTo>
                  <a:lnTo>
                    <a:pt x="0" y="24"/>
                  </a:lnTo>
                  <a:lnTo>
                    <a:pt x="2" y="26"/>
                  </a:lnTo>
                  <a:lnTo>
                    <a:pt x="6" y="28"/>
                  </a:lnTo>
                  <a:lnTo>
                    <a:pt x="26" y="32"/>
                  </a:lnTo>
                  <a:lnTo>
                    <a:pt x="60" y="36"/>
                  </a:lnTo>
                  <a:lnTo>
                    <a:pt x="102" y="40"/>
                  </a:lnTo>
                  <a:lnTo>
                    <a:pt x="214" y="46"/>
                  </a:lnTo>
                  <a:lnTo>
                    <a:pt x="354" y="48"/>
                  </a:lnTo>
                  <a:lnTo>
                    <a:pt x="494" y="46"/>
                  </a:lnTo>
                  <a:lnTo>
                    <a:pt x="610" y="40"/>
                  </a:lnTo>
                  <a:lnTo>
                    <a:pt x="652" y="36"/>
                  </a:lnTo>
                  <a:lnTo>
                    <a:pt x="686" y="32"/>
                  </a:lnTo>
                  <a:lnTo>
                    <a:pt x="706" y="28"/>
                  </a:lnTo>
                  <a:lnTo>
                    <a:pt x="712" y="26"/>
                  </a:lnTo>
                  <a:lnTo>
                    <a:pt x="714" y="24"/>
                  </a:lnTo>
                  <a:lnTo>
                    <a:pt x="712" y="20"/>
                  </a:lnTo>
                  <a:lnTo>
                    <a:pt x="706" y="18"/>
                  </a:lnTo>
                  <a:lnTo>
                    <a:pt x="686" y="14"/>
                  </a:lnTo>
                  <a:lnTo>
                    <a:pt x="652" y="10"/>
                  </a:lnTo>
                  <a:lnTo>
                    <a:pt x="610" y="6"/>
                  </a:lnTo>
                  <a:lnTo>
                    <a:pt x="494" y="2"/>
                  </a:lnTo>
                  <a:lnTo>
                    <a:pt x="3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7" name="Freeform 653"/>
            <p:cNvSpPr>
              <a:spLocks noEditPoints="1" noChangeArrowheads="1"/>
            </p:cNvSpPr>
            <p:nvPr/>
          </p:nvSpPr>
          <p:spPr bwMode="auto">
            <a:xfrm>
              <a:off x="1746250" y="3857625"/>
              <a:ext cx="1117600" cy="76200"/>
            </a:xfrm>
            <a:custGeom>
              <a:avLst/>
              <a:gdLst>
                <a:gd name="T0" fmla="*/ 350 w 704"/>
                <a:gd name="T1" fmla="*/ 46 h 48"/>
                <a:gd name="T2" fmla="*/ 106 w 704"/>
                <a:gd name="T3" fmla="*/ 40 h 48"/>
                <a:gd name="T4" fmla="*/ 32 w 704"/>
                <a:gd name="T5" fmla="*/ 32 h 48"/>
                <a:gd name="T6" fmla="*/ 8 w 704"/>
                <a:gd name="T7" fmla="*/ 26 h 48"/>
                <a:gd name="T8" fmla="*/ 6 w 704"/>
                <a:gd name="T9" fmla="*/ 24 h 48"/>
                <a:gd name="T10" fmla="*/ 12 w 704"/>
                <a:gd name="T11" fmla="*/ 18 h 48"/>
                <a:gd name="T12" fmla="*/ 64 w 704"/>
                <a:gd name="T13" fmla="*/ 10 h 48"/>
                <a:gd name="T14" fmla="*/ 214 w 704"/>
                <a:gd name="T15" fmla="*/ 2 h 48"/>
                <a:gd name="T16" fmla="*/ 350 w 704"/>
                <a:gd name="T17" fmla="*/ 0 h 48"/>
                <a:gd name="T18" fmla="*/ 598 w 704"/>
                <a:gd name="T19" fmla="*/ 6 h 48"/>
                <a:gd name="T20" fmla="*/ 672 w 704"/>
                <a:gd name="T21" fmla="*/ 14 h 48"/>
                <a:gd name="T22" fmla="*/ 698 w 704"/>
                <a:gd name="T23" fmla="*/ 22 h 48"/>
                <a:gd name="T24" fmla="*/ 700 w 704"/>
                <a:gd name="T25" fmla="*/ 24 h 48"/>
                <a:gd name="T26" fmla="*/ 692 w 704"/>
                <a:gd name="T27" fmla="*/ 28 h 48"/>
                <a:gd name="T28" fmla="*/ 640 w 704"/>
                <a:gd name="T29" fmla="*/ 36 h 48"/>
                <a:gd name="T30" fmla="*/ 486 w 704"/>
                <a:gd name="T31" fmla="*/ 44 h 48"/>
                <a:gd name="T32" fmla="*/ 350 w 704"/>
                <a:gd name="T33" fmla="*/ 0 h 48"/>
                <a:gd name="T34" fmla="*/ 212 w 704"/>
                <a:gd name="T35" fmla="*/ 2 h 48"/>
                <a:gd name="T36" fmla="*/ 60 w 704"/>
                <a:gd name="T37" fmla="*/ 10 h 48"/>
                <a:gd name="T38" fmla="*/ 8 w 704"/>
                <a:gd name="T39" fmla="*/ 18 h 48"/>
                <a:gd name="T40" fmla="*/ 0 w 704"/>
                <a:gd name="T41" fmla="*/ 24 h 48"/>
                <a:gd name="T42" fmla="*/ 2 w 704"/>
                <a:gd name="T43" fmla="*/ 26 h 48"/>
                <a:gd name="T44" fmla="*/ 28 w 704"/>
                <a:gd name="T45" fmla="*/ 32 h 48"/>
                <a:gd name="T46" fmla="*/ 102 w 704"/>
                <a:gd name="T47" fmla="*/ 40 h 48"/>
                <a:gd name="T48" fmla="*/ 350 w 704"/>
                <a:gd name="T49" fmla="*/ 48 h 48"/>
                <a:gd name="T50" fmla="*/ 488 w 704"/>
                <a:gd name="T51" fmla="*/ 46 h 48"/>
                <a:gd name="T52" fmla="*/ 644 w 704"/>
                <a:gd name="T53" fmla="*/ 36 h 48"/>
                <a:gd name="T54" fmla="*/ 698 w 704"/>
                <a:gd name="T55" fmla="*/ 28 h 48"/>
                <a:gd name="T56" fmla="*/ 704 w 704"/>
                <a:gd name="T57" fmla="*/ 24 h 48"/>
                <a:gd name="T58" fmla="*/ 702 w 704"/>
                <a:gd name="T59" fmla="*/ 22 h 48"/>
                <a:gd name="T60" fmla="*/ 678 w 704"/>
                <a:gd name="T61" fmla="*/ 14 h 48"/>
                <a:gd name="T62" fmla="*/ 602 w 704"/>
                <a:gd name="T63" fmla="*/ 6 h 48"/>
                <a:gd name="T64" fmla="*/ 350 w 704"/>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48">
                  <a:moveTo>
                    <a:pt x="350" y="46"/>
                  </a:moveTo>
                  <a:lnTo>
                    <a:pt x="350" y="46"/>
                  </a:lnTo>
                  <a:lnTo>
                    <a:pt x="214" y="44"/>
                  </a:lnTo>
                  <a:lnTo>
                    <a:pt x="106" y="40"/>
                  </a:lnTo>
                  <a:lnTo>
                    <a:pt x="64" y="36"/>
                  </a:lnTo>
                  <a:lnTo>
                    <a:pt x="32" y="32"/>
                  </a:lnTo>
                  <a:lnTo>
                    <a:pt x="12" y="28"/>
                  </a:lnTo>
                  <a:lnTo>
                    <a:pt x="8" y="26"/>
                  </a:lnTo>
                  <a:lnTo>
                    <a:pt x="6" y="24"/>
                  </a:lnTo>
                  <a:lnTo>
                    <a:pt x="8" y="22"/>
                  </a:lnTo>
                  <a:lnTo>
                    <a:pt x="12" y="18"/>
                  </a:lnTo>
                  <a:lnTo>
                    <a:pt x="32" y="14"/>
                  </a:lnTo>
                  <a:lnTo>
                    <a:pt x="64" y="10"/>
                  </a:lnTo>
                  <a:lnTo>
                    <a:pt x="106" y="6"/>
                  </a:lnTo>
                  <a:lnTo>
                    <a:pt x="214" y="2"/>
                  </a:lnTo>
                  <a:lnTo>
                    <a:pt x="350" y="0"/>
                  </a:lnTo>
                  <a:lnTo>
                    <a:pt x="486" y="2"/>
                  </a:lnTo>
                  <a:lnTo>
                    <a:pt x="598" y="6"/>
                  </a:lnTo>
                  <a:lnTo>
                    <a:pt x="640" y="10"/>
                  </a:lnTo>
                  <a:lnTo>
                    <a:pt x="672" y="14"/>
                  </a:lnTo>
                  <a:lnTo>
                    <a:pt x="692" y="18"/>
                  </a:lnTo>
                  <a:lnTo>
                    <a:pt x="698" y="22"/>
                  </a:lnTo>
                  <a:lnTo>
                    <a:pt x="700" y="24"/>
                  </a:lnTo>
                  <a:lnTo>
                    <a:pt x="698" y="26"/>
                  </a:lnTo>
                  <a:lnTo>
                    <a:pt x="692" y="28"/>
                  </a:lnTo>
                  <a:lnTo>
                    <a:pt x="672" y="32"/>
                  </a:lnTo>
                  <a:lnTo>
                    <a:pt x="640" y="36"/>
                  </a:lnTo>
                  <a:lnTo>
                    <a:pt x="598" y="40"/>
                  </a:lnTo>
                  <a:lnTo>
                    <a:pt x="486" y="44"/>
                  </a:lnTo>
                  <a:lnTo>
                    <a:pt x="350" y="46"/>
                  </a:lnTo>
                  <a:close/>
                  <a:moveTo>
                    <a:pt x="350" y="0"/>
                  </a:moveTo>
                  <a:lnTo>
                    <a:pt x="350" y="0"/>
                  </a:lnTo>
                  <a:lnTo>
                    <a:pt x="212" y="2"/>
                  </a:lnTo>
                  <a:lnTo>
                    <a:pt x="102" y="6"/>
                  </a:lnTo>
                  <a:lnTo>
                    <a:pt x="60" y="10"/>
                  </a:lnTo>
                  <a:lnTo>
                    <a:pt x="28" y="14"/>
                  </a:lnTo>
                  <a:lnTo>
                    <a:pt x="8" y="18"/>
                  </a:lnTo>
                  <a:lnTo>
                    <a:pt x="2" y="22"/>
                  </a:lnTo>
                  <a:lnTo>
                    <a:pt x="0" y="24"/>
                  </a:lnTo>
                  <a:lnTo>
                    <a:pt x="2" y="26"/>
                  </a:lnTo>
                  <a:lnTo>
                    <a:pt x="8" y="28"/>
                  </a:lnTo>
                  <a:lnTo>
                    <a:pt x="28" y="32"/>
                  </a:lnTo>
                  <a:lnTo>
                    <a:pt x="60" y="36"/>
                  </a:lnTo>
                  <a:lnTo>
                    <a:pt x="102" y="40"/>
                  </a:lnTo>
                  <a:lnTo>
                    <a:pt x="212" y="46"/>
                  </a:lnTo>
                  <a:lnTo>
                    <a:pt x="350" y="48"/>
                  </a:lnTo>
                  <a:lnTo>
                    <a:pt x="488" y="46"/>
                  </a:lnTo>
                  <a:lnTo>
                    <a:pt x="602" y="40"/>
                  </a:lnTo>
                  <a:lnTo>
                    <a:pt x="644" y="36"/>
                  </a:lnTo>
                  <a:lnTo>
                    <a:pt x="678" y="32"/>
                  </a:lnTo>
                  <a:lnTo>
                    <a:pt x="698" y="28"/>
                  </a:lnTo>
                  <a:lnTo>
                    <a:pt x="702" y="26"/>
                  </a:lnTo>
                  <a:lnTo>
                    <a:pt x="704" y="24"/>
                  </a:lnTo>
                  <a:lnTo>
                    <a:pt x="702" y="22"/>
                  </a:lnTo>
                  <a:lnTo>
                    <a:pt x="698" y="18"/>
                  </a:lnTo>
                  <a:lnTo>
                    <a:pt x="678" y="14"/>
                  </a:lnTo>
                  <a:lnTo>
                    <a:pt x="644" y="10"/>
                  </a:lnTo>
                  <a:lnTo>
                    <a:pt x="602" y="6"/>
                  </a:lnTo>
                  <a:lnTo>
                    <a:pt x="488" y="2"/>
                  </a:lnTo>
                  <a:lnTo>
                    <a:pt x="350" y="0"/>
                  </a:lnTo>
                  <a:close/>
                </a:path>
              </a:pathLst>
            </a:custGeom>
            <a:solidFill>
              <a:srgbClr val="857D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8" name="Freeform 654"/>
            <p:cNvSpPr>
              <a:spLocks noChangeArrowheads="1"/>
            </p:cNvSpPr>
            <p:nvPr/>
          </p:nvSpPr>
          <p:spPr bwMode="auto">
            <a:xfrm>
              <a:off x="1755775" y="3857625"/>
              <a:ext cx="1101725" cy="73025"/>
            </a:xfrm>
            <a:custGeom>
              <a:avLst/>
              <a:gdLst>
                <a:gd name="T0" fmla="*/ 344 w 694"/>
                <a:gd name="T1" fmla="*/ 46 h 46"/>
                <a:gd name="T2" fmla="*/ 344 w 694"/>
                <a:gd name="T3" fmla="*/ 46 h 46"/>
                <a:gd name="T4" fmla="*/ 208 w 694"/>
                <a:gd name="T5" fmla="*/ 44 h 46"/>
                <a:gd name="T6" fmla="*/ 100 w 694"/>
                <a:gd name="T7" fmla="*/ 40 h 46"/>
                <a:gd name="T8" fmla="*/ 58 w 694"/>
                <a:gd name="T9" fmla="*/ 36 h 46"/>
                <a:gd name="T10" fmla="*/ 26 w 694"/>
                <a:gd name="T11" fmla="*/ 32 h 46"/>
                <a:gd name="T12" fmla="*/ 6 w 694"/>
                <a:gd name="T13" fmla="*/ 28 h 46"/>
                <a:gd name="T14" fmla="*/ 2 w 694"/>
                <a:gd name="T15" fmla="*/ 26 h 46"/>
                <a:gd name="T16" fmla="*/ 0 w 694"/>
                <a:gd name="T17" fmla="*/ 24 h 46"/>
                <a:gd name="T18" fmla="*/ 0 w 694"/>
                <a:gd name="T19" fmla="*/ 24 h 46"/>
                <a:gd name="T20" fmla="*/ 2 w 694"/>
                <a:gd name="T21" fmla="*/ 22 h 46"/>
                <a:gd name="T22" fmla="*/ 6 w 694"/>
                <a:gd name="T23" fmla="*/ 18 h 46"/>
                <a:gd name="T24" fmla="*/ 26 w 694"/>
                <a:gd name="T25" fmla="*/ 14 h 46"/>
                <a:gd name="T26" fmla="*/ 58 w 694"/>
                <a:gd name="T27" fmla="*/ 10 h 46"/>
                <a:gd name="T28" fmla="*/ 100 w 694"/>
                <a:gd name="T29" fmla="*/ 6 h 46"/>
                <a:gd name="T30" fmla="*/ 208 w 694"/>
                <a:gd name="T31" fmla="*/ 2 h 46"/>
                <a:gd name="T32" fmla="*/ 344 w 694"/>
                <a:gd name="T33" fmla="*/ 0 h 46"/>
                <a:gd name="T34" fmla="*/ 344 w 694"/>
                <a:gd name="T35" fmla="*/ 0 h 46"/>
                <a:gd name="T36" fmla="*/ 480 w 694"/>
                <a:gd name="T37" fmla="*/ 2 h 46"/>
                <a:gd name="T38" fmla="*/ 592 w 694"/>
                <a:gd name="T39" fmla="*/ 6 h 46"/>
                <a:gd name="T40" fmla="*/ 634 w 694"/>
                <a:gd name="T41" fmla="*/ 10 h 46"/>
                <a:gd name="T42" fmla="*/ 666 w 694"/>
                <a:gd name="T43" fmla="*/ 14 h 46"/>
                <a:gd name="T44" fmla="*/ 686 w 694"/>
                <a:gd name="T45" fmla="*/ 18 h 46"/>
                <a:gd name="T46" fmla="*/ 692 w 694"/>
                <a:gd name="T47" fmla="*/ 22 h 46"/>
                <a:gd name="T48" fmla="*/ 694 w 694"/>
                <a:gd name="T49" fmla="*/ 24 h 46"/>
                <a:gd name="T50" fmla="*/ 694 w 694"/>
                <a:gd name="T51" fmla="*/ 24 h 46"/>
                <a:gd name="T52" fmla="*/ 692 w 694"/>
                <a:gd name="T53" fmla="*/ 26 h 46"/>
                <a:gd name="T54" fmla="*/ 686 w 694"/>
                <a:gd name="T55" fmla="*/ 28 h 46"/>
                <a:gd name="T56" fmla="*/ 666 w 694"/>
                <a:gd name="T57" fmla="*/ 32 h 46"/>
                <a:gd name="T58" fmla="*/ 634 w 694"/>
                <a:gd name="T59" fmla="*/ 36 h 46"/>
                <a:gd name="T60" fmla="*/ 592 w 694"/>
                <a:gd name="T61" fmla="*/ 40 h 46"/>
                <a:gd name="T62" fmla="*/ 480 w 694"/>
                <a:gd name="T63" fmla="*/ 44 h 46"/>
                <a:gd name="T64" fmla="*/ 344 w 694"/>
                <a:gd name="T6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46">
                  <a:moveTo>
                    <a:pt x="344" y="46"/>
                  </a:moveTo>
                  <a:lnTo>
                    <a:pt x="344" y="46"/>
                  </a:lnTo>
                  <a:lnTo>
                    <a:pt x="208" y="44"/>
                  </a:lnTo>
                  <a:lnTo>
                    <a:pt x="100" y="40"/>
                  </a:lnTo>
                  <a:lnTo>
                    <a:pt x="58" y="36"/>
                  </a:lnTo>
                  <a:lnTo>
                    <a:pt x="26" y="32"/>
                  </a:lnTo>
                  <a:lnTo>
                    <a:pt x="6" y="28"/>
                  </a:lnTo>
                  <a:lnTo>
                    <a:pt x="2" y="26"/>
                  </a:lnTo>
                  <a:lnTo>
                    <a:pt x="0" y="24"/>
                  </a:lnTo>
                  <a:lnTo>
                    <a:pt x="2" y="22"/>
                  </a:lnTo>
                  <a:lnTo>
                    <a:pt x="6" y="18"/>
                  </a:lnTo>
                  <a:lnTo>
                    <a:pt x="26" y="14"/>
                  </a:lnTo>
                  <a:lnTo>
                    <a:pt x="58" y="10"/>
                  </a:lnTo>
                  <a:lnTo>
                    <a:pt x="100" y="6"/>
                  </a:lnTo>
                  <a:lnTo>
                    <a:pt x="208" y="2"/>
                  </a:lnTo>
                  <a:lnTo>
                    <a:pt x="344" y="0"/>
                  </a:lnTo>
                  <a:lnTo>
                    <a:pt x="480" y="2"/>
                  </a:lnTo>
                  <a:lnTo>
                    <a:pt x="592" y="6"/>
                  </a:lnTo>
                  <a:lnTo>
                    <a:pt x="634" y="10"/>
                  </a:lnTo>
                  <a:lnTo>
                    <a:pt x="666" y="14"/>
                  </a:lnTo>
                  <a:lnTo>
                    <a:pt x="686" y="18"/>
                  </a:lnTo>
                  <a:lnTo>
                    <a:pt x="692" y="22"/>
                  </a:lnTo>
                  <a:lnTo>
                    <a:pt x="694" y="24"/>
                  </a:lnTo>
                  <a:lnTo>
                    <a:pt x="692" y="26"/>
                  </a:lnTo>
                  <a:lnTo>
                    <a:pt x="686" y="28"/>
                  </a:lnTo>
                  <a:lnTo>
                    <a:pt x="666" y="32"/>
                  </a:lnTo>
                  <a:lnTo>
                    <a:pt x="634" y="36"/>
                  </a:lnTo>
                  <a:lnTo>
                    <a:pt x="592" y="40"/>
                  </a:lnTo>
                  <a:lnTo>
                    <a:pt x="480" y="44"/>
                  </a:lnTo>
                  <a:lnTo>
                    <a:pt x="344"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49" name="Freeform 655"/>
            <p:cNvSpPr>
              <a:spLocks noChangeArrowheads="1"/>
            </p:cNvSpPr>
            <p:nvPr/>
          </p:nvSpPr>
          <p:spPr bwMode="auto">
            <a:xfrm>
              <a:off x="1746250" y="3857625"/>
              <a:ext cx="1117600" cy="76200"/>
            </a:xfrm>
            <a:custGeom>
              <a:avLst/>
              <a:gdLst>
                <a:gd name="T0" fmla="*/ 350 w 704"/>
                <a:gd name="T1" fmla="*/ 0 h 48"/>
                <a:gd name="T2" fmla="*/ 350 w 704"/>
                <a:gd name="T3" fmla="*/ 0 h 48"/>
                <a:gd name="T4" fmla="*/ 212 w 704"/>
                <a:gd name="T5" fmla="*/ 2 h 48"/>
                <a:gd name="T6" fmla="*/ 102 w 704"/>
                <a:gd name="T7" fmla="*/ 6 h 48"/>
                <a:gd name="T8" fmla="*/ 60 w 704"/>
                <a:gd name="T9" fmla="*/ 10 h 48"/>
                <a:gd name="T10" fmla="*/ 28 w 704"/>
                <a:gd name="T11" fmla="*/ 14 h 48"/>
                <a:gd name="T12" fmla="*/ 8 w 704"/>
                <a:gd name="T13" fmla="*/ 18 h 48"/>
                <a:gd name="T14" fmla="*/ 2 w 704"/>
                <a:gd name="T15" fmla="*/ 22 h 48"/>
                <a:gd name="T16" fmla="*/ 0 w 704"/>
                <a:gd name="T17" fmla="*/ 24 h 48"/>
                <a:gd name="T18" fmla="*/ 0 w 704"/>
                <a:gd name="T19" fmla="*/ 24 h 48"/>
                <a:gd name="T20" fmla="*/ 2 w 704"/>
                <a:gd name="T21" fmla="*/ 26 h 48"/>
                <a:gd name="T22" fmla="*/ 8 w 704"/>
                <a:gd name="T23" fmla="*/ 28 h 48"/>
                <a:gd name="T24" fmla="*/ 28 w 704"/>
                <a:gd name="T25" fmla="*/ 32 h 48"/>
                <a:gd name="T26" fmla="*/ 60 w 704"/>
                <a:gd name="T27" fmla="*/ 36 h 48"/>
                <a:gd name="T28" fmla="*/ 102 w 704"/>
                <a:gd name="T29" fmla="*/ 40 h 48"/>
                <a:gd name="T30" fmla="*/ 212 w 704"/>
                <a:gd name="T31" fmla="*/ 46 h 48"/>
                <a:gd name="T32" fmla="*/ 350 w 704"/>
                <a:gd name="T33" fmla="*/ 48 h 48"/>
                <a:gd name="T34" fmla="*/ 350 w 704"/>
                <a:gd name="T35" fmla="*/ 48 h 48"/>
                <a:gd name="T36" fmla="*/ 488 w 704"/>
                <a:gd name="T37" fmla="*/ 46 h 48"/>
                <a:gd name="T38" fmla="*/ 602 w 704"/>
                <a:gd name="T39" fmla="*/ 40 h 48"/>
                <a:gd name="T40" fmla="*/ 644 w 704"/>
                <a:gd name="T41" fmla="*/ 36 h 48"/>
                <a:gd name="T42" fmla="*/ 678 w 704"/>
                <a:gd name="T43" fmla="*/ 32 h 48"/>
                <a:gd name="T44" fmla="*/ 698 w 704"/>
                <a:gd name="T45" fmla="*/ 28 h 48"/>
                <a:gd name="T46" fmla="*/ 702 w 704"/>
                <a:gd name="T47" fmla="*/ 26 h 48"/>
                <a:gd name="T48" fmla="*/ 704 w 704"/>
                <a:gd name="T49" fmla="*/ 24 h 48"/>
                <a:gd name="T50" fmla="*/ 704 w 704"/>
                <a:gd name="T51" fmla="*/ 24 h 48"/>
                <a:gd name="T52" fmla="*/ 702 w 704"/>
                <a:gd name="T53" fmla="*/ 22 h 48"/>
                <a:gd name="T54" fmla="*/ 698 w 704"/>
                <a:gd name="T55" fmla="*/ 18 h 48"/>
                <a:gd name="T56" fmla="*/ 678 w 704"/>
                <a:gd name="T57" fmla="*/ 14 h 48"/>
                <a:gd name="T58" fmla="*/ 644 w 704"/>
                <a:gd name="T59" fmla="*/ 10 h 48"/>
                <a:gd name="T60" fmla="*/ 602 w 704"/>
                <a:gd name="T61" fmla="*/ 6 h 48"/>
                <a:gd name="T62" fmla="*/ 488 w 704"/>
                <a:gd name="T63" fmla="*/ 2 h 48"/>
                <a:gd name="T64" fmla="*/ 350 w 704"/>
                <a:gd name="T6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48">
                  <a:moveTo>
                    <a:pt x="350" y="0"/>
                  </a:moveTo>
                  <a:lnTo>
                    <a:pt x="350" y="0"/>
                  </a:lnTo>
                  <a:lnTo>
                    <a:pt x="212" y="2"/>
                  </a:lnTo>
                  <a:lnTo>
                    <a:pt x="102" y="6"/>
                  </a:lnTo>
                  <a:lnTo>
                    <a:pt x="60" y="10"/>
                  </a:lnTo>
                  <a:lnTo>
                    <a:pt x="28" y="14"/>
                  </a:lnTo>
                  <a:lnTo>
                    <a:pt x="8" y="18"/>
                  </a:lnTo>
                  <a:lnTo>
                    <a:pt x="2" y="22"/>
                  </a:lnTo>
                  <a:lnTo>
                    <a:pt x="0" y="24"/>
                  </a:lnTo>
                  <a:lnTo>
                    <a:pt x="2" y="26"/>
                  </a:lnTo>
                  <a:lnTo>
                    <a:pt x="8" y="28"/>
                  </a:lnTo>
                  <a:lnTo>
                    <a:pt x="28" y="32"/>
                  </a:lnTo>
                  <a:lnTo>
                    <a:pt x="60" y="36"/>
                  </a:lnTo>
                  <a:lnTo>
                    <a:pt x="102" y="40"/>
                  </a:lnTo>
                  <a:lnTo>
                    <a:pt x="212" y="46"/>
                  </a:lnTo>
                  <a:lnTo>
                    <a:pt x="350" y="48"/>
                  </a:lnTo>
                  <a:lnTo>
                    <a:pt x="488" y="46"/>
                  </a:lnTo>
                  <a:lnTo>
                    <a:pt x="602" y="40"/>
                  </a:lnTo>
                  <a:lnTo>
                    <a:pt x="644" y="36"/>
                  </a:lnTo>
                  <a:lnTo>
                    <a:pt x="678" y="32"/>
                  </a:lnTo>
                  <a:lnTo>
                    <a:pt x="698" y="28"/>
                  </a:lnTo>
                  <a:lnTo>
                    <a:pt x="702" y="26"/>
                  </a:lnTo>
                  <a:lnTo>
                    <a:pt x="704" y="24"/>
                  </a:lnTo>
                  <a:lnTo>
                    <a:pt x="702" y="22"/>
                  </a:lnTo>
                  <a:lnTo>
                    <a:pt x="698" y="18"/>
                  </a:lnTo>
                  <a:lnTo>
                    <a:pt x="678" y="14"/>
                  </a:lnTo>
                  <a:lnTo>
                    <a:pt x="644" y="10"/>
                  </a:lnTo>
                  <a:lnTo>
                    <a:pt x="602" y="6"/>
                  </a:lnTo>
                  <a:lnTo>
                    <a:pt x="488" y="2"/>
                  </a:lnTo>
                  <a:lnTo>
                    <a:pt x="3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0" name="Freeform 656"/>
            <p:cNvSpPr>
              <a:spLocks noEditPoints="1" noChangeArrowheads="1"/>
            </p:cNvSpPr>
            <p:nvPr/>
          </p:nvSpPr>
          <p:spPr bwMode="auto">
            <a:xfrm>
              <a:off x="1755775" y="3857625"/>
              <a:ext cx="1101725" cy="73025"/>
            </a:xfrm>
            <a:custGeom>
              <a:avLst/>
              <a:gdLst>
                <a:gd name="T0" fmla="*/ 344 w 694"/>
                <a:gd name="T1" fmla="*/ 46 h 46"/>
                <a:gd name="T2" fmla="*/ 104 w 694"/>
                <a:gd name="T3" fmla="*/ 40 h 46"/>
                <a:gd name="T4" fmla="*/ 32 w 694"/>
                <a:gd name="T5" fmla="*/ 32 h 46"/>
                <a:gd name="T6" fmla="*/ 6 w 694"/>
                <a:gd name="T7" fmla="*/ 26 h 46"/>
                <a:gd name="T8" fmla="*/ 4 w 694"/>
                <a:gd name="T9" fmla="*/ 24 h 46"/>
                <a:gd name="T10" fmla="*/ 12 w 694"/>
                <a:gd name="T11" fmla="*/ 18 h 46"/>
                <a:gd name="T12" fmla="*/ 62 w 694"/>
                <a:gd name="T13" fmla="*/ 10 h 46"/>
                <a:gd name="T14" fmla="*/ 210 w 694"/>
                <a:gd name="T15" fmla="*/ 2 h 46"/>
                <a:gd name="T16" fmla="*/ 344 w 694"/>
                <a:gd name="T17" fmla="*/ 0 h 46"/>
                <a:gd name="T18" fmla="*/ 588 w 694"/>
                <a:gd name="T19" fmla="*/ 8 h 46"/>
                <a:gd name="T20" fmla="*/ 662 w 694"/>
                <a:gd name="T21" fmla="*/ 14 h 46"/>
                <a:gd name="T22" fmla="*/ 686 w 694"/>
                <a:gd name="T23" fmla="*/ 22 h 46"/>
                <a:gd name="T24" fmla="*/ 688 w 694"/>
                <a:gd name="T25" fmla="*/ 24 h 46"/>
                <a:gd name="T26" fmla="*/ 682 w 694"/>
                <a:gd name="T27" fmla="*/ 28 h 46"/>
                <a:gd name="T28" fmla="*/ 630 w 694"/>
                <a:gd name="T29" fmla="*/ 36 h 46"/>
                <a:gd name="T30" fmla="*/ 478 w 694"/>
                <a:gd name="T31" fmla="*/ 44 h 46"/>
                <a:gd name="T32" fmla="*/ 344 w 694"/>
                <a:gd name="T33" fmla="*/ 0 h 46"/>
                <a:gd name="T34" fmla="*/ 208 w 694"/>
                <a:gd name="T35" fmla="*/ 2 h 46"/>
                <a:gd name="T36" fmla="*/ 58 w 694"/>
                <a:gd name="T37" fmla="*/ 10 h 46"/>
                <a:gd name="T38" fmla="*/ 6 w 694"/>
                <a:gd name="T39" fmla="*/ 18 h 46"/>
                <a:gd name="T40" fmla="*/ 0 w 694"/>
                <a:gd name="T41" fmla="*/ 24 h 46"/>
                <a:gd name="T42" fmla="*/ 2 w 694"/>
                <a:gd name="T43" fmla="*/ 26 h 46"/>
                <a:gd name="T44" fmla="*/ 26 w 694"/>
                <a:gd name="T45" fmla="*/ 32 h 46"/>
                <a:gd name="T46" fmla="*/ 100 w 694"/>
                <a:gd name="T47" fmla="*/ 40 h 46"/>
                <a:gd name="T48" fmla="*/ 344 w 694"/>
                <a:gd name="T49" fmla="*/ 46 h 46"/>
                <a:gd name="T50" fmla="*/ 480 w 694"/>
                <a:gd name="T51" fmla="*/ 44 h 46"/>
                <a:gd name="T52" fmla="*/ 634 w 694"/>
                <a:gd name="T53" fmla="*/ 36 h 46"/>
                <a:gd name="T54" fmla="*/ 686 w 694"/>
                <a:gd name="T55" fmla="*/ 28 h 46"/>
                <a:gd name="T56" fmla="*/ 694 w 694"/>
                <a:gd name="T57" fmla="*/ 24 h 46"/>
                <a:gd name="T58" fmla="*/ 692 w 694"/>
                <a:gd name="T59" fmla="*/ 22 h 46"/>
                <a:gd name="T60" fmla="*/ 666 w 694"/>
                <a:gd name="T61" fmla="*/ 14 h 46"/>
                <a:gd name="T62" fmla="*/ 592 w 694"/>
                <a:gd name="T63" fmla="*/ 6 h 46"/>
                <a:gd name="T64" fmla="*/ 344 w 694"/>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46">
                  <a:moveTo>
                    <a:pt x="344" y="46"/>
                  </a:moveTo>
                  <a:lnTo>
                    <a:pt x="344" y="46"/>
                  </a:lnTo>
                  <a:lnTo>
                    <a:pt x="210" y="44"/>
                  </a:lnTo>
                  <a:lnTo>
                    <a:pt x="104" y="40"/>
                  </a:lnTo>
                  <a:lnTo>
                    <a:pt x="62" y="36"/>
                  </a:lnTo>
                  <a:lnTo>
                    <a:pt x="32" y="32"/>
                  </a:lnTo>
                  <a:lnTo>
                    <a:pt x="12" y="28"/>
                  </a:lnTo>
                  <a:lnTo>
                    <a:pt x="6" y="26"/>
                  </a:lnTo>
                  <a:lnTo>
                    <a:pt x="4" y="24"/>
                  </a:lnTo>
                  <a:lnTo>
                    <a:pt x="6" y="22"/>
                  </a:lnTo>
                  <a:lnTo>
                    <a:pt x="12" y="18"/>
                  </a:lnTo>
                  <a:lnTo>
                    <a:pt x="32" y="14"/>
                  </a:lnTo>
                  <a:lnTo>
                    <a:pt x="62" y="10"/>
                  </a:lnTo>
                  <a:lnTo>
                    <a:pt x="104" y="8"/>
                  </a:lnTo>
                  <a:lnTo>
                    <a:pt x="210" y="2"/>
                  </a:lnTo>
                  <a:lnTo>
                    <a:pt x="344" y="0"/>
                  </a:lnTo>
                  <a:lnTo>
                    <a:pt x="478" y="2"/>
                  </a:lnTo>
                  <a:lnTo>
                    <a:pt x="588" y="8"/>
                  </a:lnTo>
                  <a:lnTo>
                    <a:pt x="630" y="10"/>
                  </a:lnTo>
                  <a:lnTo>
                    <a:pt x="662" y="14"/>
                  </a:lnTo>
                  <a:lnTo>
                    <a:pt x="682" y="18"/>
                  </a:lnTo>
                  <a:lnTo>
                    <a:pt x="686" y="22"/>
                  </a:lnTo>
                  <a:lnTo>
                    <a:pt x="688" y="24"/>
                  </a:lnTo>
                  <a:lnTo>
                    <a:pt x="686" y="26"/>
                  </a:lnTo>
                  <a:lnTo>
                    <a:pt x="682" y="28"/>
                  </a:lnTo>
                  <a:lnTo>
                    <a:pt x="662" y="32"/>
                  </a:lnTo>
                  <a:lnTo>
                    <a:pt x="630" y="36"/>
                  </a:lnTo>
                  <a:lnTo>
                    <a:pt x="588" y="40"/>
                  </a:lnTo>
                  <a:lnTo>
                    <a:pt x="478" y="44"/>
                  </a:lnTo>
                  <a:lnTo>
                    <a:pt x="344" y="46"/>
                  </a:lnTo>
                  <a:close/>
                  <a:moveTo>
                    <a:pt x="344" y="0"/>
                  </a:moveTo>
                  <a:lnTo>
                    <a:pt x="344" y="0"/>
                  </a:lnTo>
                  <a:lnTo>
                    <a:pt x="208" y="2"/>
                  </a:lnTo>
                  <a:lnTo>
                    <a:pt x="100" y="6"/>
                  </a:lnTo>
                  <a:lnTo>
                    <a:pt x="58" y="10"/>
                  </a:lnTo>
                  <a:lnTo>
                    <a:pt x="26" y="14"/>
                  </a:lnTo>
                  <a:lnTo>
                    <a:pt x="6" y="18"/>
                  </a:lnTo>
                  <a:lnTo>
                    <a:pt x="2" y="22"/>
                  </a:lnTo>
                  <a:lnTo>
                    <a:pt x="0" y="24"/>
                  </a:lnTo>
                  <a:lnTo>
                    <a:pt x="2" y="26"/>
                  </a:lnTo>
                  <a:lnTo>
                    <a:pt x="6" y="28"/>
                  </a:lnTo>
                  <a:lnTo>
                    <a:pt x="26" y="32"/>
                  </a:lnTo>
                  <a:lnTo>
                    <a:pt x="58" y="36"/>
                  </a:lnTo>
                  <a:lnTo>
                    <a:pt x="100" y="40"/>
                  </a:lnTo>
                  <a:lnTo>
                    <a:pt x="208" y="44"/>
                  </a:lnTo>
                  <a:lnTo>
                    <a:pt x="344" y="46"/>
                  </a:lnTo>
                  <a:lnTo>
                    <a:pt x="480" y="44"/>
                  </a:lnTo>
                  <a:lnTo>
                    <a:pt x="592" y="40"/>
                  </a:lnTo>
                  <a:lnTo>
                    <a:pt x="634" y="36"/>
                  </a:lnTo>
                  <a:lnTo>
                    <a:pt x="666" y="32"/>
                  </a:lnTo>
                  <a:lnTo>
                    <a:pt x="686" y="28"/>
                  </a:lnTo>
                  <a:lnTo>
                    <a:pt x="692" y="26"/>
                  </a:lnTo>
                  <a:lnTo>
                    <a:pt x="694" y="24"/>
                  </a:lnTo>
                  <a:lnTo>
                    <a:pt x="692" y="22"/>
                  </a:lnTo>
                  <a:lnTo>
                    <a:pt x="686" y="18"/>
                  </a:lnTo>
                  <a:lnTo>
                    <a:pt x="666" y="14"/>
                  </a:lnTo>
                  <a:lnTo>
                    <a:pt x="634" y="10"/>
                  </a:lnTo>
                  <a:lnTo>
                    <a:pt x="592" y="6"/>
                  </a:lnTo>
                  <a:lnTo>
                    <a:pt x="480" y="2"/>
                  </a:lnTo>
                  <a:lnTo>
                    <a:pt x="344" y="0"/>
                  </a:lnTo>
                  <a:close/>
                </a:path>
              </a:pathLst>
            </a:custGeom>
            <a:solidFill>
              <a:srgbClr val="847B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1" name="Freeform 657"/>
            <p:cNvSpPr>
              <a:spLocks noChangeArrowheads="1"/>
            </p:cNvSpPr>
            <p:nvPr/>
          </p:nvSpPr>
          <p:spPr bwMode="auto">
            <a:xfrm>
              <a:off x="1762125" y="3857625"/>
              <a:ext cx="1085850" cy="73025"/>
            </a:xfrm>
            <a:custGeom>
              <a:avLst/>
              <a:gdLst>
                <a:gd name="T0" fmla="*/ 340 w 684"/>
                <a:gd name="T1" fmla="*/ 46 h 46"/>
                <a:gd name="T2" fmla="*/ 340 w 684"/>
                <a:gd name="T3" fmla="*/ 46 h 46"/>
                <a:gd name="T4" fmla="*/ 206 w 684"/>
                <a:gd name="T5" fmla="*/ 44 h 46"/>
                <a:gd name="T6" fmla="*/ 100 w 684"/>
                <a:gd name="T7" fmla="*/ 40 h 46"/>
                <a:gd name="T8" fmla="*/ 58 w 684"/>
                <a:gd name="T9" fmla="*/ 36 h 46"/>
                <a:gd name="T10" fmla="*/ 28 w 684"/>
                <a:gd name="T11" fmla="*/ 32 h 46"/>
                <a:gd name="T12" fmla="*/ 8 w 684"/>
                <a:gd name="T13" fmla="*/ 28 h 46"/>
                <a:gd name="T14" fmla="*/ 2 w 684"/>
                <a:gd name="T15" fmla="*/ 26 h 46"/>
                <a:gd name="T16" fmla="*/ 0 w 684"/>
                <a:gd name="T17" fmla="*/ 24 h 46"/>
                <a:gd name="T18" fmla="*/ 0 w 684"/>
                <a:gd name="T19" fmla="*/ 24 h 46"/>
                <a:gd name="T20" fmla="*/ 2 w 684"/>
                <a:gd name="T21" fmla="*/ 22 h 46"/>
                <a:gd name="T22" fmla="*/ 8 w 684"/>
                <a:gd name="T23" fmla="*/ 18 h 46"/>
                <a:gd name="T24" fmla="*/ 28 w 684"/>
                <a:gd name="T25" fmla="*/ 14 h 46"/>
                <a:gd name="T26" fmla="*/ 58 w 684"/>
                <a:gd name="T27" fmla="*/ 10 h 46"/>
                <a:gd name="T28" fmla="*/ 100 w 684"/>
                <a:gd name="T29" fmla="*/ 8 h 46"/>
                <a:gd name="T30" fmla="*/ 206 w 684"/>
                <a:gd name="T31" fmla="*/ 2 h 46"/>
                <a:gd name="T32" fmla="*/ 340 w 684"/>
                <a:gd name="T33" fmla="*/ 0 h 46"/>
                <a:gd name="T34" fmla="*/ 340 w 684"/>
                <a:gd name="T35" fmla="*/ 0 h 46"/>
                <a:gd name="T36" fmla="*/ 474 w 684"/>
                <a:gd name="T37" fmla="*/ 2 h 46"/>
                <a:gd name="T38" fmla="*/ 584 w 684"/>
                <a:gd name="T39" fmla="*/ 8 h 46"/>
                <a:gd name="T40" fmla="*/ 626 w 684"/>
                <a:gd name="T41" fmla="*/ 10 h 46"/>
                <a:gd name="T42" fmla="*/ 658 w 684"/>
                <a:gd name="T43" fmla="*/ 14 h 46"/>
                <a:gd name="T44" fmla="*/ 678 w 684"/>
                <a:gd name="T45" fmla="*/ 18 h 46"/>
                <a:gd name="T46" fmla="*/ 682 w 684"/>
                <a:gd name="T47" fmla="*/ 22 h 46"/>
                <a:gd name="T48" fmla="*/ 684 w 684"/>
                <a:gd name="T49" fmla="*/ 24 h 46"/>
                <a:gd name="T50" fmla="*/ 684 w 684"/>
                <a:gd name="T51" fmla="*/ 24 h 46"/>
                <a:gd name="T52" fmla="*/ 682 w 684"/>
                <a:gd name="T53" fmla="*/ 26 h 46"/>
                <a:gd name="T54" fmla="*/ 678 w 684"/>
                <a:gd name="T55" fmla="*/ 28 h 46"/>
                <a:gd name="T56" fmla="*/ 658 w 684"/>
                <a:gd name="T57" fmla="*/ 32 h 46"/>
                <a:gd name="T58" fmla="*/ 626 w 684"/>
                <a:gd name="T59" fmla="*/ 36 h 46"/>
                <a:gd name="T60" fmla="*/ 584 w 684"/>
                <a:gd name="T61" fmla="*/ 40 h 46"/>
                <a:gd name="T62" fmla="*/ 474 w 684"/>
                <a:gd name="T63" fmla="*/ 44 h 46"/>
                <a:gd name="T64" fmla="*/ 340 w 684"/>
                <a:gd name="T6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4" h="46">
                  <a:moveTo>
                    <a:pt x="340" y="46"/>
                  </a:moveTo>
                  <a:lnTo>
                    <a:pt x="340" y="46"/>
                  </a:lnTo>
                  <a:lnTo>
                    <a:pt x="206" y="44"/>
                  </a:lnTo>
                  <a:lnTo>
                    <a:pt x="100" y="40"/>
                  </a:lnTo>
                  <a:lnTo>
                    <a:pt x="58" y="36"/>
                  </a:lnTo>
                  <a:lnTo>
                    <a:pt x="28" y="32"/>
                  </a:lnTo>
                  <a:lnTo>
                    <a:pt x="8" y="28"/>
                  </a:lnTo>
                  <a:lnTo>
                    <a:pt x="2" y="26"/>
                  </a:lnTo>
                  <a:lnTo>
                    <a:pt x="0" y="24"/>
                  </a:lnTo>
                  <a:lnTo>
                    <a:pt x="2" y="22"/>
                  </a:lnTo>
                  <a:lnTo>
                    <a:pt x="8" y="18"/>
                  </a:lnTo>
                  <a:lnTo>
                    <a:pt x="28" y="14"/>
                  </a:lnTo>
                  <a:lnTo>
                    <a:pt x="58" y="10"/>
                  </a:lnTo>
                  <a:lnTo>
                    <a:pt x="100" y="8"/>
                  </a:lnTo>
                  <a:lnTo>
                    <a:pt x="206" y="2"/>
                  </a:lnTo>
                  <a:lnTo>
                    <a:pt x="340" y="0"/>
                  </a:lnTo>
                  <a:lnTo>
                    <a:pt x="474" y="2"/>
                  </a:lnTo>
                  <a:lnTo>
                    <a:pt x="584" y="8"/>
                  </a:lnTo>
                  <a:lnTo>
                    <a:pt x="626" y="10"/>
                  </a:lnTo>
                  <a:lnTo>
                    <a:pt x="658" y="14"/>
                  </a:lnTo>
                  <a:lnTo>
                    <a:pt x="678" y="18"/>
                  </a:lnTo>
                  <a:lnTo>
                    <a:pt x="682" y="22"/>
                  </a:lnTo>
                  <a:lnTo>
                    <a:pt x="684" y="24"/>
                  </a:lnTo>
                  <a:lnTo>
                    <a:pt x="682" y="26"/>
                  </a:lnTo>
                  <a:lnTo>
                    <a:pt x="678" y="28"/>
                  </a:lnTo>
                  <a:lnTo>
                    <a:pt x="658" y="32"/>
                  </a:lnTo>
                  <a:lnTo>
                    <a:pt x="626" y="36"/>
                  </a:lnTo>
                  <a:lnTo>
                    <a:pt x="584" y="40"/>
                  </a:lnTo>
                  <a:lnTo>
                    <a:pt x="474" y="44"/>
                  </a:lnTo>
                  <a:lnTo>
                    <a:pt x="34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2" name="Freeform 658"/>
            <p:cNvSpPr>
              <a:spLocks noChangeArrowheads="1"/>
            </p:cNvSpPr>
            <p:nvPr/>
          </p:nvSpPr>
          <p:spPr bwMode="auto">
            <a:xfrm>
              <a:off x="1755775" y="3857625"/>
              <a:ext cx="1101725" cy="73025"/>
            </a:xfrm>
            <a:custGeom>
              <a:avLst/>
              <a:gdLst>
                <a:gd name="T0" fmla="*/ 344 w 694"/>
                <a:gd name="T1" fmla="*/ 0 h 46"/>
                <a:gd name="T2" fmla="*/ 344 w 694"/>
                <a:gd name="T3" fmla="*/ 0 h 46"/>
                <a:gd name="T4" fmla="*/ 208 w 694"/>
                <a:gd name="T5" fmla="*/ 2 h 46"/>
                <a:gd name="T6" fmla="*/ 100 w 694"/>
                <a:gd name="T7" fmla="*/ 6 h 46"/>
                <a:gd name="T8" fmla="*/ 58 w 694"/>
                <a:gd name="T9" fmla="*/ 10 h 46"/>
                <a:gd name="T10" fmla="*/ 26 w 694"/>
                <a:gd name="T11" fmla="*/ 14 h 46"/>
                <a:gd name="T12" fmla="*/ 6 w 694"/>
                <a:gd name="T13" fmla="*/ 18 h 46"/>
                <a:gd name="T14" fmla="*/ 2 w 694"/>
                <a:gd name="T15" fmla="*/ 22 h 46"/>
                <a:gd name="T16" fmla="*/ 0 w 694"/>
                <a:gd name="T17" fmla="*/ 24 h 46"/>
                <a:gd name="T18" fmla="*/ 0 w 694"/>
                <a:gd name="T19" fmla="*/ 24 h 46"/>
                <a:gd name="T20" fmla="*/ 2 w 694"/>
                <a:gd name="T21" fmla="*/ 26 h 46"/>
                <a:gd name="T22" fmla="*/ 6 w 694"/>
                <a:gd name="T23" fmla="*/ 28 h 46"/>
                <a:gd name="T24" fmla="*/ 26 w 694"/>
                <a:gd name="T25" fmla="*/ 32 h 46"/>
                <a:gd name="T26" fmla="*/ 58 w 694"/>
                <a:gd name="T27" fmla="*/ 36 h 46"/>
                <a:gd name="T28" fmla="*/ 100 w 694"/>
                <a:gd name="T29" fmla="*/ 40 h 46"/>
                <a:gd name="T30" fmla="*/ 208 w 694"/>
                <a:gd name="T31" fmla="*/ 44 h 46"/>
                <a:gd name="T32" fmla="*/ 344 w 694"/>
                <a:gd name="T33" fmla="*/ 46 h 46"/>
                <a:gd name="T34" fmla="*/ 344 w 694"/>
                <a:gd name="T35" fmla="*/ 46 h 46"/>
                <a:gd name="T36" fmla="*/ 480 w 694"/>
                <a:gd name="T37" fmla="*/ 44 h 46"/>
                <a:gd name="T38" fmla="*/ 592 w 694"/>
                <a:gd name="T39" fmla="*/ 40 h 46"/>
                <a:gd name="T40" fmla="*/ 634 w 694"/>
                <a:gd name="T41" fmla="*/ 36 h 46"/>
                <a:gd name="T42" fmla="*/ 666 w 694"/>
                <a:gd name="T43" fmla="*/ 32 h 46"/>
                <a:gd name="T44" fmla="*/ 686 w 694"/>
                <a:gd name="T45" fmla="*/ 28 h 46"/>
                <a:gd name="T46" fmla="*/ 692 w 694"/>
                <a:gd name="T47" fmla="*/ 26 h 46"/>
                <a:gd name="T48" fmla="*/ 694 w 694"/>
                <a:gd name="T49" fmla="*/ 24 h 46"/>
                <a:gd name="T50" fmla="*/ 694 w 694"/>
                <a:gd name="T51" fmla="*/ 24 h 46"/>
                <a:gd name="T52" fmla="*/ 692 w 694"/>
                <a:gd name="T53" fmla="*/ 22 h 46"/>
                <a:gd name="T54" fmla="*/ 686 w 694"/>
                <a:gd name="T55" fmla="*/ 18 h 46"/>
                <a:gd name="T56" fmla="*/ 666 w 694"/>
                <a:gd name="T57" fmla="*/ 14 h 46"/>
                <a:gd name="T58" fmla="*/ 634 w 694"/>
                <a:gd name="T59" fmla="*/ 10 h 46"/>
                <a:gd name="T60" fmla="*/ 592 w 694"/>
                <a:gd name="T61" fmla="*/ 6 h 46"/>
                <a:gd name="T62" fmla="*/ 480 w 694"/>
                <a:gd name="T63" fmla="*/ 2 h 46"/>
                <a:gd name="T64" fmla="*/ 344 w 694"/>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46">
                  <a:moveTo>
                    <a:pt x="344" y="0"/>
                  </a:moveTo>
                  <a:lnTo>
                    <a:pt x="344" y="0"/>
                  </a:lnTo>
                  <a:lnTo>
                    <a:pt x="208" y="2"/>
                  </a:lnTo>
                  <a:lnTo>
                    <a:pt x="100" y="6"/>
                  </a:lnTo>
                  <a:lnTo>
                    <a:pt x="58" y="10"/>
                  </a:lnTo>
                  <a:lnTo>
                    <a:pt x="26" y="14"/>
                  </a:lnTo>
                  <a:lnTo>
                    <a:pt x="6" y="18"/>
                  </a:lnTo>
                  <a:lnTo>
                    <a:pt x="2" y="22"/>
                  </a:lnTo>
                  <a:lnTo>
                    <a:pt x="0" y="24"/>
                  </a:lnTo>
                  <a:lnTo>
                    <a:pt x="2" y="26"/>
                  </a:lnTo>
                  <a:lnTo>
                    <a:pt x="6" y="28"/>
                  </a:lnTo>
                  <a:lnTo>
                    <a:pt x="26" y="32"/>
                  </a:lnTo>
                  <a:lnTo>
                    <a:pt x="58" y="36"/>
                  </a:lnTo>
                  <a:lnTo>
                    <a:pt x="100" y="40"/>
                  </a:lnTo>
                  <a:lnTo>
                    <a:pt x="208" y="44"/>
                  </a:lnTo>
                  <a:lnTo>
                    <a:pt x="344" y="46"/>
                  </a:lnTo>
                  <a:lnTo>
                    <a:pt x="480" y="44"/>
                  </a:lnTo>
                  <a:lnTo>
                    <a:pt x="592" y="40"/>
                  </a:lnTo>
                  <a:lnTo>
                    <a:pt x="634" y="36"/>
                  </a:lnTo>
                  <a:lnTo>
                    <a:pt x="666" y="32"/>
                  </a:lnTo>
                  <a:lnTo>
                    <a:pt x="686" y="28"/>
                  </a:lnTo>
                  <a:lnTo>
                    <a:pt x="692" y="26"/>
                  </a:lnTo>
                  <a:lnTo>
                    <a:pt x="694" y="24"/>
                  </a:lnTo>
                  <a:lnTo>
                    <a:pt x="692" y="22"/>
                  </a:lnTo>
                  <a:lnTo>
                    <a:pt x="686" y="18"/>
                  </a:lnTo>
                  <a:lnTo>
                    <a:pt x="666" y="14"/>
                  </a:lnTo>
                  <a:lnTo>
                    <a:pt x="634" y="10"/>
                  </a:lnTo>
                  <a:lnTo>
                    <a:pt x="592" y="6"/>
                  </a:lnTo>
                  <a:lnTo>
                    <a:pt x="480" y="2"/>
                  </a:lnTo>
                  <a:lnTo>
                    <a:pt x="3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3" name="Freeform 659"/>
            <p:cNvSpPr>
              <a:spLocks noEditPoints="1" noChangeArrowheads="1"/>
            </p:cNvSpPr>
            <p:nvPr/>
          </p:nvSpPr>
          <p:spPr bwMode="auto">
            <a:xfrm>
              <a:off x="1762125" y="3857625"/>
              <a:ext cx="1085850" cy="73025"/>
            </a:xfrm>
            <a:custGeom>
              <a:avLst/>
              <a:gdLst>
                <a:gd name="T0" fmla="*/ 340 w 684"/>
                <a:gd name="T1" fmla="*/ 46 h 46"/>
                <a:gd name="T2" fmla="*/ 102 w 684"/>
                <a:gd name="T3" fmla="*/ 40 h 46"/>
                <a:gd name="T4" fmla="*/ 32 w 684"/>
                <a:gd name="T5" fmla="*/ 32 h 46"/>
                <a:gd name="T6" fmla="*/ 8 w 684"/>
                <a:gd name="T7" fmla="*/ 26 h 46"/>
                <a:gd name="T8" fmla="*/ 6 w 684"/>
                <a:gd name="T9" fmla="*/ 24 h 46"/>
                <a:gd name="T10" fmla="*/ 12 w 684"/>
                <a:gd name="T11" fmla="*/ 18 h 46"/>
                <a:gd name="T12" fmla="*/ 62 w 684"/>
                <a:gd name="T13" fmla="*/ 10 h 46"/>
                <a:gd name="T14" fmla="*/ 208 w 684"/>
                <a:gd name="T15" fmla="*/ 2 h 46"/>
                <a:gd name="T16" fmla="*/ 340 w 684"/>
                <a:gd name="T17" fmla="*/ 2 h 46"/>
                <a:gd name="T18" fmla="*/ 580 w 684"/>
                <a:gd name="T19" fmla="*/ 8 h 46"/>
                <a:gd name="T20" fmla="*/ 654 w 684"/>
                <a:gd name="T21" fmla="*/ 14 h 46"/>
                <a:gd name="T22" fmla="*/ 678 w 684"/>
                <a:gd name="T23" fmla="*/ 22 h 46"/>
                <a:gd name="T24" fmla="*/ 680 w 684"/>
                <a:gd name="T25" fmla="*/ 24 h 46"/>
                <a:gd name="T26" fmla="*/ 672 w 684"/>
                <a:gd name="T27" fmla="*/ 28 h 46"/>
                <a:gd name="T28" fmla="*/ 622 w 684"/>
                <a:gd name="T29" fmla="*/ 36 h 46"/>
                <a:gd name="T30" fmla="*/ 472 w 684"/>
                <a:gd name="T31" fmla="*/ 44 h 46"/>
                <a:gd name="T32" fmla="*/ 340 w 684"/>
                <a:gd name="T33" fmla="*/ 0 h 46"/>
                <a:gd name="T34" fmla="*/ 206 w 684"/>
                <a:gd name="T35" fmla="*/ 2 h 46"/>
                <a:gd name="T36" fmla="*/ 58 w 684"/>
                <a:gd name="T37" fmla="*/ 10 h 46"/>
                <a:gd name="T38" fmla="*/ 8 w 684"/>
                <a:gd name="T39" fmla="*/ 18 h 46"/>
                <a:gd name="T40" fmla="*/ 0 w 684"/>
                <a:gd name="T41" fmla="*/ 24 h 46"/>
                <a:gd name="T42" fmla="*/ 2 w 684"/>
                <a:gd name="T43" fmla="*/ 26 h 46"/>
                <a:gd name="T44" fmla="*/ 28 w 684"/>
                <a:gd name="T45" fmla="*/ 32 h 46"/>
                <a:gd name="T46" fmla="*/ 100 w 684"/>
                <a:gd name="T47" fmla="*/ 40 h 46"/>
                <a:gd name="T48" fmla="*/ 340 w 684"/>
                <a:gd name="T49" fmla="*/ 46 h 46"/>
                <a:gd name="T50" fmla="*/ 474 w 684"/>
                <a:gd name="T51" fmla="*/ 44 h 46"/>
                <a:gd name="T52" fmla="*/ 626 w 684"/>
                <a:gd name="T53" fmla="*/ 36 h 46"/>
                <a:gd name="T54" fmla="*/ 678 w 684"/>
                <a:gd name="T55" fmla="*/ 28 h 46"/>
                <a:gd name="T56" fmla="*/ 684 w 684"/>
                <a:gd name="T57" fmla="*/ 24 h 46"/>
                <a:gd name="T58" fmla="*/ 682 w 684"/>
                <a:gd name="T59" fmla="*/ 22 h 46"/>
                <a:gd name="T60" fmla="*/ 658 w 684"/>
                <a:gd name="T61" fmla="*/ 14 h 46"/>
                <a:gd name="T62" fmla="*/ 584 w 684"/>
                <a:gd name="T63" fmla="*/ 8 h 46"/>
                <a:gd name="T64" fmla="*/ 340 w 684"/>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4" h="46">
                  <a:moveTo>
                    <a:pt x="340" y="46"/>
                  </a:moveTo>
                  <a:lnTo>
                    <a:pt x="340" y="46"/>
                  </a:lnTo>
                  <a:lnTo>
                    <a:pt x="208" y="44"/>
                  </a:lnTo>
                  <a:lnTo>
                    <a:pt x="102" y="40"/>
                  </a:lnTo>
                  <a:lnTo>
                    <a:pt x="62" y="36"/>
                  </a:lnTo>
                  <a:lnTo>
                    <a:pt x="32" y="32"/>
                  </a:lnTo>
                  <a:lnTo>
                    <a:pt x="12" y="28"/>
                  </a:lnTo>
                  <a:lnTo>
                    <a:pt x="8" y="26"/>
                  </a:lnTo>
                  <a:lnTo>
                    <a:pt x="6" y="24"/>
                  </a:lnTo>
                  <a:lnTo>
                    <a:pt x="8" y="22"/>
                  </a:lnTo>
                  <a:lnTo>
                    <a:pt x="12" y="18"/>
                  </a:lnTo>
                  <a:lnTo>
                    <a:pt x="32" y="14"/>
                  </a:lnTo>
                  <a:lnTo>
                    <a:pt x="62" y="10"/>
                  </a:lnTo>
                  <a:lnTo>
                    <a:pt x="102" y="8"/>
                  </a:lnTo>
                  <a:lnTo>
                    <a:pt x="208" y="2"/>
                  </a:lnTo>
                  <a:lnTo>
                    <a:pt x="340" y="2"/>
                  </a:lnTo>
                  <a:lnTo>
                    <a:pt x="472" y="2"/>
                  </a:lnTo>
                  <a:lnTo>
                    <a:pt x="580" y="8"/>
                  </a:lnTo>
                  <a:lnTo>
                    <a:pt x="622" y="10"/>
                  </a:lnTo>
                  <a:lnTo>
                    <a:pt x="654" y="14"/>
                  </a:lnTo>
                  <a:lnTo>
                    <a:pt x="672" y="18"/>
                  </a:lnTo>
                  <a:lnTo>
                    <a:pt x="678" y="22"/>
                  </a:lnTo>
                  <a:lnTo>
                    <a:pt x="680" y="24"/>
                  </a:lnTo>
                  <a:lnTo>
                    <a:pt x="678" y="26"/>
                  </a:lnTo>
                  <a:lnTo>
                    <a:pt x="672" y="28"/>
                  </a:lnTo>
                  <a:lnTo>
                    <a:pt x="654" y="32"/>
                  </a:lnTo>
                  <a:lnTo>
                    <a:pt x="622" y="36"/>
                  </a:lnTo>
                  <a:lnTo>
                    <a:pt x="580" y="40"/>
                  </a:lnTo>
                  <a:lnTo>
                    <a:pt x="472" y="44"/>
                  </a:lnTo>
                  <a:lnTo>
                    <a:pt x="340" y="46"/>
                  </a:lnTo>
                  <a:close/>
                  <a:moveTo>
                    <a:pt x="340" y="0"/>
                  </a:moveTo>
                  <a:lnTo>
                    <a:pt x="340" y="0"/>
                  </a:lnTo>
                  <a:lnTo>
                    <a:pt x="206" y="2"/>
                  </a:lnTo>
                  <a:lnTo>
                    <a:pt x="100" y="8"/>
                  </a:lnTo>
                  <a:lnTo>
                    <a:pt x="58" y="10"/>
                  </a:lnTo>
                  <a:lnTo>
                    <a:pt x="28" y="14"/>
                  </a:lnTo>
                  <a:lnTo>
                    <a:pt x="8" y="18"/>
                  </a:lnTo>
                  <a:lnTo>
                    <a:pt x="2" y="22"/>
                  </a:lnTo>
                  <a:lnTo>
                    <a:pt x="0" y="24"/>
                  </a:lnTo>
                  <a:lnTo>
                    <a:pt x="2" y="26"/>
                  </a:lnTo>
                  <a:lnTo>
                    <a:pt x="8" y="28"/>
                  </a:lnTo>
                  <a:lnTo>
                    <a:pt x="28" y="32"/>
                  </a:lnTo>
                  <a:lnTo>
                    <a:pt x="58" y="36"/>
                  </a:lnTo>
                  <a:lnTo>
                    <a:pt x="100" y="40"/>
                  </a:lnTo>
                  <a:lnTo>
                    <a:pt x="206" y="44"/>
                  </a:lnTo>
                  <a:lnTo>
                    <a:pt x="340" y="46"/>
                  </a:lnTo>
                  <a:lnTo>
                    <a:pt x="474" y="44"/>
                  </a:lnTo>
                  <a:lnTo>
                    <a:pt x="584" y="40"/>
                  </a:lnTo>
                  <a:lnTo>
                    <a:pt x="626" y="36"/>
                  </a:lnTo>
                  <a:lnTo>
                    <a:pt x="658" y="32"/>
                  </a:lnTo>
                  <a:lnTo>
                    <a:pt x="678" y="28"/>
                  </a:lnTo>
                  <a:lnTo>
                    <a:pt x="682" y="26"/>
                  </a:lnTo>
                  <a:lnTo>
                    <a:pt x="684" y="24"/>
                  </a:lnTo>
                  <a:lnTo>
                    <a:pt x="682" y="22"/>
                  </a:lnTo>
                  <a:lnTo>
                    <a:pt x="678" y="18"/>
                  </a:lnTo>
                  <a:lnTo>
                    <a:pt x="658" y="14"/>
                  </a:lnTo>
                  <a:lnTo>
                    <a:pt x="626" y="10"/>
                  </a:lnTo>
                  <a:lnTo>
                    <a:pt x="584" y="8"/>
                  </a:lnTo>
                  <a:lnTo>
                    <a:pt x="474" y="2"/>
                  </a:lnTo>
                  <a:lnTo>
                    <a:pt x="340" y="0"/>
                  </a:lnTo>
                  <a:close/>
                </a:path>
              </a:pathLst>
            </a:custGeom>
            <a:solidFill>
              <a:srgbClr val="837B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4" name="Freeform 660"/>
            <p:cNvSpPr>
              <a:spLocks noChangeArrowheads="1"/>
            </p:cNvSpPr>
            <p:nvPr/>
          </p:nvSpPr>
          <p:spPr bwMode="auto">
            <a:xfrm>
              <a:off x="1771650" y="3860800"/>
              <a:ext cx="1069975" cy="69850"/>
            </a:xfrm>
            <a:custGeom>
              <a:avLst/>
              <a:gdLst>
                <a:gd name="T0" fmla="*/ 334 w 674"/>
                <a:gd name="T1" fmla="*/ 44 h 44"/>
                <a:gd name="T2" fmla="*/ 334 w 674"/>
                <a:gd name="T3" fmla="*/ 44 h 44"/>
                <a:gd name="T4" fmla="*/ 202 w 674"/>
                <a:gd name="T5" fmla="*/ 42 h 44"/>
                <a:gd name="T6" fmla="*/ 96 w 674"/>
                <a:gd name="T7" fmla="*/ 38 h 44"/>
                <a:gd name="T8" fmla="*/ 56 w 674"/>
                <a:gd name="T9" fmla="*/ 34 h 44"/>
                <a:gd name="T10" fmla="*/ 26 w 674"/>
                <a:gd name="T11" fmla="*/ 30 h 44"/>
                <a:gd name="T12" fmla="*/ 6 w 674"/>
                <a:gd name="T13" fmla="*/ 26 h 44"/>
                <a:gd name="T14" fmla="*/ 2 w 674"/>
                <a:gd name="T15" fmla="*/ 24 h 44"/>
                <a:gd name="T16" fmla="*/ 0 w 674"/>
                <a:gd name="T17" fmla="*/ 22 h 44"/>
                <a:gd name="T18" fmla="*/ 0 w 674"/>
                <a:gd name="T19" fmla="*/ 22 h 44"/>
                <a:gd name="T20" fmla="*/ 2 w 674"/>
                <a:gd name="T21" fmla="*/ 20 h 44"/>
                <a:gd name="T22" fmla="*/ 6 w 674"/>
                <a:gd name="T23" fmla="*/ 16 h 44"/>
                <a:gd name="T24" fmla="*/ 26 w 674"/>
                <a:gd name="T25" fmla="*/ 12 h 44"/>
                <a:gd name="T26" fmla="*/ 56 w 674"/>
                <a:gd name="T27" fmla="*/ 8 h 44"/>
                <a:gd name="T28" fmla="*/ 96 w 674"/>
                <a:gd name="T29" fmla="*/ 6 h 44"/>
                <a:gd name="T30" fmla="*/ 202 w 674"/>
                <a:gd name="T31" fmla="*/ 0 h 44"/>
                <a:gd name="T32" fmla="*/ 334 w 674"/>
                <a:gd name="T33" fmla="*/ 0 h 44"/>
                <a:gd name="T34" fmla="*/ 334 w 674"/>
                <a:gd name="T35" fmla="*/ 0 h 44"/>
                <a:gd name="T36" fmla="*/ 466 w 674"/>
                <a:gd name="T37" fmla="*/ 0 h 44"/>
                <a:gd name="T38" fmla="*/ 574 w 674"/>
                <a:gd name="T39" fmla="*/ 6 h 44"/>
                <a:gd name="T40" fmla="*/ 616 w 674"/>
                <a:gd name="T41" fmla="*/ 8 h 44"/>
                <a:gd name="T42" fmla="*/ 648 w 674"/>
                <a:gd name="T43" fmla="*/ 12 h 44"/>
                <a:gd name="T44" fmla="*/ 666 w 674"/>
                <a:gd name="T45" fmla="*/ 16 h 44"/>
                <a:gd name="T46" fmla="*/ 672 w 674"/>
                <a:gd name="T47" fmla="*/ 20 h 44"/>
                <a:gd name="T48" fmla="*/ 674 w 674"/>
                <a:gd name="T49" fmla="*/ 22 h 44"/>
                <a:gd name="T50" fmla="*/ 674 w 674"/>
                <a:gd name="T51" fmla="*/ 22 h 44"/>
                <a:gd name="T52" fmla="*/ 672 w 674"/>
                <a:gd name="T53" fmla="*/ 24 h 44"/>
                <a:gd name="T54" fmla="*/ 666 w 674"/>
                <a:gd name="T55" fmla="*/ 26 h 44"/>
                <a:gd name="T56" fmla="*/ 648 w 674"/>
                <a:gd name="T57" fmla="*/ 30 h 44"/>
                <a:gd name="T58" fmla="*/ 616 w 674"/>
                <a:gd name="T59" fmla="*/ 34 h 44"/>
                <a:gd name="T60" fmla="*/ 574 w 674"/>
                <a:gd name="T61" fmla="*/ 38 h 44"/>
                <a:gd name="T62" fmla="*/ 466 w 674"/>
                <a:gd name="T63" fmla="*/ 42 h 44"/>
                <a:gd name="T64" fmla="*/ 334 w 674"/>
                <a:gd name="T6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4" h="44">
                  <a:moveTo>
                    <a:pt x="334" y="44"/>
                  </a:moveTo>
                  <a:lnTo>
                    <a:pt x="334" y="44"/>
                  </a:lnTo>
                  <a:lnTo>
                    <a:pt x="202" y="42"/>
                  </a:lnTo>
                  <a:lnTo>
                    <a:pt x="96" y="38"/>
                  </a:lnTo>
                  <a:lnTo>
                    <a:pt x="56" y="34"/>
                  </a:lnTo>
                  <a:lnTo>
                    <a:pt x="26" y="30"/>
                  </a:lnTo>
                  <a:lnTo>
                    <a:pt x="6" y="26"/>
                  </a:lnTo>
                  <a:lnTo>
                    <a:pt x="2" y="24"/>
                  </a:lnTo>
                  <a:lnTo>
                    <a:pt x="0" y="22"/>
                  </a:lnTo>
                  <a:lnTo>
                    <a:pt x="2" y="20"/>
                  </a:lnTo>
                  <a:lnTo>
                    <a:pt x="6" y="16"/>
                  </a:lnTo>
                  <a:lnTo>
                    <a:pt x="26" y="12"/>
                  </a:lnTo>
                  <a:lnTo>
                    <a:pt x="56" y="8"/>
                  </a:lnTo>
                  <a:lnTo>
                    <a:pt x="96" y="6"/>
                  </a:lnTo>
                  <a:lnTo>
                    <a:pt x="202" y="0"/>
                  </a:lnTo>
                  <a:lnTo>
                    <a:pt x="334" y="0"/>
                  </a:lnTo>
                  <a:lnTo>
                    <a:pt x="466" y="0"/>
                  </a:lnTo>
                  <a:lnTo>
                    <a:pt x="574" y="6"/>
                  </a:lnTo>
                  <a:lnTo>
                    <a:pt x="616" y="8"/>
                  </a:lnTo>
                  <a:lnTo>
                    <a:pt x="648" y="12"/>
                  </a:lnTo>
                  <a:lnTo>
                    <a:pt x="666" y="16"/>
                  </a:lnTo>
                  <a:lnTo>
                    <a:pt x="672" y="20"/>
                  </a:lnTo>
                  <a:lnTo>
                    <a:pt x="674" y="22"/>
                  </a:lnTo>
                  <a:lnTo>
                    <a:pt x="672" y="24"/>
                  </a:lnTo>
                  <a:lnTo>
                    <a:pt x="666" y="26"/>
                  </a:lnTo>
                  <a:lnTo>
                    <a:pt x="648" y="30"/>
                  </a:lnTo>
                  <a:lnTo>
                    <a:pt x="616" y="34"/>
                  </a:lnTo>
                  <a:lnTo>
                    <a:pt x="574" y="38"/>
                  </a:lnTo>
                  <a:lnTo>
                    <a:pt x="466" y="42"/>
                  </a:lnTo>
                  <a:lnTo>
                    <a:pt x="334"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5" name="Freeform 661"/>
            <p:cNvSpPr>
              <a:spLocks noChangeArrowheads="1"/>
            </p:cNvSpPr>
            <p:nvPr/>
          </p:nvSpPr>
          <p:spPr bwMode="auto">
            <a:xfrm>
              <a:off x="1762125" y="3857625"/>
              <a:ext cx="1085850" cy="73025"/>
            </a:xfrm>
            <a:custGeom>
              <a:avLst/>
              <a:gdLst>
                <a:gd name="T0" fmla="*/ 340 w 684"/>
                <a:gd name="T1" fmla="*/ 0 h 46"/>
                <a:gd name="T2" fmla="*/ 340 w 684"/>
                <a:gd name="T3" fmla="*/ 0 h 46"/>
                <a:gd name="T4" fmla="*/ 206 w 684"/>
                <a:gd name="T5" fmla="*/ 2 h 46"/>
                <a:gd name="T6" fmla="*/ 100 w 684"/>
                <a:gd name="T7" fmla="*/ 8 h 46"/>
                <a:gd name="T8" fmla="*/ 58 w 684"/>
                <a:gd name="T9" fmla="*/ 10 h 46"/>
                <a:gd name="T10" fmla="*/ 28 w 684"/>
                <a:gd name="T11" fmla="*/ 14 h 46"/>
                <a:gd name="T12" fmla="*/ 8 w 684"/>
                <a:gd name="T13" fmla="*/ 18 h 46"/>
                <a:gd name="T14" fmla="*/ 2 w 684"/>
                <a:gd name="T15" fmla="*/ 22 h 46"/>
                <a:gd name="T16" fmla="*/ 0 w 684"/>
                <a:gd name="T17" fmla="*/ 24 h 46"/>
                <a:gd name="T18" fmla="*/ 0 w 684"/>
                <a:gd name="T19" fmla="*/ 24 h 46"/>
                <a:gd name="T20" fmla="*/ 2 w 684"/>
                <a:gd name="T21" fmla="*/ 26 h 46"/>
                <a:gd name="T22" fmla="*/ 8 w 684"/>
                <a:gd name="T23" fmla="*/ 28 h 46"/>
                <a:gd name="T24" fmla="*/ 28 w 684"/>
                <a:gd name="T25" fmla="*/ 32 h 46"/>
                <a:gd name="T26" fmla="*/ 58 w 684"/>
                <a:gd name="T27" fmla="*/ 36 h 46"/>
                <a:gd name="T28" fmla="*/ 100 w 684"/>
                <a:gd name="T29" fmla="*/ 40 h 46"/>
                <a:gd name="T30" fmla="*/ 206 w 684"/>
                <a:gd name="T31" fmla="*/ 44 h 46"/>
                <a:gd name="T32" fmla="*/ 340 w 684"/>
                <a:gd name="T33" fmla="*/ 46 h 46"/>
                <a:gd name="T34" fmla="*/ 340 w 684"/>
                <a:gd name="T35" fmla="*/ 46 h 46"/>
                <a:gd name="T36" fmla="*/ 474 w 684"/>
                <a:gd name="T37" fmla="*/ 44 h 46"/>
                <a:gd name="T38" fmla="*/ 584 w 684"/>
                <a:gd name="T39" fmla="*/ 40 h 46"/>
                <a:gd name="T40" fmla="*/ 626 w 684"/>
                <a:gd name="T41" fmla="*/ 36 h 46"/>
                <a:gd name="T42" fmla="*/ 658 w 684"/>
                <a:gd name="T43" fmla="*/ 32 h 46"/>
                <a:gd name="T44" fmla="*/ 678 w 684"/>
                <a:gd name="T45" fmla="*/ 28 h 46"/>
                <a:gd name="T46" fmla="*/ 682 w 684"/>
                <a:gd name="T47" fmla="*/ 26 h 46"/>
                <a:gd name="T48" fmla="*/ 684 w 684"/>
                <a:gd name="T49" fmla="*/ 24 h 46"/>
                <a:gd name="T50" fmla="*/ 684 w 684"/>
                <a:gd name="T51" fmla="*/ 24 h 46"/>
                <a:gd name="T52" fmla="*/ 682 w 684"/>
                <a:gd name="T53" fmla="*/ 22 h 46"/>
                <a:gd name="T54" fmla="*/ 678 w 684"/>
                <a:gd name="T55" fmla="*/ 18 h 46"/>
                <a:gd name="T56" fmla="*/ 658 w 684"/>
                <a:gd name="T57" fmla="*/ 14 h 46"/>
                <a:gd name="T58" fmla="*/ 626 w 684"/>
                <a:gd name="T59" fmla="*/ 10 h 46"/>
                <a:gd name="T60" fmla="*/ 584 w 684"/>
                <a:gd name="T61" fmla="*/ 8 h 46"/>
                <a:gd name="T62" fmla="*/ 474 w 684"/>
                <a:gd name="T63" fmla="*/ 2 h 46"/>
                <a:gd name="T64" fmla="*/ 340 w 684"/>
                <a:gd name="T6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4" h="46">
                  <a:moveTo>
                    <a:pt x="340" y="0"/>
                  </a:moveTo>
                  <a:lnTo>
                    <a:pt x="340" y="0"/>
                  </a:lnTo>
                  <a:lnTo>
                    <a:pt x="206" y="2"/>
                  </a:lnTo>
                  <a:lnTo>
                    <a:pt x="100" y="8"/>
                  </a:lnTo>
                  <a:lnTo>
                    <a:pt x="58" y="10"/>
                  </a:lnTo>
                  <a:lnTo>
                    <a:pt x="28" y="14"/>
                  </a:lnTo>
                  <a:lnTo>
                    <a:pt x="8" y="18"/>
                  </a:lnTo>
                  <a:lnTo>
                    <a:pt x="2" y="22"/>
                  </a:lnTo>
                  <a:lnTo>
                    <a:pt x="0" y="24"/>
                  </a:lnTo>
                  <a:lnTo>
                    <a:pt x="2" y="26"/>
                  </a:lnTo>
                  <a:lnTo>
                    <a:pt x="8" y="28"/>
                  </a:lnTo>
                  <a:lnTo>
                    <a:pt x="28" y="32"/>
                  </a:lnTo>
                  <a:lnTo>
                    <a:pt x="58" y="36"/>
                  </a:lnTo>
                  <a:lnTo>
                    <a:pt x="100" y="40"/>
                  </a:lnTo>
                  <a:lnTo>
                    <a:pt x="206" y="44"/>
                  </a:lnTo>
                  <a:lnTo>
                    <a:pt x="340" y="46"/>
                  </a:lnTo>
                  <a:lnTo>
                    <a:pt x="474" y="44"/>
                  </a:lnTo>
                  <a:lnTo>
                    <a:pt x="584" y="40"/>
                  </a:lnTo>
                  <a:lnTo>
                    <a:pt x="626" y="36"/>
                  </a:lnTo>
                  <a:lnTo>
                    <a:pt x="658" y="32"/>
                  </a:lnTo>
                  <a:lnTo>
                    <a:pt x="678" y="28"/>
                  </a:lnTo>
                  <a:lnTo>
                    <a:pt x="682" y="26"/>
                  </a:lnTo>
                  <a:lnTo>
                    <a:pt x="684" y="24"/>
                  </a:lnTo>
                  <a:lnTo>
                    <a:pt x="682" y="22"/>
                  </a:lnTo>
                  <a:lnTo>
                    <a:pt x="678" y="18"/>
                  </a:lnTo>
                  <a:lnTo>
                    <a:pt x="658" y="14"/>
                  </a:lnTo>
                  <a:lnTo>
                    <a:pt x="626" y="10"/>
                  </a:lnTo>
                  <a:lnTo>
                    <a:pt x="584" y="8"/>
                  </a:lnTo>
                  <a:lnTo>
                    <a:pt x="474" y="2"/>
                  </a:lnTo>
                  <a:lnTo>
                    <a:pt x="3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6" name="Freeform 662"/>
            <p:cNvSpPr>
              <a:spLocks noEditPoints="1" noChangeArrowheads="1"/>
            </p:cNvSpPr>
            <p:nvPr/>
          </p:nvSpPr>
          <p:spPr bwMode="auto">
            <a:xfrm>
              <a:off x="1771650" y="3860800"/>
              <a:ext cx="1069975" cy="69850"/>
            </a:xfrm>
            <a:custGeom>
              <a:avLst/>
              <a:gdLst>
                <a:gd name="T0" fmla="*/ 334 w 674"/>
                <a:gd name="T1" fmla="*/ 44 h 44"/>
                <a:gd name="T2" fmla="*/ 100 w 674"/>
                <a:gd name="T3" fmla="*/ 36 h 44"/>
                <a:gd name="T4" fmla="*/ 30 w 674"/>
                <a:gd name="T5" fmla="*/ 30 h 44"/>
                <a:gd name="T6" fmla="*/ 6 w 674"/>
                <a:gd name="T7" fmla="*/ 24 h 44"/>
                <a:gd name="T8" fmla="*/ 4 w 674"/>
                <a:gd name="T9" fmla="*/ 22 h 44"/>
                <a:gd name="T10" fmla="*/ 12 w 674"/>
                <a:gd name="T11" fmla="*/ 16 h 44"/>
                <a:gd name="T12" fmla="*/ 60 w 674"/>
                <a:gd name="T13" fmla="*/ 8 h 44"/>
                <a:gd name="T14" fmla="*/ 204 w 674"/>
                <a:gd name="T15" fmla="*/ 2 h 44"/>
                <a:gd name="T16" fmla="*/ 334 w 674"/>
                <a:gd name="T17" fmla="*/ 0 h 44"/>
                <a:gd name="T18" fmla="*/ 572 w 674"/>
                <a:gd name="T19" fmla="*/ 6 h 44"/>
                <a:gd name="T20" fmla="*/ 642 w 674"/>
                <a:gd name="T21" fmla="*/ 12 h 44"/>
                <a:gd name="T22" fmla="*/ 666 w 674"/>
                <a:gd name="T23" fmla="*/ 20 h 44"/>
                <a:gd name="T24" fmla="*/ 668 w 674"/>
                <a:gd name="T25" fmla="*/ 22 h 44"/>
                <a:gd name="T26" fmla="*/ 662 w 674"/>
                <a:gd name="T27" fmla="*/ 26 h 44"/>
                <a:gd name="T28" fmla="*/ 612 w 674"/>
                <a:gd name="T29" fmla="*/ 34 h 44"/>
                <a:gd name="T30" fmla="*/ 464 w 674"/>
                <a:gd name="T31" fmla="*/ 42 h 44"/>
                <a:gd name="T32" fmla="*/ 334 w 674"/>
                <a:gd name="T33" fmla="*/ 0 h 44"/>
                <a:gd name="T34" fmla="*/ 202 w 674"/>
                <a:gd name="T35" fmla="*/ 0 h 44"/>
                <a:gd name="T36" fmla="*/ 56 w 674"/>
                <a:gd name="T37" fmla="*/ 8 h 44"/>
                <a:gd name="T38" fmla="*/ 6 w 674"/>
                <a:gd name="T39" fmla="*/ 16 h 44"/>
                <a:gd name="T40" fmla="*/ 0 w 674"/>
                <a:gd name="T41" fmla="*/ 22 h 44"/>
                <a:gd name="T42" fmla="*/ 2 w 674"/>
                <a:gd name="T43" fmla="*/ 24 h 44"/>
                <a:gd name="T44" fmla="*/ 26 w 674"/>
                <a:gd name="T45" fmla="*/ 30 h 44"/>
                <a:gd name="T46" fmla="*/ 96 w 674"/>
                <a:gd name="T47" fmla="*/ 38 h 44"/>
                <a:gd name="T48" fmla="*/ 334 w 674"/>
                <a:gd name="T49" fmla="*/ 44 h 44"/>
                <a:gd name="T50" fmla="*/ 466 w 674"/>
                <a:gd name="T51" fmla="*/ 42 h 44"/>
                <a:gd name="T52" fmla="*/ 616 w 674"/>
                <a:gd name="T53" fmla="*/ 34 h 44"/>
                <a:gd name="T54" fmla="*/ 666 w 674"/>
                <a:gd name="T55" fmla="*/ 26 h 44"/>
                <a:gd name="T56" fmla="*/ 674 w 674"/>
                <a:gd name="T57" fmla="*/ 22 h 44"/>
                <a:gd name="T58" fmla="*/ 672 w 674"/>
                <a:gd name="T59" fmla="*/ 20 h 44"/>
                <a:gd name="T60" fmla="*/ 648 w 674"/>
                <a:gd name="T61" fmla="*/ 12 h 44"/>
                <a:gd name="T62" fmla="*/ 574 w 674"/>
                <a:gd name="T63" fmla="*/ 6 h 44"/>
                <a:gd name="T64" fmla="*/ 334 w 67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4" h="44">
                  <a:moveTo>
                    <a:pt x="334" y="44"/>
                  </a:moveTo>
                  <a:lnTo>
                    <a:pt x="334" y="44"/>
                  </a:lnTo>
                  <a:lnTo>
                    <a:pt x="204" y="42"/>
                  </a:lnTo>
                  <a:lnTo>
                    <a:pt x="100" y="36"/>
                  </a:lnTo>
                  <a:lnTo>
                    <a:pt x="60" y="34"/>
                  </a:lnTo>
                  <a:lnTo>
                    <a:pt x="30" y="30"/>
                  </a:lnTo>
                  <a:lnTo>
                    <a:pt x="12" y="26"/>
                  </a:lnTo>
                  <a:lnTo>
                    <a:pt x="6" y="24"/>
                  </a:lnTo>
                  <a:lnTo>
                    <a:pt x="4" y="22"/>
                  </a:lnTo>
                  <a:lnTo>
                    <a:pt x="6" y="20"/>
                  </a:lnTo>
                  <a:lnTo>
                    <a:pt x="12" y="16"/>
                  </a:lnTo>
                  <a:lnTo>
                    <a:pt x="30" y="12"/>
                  </a:lnTo>
                  <a:lnTo>
                    <a:pt x="60" y="8"/>
                  </a:lnTo>
                  <a:lnTo>
                    <a:pt x="100" y="6"/>
                  </a:lnTo>
                  <a:lnTo>
                    <a:pt x="204" y="2"/>
                  </a:lnTo>
                  <a:lnTo>
                    <a:pt x="334" y="0"/>
                  </a:lnTo>
                  <a:lnTo>
                    <a:pt x="464" y="2"/>
                  </a:lnTo>
                  <a:lnTo>
                    <a:pt x="572" y="6"/>
                  </a:lnTo>
                  <a:lnTo>
                    <a:pt x="612" y="8"/>
                  </a:lnTo>
                  <a:lnTo>
                    <a:pt x="642" y="12"/>
                  </a:lnTo>
                  <a:lnTo>
                    <a:pt x="662" y="16"/>
                  </a:lnTo>
                  <a:lnTo>
                    <a:pt x="666" y="20"/>
                  </a:lnTo>
                  <a:lnTo>
                    <a:pt x="668" y="22"/>
                  </a:lnTo>
                  <a:lnTo>
                    <a:pt x="666" y="24"/>
                  </a:lnTo>
                  <a:lnTo>
                    <a:pt x="662" y="26"/>
                  </a:lnTo>
                  <a:lnTo>
                    <a:pt x="642" y="30"/>
                  </a:lnTo>
                  <a:lnTo>
                    <a:pt x="612" y="34"/>
                  </a:lnTo>
                  <a:lnTo>
                    <a:pt x="572" y="36"/>
                  </a:lnTo>
                  <a:lnTo>
                    <a:pt x="464" y="42"/>
                  </a:lnTo>
                  <a:lnTo>
                    <a:pt x="334" y="44"/>
                  </a:lnTo>
                  <a:close/>
                  <a:moveTo>
                    <a:pt x="334" y="0"/>
                  </a:moveTo>
                  <a:lnTo>
                    <a:pt x="334" y="0"/>
                  </a:lnTo>
                  <a:lnTo>
                    <a:pt x="202" y="0"/>
                  </a:lnTo>
                  <a:lnTo>
                    <a:pt x="96" y="6"/>
                  </a:lnTo>
                  <a:lnTo>
                    <a:pt x="56" y="8"/>
                  </a:lnTo>
                  <a:lnTo>
                    <a:pt x="26" y="12"/>
                  </a:lnTo>
                  <a:lnTo>
                    <a:pt x="6" y="16"/>
                  </a:lnTo>
                  <a:lnTo>
                    <a:pt x="2" y="20"/>
                  </a:lnTo>
                  <a:lnTo>
                    <a:pt x="0" y="22"/>
                  </a:lnTo>
                  <a:lnTo>
                    <a:pt x="2" y="24"/>
                  </a:lnTo>
                  <a:lnTo>
                    <a:pt x="6" y="26"/>
                  </a:lnTo>
                  <a:lnTo>
                    <a:pt x="26" y="30"/>
                  </a:lnTo>
                  <a:lnTo>
                    <a:pt x="56" y="34"/>
                  </a:lnTo>
                  <a:lnTo>
                    <a:pt x="96" y="38"/>
                  </a:lnTo>
                  <a:lnTo>
                    <a:pt x="202" y="42"/>
                  </a:lnTo>
                  <a:lnTo>
                    <a:pt x="334" y="44"/>
                  </a:lnTo>
                  <a:lnTo>
                    <a:pt x="466" y="42"/>
                  </a:lnTo>
                  <a:lnTo>
                    <a:pt x="574" y="38"/>
                  </a:lnTo>
                  <a:lnTo>
                    <a:pt x="616" y="34"/>
                  </a:lnTo>
                  <a:lnTo>
                    <a:pt x="648" y="30"/>
                  </a:lnTo>
                  <a:lnTo>
                    <a:pt x="666" y="26"/>
                  </a:lnTo>
                  <a:lnTo>
                    <a:pt x="672" y="24"/>
                  </a:lnTo>
                  <a:lnTo>
                    <a:pt x="674" y="22"/>
                  </a:lnTo>
                  <a:lnTo>
                    <a:pt x="672" y="20"/>
                  </a:lnTo>
                  <a:lnTo>
                    <a:pt x="666" y="16"/>
                  </a:lnTo>
                  <a:lnTo>
                    <a:pt x="648" y="12"/>
                  </a:lnTo>
                  <a:lnTo>
                    <a:pt x="616" y="8"/>
                  </a:lnTo>
                  <a:lnTo>
                    <a:pt x="574" y="6"/>
                  </a:lnTo>
                  <a:lnTo>
                    <a:pt x="466" y="0"/>
                  </a:lnTo>
                  <a:lnTo>
                    <a:pt x="334" y="0"/>
                  </a:lnTo>
                  <a:close/>
                </a:path>
              </a:pathLst>
            </a:custGeom>
            <a:solidFill>
              <a:srgbClr val="8279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7" name="Freeform 663"/>
            <p:cNvSpPr>
              <a:spLocks noChangeArrowheads="1"/>
            </p:cNvSpPr>
            <p:nvPr/>
          </p:nvSpPr>
          <p:spPr bwMode="auto">
            <a:xfrm>
              <a:off x="1778000" y="3860800"/>
              <a:ext cx="1054100" cy="69850"/>
            </a:xfrm>
            <a:custGeom>
              <a:avLst/>
              <a:gdLst>
                <a:gd name="T0" fmla="*/ 330 w 664"/>
                <a:gd name="T1" fmla="*/ 44 h 44"/>
                <a:gd name="T2" fmla="*/ 330 w 664"/>
                <a:gd name="T3" fmla="*/ 44 h 44"/>
                <a:gd name="T4" fmla="*/ 200 w 664"/>
                <a:gd name="T5" fmla="*/ 42 h 44"/>
                <a:gd name="T6" fmla="*/ 96 w 664"/>
                <a:gd name="T7" fmla="*/ 36 h 44"/>
                <a:gd name="T8" fmla="*/ 56 w 664"/>
                <a:gd name="T9" fmla="*/ 34 h 44"/>
                <a:gd name="T10" fmla="*/ 26 w 664"/>
                <a:gd name="T11" fmla="*/ 30 h 44"/>
                <a:gd name="T12" fmla="*/ 8 w 664"/>
                <a:gd name="T13" fmla="*/ 26 h 44"/>
                <a:gd name="T14" fmla="*/ 2 w 664"/>
                <a:gd name="T15" fmla="*/ 24 h 44"/>
                <a:gd name="T16" fmla="*/ 0 w 664"/>
                <a:gd name="T17" fmla="*/ 22 h 44"/>
                <a:gd name="T18" fmla="*/ 0 w 664"/>
                <a:gd name="T19" fmla="*/ 22 h 44"/>
                <a:gd name="T20" fmla="*/ 2 w 664"/>
                <a:gd name="T21" fmla="*/ 20 h 44"/>
                <a:gd name="T22" fmla="*/ 8 w 664"/>
                <a:gd name="T23" fmla="*/ 16 h 44"/>
                <a:gd name="T24" fmla="*/ 26 w 664"/>
                <a:gd name="T25" fmla="*/ 12 h 44"/>
                <a:gd name="T26" fmla="*/ 56 w 664"/>
                <a:gd name="T27" fmla="*/ 8 h 44"/>
                <a:gd name="T28" fmla="*/ 96 w 664"/>
                <a:gd name="T29" fmla="*/ 6 h 44"/>
                <a:gd name="T30" fmla="*/ 200 w 664"/>
                <a:gd name="T31" fmla="*/ 2 h 44"/>
                <a:gd name="T32" fmla="*/ 330 w 664"/>
                <a:gd name="T33" fmla="*/ 0 h 44"/>
                <a:gd name="T34" fmla="*/ 330 w 664"/>
                <a:gd name="T35" fmla="*/ 0 h 44"/>
                <a:gd name="T36" fmla="*/ 460 w 664"/>
                <a:gd name="T37" fmla="*/ 2 h 44"/>
                <a:gd name="T38" fmla="*/ 568 w 664"/>
                <a:gd name="T39" fmla="*/ 6 h 44"/>
                <a:gd name="T40" fmla="*/ 608 w 664"/>
                <a:gd name="T41" fmla="*/ 8 h 44"/>
                <a:gd name="T42" fmla="*/ 638 w 664"/>
                <a:gd name="T43" fmla="*/ 12 h 44"/>
                <a:gd name="T44" fmla="*/ 658 w 664"/>
                <a:gd name="T45" fmla="*/ 16 h 44"/>
                <a:gd name="T46" fmla="*/ 662 w 664"/>
                <a:gd name="T47" fmla="*/ 20 h 44"/>
                <a:gd name="T48" fmla="*/ 664 w 664"/>
                <a:gd name="T49" fmla="*/ 22 h 44"/>
                <a:gd name="T50" fmla="*/ 664 w 664"/>
                <a:gd name="T51" fmla="*/ 22 h 44"/>
                <a:gd name="T52" fmla="*/ 662 w 664"/>
                <a:gd name="T53" fmla="*/ 24 h 44"/>
                <a:gd name="T54" fmla="*/ 658 w 664"/>
                <a:gd name="T55" fmla="*/ 26 h 44"/>
                <a:gd name="T56" fmla="*/ 638 w 664"/>
                <a:gd name="T57" fmla="*/ 30 h 44"/>
                <a:gd name="T58" fmla="*/ 608 w 664"/>
                <a:gd name="T59" fmla="*/ 34 h 44"/>
                <a:gd name="T60" fmla="*/ 568 w 664"/>
                <a:gd name="T61" fmla="*/ 36 h 44"/>
                <a:gd name="T62" fmla="*/ 460 w 664"/>
                <a:gd name="T63" fmla="*/ 42 h 44"/>
                <a:gd name="T64" fmla="*/ 330 w 664"/>
                <a:gd name="T6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44">
                  <a:moveTo>
                    <a:pt x="330" y="44"/>
                  </a:moveTo>
                  <a:lnTo>
                    <a:pt x="330" y="44"/>
                  </a:lnTo>
                  <a:lnTo>
                    <a:pt x="200" y="42"/>
                  </a:lnTo>
                  <a:lnTo>
                    <a:pt x="96" y="36"/>
                  </a:lnTo>
                  <a:lnTo>
                    <a:pt x="56" y="34"/>
                  </a:lnTo>
                  <a:lnTo>
                    <a:pt x="26" y="30"/>
                  </a:lnTo>
                  <a:lnTo>
                    <a:pt x="8" y="26"/>
                  </a:lnTo>
                  <a:lnTo>
                    <a:pt x="2" y="24"/>
                  </a:lnTo>
                  <a:lnTo>
                    <a:pt x="0" y="22"/>
                  </a:lnTo>
                  <a:lnTo>
                    <a:pt x="2" y="20"/>
                  </a:lnTo>
                  <a:lnTo>
                    <a:pt x="8" y="16"/>
                  </a:lnTo>
                  <a:lnTo>
                    <a:pt x="26" y="12"/>
                  </a:lnTo>
                  <a:lnTo>
                    <a:pt x="56" y="8"/>
                  </a:lnTo>
                  <a:lnTo>
                    <a:pt x="96" y="6"/>
                  </a:lnTo>
                  <a:lnTo>
                    <a:pt x="200" y="2"/>
                  </a:lnTo>
                  <a:lnTo>
                    <a:pt x="330" y="0"/>
                  </a:lnTo>
                  <a:lnTo>
                    <a:pt x="460" y="2"/>
                  </a:lnTo>
                  <a:lnTo>
                    <a:pt x="568" y="6"/>
                  </a:lnTo>
                  <a:lnTo>
                    <a:pt x="608" y="8"/>
                  </a:lnTo>
                  <a:lnTo>
                    <a:pt x="638" y="12"/>
                  </a:lnTo>
                  <a:lnTo>
                    <a:pt x="658" y="16"/>
                  </a:lnTo>
                  <a:lnTo>
                    <a:pt x="662" y="20"/>
                  </a:lnTo>
                  <a:lnTo>
                    <a:pt x="664" y="22"/>
                  </a:lnTo>
                  <a:lnTo>
                    <a:pt x="662" y="24"/>
                  </a:lnTo>
                  <a:lnTo>
                    <a:pt x="658" y="26"/>
                  </a:lnTo>
                  <a:lnTo>
                    <a:pt x="638" y="30"/>
                  </a:lnTo>
                  <a:lnTo>
                    <a:pt x="608" y="34"/>
                  </a:lnTo>
                  <a:lnTo>
                    <a:pt x="568" y="36"/>
                  </a:lnTo>
                  <a:lnTo>
                    <a:pt x="460" y="42"/>
                  </a:lnTo>
                  <a:lnTo>
                    <a:pt x="33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8" name="Freeform 664"/>
            <p:cNvSpPr>
              <a:spLocks noChangeArrowheads="1"/>
            </p:cNvSpPr>
            <p:nvPr/>
          </p:nvSpPr>
          <p:spPr bwMode="auto">
            <a:xfrm>
              <a:off x="1771650" y="3860800"/>
              <a:ext cx="1069975" cy="69850"/>
            </a:xfrm>
            <a:custGeom>
              <a:avLst/>
              <a:gdLst>
                <a:gd name="T0" fmla="*/ 334 w 674"/>
                <a:gd name="T1" fmla="*/ 0 h 44"/>
                <a:gd name="T2" fmla="*/ 334 w 674"/>
                <a:gd name="T3" fmla="*/ 0 h 44"/>
                <a:gd name="T4" fmla="*/ 202 w 674"/>
                <a:gd name="T5" fmla="*/ 0 h 44"/>
                <a:gd name="T6" fmla="*/ 96 w 674"/>
                <a:gd name="T7" fmla="*/ 6 h 44"/>
                <a:gd name="T8" fmla="*/ 56 w 674"/>
                <a:gd name="T9" fmla="*/ 8 h 44"/>
                <a:gd name="T10" fmla="*/ 26 w 674"/>
                <a:gd name="T11" fmla="*/ 12 h 44"/>
                <a:gd name="T12" fmla="*/ 6 w 674"/>
                <a:gd name="T13" fmla="*/ 16 h 44"/>
                <a:gd name="T14" fmla="*/ 2 w 674"/>
                <a:gd name="T15" fmla="*/ 20 h 44"/>
                <a:gd name="T16" fmla="*/ 0 w 674"/>
                <a:gd name="T17" fmla="*/ 22 h 44"/>
                <a:gd name="T18" fmla="*/ 0 w 674"/>
                <a:gd name="T19" fmla="*/ 22 h 44"/>
                <a:gd name="T20" fmla="*/ 2 w 674"/>
                <a:gd name="T21" fmla="*/ 24 h 44"/>
                <a:gd name="T22" fmla="*/ 6 w 674"/>
                <a:gd name="T23" fmla="*/ 26 h 44"/>
                <a:gd name="T24" fmla="*/ 26 w 674"/>
                <a:gd name="T25" fmla="*/ 30 h 44"/>
                <a:gd name="T26" fmla="*/ 56 w 674"/>
                <a:gd name="T27" fmla="*/ 34 h 44"/>
                <a:gd name="T28" fmla="*/ 96 w 674"/>
                <a:gd name="T29" fmla="*/ 38 h 44"/>
                <a:gd name="T30" fmla="*/ 202 w 674"/>
                <a:gd name="T31" fmla="*/ 42 h 44"/>
                <a:gd name="T32" fmla="*/ 334 w 674"/>
                <a:gd name="T33" fmla="*/ 44 h 44"/>
                <a:gd name="T34" fmla="*/ 334 w 674"/>
                <a:gd name="T35" fmla="*/ 44 h 44"/>
                <a:gd name="T36" fmla="*/ 466 w 674"/>
                <a:gd name="T37" fmla="*/ 42 h 44"/>
                <a:gd name="T38" fmla="*/ 574 w 674"/>
                <a:gd name="T39" fmla="*/ 38 h 44"/>
                <a:gd name="T40" fmla="*/ 616 w 674"/>
                <a:gd name="T41" fmla="*/ 34 h 44"/>
                <a:gd name="T42" fmla="*/ 648 w 674"/>
                <a:gd name="T43" fmla="*/ 30 h 44"/>
                <a:gd name="T44" fmla="*/ 666 w 674"/>
                <a:gd name="T45" fmla="*/ 26 h 44"/>
                <a:gd name="T46" fmla="*/ 672 w 674"/>
                <a:gd name="T47" fmla="*/ 24 h 44"/>
                <a:gd name="T48" fmla="*/ 674 w 674"/>
                <a:gd name="T49" fmla="*/ 22 h 44"/>
                <a:gd name="T50" fmla="*/ 674 w 674"/>
                <a:gd name="T51" fmla="*/ 22 h 44"/>
                <a:gd name="T52" fmla="*/ 672 w 674"/>
                <a:gd name="T53" fmla="*/ 20 h 44"/>
                <a:gd name="T54" fmla="*/ 666 w 674"/>
                <a:gd name="T55" fmla="*/ 16 h 44"/>
                <a:gd name="T56" fmla="*/ 648 w 674"/>
                <a:gd name="T57" fmla="*/ 12 h 44"/>
                <a:gd name="T58" fmla="*/ 616 w 674"/>
                <a:gd name="T59" fmla="*/ 8 h 44"/>
                <a:gd name="T60" fmla="*/ 574 w 674"/>
                <a:gd name="T61" fmla="*/ 6 h 44"/>
                <a:gd name="T62" fmla="*/ 466 w 674"/>
                <a:gd name="T63" fmla="*/ 0 h 44"/>
                <a:gd name="T64" fmla="*/ 334 w 67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4" h="44">
                  <a:moveTo>
                    <a:pt x="334" y="0"/>
                  </a:moveTo>
                  <a:lnTo>
                    <a:pt x="334" y="0"/>
                  </a:lnTo>
                  <a:lnTo>
                    <a:pt x="202" y="0"/>
                  </a:lnTo>
                  <a:lnTo>
                    <a:pt x="96" y="6"/>
                  </a:lnTo>
                  <a:lnTo>
                    <a:pt x="56" y="8"/>
                  </a:lnTo>
                  <a:lnTo>
                    <a:pt x="26" y="12"/>
                  </a:lnTo>
                  <a:lnTo>
                    <a:pt x="6" y="16"/>
                  </a:lnTo>
                  <a:lnTo>
                    <a:pt x="2" y="20"/>
                  </a:lnTo>
                  <a:lnTo>
                    <a:pt x="0" y="22"/>
                  </a:lnTo>
                  <a:lnTo>
                    <a:pt x="2" y="24"/>
                  </a:lnTo>
                  <a:lnTo>
                    <a:pt x="6" y="26"/>
                  </a:lnTo>
                  <a:lnTo>
                    <a:pt x="26" y="30"/>
                  </a:lnTo>
                  <a:lnTo>
                    <a:pt x="56" y="34"/>
                  </a:lnTo>
                  <a:lnTo>
                    <a:pt x="96" y="38"/>
                  </a:lnTo>
                  <a:lnTo>
                    <a:pt x="202" y="42"/>
                  </a:lnTo>
                  <a:lnTo>
                    <a:pt x="334" y="44"/>
                  </a:lnTo>
                  <a:lnTo>
                    <a:pt x="466" y="42"/>
                  </a:lnTo>
                  <a:lnTo>
                    <a:pt x="574" y="38"/>
                  </a:lnTo>
                  <a:lnTo>
                    <a:pt x="616" y="34"/>
                  </a:lnTo>
                  <a:lnTo>
                    <a:pt x="648" y="30"/>
                  </a:lnTo>
                  <a:lnTo>
                    <a:pt x="666" y="26"/>
                  </a:lnTo>
                  <a:lnTo>
                    <a:pt x="672" y="24"/>
                  </a:lnTo>
                  <a:lnTo>
                    <a:pt x="674" y="22"/>
                  </a:lnTo>
                  <a:lnTo>
                    <a:pt x="672" y="20"/>
                  </a:lnTo>
                  <a:lnTo>
                    <a:pt x="666" y="16"/>
                  </a:lnTo>
                  <a:lnTo>
                    <a:pt x="648" y="12"/>
                  </a:lnTo>
                  <a:lnTo>
                    <a:pt x="616" y="8"/>
                  </a:lnTo>
                  <a:lnTo>
                    <a:pt x="574" y="6"/>
                  </a:lnTo>
                  <a:lnTo>
                    <a:pt x="466" y="0"/>
                  </a:lnTo>
                  <a:lnTo>
                    <a:pt x="3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59" name="Freeform 665"/>
            <p:cNvSpPr>
              <a:spLocks noEditPoints="1" noChangeArrowheads="1"/>
            </p:cNvSpPr>
            <p:nvPr/>
          </p:nvSpPr>
          <p:spPr bwMode="auto">
            <a:xfrm>
              <a:off x="1778000" y="3860800"/>
              <a:ext cx="1054100" cy="69850"/>
            </a:xfrm>
            <a:custGeom>
              <a:avLst/>
              <a:gdLst>
                <a:gd name="T0" fmla="*/ 330 w 664"/>
                <a:gd name="T1" fmla="*/ 44 h 44"/>
                <a:gd name="T2" fmla="*/ 100 w 664"/>
                <a:gd name="T3" fmla="*/ 36 h 44"/>
                <a:gd name="T4" fmla="*/ 32 w 664"/>
                <a:gd name="T5" fmla="*/ 30 h 44"/>
                <a:gd name="T6" fmla="*/ 8 w 664"/>
                <a:gd name="T7" fmla="*/ 24 h 44"/>
                <a:gd name="T8" fmla="*/ 6 w 664"/>
                <a:gd name="T9" fmla="*/ 22 h 44"/>
                <a:gd name="T10" fmla="*/ 12 w 664"/>
                <a:gd name="T11" fmla="*/ 16 h 44"/>
                <a:gd name="T12" fmla="*/ 60 w 664"/>
                <a:gd name="T13" fmla="*/ 10 h 44"/>
                <a:gd name="T14" fmla="*/ 202 w 664"/>
                <a:gd name="T15" fmla="*/ 2 h 44"/>
                <a:gd name="T16" fmla="*/ 330 w 664"/>
                <a:gd name="T17" fmla="*/ 0 h 44"/>
                <a:gd name="T18" fmla="*/ 564 w 664"/>
                <a:gd name="T19" fmla="*/ 6 h 44"/>
                <a:gd name="T20" fmla="*/ 634 w 664"/>
                <a:gd name="T21" fmla="*/ 12 h 44"/>
                <a:gd name="T22" fmla="*/ 658 w 664"/>
                <a:gd name="T23" fmla="*/ 20 h 44"/>
                <a:gd name="T24" fmla="*/ 660 w 664"/>
                <a:gd name="T25" fmla="*/ 22 h 44"/>
                <a:gd name="T26" fmla="*/ 652 w 664"/>
                <a:gd name="T27" fmla="*/ 26 h 44"/>
                <a:gd name="T28" fmla="*/ 604 w 664"/>
                <a:gd name="T29" fmla="*/ 34 h 44"/>
                <a:gd name="T30" fmla="*/ 458 w 664"/>
                <a:gd name="T31" fmla="*/ 42 h 44"/>
                <a:gd name="T32" fmla="*/ 330 w 664"/>
                <a:gd name="T33" fmla="*/ 0 h 44"/>
                <a:gd name="T34" fmla="*/ 200 w 664"/>
                <a:gd name="T35" fmla="*/ 2 h 44"/>
                <a:gd name="T36" fmla="*/ 56 w 664"/>
                <a:gd name="T37" fmla="*/ 8 h 44"/>
                <a:gd name="T38" fmla="*/ 8 w 664"/>
                <a:gd name="T39" fmla="*/ 16 h 44"/>
                <a:gd name="T40" fmla="*/ 0 w 664"/>
                <a:gd name="T41" fmla="*/ 22 h 44"/>
                <a:gd name="T42" fmla="*/ 2 w 664"/>
                <a:gd name="T43" fmla="*/ 24 h 44"/>
                <a:gd name="T44" fmla="*/ 26 w 664"/>
                <a:gd name="T45" fmla="*/ 30 h 44"/>
                <a:gd name="T46" fmla="*/ 96 w 664"/>
                <a:gd name="T47" fmla="*/ 36 h 44"/>
                <a:gd name="T48" fmla="*/ 330 w 664"/>
                <a:gd name="T49" fmla="*/ 44 h 44"/>
                <a:gd name="T50" fmla="*/ 460 w 664"/>
                <a:gd name="T51" fmla="*/ 42 h 44"/>
                <a:gd name="T52" fmla="*/ 608 w 664"/>
                <a:gd name="T53" fmla="*/ 34 h 44"/>
                <a:gd name="T54" fmla="*/ 658 w 664"/>
                <a:gd name="T55" fmla="*/ 26 h 44"/>
                <a:gd name="T56" fmla="*/ 664 w 664"/>
                <a:gd name="T57" fmla="*/ 22 h 44"/>
                <a:gd name="T58" fmla="*/ 662 w 664"/>
                <a:gd name="T59" fmla="*/ 20 h 44"/>
                <a:gd name="T60" fmla="*/ 638 w 664"/>
                <a:gd name="T61" fmla="*/ 12 h 44"/>
                <a:gd name="T62" fmla="*/ 568 w 664"/>
                <a:gd name="T63" fmla="*/ 6 h 44"/>
                <a:gd name="T64" fmla="*/ 330 w 66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44">
                  <a:moveTo>
                    <a:pt x="330" y="44"/>
                  </a:moveTo>
                  <a:lnTo>
                    <a:pt x="330" y="44"/>
                  </a:lnTo>
                  <a:lnTo>
                    <a:pt x="202" y="42"/>
                  </a:lnTo>
                  <a:lnTo>
                    <a:pt x="100" y="36"/>
                  </a:lnTo>
                  <a:lnTo>
                    <a:pt x="60" y="34"/>
                  </a:lnTo>
                  <a:lnTo>
                    <a:pt x="32" y="30"/>
                  </a:lnTo>
                  <a:lnTo>
                    <a:pt x="12" y="26"/>
                  </a:lnTo>
                  <a:lnTo>
                    <a:pt x="8" y="24"/>
                  </a:lnTo>
                  <a:lnTo>
                    <a:pt x="6" y="22"/>
                  </a:lnTo>
                  <a:lnTo>
                    <a:pt x="8" y="20"/>
                  </a:lnTo>
                  <a:lnTo>
                    <a:pt x="12" y="16"/>
                  </a:lnTo>
                  <a:lnTo>
                    <a:pt x="32" y="12"/>
                  </a:lnTo>
                  <a:lnTo>
                    <a:pt x="60" y="10"/>
                  </a:lnTo>
                  <a:lnTo>
                    <a:pt x="100" y="6"/>
                  </a:lnTo>
                  <a:lnTo>
                    <a:pt x="202" y="2"/>
                  </a:lnTo>
                  <a:lnTo>
                    <a:pt x="330" y="0"/>
                  </a:lnTo>
                  <a:lnTo>
                    <a:pt x="458" y="2"/>
                  </a:lnTo>
                  <a:lnTo>
                    <a:pt x="564" y="6"/>
                  </a:lnTo>
                  <a:lnTo>
                    <a:pt x="604" y="10"/>
                  </a:lnTo>
                  <a:lnTo>
                    <a:pt x="634" y="12"/>
                  </a:lnTo>
                  <a:lnTo>
                    <a:pt x="652" y="16"/>
                  </a:lnTo>
                  <a:lnTo>
                    <a:pt x="658" y="20"/>
                  </a:lnTo>
                  <a:lnTo>
                    <a:pt x="660" y="22"/>
                  </a:lnTo>
                  <a:lnTo>
                    <a:pt x="658" y="24"/>
                  </a:lnTo>
                  <a:lnTo>
                    <a:pt x="652" y="26"/>
                  </a:lnTo>
                  <a:lnTo>
                    <a:pt x="634" y="30"/>
                  </a:lnTo>
                  <a:lnTo>
                    <a:pt x="604" y="34"/>
                  </a:lnTo>
                  <a:lnTo>
                    <a:pt x="564" y="36"/>
                  </a:lnTo>
                  <a:lnTo>
                    <a:pt x="458" y="42"/>
                  </a:lnTo>
                  <a:lnTo>
                    <a:pt x="330" y="44"/>
                  </a:lnTo>
                  <a:close/>
                  <a:moveTo>
                    <a:pt x="330" y="0"/>
                  </a:moveTo>
                  <a:lnTo>
                    <a:pt x="330" y="0"/>
                  </a:lnTo>
                  <a:lnTo>
                    <a:pt x="200" y="2"/>
                  </a:lnTo>
                  <a:lnTo>
                    <a:pt x="96" y="6"/>
                  </a:lnTo>
                  <a:lnTo>
                    <a:pt x="56" y="8"/>
                  </a:lnTo>
                  <a:lnTo>
                    <a:pt x="26" y="12"/>
                  </a:lnTo>
                  <a:lnTo>
                    <a:pt x="8" y="16"/>
                  </a:lnTo>
                  <a:lnTo>
                    <a:pt x="2" y="20"/>
                  </a:lnTo>
                  <a:lnTo>
                    <a:pt x="0" y="22"/>
                  </a:lnTo>
                  <a:lnTo>
                    <a:pt x="2" y="24"/>
                  </a:lnTo>
                  <a:lnTo>
                    <a:pt x="8" y="26"/>
                  </a:lnTo>
                  <a:lnTo>
                    <a:pt x="26" y="30"/>
                  </a:lnTo>
                  <a:lnTo>
                    <a:pt x="56" y="34"/>
                  </a:lnTo>
                  <a:lnTo>
                    <a:pt x="96" y="36"/>
                  </a:lnTo>
                  <a:lnTo>
                    <a:pt x="200" y="42"/>
                  </a:lnTo>
                  <a:lnTo>
                    <a:pt x="330" y="44"/>
                  </a:lnTo>
                  <a:lnTo>
                    <a:pt x="460" y="42"/>
                  </a:lnTo>
                  <a:lnTo>
                    <a:pt x="568" y="36"/>
                  </a:lnTo>
                  <a:lnTo>
                    <a:pt x="608" y="34"/>
                  </a:lnTo>
                  <a:lnTo>
                    <a:pt x="638" y="30"/>
                  </a:lnTo>
                  <a:lnTo>
                    <a:pt x="658" y="26"/>
                  </a:lnTo>
                  <a:lnTo>
                    <a:pt x="662" y="24"/>
                  </a:lnTo>
                  <a:lnTo>
                    <a:pt x="664" y="22"/>
                  </a:lnTo>
                  <a:lnTo>
                    <a:pt x="662" y="20"/>
                  </a:lnTo>
                  <a:lnTo>
                    <a:pt x="658" y="16"/>
                  </a:lnTo>
                  <a:lnTo>
                    <a:pt x="638" y="12"/>
                  </a:lnTo>
                  <a:lnTo>
                    <a:pt x="608" y="8"/>
                  </a:lnTo>
                  <a:lnTo>
                    <a:pt x="568" y="6"/>
                  </a:lnTo>
                  <a:lnTo>
                    <a:pt x="460" y="2"/>
                  </a:lnTo>
                  <a:lnTo>
                    <a:pt x="330" y="0"/>
                  </a:lnTo>
                  <a:close/>
                </a:path>
              </a:pathLst>
            </a:custGeom>
            <a:solidFill>
              <a:srgbClr val="8178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0" name="Freeform 666"/>
            <p:cNvSpPr>
              <a:spLocks noChangeArrowheads="1"/>
            </p:cNvSpPr>
            <p:nvPr/>
          </p:nvSpPr>
          <p:spPr bwMode="auto">
            <a:xfrm>
              <a:off x="1787525" y="3860800"/>
              <a:ext cx="1038225" cy="69850"/>
            </a:xfrm>
            <a:custGeom>
              <a:avLst/>
              <a:gdLst>
                <a:gd name="T0" fmla="*/ 324 w 654"/>
                <a:gd name="T1" fmla="*/ 44 h 44"/>
                <a:gd name="T2" fmla="*/ 324 w 654"/>
                <a:gd name="T3" fmla="*/ 44 h 44"/>
                <a:gd name="T4" fmla="*/ 196 w 654"/>
                <a:gd name="T5" fmla="*/ 42 h 44"/>
                <a:gd name="T6" fmla="*/ 94 w 654"/>
                <a:gd name="T7" fmla="*/ 36 h 44"/>
                <a:gd name="T8" fmla="*/ 54 w 654"/>
                <a:gd name="T9" fmla="*/ 34 h 44"/>
                <a:gd name="T10" fmla="*/ 26 w 654"/>
                <a:gd name="T11" fmla="*/ 30 h 44"/>
                <a:gd name="T12" fmla="*/ 6 w 654"/>
                <a:gd name="T13" fmla="*/ 26 h 44"/>
                <a:gd name="T14" fmla="*/ 2 w 654"/>
                <a:gd name="T15" fmla="*/ 24 h 44"/>
                <a:gd name="T16" fmla="*/ 0 w 654"/>
                <a:gd name="T17" fmla="*/ 22 h 44"/>
                <a:gd name="T18" fmla="*/ 0 w 654"/>
                <a:gd name="T19" fmla="*/ 22 h 44"/>
                <a:gd name="T20" fmla="*/ 2 w 654"/>
                <a:gd name="T21" fmla="*/ 20 h 44"/>
                <a:gd name="T22" fmla="*/ 6 w 654"/>
                <a:gd name="T23" fmla="*/ 16 h 44"/>
                <a:gd name="T24" fmla="*/ 26 w 654"/>
                <a:gd name="T25" fmla="*/ 12 h 44"/>
                <a:gd name="T26" fmla="*/ 54 w 654"/>
                <a:gd name="T27" fmla="*/ 10 h 44"/>
                <a:gd name="T28" fmla="*/ 94 w 654"/>
                <a:gd name="T29" fmla="*/ 6 h 44"/>
                <a:gd name="T30" fmla="*/ 196 w 654"/>
                <a:gd name="T31" fmla="*/ 2 h 44"/>
                <a:gd name="T32" fmla="*/ 324 w 654"/>
                <a:gd name="T33" fmla="*/ 0 h 44"/>
                <a:gd name="T34" fmla="*/ 324 w 654"/>
                <a:gd name="T35" fmla="*/ 0 h 44"/>
                <a:gd name="T36" fmla="*/ 452 w 654"/>
                <a:gd name="T37" fmla="*/ 2 h 44"/>
                <a:gd name="T38" fmla="*/ 558 w 654"/>
                <a:gd name="T39" fmla="*/ 6 h 44"/>
                <a:gd name="T40" fmla="*/ 598 w 654"/>
                <a:gd name="T41" fmla="*/ 10 h 44"/>
                <a:gd name="T42" fmla="*/ 628 w 654"/>
                <a:gd name="T43" fmla="*/ 12 h 44"/>
                <a:gd name="T44" fmla="*/ 646 w 654"/>
                <a:gd name="T45" fmla="*/ 16 h 44"/>
                <a:gd name="T46" fmla="*/ 652 w 654"/>
                <a:gd name="T47" fmla="*/ 20 h 44"/>
                <a:gd name="T48" fmla="*/ 654 w 654"/>
                <a:gd name="T49" fmla="*/ 22 h 44"/>
                <a:gd name="T50" fmla="*/ 654 w 654"/>
                <a:gd name="T51" fmla="*/ 22 h 44"/>
                <a:gd name="T52" fmla="*/ 652 w 654"/>
                <a:gd name="T53" fmla="*/ 24 h 44"/>
                <a:gd name="T54" fmla="*/ 646 w 654"/>
                <a:gd name="T55" fmla="*/ 26 h 44"/>
                <a:gd name="T56" fmla="*/ 628 w 654"/>
                <a:gd name="T57" fmla="*/ 30 h 44"/>
                <a:gd name="T58" fmla="*/ 598 w 654"/>
                <a:gd name="T59" fmla="*/ 34 h 44"/>
                <a:gd name="T60" fmla="*/ 558 w 654"/>
                <a:gd name="T61" fmla="*/ 36 h 44"/>
                <a:gd name="T62" fmla="*/ 452 w 654"/>
                <a:gd name="T63" fmla="*/ 42 h 44"/>
                <a:gd name="T64" fmla="*/ 324 w 654"/>
                <a:gd name="T6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44">
                  <a:moveTo>
                    <a:pt x="324" y="44"/>
                  </a:moveTo>
                  <a:lnTo>
                    <a:pt x="324" y="44"/>
                  </a:lnTo>
                  <a:lnTo>
                    <a:pt x="196" y="42"/>
                  </a:lnTo>
                  <a:lnTo>
                    <a:pt x="94" y="36"/>
                  </a:lnTo>
                  <a:lnTo>
                    <a:pt x="54" y="34"/>
                  </a:lnTo>
                  <a:lnTo>
                    <a:pt x="26" y="30"/>
                  </a:lnTo>
                  <a:lnTo>
                    <a:pt x="6" y="26"/>
                  </a:lnTo>
                  <a:lnTo>
                    <a:pt x="2" y="24"/>
                  </a:lnTo>
                  <a:lnTo>
                    <a:pt x="0" y="22"/>
                  </a:lnTo>
                  <a:lnTo>
                    <a:pt x="2" y="20"/>
                  </a:lnTo>
                  <a:lnTo>
                    <a:pt x="6" y="16"/>
                  </a:lnTo>
                  <a:lnTo>
                    <a:pt x="26" y="12"/>
                  </a:lnTo>
                  <a:lnTo>
                    <a:pt x="54" y="10"/>
                  </a:lnTo>
                  <a:lnTo>
                    <a:pt x="94" y="6"/>
                  </a:lnTo>
                  <a:lnTo>
                    <a:pt x="196" y="2"/>
                  </a:lnTo>
                  <a:lnTo>
                    <a:pt x="324" y="0"/>
                  </a:lnTo>
                  <a:lnTo>
                    <a:pt x="452" y="2"/>
                  </a:lnTo>
                  <a:lnTo>
                    <a:pt x="558" y="6"/>
                  </a:lnTo>
                  <a:lnTo>
                    <a:pt x="598" y="10"/>
                  </a:lnTo>
                  <a:lnTo>
                    <a:pt x="628" y="12"/>
                  </a:lnTo>
                  <a:lnTo>
                    <a:pt x="646" y="16"/>
                  </a:lnTo>
                  <a:lnTo>
                    <a:pt x="652" y="20"/>
                  </a:lnTo>
                  <a:lnTo>
                    <a:pt x="654" y="22"/>
                  </a:lnTo>
                  <a:lnTo>
                    <a:pt x="652" y="24"/>
                  </a:lnTo>
                  <a:lnTo>
                    <a:pt x="646" y="26"/>
                  </a:lnTo>
                  <a:lnTo>
                    <a:pt x="628" y="30"/>
                  </a:lnTo>
                  <a:lnTo>
                    <a:pt x="598" y="34"/>
                  </a:lnTo>
                  <a:lnTo>
                    <a:pt x="558" y="36"/>
                  </a:lnTo>
                  <a:lnTo>
                    <a:pt x="452" y="42"/>
                  </a:lnTo>
                  <a:lnTo>
                    <a:pt x="324"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1" name="Freeform 667"/>
            <p:cNvSpPr>
              <a:spLocks noChangeArrowheads="1"/>
            </p:cNvSpPr>
            <p:nvPr/>
          </p:nvSpPr>
          <p:spPr bwMode="auto">
            <a:xfrm>
              <a:off x="1778000" y="3860800"/>
              <a:ext cx="1054100" cy="69850"/>
            </a:xfrm>
            <a:custGeom>
              <a:avLst/>
              <a:gdLst>
                <a:gd name="T0" fmla="*/ 330 w 664"/>
                <a:gd name="T1" fmla="*/ 0 h 44"/>
                <a:gd name="T2" fmla="*/ 330 w 664"/>
                <a:gd name="T3" fmla="*/ 0 h 44"/>
                <a:gd name="T4" fmla="*/ 200 w 664"/>
                <a:gd name="T5" fmla="*/ 2 h 44"/>
                <a:gd name="T6" fmla="*/ 96 w 664"/>
                <a:gd name="T7" fmla="*/ 6 h 44"/>
                <a:gd name="T8" fmla="*/ 56 w 664"/>
                <a:gd name="T9" fmla="*/ 8 h 44"/>
                <a:gd name="T10" fmla="*/ 26 w 664"/>
                <a:gd name="T11" fmla="*/ 12 h 44"/>
                <a:gd name="T12" fmla="*/ 8 w 664"/>
                <a:gd name="T13" fmla="*/ 16 h 44"/>
                <a:gd name="T14" fmla="*/ 2 w 664"/>
                <a:gd name="T15" fmla="*/ 20 h 44"/>
                <a:gd name="T16" fmla="*/ 0 w 664"/>
                <a:gd name="T17" fmla="*/ 22 h 44"/>
                <a:gd name="T18" fmla="*/ 0 w 664"/>
                <a:gd name="T19" fmla="*/ 22 h 44"/>
                <a:gd name="T20" fmla="*/ 2 w 664"/>
                <a:gd name="T21" fmla="*/ 24 h 44"/>
                <a:gd name="T22" fmla="*/ 8 w 664"/>
                <a:gd name="T23" fmla="*/ 26 h 44"/>
                <a:gd name="T24" fmla="*/ 26 w 664"/>
                <a:gd name="T25" fmla="*/ 30 h 44"/>
                <a:gd name="T26" fmla="*/ 56 w 664"/>
                <a:gd name="T27" fmla="*/ 34 h 44"/>
                <a:gd name="T28" fmla="*/ 96 w 664"/>
                <a:gd name="T29" fmla="*/ 36 h 44"/>
                <a:gd name="T30" fmla="*/ 200 w 664"/>
                <a:gd name="T31" fmla="*/ 42 h 44"/>
                <a:gd name="T32" fmla="*/ 330 w 664"/>
                <a:gd name="T33" fmla="*/ 44 h 44"/>
                <a:gd name="T34" fmla="*/ 330 w 664"/>
                <a:gd name="T35" fmla="*/ 44 h 44"/>
                <a:gd name="T36" fmla="*/ 460 w 664"/>
                <a:gd name="T37" fmla="*/ 42 h 44"/>
                <a:gd name="T38" fmla="*/ 568 w 664"/>
                <a:gd name="T39" fmla="*/ 36 h 44"/>
                <a:gd name="T40" fmla="*/ 608 w 664"/>
                <a:gd name="T41" fmla="*/ 34 h 44"/>
                <a:gd name="T42" fmla="*/ 638 w 664"/>
                <a:gd name="T43" fmla="*/ 30 h 44"/>
                <a:gd name="T44" fmla="*/ 658 w 664"/>
                <a:gd name="T45" fmla="*/ 26 h 44"/>
                <a:gd name="T46" fmla="*/ 662 w 664"/>
                <a:gd name="T47" fmla="*/ 24 h 44"/>
                <a:gd name="T48" fmla="*/ 664 w 664"/>
                <a:gd name="T49" fmla="*/ 22 h 44"/>
                <a:gd name="T50" fmla="*/ 664 w 664"/>
                <a:gd name="T51" fmla="*/ 22 h 44"/>
                <a:gd name="T52" fmla="*/ 662 w 664"/>
                <a:gd name="T53" fmla="*/ 20 h 44"/>
                <a:gd name="T54" fmla="*/ 658 w 664"/>
                <a:gd name="T55" fmla="*/ 16 h 44"/>
                <a:gd name="T56" fmla="*/ 638 w 664"/>
                <a:gd name="T57" fmla="*/ 12 h 44"/>
                <a:gd name="T58" fmla="*/ 608 w 664"/>
                <a:gd name="T59" fmla="*/ 8 h 44"/>
                <a:gd name="T60" fmla="*/ 568 w 664"/>
                <a:gd name="T61" fmla="*/ 6 h 44"/>
                <a:gd name="T62" fmla="*/ 460 w 664"/>
                <a:gd name="T63" fmla="*/ 2 h 44"/>
                <a:gd name="T64" fmla="*/ 330 w 66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44">
                  <a:moveTo>
                    <a:pt x="330" y="0"/>
                  </a:moveTo>
                  <a:lnTo>
                    <a:pt x="330" y="0"/>
                  </a:lnTo>
                  <a:lnTo>
                    <a:pt x="200" y="2"/>
                  </a:lnTo>
                  <a:lnTo>
                    <a:pt x="96" y="6"/>
                  </a:lnTo>
                  <a:lnTo>
                    <a:pt x="56" y="8"/>
                  </a:lnTo>
                  <a:lnTo>
                    <a:pt x="26" y="12"/>
                  </a:lnTo>
                  <a:lnTo>
                    <a:pt x="8" y="16"/>
                  </a:lnTo>
                  <a:lnTo>
                    <a:pt x="2" y="20"/>
                  </a:lnTo>
                  <a:lnTo>
                    <a:pt x="0" y="22"/>
                  </a:lnTo>
                  <a:lnTo>
                    <a:pt x="2" y="24"/>
                  </a:lnTo>
                  <a:lnTo>
                    <a:pt x="8" y="26"/>
                  </a:lnTo>
                  <a:lnTo>
                    <a:pt x="26" y="30"/>
                  </a:lnTo>
                  <a:lnTo>
                    <a:pt x="56" y="34"/>
                  </a:lnTo>
                  <a:lnTo>
                    <a:pt x="96" y="36"/>
                  </a:lnTo>
                  <a:lnTo>
                    <a:pt x="200" y="42"/>
                  </a:lnTo>
                  <a:lnTo>
                    <a:pt x="330" y="44"/>
                  </a:lnTo>
                  <a:lnTo>
                    <a:pt x="460" y="42"/>
                  </a:lnTo>
                  <a:lnTo>
                    <a:pt x="568" y="36"/>
                  </a:lnTo>
                  <a:lnTo>
                    <a:pt x="608" y="34"/>
                  </a:lnTo>
                  <a:lnTo>
                    <a:pt x="638" y="30"/>
                  </a:lnTo>
                  <a:lnTo>
                    <a:pt x="658" y="26"/>
                  </a:lnTo>
                  <a:lnTo>
                    <a:pt x="662" y="24"/>
                  </a:lnTo>
                  <a:lnTo>
                    <a:pt x="664" y="22"/>
                  </a:lnTo>
                  <a:lnTo>
                    <a:pt x="662" y="20"/>
                  </a:lnTo>
                  <a:lnTo>
                    <a:pt x="658" y="16"/>
                  </a:lnTo>
                  <a:lnTo>
                    <a:pt x="638" y="12"/>
                  </a:lnTo>
                  <a:lnTo>
                    <a:pt x="608" y="8"/>
                  </a:lnTo>
                  <a:lnTo>
                    <a:pt x="568" y="6"/>
                  </a:lnTo>
                  <a:lnTo>
                    <a:pt x="460" y="2"/>
                  </a:lnTo>
                  <a:lnTo>
                    <a:pt x="3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2" name="Freeform 668"/>
            <p:cNvSpPr>
              <a:spLocks noEditPoints="1" noChangeArrowheads="1"/>
            </p:cNvSpPr>
            <p:nvPr/>
          </p:nvSpPr>
          <p:spPr bwMode="auto">
            <a:xfrm>
              <a:off x="1787525" y="3860800"/>
              <a:ext cx="1038225" cy="69850"/>
            </a:xfrm>
            <a:custGeom>
              <a:avLst/>
              <a:gdLst>
                <a:gd name="T0" fmla="*/ 324 w 654"/>
                <a:gd name="T1" fmla="*/ 44 h 44"/>
                <a:gd name="T2" fmla="*/ 98 w 654"/>
                <a:gd name="T3" fmla="*/ 36 h 44"/>
                <a:gd name="T4" fmla="*/ 30 w 654"/>
                <a:gd name="T5" fmla="*/ 30 h 44"/>
                <a:gd name="T6" fmla="*/ 6 w 654"/>
                <a:gd name="T7" fmla="*/ 24 h 44"/>
                <a:gd name="T8" fmla="*/ 6 w 654"/>
                <a:gd name="T9" fmla="*/ 22 h 44"/>
                <a:gd name="T10" fmla="*/ 12 w 654"/>
                <a:gd name="T11" fmla="*/ 18 h 44"/>
                <a:gd name="T12" fmla="*/ 60 w 654"/>
                <a:gd name="T13" fmla="*/ 10 h 44"/>
                <a:gd name="T14" fmla="*/ 198 w 654"/>
                <a:gd name="T15" fmla="*/ 2 h 44"/>
                <a:gd name="T16" fmla="*/ 324 w 654"/>
                <a:gd name="T17" fmla="*/ 0 h 44"/>
                <a:gd name="T18" fmla="*/ 554 w 654"/>
                <a:gd name="T19" fmla="*/ 6 h 44"/>
                <a:gd name="T20" fmla="*/ 622 w 654"/>
                <a:gd name="T21" fmla="*/ 12 h 44"/>
                <a:gd name="T22" fmla="*/ 646 w 654"/>
                <a:gd name="T23" fmla="*/ 20 h 44"/>
                <a:gd name="T24" fmla="*/ 648 w 654"/>
                <a:gd name="T25" fmla="*/ 22 h 44"/>
                <a:gd name="T26" fmla="*/ 642 w 654"/>
                <a:gd name="T27" fmla="*/ 26 h 44"/>
                <a:gd name="T28" fmla="*/ 594 w 654"/>
                <a:gd name="T29" fmla="*/ 34 h 44"/>
                <a:gd name="T30" fmla="*/ 450 w 654"/>
                <a:gd name="T31" fmla="*/ 42 h 44"/>
                <a:gd name="T32" fmla="*/ 324 w 654"/>
                <a:gd name="T33" fmla="*/ 0 h 44"/>
                <a:gd name="T34" fmla="*/ 196 w 654"/>
                <a:gd name="T35" fmla="*/ 2 h 44"/>
                <a:gd name="T36" fmla="*/ 54 w 654"/>
                <a:gd name="T37" fmla="*/ 10 h 44"/>
                <a:gd name="T38" fmla="*/ 6 w 654"/>
                <a:gd name="T39" fmla="*/ 16 h 44"/>
                <a:gd name="T40" fmla="*/ 0 w 654"/>
                <a:gd name="T41" fmla="*/ 22 h 44"/>
                <a:gd name="T42" fmla="*/ 2 w 654"/>
                <a:gd name="T43" fmla="*/ 24 h 44"/>
                <a:gd name="T44" fmla="*/ 26 w 654"/>
                <a:gd name="T45" fmla="*/ 30 h 44"/>
                <a:gd name="T46" fmla="*/ 94 w 654"/>
                <a:gd name="T47" fmla="*/ 36 h 44"/>
                <a:gd name="T48" fmla="*/ 324 w 654"/>
                <a:gd name="T49" fmla="*/ 44 h 44"/>
                <a:gd name="T50" fmla="*/ 452 w 654"/>
                <a:gd name="T51" fmla="*/ 42 h 44"/>
                <a:gd name="T52" fmla="*/ 598 w 654"/>
                <a:gd name="T53" fmla="*/ 34 h 44"/>
                <a:gd name="T54" fmla="*/ 646 w 654"/>
                <a:gd name="T55" fmla="*/ 26 h 44"/>
                <a:gd name="T56" fmla="*/ 654 w 654"/>
                <a:gd name="T57" fmla="*/ 22 h 44"/>
                <a:gd name="T58" fmla="*/ 652 w 654"/>
                <a:gd name="T59" fmla="*/ 20 h 44"/>
                <a:gd name="T60" fmla="*/ 628 w 654"/>
                <a:gd name="T61" fmla="*/ 12 h 44"/>
                <a:gd name="T62" fmla="*/ 558 w 654"/>
                <a:gd name="T63" fmla="*/ 6 h 44"/>
                <a:gd name="T64" fmla="*/ 324 w 65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44">
                  <a:moveTo>
                    <a:pt x="324" y="44"/>
                  </a:moveTo>
                  <a:lnTo>
                    <a:pt x="324" y="44"/>
                  </a:lnTo>
                  <a:lnTo>
                    <a:pt x="198" y="42"/>
                  </a:lnTo>
                  <a:lnTo>
                    <a:pt x="98" y="36"/>
                  </a:lnTo>
                  <a:lnTo>
                    <a:pt x="60" y="34"/>
                  </a:lnTo>
                  <a:lnTo>
                    <a:pt x="30" y="30"/>
                  </a:lnTo>
                  <a:lnTo>
                    <a:pt x="12" y="26"/>
                  </a:lnTo>
                  <a:lnTo>
                    <a:pt x="6" y="24"/>
                  </a:lnTo>
                  <a:lnTo>
                    <a:pt x="6" y="22"/>
                  </a:lnTo>
                  <a:lnTo>
                    <a:pt x="6" y="20"/>
                  </a:lnTo>
                  <a:lnTo>
                    <a:pt x="12" y="18"/>
                  </a:lnTo>
                  <a:lnTo>
                    <a:pt x="30" y="12"/>
                  </a:lnTo>
                  <a:lnTo>
                    <a:pt x="60" y="10"/>
                  </a:lnTo>
                  <a:lnTo>
                    <a:pt x="98" y="6"/>
                  </a:lnTo>
                  <a:lnTo>
                    <a:pt x="198" y="2"/>
                  </a:lnTo>
                  <a:lnTo>
                    <a:pt x="324" y="0"/>
                  </a:lnTo>
                  <a:lnTo>
                    <a:pt x="450" y="2"/>
                  </a:lnTo>
                  <a:lnTo>
                    <a:pt x="554" y="6"/>
                  </a:lnTo>
                  <a:lnTo>
                    <a:pt x="594" y="10"/>
                  </a:lnTo>
                  <a:lnTo>
                    <a:pt x="622" y="12"/>
                  </a:lnTo>
                  <a:lnTo>
                    <a:pt x="642" y="18"/>
                  </a:lnTo>
                  <a:lnTo>
                    <a:pt x="646" y="20"/>
                  </a:lnTo>
                  <a:lnTo>
                    <a:pt x="648" y="22"/>
                  </a:lnTo>
                  <a:lnTo>
                    <a:pt x="646" y="24"/>
                  </a:lnTo>
                  <a:lnTo>
                    <a:pt x="642" y="26"/>
                  </a:lnTo>
                  <a:lnTo>
                    <a:pt x="622" y="30"/>
                  </a:lnTo>
                  <a:lnTo>
                    <a:pt x="594" y="34"/>
                  </a:lnTo>
                  <a:lnTo>
                    <a:pt x="554" y="36"/>
                  </a:lnTo>
                  <a:lnTo>
                    <a:pt x="450" y="42"/>
                  </a:lnTo>
                  <a:lnTo>
                    <a:pt x="324" y="44"/>
                  </a:lnTo>
                  <a:close/>
                  <a:moveTo>
                    <a:pt x="324" y="0"/>
                  </a:moveTo>
                  <a:lnTo>
                    <a:pt x="324" y="0"/>
                  </a:lnTo>
                  <a:lnTo>
                    <a:pt x="196" y="2"/>
                  </a:lnTo>
                  <a:lnTo>
                    <a:pt x="94" y="6"/>
                  </a:lnTo>
                  <a:lnTo>
                    <a:pt x="54" y="10"/>
                  </a:lnTo>
                  <a:lnTo>
                    <a:pt x="26" y="12"/>
                  </a:lnTo>
                  <a:lnTo>
                    <a:pt x="6" y="16"/>
                  </a:lnTo>
                  <a:lnTo>
                    <a:pt x="2" y="20"/>
                  </a:lnTo>
                  <a:lnTo>
                    <a:pt x="0" y="22"/>
                  </a:lnTo>
                  <a:lnTo>
                    <a:pt x="2" y="24"/>
                  </a:lnTo>
                  <a:lnTo>
                    <a:pt x="6" y="26"/>
                  </a:lnTo>
                  <a:lnTo>
                    <a:pt x="26" y="30"/>
                  </a:lnTo>
                  <a:lnTo>
                    <a:pt x="54" y="34"/>
                  </a:lnTo>
                  <a:lnTo>
                    <a:pt x="94" y="36"/>
                  </a:lnTo>
                  <a:lnTo>
                    <a:pt x="196" y="42"/>
                  </a:lnTo>
                  <a:lnTo>
                    <a:pt x="324" y="44"/>
                  </a:lnTo>
                  <a:lnTo>
                    <a:pt x="452" y="42"/>
                  </a:lnTo>
                  <a:lnTo>
                    <a:pt x="558" y="36"/>
                  </a:lnTo>
                  <a:lnTo>
                    <a:pt x="598" y="34"/>
                  </a:lnTo>
                  <a:lnTo>
                    <a:pt x="628" y="30"/>
                  </a:lnTo>
                  <a:lnTo>
                    <a:pt x="646" y="26"/>
                  </a:lnTo>
                  <a:lnTo>
                    <a:pt x="652" y="24"/>
                  </a:lnTo>
                  <a:lnTo>
                    <a:pt x="654" y="22"/>
                  </a:lnTo>
                  <a:lnTo>
                    <a:pt x="652" y="20"/>
                  </a:lnTo>
                  <a:lnTo>
                    <a:pt x="646" y="16"/>
                  </a:lnTo>
                  <a:lnTo>
                    <a:pt x="628" y="12"/>
                  </a:lnTo>
                  <a:lnTo>
                    <a:pt x="598" y="10"/>
                  </a:lnTo>
                  <a:lnTo>
                    <a:pt x="558" y="6"/>
                  </a:lnTo>
                  <a:lnTo>
                    <a:pt x="452" y="2"/>
                  </a:lnTo>
                  <a:lnTo>
                    <a:pt x="324" y="0"/>
                  </a:lnTo>
                  <a:close/>
                </a:path>
              </a:pathLst>
            </a:custGeom>
            <a:solidFill>
              <a:srgbClr val="8077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3" name="Freeform 669"/>
            <p:cNvSpPr>
              <a:spLocks noChangeArrowheads="1"/>
            </p:cNvSpPr>
            <p:nvPr/>
          </p:nvSpPr>
          <p:spPr bwMode="auto">
            <a:xfrm>
              <a:off x="1797050" y="3860800"/>
              <a:ext cx="1019175" cy="69850"/>
            </a:xfrm>
            <a:custGeom>
              <a:avLst/>
              <a:gdLst>
                <a:gd name="T0" fmla="*/ 318 w 642"/>
                <a:gd name="T1" fmla="*/ 44 h 44"/>
                <a:gd name="T2" fmla="*/ 318 w 642"/>
                <a:gd name="T3" fmla="*/ 44 h 44"/>
                <a:gd name="T4" fmla="*/ 192 w 642"/>
                <a:gd name="T5" fmla="*/ 42 h 44"/>
                <a:gd name="T6" fmla="*/ 92 w 642"/>
                <a:gd name="T7" fmla="*/ 36 h 44"/>
                <a:gd name="T8" fmla="*/ 54 w 642"/>
                <a:gd name="T9" fmla="*/ 34 h 44"/>
                <a:gd name="T10" fmla="*/ 24 w 642"/>
                <a:gd name="T11" fmla="*/ 30 h 44"/>
                <a:gd name="T12" fmla="*/ 6 w 642"/>
                <a:gd name="T13" fmla="*/ 26 h 44"/>
                <a:gd name="T14" fmla="*/ 0 w 642"/>
                <a:gd name="T15" fmla="*/ 24 h 44"/>
                <a:gd name="T16" fmla="*/ 0 w 642"/>
                <a:gd name="T17" fmla="*/ 22 h 44"/>
                <a:gd name="T18" fmla="*/ 0 w 642"/>
                <a:gd name="T19" fmla="*/ 22 h 44"/>
                <a:gd name="T20" fmla="*/ 0 w 642"/>
                <a:gd name="T21" fmla="*/ 20 h 44"/>
                <a:gd name="T22" fmla="*/ 6 w 642"/>
                <a:gd name="T23" fmla="*/ 18 h 44"/>
                <a:gd name="T24" fmla="*/ 24 w 642"/>
                <a:gd name="T25" fmla="*/ 12 h 44"/>
                <a:gd name="T26" fmla="*/ 54 w 642"/>
                <a:gd name="T27" fmla="*/ 10 h 44"/>
                <a:gd name="T28" fmla="*/ 92 w 642"/>
                <a:gd name="T29" fmla="*/ 6 h 44"/>
                <a:gd name="T30" fmla="*/ 192 w 642"/>
                <a:gd name="T31" fmla="*/ 2 h 44"/>
                <a:gd name="T32" fmla="*/ 318 w 642"/>
                <a:gd name="T33" fmla="*/ 0 h 44"/>
                <a:gd name="T34" fmla="*/ 318 w 642"/>
                <a:gd name="T35" fmla="*/ 0 h 44"/>
                <a:gd name="T36" fmla="*/ 444 w 642"/>
                <a:gd name="T37" fmla="*/ 2 h 44"/>
                <a:gd name="T38" fmla="*/ 548 w 642"/>
                <a:gd name="T39" fmla="*/ 6 h 44"/>
                <a:gd name="T40" fmla="*/ 588 w 642"/>
                <a:gd name="T41" fmla="*/ 10 h 44"/>
                <a:gd name="T42" fmla="*/ 616 w 642"/>
                <a:gd name="T43" fmla="*/ 12 h 44"/>
                <a:gd name="T44" fmla="*/ 636 w 642"/>
                <a:gd name="T45" fmla="*/ 18 h 44"/>
                <a:gd name="T46" fmla="*/ 640 w 642"/>
                <a:gd name="T47" fmla="*/ 20 h 44"/>
                <a:gd name="T48" fmla="*/ 642 w 642"/>
                <a:gd name="T49" fmla="*/ 22 h 44"/>
                <a:gd name="T50" fmla="*/ 642 w 642"/>
                <a:gd name="T51" fmla="*/ 22 h 44"/>
                <a:gd name="T52" fmla="*/ 640 w 642"/>
                <a:gd name="T53" fmla="*/ 24 h 44"/>
                <a:gd name="T54" fmla="*/ 636 w 642"/>
                <a:gd name="T55" fmla="*/ 26 h 44"/>
                <a:gd name="T56" fmla="*/ 616 w 642"/>
                <a:gd name="T57" fmla="*/ 30 h 44"/>
                <a:gd name="T58" fmla="*/ 588 w 642"/>
                <a:gd name="T59" fmla="*/ 34 h 44"/>
                <a:gd name="T60" fmla="*/ 548 w 642"/>
                <a:gd name="T61" fmla="*/ 36 h 44"/>
                <a:gd name="T62" fmla="*/ 444 w 642"/>
                <a:gd name="T63" fmla="*/ 42 h 44"/>
                <a:gd name="T64" fmla="*/ 318 w 642"/>
                <a:gd name="T6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2" h="44">
                  <a:moveTo>
                    <a:pt x="318" y="44"/>
                  </a:moveTo>
                  <a:lnTo>
                    <a:pt x="318" y="44"/>
                  </a:lnTo>
                  <a:lnTo>
                    <a:pt x="192" y="42"/>
                  </a:lnTo>
                  <a:lnTo>
                    <a:pt x="92" y="36"/>
                  </a:lnTo>
                  <a:lnTo>
                    <a:pt x="54" y="34"/>
                  </a:lnTo>
                  <a:lnTo>
                    <a:pt x="24" y="30"/>
                  </a:lnTo>
                  <a:lnTo>
                    <a:pt x="6" y="26"/>
                  </a:lnTo>
                  <a:lnTo>
                    <a:pt x="0" y="24"/>
                  </a:lnTo>
                  <a:lnTo>
                    <a:pt x="0" y="22"/>
                  </a:lnTo>
                  <a:lnTo>
                    <a:pt x="0" y="20"/>
                  </a:lnTo>
                  <a:lnTo>
                    <a:pt x="6" y="18"/>
                  </a:lnTo>
                  <a:lnTo>
                    <a:pt x="24" y="12"/>
                  </a:lnTo>
                  <a:lnTo>
                    <a:pt x="54" y="10"/>
                  </a:lnTo>
                  <a:lnTo>
                    <a:pt x="92" y="6"/>
                  </a:lnTo>
                  <a:lnTo>
                    <a:pt x="192" y="2"/>
                  </a:lnTo>
                  <a:lnTo>
                    <a:pt x="318" y="0"/>
                  </a:lnTo>
                  <a:lnTo>
                    <a:pt x="444" y="2"/>
                  </a:lnTo>
                  <a:lnTo>
                    <a:pt x="548" y="6"/>
                  </a:lnTo>
                  <a:lnTo>
                    <a:pt x="588" y="10"/>
                  </a:lnTo>
                  <a:lnTo>
                    <a:pt x="616" y="12"/>
                  </a:lnTo>
                  <a:lnTo>
                    <a:pt x="636" y="18"/>
                  </a:lnTo>
                  <a:lnTo>
                    <a:pt x="640" y="20"/>
                  </a:lnTo>
                  <a:lnTo>
                    <a:pt x="642" y="22"/>
                  </a:lnTo>
                  <a:lnTo>
                    <a:pt x="640" y="24"/>
                  </a:lnTo>
                  <a:lnTo>
                    <a:pt x="636" y="26"/>
                  </a:lnTo>
                  <a:lnTo>
                    <a:pt x="616" y="30"/>
                  </a:lnTo>
                  <a:lnTo>
                    <a:pt x="588" y="34"/>
                  </a:lnTo>
                  <a:lnTo>
                    <a:pt x="548" y="36"/>
                  </a:lnTo>
                  <a:lnTo>
                    <a:pt x="444" y="42"/>
                  </a:lnTo>
                  <a:lnTo>
                    <a:pt x="318"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4" name="Freeform 670"/>
            <p:cNvSpPr>
              <a:spLocks noChangeArrowheads="1"/>
            </p:cNvSpPr>
            <p:nvPr/>
          </p:nvSpPr>
          <p:spPr bwMode="auto">
            <a:xfrm>
              <a:off x="1787525" y="3860800"/>
              <a:ext cx="1038225" cy="69850"/>
            </a:xfrm>
            <a:custGeom>
              <a:avLst/>
              <a:gdLst>
                <a:gd name="T0" fmla="*/ 324 w 654"/>
                <a:gd name="T1" fmla="*/ 0 h 44"/>
                <a:gd name="T2" fmla="*/ 324 w 654"/>
                <a:gd name="T3" fmla="*/ 0 h 44"/>
                <a:gd name="T4" fmla="*/ 196 w 654"/>
                <a:gd name="T5" fmla="*/ 2 h 44"/>
                <a:gd name="T6" fmla="*/ 94 w 654"/>
                <a:gd name="T7" fmla="*/ 6 h 44"/>
                <a:gd name="T8" fmla="*/ 54 w 654"/>
                <a:gd name="T9" fmla="*/ 10 h 44"/>
                <a:gd name="T10" fmla="*/ 26 w 654"/>
                <a:gd name="T11" fmla="*/ 12 h 44"/>
                <a:gd name="T12" fmla="*/ 6 w 654"/>
                <a:gd name="T13" fmla="*/ 16 h 44"/>
                <a:gd name="T14" fmla="*/ 2 w 654"/>
                <a:gd name="T15" fmla="*/ 20 h 44"/>
                <a:gd name="T16" fmla="*/ 0 w 654"/>
                <a:gd name="T17" fmla="*/ 22 h 44"/>
                <a:gd name="T18" fmla="*/ 0 w 654"/>
                <a:gd name="T19" fmla="*/ 22 h 44"/>
                <a:gd name="T20" fmla="*/ 2 w 654"/>
                <a:gd name="T21" fmla="*/ 24 h 44"/>
                <a:gd name="T22" fmla="*/ 6 w 654"/>
                <a:gd name="T23" fmla="*/ 26 h 44"/>
                <a:gd name="T24" fmla="*/ 26 w 654"/>
                <a:gd name="T25" fmla="*/ 30 h 44"/>
                <a:gd name="T26" fmla="*/ 54 w 654"/>
                <a:gd name="T27" fmla="*/ 34 h 44"/>
                <a:gd name="T28" fmla="*/ 94 w 654"/>
                <a:gd name="T29" fmla="*/ 36 h 44"/>
                <a:gd name="T30" fmla="*/ 196 w 654"/>
                <a:gd name="T31" fmla="*/ 42 h 44"/>
                <a:gd name="T32" fmla="*/ 324 w 654"/>
                <a:gd name="T33" fmla="*/ 44 h 44"/>
                <a:gd name="T34" fmla="*/ 324 w 654"/>
                <a:gd name="T35" fmla="*/ 44 h 44"/>
                <a:gd name="T36" fmla="*/ 452 w 654"/>
                <a:gd name="T37" fmla="*/ 42 h 44"/>
                <a:gd name="T38" fmla="*/ 558 w 654"/>
                <a:gd name="T39" fmla="*/ 36 h 44"/>
                <a:gd name="T40" fmla="*/ 598 w 654"/>
                <a:gd name="T41" fmla="*/ 34 h 44"/>
                <a:gd name="T42" fmla="*/ 628 w 654"/>
                <a:gd name="T43" fmla="*/ 30 h 44"/>
                <a:gd name="T44" fmla="*/ 646 w 654"/>
                <a:gd name="T45" fmla="*/ 26 h 44"/>
                <a:gd name="T46" fmla="*/ 652 w 654"/>
                <a:gd name="T47" fmla="*/ 24 h 44"/>
                <a:gd name="T48" fmla="*/ 654 w 654"/>
                <a:gd name="T49" fmla="*/ 22 h 44"/>
                <a:gd name="T50" fmla="*/ 654 w 654"/>
                <a:gd name="T51" fmla="*/ 22 h 44"/>
                <a:gd name="T52" fmla="*/ 652 w 654"/>
                <a:gd name="T53" fmla="*/ 20 h 44"/>
                <a:gd name="T54" fmla="*/ 646 w 654"/>
                <a:gd name="T55" fmla="*/ 16 h 44"/>
                <a:gd name="T56" fmla="*/ 628 w 654"/>
                <a:gd name="T57" fmla="*/ 12 h 44"/>
                <a:gd name="T58" fmla="*/ 598 w 654"/>
                <a:gd name="T59" fmla="*/ 10 h 44"/>
                <a:gd name="T60" fmla="*/ 558 w 654"/>
                <a:gd name="T61" fmla="*/ 6 h 44"/>
                <a:gd name="T62" fmla="*/ 452 w 654"/>
                <a:gd name="T63" fmla="*/ 2 h 44"/>
                <a:gd name="T64" fmla="*/ 324 w 65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44">
                  <a:moveTo>
                    <a:pt x="324" y="0"/>
                  </a:moveTo>
                  <a:lnTo>
                    <a:pt x="324" y="0"/>
                  </a:lnTo>
                  <a:lnTo>
                    <a:pt x="196" y="2"/>
                  </a:lnTo>
                  <a:lnTo>
                    <a:pt x="94" y="6"/>
                  </a:lnTo>
                  <a:lnTo>
                    <a:pt x="54" y="10"/>
                  </a:lnTo>
                  <a:lnTo>
                    <a:pt x="26" y="12"/>
                  </a:lnTo>
                  <a:lnTo>
                    <a:pt x="6" y="16"/>
                  </a:lnTo>
                  <a:lnTo>
                    <a:pt x="2" y="20"/>
                  </a:lnTo>
                  <a:lnTo>
                    <a:pt x="0" y="22"/>
                  </a:lnTo>
                  <a:lnTo>
                    <a:pt x="2" y="24"/>
                  </a:lnTo>
                  <a:lnTo>
                    <a:pt x="6" y="26"/>
                  </a:lnTo>
                  <a:lnTo>
                    <a:pt x="26" y="30"/>
                  </a:lnTo>
                  <a:lnTo>
                    <a:pt x="54" y="34"/>
                  </a:lnTo>
                  <a:lnTo>
                    <a:pt x="94" y="36"/>
                  </a:lnTo>
                  <a:lnTo>
                    <a:pt x="196" y="42"/>
                  </a:lnTo>
                  <a:lnTo>
                    <a:pt x="324" y="44"/>
                  </a:lnTo>
                  <a:lnTo>
                    <a:pt x="452" y="42"/>
                  </a:lnTo>
                  <a:lnTo>
                    <a:pt x="558" y="36"/>
                  </a:lnTo>
                  <a:lnTo>
                    <a:pt x="598" y="34"/>
                  </a:lnTo>
                  <a:lnTo>
                    <a:pt x="628" y="30"/>
                  </a:lnTo>
                  <a:lnTo>
                    <a:pt x="646" y="26"/>
                  </a:lnTo>
                  <a:lnTo>
                    <a:pt x="652" y="24"/>
                  </a:lnTo>
                  <a:lnTo>
                    <a:pt x="654" y="22"/>
                  </a:lnTo>
                  <a:lnTo>
                    <a:pt x="652" y="20"/>
                  </a:lnTo>
                  <a:lnTo>
                    <a:pt x="646" y="16"/>
                  </a:lnTo>
                  <a:lnTo>
                    <a:pt x="628" y="12"/>
                  </a:lnTo>
                  <a:lnTo>
                    <a:pt x="598" y="10"/>
                  </a:lnTo>
                  <a:lnTo>
                    <a:pt x="558" y="6"/>
                  </a:lnTo>
                  <a:lnTo>
                    <a:pt x="452" y="2"/>
                  </a:lnTo>
                  <a:lnTo>
                    <a:pt x="3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5" name="Freeform 671"/>
            <p:cNvSpPr>
              <a:spLocks noEditPoints="1" noChangeArrowheads="1"/>
            </p:cNvSpPr>
            <p:nvPr/>
          </p:nvSpPr>
          <p:spPr bwMode="auto">
            <a:xfrm>
              <a:off x="1797050" y="3860800"/>
              <a:ext cx="1019175" cy="69850"/>
            </a:xfrm>
            <a:custGeom>
              <a:avLst/>
              <a:gdLst>
                <a:gd name="T0" fmla="*/ 318 w 642"/>
                <a:gd name="T1" fmla="*/ 42 h 44"/>
                <a:gd name="T2" fmla="*/ 96 w 642"/>
                <a:gd name="T3" fmla="*/ 36 h 44"/>
                <a:gd name="T4" fmla="*/ 28 w 642"/>
                <a:gd name="T5" fmla="*/ 30 h 44"/>
                <a:gd name="T6" fmla="*/ 6 w 642"/>
                <a:gd name="T7" fmla="*/ 24 h 44"/>
                <a:gd name="T8" fmla="*/ 4 w 642"/>
                <a:gd name="T9" fmla="*/ 22 h 44"/>
                <a:gd name="T10" fmla="*/ 10 w 642"/>
                <a:gd name="T11" fmla="*/ 18 h 44"/>
                <a:gd name="T12" fmla="*/ 58 w 642"/>
                <a:gd name="T13" fmla="*/ 10 h 44"/>
                <a:gd name="T14" fmla="*/ 194 w 642"/>
                <a:gd name="T15" fmla="*/ 2 h 44"/>
                <a:gd name="T16" fmla="*/ 318 w 642"/>
                <a:gd name="T17" fmla="*/ 0 h 44"/>
                <a:gd name="T18" fmla="*/ 544 w 642"/>
                <a:gd name="T19" fmla="*/ 6 h 44"/>
                <a:gd name="T20" fmla="*/ 612 w 642"/>
                <a:gd name="T21" fmla="*/ 14 h 44"/>
                <a:gd name="T22" fmla="*/ 636 w 642"/>
                <a:gd name="T23" fmla="*/ 20 h 44"/>
                <a:gd name="T24" fmla="*/ 636 w 642"/>
                <a:gd name="T25" fmla="*/ 22 h 44"/>
                <a:gd name="T26" fmla="*/ 630 w 642"/>
                <a:gd name="T27" fmla="*/ 26 h 44"/>
                <a:gd name="T28" fmla="*/ 584 w 642"/>
                <a:gd name="T29" fmla="*/ 32 h 44"/>
                <a:gd name="T30" fmla="*/ 442 w 642"/>
                <a:gd name="T31" fmla="*/ 42 h 44"/>
                <a:gd name="T32" fmla="*/ 318 w 642"/>
                <a:gd name="T33" fmla="*/ 0 h 44"/>
                <a:gd name="T34" fmla="*/ 192 w 642"/>
                <a:gd name="T35" fmla="*/ 2 h 44"/>
                <a:gd name="T36" fmla="*/ 54 w 642"/>
                <a:gd name="T37" fmla="*/ 10 h 44"/>
                <a:gd name="T38" fmla="*/ 6 w 642"/>
                <a:gd name="T39" fmla="*/ 18 h 44"/>
                <a:gd name="T40" fmla="*/ 0 w 642"/>
                <a:gd name="T41" fmla="*/ 22 h 44"/>
                <a:gd name="T42" fmla="*/ 0 w 642"/>
                <a:gd name="T43" fmla="*/ 24 h 44"/>
                <a:gd name="T44" fmla="*/ 24 w 642"/>
                <a:gd name="T45" fmla="*/ 30 h 44"/>
                <a:gd name="T46" fmla="*/ 92 w 642"/>
                <a:gd name="T47" fmla="*/ 36 h 44"/>
                <a:gd name="T48" fmla="*/ 318 w 642"/>
                <a:gd name="T49" fmla="*/ 44 h 44"/>
                <a:gd name="T50" fmla="*/ 444 w 642"/>
                <a:gd name="T51" fmla="*/ 42 h 44"/>
                <a:gd name="T52" fmla="*/ 588 w 642"/>
                <a:gd name="T53" fmla="*/ 34 h 44"/>
                <a:gd name="T54" fmla="*/ 636 w 642"/>
                <a:gd name="T55" fmla="*/ 26 h 44"/>
                <a:gd name="T56" fmla="*/ 642 w 642"/>
                <a:gd name="T57" fmla="*/ 22 h 44"/>
                <a:gd name="T58" fmla="*/ 640 w 642"/>
                <a:gd name="T59" fmla="*/ 20 h 44"/>
                <a:gd name="T60" fmla="*/ 616 w 642"/>
                <a:gd name="T61" fmla="*/ 12 h 44"/>
                <a:gd name="T62" fmla="*/ 548 w 642"/>
                <a:gd name="T63" fmla="*/ 6 h 44"/>
                <a:gd name="T64" fmla="*/ 318 w 64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2" h="44">
                  <a:moveTo>
                    <a:pt x="318" y="42"/>
                  </a:moveTo>
                  <a:lnTo>
                    <a:pt x="318" y="42"/>
                  </a:lnTo>
                  <a:lnTo>
                    <a:pt x="194" y="42"/>
                  </a:lnTo>
                  <a:lnTo>
                    <a:pt x="96" y="36"/>
                  </a:lnTo>
                  <a:lnTo>
                    <a:pt x="58" y="32"/>
                  </a:lnTo>
                  <a:lnTo>
                    <a:pt x="28" y="30"/>
                  </a:lnTo>
                  <a:lnTo>
                    <a:pt x="10" y="26"/>
                  </a:lnTo>
                  <a:lnTo>
                    <a:pt x="6" y="24"/>
                  </a:lnTo>
                  <a:lnTo>
                    <a:pt x="4" y="22"/>
                  </a:lnTo>
                  <a:lnTo>
                    <a:pt x="6" y="20"/>
                  </a:lnTo>
                  <a:lnTo>
                    <a:pt x="10" y="18"/>
                  </a:lnTo>
                  <a:lnTo>
                    <a:pt x="28" y="14"/>
                  </a:lnTo>
                  <a:lnTo>
                    <a:pt x="58" y="10"/>
                  </a:lnTo>
                  <a:lnTo>
                    <a:pt x="96" y="6"/>
                  </a:lnTo>
                  <a:lnTo>
                    <a:pt x="194" y="2"/>
                  </a:lnTo>
                  <a:lnTo>
                    <a:pt x="318" y="0"/>
                  </a:lnTo>
                  <a:lnTo>
                    <a:pt x="442" y="2"/>
                  </a:lnTo>
                  <a:lnTo>
                    <a:pt x="544" y="6"/>
                  </a:lnTo>
                  <a:lnTo>
                    <a:pt x="584" y="10"/>
                  </a:lnTo>
                  <a:lnTo>
                    <a:pt x="612" y="14"/>
                  </a:lnTo>
                  <a:lnTo>
                    <a:pt x="630" y="18"/>
                  </a:lnTo>
                  <a:lnTo>
                    <a:pt x="636" y="20"/>
                  </a:lnTo>
                  <a:lnTo>
                    <a:pt x="636" y="22"/>
                  </a:lnTo>
                  <a:lnTo>
                    <a:pt x="636" y="24"/>
                  </a:lnTo>
                  <a:lnTo>
                    <a:pt x="630" y="26"/>
                  </a:lnTo>
                  <a:lnTo>
                    <a:pt x="612" y="30"/>
                  </a:lnTo>
                  <a:lnTo>
                    <a:pt x="584" y="32"/>
                  </a:lnTo>
                  <a:lnTo>
                    <a:pt x="544" y="36"/>
                  </a:lnTo>
                  <a:lnTo>
                    <a:pt x="442" y="42"/>
                  </a:lnTo>
                  <a:lnTo>
                    <a:pt x="318" y="42"/>
                  </a:lnTo>
                  <a:close/>
                  <a:moveTo>
                    <a:pt x="318" y="0"/>
                  </a:moveTo>
                  <a:lnTo>
                    <a:pt x="318" y="0"/>
                  </a:lnTo>
                  <a:lnTo>
                    <a:pt x="192" y="2"/>
                  </a:lnTo>
                  <a:lnTo>
                    <a:pt x="92" y="6"/>
                  </a:lnTo>
                  <a:lnTo>
                    <a:pt x="54" y="10"/>
                  </a:lnTo>
                  <a:lnTo>
                    <a:pt x="24" y="12"/>
                  </a:lnTo>
                  <a:lnTo>
                    <a:pt x="6" y="18"/>
                  </a:lnTo>
                  <a:lnTo>
                    <a:pt x="0" y="20"/>
                  </a:lnTo>
                  <a:lnTo>
                    <a:pt x="0" y="22"/>
                  </a:lnTo>
                  <a:lnTo>
                    <a:pt x="0" y="24"/>
                  </a:lnTo>
                  <a:lnTo>
                    <a:pt x="6" y="26"/>
                  </a:lnTo>
                  <a:lnTo>
                    <a:pt x="24" y="30"/>
                  </a:lnTo>
                  <a:lnTo>
                    <a:pt x="54" y="34"/>
                  </a:lnTo>
                  <a:lnTo>
                    <a:pt x="92" y="36"/>
                  </a:lnTo>
                  <a:lnTo>
                    <a:pt x="192" y="42"/>
                  </a:lnTo>
                  <a:lnTo>
                    <a:pt x="318" y="44"/>
                  </a:lnTo>
                  <a:lnTo>
                    <a:pt x="444" y="42"/>
                  </a:lnTo>
                  <a:lnTo>
                    <a:pt x="548" y="36"/>
                  </a:lnTo>
                  <a:lnTo>
                    <a:pt x="588" y="34"/>
                  </a:lnTo>
                  <a:lnTo>
                    <a:pt x="616" y="30"/>
                  </a:lnTo>
                  <a:lnTo>
                    <a:pt x="636" y="26"/>
                  </a:lnTo>
                  <a:lnTo>
                    <a:pt x="640" y="24"/>
                  </a:lnTo>
                  <a:lnTo>
                    <a:pt x="642" y="22"/>
                  </a:lnTo>
                  <a:lnTo>
                    <a:pt x="640" y="20"/>
                  </a:lnTo>
                  <a:lnTo>
                    <a:pt x="636" y="18"/>
                  </a:lnTo>
                  <a:lnTo>
                    <a:pt x="616" y="12"/>
                  </a:lnTo>
                  <a:lnTo>
                    <a:pt x="588" y="10"/>
                  </a:lnTo>
                  <a:lnTo>
                    <a:pt x="548" y="6"/>
                  </a:lnTo>
                  <a:lnTo>
                    <a:pt x="444" y="2"/>
                  </a:lnTo>
                  <a:lnTo>
                    <a:pt x="318" y="0"/>
                  </a:lnTo>
                  <a:close/>
                </a:path>
              </a:pathLst>
            </a:custGeom>
            <a:solidFill>
              <a:srgbClr val="7F76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6" name="Freeform 672"/>
            <p:cNvSpPr>
              <a:spLocks noChangeArrowheads="1"/>
            </p:cNvSpPr>
            <p:nvPr/>
          </p:nvSpPr>
          <p:spPr bwMode="auto">
            <a:xfrm>
              <a:off x="1803400" y="3860800"/>
              <a:ext cx="1003300" cy="66675"/>
            </a:xfrm>
            <a:custGeom>
              <a:avLst/>
              <a:gdLst>
                <a:gd name="T0" fmla="*/ 314 w 632"/>
                <a:gd name="T1" fmla="*/ 42 h 42"/>
                <a:gd name="T2" fmla="*/ 314 w 632"/>
                <a:gd name="T3" fmla="*/ 42 h 42"/>
                <a:gd name="T4" fmla="*/ 190 w 632"/>
                <a:gd name="T5" fmla="*/ 42 h 42"/>
                <a:gd name="T6" fmla="*/ 92 w 632"/>
                <a:gd name="T7" fmla="*/ 36 h 42"/>
                <a:gd name="T8" fmla="*/ 54 w 632"/>
                <a:gd name="T9" fmla="*/ 32 h 42"/>
                <a:gd name="T10" fmla="*/ 24 w 632"/>
                <a:gd name="T11" fmla="*/ 30 h 42"/>
                <a:gd name="T12" fmla="*/ 6 w 632"/>
                <a:gd name="T13" fmla="*/ 26 h 42"/>
                <a:gd name="T14" fmla="*/ 2 w 632"/>
                <a:gd name="T15" fmla="*/ 24 h 42"/>
                <a:gd name="T16" fmla="*/ 0 w 632"/>
                <a:gd name="T17" fmla="*/ 22 h 42"/>
                <a:gd name="T18" fmla="*/ 0 w 632"/>
                <a:gd name="T19" fmla="*/ 22 h 42"/>
                <a:gd name="T20" fmla="*/ 2 w 632"/>
                <a:gd name="T21" fmla="*/ 20 h 42"/>
                <a:gd name="T22" fmla="*/ 6 w 632"/>
                <a:gd name="T23" fmla="*/ 18 h 42"/>
                <a:gd name="T24" fmla="*/ 24 w 632"/>
                <a:gd name="T25" fmla="*/ 14 h 42"/>
                <a:gd name="T26" fmla="*/ 54 w 632"/>
                <a:gd name="T27" fmla="*/ 10 h 42"/>
                <a:gd name="T28" fmla="*/ 92 w 632"/>
                <a:gd name="T29" fmla="*/ 6 h 42"/>
                <a:gd name="T30" fmla="*/ 190 w 632"/>
                <a:gd name="T31" fmla="*/ 2 h 42"/>
                <a:gd name="T32" fmla="*/ 314 w 632"/>
                <a:gd name="T33" fmla="*/ 0 h 42"/>
                <a:gd name="T34" fmla="*/ 314 w 632"/>
                <a:gd name="T35" fmla="*/ 0 h 42"/>
                <a:gd name="T36" fmla="*/ 438 w 632"/>
                <a:gd name="T37" fmla="*/ 2 h 42"/>
                <a:gd name="T38" fmla="*/ 540 w 632"/>
                <a:gd name="T39" fmla="*/ 6 h 42"/>
                <a:gd name="T40" fmla="*/ 580 w 632"/>
                <a:gd name="T41" fmla="*/ 10 h 42"/>
                <a:gd name="T42" fmla="*/ 608 w 632"/>
                <a:gd name="T43" fmla="*/ 14 h 42"/>
                <a:gd name="T44" fmla="*/ 626 w 632"/>
                <a:gd name="T45" fmla="*/ 18 h 42"/>
                <a:gd name="T46" fmla="*/ 632 w 632"/>
                <a:gd name="T47" fmla="*/ 20 h 42"/>
                <a:gd name="T48" fmla="*/ 632 w 632"/>
                <a:gd name="T49" fmla="*/ 22 h 42"/>
                <a:gd name="T50" fmla="*/ 632 w 632"/>
                <a:gd name="T51" fmla="*/ 22 h 42"/>
                <a:gd name="T52" fmla="*/ 632 w 632"/>
                <a:gd name="T53" fmla="*/ 24 h 42"/>
                <a:gd name="T54" fmla="*/ 626 w 632"/>
                <a:gd name="T55" fmla="*/ 26 h 42"/>
                <a:gd name="T56" fmla="*/ 608 w 632"/>
                <a:gd name="T57" fmla="*/ 30 h 42"/>
                <a:gd name="T58" fmla="*/ 580 w 632"/>
                <a:gd name="T59" fmla="*/ 32 h 42"/>
                <a:gd name="T60" fmla="*/ 540 w 632"/>
                <a:gd name="T61" fmla="*/ 36 h 42"/>
                <a:gd name="T62" fmla="*/ 438 w 632"/>
                <a:gd name="T63" fmla="*/ 42 h 42"/>
                <a:gd name="T64" fmla="*/ 314 w 632"/>
                <a:gd name="T6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2" h="42">
                  <a:moveTo>
                    <a:pt x="314" y="42"/>
                  </a:moveTo>
                  <a:lnTo>
                    <a:pt x="314" y="42"/>
                  </a:lnTo>
                  <a:lnTo>
                    <a:pt x="190" y="42"/>
                  </a:lnTo>
                  <a:lnTo>
                    <a:pt x="92" y="36"/>
                  </a:lnTo>
                  <a:lnTo>
                    <a:pt x="54" y="32"/>
                  </a:lnTo>
                  <a:lnTo>
                    <a:pt x="24" y="30"/>
                  </a:lnTo>
                  <a:lnTo>
                    <a:pt x="6" y="26"/>
                  </a:lnTo>
                  <a:lnTo>
                    <a:pt x="2" y="24"/>
                  </a:lnTo>
                  <a:lnTo>
                    <a:pt x="0" y="22"/>
                  </a:lnTo>
                  <a:lnTo>
                    <a:pt x="2" y="20"/>
                  </a:lnTo>
                  <a:lnTo>
                    <a:pt x="6" y="18"/>
                  </a:lnTo>
                  <a:lnTo>
                    <a:pt x="24" y="14"/>
                  </a:lnTo>
                  <a:lnTo>
                    <a:pt x="54" y="10"/>
                  </a:lnTo>
                  <a:lnTo>
                    <a:pt x="92" y="6"/>
                  </a:lnTo>
                  <a:lnTo>
                    <a:pt x="190" y="2"/>
                  </a:lnTo>
                  <a:lnTo>
                    <a:pt x="314" y="0"/>
                  </a:lnTo>
                  <a:lnTo>
                    <a:pt x="438" y="2"/>
                  </a:lnTo>
                  <a:lnTo>
                    <a:pt x="540" y="6"/>
                  </a:lnTo>
                  <a:lnTo>
                    <a:pt x="580" y="10"/>
                  </a:lnTo>
                  <a:lnTo>
                    <a:pt x="608" y="14"/>
                  </a:lnTo>
                  <a:lnTo>
                    <a:pt x="626" y="18"/>
                  </a:lnTo>
                  <a:lnTo>
                    <a:pt x="632" y="20"/>
                  </a:lnTo>
                  <a:lnTo>
                    <a:pt x="632" y="22"/>
                  </a:lnTo>
                  <a:lnTo>
                    <a:pt x="632" y="24"/>
                  </a:lnTo>
                  <a:lnTo>
                    <a:pt x="626" y="26"/>
                  </a:lnTo>
                  <a:lnTo>
                    <a:pt x="608" y="30"/>
                  </a:lnTo>
                  <a:lnTo>
                    <a:pt x="580" y="32"/>
                  </a:lnTo>
                  <a:lnTo>
                    <a:pt x="540" y="36"/>
                  </a:lnTo>
                  <a:lnTo>
                    <a:pt x="438" y="42"/>
                  </a:lnTo>
                  <a:lnTo>
                    <a:pt x="314"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7" name="Freeform 673"/>
            <p:cNvSpPr>
              <a:spLocks noChangeArrowheads="1"/>
            </p:cNvSpPr>
            <p:nvPr/>
          </p:nvSpPr>
          <p:spPr bwMode="auto">
            <a:xfrm>
              <a:off x="1797050" y="3860800"/>
              <a:ext cx="1019175" cy="69850"/>
            </a:xfrm>
            <a:custGeom>
              <a:avLst/>
              <a:gdLst>
                <a:gd name="T0" fmla="*/ 318 w 642"/>
                <a:gd name="T1" fmla="*/ 0 h 44"/>
                <a:gd name="T2" fmla="*/ 318 w 642"/>
                <a:gd name="T3" fmla="*/ 0 h 44"/>
                <a:gd name="T4" fmla="*/ 192 w 642"/>
                <a:gd name="T5" fmla="*/ 2 h 44"/>
                <a:gd name="T6" fmla="*/ 92 w 642"/>
                <a:gd name="T7" fmla="*/ 6 h 44"/>
                <a:gd name="T8" fmla="*/ 54 w 642"/>
                <a:gd name="T9" fmla="*/ 10 h 44"/>
                <a:gd name="T10" fmla="*/ 24 w 642"/>
                <a:gd name="T11" fmla="*/ 12 h 44"/>
                <a:gd name="T12" fmla="*/ 6 w 642"/>
                <a:gd name="T13" fmla="*/ 18 h 44"/>
                <a:gd name="T14" fmla="*/ 0 w 642"/>
                <a:gd name="T15" fmla="*/ 20 h 44"/>
                <a:gd name="T16" fmla="*/ 0 w 642"/>
                <a:gd name="T17" fmla="*/ 22 h 44"/>
                <a:gd name="T18" fmla="*/ 0 w 642"/>
                <a:gd name="T19" fmla="*/ 22 h 44"/>
                <a:gd name="T20" fmla="*/ 0 w 642"/>
                <a:gd name="T21" fmla="*/ 24 h 44"/>
                <a:gd name="T22" fmla="*/ 6 w 642"/>
                <a:gd name="T23" fmla="*/ 26 h 44"/>
                <a:gd name="T24" fmla="*/ 24 w 642"/>
                <a:gd name="T25" fmla="*/ 30 h 44"/>
                <a:gd name="T26" fmla="*/ 54 w 642"/>
                <a:gd name="T27" fmla="*/ 34 h 44"/>
                <a:gd name="T28" fmla="*/ 92 w 642"/>
                <a:gd name="T29" fmla="*/ 36 h 44"/>
                <a:gd name="T30" fmla="*/ 192 w 642"/>
                <a:gd name="T31" fmla="*/ 42 h 44"/>
                <a:gd name="T32" fmla="*/ 318 w 642"/>
                <a:gd name="T33" fmla="*/ 44 h 44"/>
                <a:gd name="T34" fmla="*/ 318 w 642"/>
                <a:gd name="T35" fmla="*/ 44 h 44"/>
                <a:gd name="T36" fmla="*/ 444 w 642"/>
                <a:gd name="T37" fmla="*/ 42 h 44"/>
                <a:gd name="T38" fmla="*/ 548 w 642"/>
                <a:gd name="T39" fmla="*/ 36 h 44"/>
                <a:gd name="T40" fmla="*/ 588 w 642"/>
                <a:gd name="T41" fmla="*/ 34 h 44"/>
                <a:gd name="T42" fmla="*/ 616 w 642"/>
                <a:gd name="T43" fmla="*/ 30 h 44"/>
                <a:gd name="T44" fmla="*/ 636 w 642"/>
                <a:gd name="T45" fmla="*/ 26 h 44"/>
                <a:gd name="T46" fmla="*/ 640 w 642"/>
                <a:gd name="T47" fmla="*/ 24 h 44"/>
                <a:gd name="T48" fmla="*/ 642 w 642"/>
                <a:gd name="T49" fmla="*/ 22 h 44"/>
                <a:gd name="T50" fmla="*/ 642 w 642"/>
                <a:gd name="T51" fmla="*/ 22 h 44"/>
                <a:gd name="T52" fmla="*/ 640 w 642"/>
                <a:gd name="T53" fmla="*/ 20 h 44"/>
                <a:gd name="T54" fmla="*/ 636 w 642"/>
                <a:gd name="T55" fmla="*/ 18 h 44"/>
                <a:gd name="T56" fmla="*/ 616 w 642"/>
                <a:gd name="T57" fmla="*/ 12 h 44"/>
                <a:gd name="T58" fmla="*/ 588 w 642"/>
                <a:gd name="T59" fmla="*/ 10 h 44"/>
                <a:gd name="T60" fmla="*/ 548 w 642"/>
                <a:gd name="T61" fmla="*/ 6 h 44"/>
                <a:gd name="T62" fmla="*/ 444 w 642"/>
                <a:gd name="T63" fmla="*/ 2 h 44"/>
                <a:gd name="T64" fmla="*/ 318 w 64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2" h="44">
                  <a:moveTo>
                    <a:pt x="318" y="0"/>
                  </a:moveTo>
                  <a:lnTo>
                    <a:pt x="318" y="0"/>
                  </a:lnTo>
                  <a:lnTo>
                    <a:pt x="192" y="2"/>
                  </a:lnTo>
                  <a:lnTo>
                    <a:pt x="92" y="6"/>
                  </a:lnTo>
                  <a:lnTo>
                    <a:pt x="54" y="10"/>
                  </a:lnTo>
                  <a:lnTo>
                    <a:pt x="24" y="12"/>
                  </a:lnTo>
                  <a:lnTo>
                    <a:pt x="6" y="18"/>
                  </a:lnTo>
                  <a:lnTo>
                    <a:pt x="0" y="20"/>
                  </a:lnTo>
                  <a:lnTo>
                    <a:pt x="0" y="22"/>
                  </a:lnTo>
                  <a:lnTo>
                    <a:pt x="0" y="24"/>
                  </a:lnTo>
                  <a:lnTo>
                    <a:pt x="6" y="26"/>
                  </a:lnTo>
                  <a:lnTo>
                    <a:pt x="24" y="30"/>
                  </a:lnTo>
                  <a:lnTo>
                    <a:pt x="54" y="34"/>
                  </a:lnTo>
                  <a:lnTo>
                    <a:pt x="92" y="36"/>
                  </a:lnTo>
                  <a:lnTo>
                    <a:pt x="192" y="42"/>
                  </a:lnTo>
                  <a:lnTo>
                    <a:pt x="318" y="44"/>
                  </a:lnTo>
                  <a:lnTo>
                    <a:pt x="444" y="42"/>
                  </a:lnTo>
                  <a:lnTo>
                    <a:pt x="548" y="36"/>
                  </a:lnTo>
                  <a:lnTo>
                    <a:pt x="588" y="34"/>
                  </a:lnTo>
                  <a:lnTo>
                    <a:pt x="616" y="30"/>
                  </a:lnTo>
                  <a:lnTo>
                    <a:pt x="636" y="26"/>
                  </a:lnTo>
                  <a:lnTo>
                    <a:pt x="640" y="24"/>
                  </a:lnTo>
                  <a:lnTo>
                    <a:pt x="642" y="22"/>
                  </a:lnTo>
                  <a:lnTo>
                    <a:pt x="640" y="20"/>
                  </a:lnTo>
                  <a:lnTo>
                    <a:pt x="636" y="18"/>
                  </a:lnTo>
                  <a:lnTo>
                    <a:pt x="616" y="12"/>
                  </a:lnTo>
                  <a:lnTo>
                    <a:pt x="588" y="10"/>
                  </a:lnTo>
                  <a:lnTo>
                    <a:pt x="548" y="6"/>
                  </a:lnTo>
                  <a:lnTo>
                    <a:pt x="444" y="2"/>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8" name="Freeform 674"/>
            <p:cNvSpPr>
              <a:spLocks noEditPoints="1" noChangeArrowheads="1"/>
            </p:cNvSpPr>
            <p:nvPr/>
          </p:nvSpPr>
          <p:spPr bwMode="auto">
            <a:xfrm>
              <a:off x="1803400" y="3860800"/>
              <a:ext cx="1003300" cy="66675"/>
            </a:xfrm>
            <a:custGeom>
              <a:avLst/>
              <a:gdLst>
                <a:gd name="T0" fmla="*/ 314 w 632"/>
                <a:gd name="T1" fmla="*/ 42 h 42"/>
                <a:gd name="T2" fmla="*/ 94 w 632"/>
                <a:gd name="T3" fmla="*/ 36 h 42"/>
                <a:gd name="T4" fmla="*/ 30 w 632"/>
                <a:gd name="T5" fmla="*/ 30 h 42"/>
                <a:gd name="T6" fmla="*/ 8 w 632"/>
                <a:gd name="T7" fmla="*/ 24 h 42"/>
                <a:gd name="T8" fmla="*/ 6 w 632"/>
                <a:gd name="T9" fmla="*/ 22 h 42"/>
                <a:gd name="T10" fmla="*/ 12 w 632"/>
                <a:gd name="T11" fmla="*/ 18 h 42"/>
                <a:gd name="T12" fmla="*/ 58 w 632"/>
                <a:gd name="T13" fmla="*/ 10 h 42"/>
                <a:gd name="T14" fmla="*/ 192 w 632"/>
                <a:gd name="T15" fmla="*/ 2 h 42"/>
                <a:gd name="T16" fmla="*/ 314 w 632"/>
                <a:gd name="T17" fmla="*/ 0 h 42"/>
                <a:gd name="T18" fmla="*/ 536 w 632"/>
                <a:gd name="T19" fmla="*/ 6 h 42"/>
                <a:gd name="T20" fmla="*/ 604 w 632"/>
                <a:gd name="T21" fmla="*/ 14 h 42"/>
                <a:gd name="T22" fmla="*/ 626 w 632"/>
                <a:gd name="T23" fmla="*/ 20 h 42"/>
                <a:gd name="T24" fmla="*/ 628 w 632"/>
                <a:gd name="T25" fmla="*/ 22 h 42"/>
                <a:gd name="T26" fmla="*/ 622 w 632"/>
                <a:gd name="T27" fmla="*/ 26 h 42"/>
                <a:gd name="T28" fmla="*/ 574 w 632"/>
                <a:gd name="T29" fmla="*/ 32 h 42"/>
                <a:gd name="T30" fmla="*/ 436 w 632"/>
                <a:gd name="T31" fmla="*/ 40 h 42"/>
                <a:gd name="T32" fmla="*/ 314 w 632"/>
                <a:gd name="T33" fmla="*/ 0 h 42"/>
                <a:gd name="T34" fmla="*/ 190 w 632"/>
                <a:gd name="T35" fmla="*/ 2 h 42"/>
                <a:gd name="T36" fmla="*/ 54 w 632"/>
                <a:gd name="T37" fmla="*/ 10 h 42"/>
                <a:gd name="T38" fmla="*/ 6 w 632"/>
                <a:gd name="T39" fmla="*/ 18 h 42"/>
                <a:gd name="T40" fmla="*/ 0 w 632"/>
                <a:gd name="T41" fmla="*/ 22 h 42"/>
                <a:gd name="T42" fmla="*/ 2 w 632"/>
                <a:gd name="T43" fmla="*/ 24 h 42"/>
                <a:gd name="T44" fmla="*/ 24 w 632"/>
                <a:gd name="T45" fmla="*/ 30 h 42"/>
                <a:gd name="T46" fmla="*/ 92 w 632"/>
                <a:gd name="T47" fmla="*/ 36 h 42"/>
                <a:gd name="T48" fmla="*/ 314 w 632"/>
                <a:gd name="T49" fmla="*/ 42 h 42"/>
                <a:gd name="T50" fmla="*/ 438 w 632"/>
                <a:gd name="T51" fmla="*/ 42 h 42"/>
                <a:gd name="T52" fmla="*/ 580 w 632"/>
                <a:gd name="T53" fmla="*/ 32 h 42"/>
                <a:gd name="T54" fmla="*/ 626 w 632"/>
                <a:gd name="T55" fmla="*/ 26 h 42"/>
                <a:gd name="T56" fmla="*/ 632 w 632"/>
                <a:gd name="T57" fmla="*/ 22 h 42"/>
                <a:gd name="T58" fmla="*/ 632 w 632"/>
                <a:gd name="T59" fmla="*/ 20 h 42"/>
                <a:gd name="T60" fmla="*/ 608 w 632"/>
                <a:gd name="T61" fmla="*/ 14 h 42"/>
                <a:gd name="T62" fmla="*/ 540 w 632"/>
                <a:gd name="T63" fmla="*/ 6 h 42"/>
                <a:gd name="T64" fmla="*/ 314 w 632"/>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2" h="42">
                  <a:moveTo>
                    <a:pt x="314" y="42"/>
                  </a:moveTo>
                  <a:lnTo>
                    <a:pt x="314" y="42"/>
                  </a:lnTo>
                  <a:lnTo>
                    <a:pt x="192" y="40"/>
                  </a:lnTo>
                  <a:lnTo>
                    <a:pt x="94" y="36"/>
                  </a:lnTo>
                  <a:lnTo>
                    <a:pt x="58" y="32"/>
                  </a:lnTo>
                  <a:lnTo>
                    <a:pt x="30" y="30"/>
                  </a:lnTo>
                  <a:lnTo>
                    <a:pt x="12" y="26"/>
                  </a:lnTo>
                  <a:lnTo>
                    <a:pt x="8" y="24"/>
                  </a:lnTo>
                  <a:lnTo>
                    <a:pt x="6" y="22"/>
                  </a:lnTo>
                  <a:lnTo>
                    <a:pt x="8" y="20"/>
                  </a:lnTo>
                  <a:lnTo>
                    <a:pt x="12" y="18"/>
                  </a:lnTo>
                  <a:lnTo>
                    <a:pt x="30" y="14"/>
                  </a:lnTo>
                  <a:lnTo>
                    <a:pt x="58" y="10"/>
                  </a:lnTo>
                  <a:lnTo>
                    <a:pt x="94" y="6"/>
                  </a:lnTo>
                  <a:lnTo>
                    <a:pt x="192" y="2"/>
                  </a:lnTo>
                  <a:lnTo>
                    <a:pt x="314" y="0"/>
                  </a:lnTo>
                  <a:lnTo>
                    <a:pt x="436" y="2"/>
                  </a:lnTo>
                  <a:lnTo>
                    <a:pt x="536" y="6"/>
                  </a:lnTo>
                  <a:lnTo>
                    <a:pt x="574" y="10"/>
                  </a:lnTo>
                  <a:lnTo>
                    <a:pt x="604" y="14"/>
                  </a:lnTo>
                  <a:lnTo>
                    <a:pt x="622" y="18"/>
                  </a:lnTo>
                  <a:lnTo>
                    <a:pt x="626" y="20"/>
                  </a:lnTo>
                  <a:lnTo>
                    <a:pt x="628" y="22"/>
                  </a:lnTo>
                  <a:lnTo>
                    <a:pt x="626" y="24"/>
                  </a:lnTo>
                  <a:lnTo>
                    <a:pt x="622" y="26"/>
                  </a:lnTo>
                  <a:lnTo>
                    <a:pt x="604" y="30"/>
                  </a:lnTo>
                  <a:lnTo>
                    <a:pt x="574" y="32"/>
                  </a:lnTo>
                  <a:lnTo>
                    <a:pt x="536" y="36"/>
                  </a:lnTo>
                  <a:lnTo>
                    <a:pt x="436" y="40"/>
                  </a:lnTo>
                  <a:lnTo>
                    <a:pt x="314" y="42"/>
                  </a:lnTo>
                  <a:close/>
                  <a:moveTo>
                    <a:pt x="314" y="0"/>
                  </a:moveTo>
                  <a:lnTo>
                    <a:pt x="314" y="0"/>
                  </a:lnTo>
                  <a:lnTo>
                    <a:pt x="190" y="2"/>
                  </a:lnTo>
                  <a:lnTo>
                    <a:pt x="92" y="6"/>
                  </a:lnTo>
                  <a:lnTo>
                    <a:pt x="54" y="10"/>
                  </a:lnTo>
                  <a:lnTo>
                    <a:pt x="24" y="14"/>
                  </a:lnTo>
                  <a:lnTo>
                    <a:pt x="6" y="18"/>
                  </a:lnTo>
                  <a:lnTo>
                    <a:pt x="2" y="20"/>
                  </a:lnTo>
                  <a:lnTo>
                    <a:pt x="0" y="22"/>
                  </a:lnTo>
                  <a:lnTo>
                    <a:pt x="2" y="24"/>
                  </a:lnTo>
                  <a:lnTo>
                    <a:pt x="6" y="26"/>
                  </a:lnTo>
                  <a:lnTo>
                    <a:pt x="24" y="30"/>
                  </a:lnTo>
                  <a:lnTo>
                    <a:pt x="54" y="32"/>
                  </a:lnTo>
                  <a:lnTo>
                    <a:pt x="92" y="36"/>
                  </a:lnTo>
                  <a:lnTo>
                    <a:pt x="190" y="42"/>
                  </a:lnTo>
                  <a:lnTo>
                    <a:pt x="314" y="42"/>
                  </a:lnTo>
                  <a:lnTo>
                    <a:pt x="438" y="42"/>
                  </a:lnTo>
                  <a:lnTo>
                    <a:pt x="540" y="36"/>
                  </a:lnTo>
                  <a:lnTo>
                    <a:pt x="580" y="32"/>
                  </a:lnTo>
                  <a:lnTo>
                    <a:pt x="608" y="30"/>
                  </a:lnTo>
                  <a:lnTo>
                    <a:pt x="626" y="26"/>
                  </a:lnTo>
                  <a:lnTo>
                    <a:pt x="632" y="24"/>
                  </a:lnTo>
                  <a:lnTo>
                    <a:pt x="632" y="22"/>
                  </a:lnTo>
                  <a:lnTo>
                    <a:pt x="632" y="20"/>
                  </a:lnTo>
                  <a:lnTo>
                    <a:pt x="626" y="18"/>
                  </a:lnTo>
                  <a:lnTo>
                    <a:pt x="608" y="14"/>
                  </a:lnTo>
                  <a:lnTo>
                    <a:pt x="580" y="10"/>
                  </a:lnTo>
                  <a:lnTo>
                    <a:pt x="540" y="6"/>
                  </a:lnTo>
                  <a:lnTo>
                    <a:pt x="438" y="2"/>
                  </a:lnTo>
                  <a:lnTo>
                    <a:pt x="314" y="0"/>
                  </a:lnTo>
                  <a:close/>
                </a:path>
              </a:pathLst>
            </a:custGeom>
            <a:solidFill>
              <a:srgbClr val="7E756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69" name="Freeform 675"/>
            <p:cNvSpPr>
              <a:spLocks noChangeArrowheads="1"/>
            </p:cNvSpPr>
            <p:nvPr/>
          </p:nvSpPr>
          <p:spPr bwMode="auto">
            <a:xfrm>
              <a:off x="1812925" y="3860800"/>
              <a:ext cx="987425" cy="66675"/>
            </a:xfrm>
            <a:custGeom>
              <a:avLst/>
              <a:gdLst>
                <a:gd name="T0" fmla="*/ 308 w 622"/>
                <a:gd name="T1" fmla="*/ 42 h 42"/>
                <a:gd name="T2" fmla="*/ 308 w 622"/>
                <a:gd name="T3" fmla="*/ 42 h 42"/>
                <a:gd name="T4" fmla="*/ 186 w 622"/>
                <a:gd name="T5" fmla="*/ 40 h 42"/>
                <a:gd name="T6" fmla="*/ 88 w 622"/>
                <a:gd name="T7" fmla="*/ 36 h 42"/>
                <a:gd name="T8" fmla="*/ 52 w 622"/>
                <a:gd name="T9" fmla="*/ 32 h 42"/>
                <a:gd name="T10" fmla="*/ 24 w 622"/>
                <a:gd name="T11" fmla="*/ 30 h 42"/>
                <a:gd name="T12" fmla="*/ 6 w 622"/>
                <a:gd name="T13" fmla="*/ 26 h 42"/>
                <a:gd name="T14" fmla="*/ 2 w 622"/>
                <a:gd name="T15" fmla="*/ 24 h 42"/>
                <a:gd name="T16" fmla="*/ 0 w 622"/>
                <a:gd name="T17" fmla="*/ 22 h 42"/>
                <a:gd name="T18" fmla="*/ 0 w 622"/>
                <a:gd name="T19" fmla="*/ 22 h 42"/>
                <a:gd name="T20" fmla="*/ 2 w 622"/>
                <a:gd name="T21" fmla="*/ 20 h 42"/>
                <a:gd name="T22" fmla="*/ 6 w 622"/>
                <a:gd name="T23" fmla="*/ 18 h 42"/>
                <a:gd name="T24" fmla="*/ 24 w 622"/>
                <a:gd name="T25" fmla="*/ 14 h 42"/>
                <a:gd name="T26" fmla="*/ 52 w 622"/>
                <a:gd name="T27" fmla="*/ 10 h 42"/>
                <a:gd name="T28" fmla="*/ 88 w 622"/>
                <a:gd name="T29" fmla="*/ 6 h 42"/>
                <a:gd name="T30" fmla="*/ 186 w 622"/>
                <a:gd name="T31" fmla="*/ 2 h 42"/>
                <a:gd name="T32" fmla="*/ 308 w 622"/>
                <a:gd name="T33" fmla="*/ 0 h 42"/>
                <a:gd name="T34" fmla="*/ 308 w 622"/>
                <a:gd name="T35" fmla="*/ 0 h 42"/>
                <a:gd name="T36" fmla="*/ 430 w 622"/>
                <a:gd name="T37" fmla="*/ 2 h 42"/>
                <a:gd name="T38" fmla="*/ 530 w 622"/>
                <a:gd name="T39" fmla="*/ 6 h 42"/>
                <a:gd name="T40" fmla="*/ 568 w 622"/>
                <a:gd name="T41" fmla="*/ 10 h 42"/>
                <a:gd name="T42" fmla="*/ 598 w 622"/>
                <a:gd name="T43" fmla="*/ 14 h 42"/>
                <a:gd name="T44" fmla="*/ 616 w 622"/>
                <a:gd name="T45" fmla="*/ 18 h 42"/>
                <a:gd name="T46" fmla="*/ 620 w 622"/>
                <a:gd name="T47" fmla="*/ 20 h 42"/>
                <a:gd name="T48" fmla="*/ 622 w 622"/>
                <a:gd name="T49" fmla="*/ 22 h 42"/>
                <a:gd name="T50" fmla="*/ 622 w 622"/>
                <a:gd name="T51" fmla="*/ 22 h 42"/>
                <a:gd name="T52" fmla="*/ 620 w 622"/>
                <a:gd name="T53" fmla="*/ 24 h 42"/>
                <a:gd name="T54" fmla="*/ 616 w 622"/>
                <a:gd name="T55" fmla="*/ 26 h 42"/>
                <a:gd name="T56" fmla="*/ 598 w 622"/>
                <a:gd name="T57" fmla="*/ 30 h 42"/>
                <a:gd name="T58" fmla="*/ 568 w 622"/>
                <a:gd name="T59" fmla="*/ 32 h 42"/>
                <a:gd name="T60" fmla="*/ 530 w 622"/>
                <a:gd name="T61" fmla="*/ 36 h 42"/>
                <a:gd name="T62" fmla="*/ 430 w 622"/>
                <a:gd name="T63" fmla="*/ 40 h 42"/>
                <a:gd name="T64" fmla="*/ 308 w 622"/>
                <a:gd name="T6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2" h="42">
                  <a:moveTo>
                    <a:pt x="308" y="42"/>
                  </a:moveTo>
                  <a:lnTo>
                    <a:pt x="308" y="42"/>
                  </a:lnTo>
                  <a:lnTo>
                    <a:pt x="186" y="40"/>
                  </a:lnTo>
                  <a:lnTo>
                    <a:pt x="88" y="36"/>
                  </a:lnTo>
                  <a:lnTo>
                    <a:pt x="52" y="32"/>
                  </a:lnTo>
                  <a:lnTo>
                    <a:pt x="24" y="30"/>
                  </a:lnTo>
                  <a:lnTo>
                    <a:pt x="6" y="26"/>
                  </a:lnTo>
                  <a:lnTo>
                    <a:pt x="2" y="24"/>
                  </a:lnTo>
                  <a:lnTo>
                    <a:pt x="0" y="22"/>
                  </a:lnTo>
                  <a:lnTo>
                    <a:pt x="2" y="20"/>
                  </a:lnTo>
                  <a:lnTo>
                    <a:pt x="6" y="18"/>
                  </a:lnTo>
                  <a:lnTo>
                    <a:pt x="24" y="14"/>
                  </a:lnTo>
                  <a:lnTo>
                    <a:pt x="52" y="10"/>
                  </a:lnTo>
                  <a:lnTo>
                    <a:pt x="88" y="6"/>
                  </a:lnTo>
                  <a:lnTo>
                    <a:pt x="186" y="2"/>
                  </a:lnTo>
                  <a:lnTo>
                    <a:pt x="308" y="0"/>
                  </a:lnTo>
                  <a:lnTo>
                    <a:pt x="430" y="2"/>
                  </a:lnTo>
                  <a:lnTo>
                    <a:pt x="530" y="6"/>
                  </a:lnTo>
                  <a:lnTo>
                    <a:pt x="568" y="10"/>
                  </a:lnTo>
                  <a:lnTo>
                    <a:pt x="598" y="14"/>
                  </a:lnTo>
                  <a:lnTo>
                    <a:pt x="616" y="18"/>
                  </a:lnTo>
                  <a:lnTo>
                    <a:pt x="620" y="20"/>
                  </a:lnTo>
                  <a:lnTo>
                    <a:pt x="622" y="22"/>
                  </a:lnTo>
                  <a:lnTo>
                    <a:pt x="620" y="24"/>
                  </a:lnTo>
                  <a:lnTo>
                    <a:pt x="616" y="26"/>
                  </a:lnTo>
                  <a:lnTo>
                    <a:pt x="598" y="30"/>
                  </a:lnTo>
                  <a:lnTo>
                    <a:pt x="568" y="32"/>
                  </a:lnTo>
                  <a:lnTo>
                    <a:pt x="530" y="36"/>
                  </a:lnTo>
                  <a:lnTo>
                    <a:pt x="430" y="40"/>
                  </a:lnTo>
                  <a:lnTo>
                    <a:pt x="308"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0" name="Freeform 676"/>
            <p:cNvSpPr>
              <a:spLocks noChangeArrowheads="1"/>
            </p:cNvSpPr>
            <p:nvPr/>
          </p:nvSpPr>
          <p:spPr bwMode="auto">
            <a:xfrm>
              <a:off x="1803400" y="3860800"/>
              <a:ext cx="1003300" cy="66675"/>
            </a:xfrm>
            <a:custGeom>
              <a:avLst/>
              <a:gdLst>
                <a:gd name="T0" fmla="*/ 314 w 632"/>
                <a:gd name="T1" fmla="*/ 0 h 42"/>
                <a:gd name="T2" fmla="*/ 314 w 632"/>
                <a:gd name="T3" fmla="*/ 0 h 42"/>
                <a:gd name="T4" fmla="*/ 190 w 632"/>
                <a:gd name="T5" fmla="*/ 2 h 42"/>
                <a:gd name="T6" fmla="*/ 92 w 632"/>
                <a:gd name="T7" fmla="*/ 6 h 42"/>
                <a:gd name="T8" fmla="*/ 54 w 632"/>
                <a:gd name="T9" fmla="*/ 10 h 42"/>
                <a:gd name="T10" fmla="*/ 24 w 632"/>
                <a:gd name="T11" fmla="*/ 14 h 42"/>
                <a:gd name="T12" fmla="*/ 6 w 632"/>
                <a:gd name="T13" fmla="*/ 18 h 42"/>
                <a:gd name="T14" fmla="*/ 2 w 632"/>
                <a:gd name="T15" fmla="*/ 20 h 42"/>
                <a:gd name="T16" fmla="*/ 0 w 632"/>
                <a:gd name="T17" fmla="*/ 22 h 42"/>
                <a:gd name="T18" fmla="*/ 0 w 632"/>
                <a:gd name="T19" fmla="*/ 22 h 42"/>
                <a:gd name="T20" fmla="*/ 2 w 632"/>
                <a:gd name="T21" fmla="*/ 24 h 42"/>
                <a:gd name="T22" fmla="*/ 6 w 632"/>
                <a:gd name="T23" fmla="*/ 26 h 42"/>
                <a:gd name="T24" fmla="*/ 24 w 632"/>
                <a:gd name="T25" fmla="*/ 30 h 42"/>
                <a:gd name="T26" fmla="*/ 54 w 632"/>
                <a:gd name="T27" fmla="*/ 32 h 42"/>
                <a:gd name="T28" fmla="*/ 92 w 632"/>
                <a:gd name="T29" fmla="*/ 36 h 42"/>
                <a:gd name="T30" fmla="*/ 190 w 632"/>
                <a:gd name="T31" fmla="*/ 42 h 42"/>
                <a:gd name="T32" fmla="*/ 314 w 632"/>
                <a:gd name="T33" fmla="*/ 42 h 42"/>
                <a:gd name="T34" fmla="*/ 314 w 632"/>
                <a:gd name="T35" fmla="*/ 42 h 42"/>
                <a:gd name="T36" fmla="*/ 438 w 632"/>
                <a:gd name="T37" fmla="*/ 42 h 42"/>
                <a:gd name="T38" fmla="*/ 540 w 632"/>
                <a:gd name="T39" fmla="*/ 36 h 42"/>
                <a:gd name="T40" fmla="*/ 580 w 632"/>
                <a:gd name="T41" fmla="*/ 32 h 42"/>
                <a:gd name="T42" fmla="*/ 608 w 632"/>
                <a:gd name="T43" fmla="*/ 30 h 42"/>
                <a:gd name="T44" fmla="*/ 626 w 632"/>
                <a:gd name="T45" fmla="*/ 26 h 42"/>
                <a:gd name="T46" fmla="*/ 632 w 632"/>
                <a:gd name="T47" fmla="*/ 24 h 42"/>
                <a:gd name="T48" fmla="*/ 632 w 632"/>
                <a:gd name="T49" fmla="*/ 22 h 42"/>
                <a:gd name="T50" fmla="*/ 632 w 632"/>
                <a:gd name="T51" fmla="*/ 22 h 42"/>
                <a:gd name="T52" fmla="*/ 632 w 632"/>
                <a:gd name="T53" fmla="*/ 20 h 42"/>
                <a:gd name="T54" fmla="*/ 626 w 632"/>
                <a:gd name="T55" fmla="*/ 18 h 42"/>
                <a:gd name="T56" fmla="*/ 608 w 632"/>
                <a:gd name="T57" fmla="*/ 14 h 42"/>
                <a:gd name="T58" fmla="*/ 580 w 632"/>
                <a:gd name="T59" fmla="*/ 10 h 42"/>
                <a:gd name="T60" fmla="*/ 540 w 632"/>
                <a:gd name="T61" fmla="*/ 6 h 42"/>
                <a:gd name="T62" fmla="*/ 438 w 632"/>
                <a:gd name="T63" fmla="*/ 2 h 42"/>
                <a:gd name="T64" fmla="*/ 314 w 632"/>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2" h="42">
                  <a:moveTo>
                    <a:pt x="314" y="0"/>
                  </a:moveTo>
                  <a:lnTo>
                    <a:pt x="314" y="0"/>
                  </a:lnTo>
                  <a:lnTo>
                    <a:pt x="190" y="2"/>
                  </a:lnTo>
                  <a:lnTo>
                    <a:pt x="92" y="6"/>
                  </a:lnTo>
                  <a:lnTo>
                    <a:pt x="54" y="10"/>
                  </a:lnTo>
                  <a:lnTo>
                    <a:pt x="24" y="14"/>
                  </a:lnTo>
                  <a:lnTo>
                    <a:pt x="6" y="18"/>
                  </a:lnTo>
                  <a:lnTo>
                    <a:pt x="2" y="20"/>
                  </a:lnTo>
                  <a:lnTo>
                    <a:pt x="0" y="22"/>
                  </a:lnTo>
                  <a:lnTo>
                    <a:pt x="2" y="24"/>
                  </a:lnTo>
                  <a:lnTo>
                    <a:pt x="6" y="26"/>
                  </a:lnTo>
                  <a:lnTo>
                    <a:pt x="24" y="30"/>
                  </a:lnTo>
                  <a:lnTo>
                    <a:pt x="54" y="32"/>
                  </a:lnTo>
                  <a:lnTo>
                    <a:pt x="92" y="36"/>
                  </a:lnTo>
                  <a:lnTo>
                    <a:pt x="190" y="42"/>
                  </a:lnTo>
                  <a:lnTo>
                    <a:pt x="314" y="42"/>
                  </a:lnTo>
                  <a:lnTo>
                    <a:pt x="438" y="42"/>
                  </a:lnTo>
                  <a:lnTo>
                    <a:pt x="540" y="36"/>
                  </a:lnTo>
                  <a:lnTo>
                    <a:pt x="580" y="32"/>
                  </a:lnTo>
                  <a:lnTo>
                    <a:pt x="608" y="30"/>
                  </a:lnTo>
                  <a:lnTo>
                    <a:pt x="626" y="26"/>
                  </a:lnTo>
                  <a:lnTo>
                    <a:pt x="632" y="24"/>
                  </a:lnTo>
                  <a:lnTo>
                    <a:pt x="632" y="22"/>
                  </a:lnTo>
                  <a:lnTo>
                    <a:pt x="632" y="20"/>
                  </a:lnTo>
                  <a:lnTo>
                    <a:pt x="626" y="18"/>
                  </a:lnTo>
                  <a:lnTo>
                    <a:pt x="608" y="14"/>
                  </a:lnTo>
                  <a:lnTo>
                    <a:pt x="580" y="10"/>
                  </a:lnTo>
                  <a:lnTo>
                    <a:pt x="540" y="6"/>
                  </a:lnTo>
                  <a:lnTo>
                    <a:pt x="438" y="2"/>
                  </a:lnTo>
                  <a:lnTo>
                    <a:pt x="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1" name="Freeform 677"/>
            <p:cNvSpPr>
              <a:spLocks noEditPoints="1" noChangeArrowheads="1"/>
            </p:cNvSpPr>
            <p:nvPr/>
          </p:nvSpPr>
          <p:spPr bwMode="auto">
            <a:xfrm>
              <a:off x="1812925" y="3860800"/>
              <a:ext cx="987425" cy="66675"/>
            </a:xfrm>
            <a:custGeom>
              <a:avLst/>
              <a:gdLst>
                <a:gd name="T0" fmla="*/ 308 w 622"/>
                <a:gd name="T1" fmla="*/ 42 h 42"/>
                <a:gd name="T2" fmla="*/ 92 w 622"/>
                <a:gd name="T3" fmla="*/ 36 h 42"/>
                <a:gd name="T4" fmla="*/ 28 w 622"/>
                <a:gd name="T5" fmla="*/ 30 h 42"/>
                <a:gd name="T6" fmla="*/ 6 w 622"/>
                <a:gd name="T7" fmla="*/ 24 h 42"/>
                <a:gd name="T8" fmla="*/ 4 w 622"/>
                <a:gd name="T9" fmla="*/ 22 h 42"/>
                <a:gd name="T10" fmla="*/ 10 w 622"/>
                <a:gd name="T11" fmla="*/ 18 h 42"/>
                <a:gd name="T12" fmla="*/ 56 w 622"/>
                <a:gd name="T13" fmla="*/ 10 h 42"/>
                <a:gd name="T14" fmla="*/ 188 w 622"/>
                <a:gd name="T15" fmla="*/ 2 h 42"/>
                <a:gd name="T16" fmla="*/ 308 w 622"/>
                <a:gd name="T17" fmla="*/ 2 h 42"/>
                <a:gd name="T18" fmla="*/ 528 w 622"/>
                <a:gd name="T19" fmla="*/ 6 h 42"/>
                <a:gd name="T20" fmla="*/ 592 w 622"/>
                <a:gd name="T21" fmla="*/ 14 h 42"/>
                <a:gd name="T22" fmla="*/ 616 w 622"/>
                <a:gd name="T23" fmla="*/ 20 h 42"/>
                <a:gd name="T24" fmla="*/ 616 w 622"/>
                <a:gd name="T25" fmla="*/ 22 h 42"/>
                <a:gd name="T26" fmla="*/ 610 w 622"/>
                <a:gd name="T27" fmla="*/ 26 h 42"/>
                <a:gd name="T28" fmla="*/ 564 w 622"/>
                <a:gd name="T29" fmla="*/ 32 h 42"/>
                <a:gd name="T30" fmla="*/ 428 w 622"/>
                <a:gd name="T31" fmla="*/ 40 h 42"/>
                <a:gd name="T32" fmla="*/ 308 w 622"/>
                <a:gd name="T33" fmla="*/ 0 h 42"/>
                <a:gd name="T34" fmla="*/ 186 w 622"/>
                <a:gd name="T35" fmla="*/ 2 h 42"/>
                <a:gd name="T36" fmla="*/ 52 w 622"/>
                <a:gd name="T37" fmla="*/ 10 h 42"/>
                <a:gd name="T38" fmla="*/ 6 w 622"/>
                <a:gd name="T39" fmla="*/ 18 h 42"/>
                <a:gd name="T40" fmla="*/ 0 w 622"/>
                <a:gd name="T41" fmla="*/ 22 h 42"/>
                <a:gd name="T42" fmla="*/ 2 w 622"/>
                <a:gd name="T43" fmla="*/ 24 h 42"/>
                <a:gd name="T44" fmla="*/ 24 w 622"/>
                <a:gd name="T45" fmla="*/ 30 h 42"/>
                <a:gd name="T46" fmla="*/ 88 w 622"/>
                <a:gd name="T47" fmla="*/ 36 h 42"/>
                <a:gd name="T48" fmla="*/ 308 w 622"/>
                <a:gd name="T49" fmla="*/ 42 h 42"/>
                <a:gd name="T50" fmla="*/ 430 w 622"/>
                <a:gd name="T51" fmla="*/ 40 h 42"/>
                <a:gd name="T52" fmla="*/ 568 w 622"/>
                <a:gd name="T53" fmla="*/ 32 h 42"/>
                <a:gd name="T54" fmla="*/ 616 w 622"/>
                <a:gd name="T55" fmla="*/ 26 h 42"/>
                <a:gd name="T56" fmla="*/ 622 w 622"/>
                <a:gd name="T57" fmla="*/ 22 h 42"/>
                <a:gd name="T58" fmla="*/ 620 w 622"/>
                <a:gd name="T59" fmla="*/ 20 h 42"/>
                <a:gd name="T60" fmla="*/ 598 w 622"/>
                <a:gd name="T61" fmla="*/ 14 h 42"/>
                <a:gd name="T62" fmla="*/ 530 w 622"/>
                <a:gd name="T63" fmla="*/ 6 h 42"/>
                <a:gd name="T64" fmla="*/ 308 w 622"/>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2" h="42">
                  <a:moveTo>
                    <a:pt x="308" y="42"/>
                  </a:moveTo>
                  <a:lnTo>
                    <a:pt x="308" y="42"/>
                  </a:lnTo>
                  <a:lnTo>
                    <a:pt x="188" y="40"/>
                  </a:lnTo>
                  <a:lnTo>
                    <a:pt x="92" y="36"/>
                  </a:lnTo>
                  <a:lnTo>
                    <a:pt x="56" y="32"/>
                  </a:lnTo>
                  <a:lnTo>
                    <a:pt x="28" y="30"/>
                  </a:lnTo>
                  <a:lnTo>
                    <a:pt x="10" y="26"/>
                  </a:lnTo>
                  <a:lnTo>
                    <a:pt x="6" y="24"/>
                  </a:lnTo>
                  <a:lnTo>
                    <a:pt x="4" y="22"/>
                  </a:lnTo>
                  <a:lnTo>
                    <a:pt x="6" y="20"/>
                  </a:lnTo>
                  <a:lnTo>
                    <a:pt x="10" y="18"/>
                  </a:lnTo>
                  <a:lnTo>
                    <a:pt x="28" y="14"/>
                  </a:lnTo>
                  <a:lnTo>
                    <a:pt x="56" y="10"/>
                  </a:lnTo>
                  <a:lnTo>
                    <a:pt x="92" y="6"/>
                  </a:lnTo>
                  <a:lnTo>
                    <a:pt x="188" y="2"/>
                  </a:lnTo>
                  <a:lnTo>
                    <a:pt x="308" y="2"/>
                  </a:lnTo>
                  <a:lnTo>
                    <a:pt x="428" y="2"/>
                  </a:lnTo>
                  <a:lnTo>
                    <a:pt x="528" y="6"/>
                  </a:lnTo>
                  <a:lnTo>
                    <a:pt x="564" y="10"/>
                  </a:lnTo>
                  <a:lnTo>
                    <a:pt x="592" y="14"/>
                  </a:lnTo>
                  <a:lnTo>
                    <a:pt x="610" y="18"/>
                  </a:lnTo>
                  <a:lnTo>
                    <a:pt x="616" y="20"/>
                  </a:lnTo>
                  <a:lnTo>
                    <a:pt x="616" y="22"/>
                  </a:lnTo>
                  <a:lnTo>
                    <a:pt x="616" y="24"/>
                  </a:lnTo>
                  <a:lnTo>
                    <a:pt x="610" y="26"/>
                  </a:lnTo>
                  <a:lnTo>
                    <a:pt x="592" y="30"/>
                  </a:lnTo>
                  <a:lnTo>
                    <a:pt x="564" y="32"/>
                  </a:lnTo>
                  <a:lnTo>
                    <a:pt x="528" y="36"/>
                  </a:lnTo>
                  <a:lnTo>
                    <a:pt x="428" y="40"/>
                  </a:lnTo>
                  <a:lnTo>
                    <a:pt x="308" y="42"/>
                  </a:lnTo>
                  <a:close/>
                  <a:moveTo>
                    <a:pt x="308" y="0"/>
                  </a:moveTo>
                  <a:lnTo>
                    <a:pt x="308" y="0"/>
                  </a:lnTo>
                  <a:lnTo>
                    <a:pt x="186" y="2"/>
                  </a:lnTo>
                  <a:lnTo>
                    <a:pt x="88" y="6"/>
                  </a:lnTo>
                  <a:lnTo>
                    <a:pt x="52" y="10"/>
                  </a:lnTo>
                  <a:lnTo>
                    <a:pt x="24" y="14"/>
                  </a:lnTo>
                  <a:lnTo>
                    <a:pt x="6" y="18"/>
                  </a:lnTo>
                  <a:lnTo>
                    <a:pt x="2" y="20"/>
                  </a:lnTo>
                  <a:lnTo>
                    <a:pt x="0" y="22"/>
                  </a:lnTo>
                  <a:lnTo>
                    <a:pt x="2" y="24"/>
                  </a:lnTo>
                  <a:lnTo>
                    <a:pt x="6" y="26"/>
                  </a:lnTo>
                  <a:lnTo>
                    <a:pt x="24" y="30"/>
                  </a:lnTo>
                  <a:lnTo>
                    <a:pt x="52" y="32"/>
                  </a:lnTo>
                  <a:lnTo>
                    <a:pt x="88" y="36"/>
                  </a:lnTo>
                  <a:lnTo>
                    <a:pt x="186" y="40"/>
                  </a:lnTo>
                  <a:lnTo>
                    <a:pt x="308" y="42"/>
                  </a:lnTo>
                  <a:lnTo>
                    <a:pt x="430" y="40"/>
                  </a:lnTo>
                  <a:lnTo>
                    <a:pt x="530" y="36"/>
                  </a:lnTo>
                  <a:lnTo>
                    <a:pt x="568" y="32"/>
                  </a:lnTo>
                  <a:lnTo>
                    <a:pt x="598" y="30"/>
                  </a:lnTo>
                  <a:lnTo>
                    <a:pt x="616" y="26"/>
                  </a:lnTo>
                  <a:lnTo>
                    <a:pt x="620" y="24"/>
                  </a:lnTo>
                  <a:lnTo>
                    <a:pt x="622" y="22"/>
                  </a:lnTo>
                  <a:lnTo>
                    <a:pt x="620" y="20"/>
                  </a:lnTo>
                  <a:lnTo>
                    <a:pt x="616" y="18"/>
                  </a:lnTo>
                  <a:lnTo>
                    <a:pt x="598" y="14"/>
                  </a:lnTo>
                  <a:lnTo>
                    <a:pt x="568" y="10"/>
                  </a:lnTo>
                  <a:lnTo>
                    <a:pt x="530" y="6"/>
                  </a:lnTo>
                  <a:lnTo>
                    <a:pt x="430" y="2"/>
                  </a:lnTo>
                  <a:lnTo>
                    <a:pt x="308" y="0"/>
                  </a:lnTo>
                  <a:close/>
                </a:path>
              </a:pathLst>
            </a:custGeom>
            <a:solidFill>
              <a:srgbClr val="7C736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2" name="Freeform 678"/>
            <p:cNvSpPr>
              <a:spLocks noChangeArrowheads="1"/>
            </p:cNvSpPr>
            <p:nvPr/>
          </p:nvSpPr>
          <p:spPr bwMode="auto">
            <a:xfrm>
              <a:off x="1819275" y="3863975"/>
              <a:ext cx="971550" cy="63500"/>
            </a:xfrm>
            <a:custGeom>
              <a:avLst/>
              <a:gdLst>
                <a:gd name="T0" fmla="*/ 304 w 612"/>
                <a:gd name="T1" fmla="*/ 40 h 40"/>
                <a:gd name="T2" fmla="*/ 304 w 612"/>
                <a:gd name="T3" fmla="*/ 40 h 40"/>
                <a:gd name="T4" fmla="*/ 184 w 612"/>
                <a:gd name="T5" fmla="*/ 38 h 40"/>
                <a:gd name="T6" fmla="*/ 88 w 612"/>
                <a:gd name="T7" fmla="*/ 34 h 40"/>
                <a:gd name="T8" fmla="*/ 52 w 612"/>
                <a:gd name="T9" fmla="*/ 30 h 40"/>
                <a:gd name="T10" fmla="*/ 24 w 612"/>
                <a:gd name="T11" fmla="*/ 28 h 40"/>
                <a:gd name="T12" fmla="*/ 6 w 612"/>
                <a:gd name="T13" fmla="*/ 24 h 40"/>
                <a:gd name="T14" fmla="*/ 2 w 612"/>
                <a:gd name="T15" fmla="*/ 22 h 40"/>
                <a:gd name="T16" fmla="*/ 0 w 612"/>
                <a:gd name="T17" fmla="*/ 20 h 40"/>
                <a:gd name="T18" fmla="*/ 0 w 612"/>
                <a:gd name="T19" fmla="*/ 20 h 40"/>
                <a:gd name="T20" fmla="*/ 2 w 612"/>
                <a:gd name="T21" fmla="*/ 18 h 40"/>
                <a:gd name="T22" fmla="*/ 6 w 612"/>
                <a:gd name="T23" fmla="*/ 16 h 40"/>
                <a:gd name="T24" fmla="*/ 24 w 612"/>
                <a:gd name="T25" fmla="*/ 12 h 40"/>
                <a:gd name="T26" fmla="*/ 52 w 612"/>
                <a:gd name="T27" fmla="*/ 8 h 40"/>
                <a:gd name="T28" fmla="*/ 88 w 612"/>
                <a:gd name="T29" fmla="*/ 4 h 40"/>
                <a:gd name="T30" fmla="*/ 184 w 612"/>
                <a:gd name="T31" fmla="*/ 0 h 40"/>
                <a:gd name="T32" fmla="*/ 304 w 612"/>
                <a:gd name="T33" fmla="*/ 0 h 40"/>
                <a:gd name="T34" fmla="*/ 304 w 612"/>
                <a:gd name="T35" fmla="*/ 0 h 40"/>
                <a:gd name="T36" fmla="*/ 424 w 612"/>
                <a:gd name="T37" fmla="*/ 0 h 40"/>
                <a:gd name="T38" fmla="*/ 524 w 612"/>
                <a:gd name="T39" fmla="*/ 4 h 40"/>
                <a:gd name="T40" fmla="*/ 560 w 612"/>
                <a:gd name="T41" fmla="*/ 8 h 40"/>
                <a:gd name="T42" fmla="*/ 588 w 612"/>
                <a:gd name="T43" fmla="*/ 12 h 40"/>
                <a:gd name="T44" fmla="*/ 606 w 612"/>
                <a:gd name="T45" fmla="*/ 16 h 40"/>
                <a:gd name="T46" fmla="*/ 612 w 612"/>
                <a:gd name="T47" fmla="*/ 18 h 40"/>
                <a:gd name="T48" fmla="*/ 612 w 612"/>
                <a:gd name="T49" fmla="*/ 20 h 40"/>
                <a:gd name="T50" fmla="*/ 612 w 612"/>
                <a:gd name="T51" fmla="*/ 20 h 40"/>
                <a:gd name="T52" fmla="*/ 612 w 612"/>
                <a:gd name="T53" fmla="*/ 22 h 40"/>
                <a:gd name="T54" fmla="*/ 606 w 612"/>
                <a:gd name="T55" fmla="*/ 24 h 40"/>
                <a:gd name="T56" fmla="*/ 588 w 612"/>
                <a:gd name="T57" fmla="*/ 28 h 40"/>
                <a:gd name="T58" fmla="*/ 560 w 612"/>
                <a:gd name="T59" fmla="*/ 30 h 40"/>
                <a:gd name="T60" fmla="*/ 524 w 612"/>
                <a:gd name="T61" fmla="*/ 34 h 40"/>
                <a:gd name="T62" fmla="*/ 424 w 612"/>
                <a:gd name="T63" fmla="*/ 38 h 40"/>
                <a:gd name="T64" fmla="*/ 304 w 612"/>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2" h="40">
                  <a:moveTo>
                    <a:pt x="304" y="40"/>
                  </a:moveTo>
                  <a:lnTo>
                    <a:pt x="304" y="40"/>
                  </a:lnTo>
                  <a:lnTo>
                    <a:pt x="184" y="38"/>
                  </a:lnTo>
                  <a:lnTo>
                    <a:pt x="88" y="34"/>
                  </a:lnTo>
                  <a:lnTo>
                    <a:pt x="52" y="30"/>
                  </a:lnTo>
                  <a:lnTo>
                    <a:pt x="24" y="28"/>
                  </a:lnTo>
                  <a:lnTo>
                    <a:pt x="6" y="24"/>
                  </a:lnTo>
                  <a:lnTo>
                    <a:pt x="2" y="22"/>
                  </a:lnTo>
                  <a:lnTo>
                    <a:pt x="0" y="20"/>
                  </a:lnTo>
                  <a:lnTo>
                    <a:pt x="2" y="18"/>
                  </a:lnTo>
                  <a:lnTo>
                    <a:pt x="6" y="16"/>
                  </a:lnTo>
                  <a:lnTo>
                    <a:pt x="24" y="12"/>
                  </a:lnTo>
                  <a:lnTo>
                    <a:pt x="52" y="8"/>
                  </a:lnTo>
                  <a:lnTo>
                    <a:pt x="88" y="4"/>
                  </a:lnTo>
                  <a:lnTo>
                    <a:pt x="184" y="0"/>
                  </a:lnTo>
                  <a:lnTo>
                    <a:pt x="304" y="0"/>
                  </a:lnTo>
                  <a:lnTo>
                    <a:pt x="424" y="0"/>
                  </a:lnTo>
                  <a:lnTo>
                    <a:pt x="524" y="4"/>
                  </a:lnTo>
                  <a:lnTo>
                    <a:pt x="560" y="8"/>
                  </a:lnTo>
                  <a:lnTo>
                    <a:pt x="588" y="12"/>
                  </a:lnTo>
                  <a:lnTo>
                    <a:pt x="606" y="16"/>
                  </a:lnTo>
                  <a:lnTo>
                    <a:pt x="612" y="18"/>
                  </a:lnTo>
                  <a:lnTo>
                    <a:pt x="612" y="20"/>
                  </a:lnTo>
                  <a:lnTo>
                    <a:pt x="612" y="22"/>
                  </a:lnTo>
                  <a:lnTo>
                    <a:pt x="606" y="24"/>
                  </a:lnTo>
                  <a:lnTo>
                    <a:pt x="588" y="28"/>
                  </a:lnTo>
                  <a:lnTo>
                    <a:pt x="560" y="30"/>
                  </a:lnTo>
                  <a:lnTo>
                    <a:pt x="524" y="34"/>
                  </a:lnTo>
                  <a:lnTo>
                    <a:pt x="424" y="38"/>
                  </a:lnTo>
                  <a:lnTo>
                    <a:pt x="304"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3" name="Freeform 679"/>
            <p:cNvSpPr>
              <a:spLocks noChangeArrowheads="1"/>
            </p:cNvSpPr>
            <p:nvPr/>
          </p:nvSpPr>
          <p:spPr bwMode="auto">
            <a:xfrm>
              <a:off x="1812925" y="3860800"/>
              <a:ext cx="987425" cy="66675"/>
            </a:xfrm>
            <a:custGeom>
              <a:avLst/>
              <a:gdLst>
                <a:gd name="T0" fmla="*/ 308 w 622"/>
                <a:gd name="T1" fmla="*/ 0 h 42"/>
                <a:gd name="T2" fmla="*/ 308 w 622"/>
                <a:gd name="T3" fmla="*/ 0 h 42"/>
                <a:gd name="T4" fmla="*/ 186 w 622"/>
                <a:gd name="T5" fmla="*/ 2 h 42"/>
                <a:gd name="T6" fmla="*/ 88 w 622"/>
                <a:gd name="T7" fmla="*/ 6 h 42"/>
                <a:gd name="T8" fmla="*/ 52 w 622"/>
                <a:gd name="T9" fmla="*/ 10 h 42"/>
                <a:gd name="T10" fmla="*/ 24 w 622"/>
                <a:gd name="T11" fmla="*/ 14 h 42"/>
                <a:gd name="T12" fmla="*/ 6 w 622"/>
                <a:gd name="T13" fmla="*/ 18 h 42"/>
                <a:gd name="T14" fmla="*/ 2 w 622"/>
                <a:gd name="T15" fmla="*/ 20 h 42"/>
                <a:gd name="T16" fmla="*/ 0 w 622"/>
                <a:gd name="T17" fmla="*/ 22 h 42"/>
                <a:gd name="T18" fmla="*/ 0 w 622"/>
                <a:gd name="T19" fmla="*/ 22 h 42"/>
                <a:gd name="T20" fmla="*/ 2 w 622"/>
                <a:gd name="T21" fmla="*/ 24 h 42"/>
                <a:gd name="T22" fmla="*/ 6 w 622"/>
                <a:gd name="T23" fmla="*/ 26 h 42"/>
                <a:gd name="T24" fmla="*/ 24 w 622"/>
                <a:gd name="T25" fmla="*/ 30 h 42"/>
                <a:gd name="T26" fmla="*/ 52 w 622"/>
                <a:gd name="T27" fmla="*/ 32 h 42"/>
                <a:gd name="T28" fmla="*/ 88 w 622"/>
                <a:gd name="T29" fmla="*/ 36 h 42"/>
                <a:gd name="T30" fmla="*/ 186 w 622"/>
                <a:gd name="T31" fmla="*/ 40 h 42"/>
                <a:gd name="T32" fmla="*/ 308 w 622"/>
                <a:gd name="T33" fmla="*/ 42 h 42"/>
                <a:gd name="T34" fmla="*/ 308 w 622"/>
                <a:gd name="T35" fmla="*/ 42 h 42"/>
                <a:gd name="T36" fmla="*/ 430 w 622"/>
                <a:gd name="T37" fmla="*/ 40 h 42"/>
                <a:gd name="T38" fmla="*/ 530 w 622"/>
                <a:gd name="T39" fmla="*/ 36 h 42"/>
                <a:gd name="T40" fmla="*/ 568 w 622"/>
                <a:gd name="T41" fmla="*/ 32 h 42"/>
                <a:gd name="T42" fmla="*/ 598 w 622"/>
                <a:gd name="T43" fmla="*/ 30 h 42"/>
                <a:gd name="T44" fmla="*/ 616 w 622"/>
                <a:gd name="T45" fmla="*/ 26 h 42"/>
                <a:gd name="T46" fmla="*/ 620 w 622"/>
                <a:gd name="T47" fmla="*/ 24 h 42"/>
                <a:gd name="T48" fmla="*/ 622 w 622"/>
                <a:gd name="T49" fmla="*/ 22 h 42"/>
                <a:gd name="T50" fmla="*/ 622 w 622"/>
                <a:gd name="T51" fmla="*/ 22 h 42"/>
                <a:gd name="T52" fmla="*/ 620 w 622"/>
                <a:gd name="T53" fmla="*/ 20 h 42"/>
                <a:gd name="T54" fmla="*/ 616 w 622"/>
                <a:gd name="T55" fmla="*/ 18 h 42"/>
                <a:gd name="T56" fmla="*/ 598 w 622"/>
                <a:gd name="T57" fmla="*/ 14 h 42"/>
                <a:gd name="T58" fmla="*/ 568 w 622"/>
                <a:gd name="T59" fmla="*/ 10 h 42"/>
                <a:gd name="T60" fmla="*/ 530 w 622"/>
                <a:gd name="T61" fmla="*/ 6 h 42"/>
                <a:gd name="T62" fmla="*/ 430 w 622"/>
                <a:gd name="T63" fmla="*/ 2 h 42"/>
                <a:gd name="T64" fmla="*/ 308 w 622"/>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2" h="42">
                  <a:moveTo>
                    <a:pt x="308" y="0"/>
                  </a:moveTo>
                  <a:lnTo>
                    <a:pt x="308" y="0"/>
                  </a:lnTo>
                  <a:lnTo>
                    <a:pt x="186" y="2"/>
                  </a:lnTo>
                  <a:lnTo>
                    <a:pt x="88" y="6"/>
                  </a:lnTo>
                  <a:lnTo>
                    <a:pt x="52" y="10"/>
                  </a:lnTo>
                  <a:lnTo>
                    <a:pt x="24" y="14"/>
                  </a:lnTo>
                  <a:lnTo>
                    <a:pt x="6" y="18"/>
                  </a:lnTo>
                  <a:lnTo>
                    <a:pt x="2" y="20"/>
                  </a:lnTo>
                  <a:lnTo>
                    <a:pt x="0" y="22"/>
                  </a:lnTo>
                  <a:lnTo>
                    <a:pt x="2" y="24"/>
                  </a:lnTo>
                  <a:lnTo>
                    <a:pt x="6" y="26"/>
                  </a:lnTo>
                  <a:lnTo>
                    <a:pt x="24" y="30"/>
                  </a:lnTo>
                  <a:lnTo>
                    <a:pt x="52" y="32"/>
                  </a:lnTo>
                  <a:lnTo>
                    <a:pt x="88" y="36"/>
                  </a:lnTo>
                  <a:lnTo>
                    <a:pt x="186" y="40"/>
                  </a:lnTo>
                  <a:lnTo>
                    <a:pt x="308" y="42"/>
                  </a:lnTo>
                  <a:lnTo>
                    <a:pt x="430" y="40"/>
                  </a:lnTo>
                  <a:lnTo>
                    <a:pt x="530" y="36"/>
                  </a:lnTo>
                  <a:lnTo>
                    <a:pt x="568" y="32"/>
                  </a:lnTo>
                  <a:lnTo>
                    <a:pt x="598" y="30"/>
                  </a:lnTo>
                  <a:lnTo>
                    <a:pt x="616" y="26"/>
                  </a:lnTo>
                  <a:lnTo>
                    <a:pt x="620" y="24"/>
                  </a:lnTo>
                  <a:lnTo>
                    <a:pt x="622" y="22"/>
                  </a:lnTo>
                  <a:lnTo>
                    <a:pt x="620" y="20"/>
                  </a:lnTo>
                  <a:lnTo>
                    <a:pt x="616" y="18"/>
                  </a:lnTo>
                  <a:lnTo>
                    <a:pt x="598" y="14"/>
                  </a:lnTo>
                  <a:lnTo>
                    <a:pt x="568" y="10"/>
                  </a:lnTo>
                  <a:lnTo>
                    <a:pt x="530" y="6"/>
                  </a:lnTo>
                  <a:lnTo>
                    <a:pt x="430" y="2"/>
                  </a:lnTo>
                  <a:lnTo>
                    <a:pt x="3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4" name="Freeform 680"/>
            <p:cNvSpPr>
              <a:spLocks noEditPoints="1" noChangeArrowheads="1"/>
            </p:cNvSpPr>
            <p:nvPr/>
          </p:nvSpPr>
          <p:spPr bwMode="auto">
            <a:xfrm>
              <a:off x="1819275" y="3863975"/>
              <a:ext cx="971550" cy="63500"/>
            </a:xfrm>
            <a:custGeom>
              <a:avLst/>
              <a:gdLst>
                <a:gd name="T0" fmla="*/ 304 w 612"/>
                <a:gd name="T1" fmla="*/ 40 h 40"/>
                <a:gd name="T2" fmla="*/ 92 w 612"/>
                <a:gd name="T3" fmla="*/ 34 h 40"/>
                <a:gd name="T4" fmla="*/ 28 w 612"/>
                <a:gd name="T5" fmla="*/ 26 h 40"/>
                <a:gd name="T6" fmla="*/ 8 w 612"/>
                <a:gd name="T7" fmla="*/ 22 h 40"/>
                <a:gd name="T8" fmla="*/ 6 w 612"/>
                <a:gd name="T9" fmla="*/ 20 h 40"/>
                <a:gd name="T10" fmla="*/ 12 w 612"/>
                <a:gd name="T11" fmla="*/ 16 h 40"/>
                <a:gd name="T12" fmla="*/ 56 w 612"/>
                <a:gd name="T13" fmla="*/ 8 h 40"/>
                <a:gd name="T14" fmla="*/ 186 w 612"/>
                <a:gd name="T15" fmla="*/ 0 h 40"/>
                <a:gd name="T16" fmla="*/ 304 w 612"/>
                <a:gd name="T17" fmla="*/ 0 h 40"/>
                <a:gd name="T18" fmla="*/ 520 w 612"/>
                <a:gd name="T19" fmla="*/ 6 h 40"/>
                <a:gd name="T20" fmla="*/ 584 w 612"/>
                <a:gd name="T21" fmla="*/ 12 h 40"/>
                <a:gd name="T22" fmla="*/ 606 w 612"/>
                <a:gd name="T23" fmla="*/ 18 h 40"/>
                <a:gd name="T24" fmla="*/ 608 w 612"/>
                <a:gd name="T25" fmla="*/ 20 h 40"/>
                <a:gd name="T26" fmla="*/ 602 w 612"/>
                <a:gd name="T27" fmla="*/ 24 h 40"/>
                <a:gd name="T28" fmla="*/ 556 w 612"/>
                <a:gd name="T29" fmla="*/ 30 h 40"/>
                <a:gd name="T30" fmla="*/ 422 w 612"/>
                <a:gd name="T31" fmla="*/ 38 h 40"/>
                <a:gd name="T32" fmla="*/ 304 w 612"/>
                <a:gd name="T33" fmla="*/ 0 h 40"/>
                <a:gd name="T34" fmla="*/ 184 w 612"/>
                <a:gd name="T35" fmla="*/ 0 h 40"/>
                <a:gd name="T36" fmla="*/ 52 w 612"/>
                <a:gd name="T37" fmla="*/ 8 h 40"/>
                <a:gd name="T38" fmla="*/ 6 w 612"/>
                <a:gd name="T39" fmla="*/ 16 h 40"/>
                <a:gd name="T40" fmla="*/ 0 w 612"/>
                <a:gd name="T41" fmla="*/ 20 h 40"/>
                <a:gd name="T42" fmla="*/ 2 w 612"/>
                <a:gd name="T43" fmla="*/ 22 h 40"/>
                <a:gd name="T44" fmla="*/ 24 w 612"/>
                <a:gd name="T45" fmla="*/ 28 h 40"/>
                <a:gd name="T46" fmla="*/ 88 w 612"/>
                <a:gd name="T47" fmla="*/ 34 h 40"/>
                <a:gd name="T48" fmla="*/ 304 w 612"/>
                <a:gd name="T49" fmla="*/ 40 h 40"/>
                <a:gd name="T50" fmla="*/ 424 w 612"/>
                <a:gd name="T51" fmla="*/ 38 h 40"/>
                <a:gd name="T52" fmla="*/ 560 w 612"/>
                <a:gd name="T53" fmla="*/ 30 h 40"/>
                <a:gd name="T54" fmla="*/ 606 w 612"/>
                <a:gd name="T55" fmla="*/ 24 h 40"/>
                <a:gd name="T56" fmla="*/ 612 w 612"/>
                <a:gd name="T57" fmla="*/ 20 h 40"/>
                <a:gd name="T58" fmla="*/ 612 w 612"/>
                <a:gd name="T59" fmla="*/ 18 h 40"/>
                <a:gd name="T60" fmla="*/ 588 w 612"/>
                <a:gd name="T61" fmla="*/ 12 h 40"/>
                <a:gd name="T62" fmla="*/ 524 w 612"/>
                <a:gd name="T63" fmla="*/ 4 h 40"/>
                <a:gd name="T64" fmla="*/ 304 w 61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2" h="40">
                  <a:moveTo>
                    <a:pt x="304" y="40"/>
                  </a:moveTo>
                  <a:lnTo>
                    <a:pt x="304" y="40"/>
                  </a:lnTo>
                  <a:lnTo>
                    <a:pt x="186" y="38"/>
                  </a:lnTo>
                  <a:lnTo>
                    <a:pt x="92" y="34"/>
                  </a:lnTo>
                  <a:lnTo>
                    <a:pt x="56" y="30"/>
                  </a:lnTo>
                  <a:lnTo>
                    <a:pt x="28" y="26"/>
                  </a:lnTo>
                  <a:lnTo>
                    <a:pt x="12" y="24"/>
                  </a:lnTo>
                  <a:lnTo>
                    <a:pt x="8" y="22"/>
                  </a:lnTo>
                  <a:lnTo>
                    <a:pt x="6" y="20"/>
                  </a:lnTo>
                  <a:lnTo>
                    <a:pt x="8" y="18"/>
                  </a:lnTo>
                  <a:lnTo>
                    <a:pt x="12" y="16"/>
                  </a:lnTo>
                  <a:lnTo>
                    <a:pt x="28" y="12"/>
                  </a:lnTo>
                  <a:lnTo>
                    <a:pt x="56" y="8"/>
                  </a:lnTo>
                  <a:lnTo>
                    <a:pt x="92" y="6"/>
                  </a:lnTo>
                  <a:lnTo>
                    <a:pt x="186" y="0"/>
                  </a:lnTo>
                  <a:lnTo>
                    <a:pt x="304" y="0"/>
                  </a:lnTo>
                  <a:lnTo>
                    <a:pt x="422" y="0"/>
                  </a:lnTo>
                  <a:lnTo>
                    <a:pt x="520" y="6"/>
                  </a:lnTo>
                  <a:lnTo>
                    <a:pt x="556" y="8"/>
                  </a:lnTo>
                  <a:lnTo>
                    <a:pt x="584" y="12"/>
                  </a:lnTo>
                  <a:lnTo>
                    <a:pt x="602" y="16"/>
                  </a:lnTo>
                  <a:lnTo>
                    <a:pt x="606" y="18"/>
                  </a:lnTo>
                  <a:lnTo>
                    <a:pt x="608" y="20"/>
                  </a:lnTo>
                  <a:lnTo>
                    <a:pt x="606" y="22"/>
                  </a:lnTo>
                  <a:lnTo>
                    <a:pt x="602" y="24"/>
                  </a:lnTo>
                  <a:lnTo>
                    <a:pt x="584" y="26"/>
                  </a:lnTo>
                  <a:lnTo>
                    <a:pt x="556" y="30"/>
                  </a:lnTo>
                  <a:lnTo>
                    <a:pt x="520" y="34"/>
                  </a:lnTo>
                  <a:lnTo>
                    <a:pt x="422" y="38"/>
                  </a:lnTo>
                  <a:lnTo>
                    <a:pt x="304" y="40"/>
                  </a:lnTo>
                  <a:close/>
                  <a:moveTo>
                    <a:pt x="304" y="0"/>
                  </a:moveTo>
                  <a:lnTo>
                    <a:pt x="304" y="0"/>
                  </a:lnTo>
                  <a:lnTo>
                    <a:pt x="184" y="0"/>
                  </a:lnTo>
                  <a:lnTo>
                    <a:pt x="88" y="4"/>
                  </a:lnTo>
                  <a:lnTo>
                    <a:pt x="52" y="8"/>
                  </a:lnTo>
                  <a:lnTo>
                    <a:pt x="24" y="12"/>
                  </a:lnTo>
                  <a:lnTo>
                    <a:pt x="6" y="16"/>
                  </a:lnTo>
                  <a:lnTo>
                    <a:pt x="2" y="18"/>
                  </a:lnTo>
                  <a:lnTo>
                    <a:pt x="0" y="20"/>
                  </a:lnTo>
                  <a:lnTo>
                    <a:pt x="2" y="22"/>
                  </a:lnTo>
                  <a:lnTo>
                    <a:pt x="6" y="24"/>
                  </a:lnTo>
                  <a:lnTo>
                    <a:pt x="24" y="28"/>
                  </a:lnTo>
                  <a:lnTo>
                    <a:pt x="52" y="30"/>
                  </a:lnTo>
                  <a:lnTo>
                    <a:pt x="88" y="34"/>
                  </a:lnTo>
                  <a:lnTo>
                    <a:pt x="184" y="38"/>
                  </a:lnTo>
                  <a:lnTo>
                    <a:pt x="304" y="40"/>
                  </a:lnTo>
                  <a:lnTo>
                    <a:pt x="424" y="38"/>
                  </a:lnTo>
                  <a:lnTo>
                    <a:pt x="524" y="34"/>
                  </a:lnTo>
                  <a:lnTo>
                    <a:pt x="560" y="30"/>
                  </a:lnTo>
                  <a:lnTo>
                    <a:pt x="588" y="28"/>
                  </a:lnTo>
                  <a:lnTo>
                    <a:pt x="606" y="24"/>
                  </a:lnTo>
                  <a:lnTo>
                    <a:pt x="612" y="22"/>
                  </a:lnTo>
                  <a:lnTo>
                    <a:pt x="612" y="20"/>
                  </a:lnTo>
                  <a:lnTo>
                    <a:pt x="612" y="18"/>
                  </a:lnTo>
                  <a:lnTo>
                    <a:pt x="606" y="16"/>
                  </a:lnTo>
                  <a:lnTo>
                    <a:pt x="588" y="12"/>
                  </a:lnTo>
                  <a:lnTo>
                    <a:pt x="560" y="8"/>
                  </a:lnTo>
                  <a:lnTo>
                    <a:pt x="524" y="4"/>
                  </a:lnTo>
                  <a:lnTo>
                    <a:pt x="424" y="0"/>
                  </a:lnTo>
                  <a:lnTo>
                    <a:pt x="304" y="0"/>
                  </a:lnTo>
                  <a:close/>
                </a:path>
              </a:pathLst>
            </a:custGeom>
            <a:solidFill>
              <a:srgbClr val="7C736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5" name="Freeform 681"/>
            <p:cNvSpPr>
              <a:spLocks noChangeArrowheads="1"/>
            </p:cNvSpPr>
            <p:nvPr/>
          </p:nvSpPr>
          <p:spPr bwMode="auto">
            <a:xfrm>
              <a:off x="1828800" y="3863975"/>
              <a:ext cx="955675" cy="63500"/>
            </a:xfrm>
            <a:custGeom>
              <a:avLst/>
              <a:gdLst>
                <a:gd name="T0" fmla="*/ 298 w 602"/>
                <a:gd name="T1" fmla="*/ 40 h 40"/>
                <a:gd name="T2" fmla="*/ 298 w 602"/>
                <a:gd name="T3" fmla="*/ 40 h 40"/>
                <a:gd name="T4" fmla="*/ 180 w 602"/>
                <a:gd name="T5" fmla="*/ 38 h 40"/>
                <a:gd name="T6" fmla="*/ 86 w 602"/>
                <a:gd name="T7" fmla="*/ 34 h 40"/>
                <a:gd name="T8" fmla="*/ 50 w 602"/>
                <a:gd name="T9" fmla="*/ 30 h 40"/>
                <a:gd name="T10" fmla="*/ 22 w 602"/>
                <a:gd name="T11" fmla="*/ 26 h 40"/>
                <a:gd name="T12" fmla="*/ 6 w 602"/>
                <a:gd name="T13" fmla="*/ 24 h 40"/>
                <a:gd name="T14" fmla="*/ 2 w 602"/>
                <a:gd name="T15" fmla="*/ 22 h 40"/>
                <a:gd name="T16" fmla="*/ 0 w 602"/>
                <a:gd name="T17" fmla="*/ 20 h 40"/>
                <a:gd name="T18" fmla="*/ 0 w 602"/>
                <a:gd name="T19" fmla="*/ 20 h 40"/>
                <a:gd name="T20" fmla="*/ 2 w 602"/>
                <a:gd name="T21" fmla="*/ 18 h 40"/>
                <a:gd name="T22" fmla="*/ 6 w 602"/>
                <a:gd name="T23" fmla="*/ 16 h 40"/>
                <a:gd name="T24" fmla="*/ 22 w 602"/>
                <a:gd name="T25" fmla="*/ 12 h 40"/>
                <a:gd name="T26" fmla="*/ 50 w 602"/>
                <a:gd name="T27" fmla="*/ 8 h 40"/>
                <a:gd name="T28" fmla="*/ 86 w 602"/>
                <a:gd name="T29" fmla="*/ 6 h 40"/>
                <a:gd name="T30" fmla="*/ 180 w 602"/>
                <a:gd name="T31" fmla="*/ 0 h 40"/>
                <a:gd name="T32" fmla="*/ 298 w 602"/>
                <a:gd name="T33" fmla="*/ 0 h 40"/>
                <a:gd name="T34" fmla="*/ 298 w 602"/>
                <a:gd name="T35" fmla="*/ 0 h 40"/>
                <a:gd name="T36" fmla="*/ 416 w 602"/>
                <a:gd name="T37" fmla="*/ 0 h 40"/>
                <a:gd name="T38" fmla="*/ 514 w 602"/>
                <a:gd name="T39" fmla="*/ 6 h 40"/>
                <a:gd name="T40" fmla="*/ 550 w 602"/>
                <a:gd name="T41" fmla="*/ 8 h 40"/>
                <a:gd name="T42" fmla="*/ 578 w 602"/>
                <a:gd name="T43" fmla="*/ 12 h 40"/>
                <a:gd name="T44" fmla="*/ 596 w 602"/>
                <a:gd name="T45" fmla="*/ 16 h 40"/>
                <a:gd name="T46" fmla="*/ 600 w 602"/>
                <a:gd name="T47" fmla="*/ 18 h 40"/>
                <a:gd name="T48" fmla="*/ 602 w 602"/>
                <a:gd name="T49" fmla="*/ 20 h 40"/>
                <a:gd name="T50" fmla="*/ 602 w 602"/>
                <a:gd name="T51" fmla="*/ 20 h 40"/>
                <a:gd name="T52" fmla="*/ 600 w 602"/>
                <a:gd name="T53" fmla="*/ 22 h 40"/>
                <a:gd name="T54" fmla="*/ 596 w 602"/>
                <a:gd name="T55" fmla="*/ 24 h 40"/>
                <a:gd name="T56" fmla="*/ 578 w 602"/>
                <a:gd name="T57" fmla="*/ 26 h 40"/>
                <a:gd name="T58" fmla="*/ 550 w 602"/>
                <a:gd name="T59" fmla="*/ 30 h 40"/>
                <a:gd name="T60" fmla="*/ 514 w 602"/>
                <a:gd name="T61" fmla="*/ 34 h 40"/>
                <a:gd name="T62" fmla="*/ 416 w 602"/>
                <a:gd name="T63" fmla="*/ 38 h 40"/>
                <a:gd name="T64" fmla="*/ 298 w 602"/>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40">
                  <a:moveTo>
                    <a:pt x="298" y="40"/>
                  </a:moveTo>
                  <a:lnTo>
                    <a:pt x="298" y="40"/>
                  </a:lnTo>
                  <a:lnTo>
                    <a:pt x="180" y="38"/>
                  </a:lnTo>
                  <a:lnTo>
                    <a:pt x="86" y="34"/>
                  </a:lnTo>
                  <a:lnTo>
                    <a:pt x="50" y="30"/>
                  </a:lnTo>
                  <a:lnTo>
                    <a:pt x="22" y="26"/>
                  </a:lnTo>
                  <a:lnTo>
                    <a:pt x="6" y="24"/>
                  </a:lnTo>
                  <a:lnTo>
                    <a:pt x="2" y="22"/>
                  </a:lnTo>
                  <a:lnTo>
                    <a:pt x="0" y="20"/>
                  </a:lnTo>
                  <a:lnTo>
                    <a:pt x="2" y="18"/>
                  </a:lnTo>
                  <a:lnTo>
                    <a:pt x="6" y="16"/>
                  </a:lnTo>
                  <a:lnTo>
                    <a:pt x="22" y="12"/>
                  </a:lnTo>
                  <a:lnTo>
                    <a:pt x="50" y="8"/>
                  </a:lnTo>
                  <a:lnTo>
                    <a:pt x="86" y="6"/>
                  </a:lnTo>
                  <a:lnTo>
                    <a:pt x="180" y="0"/>
                  </a:lnTo>
                  <a:lnTo>
                    <a:pt x="298" y="0"/>
                  </a:lnTo>
                  <a:lnTo>
                    <a:pt x="416" y="0"/>
                  </a:lnTo>
                  <a:lnTo>
                    <a:pt x="514" y="6"/>
                  </a:lnTo>
                  <a:lnTo>
                    <a:pt x="550" y="8"/>
                  </a:lnTo>
                  <a:lnTo>
                    <a:pt x="578" y="12"/>
                  </a:lnTo>
                  <a:lnTo>
                    <a:pt x="596" y="16"/>
                  </a:lnTo>
                  <a:lnTo>
                    <a:pt x="600" y="18"/>
                  </a:lnTo>
                  <a:lnTo>
                    <a:pt x="602" y="20"/>
                  </a:lnTo>
                  <a:lnTo>
                    <a:pt x="600" y="22"/>
                  </a:lnTo>
                  <a:lnTo>
                    <a:pt x="596" y="24"/>
                  </a:lnTo>
                  <a:lnTo>
                    <a:pt x="578" y="26"/>
                  </a:lnTo>
                  <a:lnTo>
                    <a:pt x="550" y="30"/>
                  </a:lnTo>
                  <a:lnTo>
                    <a:pt x="514" y="34"/>
                  </a:lnTo>
                  <a:lnTo>
                    <a:pt x="416" y="38"/>
                  </a:lnTo>
                  <a:lnTo>
                    <a:pt x="298"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6" name="Freeform 682"/>
            <p:cNvSpPr>
              <a:spLocks noChangeArrowheads="1"/>
            </p:cNvSpPr>
            <p:nvPr/>
          </p:nvSpPr>
          <p:spPr bwMode="auto">
            <a:xfrm>
              <a:off x="1819275" y="3863975"/>
              <a:ext cx="971550" cy="63500"/>
            </a:xfrm>
            <a:custGeom>
              <a:avLst/>
              <a:gdLst>
                <a:gd name="T0" fmla="*/ 304 w 612"/>
                <a:gd name="T1" fmla="*/ 0 h 40"/>
                <a:gd name="T2" fmla="*/ 304 w 612"/>
                <a:gd name="T3" fmla="*/ 0 h 40"/>
                <a:gd name="T4" fmla="*/ 184 w 612"/>
                <a:gd name="T5" fmla="*/ 0 h 40"/>
                <a:gd name="T6" fmla="*/ 88 w 612"/>
                <a:gd name="T7" fmla="*/ 4 h 40"/>
                <a:gd name="T8" fmla="*/ 52 w 612"/>
                <a:gd name="T9" fmla="*/ 8 h 40"/>
                <a:gd name="T10" fmla="*/ 24 w 612"/>
                <a:gd name="T11" fmla="*/ 12 h 40"/>
                <a:gd name="T12" fmla="*/ 6 w 612"/>
                <a:gd name="T13" fmla="*/ 16 h 40"/>
                <a:gd name="T14" fmla="*/ 2 w 612"/>
                <a:gd name="T15" fmla="*/ 18 h 40"/>
                <a:gd name="T16" fmla="*/ 0 w 612"/>
                <a:gd name="T17" fmla="*/ 20 h 40"/>
                <a:gd name="T18" fmla="*/ 0 w 612"/>
                <a:gd name="T19" fmla="*/ 20 h 40"/>
                <a:gd name="T20" fmla="*/ 2 w 612"/>
                <a:gd name="T21" fmla="*/ 22 h 40"/>
                <a:gd name="T22" fmla="*/ 6 w 612"/>
                <a:gd name="T23" fmla="*/ 24 h 40"/>
                <a:gd name="T24" fmla="*/ 24 w 612"/>
                <a:gd name="T25" fmla="*/ 28 h 40"/>
                <a:gd name="T26" fmla="*/ 52 w 612"/>
                <a:gd name="T27" fmla="*/ 30 h 40"/>
                <a:gd name="T28" fmla="*/ 88 w 612"/>
                <a:gd name="T29" fmla="*/ 34 h 40"/>
                <a:gd name="T30" fmla="*/ 184 w 612"/>
                <a:gd name="T31" fmla="*/ 38 h 40"/>
                <a:gd name="T32" fmla="*/ 304 w 612"/>
                <a:gd name="T33" fmla="*/ 40 h 40"/>
                <a:gd name="T34" fmla="*/ 304 w 612"/>
                <a:gd name="T35" fmla="*/ 40 h 40"/>
                <a:gd name="T36" fmla="*/ 424 w 612"/>
                <a:gd name="T37" fmla="*/ 38 h 40"/>
                <a:gd name="T38" fmla="*/ 524 w 612"/>
                <a:gd name="T39" fmla="*/ 34 h 40"/>
                <a:gd name="T40" fmla="*/ 560 w 612"/>
                <a:gd name="T41" fmla="*/ 30 h 40"/>
                <a:gd name="T42" fmla="*/ 588 w 612"/>
                <a:gd name="T43" fmla="*/ 28 h 40"/>
                <a:gd name="T44" fmla="*/ 606 w 612"/>
                <a:gd name="T45" fmla="*/ 24 h 40"/>
                <a:gd name="T46" fmla="*/ 612 w 612"/>
                <a:gd name="T47" fmla="*/ 22 h 40"/>
                <a:gd name="T48" fmla="*/ 612 w 612"/>
                <a:gd name="T49" fmla="*/ 20 h 40"/>
                <a:gd name="T50" fmla="*/ 612 w 612"/>
                <a:gd name="T51" fmla="*/ 20 h 40"/>
                <a:gd name="T52" fmla="*/ 612 w 612"/>
                <a:gd name="T53" fmla="*/ 18 h 40"/>
                <a:gd name="T54" fmla="*/ 606 w 612"/>
                <a:gd name="T55" fmla="*/ 16 h 40"/>
                <a:gd name="T56" fmla="*/ 588 w 612"/>
                <a:gd name="T57" fmla="*/ 12 h 40"/>
                <a:gd name="T58" fmla="*/ 560 w 612"/>
                <a:gd name="T59" fmla="*/ 8 h 40"/>
                <a:gd name="T60" fmla="*/ 524 w 612"/>
                <a:gd name="T61" fmla="*/ 4 h 40"/>
                <a:gd name="T62" fmla="*/ 424 w 612"/>
                <a:gd name="T63" fmla="*/ 0 h 40"/>
                <a:gd name="T64" fmla="*/ 304 w 61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2" h="40">
                  <a:moveTo>
                    <a:pt x="304" y="0"/>
                  </a:moveTo>
                  <a:lnTo>
                    <a:pt x="304" y="0"/>
                  </a:lnTo>
                  <a:lnTo>
                    <a:pt x="184" y="0"/>
                  </a:lnTo>
                  <a:lnTo>
                    <a:pt x="88" y="4"/>
                  </a:lnTo>
                  <a:lnTo>
                    <a:pt x="52" y="8"/>
                  </a:lnTo>
                  <a:lnTo>
                    <a:pt x="24" y="12"/>
                  </a:lnTo>
                  <a:lnTo>
                    <a:pt x="6" y="16"/>
                  </a:lnTo>
                  <a:lnTo>
                    <a:pt x="2" y="18"/>
                  </a:lnTo>
                  <a:lnTo>
                    <a:pt x="0" y="20"/>
                  </a:lnTo>
                  <a:lnTo>
                    <a:pt x="2" y="22"/>
                  </a:lnTo>
                  <a:lnTo>
                    <a:pt x="6" y="24"/>
                  </a:lnTo>
                  <a:lnTo>
                    <a:pt x="24" y="28"/>
                  </a:lnTo>
                  <a:lnTo>
                    <a:pt x="52" y="30"/>
                  </a:lnTo>
                  <a:lnTo>
                    <a:pt x="88" y="34"/>
                  </a:lnTo>
                  <a:lnTo>
                    <a:pt x="184" y="38"/>
                  </a:lnTo>
                  <a:lnTo>
                    <a:pt x="304" y="40"/>
                  </a:lnTo>
                  <a:lnTo>
                    <a:pt x="424" y="38"/>
                  </a:lnTo>
                  <a:lnTo>
                    <a:pt x="524" y="34"/>
                  </a:lnTo>
                  <a:lnTo>
                    <a:pt x="560" y="30"/>
                  </a:lnTo>
                  <a:lnTo>
                    <a:pt x="588" y="28"/>
                  </a:lnTo>
                  <a:lnTo>
                    <a:pt x="606" y="24"/>
                  </a:lnTo>
                  <a:lnTo>
                    <a:pt x="612" y="22"/>
                  </a:lnTo>
                  <a:lnTo>
                    <a:pt x="612" y="20"/>
                  </a:lnTo>
                  <a:lnTo>
                    <a:pt x="612" y="18"/>
                  </a:lnTo>
                  <a:lnTo>
                    <a:pt x="606" y="16"/>
                  </a:lnTo>
                  <a:lnTo>
                    <a:pt x="588" y="12"/>
                  </a:lnTo>
                  <a:lnTo>
                    <a:pt x="560" y="8"/>
                  </a:lnTo>
                  <a:lnTo>
                    <a:pt x="524" y="4"/>
                  </a:lnTo>
                  <a:lnTo>
                    <a:pt x="424" y="0"/>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7" name="Freeform 683"/>
            <p:cNvSpPr>
              <a:spLocks noEditPoints="1" noChangeArrowheads="1"/>
            </p:cNvSpPr>
            <p:nvPr/>
          </p:nvSpPr>
          <p:spPr bwMode="auto">
            <a:xfrm>
              <a:off x="1828800" y="3863975"/>
              <a:ext cx="955675" cy="63500"/>
            </a:xfrm>
            <a:custGeom>
              <a:avLst/>
              <a:gdLst>
                <a:gd name="T0" fmla="*/ 298 w 602"/>
                <a:gd name="T1" fmla="*/ 40 h 40"/>
                <a:gd name="T2" fmla="*/ 90 w 602"/>
                <a:gd name="T3" fmla="*/ 34 h 40"/>
                <a:gd name="T4" fmla="*/ 28 w 602"/>
                <a:gd name="T5" fmla="*/ 26 h 40"/>
                <a:gd name="T6" fmla="*/ 6 w 602"/>
                <a:gd name="T7" fmla="*/ 22 h 40"/>
                <a:gd name="T8" fmla="*/ 4 w 602"/>
                <a:gd name="T9" fmla="*/ 20 h 40"/>
                <a:gd name="T10" fmla="*/ 10 w 602"/>
                <a:gd name="T11" fmla="*/ 16 h 40"/>
                <a:gd name="T12" fmla="*/ 54 w 602"/>
                <a:gd name="T13" fmla="*/ 8 h 40"/>
                <a:gd name="T14" fmla="*/ 182 w 602"/>
                <a:gd name="T15" fmla="*/ 2 h 40"/>
                <a:gd name="T16" fmla="*/ 298 w 602"/>
                <a:gd name="T17" fmla="*/ 0 h 40"/>
                <a:gd name="T18" fmla="*/ 510 w 602"/>
                <a:gd name="T19" fmla="*/ 6 h 40"/>
                <a:gd name="T20" fmla="*/ 574 w 602"/>
                <a:gd name="T21" fmla="*/ 12 h 40"/>
                <a:gd name="T22" fmla="*/ 596 w 602"/>
                <a:gd name="T23" fmla="*/ 18 h 40"/>
                <a:gd name="T24" fmla="*/ 596 w 602"/>
                <a:gd name="T25" fmla="*/ 20 h 40"/>
                <a:gd name="T26" fmla="*/ 590 w 602"/>
                <a:gd name="T27" fmla="*/ 24 h 40"/>
                <a:gd name="T28" fmla="*/ 546 w 602"/>
                <a:gd name="T29" fmla="*/ 30 h 40"/>
                <a:gd name="T30" fmla="*/ 414 w 602"/>
                <a:gd name="T31" fmla="*/ 38 h 40"/>
                <a:gd name="T32" fmla="*/ 298 w 602"/>
                <a:gd name="T33" fmla="*/ 0 h 40"/>
                <a:gd name="T34" fmla="*/ 180 w 602"/>
                <a:gd name="T35" fmla="*/ 0 h 40"/>
                <a:gd name="T36" fmla="*/ 50 w 602"/>
                <a:gd name="T37" fmla="*/ 8 h 40"/>
                <a:gd name="T38" fmla="*/ 6 w 602"/>
                <a:gd name="T39" fmla="*/ 16 h 40"/>
                <a:gd name="T40" fmla="*/ 0 w 602"/>
                <a:gd name="T41" fmla="*/ 20 h 40"/>
                <a:gd name="T42" fmla="*/ 2 w 602"/>
                <a:gd name="T43" fmla="*/ 22 h 40"/>
                <a:gd name="T44" fmla="*/ 22 w 602"/>
                <a:gd name="T45" fmla="*/ 26 h 40"/>
                <a:gd name="T46" fmla="*/ 86 w 602"/>
                <a:gd name="T47" fmla="*/ 34 h 40"/>
                <a:gd name="T48" fmla="*/ 298 w 602"/>
                <a:gd name="T49" fmla="*/ 40 h 40"/>
                <a:gd name="T50" fmla="*/ 416 w 602"/>
                <a:gd name="T51" fmla="*/ 38 h 40"/>
                <a:gd name="T52" fmla="*/ 550 w 602"/>
                <a:gd name="T53" fmla="*/ 30 h 40"/>
                <a:gd name="T54" fmla="*/ 596 w 602"/>
                <a:gd name="T55" fmla="*/ 24 h 40"/>
                <a:gd name="T56" fmla="*/ 602 w 602"/>
                <a:gd name="T57" fmla="*/ 20 h 40"/>
                <a:gd name="T58" fmla="*/ 600 w 602"/>
                <a:gd name="T59" fmla="*/ 18 h 40"/>
                <a:gd name="T60" fmla="*/ 578 w 602"/>
                <a:gd name="T61" fmla="*/ 12 h 40"/>
                <a:gd name="T62" fmla="*/ 514 w 602"/>
                <a:gd name="T63" fmla="*/ 6 h 40"/>
                <a:gd name="T64" fmla="*/ 298 w 60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40">
                  <a:moveTo>
                    <a:pt x="298" y="40"/>
                  </a:moveTo>
                  <a:lnTo>
                    <a:pt x="298" y="40"/>
                  </a:lnTo>
                  <a:lnTo>
                    <a:pt x="182" y="38"/>
                  </a:lnTo>
                  <a:lnTo>
                    <a:pt x="90" y="34"/>
                  </a:lnTo>
                  <a:lnTo>
                    <a:pt x="54" y="30"/>
                  </a:lnTo>
                  <a:lnTo>
                    <a:pt x="28" y="26"/>
                  </a:lnTo>
                  <a:lnTo>
                    <a:pt x="10" y="24"/>
                  </a:lnTo>
                  <a:lnTo>
                    <a:pt x="6" y="22"/>
                  </a:lnTo>
                  <a:lnTo>
                    <a:pt x="4" y="20"/>
                  </a:lnTo>
                  <a:lnTo>
                    <a:pt x="6" y="18"/>
                  </a:lnTo>
                  <a:lnTo>
                    <a:pt x="10" y="16"/>
                  </a:lnTo>
                  <a:lnTo>
                    <a:pt x="28" y="12"/>
                  </a:lnTo>
                  <a:lnTo>
                    <a:pt x="54" y="8"/>
                  </a:lnTo>
                  <a:lnTo>
                    <a:pt x="90" y="6"/>
                  </a:lnTo>
                  <a:lnTo>
                    <a:pt x="182" y="2"/>
                  </a:lnTo>
                  <a:lnTo>
                    <a:pt x="298" y="0"/>
                  </a:lnTo>
                  <a:lnTo>
                    <a:pt x="414" y="2"/>
                  </a:lnTo>
                  <a:lnTo>
                    <a:pt x="510" y="6"/>
                  </a:lnTo>
                  <a:lnTo>
                    <a:pt x="546" y="8"/>
                  </a:lnTo>
                  <a:lnTo>
                    <a:pt x="574" y="12"/>
                  </a:lnTo>
                  <a:lnTo>
                    <a:pt x="590" y="16"/>
                  </a:lnTo>
                  <a:lnTo>
                    <a:pt x="596" y="18"/>
                  </a:lnTo>
                  <a:lnTo>
                    <a:pt x="596" y="20"/>
                  </a:lnTo>
                  <a:lnTo>
                    <a:pt x="596" y="22"/>
                  </a:lnTo>
                  <a:lnTo>
                    <a:pt x="590" y="24"/>
                  </a:lnTo>
                  <a:lnTo>
                    <a:pt x="574" y="26"/>
                  </a:lnTo>
                  <a:lnTo>
                    <a:pt x="546" y="30"/>
                  </a:lnTo>
                  <a:lnTo>
                    <a:pt x="510" y="34"/>
                  </a:lnTo>
                  <a:lnTo>
                    <a:pt x="414" y="38"/>
                  </a:lnTo>
                  <a:lnTo>
                    <a:pt x="298" y="40"/>
                  </a:lnTo>
                  <a:close/>
                  <a:moveTo>
                    <a:pt x="298" y="0"/>
                  </a:moveTo>
                  <a:lnTo>
                    <a:pt x="298" y="0"/>
                  </a:lnTo>
                  <a:lnTo>
                    <a:pt x="180" y="0"/>
                  </a:lnTo>
                  <a:lnTo>
                    <a:pt x="86" y="6"/>
                  </a:lnTo>
                  <a:lnTo>
                    <a:pt x="50" y="8"/>
                  </a:lnTo>
                  <a:lnTo>
                    <a:pt x="22" y="12"/>
                  </a:lnTo>
                  <a:lnTo>
                    <a:pt x="6" y="16"/>
                  </a:lnTo>
                  <a:lnTo>
                    <a:pt x="2" y="18"/>
                  </a:lnTo>
                  <a:lnTo>
                    <a:pt x="0" y="20"/>
                  </a:lnTo>
                  <a:lnTo>
                    <a:pt x="2" y="22"/>
                  </a:lnTo>
                  <a:lnTo>
                    <a:pt x="6" y="24"/>
                  </a:lnTo>
                  <a:lnTo>
                    <a:pt x="22" y="26"/>
                  </a:lnTo>
                  <a:lnTo>
                    <a:pt x="50" y="30"/>
                  </a:lnTo>
                  <a:lnTo>
                    <a:pt x="86" y="34"/>
                  </a:lnTo>
                  <a:lnTo>
                    <a:pt x="180" y="38"/>
                  </a:lnTo>
                  <a:lnTo>
                    <a:pt x="298" y="40"/>
                  </a:lnTo>
                  <a:lnTo>
                    <a:pt x="416" y="38"/>
                  </a:lnTo>
                  <a:lnTo>
                    <a:pt x="514" y="34"/>
                  </a:lnTo>
                  <a:lnTo>
                    <a:pt x="550" y="30"/>
                  </a:lnTo>
                  <a:lnTo>
                    <a:pt x="578" y="26"/>
                  </a:lnTo>
                  <a:lnTo>
                    <a:pt x="596" y="24"/>
                  </a:lnTo>
                  <a:lnTo>
                    <a:pt x="600" y="22"/>
                  </a:lnTo>
                  <a:lnTo>
                    <a:pt x="602" y="20"/>
                  </a:lnTo>
                  <a:lnTo>
                    <a:pt x="600" y="18"/>
                  </a:lnTo>
                  <a:lnTo>
                    <a:pt x="596" y="16"/>
                  </a:lnTo>
                  <a:lnTo>
                    <a:pt x="578" y="12"/>
                  </a:lnTo>
                  <a:lnTo>
                    <a:pt x="550" y="8"/>
                  </a:lnTo>
                  <a:lnTo>
                    <a:pt x="514" y="6"/>
                  </a:lnTo>
                  <a:lnTo>
                    <a:pt x="416" y="0"/>
                  </a:lnTo>
                  <a:lnTo>
                    <a:pt x="298" y="0"/>
                  </a:lnTo>
                  <a:close/>
                </a:path>
              </a:pathLst>
            </a:custGeom>
            <a:solidFill>
              <a:srgbClr val="7A716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8" name="Freeform 684"/>
            <p:cNvSpPr>
              <a:spLocks noChangeArrowheads="1"/>
            </p:cNvSpPr>
            <p:nvPr/>
          </p:nvSpPr>
          <p:spPr bwMode="auto">
            <a:xfrm>
              <a:off x="1835150" y="3863975"/>
              <a:ext cx="939800" cy="63500"/>
            </a:xfrm>
            <a:custGeom>
              <a:avLst/>
              <a:gdLst>
                <a:gd name="T0" fmla="*/ 294 w 592"/>
                <a:gd name="T1" fmla="*/ 40 h 40"/>
                <a:gd name="T2" fmla="*/ 294 w 592"/>
                <a:gd name="T3" fmla="*/ 40 h 40"/>
                <a:gd name="T4" fmla="*/ 178 w 592"/>
                <a:gd name="T5" fmla="*/ 38 h 40"/>
                <a:gd name="T6" fmla="*/ 86 w 592"/>
                <a:gd name="T7" fmla="*/ 34 h 40"/>
                <a:gd name="T8" fmla="*/ 50 w 592"/>
                <a:gd name="T9" fmla="*/ 30 h 40"/>
                <a:gd name="T10" fmla="*/ 24 w 592"/>
                <a:gd name="T11" fmla="*/ 26 h 40"/>
                <a:gd name="T12" fmla="*/ 6 w 592"/>
                <a:gd name="T13" fmla="*/ 24 h 40"/>
                <a:gd name="T14" fmla="*/ 2 w 592"/>
                <a:gd name="T15" fmla="*/ 22 h 40"/>
                <a:gd name="T16" fmla="*/ 0 w 592"/>
                <a:gd name="T17" fmla="*/ 20 h 40"/>
                <a:gd name="T18" fmla="*/ 0 w 592"/>
                <a:gd name="T19" fmla="*/ 20 h 40"/>
                <a:gd name="T20" fmla="*/ 2 w 592"/>
                <a:gd name="T21" fmla="*/ 18 h 40"/>
                <a:gd name="T22" fmla="*/ 6 w 592"/>
                <a:gd name="T23" fmla="*/ 16 h 40"/>
                <a:gd name="T24" fmla="*/ 24 w 592"/>
                <a:gd name="T25" fmla="*/ 12 h 40"/>
                <a:gd name="T26" fmla="*/ 50 w 592"/>
                <a:gd name="T27" fmla="*/ 8 h 40"/>
                <a:gd name="T28" fmla="*/ 86 w 592"/>
                <a:gd name="T29" fmla="*/ 6 h 40"/>
                <a:gd name="T30" fmla="*/ 178 w 592"/>
                <a:gd name="T31" fmla="*/ 2 h 40"/>
                <a:gd name="T32" fmla="*/ 294 w 592"/>
                <a:gd name="T33" fmla="*/ 0 h 40"/>
                <a:gd name="T34" fmla="*/ 294 w 592"/>
                <a:gd name="T35" fmla="*/ 0 h 40"/>
                <a:gd name="T36" fmla="*/ 410 w 592"/>
                <a:gd name="T37" fmla="*/ 2 h 40"/>
                <a:gd name="T38" fmla="*/ 506 w 592"/>
                <a:gd name="T39" fmla="*/ 6 h 40"/>
                <a:gd name="T40" fmla="*/ 542 w 592"/>
                <a:gd name="T41" fmla="*/ 8 h 40"/>
                <a:gd name="T42" fmla="*/ 570 w 592"/>
                <a:gd name="T43" fmla="*/ 12 h 40"/>
                <a:gd name="T44" fmla="*/ 586 w 592"/>
                <a:gd name="T45" fmla="*/ 16 h 40"/>
                <a:gd name="T46" fmla="*/ 592 w 592"/>
                <a:gd name="T47" fmla="*/ 18 h 40"/>
                <a:gd name="T48" fmla="*/ 592 w 592"/>
                <a:gd name="T49" fmla="*/ 20 h 40"/>
                <a:gd name="T50" fmla="*/ 592 w 592"/>
                <a:gd name="T51" fmla="*/ 20 h 40"/>
                <a:gd name="T52" fmla="*/ 592 w 592"/>
                <a:gd name="T53" fmla="*/ 22 h 40"/>
                <a:gd name="T54" fmla="*/ 586 w 592"/>
                <a:gd name="T55" fmla="*/ 24 h 40"/>
                <a:gd name="T56" fmla="*/ 570 w 592"/>
                <a:gd name="T57" fmla="*/ 26 h 40"/>
                <a:gd name="T58" fmla="*/ 542 w 592"/>
                <a:gd name="T59" fmla="*/ 30 h 40"/>
                <a:gd name="T60" fmla="*/ 506 w 592"/>
                <a:gd name="T61" fmla="*/ 34 h 40"/>
                <a:gd name="T62" fmla="*/ 410 w 592"/>
                <a:gd name="T63" fmla="*/ 38 h 40"/>
                <a:gd name="T64" fmla="*/ 294 w 592"/>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2" h="40">
                  <a:moveTo>
                    <a:pt x="294" y="40"/>
                  </a:moveTo>
                  <a:lnTo>
                    <a:pt x="294" y="40"/>
                  </a:lnTo>
                  <a:lnTo>
                    <a:pt x="178" y="38"/>
                  </a:lnTo>
                  <a:lnTo>
                    <a:pt x="86" y="34"/>
                  </a:lnTo>
                  <a:lnTo>
                    <a:pt x="50" y="30"/>
                  </a:lnTo>
                  <a:lnTo>
                    <a:pt x="24" y="26"/>
                  </a:lnTo>
                  <a:lnTo>
                    <a:pt x="6" y="24"/>
                  </a:lnTo>
                  <a:lnTo>
                    <a:pt x="2" y="22"/>
                  </a:lnTo>
                  <a:lnTo>
                    <a:pt x="0" y="20"/>
                  </a:lnTo>
                  <a:lnTo>
                    <a:pt x="2" y="18"/>
                  </a:lnTo>
                  <a:lnTo>
                    <a:pt x="6" y="16"/>
                  </a:lnTo>
                  <a:lnTo>
                    <a:pt x="24" y="12"/>
                  </a:lnTo>
                  <a:lnTo>
                    <a:pt x="50" y="8"/>
                  </a:lnTo>
                  <a:lnTo>
                    <a:pt x="86" y="6"/>
                  </a:lnTo>
                  <a:lnTo>
                    <a:pt x="178" y="2"/>
                  </a:lnTo>
                  <a:lnTo>
                    <a:pt x="294" y="0"/>
                  </a:lnTo>
                  <a:lnTo>
                    <a:pt x="410" y="2"/>
                  </a:lnTo>
                  <a:lnTo>
                    <a:pt x="506" y="6"/>
                  </a:lnTo>
                  <a:lnTo>
                    <a:pt x="542" y="8"/>
                  </a:lnTo>
                  <a:lnTo>
                    <a:pt x="570" y="12"/>
                  </a:lnTo>
                  <a:lnTo>
                    <a:pt x="586" y="16"/>
                  </a:lnTo>
                  <a:lnTo>
                    <a:pt x="592" y="18"/>
                  </a:lnTo>
                  <a:lnTo>
                    <a:pt x="592" y="20"/>
                  </a:lnTo>
                  <a:lnTo>
                    <a:pt x="592" y="22"/>
                  </a:lnTo>
                  <a:lnTo>
                    <a:pt x="586" y="24"/>
                  </a:lnTo>
                  <a:lnTo>
                    <a:pt x="570" y="26"/>
                  </a:lnTo>
                  <a:lnTo>
                    <a:pt x="542" y="30"/>
                  </a:lnTo>
                  <a:lnTo>
                    <a:pt x="506" y="34"/>
                  </a:lnTo>
                  <a:lnTo>
                    <a:pt x="410" y="38"/>
                  </a:lnTo>
                  <a:lnTo>
                    <a:pt x="294"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79" name="Freeform 685"/>
            <p:cNvSpPr>
              <a:spLocks noChangeArrowheads="1"/>
            </p:cNvSpPr>
            <p:nvPr/>
          </p:nvSpPr>
          <p:spPr bwMode="auto">
            <a:xfrm>
              <a:off x="1828800" y="3863975"/>
              <a:ext cx="955675" cy="63500"/>
            </a:xfrm>
            <a:custGeom>
              <a:avLst/>
              <a:gdLst>
                <a:gd name="T0" fmla="*/ 298 w 602"/>
                <a:gd name="T1" fmla="*/ 0 h 40"/>
                <a:gd name="T2" fmla="*/ 298 w 602"/>
                <a:gd name="T3" fmla="*/ 0 h 40"/>
                <a:gd name="T4" fmla="*/ 180 w 602"/>
                <a:gd name="T5" fmla="*/ 0 h 40"/>
                <a:gd name="T6" fmla="*/ 86 w 602"/>
                <a:gd name="T7" fmla="*/ 6 h 40"/>
                <a:gd name="T8" fmla="*/ 50 w 602"/>
                <a:gd name="T9" fmla="*/ 8 h 40"/>
                <a:gd name="T10" fmla="*/ 22 w 602"/>
                <a:gd name="T11" fmla="*/ 12 h 40"/>
                <a:gd name="T12" fmla="*/ 6 w 602"/>
                <a:gd name="T13" fmla="*/ 16 h 40"/>
                <a:gd name="T14" fmla="*/ 2 w 602"/>
                <a:gd name="T15" fmla="*/ 18 h 40"/>
                <a:gd name="T16" fmla="*/ 0 w 602"/>
                <a:gd name="T17" fmla="*/ 20 h 40"/>
                <a:gd name="T18" fmla="*/ 0 w 602"/>
                <a:gd name="T19" fmla="*/ 20 h 40"/>
                <a:gd name="T20" fmla="*/ 2 w 602"/>
                <a:gd name="T21" fmla="*/ 22 h 40"/>
                <a:gd name="T22" fmla="*/ 6 w 602"/>
                <a:gd name="T23" fmla="*/ 24 h 40"/>
                <a:gd name="T24" fmla="*/ 22 w 602"/>
                <a:gd name="T25" fmla="*/ 26 h 40"/>
                <a:gd name="T26" fmla="*/ 50 w 602"/>
                <a:gd name="T27" fmla="*/ 30 h 40"/>
                <a:gd name="T28" fmla="*/ 86 w 602"/>
                <a:gd name="T29" fmla="*/ 34 h 40"/>
                <a:gd name="T30" fmla="*/ 180 w 602"/>
                <a:gd name="T31" fmla="*/ 38 h 40"/>
                <a:gd name="T32" fmla="*/ 298 w 602"/>
                <a:gd name="T33" fmla="*/ 40 h 40"/>
                <a:gd name="T34" fmla="*/ 298 w 602"/>
                <a:gd name="T35" fmla="*/ 40 h 40"/>
                <a:gd name="T36" fmla="*/ 416 w 602"/>
                <a:gd name="T37" fmla="*/ 38 h 40"/>
                <a:gd name="T38" fmla="*/ 514 w 602"/>
                <a:gd name="T39" fmla="*/ 34 h 40"/>
                <a:gd name="T40" fmla="*/ 550 w 602"/>
                <a:gd name="T41" fmla="*/ 30 h 40"/>
                <a:gd name="T42" fmla="*/ 578 w 602"/>
                <a:gd name="T43" fmla="*/ 26 h 40"/>
                <a:gd name="T44" fmla="*/ 596 w 602"/>
                <a:gd name="T45" fmla="*/ 24 h 40"/>
                <a:gd name="T46" fmla="*/ 600 w 602"/>
                <a:gd name="T47" fmla="*/ 22 h 40"/>
                <a:gd name="T48" fmla="*/ 602 w 602"/>
                <a:gd name="T49" fmla="*/ 20 h 40"/>
                <a:gd name="T50" fmla="*/ 602 w 602"/>
                <a:gd name="T51" fmla="*/ 20 h 40"/>
                <a:gd name="T52" fmla="*/ 600 w 602"/>
                <a:gd name="T53" fmla="*/ 18 h 40"/>
                <a:gd name="T54" fmla="*/ 596 w 602"/>
                <a:gd name="T55" fmla="*/ 16 h 40"/>
                <a:gd name="T56" fmla="*/ 578 w 602"/>
                <a:gd name="T57" fmla="*/ 12 h 40"/>
                <a:gd name="T58" fmla="*/ 550 w 602"/>
                <a:gd name="T59" fmla="*/ 8 h 40"/>
                <a:gd name="T60" fmla="*/ 514 w 602"/>
                <a:gd name="T61" fmla="*/ 6 h 40"/>
                <a:gd name="T62" fmla="*/ 416 w 602"/>
                <a:gd name="T63" fmla="*/ 0 h 40"/>
                <a:gd name="T64" fmla="*/ 298 w 60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2" h="40">
                  <a:moveTo>
                    <a:pt x="298" y="0"/>
                  </a:moveTo>
                  <a:lnTo>
                    <a:pt x="298" y="0"/>
                  </a:lnTo>
                  <a:lnTo>
                    <a:pt x="180" y="0"/>
                  </a:lnTo>
                  <a:lnTo>
                    <a:pt x="86" y="6"/>
                  </a:lnTo>
                  <a:lnTo>
                    <a:pt x="50" y="8"/>
                  </a:lnTo>
                  <a:lnTo>
                    <a:pt x="22" y="12"/>
                  </a:lnTo>
                  <a:lnTo>
                    <a:pt x="6" y="16"/>
                  </a:lnTo>
                  <a:lnTo>
                    <a:pt x="2" y="18"/>
                  </a:lnTo>
                  <a:lnTo>
                    <a:pt x="0" y="20"/>
                  </a:lnTo>
                  <a:lnTo>
                    <a:pt x="2" y="22"/>
                  </a:lnTo>
                  <a:lnTo>
                    <a:pt x="6" y="24"/>
                  </a:lnTo>
                  <a:lnTo>
                    <a:pt x="22" y="26"/>
                  </a:lnTo>
                  <a:lnTo>
                    <a:pt x="50" y="30"/>
                  </a:lnTo>
                  <a:lnTo>
                    <a:pt x="86" y="34"/>
                  </a:lnTo>
                  <a:lnTo>
                    <a:pt x="180" y="38"/>
                  </a:lnTo>
                  <a:lnTo>
                    <a:pt x="298" y="40"/>
                  </a:lnTo>
                  <a:lnTo>
                    <a:pt x="416" y="38"/>
                  </a:lnTo>
                  <a:lnTo>
                    <a:pt x="514" y="34"/>
                  </a:lnTo>
                  <a:lnTo>
                    <a:pt x="550" y="30"/>
                  </a:lnTo>
                  <a:lnTo>
                    <a:pt x="578" y="26"/>
                  </a:lnTo>
                  <a:lnTo>
                    <a:pt x="596" y="24"/>
                  </a:lnTo>
                  <a:lnTo>
                    <a:pt x="600" y="22"/>
                  </a:lnTo>
                  <a:lnTo>
                    <a:pt x="602" y="20"/>
                  </a:lnTo>
                  <a:lnTo>
                    <a:pt x="600" y="18"/>
                  </a:lnTo>
                  <a:lnTo>
                    <a:pt x="596" y="16"/>
                  </a:lnTo>
                  <a:lnTo>
                    <a:pt x="578" y="12"/>
                  </a:lnTo>
                  <a:lnTo>
                    <a:pt x="550" y="8"/>
                  </a:lnTo>
                  <a:lnTo>
                    <a:pt x="514" y="6"/>
                  </a:lnTo>
                  <a:lnTo>
                    <a:pt x="416" y="0"/>
                  </a:lnTo>
                  <a:lnTo>
                    <a:pt x="2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0" name="Freeform 686"/>
            <p:cNvSpPr>
              <a:spLocks noEditPoints="1" noChangeArrowheads="1"/>
            </p:cNvSpPr>
            <p:nvPr/>
          </p:nvSpPr>
          <p:spPr bwMode="auto">
            <a:xfrm>
              <a:off x="1835150" y="3863975"/>
              <a:ext cx="939800" cy="63500"/>
            </a:xfrm>
            <a:custGeom>
              <a:avLst/>
              <a:gdLst>
                <a:gd name="T0" fmla="*/ 294 w 592"/>
                <a:gd name="T1" fmla="*/ 40 h 40"/>
                <a:gd name="T2" fmla="*/ 90 w 592"/>
                <a:gd name="T3" fmla="*/ 34 h 40"/>
                <a:gd name="T4" fmla="*/ 28 w 592"/>
                <a:gd name="T5" fmla="*/ 26 h 40"/>
                <a:gd name="T6" fmla="*/ 8 w 592"/>
                <a:gd name="T7" fmla="*/ 22 h 40"/>
                <a:gd name="T8" fmla="*/ 6 w 592"/>
                <a:gd name="T9" fmla="*/ 20 h 40"/>
                <a:gd name="T10" fmla="*/ 12 w 592"/>
                <a:gd name="T11" fmla="*/ 16 h 40"/>
                <a:gd name="T12" fmla="*/ 54 w 592"/>
                <a:gd name="T13" fmla="*/ 8 h 40"/>
                <a:gd name="T14" fmla="*/ 180 w 592"/>
                <a:gd name="T15" fmla="*/ 2 h 40"/>
                <a:gd name="T16" fmla="*/ 294 w 592"/>
                <a:gd name="T17" fmla="*/ 0 h 40"/>
                <a:gd name="T18" fmla="*/ 502 w 592"/>
                <a:gd name="T19" fmla="*/ 6 h 40"/>
                <a:gd name="T20" fmla="*/ 564 w 592"/>
                <a:gd name="T21" fmla="*/ 12 h 40"/>
                <a:gd name="T22" fmla="*/ 586 w 592"/>
                <a:gd name="T23" fmla="*/ 18 h 40"/>
                <a:gd name="T24" fmla="*/ 588 w 592"/>
                <a:gd name="T25" fmla="*/ 20 h 40"/>
                <a:gd name="T26" fmla="*/ 582 w 592"/>
                <a:gd name="T27" fmla="*/ 24 h 40"/>
                <a:gd name="T28" fmla="*/ 538 w 592"/>
                <a:gd name="T29" fmla="*/ 30 h 40"/>
                <a:gd name="T30" fmla="*/ 408 w 592"/>
                <a:gd name="T31" fmla="*/ 38 h 40"/>
                <a:gd name="T32" fmla="*/ 294 w 592"/>
                <a:gd name="T33" fmla="*/ 0 h 40"/>
                <a:gd name="T34" fmla="*/ 178 w 592"/>
                <a:gd name="T35" fmla="*/ 2 h 40"/>
                <a:gd name="T36" fmla="*/ 50 w 592"/>
                <a:gd name="T37" fmla="*/ 8 h 40"/>
                <a:gd name="T38" fmla="*/ 6 w 592"/>
                <a:gd name="T39" fmla="*/ 16 h 40"/>
                <a:gd name="T40" fmla="*/ 0 w 592"/>
                <a:gd name="T41" fmla="*/ 20 h 40"/>
                <a:gd name="T42" fmla="*/ 2 w 592"/>
                <a:gd name="T43" fmla="*/ 22 h 40"/>
                <a:gd name="T44" fmla="*/ 24 w 592"/>
                <a:gd name="T45" fmla="*/ 26 h 40"/>
                <a:gd name="T46" fmla="*/ 86 w 592"/>
                <a:gd name="T47" fmla="*/ 34 h 40"/>
                <a:gd name="T48" fmla="*/ 294 w 592"/>
                <a:gd name="T49" fmla="*/ 40 h 40"/>
                <a:gd name="T50" fmla="*/ 410 w 592"/>
                <a:gd name="T51" fmla="*/ 38 h 40"/>
                <a:gd name="T52" fmla="*/ 542 w 592"/>
                <a:gd name="T53" fmla="*/ 30 h 40"/>
                <a:gd name="T54" fmla="*/ 586 w 592"/>
                <a:gd name="T55" fmla="*/ 24 h 40"/>
                <a:gd name="T56" fmla="*/ 592 w 592"/>
                <a:gd name="T57" fmla="*/ 20 h 40"/>
                <a:gd name="T58" fmla="*/ 592 w 592"/>
                <a:gd name="T59" fmla="*/ 18 h 40"/>
                <a:gd name="T60" fmla="*/ 570 w 592"/>
                <a:gd name="T61" fmla="*/ 12 h 40"/>
                <a:gd name="T62" fmla="*/ 506 w 592"/>
                <a:gd name="T63" fmla="*/ 6 h 40"/>
                <a:gd name="T64" fmla="*/ 294 w 59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2" h="40">
                  <a:moveTo>
                    <a:pt x="294" y="40"/>
                  </a:moveTo>
                  <a:lnTo>
                    <a:pt x="294" y="40"/>
                  </a:lnTo>
                  <a:lnTo>
                    <a:pt x="180" y="38"/>
                  </a:lnTo>
                  <a:lnTo>
                    <a:pt x="90" y="34"/>
                  </a:lnTo>
                  <a:lnTo>
                    <a:pt x="54" y="30"/>
                  </a:lnTo>
                  <a:lnTo>
                    <a:pt x="28" y="26"/>
                  </a:lnTo>
                  <a:lnTo>
                    <a:pt x="12" y="24"/>
                  </a:lnTo>
                  <a:lnTo>
                    <a:pt x="8" y="22"/>
                  </a:lnTo>
                  <a:lnTo>
                    <a:pt x="6" y="20"/>
                  </a:lnTo>
                  <a:lnTo>
                    <a:pt x="8" y="18"/>
                  </a:lnTo>
                  <a:lnTo>
                    <a:pt x="12" y="16"/>
                  </a:lnTo>
                  <a:lnTo>
                    <a:pt x="28" y="12"/>
                  </a:lnTo>
                  <a:lnTo>
                    <a:pt x="54" y="8"/>
                  </a:lnTo>
                  <a:lnTo>
                    <a:pt x="90" y="6"/>
                  </a:lnTo>
                  <a:lnTo>
                    <a:pt x="180" y="2"/>
                  </a:lnTo>
                  <a:lnTo>
                    <a:pt x="294" y="0"/>
                  </a:lnTo>
                  <a:lnTo>
                    <a:pt x="408" y="2"/>
                  </a:lnTo>
                  <a:lnTo>
                    <a:pt x="502" y="6"/>
                  </a:lnTo>
                  <a:lnTo>
                    <a:pt x="538" y="8"/>
                  </a:lnTo>
                  <a:lnTo>
                    <a:pt x="564" y="12"/>
                  </a:lnTo>
                  <a:lnTo>
                    <a:pt x="582" y="16"/>
                  </a:lnTo>
                  <a:lnTo>
                    <a:pt x="586" y="18"/>
                  </a:lnTo>
                  <a:lnTo>
                    <a:pt x="588" y="20"/>
                  </a:lnTo>
                  <a:lnTo>
                    <a:pt x="586" y="22"/>
                  </a:lnTo>
                  <a:lnTo>
                    <a:pt x="582" y="24"/>
                  </a:lnTo>
                  <a:lnTo>
                    <a:pt x="564" y="26"/>
                  </a:lnTo>
                  <a:lnTo>
                    <a:pt x="538" y="30"/>
                  </a:lnTo>
                  <a:lnTo>
                    <a:pt x="502" y="34"/>
                  </a:lnTo>
                  <a:lnTo>
                    <a:pt x="408" y="38"/>
                  </a:lnTo>
                  <a:lnTo>
                    <a:pt x="294" y="40"/>
                  </a:lnTo>
                  <a:close/>
                  <a:moveTo>
                    <a:pt x="294" y="0"/>
                  </a:moveTo>
                  <a:lnTo>
                    <a:pt x="294" y="0"/>
                  </a:lnTo>
                  <a:lnTo>
                    <a:pt x="178" y="2"/>
                  </a:lnTo>
                  <a:lnTo>
                    <a:pt x="86" y="6"/>
                  </a:lnTo>
                  <a:lnTo>
                    <a:pt x="50" y="8"/>
                  </a:lnTo>
                  <a:lnTo>
                    <a:pt x="24" y="12"/>
                  </a:lnTo>
                  <a:lnTo>
                    <a:pt x="6" y="16"/>
                  </a:lnTo>
                  <a:lnTo>
                    <a:pt x="2" y="18"/>
                  </a:lnTo>
                  <a:lnTo>
                    <a:pt x="0" y="20"/>
                  </a:lnTo>
                  <a:lnTo>
                    <a:pt x="2" y="22"/>
                  </a:lnTo>
                  <a:lnTo>
                    <a:pt x="6" y="24"/>
                  </a:lnTo>
                  <a:lnTo>
                    <a:pt x="24" y="26"/>
                  </a:lnTo>
                  <a:lnTo>
                    <a:pt x="50" y="30"/>
                  </a:lnTo>
                  <a:lnTo>
                    <a:pt x="86" y="34"/>
                  </a:lnTo>
                  <a:lnTo>
                    <a:pt x="178" y="38"/>
                  </a:lnTo>
                  <a:lnTo>
                    <a:pt x="294" y="40"/>
                  </a:lnTo>
                  <a:lnTo>
                    <a:pt x="410" y="38"/>
                  </a:lnTo>
                  <a:lnTo>
                    <a:pt x="506" y="34"/>
                  </a:lnTo>
                  <a:lnTo>
                    <a:pt x="542" y="30"/>
                  </a:lnTo>
                  <a:lnTo>
                    <a:pt x="570" y="26"/>
                  </a:lnTo>
                  <a:lnTo>
                    <a:pt x="586" y="24"/>
                  </a:lnTo>
                  <a:lnTo>
                    <a:pt x="592" y="22"/>
                  </a:lnTo>
                  <a:lnTo>
                    <a:pt x="592" y="20"/>
                  </a:lnTo>
                  <a:lnTo>
                    <a:pt x="592" y="18"/>
                  </a:lnTo>
                  <a:lnTo>
                    <a:pt x="586" y="16"/>
                  </a:lnTo>
                  <a:lnTo>
                    <a:pt x="570" y="12"/>
                  </a:lnTo>
                  <a:lnTo>
                    <a:pt x="542" y="8"/>
                  </a:lnTo>
                  <a:lnTo>
                    <a:pt x="506" y="6"/>
                  </a:lnTo>
                  <a:lnTo>
                    <a:pt x="410" y="2"/>
                  </a:lnTo>
                  <a:lnTo>
                    <a:pt x="294" y="0"/>
                  </a:lnTo>
                  <a:close/>
                </a:path>
              </a:pathLst>
            </a:custGeom>
            <a:solidFill>
              <a:srgbClr val="79716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1" name="Freeform 687"/>
            <p:cNvSpPr>
              <a:spLocks noChangeArrowheads="1"/>
            </p:cNvSpPr>
            <p:nvPr/>
          </p:nvSpPr>
          <p:spPr bwMode="auto">
            <a:xfrm>
              <a:off x="1844675" y="3863975"/>
              <a:ext cx="923925" cy="63500"/>
            </a:xfrm>
            <a:custGeom>
              <a:avLst/>
              <a:gdLst>
                <a:gd name="T0" fmla="*/ 288 w 582"/>
                <a:gd name="T1" fmla="*/ 40 h 40"/>
                <a:gd name="T2" fmla="*/ 288 w 582"/>
                <a:gd name="T3" fmla="*/ 40 h 40"/>
                <a:gd name="T4" fmla="*/ 174 w 582"/>
                <a:gd name="T5" fmla="*/ 38 h 40"/>
                <a:gd name="T6" fmla="*/ 84 w 582"/>
                <a:gd name="T7" fmla="*/ 34 h 40"/>
                <a:gd name="T8" fmla="*/ 48 w 582"/>
                <a:gd name="T9" fmla="*/ 30 h 40"/>
                <a:gd name="T10" fmla="*/ 22 w 582"/>
                <a:gd name="T11" fmla="*/ 26 h 40"/>
                <a:gd name="T12" fmla="*/ 6 w 582"/>
                <a:gd name="T13" fmla="*/ 24 h 40"/>
                <a:gd name="T14" fmla="*/ 2 w 582"/>
                <a:gd name="T15" fmla="*/ 22 h 40"/>
                <a:gd name="T16" fmla="*/ 0 w 582"/>
                <a:gd name="T17" fmla="*/ 20 h 40"/>
                <a:gd name="T18" fmla="*/ 0 w 582"/>
                <a:gd name="T19" fmla="*/ 20 h 40"/>
                <a:gd name="T20" fmla="*/ 2 w 582"/>
                <a:gd name="T21" fmla="*/ 18 h 40"/>
                <a:gd name="T22" fmla="*/ 6 w 582"/>
                <a:gd name="T23" fmla="*/ 16 h 40"/>
                <a:gd name="T24" fmla="*/ 22 w 582"/>
                <a:gd name="T25" fmla="*/ 12 h 40"/>
                <a:gd name="T26" fmla="*/ 48 w 582"/>
                <a:gd name="T27" fmla="*/ 8 h 40"/>
                <a:gd name="T28" fmla="*/ 84 w 582"/>
                <a:gd name="T29" fmla="*/ 6 h 40"/>
                <a:gd name="T30" fmla="*/ 174 w 582"/>
                <a:gd name="T31" fmla="*/ 2 h 40"/>
                <a:gd name="T32" fmla="*/ 288 w 582"/>
                <a:gd name="T33" fmla="*/ 0 h 40"/>
                <a:gd name="T34" fmla="*/ 288 w 582"/>
                <a:gd name="T35" fmla="*/ 0 h 40"/>
                <a:gd name="T36" fmla="*/ 402 w 582"/>
                <a:gd name="T37" fmla="*/ 2 h 40"/>
                <a:gd name="T38" fmla="*/ 496 w 582"/>
                <a:gd name="T39" fmla="*/ 6 h 40"/>
                <a:gd name="T40" fmla="*/ 532 w 582"/>
                <a:gd name="T41" fmla="*/ 8 h 40"/>
                <a:gd name="T42" fmla="*/ 558 w 582"/>
                <a:gd name="T43" fmla="*/ 12 h 40"/>
                <a:gd name="T44" fmla="*/ 576 w 582"/>
                <a:gd name="T45" fmla="*/ 16 h 40"/>
                <a:gd name="T46" fmla="*/ 580 w 582"/>
                <a:gd name="T47" fmla="*/ 18 h 40"/>
                <a:gd name="T48" fmla="*/ 582 w 582"/>
                <a:gd name="T49" fmla="*/ 20 h 40"/>
                <a:gd name="T50" fmla="*/ 582 w 582"/>
                <a:gd name="T51" fmla="*/ 20 h 40"/>
                <a:gd name="T52" fmla="*/ 580 w 582"/>
                <a:gd name="T53" fmla="*/ 22 h 40"/>
                <a:gd name="T54" fmla="*/ 576 w 582"/>
                <a:gd name="T55" fmla="*/ 24 h 40"/>
                <a:gd name="T56" fmla="*/ 558 w 582"/>
                <a:gd name="T57" fmla="*/ 26 h 40"/>
                <a:gd name="T58" fmla="*/ 532 w 582"/>
                <a:gd name="T59" fmla="*/ 30 h 40"/>
                <a:gd name="T60" fmla="*/ 496 w 582"/>
                <a:gd name="T61" fmla="*/ 34 h 40"/>
                <a:gd name="T62" fmla="*/ 402 w 582"/>
                <a:gd name="T63" fmla="*/ 38 h 40"/>
                <a:gd name="T64" fmla="*/ 288 w 582"/>
                <a:gd name="T6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40">
                  <a:moveTo>
                    <a:pt x="288" y="40"/>
                  </a:moveTo>
                  <a:lnTo>
                    <a:pt x="288" y="40"/>
                  </a:lnTo>
                  <a:lnTo>
                    <a:pt x="174" y="38"/>
                  </a:lnTo>
                  <a:lnTo>
                    <a:pt x="84" y="34"/>
                  </a:lnTo>
                  <a:lnTo>
                    <a:pt x="48" y="30"/>
                  </a:lnTo>
                  <a:lnTo>
                    <a:pt x="22" y="26"/>
                  </a:lnTo>
                  <a:lnTo>
                    <a:pt x="6" y="24"/>
                  </a:lnTo>
                  <a:lnTo>
                    <a:pt x="2" y="22"/>
                  </a:lnTo>
                  <a:lnTo>
                    <a:pt x="0" y="20"/>
                  </a:lnTo>
                  <a:lnTo>
                    <a:pt x="2" y="18"/>
                  </a:lnTo>
                  <a:lnTo>
                    <a:pt x="6" y="16"/>
                  </a:lnTo>
                  <a:lnTo>
                    <a:pt x="22" y="12"/>
                  </a:lnTo>
                  <a:lnTo>
                    <a:pt x="48" y="8"/>
                  </a:lnTo>
                  <a:lnTo>
                    <a:pt x="84" y="6"/>
                  </a:lnTo>
                  <a:lnTo>
                    <a:pt x="174" y="2"/>
                  </a:lnTo>
                  <a:lnTo>
                    <a:pt x="288" y="0"/>
                  </a:lnTo>
                  <a:lnTo>
                    <a:pt x="402" y="2"/>
                  </a:lnTo>
                  <a:lnTo>
                    <a:pt x="496" y="6"/>
                  </a:lnTo>
                  <a:lnTo>
                    <a:pt x="532" y="8"/>
                  </a:lnTo>
                  <a:lnTo>
                    <a:pt x="558" y="12"/>
                  </a:lnTo>
                  <a:lnTo>
                    <a:pt x="576" y="16"/>
                  </a:lnTo>
                  <a:lnTo>
                    <a:pt x="580" y="18"/>
                  </a:lnTo>
                  <a:lnTo>
                    <a:pt x="582" y="20"/>
                  </a:lnTo>
                  <a:lnTo>
                    <a:pt x="580" y="22"/>
                  </a:lnTo>
                  <a:lnTo>
                    <a:pt x="576" y="24"/>
                  </a:lnTo>
                  <a:lnTo>
                    <a:pt x="558" y="26"/>
                  </a:lnTo>
                  <a:lnTo>
                    <a:pt x="532" y="30"/>
                  </a:lnTo>
                  <a:lnTo>
                    <a:pt x="496" y="34"/>
                  </a:lnTo>
                  <a:lnTo>
                    <a:pt x="402" y="38"/>
                  </a:lnTo>
                  <a:lnTo>
                    <a:pt x="288"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2" name="Freeform 688"/>
            <p:cNvSpPr>
              <a:spLocks noChangeArrowheads="1"/>
            </p:cNvSpPr>
            <p:nvPr/>
          </p:nvSpPr>
          <p:spPr bwMode="auto">
            <a:xfrm>
              <a:off x="1835150" y="3863975"/>
              <a:ext cx="939800" cy="63500"/>
            </a:xfrm>
            <a:custGeom>
              <a:avLst/>
              <a:gdLst>
                <a:gd name="T0" fmla="*/ 294 w 592"/>
                <a:gd name="T1" fmla="*/ 0 h 40"/>
                <a:gd name="T2" fmla="*/ 294 w 592"/>
                <a:gd name="T3" fmla="*/ 0 h 40"/>
                <a:gd name="T4" fmla="*/ 178 w 592"/>
                <a:gd name="T5" fmla="*/ 2 h 40"/>
                <a:gd name="T6" fmla="*/ 86 w 592"/>
                <a:gd name="T7" fmla="*/ 6 h 40"/>
                <a:gd name="T8" fmla="*/ 50 w 592"/>
                <a:gd name="T9" fmla="*/ 8 h 40"/>
                <a:gd name="T10" fmla="*/ 24 w 592"/>
                <a:gd name="T11" fmla="*/ 12 h 40"/>
                <a:gd name="T12" fmla="*/ 6 w 592"/>
                <a:gd name="T13" fmla="*/ 16 h 40"/>
                <a:gd name="T14" fmla="*/ 2 w 592"/>
                <a:gd name="T15" fmla="*/ 18 h 40"/>
                <a:gd name="T16" fmla="*/ 0 w 592"/>
                <a:gd name="T17" fmla="*/ 20 h 40"/>
                <a:gd name="T18" fmla="*/ 0 w 592"/>
                <a:gd name="T19" fmla="*/ 20 h 40"/>
                <a:gd name="T20" fmla="*/ 2 w 592"/>
                <a:gd name="T21" fmla="*/ 22 h 40"/>
                <a:gd name="T22" fmla="*/ 6 w 592"/>
                <a:gd name="T23" fmla="*/ 24 h 40"/>
                <a:gd name="T24" fmla="*/ 24 w 592"/>
                <a:gd name="T25" fmla="*/ 26 h 40"/>
                <a:gd name="T26" fmla="*/ 50 w 592"/>
                <a:gd name="T27" fmla="*/ 30 h 40"/>
                <a:gd name="T28" fmla="*/ 86 w 592"/>
                <a:gd name="T29" fmla="*/ 34 h 40"/>
                <a:gd name="T30" fmla="*/ 178 w 592"/>
                <a:gd name="T31" fmla="*/ 38 h 40"/>
                <a:gd name="T32" fmla="*/ 294 w 592"/>
                <a:gd name="T33" fmla="*/ 40 h 40"/>
                <a:gd name="T34" fmla="*/ 294 w 592"/>
                <a:gd name="T35" fmla="*/ 40 h 40"/>
                <a:gd name="T36" fmla="*/ 410 w 592"/>
                <a:gd name="T37" fmla="*/ 38 h 40"/>
                <a:gd name="T38" fmla="*/ 506 w 592"/>
                <a:gd name="T39" fmla="*/ 34 h 40"/>
                <a:gd name="T40" fmla="*/ 542 w 592"/>
                <a:gd name="T41" fmla="*/ 30 h 40"/>
                <a:gd name="T42" fmla="*/ 570 w 592"/>
                <a:gd name="T43" fmla="*/ 26 h 40"/>
                <a:gd name="T44" fmla="*/ 586 w 592"/>
                <a:gd name="T45" fmla="*/ 24 h 40"/>
                <a:gd name="T46" fmla="*/ 592 w 592"/>
                <a:gd name="T47" fmla="*/ 22 h 40"/>
                <a:gd name="T48" fmla="*/ 592 w 592"/>
                <a:gd name="T49" fmla="*/ 20 h 40"/>
                <a:gd name="T50" fmla="*/ 592 w 592"/>
                <a:gd name="T51" fmla="*/ 20 h 40"/>
                <a:gd name="T52" fmla="*/ 592 w 592"/>
                <a:gd name="T53" fmla="*/ 18 h 40"/>
                <a:gd name="T54" fmla="*/ 586 w 592"/>
                <a:gd name="T55" fmla="*/ 16 h 40"/>
                <a:gd name="T56" fmla="*/ 570 w 592"/>
                <a:gd name="T57" fmla="*/ 12 h 40"/>
                <a:gd name="T58" fmla="*/ 542 w 592"/>
                <a:gd name="T59" fmla="*/ 8 h 40"/>
                <a:gd name="T60" fmla="*/ 506 w 592"/>
                <a:gd name="T61" fmla="*/ 6 h 40"/>
                <a:gd name="T62" fmla="*/ 410 w 592"/>
                <a:gd name="T63" fmla="*/ 2 h 40"/>
                <a:gd name="T64" fmla="*/ 294 w 59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2" h="40">
                  <a:moveTo>
                    <a:pt x="294" y="0"/>
                  </a:moveTo>
                  <a:lnTo>
                    <a:pt x="294" y="0"/>
                  </a:lnTo>
                  <a:lnTo>
                    <a:pt x="178" y="2"/>
                  </a:lnTo>
                  <a:lnTo>
                    <a:pt x="86" y="6"/>
                  </a:lnTo>
                  <a:lnTo>
                    <a:pt x="50" y="8"/>
                  </a:lnTo>
                  <a:lnTo>
                    <a:pt x="24" y="12"/>
                  </a:lnTo>
                  <a:lnTo>
                    <a:pt x="6" y="16"/>
                  </a:lnTo>
                  <a:lnTo>
                    <a:pt x="2" y="18"/>
                  </a:lnTo>
                  <a:lnTo>
                    <a:pt x="0" y="20"/>
                  </a:lnTo>
                  <a:lnTo>
                    <a:pt x="2" y="22"/>
                  </a:lnTo>
                  <a:lnTo>
                    <a:pt x="6" y="24"/>
                  </a:lnTo>
                  <a:lnTo>
                    <a:pt x="24" y="26"/>
                  </a:lnTo>
                  <a:lnTo>
                    <a:pt x="50" y="30"/>
                  </a:lnTo>
                  <a:lnTo>
                    <a:pt x="86" y="34"/>
                  </a:lnTo>
                  <a:lnTo>
                    <a:pt x="178" y="38"/>
                  </a:lnTo>
                  <a:lnTo>
                    <a:pt x="294" y="40"/>
                  </a:lnTo>
                  <a:lnTo>
                    <a:pt x="410" y="38"/>
                  </a:lnTo>
                  <a:lnTo>
                    <a:pt x="506" y="34"/>
                  </a:lnTo>
                  <a:lnTo>
                    <a:pt x="542" y="30"/>
                  </a:lnTo>
                  <a:lnTo>
                    <a:pt x="570" y="26"/>
                  </a:lnTo>
                  <a:lnTo>
                    <a:pt x="586" y="24"/>
                  </a:lnTo>
                  <a:lnTo>
                    <a:pt x="592" y="22"/>
                  </a:lnTo>
                  <a:lnTo>
                    <a:pt x="592" y="20"/>
                  </a:lnTo>
                  <a:lnTo>
                    <a:pt x="592" y="18"/>
                  </a:lnTo>
                  <a:lnTo>
                    <a:pt x="586" y="16"/>
                  </a:lnTo>
                  <a:lnTo>
                    <a:pt x="570" y="12"/>
                  </a:lnTo>
                  <a:lnTo>
                    <a:pt x="542" y="8"/>
                  </a:lnTo>
                  <a:lnTo>
                    <a:pt x="506" y="6"/>
                  </a:lnTo>
                  <a:lnTo>
                    <a:pt x="410" y="2"/>
                  </a:lnTo>
                  <a:lnTo>
                    <a:pt x="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3" name="Freeform 689"/>
            <p:cNvSpPr>
              <a:spLocks noEditPoints="1" noChangeArrowheads="1"/>
            </p:cNvSpPr>
            <p:nvPr/>
          </p:nvSpPr>
          <p:spPr bwMode="auto">
            <a:xfrm>
              <a:off x="1844675" y="3863975"/>
              <a:ext cx="923925" cy="63500"/>
            </a:xfrm>
            <a:custGeom>
              <a:avLst/>
              <a:gdLst>
                <a:gd name="T0" fmla="*/ 288 w 582"/>
                <a:gd name="T1" fmla="*/ 38 h 40"/>
                <a:gd name="T2" fmla="*/ 86 w 582"/>
                <a:gd name="T3" fmla="*/ 32 h 40"/>
                <a:gd name="T4" fmla="*/ 26 w 582"/>
                <a:gd name="T5" fmla="*/ 26 h 40"/>
                <a:gd name="T6" fmla="*/ 6 w 582"/>
                <a:gd name="T7" fmla="*/ 22 h 40"/>
                <a:gd name="T8" fmla="*/ 6 w 582"/>
                <a:gd name="T9" fmla="*/ 20 h 40"/>
                <a:gd name="T10" fmla="*/ 10 w 582"/>
                <a:gd name="T11" fmla="*/ 16 h 40"/>
                <a:gd name="T12" fmla="*/ 52 w 582"/>
                <a:gd name="T13" fmla="*/ 8 h 40"/>
                <a:gd name="T14" fmla="*/ 176 w 582"/>
                <a:gd name="T15" fmla="*/ 2 h 40"/>
                <a:gd name="T16" fmla="*/ 288 w 582"/>
                <a:gd name="T17" fmla="*/ 0 h 40"/>
                <a:gd name="T18" fmla="*/ 492 w 582"/>
                <a:gd name="T19" fmla="*/ 6 h 40"/>
                <a:gd name="T20" fmla="*/ 554 w 582"/>
                <a:gd name="T21" fmla="*/ 12 h 40"/>
                <a:gd name="T22" fmla="*/ 574 w 582"/>
                <a:gd name="T23" fmla="*/ 18 h 40"/>
                <a:gd name="T24" fmla="*/ 576 w 582"/>
                <a:gd name="T25" fmla="*/ 20 h 40"/>
                <a:gd name="T26" fmla="*/ 570 w 582"/>
                <a:gd name="T27" fmla="*/ 24 h 40"/>
                <a:gd name="T28" fmla="*/ 528 w 582"/>
                <a:gd name="T29" fmla="*/ 30 h 40"/>
                <a:gd name="T30" fmla="*/ 400 w 582"/>
                <a:gd name="T31" fmla="*/ 38 h 40"/>
                <a:gd name="T32" fmla="*/ 288 w 582"/>
                <a:gd name="T33" fmla="*/ 0 h 40"/>
                <a:gd name="T34" fmla="*/ 174 w 582"/>
                <a:gd name="T35" fmla="*/ 2 h 40"/>
                <a:gd name="T36" fmla="*/ 48 w 582"/>
                <a:gd name="T37" fmla="*/ 8 h 40"/>
                <a:gd name="T38" fmla="*/ 6 w 582"/>
                <a:gd name="T39" fmla="*/ 16 h 40"/>
                <a:gd name="T40" fmla="*/ 0 w 582"/>
                <a:gd name="T41" fmla="*/ 20 h 40"/>
                <a:gd name="T42" fmla="*/ 2 w 582"/>
                <a:gd name="T43" fmla="*/ 22 h 40"/>
                <a:gd name="T44" fmla="*/ 22 w 582"/>
                <a:gd name="T45" fmla="*/ 26 h 40"/>
                <a:gd name="T46" fmla="*/ 84 w 582"/>
                <a:gd name="T47" fmla="*/ 34 h 40"/>
                <a:gd name="T48" fmla="*/ 288 w 582"/>
                <a:gd name="T49" fmla="*/ 40 h 40"/>
                <a:gd name="T50" fmla="*/ 402 w 582"/>
                <a:gd name="T51" fmla="*/ 38 h 40"/>
                <a:gd name="T52" fmla="*/ 532 w 582"/>
                <a:gd name="T53" fmla="*/ 30 h 40"/>
                <a:gd name="T54" fmla="*/ 576 w 582"/>
                <a:gd name="T55" fmla="*/ 24 h 40"/>
                <a:gd name="T56" fmla="*/ 582 w 582"/>
                <a:gd name="T57" fmla="*/ 20 h 40"/>
                <a:gd name="T58" fmla="*/ 580 w 582"/>
                <a:gd name="T59" fmla="*/ 18 h 40"/>
                <a:gd name="T60" fmla="*/ 558 w 582"/>
                <a:gd name="T61" fmla="*/ 12 h 40"/>
                <a:gd name="T62" fmla="*/ 496 w 582"/>
                <a:gd name="T63" fmla="*/ 6 h 40"/>
                <a:gd name="T64" fmla="*/ 288 w 58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40">
                  <a:moveTo>
                    <a:pt x="288" y="38"/>
                  </a:moveTo>
                  <a:lnTo>
                    <a:pt x="288" y="38"/>
                  </a:lnTo>
                  <a:lnTo>
                    <a:pt x="176" y="38"/>
                  </a:lnTo>
                  <a:lnTo>
                    <a:pt x="86" y="32"/>
                  </a:lnTo>
                  <a:lnTo>
                    <a:pt x="52" y="30"/>
                  </a:lnTo>
                  <a:lnTo>
                    <a:pt x="26" y="26"/>
                  </a:lnTo>
                  <a:lnTo>
                    <a:pt x="10" y="24"/>
                  </a:lnTo>
                  <a:lnTo>
                    <a:pt x="6" y="22"/>
                  </a:lnTo>
                  <a:lnTo>
                    <a:pt x="6" y="20"/>
                  </a:lnTo>
                  <a:lnTo>
                    <a:pt x="6" y="18"/>
                  </a:lnTo>
                  <a:lnTo>
                    <a:pt x="10" y="16"/>
                  </a:lnTo>
                  <a:lnTo>
                    <a:pt x="26" y="12"/>
                  </a:lnTo>
                  <a:lnTo>
                    <a:pt x="52" y="8"/>
                  </a:lnTo>
                  <a:lnTo>
                    <a:pt x="86" y="6"/>
                  </a:lnTo>
                  <a:lnTo>
                    <a:pt x="176" y="2"/>
                  </a:lnTo>
                  <a:lnTo>
                    <a:pt x="288" y="0"/>
                  </a:lnTo>
                  <a:lnTo>
                    <a:pt x="400" y="2"/>
                  </a:lnTo>
                  <a:lnTo>
                    <a:pt x="492" y="6"/>
                  </a:lnTo>
                  <a:lnTo>
                    <a:pt x="528" y="8"/>
                  </a:lnTo>
                  <a:lnTo>
                    <a:pt x="554" y="12"/>
                  </a:lnTo>
                  <a:lnTo>
                    <a:pt x="570" y="16"/>
                  </a:lnTo>
                  <a:lnTo>
                    <a:pt x="574" y="18"/>
                  </a:lnTo>
                  <a:lnTo>
                    <a:pt x="576" y="20"/>
                  </a:lnTo>
                  <a:lnTo>
                    <a:pt x="574" y="22"/>
                  </a:lnTo>
                  <a:lnTo>
                    <a:pt x="570" y="24"/>
                  </a:lnTo>
                  <a:lnTo>
                    <a:pt x="554" y="26"/>
                  </a:lnTo>
                  <a:lnTo>
                    <a:pt x="528" y="30"/>
                  </a:lnTo>
                  <a:lnTo>
                    <a:pt x="492" y="32"/>
                  </a:lnTo>
                  <a:lnTo>
                    <a:pt x="400" y="38"/>
                  </a:lnTo>
                  <a:lnTo>
                    <a:pt x="288" y="38"/>
                  </a:lnTo>
                  <a:close/>
                  <a:moveTo>
                    <a:pt x="288" y="0"/>
                  </a:moveTo>
                  <a:lnTo>
                    <a:pt x="288" y="0"/>
                  </a:lnTo>
                  <a:lnTo>
                    <a:pt x="174" y="2"/>
                  </a:lnTo>
                  <a:lnTo>
                    <a:pt x="84" y="6"/>
                  </a:lnTo>
                  <a:lnTo>
                    <a:pt x="48" y="8"/>
                  </a:lnTo>
                  <a:lnTo>
                    <a:pt x="22" y="12"/>
                  </a:lnTo>
                  <a:lnTo>
                    <a:pt x="6" y="16"/>
                  </a:lnTo>
                  <a:lnTo>
                    <a:pt x="2" y="18"/>
                  </a:lnTo>
                  <a:lnTo>
                    <a:pt x="0" y="20"/>
                  </a:lnTo>
                  <a:lnTo>
                    <a:pt x="2" y="22"/>
                  </a:lnTo>
                  <a:lnTo>
                    <a:pt x="6" y="24"/>
                  </a:lnTo>
                  <a:lnTo>
                    <a:pt x="22" y="26"/>
                  </a:lnTo>
                  <a:lnTo>
                    <a:pt x="48" y="30"/>
                  </a:lnTo>
                  <a:lnTo>
                    <a:pt x="84" y="34"/>
                  </a:lnTo>
                  <a:lnTo>
                    <a:pt x="174" y="38"/>
                  </a:lnTo>
                  <a:lnTo>
                    <a:pt x="288" y="40"/>
                  </a:lnTo>
                  <a:lnTo>
                    <a:pt x="402" y="38"/>
                  </a:lnTo>
                  <a:lnTo>
                    <a:pt x="496" y="34"/>
                  </a:lnTo>
                  <a:lnTo>
                    <a:pt x="532" y="30"/>
                  </a:lnTo>
                  <a:lnTo>
                    <a:pt x="558" y="26"/>
                  </a:lnTo>
                  <a:lnTo>
                    <a:pt x="576" y="24"/>
                  </a:lnTo>
                  <a:lnTo>
                    <a:pt x="580" y="22"/>
                  </a:lnTo>
                  <a:lnTo>
                    <a:pt x="582" y="20"/>
                  </a:lnTo>
                  <a:lnTo>
                    <a:pt x="580" y="18"/>
                  </a:lnTo>
                  <a:lnTo>
                    <a:pt x="576" y="16"/>
                  </a:lnTo>
                  <a:lnTo>
                    <a:pt x="558" y="12"/>
                  </a:lnTo>
                  <a:lnTo>
                    <a:pt x="532" y="8"/>
                  </a:lnTo>
                  <a:lnTo>
                    <a:pt x="496" y="6"/>
                  </a:lnTo>
                  <a:lnTo>
                    <a:pt x="402" y="2"/>
                  </a:lnTo>
                  <a:lnTo>
                    <a:pt x="288" y="0"/>
                  </a:lnTo>
                  <a:close/>
                </a:path>
              </a:pathLst>
            </a:custGeom>
            <a:solidFill>
              <a:srgbClr val="786F6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4" name="Freeform 690"/>
            <p:cNvSpPr>
              <a:spLocks noChangeArrowheads="1"/>
            </p:cNvSpPr>
            <p:nvPr/>
          </p:nvSpPr>
          <p:spPr bwMode="auto">
            <a:xfrm>
              <a:off x="1854200" y="3863975"/>
              <a:ext cx="904875" cy="60325"/>
            </a:xfrm>
            <a:custGeom>
              <a:avLst/>
              <a:gdLst>
                <a:gd name="T0" fmla="*/ 282 w 570"/>
                <a:gd name="T1" fmla="*/ 38 h 38"/>
                <a:gd name="T2" fmla="*/ 282 w 570"/>
                <a:gd name="T3" fmla="*/ 38 h 38"/>
                <a:gd name="T4" fmla="*/ 170 w 570"/>
                <a:gd name="T5" fmla="*/ 38 h 38"/>
                <a:gd name="T6" fmla="*/ 80 w 570"/>
                <a:gd name="T7" fmla="*/ 32 h 38"/>
                <a:gd name="T8" fmla="*/ 46 w 570"/>
                <a:gd name="T9" fmla="*/ 30 h 38"/>
                <a:gd name="T10" fmla="*/ 20 w 570"/>
                <a:gd name="T11" fmla="*/ 26 h 38"/>
                <a:gd name="T12" fmla="*/ 4 w 570"/>
                <a:gd name="T13" fmla="*/ 24 h 38"/>
                <a:gd name="T14" fmla="*/ 0 w 570"/>
                <a:gd name="T15" fmla="*/ 22 h 38"/>
                <a:gd name="T16" fmla="*/ 0 w 570"/>
                <a:gd name="T17" fmla="*/ 20 h 38"/>
                <a:gd name="T18" fmla="*/ 0 w 570"/>
                <a:gd name="T19" fmla="*/ 20 h 38"/>
                <a:gd name="T20" fmla="*/ 0 w 570"/>
                <a:gd name="T21" fmla="*/ 18 h 38"/>
                <a:gd name="T22" fmla="*/ 4 w 570"/>
                <a:gd name="T23" fmla="*/ 16 h 38"/>
                <a:gd name="T24" fmla="*/ 20 w 570"/>
                <a:gd name="T25" fmla="*/ 12 h 38"/>
                <a:gd name="T26" fmla="*/ 46 w 570"/>
                <a:gd name="T27" fmla="*/ 8 h 38"/>
                <a:gd name="T28" fmla="*/ 80 w 570"/>
                <a:gd name="T29" fmla="*/ 6 h 38"/>
                <a:gd name="T30" fmla="*/ 170 w 570"/>
                <a:gd name="T31" fmla="*/ 2 h 38"/>
                <a:gd name="T32" fmla="*/ 282 w 570"/>
                <a:gd name="T33" fmla="*/ 0 h 38"/>
                <a:gd name="T34" fmla="*/ 282 w 570"/>
                <a:gd name="T35" fmla="*/ 0 h 38"/>
                <a:gd name="T36" fmla="*/ 394 w 570"/>
                <a:gd name="T37" fmla="*/ 2 h 38"/>
                <a:gd name="T38" fmla="*/ 486 w 570"/>
                <a:gd name="T39" fmla="*/ 6 h 38"/>
                <a:gd name="T40" fmla="*/ 522 w 570"/>
                <a:gd name="T41" fmla="*/ 8 h 38"/>
                <a:gd name="T42" fmla="*/ 548 w 570"/>
                <a:gd name="T43" fmla="*/ 12 h 38"/>
                <a:gd name="T44" fmla="*/ 564 w 570"/>
                <a:gd name="T45" fmla="*/ 16 h 38"/>
                <a:gd name="T46" fmla="*/ 568 w 570"/>
                <a:gd name="T47" fmla="*/ 18 h 38"/>
                <a:gd name="T48" fmla="*/ 570 w 570"/>
                <a:gd name="T49" fmla="*/ 20 h 38"/>
                <a:gd name="T50" fmla="*/ 570 w 570"/>
                <a:gd name="T51" fmla="*/ 20 h 38"/>
                <a:gd name="T52" fmla="*/ 568 w 570"/>
                <a:gd name="T53" fmla="*/ 22 h 38"/>
                <a:gd name="T54" fmla="*/ 564 w 570"/>
                <a:gd name="T55" fmla="*/ 24 h 38"/>
                <a:gd name="T56" fmla="*/ 548 w 570"/>
                <a:gd name="T57" fmla="*/ 26 h 38"/>
                <a:gd name="T58" fmla="*/ 522 w 570"/>
                <a:gd name="T59" fmla="*/ 30 h 38"/>
                <a:gd name="T60" fmla="*/ 486 w 570"/>
                <a:gd name="T61" fmla="*/ 32 h 38"/>
                <a:gd name="T62" fmla="*/ 394 w 570"/>
                <a:gd name="T63" fmla="*/ 38 h 38"/>
                <a:gd name="T64" fmla="*/ 282 w 570"/>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0" h="38">
                  <a:moveTo>
                    <a:pt x="282" y="38"/>
                  </a:moveTo>
                  <a:lnTo>
                    <a:pt x="282" y="38"/>
                  </a:lnTo>
                  <a:lnTo>
                    <a:pt x="170" y="38"/>
                  </a:lnTo>
                  <a:lnTo>
                    <a:pt x="80" y="32"/>
                  </a:lnTo>
                  <a:lnTo>
                    <a:pt x="46" y="30"/>
                  </a:lnTo>
                  <a:lnTo>
                    <a:pt x="20" y="26"/>
                  </a:lnTo>
                  <a:lnTo>
                    <a:pt x="4" y="24"/>
                  </a:lnTo>
                  <a:lnTo>
                    <a:pt x="0" y="22"/>
                  </a:lnTo>
                  <a:lnTo>
                    <a:pt x="0" y="20"/>
                  </a:lnTo>
                  <a:lnTo>
                    <a:pt x="0" y="18"/>
                  </a:lnTo>
                  <a:lnTo>
                    <a:pt x="4" y="16"/>
                  </a:lnTo>
                  <a:lnTo>
                    <a:pt x="20" y="12"/>
                  </a:lnTo>
                  <a:lnTo>
                    <a:pt x="46" y="8"/>
                  </a:lnTo>
                  <a:lnTo>
                    <a:pt x="80" y="6"/>
                  </a:lnTo>
                  <a:lnTo>
                    <a:pt x="170" y="2"/>
                  </a:lnTo>
                  <a:lnTo>
                    <a:pt x="282" y="0"/>
                  </a:lnTo>
                  <a:lnTo>
                    <a:pt x="394" y="2"/>
                  </a:lnTo>
                  <a:lnTo>
                    <a:pt x="486" y="6"/>
                  </a:lnTo>
                  <a:lnTo>
                    <a:pt x="522" y="8"/>
                  </a:lnTo>
                  <a:lnTo>
                    <a:pt x="548" y="12"/>
                  </a:lnTo>
                  <a:lnTo>
                    <a:pt x="564" y="16"/>
                  </a:lnTo>
                  <a:lnTo>
                    <a:pt x="568" y="18"/>
                  </a:lnTo>
                  <a:lnTo>
                    <a:pt x="570" y="20"/>
                  </a:lnTo>
                  <a:lnTo>
                    <a:pt x="568" y="22"/>
                  </a:lnTo>
                  <a:lnTo>
                    <a:pt x="564" y="24"/>
                  </a:lnTo>
                  <a:lnTo>
                    <a:pt x="548" y="26"/>
                  </a:lnTo>
                  <a:lnTo>
                    <a:pt x="522" y="30"/>
                  </a:lnTo>
                  <a:lnTo>
                    <a:pt x="486" y="32"/>
                  </a:lnTo>
                  <a:lnTo>
                    <a:pt x="394" y="38"/>
                  </a:lnTo>
                  <a:lnTo>
                    <a:pt x="282"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5" name="Freeform 691"/>
            <p:cNvSpPr>
              <a:spLocks noChangeArrowheads="1"/>
            </p:cNvSpPr>
            <p:nvPr/>
          </p:nvSpPr>
          <p:spPr bwMode="auto">
            <a:xfrm>
              <a:off x="1844675" y="3863975"/>
              <a:ext cx="923925" cy="63500"/>
            </a:xfrm>
            <a:custGeom>
              <a:avLst/>
              <a:gdLst>
                <a:gd name="T0" fmla="*/ 288 w 582"/>
                <a:gd name="T1" fmla="*/ 0 h 40"/>
                <a:gd name="T2" fmla="*/ 288 w 582"/>
                <a:gd name="T3" fmla="*/ 0 h 40"/>
                <a:gd name="T4" fmla="*/ 174 w 582"/>
                <a:gd name="T5" fmla="*/ 2 h 40"/>
                <a:gd name="T6" fmla="*/ 84 w 582"/>
                <a:gd name="T7" fmla="*/ 6 h 40"/>
                <a:gd name="T8" fmla="*/ 48 w 582"/>
                <a:gd name="T9" fmla="*/ 8 h 40"/>
                <a:gd name="T10" fmla="*/ 22 w 582"/>
                <a:gd name="T11" fmla="*/ 12 h 40"/>
                <a:gd name="T12" fmla="*/ 6 w 582"/>
                <a:gd name="T13" fmla="*/ 16 h 40"/>
                <a:gd name="T14" fmla="*/ 2 w 582"/>
                <a:gd name="T15" fmla="*/ 18 h 40"/>
                <a:gd name="T16" fmla="*/ 0 w 582"/>
                <a:gd name="T17" fmla="*/ 20 h 40"/>
                <a:gd name="T18" fmla="*/ 0 w 582"/>
                <a:gd name="T19" fmla="*/ 20 h 40"/>
                <a:gd name="T20" fmla="*/ 2 w 582"/>
                <a:gd name="T21" fmla="*/ 22 h 40"/>
                <a:gd name="T22" fmla="*/ 6 w 582"/>
                <a:gd name="T23" fmla="*/ 24 h 40"/>
                <a:gd name="T24" fmla="*/ 22 w 582"/>
                <a:gd name="T25" fmla="*/ 26 h 40"/>
                <a:gd name="T26" fmla="*/ 48 w 582"/>
                <a:gd name="T27" fmla="*/ 30 h 40"/>
                <a:gd name="T28" fmla="*/ 84 w 582"/>
                <a:gd name="T29" fmla="*/ 34 h 40"/>
                <a:gd name="T30" fmla="*/ 174 w 582"/>
                <a:gd name="T31" fmla="*/ 38 h 40"/>
                <a:gd name="T32" fmla="*/ 288 w 582"/>
                <a:gd name="T33" fmla="*/ 40 h 40"/>
                <a:gd name="T34" fmla="*/ 288 w 582"/>
                <a:gd name="T35" fmla="*/ 40 h 40"/>
                <a:gd name="T36" fmla="*/ 402 w 582"/>
                <a:gd name="T37" fmla="*/ 38 h 40"/>
                <a:gd name="T38" fmla="*/ 496 w 582"/>
                <a:gd name="T39" fmla="*/ 34 h 40"/>
                <a:gd name="T40" fmla="*/ 532 w 582"/>
                <a:gd name="T41" fmla="*/ 30 h 40"/>
                <a:gd name="T42" fmla="*/ 558 w 582"/>
                <a:gd name="T43" fmla="*/ 26 h 40"/>
                <a:gd name="T44" fmla="*/ 576 w 582"/>
                <a:gd name="T45" fmla="*/ 24 h 40"/>
                <a:gd name="T46" fmla="*/ 580 w 582"/>
                <a:gd name="T47" fmla="*/ 22 h 40"/>
                <a:gd name="T48" fmla="*/ 582 w 582"/>
                <a:gd name="T49" fmla="*/ 20 h 40"/>
                <a:gd name="T50" fmla="*/ 582 w 582"/>
                <a:gd name="T51" fmla="*/ 20 h 40"/>
                <a:gd name="T52" fmla="*/ 580 w 582"/>
                <a:gd name="T53" fmla="*/ 18 h 40"/>
                <a:gd name="T54" fmla="*/ 576 w 582"/>
                <a:gd name="T55" fmla="*/ 16 h 40"/>
                <a:gd name="T56" fmla="*/ 558 w 582"/>
                <a:gd name="T57" fmla="*/ 12 h 40"/>
                <a:gd name="T58" fmla="*/ 532 w 582"/>
                <a:gd name="T59" fmla="*/ 8 h 40"/>
                <a:gd name="T60" fmla="*/ 496 w 582"/>
                <a:gd name="T61" fmla="*/ 6 h 40"/>
                <a:gd name="T62" fmla="*/ 402 w 582"/>
                <a:gd name="T63" fmla="*/ 2 h 40"/>
                <a:gd name="T64" fmla="*/ 288 w 582"/>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2" h="40">
                  <a:moveTo>
                    <a:pt x="288" y="0"/>
                  </a:moveTo>
                  <a:lnTo>
                    <a:pt x="288" y="0"/>
                  </a:lnTo>
                  <a:lnTo>
                    <a:pt x="174" y="2"/>
                  </a:lnTo>
                  <a:lnTo>
                    <a:pt x="84" y="6"/>
                  </a:lnTo>
                  <a:lnTo>
                    <a:pt x="48" y="8"/>
                  </a:lnTo>
                  <a:lnTo>
                    <a:pt x="22" y="12"/>
                  </a:lnTo>
                  <a:lnTo>
                    <a:pt x="6" y="16"/>
                  </a:lnTo>
                  <a:lnTo>
                    <a:pt x="2" y="18"/>
                  </a:lnTo>
                  <a:lnTo>
                    <a:pt x="0" y="20"/>
                  </a:lnTo>
                  <a:lnTo>
                    <a:pt x="2" y="22"/>
                  </a:lnTo>
                  <a:lnTo>
                    <a:pt x="6" y="24"/>
                  </a:lnTo>
                  <a:lnTo>
                    <a:pt x="22" y="26"/>
                  </a:lnTo>
                  <a:lnTo>
                    <a:pt x="48" y="30"/>
                  </a:lnTo>
                  <a:lnTo>
                    <a:pt x="84" y="34"/>
                  </a:lnTo>
                  <a:lnTo>
                    <a:pt x="174" y="38"/>
                  </a:lnTo>
                  <a:lnTo>
                    <a:pt x="288" y="40"/>
                  </a:lnTo>
                  <a:lnTo>
                    <a:pt x="402" y="38"/>
                  </a:lnTo>
                  <a:lnTo>
                    <a:pt x="496" y="34"/>
                  </a:lnTo>
                  <a:lnTo>
                    <a:pt x="532" y="30"/>
                  </a:lnTo>
                  <a:lnTo>
                    <a:pt x="558" y="26"/>
                  </a:lnTo>
                  <a:lnTo>
                    <a:pt x="576" y="24"/>
                  </a:lnTo>
                  <a:lnTo>
                    <a:pt x="580" y="22"/>
                  </a:lnTo>
                  <a:lnTo>
                    <a:pt x="582" y="20"/>
                  </a:lnTo>
                  <a:lnTo>
                    <a:pt x="580" y="18"/>
                  </a:lnTo>
                  <a:lnTo>
                    <a:pt x="576" y="16"/>
                  </a:lnTo>
                  <a:lnTo>
                    <a:pt x="558" y="12"/>
                  </a:lnTo>
                  <a:lnTo>
                    <a:pt x="532" y="8"/>
                  </a:lnTo>
                  <a:lnTo>
                    <a:pt x="496" y="6"/>
                  </a:lnTo>
                  <a:lnTo>
                    <a:pt x="402" y="2"/>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6" name="Freeform 692"/>
            <p:cNvSpPr>
              <a:spLocks noEditPoints="1" noChangeArrowheads="1"/>
            </p:cNvSpPr>
            <p:nvPr/>
          </p:nvSpPr>
          <p:spPr bwMode="auto">
            <a:xfrm>
              <a:off x="1854200" y="3863975"/>
              <a:ext cx="904875" cy="60325"/>
            </a:xfrm>
            <a:custGeom>
              <a:avLst/>
              <a:gdLst>
                <a:gd name="T0" fmla="*/ 282 w 570"/>
                <a:gd name="T1" fmla="*/ 38 h 38"/>
                <a:gd name="T2" fmla="*/ 84 w 570"/>
                <a:gd name="T3" fmla="*/ 32 h 38"/>
                <a:gd name="T4" fmla="*/ 10 w 570"/>
                <a:gd name="T5" fmla="*/ 24 h 38"/>
                <a:gd name="T6" fmla="*/ 4 w 570"/>
                <a:gd name="T7" fmla="*/ 20 h 38"/>
                <a:gd name="T8" fmla="*/ 6 w 570"/>
                <a:gd name="T9" fmla="*/ 18 h 38"/>
                <a:gd name="T10" fmla="*/ 26 w 570"/>
                <a:gd name="T11" fmla="*/ 12 h 38"/>
                <a:gd name="T12" fmla="*/ 84 w 570"/>
                <a:gd name="T13" fmla="*/ 6 h 38"/>
                <a:gd name="T14" fmla="*/ 282 w 570"/>
                <a:gd name="T15" fmla="*/ 0 h 38"/>
                <a:gd name="T16" fmla="*/ 392 w 570"/>
                <a:gd name="T17" fmla="*/ 2 h 38"/>
                <a:gd name="T18" fmla="*/ 518 w 570"/>
                <a:gd name="T19" fmla="*/ 8 h 38"/>
                <a:gd name="T20" fmla="*/ 560 w 570"/>
                <a:gd name="T21" fmla="*/ 16 h 38"/>
                <a:gd name="T22" fmla="*/ 566 w 570"/>
                <a:gd name="T23" fmla="*/ 20 h 38"/>
                <a:gd name="T24" fmla="*/ 564 w 570"/>
                <a:gd name="T25" fmla="*/ 22 h 38"/>
                <a:gd name="T26" fmla="*/ 544 w 570"/>
                <a:gd name="T27" fmla="*/ 26 h 38"/>
                <a:gd name="T28" fmla="*/ 392 w 570"/>
                <a:gd name="T29" fmla="*/ 36 h 38"/>
                <a:gd name="T30" fmla="*/ 282 w 570"/>
                <a:gd name="T31" fmla="*/ 0 h 38"/>
                <a:gd name="T32" fmla="*/ 170 w 570"/>
                <a:gd name="T33" fmla="*/ 2 h 38"/>
                <a:gd name="T34" fmla="*/ 46 w 570"/>
                <a:gd name="T35" fmla="*/ 8 h 38"/>
                <a:gd name="T36" fmla="*/ 4 w 570"/>
                <a:gd name="T37" fmla="*/ 16 h 38"/>
                <a:gd name="T38" fmla="*/ 0 w 570"/>
                <a:gd name="T39" fmla="*/ 20 h 38"/>
                <a:gd name="T40" fmla="*/ 0 w 570"/>
                <a:gd name="T41" fmla="*/ 22 h 38"/>
                <a:gd name="T42" fmla="*/ 20 w 570"/>
                <a:gd name="T43" fmla="*/ 26 h 38"/>
                <a:gd name="T44" fmla="*/ 80 w 570"/>
                <a:gd name="T45" fmla="*/ 32 h 38"/>
                <a:gd name="T46" fmla="*/ 282 w 570"/>
                <a:gd name="T47" fmla="*/ 38 h 38"/>
                <a:gd name="T48" fmla="*/ 394 w 570"/>
                <a:gd name="T49" fmla="*/ 38 h 38"/>
                <a:gd name="T50" fmla="*/ 522 w 570"/>
                <a:gd name="T51" fmla="*/ 30 h 38"/>
                <a:gd name="T52" fmla="*/ 564 w 570"/>
                <a:gd name="T53" fmla="*/ 24 h 38"/>
                <a:gd name="T54" fmla="*/ 570 w 570"/>
                <a:gd name="T55" fmla="*/ 20 h 38"/>
                <a:gd name="T56" fmla="*/ 568 w 570"/>
                <a:gd name="T57" fmla="*/ 18 h 38"/>
                <a:gd name="T58" fmla="*/ 548 w 570"/>
                <a:gd name="T59" fmla="*/ 12 h 38"/>
                <a:gd name="T60" fmla="*/ 486 w 570"/>
                <a:gd name="T61" fmla="*/ 6 h 38"/>
                <a:gd name="T62" fmla="*/ 282 w 570"/>
                <a:gd name="T6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0" h="38">
                  <a:moveTo>
                    <a:pt x="282" y="38"/>
                  </a:moveTo>
                  <a:lnTo>
                    <a:pt x="282" y="38"/>
                  </a:lnTo>
                  <a:lnTo>
                    <a:pt x="172" y="36"/>
                  </a:lnTo>
                  <a:lnTo>
                    <a:pt x="84" y="32"/>
                  </a:lnTo>
                  <a:lnTo>
                    <a:pt x="26" y="26"/>
                  </a:lnTo>
                  <a:lnTo>
                    <a:pt x="10" y="24"/>
                  </a:lnTo>
                  <a:lnTo>
                    <a:pt x="6" y="22"/>
                  </a:lnTo>
                  <a:lnTo>
                    <a:pt x="4" y="20"/>
                  </a:lnTo>
                  <a:lnTo>
                    <a:pt x="6" y="18"/>
                  </a:lnTo>
                  <a:lnTo>
                    <a:pt x="10" y="16"/>
                  </a:lnTo>
                  <a:lnTo>
                    <a:pt x="26" y="12"/>
                  </a:lnTo>
                  <a:lnTo>
                    <a:pt x="50" y="8"/>
                  </a:lnTo>
                  <a:lnTo>
                    <a:pt x="84" y="6"/>
                  </a:lnTo>
                  <a:lnTo>
                    <a:pt x="172" y="2"/>
                  </a:lnTo>
                  <a:lnTo>
                    <a:pt x="282" y="0"/>
                  </a:lnTo>
                  <a:lnTo>
                    <a:pt x="392" y="2"/>
                  </a:lnTo>
                  <a:lnTo>
                    <a:pt x="482" y="6"/>
                  </a:lnTo>
                  <a:lnTo>
                    <a:pt x="518" y="8"/>
                  </a:lnTo>
                  <a:lnTo>
                    <a:pt x="544" y="12"/>
                  </a:lnTo>
                  <a:lnTo>
                    <a:pt x="560" y="16"/>
                  </a:lnTo>
                  <a:lnTo>
                    <a:pt x="564" y="18"/>
                  </a:lnTo>
                  <a:lnTo>
                    <a:pt x="566" y="20"/>
                  </a:lnTo>
                  <a:lnTo>
                    <a:pt x="564" y="22"/>
                  </a:lnTo>
                  <a:lnTo>
                    <a:pt x="560" y="24"/>
                  </a:lnTo>
                  <a:lnTo>
                    <a:pt x="544" y="26"/>
                  </a:lnTo>
                  <a:lnTo>
                    <a:pt x="482" y="32"/>
                  </a:lnTo>
                  <a:lnTo>
                    <a:pt x="392" y="36"/>
                  </a:lnTo>
                  <a:lnTo>
                    <a:pt x="282" y="38"/>
                  </a:lnTo>
                  <a:close/>
                  <a:moveTo>
                    <a:pt x="282" y="0"/>
                  </a:moveTo>
                  <a:lnTo>
                    <a:pt x="282" y="0"/>
                  </a:lnTo>
                  <a:lnTo>
                    <a:pt x="170" y="2"/>
                  </a:lnTo>
                  <a:lnTo>
                    <a:pt x="80" y="6"/>
                  </a:lnTo>
                  <a:lnTo>
                    <a:pt x="46" y="8"/>
                  </a:lnTo>
                  <a:lnTo>
                    <a:pt x="20" y="12"/>
                  </a:lnTo>
                  <a:lnTo>
                    <a:pt x="4" y="16"/>
                  </a:lnTo>
                  <a:lnTo>
                    <a:pt x="0" y="18"/>
                  </a:lnTo>
                  <a:lnTo>
                    <a:pt x="0" y="20"/>
                  </a:lnTo>
                  <a:lnTo>
                    <a:pt x="0" y="22"/>
                  </a:lnTo>
                  <a:lnTo>
                    <a:pt x="4" y="24"/>
                  </a:lnTo>
                  <a:lnTo>
                    <a:pt x="20" y="26"/>
                  </a:lnTo>
                  <a:lnTo>
                    <a:pt x="46" y="30"/>
                  </a:lnTo>
                  <a:lnTo>
                    <a:pt x="80" y="32"/>
                  </a:lnTo>
                  <a:lnTo>
                    <a:pt x="170" y="38"/>
                  </a:lnTo>
                  <a:lnTo>
                    <a:pt x="282" y="38"/>
                  </a:lnTo>
                  <a:lnTo>
                    <a:pt x="394" y="38"/>
                  </a:lnTo>
                  <a:lnTo>
                    <a:pt x="486" y="32"/>
                  </a:lnTo>
                  <a:lnTo>
                    <a:pt x="522" y="30"/>
                  </a:lnTo>
                  <a:lnTo>
                    <a:pt x="548" y="26"/>
                  </a:lnTo>
                  <a:lnTo>
                    <a:pt x="564" y="24"/>
                  </a:lnTo>
                  <a:lnTo>
                    <a:pt x="568" y="22"/>
                  </a:lnTo>
                  <a:lnTo>
                    <a:pt x="570" y="20"/>
                  </a:lnTo>
                  <a:lnTo>
                    <a:pt x="568" y="18"/>
                  </a:lnTo>
                  <a:lnTo>
                    <a:pt x="564" y="16"/>
                  </a:lnTo>
                  <a:lnTo>
                    <a:pt x="548" y="12"/>
                  </a:lnTo>
                  <a:lnTo>
                    <a:pt x="522" y="8"/>
                  </a:lnTo>
                  <a:lnTo>
                    <a:pt x="486" y="6"/>
                  </a:lnTo>
                  <a:lnTo>
                    <a:pt x="394" y="2"/>
                  </a:lnTo>
                  <a:lnTo>
                    <a:pt x="282" y="0"/>
                  </a:lnTo>
                  <a:close/>
                </a:path>
              </a:pathLst>
            </a:custGeom>
            <a:solidFill>
              <a:srgbClr val="786F6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7" name="Freeform 693"/>
            <p:cNvSpPr>
              <a:spLocks noChangeArrowheads="1"/>
            </p:cNvSpPr>
            <p:nvPr/>
          </p:nvSpPr>
          <p:spPr bwMode="auto">
            <a:xfrm>
              <a:off x="1860550" y="3863975"/>
              <a:ext cx="892175" cy="60325"/>
            </a:xfrm>
            <a:custGeom>
              <a:avLst/>
              <a:gdLst>
                <a:gd name="T0" fmla="*/ 278 w 562"/>
                <a:gd name="T1" fmla="*/ 38 h 38"/>
                <a:gd name="T2" fmla="*/ 278 w 562"/>
                <a:gd name="T3" fmla="*/ 38 h 38"/>
                <a:gd name="T4" fmla="*/ 168 w 562"/>
                <a:gd name="T5" fmla="*/ 36 h 38"/>
                <a:gd name="T6" fmla="*/ 80 w 562"/>
                <a:gd name="T7" fmla="*/ 32 h 38"/>
                <a:gd name="T8" fmla="*/ 22 w 562"/>
                <a:gd name="T9" fmla="*/ 26 h 38"/>
                <a:gd name="T10" fmla="*/ 6 w 562"/>
                <a:gd name="T11" fmla="*/ 24 h 38"/>
                <a:gd name="T12" fmla="*/ 2 w 562"/>
                <a:gd name="T13" fmla="*/ 22 h 38"/>
                <a:gd name="T14" fmla="*/ 0 w 562"/>
                <a:gd name="T15" fmla="*/ 20 h 38"/>
                <a:gd name="T16" fmla="*/ 0 w 562"/>
                <a:gd name="T17" fmla="*/ 20 h 38"/>
                <a:gd name="T18" fmla="*/ 2 w 562"/>
                <a:gd name="T19" fmla="*/ 18 h 38"/>
                <a:gd name="T20" fmla="*/ 6 w 562"/>
                <a:gd name="T21" fmla="*/ 16 h 38"/>
                <a:gd name="T22" fmla="*/ 22 w 562"/>
                <a:gd name="T23" fmla="*/ 12 h 38"/>
                <a:gd name="T24" fmla="*/ 46 w 562"/>
                <a:gd name="T25" fmla="*/ 8 h 38"/>
                <a:gd name="T26" fmla="*/ 80 w 562"/>
                <a:gd name="T27" fmla="*/ 6 h 38"/>
                <a:gd name="T28" fmla="*/ 168 w 562"/>
                <a:gd name="T29" fmla="*/ 2 h 38"/>
                <a:gd name="T30" fmla="*/ 278 w 562"/>
                <a:gd name="T31" fmla="*/ 0 h 38"/>
                <a:gd name="T32" fmla="*/ 278 w 562"/>
                <a:gd name="T33" fmla="*/ 0 h 38"/>
                <a:gd name="T34" fmla="*/ 388 w 562"/>
                <a:gd name="T35" fmla="*/ 2 h 38"/>
                <a:gd name="T36" fmla="*/ 478 w 562"/>
                <a:gd name="T37" fmla="*/ 6 h 38"/>
                <a:gd name="T38" fmla="*/ 514 w 562"/>
                <a:gd name="T39" fmla="*/ 8 h 38"/>
                <a:gd name="T40" fmla="*/ 540 w 562"/>
                <a:gd name="T41" fmla="*/ 12 h 38"/>
                <a:gd name="T42" fmla="*/ 556 w 562"/>
                <a:gd name="T43" fmla="*/ 16 h 38"/>
                <a:gd name="T44" fmla="*/ 560 w 562"/>
                <a:gd name="T45" fmla="*/ 18 h 38"/>
                <a:gd name="T46" fmla="*/ 562 w 562"/>
                <a:gd name="T47" fmla="*/ 20 h 38"/>
                <a:gd name="T48" fmla="*/ 562 w 562"/>
                <a:gd name="T49" fmla="*/ 20 h 38"/>
                <a:gd name="T50" fmla="*/ 560 w 562"/>
                <a:gd name="T51" fmla="*/ 22 h 38"/>
                <a:gd name="T52" fmla="*/ 556 w 562"/>
                <a:gd name="T53" fmla="*/ 24 h 38"/>
                <a:gd name="T54" fmla="*/ 540 w 562"/>
                <a:gd name="T55" fmla="*/ 26 h 38"/>
                <a:gd name="T56" fmla="*/ 478 w 562"/>
                <a:gd name="T57" fmla="*/ 32 h 38"/>
                <a:gd name="T58" fmla="*/ 388 w 562"/>
                <a:gd name="T59" fmla="*/ 36 h 38"/>
                <a:gd name="T60" fmla="*/ 278 w 562"/>
                <a:gd name="T6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38">
                  <a:moveTo>
                    <a:pt x="278" y="38"/>
                  </a:moveTo>
                  <a:lnTo>
                    <a:pt x="278" y="38"/>
                  </a:lnTo>
                  <a:lnTo>
                    <a:pt x="168" y="36"/>
                  </a:lnTo>
                  <a:lnTo>
                    <a:pt x="80" y="32"/>
                  </a:lnTo>
                  <a:lnTo>
                    <a:pt x="22" y="26"/>
                  </a:lnTo>
                  <a:lnTo>
                    <a:pt x="6" y="24"/>
                  </a:lnTo>
                  <a:lnTo>
                    <a:pt x="2" y="22"/>
                  </a:lnTo>
                  <a:lnTo>
                    <a:pt x="0" y="20"/>
                  </a:lnTo>
                  <a:lnTo>
                    <a:pt x="2" y="18"/>
                  </a:lnTo>
                  <a:lnTo>
                    <a:pt x="6" y="16"/>
                  </a:lnTo>
                  <a:lnTo>
                    <a:pt x="22" y="12"/>
                  </a:lnTo>
                  <a:lnTo>
                    <a:pt x="46" y="8"/>
                  </a:lnTo>
                  <a:lnTo>
                    <a:pt x="80" y="6"/>
                  </a:lnTo>
                  <a:lnTo>
                    <a:pt x="168" y="2"/>
                  </a:lnTo>
                  <a:lnTo>
                    <a:pt x="278" y="0"/>
                  </a:lnTo>
                  <a:lnTo>
                    <a:pt x="388" y="2"/>
                  </a:lnTo>
                  <a:lnTo>
                    <a:pt x="478" y="6"/>
                  </a:lnTo>
                  <a:lnTo>
                    <a:pt x="514" y="8"/>
                  </a:lnTo>
                  <a:lnTo>
                    <a:pt x="540" y="12"/>
                  </a:lnTo>
                  <a:lnTo>
                    <a:pt x="556" y="16"/>
                  </a:lnTo>
                  <a:lnTo>
                    <a:pt x="560" y="18"/>
                  </a:lnTo>
                  <a:lnTo>
                    <a:pt x="562" y="20"/>
                  </a:lnTo>
                  <a:lnTo>
                    <a:pt x="560" y="22"/>
                  </a:lnTo>
                  <a:lnTo>
                    <a:pt x="556" y="24"/>
                  </a:lnTo>
                  <a:lnTo>
                    <a:pt x="540" y="26"/>
                  </a:lnTo>
                  <a:lnTo>
                    <a:pt x="478" y="32"/>
                  </a:lnTo>
                  <a:lnTo>
                    <a:pt x="388" y="36"/>
                  </a:lnTo>
                  <a:lnTo>
                    <a:pt x="278"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8" name="Freeform 694"/>
            <p:cNvSpPr>
              <a:spLocks noChangeArrowheads="1"/>
            </p:cNvSpPr>
            <p:nvPr/>
          </p:nvSpPr>
          <p:spPr bwMode="auto">
            <a:xfrm>
              <a:off x="1854200" y="3863975"/>
              <a:ext cx="904875" cy="60325"/>
            </a:xfrm>
            <a:custGeom>
              <a:avLst/>
              <a:gdLst>
                <a:gd name="T0" fmla="*/ 282 w 570"/>
                <a:gd name="T1" fmla="*/ 0 h 38"/>
                <a:gd name="T2" fmla="*/ 282 w 570"/>
                <a:gd name="T3" fmla="*/ 0 h 38"/>
                <a:gd name="T4" fmla="*/ 170 w 570"/>
                <a:gd name="T5" fmla="*/ 2 h 38"/>
                <a:gd name="T6" fmla="*/ 80 w 570"/>
                <a:gd name="T7" fmla="*/ 6 h 38"/>
                <a:gd name="T8" fmla="*/ 46 w 570"/>
                <a:gd name="T9" fmla="*/ 8 h 38"/>
                <a:gd name="T10" fmla="*/ 20 w 570"/>
                <a:gd name="T11" fmla="*/ 12 h 38"/>
                <a:gd name="T12" fmla="*/ 4 w 570"/>
                <a:gd name="T13" fmla="*/ 16 h 38"/>
                <a:gd name="T14" fmla="*/ 0 w 570"/>
                <a:gd name="T15" fmla="*/ 18 h 38"/>
                <a:gd name="T16" fmla="*/ 0 w 570"/>
                <a:gd name="T17" fmla="*/ 20 h 38"/>
                <a:gd name="T18" fmla="*/ 0 w 570"/>
                <a:gd name="T19" fmla="*/ 20 h 38"/>
                <a:gd name="T20" fmla="*/ 0 w 570"/>
                <a:gd name="T21" fmla="*/ 22 h 38"/>
                <a:gd name="T22" fmla="*/ 4 w 570"/>
                <a:gd name="T23" fmla="*/ 24 h 38"/>
                <a:gd name="T24" fmla="*/ 20 w 570"/>
                <a:gd name="T25" fmla="*/ 26 h 38"/>
                <a:gd name="T26" fmla="*/ 46 w 570"/>
                <a:gd name="T27" fmla="*/ 30 h 38"/>
                <a:gd name="T28" fmla="*/ 80 w 570"/>
                <a:gd name="T29" fmla="*/ 32 h 38"/>
                <a:gd name="T30" fmla="*/ 170 w 570"/>
                <a:gd name="T31" fmla="*/ 38 h 38"/>
                <a:gd name="T32" fmla="*/ 282 w 570"/>
                <a:gd name="T33" fmla="*/ 38 h 38"/>
                <a:gd name="T34" fmla="*/ 282 w 570"/>
                <a:gd name="T35" fmla="*/ 38 h 38"/>
                <a:gd name="T36" fmla="*/ 394 w 570"/>
                <a:gd name="T37" fmla="*/ 38 h 38"/>
                <a:gd name="T38" fmla="*/ 486 w 570"/>
                <a:gd name="T39" fmla="*/ 32 h 38"/>
                <a:gd name="T40" fmla="*/ 522 w 570"/>
                <a:gd name="T41" fmla="*/ 30 h 38"/>
                <a:gd name="T42" fmla="*/ 548 w 570"/>
                <a:gd name="T43" fmla="*/ 26 h 38"/>
                <a:gd name="T44" fmla="*/ 564 w 570"/>
                <a:gd name="T45" fmla="*/ 24 h 38"/>
                <a:gd name="T46" fmla="*/ 568 w 570"/>
                <a:gd name="T47" fmla="*/ 22 h 38"/>
                <a:gd name="T48" fmla="*/ 570 w 570"/>
                <a:gd name="T49" fmla="*/ 20 h 38"/>
                <a:gd name="T50" fmla="*/ 570 w 570"/>
                <a:gd name="T51" fmla="*/ 20 h 38"/>
                <a:gd name="T52" fmla="*/ 568 w 570"/>
                <a:gd name="T53" fmla="*/ 18 h 38"/>
                <a:gd name="T54" fmla="*/ 564 w 570"/>
                <a:gd name="T55" fmla="*/ 16 h 38"/>
                <a:gd name="T56" fmla="*/ 548 w 570"/>
                <a:gd name="T57" fmla="*/ 12 h 38"/>
                <a:gd name="T58" fmla="*/ 522 w 570"/>
                <a:gd name="T59" fmla="*/ 8 h 38"/>
                <a:gd name="T60" fmla="*/ 486 w 570"/>
                <a:gd name="T61" fmla="*/ 6 h 38"/>
                <a:gd name="T62" fmla="*/ 394 w 570"/>
                <a:gd name="T63" fmla="*/ 2 h 38"/>
                <a:gd name="T64" fmla="*/ 282 w 570"/>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0" h="38">
                  <a:moveTo>
                    <a:pt x="282" y="0"/>
                  </a:moveTo>
                  <a:lnTo>
                    <a:pt x="282" y="0"/>
                  </a:lnTo>
                  <a:lnTo>
                    <a:pt x="170" y="2"/>
                  </a:lnTo>
                  <a:lnTo>
                    <a:pt x="80" y="6"/>
                  </a:lnTo>
                  <a:lnTo>
                    <a:pt x="46" y="8"/>
                  </a:lnTo>
                  <a:lnTo>
                    <a:pt x="20" y="12"/>
                  </a:lnTo>
                  <a:lnTo>
                    <a:pt x="4" y="16"/>
                  </a:lnTo>
                  <a:lnTo>
                    <a:pt x="0" y="18"/>
                  </a:lnTo>
                  <a:lnTo>
                    <a:pt x="0" y="20"/>
                  </a:lnTo>
                  <a:lnTo>
                    <a:pt x="0" y="22"/>
                  </a:lnTo>
                  <a:lnTo>
                    <a:pt x="4" y="24"/>
                  </a:lnTo>
                  <a:lnTo>
                    <a:pt x="20" y="26"/>
                  </a:lnTo>
                  <a:lnTo>
                    <a:pt x="46" y="30"/>
                  </a:lnTo>
                  <a:lnTo>
                    <a:pt x="80" y="32"/>
                  </a:lnTo>
                  <a:lnTo>
                    <a:pt x="170" y="38"/>
                  </a:lnTo>
                  <a:lnTo>
                    <a:pt x="282" y="38"/>
                  </a:lnTo>
                  <a:lnTo>
                    <a:pt x="394" y="38"/>
                  </a:lnTo>
                  <a:lnTo>
                    <a:pt x="486" y="32"/>
                  </a:lnTo>
                  <a:lnTo>
                    <a:pt x="522" y="30"/>
                  </a:lnTo>
                  <a:lnTo>
                    <a:pt x="548" y="26"/>
                  </a:lnTo>
                  <a:lnTo>
                    <a:pt x="564" y="24"/>
                  </a:lnTo>
                  <a:lnTo>
                    <a:pt x="568" y="22"/>
                  </a:lnTo>
                  <a:lnTo>
                    <a:pt x="570" y="20"/>
                  </a:lnTo>
                  <a:lnTo>
                    <a:pt x="568" y="18"/>
                  </a:lnTo>
                  <a:lnTo>
                    <a:pt x="564" y="16"/>
                  </a:lnTo>
                  <a:lnTo>
                    <a:pt x="548" y="12"/>
                  </a:lnTo>
                  <a:lnTo>
                    <a:pt x="522" y="8"/>
                  </a:lnTo>
                  <a:lnTo>
                    <a:pt x="486" y="6"/>
                  </a:lnTo>
                  <a:lnTo>
                    <a:pt x="394" y="2"/>
                  </a:lnTo>
                  <a:lnTo>
                    <a:pt x="2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89" name="Freeform 695"/>
            <p:cNvSpPr>
              <a:spLocks noEditPoints="1" noChangeArrowheads="1"/>
            </p:cNvSpPr>
            <p:nvPr/>
          </p:nvSpPr>
          <p:spPr bwMode="auto">
            <a:xfrm>
              <a:off x="1860550" y="3863975"/>
              <a:ext cx="892175" cy="60325"/>
            </a:xfrm>
            <a:custGeom>
              <a:avLst/>
              <a:gdLst>
                <a:gd name="T0" fmla="*/ 278 w 562"/>
                <a:gd name="T1" fmla="*/ 38 h 38"/>
                <a:gd name="T2" fmla="*/ 278 w 562"/>
                <a:gd name="T3" fmla="*/ 38 h 38"/>
                <a:gd name="T4" fmla="*/ 170 w 562"/>
                <a:gd name="T5" fmla="*/ 36 h 38"/>
                <a:gd name="T6" fmla="*/ 84 w 562"/>
                <a:gd name="T7" fmla="*/ 32 h 38"/>
                <a:gd name="T8" fmla="*/ 26 w 562"/>
                <a:gd name="T9" fmla="*/ 26 h 38"/>
                <a:gd name="T10" fmla="*/ 10 w 562"/>
                <a:gd name="T11" fmla="*/ 22 h 38"/>
                <a:gd name="T12" fmla="*/ 6 w 562"/>
                <a:gd name="T13" fmla="*/ 22 h 38"/>
                <a:gd name="T14" fmla="*/ 6 w 562"/>
                <a:gd name="T15" fmla="*/ 20 h 38"/>
                <a:gd name="T16" fmla="*/ 6 w 562"/>
                <a:gd name="T17" fmla="*/ 20 h 38"/>
                <a:gd name="T18" fmla="*/ 6 w 562"/>
                <a:gd name="T19" fmla="*/ 18 h 38"/>
                <a:gd name="T20" fmla="*/ 10 w 562"/>
                <a:gd name="T21" fmla="*/ 16 h 38"/>
                <a:gd name="T22" fmla="*/ 26 w 562"/>
                <a:gd name="T23" fmla="*/ 12 h 38"/>
                <a:gd name="T24" fmla="*/ 52 w 562"/>
                <a:gd name="T25" fmla="*/ 8 h 38"/>
                <a:gd name="T26" fmla="*/ 84 w 562"/>
                <a:gd name="T27" fmla="*/ 6 h 38"/>
                <a:gd name="T28" fmla="*/ 170 w 562"/>
                <a:gd name="T29" fmla="*/ 2 h 38"/>
                <a:gd name="T30" fmla="*/ 278 w 562"/>
                <a:gd name="T31" fmla="*/ 2 h 38"/>
                <a:gd name="T32" fmla="*/ 278 w 562"/>
                <a:gd name="T33" fmla="*/ 2 h 38"/>
                <a:gd name="T34" fmla="*/ 386 w 562"/>
                <a:gd name="T35" fmla="*/ 2 h 38"/>
                <a:gd name="T36" fmla="*/ 476 w 562"/>
                <a:gd name="T37" fmla="*/ 6 h 38"/>
                <a:gd name="T38" fmla="*/ 510 w 562"/>
                <a:gd name="T39" fmla="*/ 8 h 38"/>
                <a:gd name="T40" fmla="*/ 534 w 562"/>
                <a:gd name="T41" fmla="*/ 12 h 38"/>
                <a:gd name="T42" fmla="*/ 550 w 562"/>
                <a:gd name="T43" fmla="*/ 16 h 38"/>
                <a:gd name="T44" fmla="*/ 554 w 562"/>
                <a:gd name="T45" fmla="*/ 18 h 38"/>
                <a:gd name="T46" fmla="*/ 556 w 562"/>
                <a:gd name="T47" fmla="*/ 20 h 38"/>
                <a:gd name="T48" fmla="*/ 556 w 562"/>
                <a:gd name="T49" fmla="*/ 20 h 38"/>
                <a:gd name="T50" fmla="*/ 554 w 562"/>
                <a:gd name="T51" fmla="*/ 22 h 38"/>
                <a:gd name="T52" fmla="*/ 550 w 562"/>
                <a:gd name="T53" fmla="*/ 22 h 38"/>
                <a:gd name="T54" fmla="*/ 534 w 562"/>
                <a:gd name="T55" fmla="*/ 26 h 38"/>
                <a:gd name="T56" fmla="*/ 476 w 562"/>
                <a:gd name="T57" fmla="*/ 32 h 38"/>
                <a:gd name="T58" fmla="*/ 386 w 562"/>
                <a:gd name="T59" fmla="*/ 36 h 38"/>
                <a:gd name="T60" fmla="*/ 278 w 562"/>
                <a:gd name="T61" fmla="*/ 38 h 38"/>
                <a:gd name="T62" fmla="*/ 278 w 562"/>
                <a:gd name="T63" fmla="*/ 0 h 38"/>
                <a:gd name="T64" fmla="*/ 278 w 562"/>
                <a:gd name="T65" fmla="*/ 0 h 38"/>
                <a:gd name="T66" fmla="*/ 168 w 562"/>
                <a:gd name="T67" fmla="*/ 2 h 38"/>
                <a:gd name="T68" fmla="*/ 80 w 562"/>
                <a:gd name="T69" fmla="*/ 6 h 38"/>
                <a:gd name="T70" fmla="*/ 46 w 562"/>
                <a:gd name="T71" fmla="*/ 8 h 38"/>
                <a:gd name="T72" fmla="*/ 22 w 562"/>
                <a:gd name="T73" fmla="*/ 12 h 38"/>
                <a:gd name="T74" fmla="*/ 6 w 562"/>
                <a:gd name="T75" fmla="*/ 16 h 38"/>
                <a:gd name="T76" fmla="*/ 2 w 562"/>
                <a:gd name="T77" fmla="*/ 18 h 38"/>
                <a:gd name="T78" fmla="*/ 0 w 562"/>
                <a:gd name="T79" fmla="*/ 20 h 38"/>
                <a:gd name="T80" fmla="*/ 0 w 562"/>
                <a:gd name="T81" fmla="*/ 20 h 38"/>
                <a:gd name="T82" fmla="*/ 2 w 562"/>
                <a:gd name="T83" fmla="*/ 22 h 38"/>
                <a:gd name="T84" fmla="*/ 6 w 562"/>
                <a:gd name="T85" fmla="*/ 24 h 38"/>
                <a:gd name="T86" fmla="*/ 22 w 562"/>
                <a:gd name="T87" fmla="*/ 26 h 38"/>
                <a:gd name="T88" fmla="*/ 80 w 562"/>
                <a:gd name="T89" fmla="*/ 32 h 38"/>
                <a:gd name="T90" fmla="*/ 168 w 562"/>
                <a:gd name="T91" fmla="*/ 36 h 38"/>
                <a:gd name="T92" fmla="*/ 278 w 562"/>
                <a:gd name="T93" fmla="*/ 38 h 38"/>
                <a:gd name="T94" fmla="*/ 278 w 562"/>
                <a:gd name="T95" fmla="*/ 38 h 38"/>
                <a:gd name="T96" fmla="*/ 388 w 562"/>
                <a:gd name="T97" fmla="*/ 36 h 38"/>
                <a:gd name="T98" fmla="*/ 478 w 562"/>
                <a:gd name="T99" fmla="*/ 32 h 38"/>
                <a:gd name="T100" fmla="*/ 540 w 562"/>
                <a:gd name="T101" fmla="*/ 26 h 38"/>
                <a:gd name="T102" fmla="*/ 556 w 562"/>
                <a:gd name="T103" fmla="*/ 24 h 38"/>
                <a:gd name="T104" fmla="*/ 560 w 562"/>
                <a:gd name="T105" fmla="*/ 22 h 38"/>
                <a:gd name="T106" fmla="*/ 562 w 562"/>
                <a:gd name="T107" fmla="*/ 20 h 38"/>
                <a:gd name="T108" fmla="*/ 562 w 562"/>
                <a:gd name="T109" fmla="*/ 20 h 38"/>
                <a:gd name="T110" fmla="*/ 560 w 562"/>
                <a:gd name="T111" fmla="*/ 18 h 38"/>
                <a:gd name="T112" fmla="*/ 556 w 562"/>
                <a:gd name="T113" fmla="*/ 16 h 38"/>
                <a:gd name="T114" fmla="*/ 540 w 562"/>
                <a:gd name="T115" fmla="*/ 12 h 38"/>
                <a:gd name="T116" fmla="*/ 514 w 562"/>
                <a:gd name="T117" fmla="*/ 8 h 38"/>
                <a:gd name="T118" fmla="*/ 478 w 562"/>
                <a:gd name="T119" fmla="*/ 6 h 38"/>
                <a:gd name="T120" fmla="*/ 388 w 562"/>
                <a:gd name="T121" fmla="*/ 2 h 38"/>
                <a:gd name="T122" fmla="*/ 278 w 562"/>
                <a:gd name="T1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 h="38">
                  <a:moveTo>
                    <a:pt x="278" y="38"/>
                  </a:moveTo>
                  <a:lnTo>
                    <a:pt x="278" y="38"/>
                  </a:lnTo>
                  <a:lnTo>
                    <a:pt x="170" y="36"/>
                  </a:lnTo>
                  <a:lnTo>
                    <a:pt x="84" y="32"/>
                  </a:lnTo>
                  <a:lnTo>
                    <a:pt x="26" y="26"/>
                  </a:lnTo>
                  <a:lnTo>
                    <a:pt x="10" y="22"/>
                  </a:lnTo>
                  <a:lnTo>
                    <a:pt x="6" y="22"/>
                  </a:lnTo>
                  <a:lnTo>
                    <a:pt x="6" y="20"/>
                  </a:lnTo>
                  <a:lnTo>
                    <a:pt x="6" y="18"/>
                  </a:lnTo>
                  <a:lnTo>
                    <a:pt x="10" y="16"/>
                  </a:lnTo>
                  <a:lnTo>
                    <a:pt x="26" y="12"/>
                  </a:lnTo>
                  <a:lnTo>
                    <a:pt x="52" y="8"/>
                  </a:lnTo>
                  <a:lnTo>
                    <a:pt x="84" y="6"/>
                  </a:lnTo>
                  <a:lnTo>
                    <a:pt x="170" y="2"/>
                  </a:lnTo>
                  <a:lnTo>
                    <a:pt x="278" y="2"/>
                  </a:lnTo>
                  <a:lnTo>
                    <a:pt x="386" y="2"/>
                  </a:lnTo>
                  <a:lnTo>
                    <a:pt x="476" y="6"/>
                  </a:lnTo>
                  <a:lnTo>
                    <a:pt x="510" y="8"/>
                  </a:lnTo>
                  <a:lnTo>
                    <a:pt x="534" y="12"/>
                  </a:lnTo>
                  <a:lnTo>
                    <a:pt x="550" y="16"/>
                  </a:lnTo>
                  <a:lnTo>
                    <a:pt x="554" y="18"/>
                  </a:lnTo>
                  <a:lnTo>
                    <a:pt x="556" y="20"/>
                  </a:lnTo>
                  <a:lnTo>
                    <a:pt x="554" y="22"/>
                  </a:lnTo>
                  <a:lnTo>
                    <a:pt x="550" y="22"/>
                  </a:lnTo>
                  <a:lnTo>
                    <a:pt x="534" y="26"/>
                  </a:lnTo>
                  <a:lnTo>
                    <a:pt x="476" y="32"/>
                  </a:lnTo>
                  <a:lnTo>
                    <a:pt x="386" y="36"/>
                  </a:lnTo>
                  <a:lnTo>
                    <a:pt x="278" y="38"/>
                  </a:lnTo>
                  <a:close/>
                  <a:moveTo>
                    <a:pt x="278" y="0"/>
                  </a:moveTo>
                  <a:lnTo>
                    <a:pt x="278" y="0"/>
                  </a:lnTo>
                  <a:lnTo>
                    <a:pt x="168" y="2"/>
                  </a:lnTo>
                  <a:lnTo>
                    <a:pt x="80" y="6"/>
                  </a:lnTo>
                  <a:lnTo>
                    <a:pt x="46" y="8"/>
                  </a:lnTo>
                  <a:lnTo>
                    <a:pt x="22" y="12"/>
                  </a:lnTo>
                  <a:lnTo>
                    <a:pt x="6" y="16"/>
                  </a:lnTo>
                  <a:lnTo>
                    <a:pt x="2" y="18"/>
                  </a:lnTo>
                  <a:lnTo>
                    <a:pt x="0" y="20"/>
                  </a:lnTo>
                  <a:lnTo>
                    <a:pt x="2" y="22"/>
                  </a:lnTo>
                  <a:lnTo>
                    <a:pt x="6" y="24"/>
                  </a:lnTo>
                  <a:lnTo>
                    <a:pt x="22" y="26"/>
                  </a:lnTo>
                  <a:lnTo>
                    <a:pt x="80" y="32"/>
                  </a:lnTo>
                  <a:lnTo>
                    <a:pt x="168" y="36"/>
                  </a:lnTo>
                  <a:lnTo>
                    <a:pt x="278" y="38"/>
                  </a:lnTo>
                  <a:lnTo>
                    <a:pt x="388" y="36"/>
                  </a:lnTo>
                  <a:lnTo>
                    <a:pt x="478" y="32"/>
                  </a:lnTo>
                  <a:lnTo>
                    <a:pt x="540" y="26"/>
                  </a:lnTo>
                  <a:lnTo>
                    <a:pt x="556" y="24"/>
                  </a:lnTo>
                  <a:lnTo>
                    <a:pt x="560" y="22"/>
                  </a:lnTo>
                  <a:lnTo>
                    <a:pt x="562" y="20"/>
                  </a:lnTo>
                  <a:lnTo>
                    <a:pt x="560" y="18"/>
                  </a:lnTo>
                  <a:lnTo>
                    <a:pt x="556" y="16"/>
                  </a:lnTo>
                  <a:lnTo>
                    <a:pt x="540" y="12"/>
                  </a:lnTo>
                  <a:lnTo>
                    <a:pt x="514" y="8"/>
                  </a:lnTo>
                  <a:lnTo>
                    <a:pt x="478" y="6"/>
                  </a:lnTo>
                  <a:lnTo>
                    <a:pt x="388" y="2"/>
                  </a:lnTo>
                  <a:lnTo>
                    <a:pt x="278" y="0"/>
                  </a:lnTo>
                  <a:close/>
                </a:path>
              </a:pathLst>
            </a:custGeom>
            <a:solidFill>
              <a:srgbClr val="766D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0" name="Freeform 696"/>
            <p:cNvSpPr>
              <a:spLocks noChangeArrowheads="1"/>
            </p:cNvSpPr>
            <p:nvPr/>
          </p:nvSpPr>
          <p:spPr bwMode="auto">
            <a:xfrm>
              <a:off x="1870075" y="3867150"/>
              <a:ext cx="873125" cy="57150"/>
            </a:xfrm>
            <a:custGeom>
              <a:avLst/>
              <a:gdLst>
                <a:gd name="T0" fmla="*/ 272 w 550"/>
                <a:gd name="T1" fmla="*/ 36 h 36"/>
                <a:gd name="T2" fmla="*/ 272 w 550"/>
                <a:gd name="T3" fmla="*/ 36 h 36"/>
                <a:gd name="T4" fmla="*/ 164 w 550"/>
                <a:gd name="T5" fmla="*/ 34 h 36"/>
                <a:gd name="T6" fmla="*/ 78 w 550"/>
                <a:gd name="T7" fmla="*/ 30 h 36"/>
                <a:gd name="T8" fmla="*/ 20 w 550"/>
                <a:gd name="T9" fmla="*/ 24 h 36"/>
                <a:gd name="T10" fmla="*/ 4 w 550"/>
                <a:gd name="T11" fmla="*/ 20 h 36"/>
                <a:gd name="T12" fmla="*/ 0 w 550"/>
                <a:gd name="T13" fmla="*/ 20 h 36"/>
                <a:gd name="T14" fmla="*/ 0 w 550"/>
                <a:gd name="T15" fmla="*/ 18 h 36"/>
                <a:gd name="T16" fmla="*/ 0 w 550"/>
                <a:gd name="T17" fmla="*/ 18 h 36"/>
                <a:gd name="T18" fmla="*/ 0 w 550"/>
                <a:gd name="T19" fmla="*/ 16 h 36"/>
                <a:gd name="T20" fmla="*/ 4 w 550"/>
                <a:gd name="T21" fmla="*/ 14 h 36"/>
                <a:gd name="T22" fmla="*/ 20 w 550"/>
                <a:gd name="T23" fmla="*/ 10 h 36"/>
                <a:gd name="T24" fmla="*/ 46 w 550"/>
                <a:gd name="T25" fmla="*/ 6 h 36"/>
                <a:gd name="T26" fmla="*/ 78 w 550"/>
                <a:gd name="T27" fmla="*/ 4 h 36"/>
                <a:gd name="T28" fmla="*/ 164 w 550"/>
                <a:gd name="T29" fmla="*/ 0 h 36"/>
                <a:gd name="T30" fmla="*/ 272 w 550"/>
                <a:gd name="T31" fmla="*/ 0 h 36"/>
                <a:gd name="T32" fmla="*/ 272 w 550"/>
                <a:gd name="T33" fmla="*/ 0 h 36"/>
                <a:gd name="T34" fmla="*/ 380 w 550"/>
                <a:gd name="T35" fmla="*/ 0 h 36"/>
                <a:gd name="T36" fmla="*/ 470 w 550"/>
                <a:gd name="T37" fmla="*/ 4 h 36"/>
                <a:gd name="T38" fmla="*/ 504 w 550"/>
                <a:gd name="T39" fmla="*/ 6 h 36"/>
                <a:gd name="T40" fmla="*/ 528 w 550"/>
                <a:gd name="T41" fmla="*/ 10 h 36"/>
                <a:gd name="T42" fmla="*/ 544 w 550"/>
                <a:gd name="T43" fmla="*/ 14 h 36"/>
                <a:gd name="T44" fmla="*/ 548 w 550"/>
                <a:gd name="T45" fmla="*/ 16 h 36"/>
                <a:gd name="T46" fmla="*/ 550 w 550"/>
                <a:gd name="T47" fmla="*/ 18 h 36"/>
                <a:gd name="T48" fmla="*/ 550 w 550"/>
                <a:gd name="T49" fmla="*/ 18 h 36"/>
                <a:gd name="T50" fmla="*/ 548 w 550"/>
                <a:gd name="T51" fmla="*/ 20 h 36"/>
                <a:gd name="T52" fmla="*/ 544 w 550"/>
                <a:gd name="T53" fmla="*/ 20 h 36"/>
                <a:gd name="T54" fmla="*/ 528 w 550"/>
                <a:gd name="T55" fmla="*/ 24 h 36"/>
                <a:gd name="T56" fmla="*/ 470 w 550"/>
                <a:gd name="T57" fmla="*/ 30 h 36"/>
                <a:gd name="T58" fmla="*/ 380 w 550"/>
                <a:gd name="T59" fmla="*/ 34 h 36"/>
                <a:gd name="T60" fmla="*/ 272 w 550"/>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0" h="36">
                  <a:moveTo>
                    <a:pt x="272" y="36"/>
                  </a:moveTo>
                  <a:lnTo>
                    <a:pt x="272" y="36"/>
                  </a:lnTo>
                  <a:lnTo>
                    <a:pt x="164" y="34"/>
                  </a:lnTo>
                  <a:lnTo>
                    <a:pt x="78" y="30"/>
                  </a:lnTo>
                  <a:lnTo>
                    <a:pt x="20" y="24"/>
                  </a:lnTo>
                  <a:lnTo>
                    <a:pt x="4" y="20"/>
                  </a:lnTo>
                  <a:lnTo>
                    <a:pt x="0" y="20"/>
                  </a:lnTo>
                  <a:lnTo>
                    <a:pt x="0" y="18"/>
                  </a:lnTo>
                  <a:lnTo>
                    <a:pt x="0" y="16"/>
                  </a:lnTo>
                  <a:lnTo>
                    <a:pt x="4" y="14"/>
                  </a:lnTo>
                  <a:lnTo>
                    <a:pt x="20" y="10"/>
                  </a:lnTo>
                  <a:lnTo>
                    <a:pt x="46" y="6"/>
                  </a:lnTo>
                  <a:lnTo>
                    <a:pt x="78" y="4"/>
                  </a:lnTo>
                  <a:lnTo>
                    <a:pt x="164" y="0"/>
                  </a:lnTo>
                  <a:lnTo>
                    <a:pt x="272" y="0"/>
                  </a:lnTo>
                  <a:lnTo>
                    <a:pt x="380" y="0"/>
                  </a:lnTo>
                  <a:lnTo>
                    <a:pt x="470" y="4"/>
                  </a:lnTo>
                  <a:lnTo>
                    <a:pt x="504" y="6"/>
                  </a:lnTo>
                  <a:lnTo>
                    <a:pt x="528" y="10"/>
                  </a:lnTo>
                  <a:lnTo>
                    <a:pt x="544" y="14"/>
                  </a:lnTo>
                  <a:lnTo>
                    <a:pt x="548" y="16"/>
                  </a:lnTo>
                  <a:lnTo>
                    <a:pt x="550" y="18"/>
                  </a:lnTo>
                  <a:lnTo>
                    <a:pt x="548" y="20"/>
                  </a:lnTo>
                  <a:lnTo>
                    <a:pt x="544" y="20"/>
                  </a:lnTo>
                  <a:lnTo>
                    <a:pt x="528" y="24"/>
                  </a:lnTo>
                  <a:lnTo>
                    <a:pt x="470" y="30"/>
                  </a:lnTo>
                  <a:lnTo>
                    <a:pt x="380" y="34"/>
                  </a:lnTo>
                  <a:lnTo>
                    <a:pt x="272"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1" name="Freeform 697"/>
            <p:cNvSpPr>
              <a:spLocks noChangeArrowheads="1"/>
            </p:cNvSpPr>
            <p:nvPr/>
          </p:nvSpPr>
          <p:spPr bwMode="auto">
            <a:xfrm>
              <a:off x="1860550" y="3863975"/>
              <a:ext cx="892175" cy="60325"/>
            </a:xfrm>
            <a:custGeom>
              <a:avLst/>
              <a:gdLst>
                <a:gd name="T0" fmla="*/ 278 w 562"/>
                <a:gd name="T1" fmla="*/ 0 h 38"/>
                <a:gd name="T2" fmla="*/ 278 w 562"/>
                <a:gd name="T3" fmla="*/ 0 h 38"/>
                <a:gd name="T4" fmla="*/ 168 w 562"/>
                <a:gd name="T5" fmla="*/ 2 h 38"/>
                <a:gd name="T6" fmla="*/ 80 w 562"/>
                <a:gd name="T7" fmla="*/ 6 h 38"/>
                <a:gd name="T8" fmla="*/ 46 w 562"/>
                <a:gd name="T9" fmla="*/ 8 h 38"/>
                <a:gd name="T10" fmla="*/ 22 w 562"/>
                <a:gd name="T11" fmla="*/ 12 h 38"/>
                <a:gd name="T12" fmla="*/ 6 w 562"/>
                <a:gd name="T13" fmla="*/ 16 h 38"/>
                <a:gd name="T14" fmla="*/ 2 w 562"/>
                <a:gd name="T15" fmla="*/ 18 h 38"/>
                <a:gd name="T16" fmla="*/ 0 w 562"/>
                <a:gd name="T17" fmla="*/ 20 h 38"/>
                <a:gd name="T18" fmla="*/ 0 w 562"/>
                <a:gd name="T19" fmla="*/ 20 h 38"/>
                <a:gd name="T20" fmla="*/ 2 w 562"/>
                <a:gd name="T21" fmla="*/ 22 h 38"/>
                <a:gd name="T22" fmla="*/ 6 w 562"/>
                <a:gd name="T23" fmla="*/ 24 h 38"/>
                <a:gd name="T24" fmla="*/ 22 w 562"/>
                <a:gd name="T25" fmla="*/ 26 h 38"/>
                <a:gd name="T26" fmla="*/ 80 w 562"/>
                <a:gd name="T27" fmla="*/ 32 h 38"/>
                <a:gd name="T28" fmla="*/ 168 w 562"/>
                <a:gd name="T29" fmla="*/ 36 h 38"/>
                <a:gd name="T30" fmla="*/ 278 w 562"/>
                <a:gd name="T31" fmla="*/ 38 h 38"/>
                <a:gd name="T32" fmla="*/ 278 w 562"/>
                <a:gd name="T33" fmla="*/ 38 h 38"/>
                <a:gd name="T34" fmla="*/ 388 w 562"/>
                <a:gd name="T35" fmla="*/ 36 h 38"/>
                <a:gd name="T36" fmla="*/ 478 w 562"/>
                <a:gd name="T37" fmla="*/ 32 h 38"/>
                <a:gd name="T38" fmla="*/ 540 w 562"/>
                <a:gd name="T39" fmla="*/ 26 h 38"/>
                <a:gd name="T40" fmla="*/ 556 w 562"/>
                <a:gd name="T41" fmla="*/ 24 h 38"/>
                <a:gd name="T42" fmla="*/ 560 w 562"/>
                <a:gd name="T43" fmla="*/ 22 h 38"/>
                <a:gd name="T44" fmla="*/ 562 w 562"/>
                <a:gd name="T45" fmla="*/ 20 h 38"/>
                <a:gd name="T46" fmla="*/ 562 w 562"/>
                <a:gd name="T47" fmla="*/ 20 h 38"/>
                <a:gd name="T48" fmla="*/ 560 w 562"/>
                <a:gd name="T49" fmla="*/ 18 h 38"/>
                <a:gd name="T50" fmla="*/ 556 w 562"/>
                <a:gd name="T51" fmla="*/ 16 h 38"/>
                <a:gd name="T52" fmla="*/ 540 w 562"/>
                <a:gd name="T53" fmla="*/ 12 h 38"/>
                <a:gd name="T54" fmla="*/ 514 w 562"/>
                <a:gd name="T55" fmla="*/ 8 h 38"/>
                <a:gd name="T56" fmla="*/ 478 w 562"/>
                <a:gd name="T57" fmla="*/ 6 h 38"/>
                <a:gd name="T58" fmla="*/ 388 w 562"/>
                <a:gd name="T59" fmla="*/ 2 h 38"/>
                <a:gd name="T60" fmla="*/ 278 w 562"/>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38">
                  <a:moveTo>
                    <a:pt x="278" y="0"/>
                  </a:moveTo>
                  <a:lnTo>
                    <a:pt x="278" y="0"/>
                  </a:lnTo>
                  <a:lnTo>
                    <a:pt x="168" y="2"/>
                  </a:lnTo>
                  <a:lnTo>
                    <a:pt x="80" y="6"/>
                  </a:lnTo>
                  <a:lnTo>
                    <a:pt x="46" y="8"/>
                  </a:lnTo>
                  <a:lnTo>
                    <a:pt x="22" y="12"/>
                  </a:lnTo>
                  <a:lnTo>
                    <a:pt x="6" y="16"/>
                  </a:lnTo>
                  <a:lnTo>
                    <a:pt x="2" y="18"/>
                  </a:lnTo>
                  <a:lnTo>
                    <a:pt x="0" y="20"/>
                  </a:lnTo>
                  <a:lnTo>
                    <a:pt x="2" y="22"/>
                  </a:lnTo>
                  <a:lnTo>
                    <a:pt x="6" y="24"/>
                  </a:lnTo>
                  <a:lnTo>
                    <a:pt x="22" y="26"/>
                  </a:lnTo>
                  <a:lnTo>
                    <a:pt x="80" y="32"/>
                  </a:lnTo>
                  <a:lnTo>
                    <a:pt x="168" y="36"/>
                  </a:lnTo>
                  <a:lnTo>
                    <a:pt x="278" y="38"/>
                  </a:lnTo>
                  <a:lnTo>
                    <a:pt x="388" y="36"/>
                  </a:lnTo>
                  <a:lnTo>
                    <a:pt x="478" y="32"/>
                  </a:lnTo>
                  <a:lnTo>
                    <a:pt x="540" y="26"/>
                  </a:lnTo>
                  <a:lnTo>
                    <a:pt x="556" y="24"/>
                  </a:lnTo>
                  <a:lnTo>
                    <a:pt x="560" y="22"/>
                  </a:lnTo>
                  <a:lnTo>
                    <a:pt x="562" y="20"/>
                  </a:lnTo>
                  <a:lnTo>
                    <a:pt x="560" y="18"/>
                  </a:lnTo>
                  <a:lnTo>
                    <a:pt x="556" y="16"/>
                  </a:lnTo>
                  <a:lnTo>
                    <a:pt x="540" y="12"/>
                  </a:lnTo>
                  <a:lnTo>
                    <a:pt x="514" y="8"/>
                  </a:lnTo>
                  <a:lnTo>
                    <a:pt x="478" y="6"/>
                  </a:lnTo>
                  <a:lnTo>
                    <a:pt x="388" y="2"/>
                  </a:lnTo>
                  <a:lnTo>
                    <a:pt x="2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2" name="Freeform 698"/>
            <p:cNvSpPr>
              <a:spLocks noEditPoints="1" noChangeArrowheads="1"/>
            </p:cNvSpPr>
            <p:nvPr/>
          </p:nvSpPr>
          <p:spPr bwMode="auto">
            <a:xfrm>
              <a:off x="1870075" y="3867150"/>
              <a:ext cx="873125" cy="57150"/>
            </a:xfrm>
            <a:custGeom>
              <a:avLst/>
              <a:gdLst>
                <a:gd name="T0" fmla="*/ 272 w 550"/>
                <a:gd name="T1" fmla="*/ 36 h 36"/>
                <a:gd name="T2" fmla="*/ 272 w 550"/>
                <a:gd name="T3" fmla="*/ 36 h 36"/>
                <a:gd name="T4" fmla="*/ 166 w 550"/>
                <a:gd name="T5" fmla="*/ 34 h 36"/>
                <a:gd name="T6" fmla="*/ 82 w 550"/>
                <a:gd name="T7" fmla="*/ 30 h 36"/>
                <a:gd name="T8" fmla="*/ 26 w 550"/>
                <a:gd name="T9" fmla="*/ 24 h 36"/>
                <a:gd name="T10" fmla="*/ 10 w 550"/>
                <a:gd name="T11" fmla="*/ 20 h 36"/>
                <a:gd name="T12" fmla="*/ 6 w 550"/>
                <a:gd name="T13" fmla="*/ 20 h 36"/>
                <a:gd name="T14" fmla="*/ 4 w 550"/>
                <a:gd name="T15" fmla="*/ 18 h 36"/>
                <a:gd name="T16" fmla="*/ 4 w 550"/>
                <a:gd name="T17" fmla="*/ 18 h 36"/>
                <a:gd name="T18" fmla="*/ 6 w 550"/>
                <a:gd name="T19" fmla="*/ 16 h 36"/>
                <a:gd name="T20" fmla="*/ 10 w 550"/>
                <a:gd name="T21" fmla="*/ 14 h 36"/>
                <a:gd name="T22" fmla="*/ 26 w 550"/>
                <a:gd name="T23" fmla="*/ 10 h 36"/>
                <a:gd name="T24" fmla="*/ 50 w 550"/>
                <a:gd name="T25" fmla="*/ 8 h 36"/>
                <a:gd name="T26" fmla="*/ 82 w 550"/>
                <a:gd name="T27" fmla="*/ 4 h 36"/>
                <a:gd name="T28" fmla="*/ 166 w 550"/>
                <a:gd name="T29" fmla="*/ 0 h 36"/>
                <a:gd name="T30" fmla="*/ 272 w 550"/>
                <a:gd name="T31" fmla="*/ 0 h 36"/>
                <a:gd name="T32" fmla="*/ 272 w 550"/>
                <a:gd name="T33" fmla="*/ 0 h 36"/>
                <a:gd name="T34" fmla="*/ 378 w 550"/>
                <a:gd name="T35" fmla="*/ 0 h 36"/>
                <a:gd name="T36" fmla="*/ 466 w 550"/>
                <a:gd name="T37" fmla="*/ 4 h 36"/>
                <a:gd name="T38" fmla="*/ 498 w 550"/>
                <a:gd name="T39" fmla="*/ 8 h 36"/>
                <a:gd name="T40" fmla="*/ 524 w 550"/>
                <a:gd name="T41" fmla="*/ 10 h 36"/>
                <a:gd name="T42" fmla="*/ 540 w 550"/>
                <a:gd name="T43" fmla="*/ 14 h 36"/>
                <a:gd name="T44" fmla="*/ 544 w 550"/>
                <a:gd name="T45" fmla="*/ 16 h 36"/>
                <a:gd name="T46" fmla="*/ 546 w 550"/>
                <a:gd name="T47" fmla="*/ 18 h 36"/>
                <a:gd name="T48" fmla="*/ 546 w 550"/>
                <a:gd name="T49" fmla="*/ 18 h 36"/>
                <a:gd name="T50" fmla="*/ 544 w 550"/>
                <a:gd name="T51" fmla="*/ 20 h 36"/>
                <a:gd name="T52" fmla="*/ 540 w 550"/>
                <a:gd name="T53" fmla="*/ 20 h 36"/>
                <a:gd name="T54" fmla="*/ 524 w 550"/>
                <a:gd name="T55" fmla="*/ 24 h 36"/>
                <a:gd name="T56" fmla="*/ 466 w 550"/>
                <a:gd name="T57" fmla="*/ 30 h 36"/>
                <a:gd name="T58" fmla="*/ 378 w 550"/>
                <a:gd name="T59" fmla="*/ 34 h 36"/>
                <a:gd name="T60" fmla="*/ 272 w 550"/>
                <a:gd name="T61" fmla="*/ 36 h 36"/>
                <a:gd name="T62" fmla="*/ 272 w 550"/>
                <a:gd name="T63" fmla="*/ 0 h 36"/>
                <a:gd name="T64" fmla="*/ 272 w 550"/>
                <a:gd name="T65" fmla="*/ 0 h 36"/>
                <a:gd name="T66" fmla="*/ 164 w 550"/>
                <a:gd name="T67" fmla="*/ 0 h 36"/>
                <a:gd name="T68" fmla="*/ 78 w 550"/>
                <a:gd name="T69" fmla="*/ 4 h 36"/>
                <a:gd name="T70" fmla="*/ 46 w 550"/>
                <a:gd name="T71" fmla="*/ 6 h 36"/>
                <a:gd name="T72" fmla="*/ 20 w 550"/>
                <a:gd name="T73" fmla="*/ 10 h 36"/>
                <a:gd name="T74" fmla="*/ 4 w 550"/>
                <a:gd name="T75" fmla="*/ 14 h 36"/>
                <a:gd name="T76" fmla="*/ 0 w 550"/>
                <a:gd name="T77" fmla="*/ 16 h 36"/>
                <a:gd name="T78" fmla="*/ 0 w 550"/>
                <a:gd name="T79" fmla="*/ 18 h 36"/>
                <a:gd name="T80" fmla="*/ 0 w 550"/>
                <a:gd name="T81" fmla="*/ 18 h 36"/>
                <a:gd name="T82" fmla="*/ 0 w 550"/>
                <a:gd name="T83" fmla="*/ 20 h 36"/>
                <a:gd name="T84" fmla="*/ 4 w 550"/>
                <a:gd name="T85" fmla="*/ 20 h 36"/>
                <a:gd name="T86" fmla="*/ 20 w 550"/>
                <a:gd name="T87" fmla="*/ 24 h 36"/>
                <a:gd name="T88" fmla="*/ 78 w 550"/>
                <a:gd name="T89" fmla="*/ 30 h 36"/>
                <a:gd name="T90" fmla="*/ 164 w 550"/>
                <a:gd name="T91" fmla="*/ 34 h 36"/>
                <a:gd name="T92" fmla="*/ 272 w 550"/>
                <a:gd name="T93" fmla="*/ 36 h 36"/>
                <a:gd name="T94" fmla="*/ 272 w 550"/>
                <a:gd name="T95" fmla="*/ 36 h 36"/>
                <a:gd name="T96" fmla="*/ 380 w 550"/>
                <a:gd name="T97" fmla="*/ 34 h 36"/>
                <a:gd name="T98" fmla="*/ 470 w 550"/>
                <a:gd name="T99" fmla="*/ 30 h 36"/>
                <a:gd name="T100" fmla="*/ 528 w 550"/>
                <a:gd name="T101" fmla="*/ 24 h 36"/>
                <a:gd name="T102" fmla="*/ 544 w 550"/>
                <a:gd name="T103" fmla="*/ 20 h 36"/>
                <a:gd name="T104" fmla="*/ 548 w 550"/>
                <a:gd name="T105" fmla="*/ 20 h 36"/>
                <a:gd name="T106" fmla="*/ 550 w 550"/>
                <a:gd name="T107" fmla="*/ 18 h 36"/>
                <a:gd name="T108" fmla="*/ 550 w 550"/>
                <a:gd name="T109" fmla="*/ 18 h 36"/>
                <a:gd name="T110" fmla="*/ 548 w 550"/>
                <a:gd name="T111" fmla="*/ 16 h 36"/>
                <a:gd name="T112" fmla="*/ 544 w 550"/>
                <a:gd name="T113" fmla="*/ 14 h 36"/>
                <a:gd name="T114" fmla="*/ 528 w 550"/>
                <a:gd name="T115" fmla="*/ 10 h 36"/>
                <a:gd name="T116" fmla="*/ 504 w 550"/>
                <a:gd name="T117" fmla="*/ 6 h 36"/>
                <a:gd name="T118" fmla="*/ 470 w 550"/>
                <a:gd name="T119" fmla="*/ 4 h 36"/>
                <a:gd name="T120" fmla="*/ 380 w 550"/>
                <a:gd name="T121" fmla="*/ 0 h 36"/>
                <a:gd name="T122" fmla="*/ 272 w 550"/>
                <a:gd name="T1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0" h="36">
                  <a:moveTo>
                    <a:pt x="272" y="36"/>
                  </a:moveTo>
                  <a:lnTo>
                    <a:pt x="272" y="36"/>
                  </a:lnTo>
                  <a:lnTo>
                    <a:pt x="166" y="34"/>
                  </a:lnTo>
                  <a:lnTo>
                    <a:pt x="82" y="30"/>
                  </a:lnTo>
                  <a:lnTo>
                    <a:pt x="26" y="24"/>
                  </a:lnTo>
                  <a:lnTo>
                    <a:pt x="10" y="20"/>
                  </a:lnTo>
                  <a:lnTo>
                    <a:pt x="6" y="20"/>
                  </a:lnTo>
                  <a:lnTo>
                    <a:pt x="4" y="18"/>
                  </a:lnTo>
                  <a:lnTo>
                    <a:pt x="6" y="16"/>
                  </a:lnTo>
                  <a:lnTo>
                    <a:pt x="10" y="14"/>
                  </a:lnTo>
                  <a:lnTo>
                    <a:pt x="26" y="10"/>
                  </a:lnTo>
                  <a:lnTo>
                    <a:pt x="50" y="8"/>
                  </a:lnTo>
                  <a:lnTo>
                    <a:pt x="82" y="4"/>
                  </a:lnTo>
                  <a:lnTo>
                    <a:pt x="166" y="0"/>
                  </a:lnTo>
                  <a:lnTo>
                    <a:pt x="272" y="0"/>
                  </a:lnTo>
                  <a:lnTo>
                    <a:pt x="378" y="0"/>
                  </a:lnTo>
                  <a:lnTo>
                    <a:pt x="466" y="4"/>
                  </a:lnTo>
                  <a:lnTo>
                    <a:pt x="498" y="8"/>
                  </a:lnTo>
                  <a:lnTo>
                    <a:pt x="524" y="10"/>
                  </a:lnTo>
                  <a:lnTo>
                    <a:pt x="540" y="14"/>
                  </a:lnTo>
                  <a:lnTo>
                    <a:pt x="544" y="16"/>
                  </a:lnTo>
                  <a:lnTo>
                    <a:pt x="546" y="18"/>
                  </a:lnTo>
                  <a:lnTo>
                    <a:pt x="544" y="20"/>
                  </a:lnTo>
                  <a:lnTo>
                    <a:pt x="540" y="20"/>
                  </a:lnTo>
                  <a:lnTo>
                    <a:pt x="524" y="24"/>
                  </a:lnTo>
                  <a:lnTo>
                    <a:pt x="466" y="30"/>
                  </a:lnTo>
                  <a:lnTo>
                    <a:pt x="378" y="34"/>
                  </a:lnTo>
                  <a:lnTo>
                    <a:pt x="272" y="36"/>
                  </a:lnTo>
                  <a:close/>
                  <a:moveTo>
                    <a:pt x="272" y="0"/>
                  </a:moveTo>
                  <a:lnTo>
                    <a:pt x="272" y="0"/>
                  </a:lnTo>
                  <a:lnTo>
                    <a:pt x="164" y="0"/>
                  </a:lnTo>
                  <a:lnTo>
                    <a:pt x="78" y="4"/>
                  </a:lnTo>
                  <a:lnTo>
                    <a:pt x="46" y="6"/>
                  </a:lnTo>
                  <a:lnTo>
                    <a:pt x="20" y="10"/>
                  </a:lnTo>
                  <a:lnTo>
                    <a:pt x="4" y="14"/>
                  </a:lnTo>
                  <a:lnTo>
                    <a:pt x="0" y="16"/>
                  </a:lnTo>
                  <a:lnTo>
                    <a:pt x="0" y="18"/>
                  </a:lnTo>
                  <a:lnTo>
                    <a:pt x="0" y="20"/>
                  </a:lnTo>
                  <a:lnTo>
                    <a:pt x="4" y="20"/>
                  </a:lnTo>
                  <a:lnTo>
                    <a:pt x="20" y="24"/>
                  </a:lnTo>
                  <a:lnTo>
                    <a:pt x="78" y="30"/>
                  </a:lnTo>
                  <a:lnTo>
                    <a:pt x="164" y="34"/>
                  </a:lnTo>
                  <a:lnTo>
                    <a:pt x="272" y="36"/>
                  </a:lnTo>
                  <a:lnTo>
                    <a:pt x="380" y="34"/>
                  </a:lnTo>
                  <a:lnTo>
                    <a:pt x="470" y="30"/>
                  </a:lnTo>
                  <a:lnTo>
                    <a:pt x="528" y="24"/>
                  </a:lnTo>
                  <a:lnTo>
                    <a:pt x="544" y="20"/>
                  </a:lnTo>
                  <a:lnTo>
                    <a:pt x="548" y="20"/>
                  </a:lnTo>
                  <a:lnTo>
                    <a:pt x="550" y="18"/>
                  </a:lnTo>
                  <a:lnTo>
                    <a:pt x="548" y="16"/>
                  </a:lnTo>
                  <a:lnTo>
                    <a:pt x="544" y="14"/>
                  </a:lnTo>
                  <a:lnTo>
                    <a:pt x="528" y="10"/>
                  </a:lnTo>
                  <a:lnTo>
                    <a:pt x="504" y="6"/>
                  </a:lnTo>
                  <a:lnTo>
                    <a:pt x="470" y="4"/>
                  </a:lnTo>
                  <a:lnTo>
                    <a:pt x="380" y="0"/>
                  </a:lnTo>
                  <a:lnTo>
                    <a:pt x="272" y="0"/>
                  </a:lnTo>
                  <a:close/>
                </a:path>
              </a:pathLst>
            </a:custGeom>
            <a:solidFill>
              <a:srgbClr val="756D6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3" name="Freeform 699"/>
            <p:cNvSpPr>
              <a:spLocks noChangeArrowheads="1"/>
            </p:cNvSpPr>
            <p:nvPr/>
          </p:nvSpPr>
          <p:spPr bwMode="auto">
            <a:xfrm>
              <a:off x="1876425" y="3867150"/>
              <a:ext cx="860425" cy="57150"/>
            </a:xfrm>
            <a:custGeom>
              <a:avLst/>
              <a:gdLst>
                <a:gd name="T0" fmla="*/ 268 w 542"/>
                <a:gd name="T1" fmla="*/ 36 h 36"/>
                <a:gd name="T2" fmla="*/ 268 w 542"/>
                <a:gd name="T3" fmla="*/ 36 h 36"/>
                <a:gd name="T4" fmla="*/ 162 w 542"/>
                <a:gd name="T5" fmla="*/ 34 h 36"/>
                <a:gd name="T6" fmla="*/ 78 w 542"/>
                <a:gd name="T7" fmla="*/ 30 h 36"/>
                <a:gd name="T8" fmla="*/ 22 w 542"/>
                <a:gd name="T9" fmla="*/ 24 h 36"/>
                <a:gd name="T10" fmla="*/ 6 w 542"/>
                <a:gd name="T11" fmla="*/ 20 h 36"/>
                <a:gd name="T12" fmla="*/ 2 w 542"/>
                <a:gd name="T13" fmla="*/ 20 h 36"/>
                <a:gd name="T14" fmla="*/ 0 w 542"/>
                <a:gd name="T15" fmla="*/ 18 h 36"/>
                <a:gd name="T16" fmla="*/ 0 w 542"/>
                <a:gd name="T17" fmla="*/ 18 h 36"/>
                <a:gd name="T18" fmla="*/ 2 w 542"/>
                <a:gd name="T19" fmla="*/ 16 h 36"/>
                <a:gd name="T20" fmla="*/ 6 w 542"/>
                <a:gd name="T21" fmla="*/ 14 h 36"/>
                <a:gd name="T22" fmla="*/ 22 w 542"/>
                <a:gd name="T23" fmla="*/ 10 h 36"/>
                <a:gd name="T24" fmla="*/ 46 w 542"/>
                <a:gd name="T25" fmla="*/ 8 h 36"/>
                <a:gd name="T26" fmla="*/ 78 w 542"/>
                <a:gd name="T27" fmla="*/ 4 h 36"/>
                <a:gd name="T28" fmla="*/ 162 w 542"/>
                <a:gd name="T29" fmla="*/ 0 h 36"/>
                <a:gd name="T30" fmla="*/ 268 w 542"/>
                <a:gd name="T31" fmla="*/ 0 h 36"/>
                <a:gd name="T32" fmla="*/ 268 w 542"/>
                <a:gd name="T33" fmla="*/ 0 h 36"/>
                <a:gd name="T34" fmla="*/ 374 w 542"/>
                <a:gd name="T35" fmla="*/ 0 h 36"/>
                <a:gd name="T36" fmla="*/ 462 w 542"/>
                <a:gd name="T37" fmla="*/ 4 h 36"/>
                <a:gd name="T38" fmla="*/ 494 w 542"/>
                <a:gd name="T39" fmla="*/ 8 h 36"/>
                <a:gd name="T40" fmla="*/ 520 w 542"/>
                <a:gd name="T41" fmla="*/ 10 h 36"/>
                <a:gd name="T42" fmla="*/ 536 w 542"/>
                <a:gd name="T43" fmla="*/ 14 h 36"/>
                <a:gd name="T44" fmla="*/ 540 w 542"/>
                <a:gd name="T45" fmla="*/ 16 h 36"/>
                <a:gd name="T46" fmla="*/ 542 w 542"/>
                <a:gd name="T47" fmla="*/ 18 h 36"/>
                <a:gd name="T48" fmla="*/ 542 w 542"/>
                <a:gd name="T49" fmla="*/ 18 h 36"/>
                <a:gd name="T50" fmla="*/ 540 w 542"/>
                <a:gd name="T51" fmla="*/ 20 h 36"/>
                <a:gd name="T52" fmla="*/ 536 w 542"/>
                <a:gd name="T53" fmla="*/ 20 h 36"/>
                <a:gd name="T54" fmla="*/ 520 w 542"/>
                <a:gd name="T55" fmla="*/ 24 h 36"/>
                <a:gd name="T56" fmla="*/ 462 w 542"/>
                <a:gd name="T57" fmla="*/ 30 h 36"/>
                <a:gd name="T58" fmla="*/ 374 w 542"/>
                <a:gd name="T59" fmla="*/ 34 h 36"/>
                <a:gd name="T60" fmla="*/ 268 w 542"/>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2" h="36">
                  <a:moveTo>
                    <a:pt x="268" y="36"/>
                  </a:moveTo>
                  <a:lnTo>
                    <a:pt x="268" y="36"/>
                  </a:lnTo>
                  <a:lnTo>
                    <a:pt x="162" y="34"/>
                  </a:lnTo>
                  <a:lnTo>
                    <a:pt x="78" y="30"/>
                  </a:lnTo>
                  <a:lnTo>
                    <a:pt x="22" y="24"/>
                  </a:lnTo>
                  <a:lnTo>
                    <a:pt x="6" y="20"/>
                  </a:lnTo>
                  <a:lnTo>
                    <a:pt x="2" y="20"/>
                  </a:lnTo>
                  <a:lnTo>
                    <a:pt x="0" y="18"/>
                  </a:lnTo>
                  <a:lnTo>
                    <a:pt x="2" y="16"/>
                  </a:lnTo>
                  <a:lnTo>
                    <a:pt x="6" y="14"/>
                  </a:lnTo>
                  <a:lnTo>
                    <a:pt x="22" y="10"/>
                  </a:lnTo>
                  <a:lnTo>
                    <a:pt x="46" y="8"/>
                  </a:lnTo>
                  <a:lnTo>
                    <a:pt x="78" y="4"/>
                  </a:lnTo>
                  <a:lnTo>
                    <a:pt x="162" y="0"/>
                  </a:lnTo>
                  <a:lnTo>
                    <a:pt x="268" y="0"/>
                  </a:lnTo>
                  <a:lnTo>
                    <a:pt x="374" y="0"/>
                  </a:lnTo>
                  <a:lnTo>
                    <a:pt x="462" y="4"/>
                  </a:lnTo>
                  <a:lnTo>
                    <a:pt x="494" y="8"/>
                  </a:lnTo>
                  <a:lnTo>
                    <a:pt x="520" y="10"/>
                  </a:lnTo>
                  <a:lnTo>
                    <a:pt x="536" y="14"/>
                  </a:lnTo>
                  <a:lnTo>
                    <a:pt x="540" y="16"/>
                  </a:lnTo>
                  <a:lnTo>
                    <a:pt x="542" y="18"/>
                  </a:lnTo>
                  <a:lnTo>
                    <a:pt x="540" y="20"/>
                  </a:lnTo>
                  <a:lnTo>
                    <a:pt x="536" y="20"/>
                  </a:lnTo>
                  <a:lnTo>
                    <a:pt x="520" y="24"/>
                  </a:lnTo>
                  <a:lnTo>
                    <a:pt x="462" y="30"/>
                  </a:lnTo>
                  <a:lnTo>
                    <a:pt x="374" y="34"/>
                  </a:lnTo>
                  <a:lnTo>
                    <a:pt x="26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4" name="Freeform 700"/>
            <p:cNvSpPr>
              <a:spLocks noChangeArrowheads="1"/>
            </p:cNvSpPr>
            <p:nvPr/>
          </p:nvSpPr>
          <p:spPr bwMode="auto">
            <a:xfrm>
              <a:off x="1870075" y="3867150"/>
              <a:ext cx="873125" cy="57150"/>
            </a:xfrm>
            <a:custGeom>
              <a:avLst/>
              <a:gdLst>
                <a:gd name="T0" fmla="*/ 272 w 550"/>
                <a:gd name="T1" fmla="*/ 0 h 36"/>
                <a:gd name="T2" fmla="*/ 272 w 550"/>
                <a:gd name="T3" fmla="*/ 0 h 36"/>
                <a:gd name="T4" fmla="*/ 164 w 550"/>
                <a:gd name="T5" fmla="*/ 0 h 36"/>
                <a:gd name="T6" fmla="*/ 78 w 550"/>
                <a:gd name="T7" fmla="*/ 4 h 36"/>
                <a:gd name="T8" fmla="*/ 46 w 550"/>
                <a:gd name="T9" fmla="*/ 6 h 36"/>
                <a:gd name="T10" fmla="*/ 20 w 550"/>
                <a:gd name="T11" fmla="*/ 10 h 36"/>
                <a:gd name="T12" fmla="*/ 4 w 550"/>
                <a:gd name="T13" fmla="*/ 14 h 36"/>
                <a:gd name="T14" fmla="*/ 0 w 550"/>
                <a:gd name="T15" fmla="*/ 16 h 36"/>
                <a:gd name="T16" fmla="*/ 0 w 550"/>
                <a:gd name="T17" fmla="*/ 18 h 36"/>
                <a:gd name="T18" fmla="*/ 0 w 550"/>
                <a:gd name="T19" fmla="*/ 18 h 36"/>
                <a:gd name="T20" fmla="*/ 0 w 550"/>
                <a:gd name="T21" fmla="*/ 20 h 36"/>
                <a:gd name="T22" fmla="*/ 4 w 550"/>
                <a:gd name="T23" fmla="*/ 20 h 36"/>
                <a:gd name="T24" fmla="*/ 20 w 550"/>
                <a:gd name="T25" fmla="*/ 24 h 36"/>
                <a:gd name="T26" fmla="*/ 78 w 550"/>
                <a:gd name="T27" fmla="*/ 30 h 36"/>
                <a:gd name="T28" fmla="*/ 164 w 550"/>
                <a:gd name="T29" fmla="*/ 34 h 36"/>
                <a:gd name="T30" fmla="*/ 272 w 550"/>
                <a:gd name="T31" fmla="*/ 36 h 36"/>
                <a:gd name="T32" fmla="*/ 272 w 550"/>
                <a:gd name="T33" fmla="*/ 36 h 36"/>
                <a:gd name="T34" fmla="*/ 380 w 550"/>
                <a:gd name="T35" fmla="*/ 34 h 36"/>
                <a:gd name="T36" fmla="*/ 470 w 550"/>
                <a:gd name="T37" fmla="*/ 30 h 36"/>
                <a:gd name="T38" fmla="*/ 528 w 550"/>
                <a:gd name="T39" fmla="*/ 24 h 36"/>
                <a:gd name="T40" fmla="*/ 544 w 550"/>
                <a:gd name="T41" fmla="*/ 20 h 36"/>
                <a:gd name="T42" fmla="*/ 548 w 550"/>
                <a:gd name="T43" fmla="*/ 20 h 36"/>
                <a:gd name="T44" fmla="*/ 550 w 550"/>
                <a:gd name="T45" fmla="*/ 18 h 36"/>
                <a:gd name="T46" fmla="*/ 550 w 550"/>
                <a:gd name="T47" fmla="*/ 18 h 36"/>
                <a:gd name="T48" fmla="*/ 548 w 550"/>
                <a:gd name="T49" fmla="*/ 16 h 36"/>
                <a:gd name="T50" fmla="*/ 544 w 550"/>
                <a:gd name="T51" fmla="*/ 14 h 36"/>
                <a:gd name="T52" fmla="*/ 528 w 550"/>
                <a:gd name="T53" fmla="*/ 10 h 36"/>
                <a:gd name="T54" fmla="*/ 504 w 550"/>
                <a:gd name="T55" fmla="*/ 6 h 36"/>
                <a:gd name="T56" fmla="*/ 470 w 550"/>
                <a:gd name="T57" fmla="*/ 4 h 36"/>
                <a:gd name="T58" fmla="*/ 380 w 550"/>
                <a:gd name="T59" fmla="*/ 0 h 36"/>
                <a:gd name="T60" fmla="*/ 272 w 550"/>
                <a:gd name="T6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0" h="36">
                  <a:moveTo>
                    <a:pt x="272" y="0"/>
                  </a:moveTo>
                  <a:lnTo>
                    <a:pt x="272" y="0"/>
                  </a:lnTo>
                  <a:lnTo>
                    <a:pt x="164" y="0"/>
                  </a:lnTo>
                  <a:lnTo>
                    <a:pt x="78" y="4"/>
                  </a:lnTo>
                  <a:lnTo>
                    <a:pt x="46" y="6"/>
                  </a:lnTo>
                  <a:lnTo>
                    <a:pt x="20" y="10"/>
                  </a:lnTo>
                  <a:lnTo>
                    <a:pt x="4" y="14"/>
                  </a:lnTo>
                  <a:lnTo>
                    <a:pt x="0" y="16"/>
                  </a:lnTo>
                  <a:lnTo>
                    <a:pt x="0" y="18"/>
                  </a:lnTo>
                  <a:lnTo>
                    <a:pt x="0" y="20"/>
                  </a:lnTo>
                  <a:lnTo>
                    <a:pt x="4" y="20"/>
                  </a:lnTo>
                  <a:lnTo>
                    <a:pt x="20" y="24"/>
                  </a:lnTo>
                  <a:lnTo>
                    <a:pt x="78" y="30"/>
                  </a:lnTo>
                  <a:lnTo>
                    <a:pt x="164" y="34"/>
                  </a:lnTo>
                  <a:lnTo>
                    <a:pt x="272" y="36"/>
                  </a:lnTo>
                  <a:lnTo>
                    <a:pt x="380" y="34"/>
                  </a:lnTo>
                  <a:lnTo>
                    <a:pt x="470" y="30"/>
                  </a:lnTo>
                  <a:lnTo>
                    <a:pt x="528" y="24"/>
                  </a:lnTo>
                  <a:lnTo>
                    <a:pt x="544" y="20"/>
                  </a:lnTo>
                  <a:lnTo>
                    <a:pt x="548" y="20"/>
                  </a:lnTo>
                  <a:lnTo>
                    <a:pt x="550" y="18"/>
                  </a:lnTo>
                  <a:lnTo>
                    <a:pt x="548" y="16"/>
                  </a:lnTo>
                  <a:lnTo>
                    <a:pt x="544" y="14"/>
                  </a:lnTo>
                  <a:lnTo>
                    <a:pt x="528" y="10"/>
                  </a:lnTo>
                  <a:lnTo>
                    <a:pt x="504" y="6"/>
                  </a:lnTo>
                  <a:lnTo>
                    <a:pt x="470" y="4"/>
                  </a:lnTo>
                  <a:lnTo>
                    <a:pt x="380" y="0"/>
                  </a:lnTo>
                  <a:lnTo>
                    <a:pt x="2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5" name="Freeform 701"/>
            <p:cNvSpPr>
              <a:spLocks noEditPoints="1" noChangeArrowheads="1"/>
            </p:cNvSpPr>
            <p:nvPr/>
          </p:nvSpPr>
          <p:spPr bwMode="auto">
            <a:xfrm>
              <a:off x="1876425" y="3867150"/>
              <a:ext cx="860425" cy="57150"/>
            </a:xfrm>
            <a:custGeom>
              <a:avLst/>
              <a:gdLst>
                <a:gd name="T0" fmla="*/ 268 w 542"/>
                <a:gd name="T1" fmla="*/ 36 h 36"/>
                <a:gd name="T2" fmla="*/ 268 w 542"/>
                <a:gd name="T3" fmla="*/ 36 h 36"/>
                <a:gd name="T4" fmla="*/ 164 w 542"/>
                <a:gd name="T5" fmla="*/ 34 h 36"/>
                <a:gd name="T6" fmla="*/ 82 w 542"/>
                <a:gd name="T7" fmla="*/ 30 h 36"/>
                <a:gd name="T8" fmla="*/ 26 w 542"/>
                <a:gd name="T9" fmla="*/ 24 h 36"/>
                <a:gd name="T10" fmla="*/ 10 w 542"/>
                <a:gd name="T11" fmla="*/ 20 h 36"/>
                <a:gd name="T12" fmla="*/ 6 w 542"/>
                <a:gd name="T13" fmla="*/ 20 h 36"/>
                <a:gd name="T14" fmla="*/ 6 w 542"/>
                <a:gd name="T15" fmla="*/ 18 h 36"/>
                <a:gd name="T16" fmla="*/ 6 w 542"/>
                <a:gd name="T17" fmla="*/ 18 h 36"/>
                <a:gd name="T18" fmla="*/ 6 w 542"/>
                <a:gd name="T19" fmla="*/ 16 h 36"/>
                <a:gd name="T20" fmla="*/ 10 w 542"/>
                <a:gd name="T21" fmla="*/ 14 h 36"/>
                <a:gd name="T22" fmla="*/ 26 w 542"/>
                <a:gd name="T23" fmla="*/ 10 h 36"/>
                <a:gd name="T24" fmla="*/ 50 w 542"/>
                <a:gd name="T25" fmla="*/ 8 h 36"/>
                <a:gd name="T26" fmla="*/ 82 w 542"/>
                <a:gd name="T27" fmla="*/ 4 h 36"/>
                <a:gd name="T28" fmla="*/ 164 w 542"/>
                <a:gd name="T29" fmla="*/ 2 h 36"/>
                <a:gd name="T30" fmla="*/ 268 w 542"/>
                <a:gd name="T31" fmla="*/ 0 h 36"/>
                <a:gd name="T32" fmla="*/ 268 w 542"/>
                <a:gd name="T33" fmla="*/ 0 h 36"/>
                <a:gd name="T34" fmla="*/ 372 w 542"/>
                <a:gd name="T35" fmla="*/ 2 h 36"/>
                <a:gd name="T36" fmla="*/ 458 w 542"/>
                <a:gd name="T37" fmla="*/ 4 h 36"/>
                <a:gd name="T38" fmla="*/ 490 w 542"/>
                <a:gd name="T39" fmla="*/ 8 h 36"/>
                <a:gd name="T40" fmla="*/ 516 w 542"/>
                <a:gd name="T41" fmla="*/ 10 h 36"/>
                <a:gd name="T42" fmla="*/ 530 w 542"/>
                <a:gd name="T43" fmla="*/ 14 h 36"/>
                <a:gd name="T44" fmla="*/ 534 w 542"/>
                <a:gd name="T45" fmla="*/ 16 h 36"/>
                <a:gd name="T46" fmla="*/ 536 w 542"/>
                <a:gd name="T47" fmla="*/ 18 h 36"/>
                <a:gd name="T48" fmla="*/ 536 w 542"/>
                <a:gd name="T49" fmla="*/ 18 h 36"/>
                <a:gd name="T50" fmla="*/ 534 w 542"/>
                <a:gd name="T51" fmla="*/ 20 h 36"/>
                <a:gd name="T52" fmla="*/ 530 w 542"/>
                <a:gd name="T53" fmla="*/ 20 h 36"/>
                <a:gd name="T54" fmla="*/ 516 w 542"/>
                <a:gd name="T55" fmla="*/ 24 h 36"/>
                <a:gd name="T56" fmla="*/ 458 w 542"/>
                <a:gd name="T57" fmla="*/ 30 h 36"/>
                <a:gd name="T58" fmla="*/ 372 w 542"/>
                <a:gd name="T59" fmla="*/ 34 h 36"/>
                <a:gd name="T60" fmla="*/ 268 w 542"/>
                <a:gd name="T61" fmla="*/ 36 h 36"/>
                <a:gd name="T62" fmla="*/ 268 w 542"/>
                <a:gd name="T63" fmla="*/ 0 h 36"/>
                <a:gd name="T64" fmla="*/ 268 w 542"/>
                <a:gd name="T65" fmla="*/ 0 h 36"/>
                <a:gd name="T66" fmla="*/ 162 w 542"/>
                <a:gd name="T67" fmla="*/ 0 h 36"/>
                <a:gd name="T68" fmla="*/ 78 w 542"/>
                <a:gd name="T69" fmla="*/ 4 h 36"/>
                <a:gd name="T70" fmla="*/ 46 w 542"/>
                <a:gd name="T71" fmla="*/ 8 h 36"/>
                <a:gd name="T72" fmla="*/ 22 w 542"/>
                <a:gd name="T73" fmla="*/ 10 h 36"/>
                <a:gd name="T74" fmla="*/ 6 w 542"/>
                <a:gd name="T75" fmla="*/ 14 h 36"/>
                <a:gd name="T76" fmla="*/ 2 w 542"/>
                <a:gd name="T77" fmla="*/ 16 h 36"/>
                <a:gd name="T78" fmla="*/ 0 w 542"/>
                <a:gd name="T79" fmla="*/ 18 h 36"/>
                <a:gd name="T80" fmla="*/ 0 w 542"/>
                <a:gd name="T81" fmla="*/ 18 h 36"/>
                <a:gd name="T82" fmla="*/ 2 w 542"/>
                <a:gd name="T83" fmla="*/ 20 h 36"/>
                <a:gd name="T84" fmla="*/ 6 w 542"/>
                <a:gd name="T85" fmla="*/ 20 h 36"/>
                <a:gd name="T86" fmla="*/ 22 w 542"/>
                <a:gd name="T87" fmla="*/ 24 h 36"/>
                <a:gd name="T88" fmla="*/ 78 w 542"/>
                <a:gd name="T89" fmla="*/ 30 h 36"/>
                <a:gd name="T90" fmla="*/ 162 w 542"/>
                <a:gd name="T91" fmla="*/ 34 h 36"/>
                <a:gd name="T92" fmla="*/ 268 w 542"/>
                <a:gd name="T93" fmla="*/ 36 h 36"/>
                <a:gd name="T94" fmla="*/ 268 w 542"/>
                <a:gd name="T95" fmla="*/ 36 h 36"/>
                <a:gd name="T96" fmla="*/ 374 w 542"/>
                <a:gd name="T97" fmla="*/ 34 h 36"/>
                <a:gd name="T98" fmla="*/ 462 w 542"/>
                <a:gd name="T99" fmla="*/ 30 h 36"/>
                <a:gd name="T100" fmla="*/ 520 w 542"/>
                <a:gd name="T101" fmla="*/ 24 h 36"/>
                <a:gd name="T102" fmla="*/ 536 w 542"/>
                <a:gd name="T103" fmla="*/ 20 h 36"/>
                <a:gd name="T104" fmla="*/ 540 w 542"/>
                <a:gd name="T105" fmla="*/ 20 h 36"/>
                <a:gd name="T106" fmla="*/ 542 w 542"/>
                <a:gd name="T107" fmla="*/ 18 h 36"/>
                <a:gd name="T108" fmla="*/ 542 w 542"/>
                <a:gd name="T109" fmla="*/ 18 h 36"/>
                <a:gd name="T110" fmla="*/ 540 w 542"/>
                <a:gd name="T111" fmla="*/ 16 h 36"/>
                <a:gd name="T112" fmla="*/ 536 w 542"/>
                <a:gd name="T113" fmla="*/ 14 h 36"/>
                <a:gd name="T114" fmla="*/ 520 w 542"/>
                <a:gd name="T115" fmla="*/ 10 h 36"/>
                <a:gd name="T116" fmla="*/ 494 w 542"/>
                <a:gd name="T117" fmla="*/ 8 h 36"/>
                <a:gd name="T118" fmla="*/ 462 w 542"/>
                <a:gd name="T119" fmla="*/ 4 h 36"/>
                <a:gd name="T120" fmla="*/ 374 w 542"/>
                <a:gd name="T121" fmla="*/ 0 h 36"/>
                <a:gd name="T122" fmla="*/ 268 w 542"/>
                <a:gd name="T1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6">
                  <a:moveTo>
                    <a:pt x="268" y="36"/>
                  </a:moveTo>
                  <a:lnTo>
                    <a:pt x="268" y="36"/>
                  </a:lnTo>
                  <a:lnTo>
                    <a:pt x="164" y="34"/>
                  </a:lnTo>
                  <a:lnTo>
                    <a:pt x="82" y="30"/>
                  </a:lnTo>
                  <a:lnTo>
                    <a:pt x="26" y="24"/>
                  </a:lnTo>
                  <a:lnTo>
                    <a:pt x="10" y="20"/>
                  </a:lnTo>
                  <a:lnTo>
                    <a:pt x="6" y="20"/>
                  </a:lnTo>
                  <a:lnTo>
                    <a:pt x="6" y="18"/>
                  </a:lnTo>
                  <a:lnTo>
                    <a:pt x="6" y="16"/>
                  </a:lnTo>
                  <a:lnTo>
                    <a:pt x="10" y="14"/>
                  </a:lnTo>
                  <a:lnTo>
                    <a:pt x="26" y="10"/>
                  </a:lnTo>
                  <a:lnTo>
                    <a:pt x="50" y="8"/>
                  </a:lnTo>
                  <a:lnTo>
                    <a:pt x="82" y="4"/>
                  </a:lnTo>
                  <a:lnTo>
                    <a:pt x="164" y="2"/>
                  </a:lnTo>
                  <a:lnTo>
                    <a:pt x="268" y="0"/>
                  </a:lnTo>
                  <a:lnTo>
                    <a:pt x="372" y="2"/>
                  </a:lnTo>
                  <a:lnTo>
                    <a:pt x="458" y="4"/>
                  </a:lnTo>
                  <a:lnTo>
                    <a:pt x="490" y="8"/>
                  </a:lnTo>
                  <a:lnTo>
                    <a:pt x="516" y="10"/>
                  </a:lnTo>
                  <a:lnTo>
                    <a:pt x="530" y="14"/>
                  </a:lnTo>
                  <a:lnTo>
                    <a:pt x="534" y="16"/>
                  </a:lnTo>
                  <a:lnTo>
                    <a:pt x="536" y="18"/>
                  </a:lnTo>
                  <a:lnTo>
                    <a:pt x="534" y="20"/>
                  </a:lnTo>
                  <a:lnTo>
                    <a:pt x="530" y="20"/>
                  </a:lnTo>
                  <a:lnTo>
                    <a:pt x="516" y="24"/>
                  </a:lnTo>
                  <a:lnTo>
                    <a:pt x="458" y="30"/>
                  </a:lnTo>
                  <a:lnTo>
                    <a:pt x="372" y="34"/>
                  </a:lnTo>
                  <a:lnTo>
                    <a:pt x="268" y="36"/>
                  </a:lnTo>
                  <a:close/>
                  <a:moveTo>
                    <a:pt x="268" y="0"/>
                  </a:moveTo>
                  <a:lnTo>
                    <a:pt x="268" y="0"/>
                  </a:lnTo>
                  <a:lnTo>
                    <a:pt x="162" y="0"/>
                  </a:lnTo>
                  <a:lnTo>
                    <a:pt x="78" y="4"/>
                  </a:lnTo>
                  <a:lnTo>
                    <a:pt x="46" y="8"/>
                  </a:lnTo>
                  <a:lnTo>
                    <a:pt x="22" y="10"/>
                  </a:lnTo>
                  <a:lnTo>
                    <a:pt x="6" y="14"/>
                  </a:lnTo>
                  <a:lnTo>
                    <a:pt x="2" y="16"/>
                  </a:lnTo>
                  <a:lnTo>
                    <a:pt x="0" y="18"/>
                  </a:lnTo>
                  <a:lnTo>
                    <a:pt x="2" y="20"/>
                  </a:lnTo>
                  <a:lnTo>
                    <a:pt x="6" y="20"/>
                  </a:lnTo>
                  <a:lnTo>
                    <a:pt x="22" y="24"/>
                  </a:lnTo>
                  <a:lnTo>
                    <a:pt x="78" y="30"/>
                  </a:lnTo>
                  <a:lnTo>
                    <a:pt x="162" y="34"/>
                  </a:lnTo>
                  <a:lnTo>
                    <a:pt x="268" y="36"/>
                  </a:lnTo>
                  <a:lnTo>
                    <a:pt x="374" y="34"/>
                  </a:lnTo>
                  <a:lnTo>
                    <a:pt x="462" y="30"/>
                  </a:lnTo>
                  <a:lnTo>
                    <a:pt x="520" y="24"/>
                  </a:lnTo>
                  <a:lnTo>
                    <a:pt x="536" y="20"/>
                  </a:lnTo>
                  <a:lnTo>
                    <a:pt x="540" y="20"/>
                  </a:lnTo>
                  <a:lnTo>
                    <a:pt x="542" y="18"/>
                  </a:lnTo>
                  <a:lnTo>
                    <a:pt x="540" y="16"/>
                  </a:lnTo>
                  <a:lnTo>
                    <a:pt x="536" y="14"/>
                  </a:lnTo>
                  <a:lnTo>
                    <a:pt x="520" y="10"/>
                  </a:lnTo>
                  <a:lnTo>
                    <a:pt x="494" y="8"/>
                  </a:lnTo>
                  <a:lnTo>
                    <a:pt x="462" y="4"/>
                  </a:lnTo>
                  <a:lnTo>
                    <a:pt x="374" y="0"/>
                  </a:lnTo>
                  <a:lnTo>
                    <a:pt x="268" y="0"/>
                  </a:lnTo>
                  <a:close/>
                </a:path>
              </a:pathLst>
            </a:custGeom>
            <a:solidFill>
              <a:srgbClr val="746B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6" name="Freeform 702"/>
            <p:cNvSpPr>
              <a:spLocks noChangeArrowheads="1"/>
            </p:cNvSpPr>
            <p:nvPr/>
          </p:nvSpPr>
          <p:spPr bwMode="auto">
            <a:xfrm>
              <a:off x="1885950" y="3867150"/>
              <a:ext cx="841375" cy="57150"/>
            </a:xfrm>
            <a:custGeom>
              <a:avLst/>
              <a:gdLst>
                <a:gd name="T0" fmla="*/ 262 w 530"/>
                <a:gd name="T1" fmla="*/ 36 h 36"/>
                <a:gd name="T2" fmla="*/ 262 w 530"/>
                <a:gd name="T3" fmla="*/ 36 h 36"/>
                <a:gd name="T4" fmla="*/ 158 w 530"/>
                <a:gd name="T5" fmla="*/ 34 h 36"/>
                <a:gd name="T6" fmla="*/ 76 w 530"/>
                <a:gd name="T7" fmla="*/ 30 h 36"/>
                <a:gd name="T8" fmla="*/ 20 w 530"/>
                <a:gd name="T9" fmla="*/ 24 h 36"/>
                <a:gd name="T10" fmla="*/ 4 w 530"/>
                <a:gd name="T11" fmla="*/ 20 h 36"/>
                <a:gd name="T12" fmla="*/ 0 w 530"/>
                <a:gd name="T13" fmla="*/ 20 h 36"/>
                <a:gd name="T14" fmla="*/ 0 w 530"/>
                <a:gd name="T15" fmla="*/ 18 h 36"/>
                <a:gd name="T16" fmla="*/ 0 w 530"/>
                <a:gd name="T17" fmla="*/ 18 h 36"/>
                <a:gd name="T18" fmla="*/ 0 w 530"/>
                <a:gd name="T19" fmla="*/ 16 h 36"/>
                <a:gd name="T20" fmla="*/ 4 w 530"/>
                <a:gd name="T21" fmla="*/ 14 h 36"/>
                <a:gd name="T22" fmla="*/ 20 w 530"/>
                <a:gd name="T23" fmla="*/ 10 h 36"/>
                <a:gd name="T24" fmla="*/ 44 w 530"/>
                <a:gd name="T25" fmla="*/ 8 h 36"/>
                <a:gd name="T26" fmla="*/ 76 w 530"/>
                <a:gd name="T27" fmla="*/ 4 h 36"/>
                <a:gd name="T28" fmla="*/ 158 w 530"/>
                <a:gd name="T29" fmla="*/ 2 h 36"/>
                <a:gd name="T30" fmla="*/ 262 w 530"/>
                <a:gd name="T31" fmla="*/ 0 h 36"/>
                <a:gd name="T32" fmla="*/ 262 w 530"/>
                <a:gd name="T33" fmla="*/ 0 h 36"/>
                <a:gd name="T34" fmla="*/ 366 w 530"/>
                <a:gd name="T35" fmla="*/ 2 h 36"/>
                <a:gd name="T36" fmla="*/ 452 w 530"/>
                <a:gd name="T37" fmla="*/ 4 h 36"/>
                <a:gd name="T38" fmla="*/ 484 w 530"/>
                <a:gd name="T39" fmla="*/ 8 h 36"/>
                <a:gd name="T40" fmla="*/ 510 w 530"/>
                <a:gd name="T41" fmla="*/ 10 h 36"/>
                <a:gd name="T42" fmla="*/ 524 w 530"/>
                <a:gd name="T43" fmla="*/ 14 h 36"/>
                <a:gd name="T44" fmla="*/ 528 w 530"/>
                <a:gd name="T45" fmla="*/ 16 h 36"/>
                <a:gd name="T46" fmla="*/ 530 w 530"/>
                <a:gd name="T47" fmla="*/ 18 h 36"/>
                <a:gd name="T48" fmla="*/ 530 w 530"/>
                <a:gd name="T49" fmla="*/ 18 h 36"/>
                <a:gd name="T50" fmla="*/ 528 w 530"/>
                <a:gd name="T51" fmla="*/ 20 h 36"/>
                <a:gd name="T52" fmla="*/ 524 w 530"/>
                <a:gd name="T53" fmla="*/ 20 h 36"/>
                <a:gd name="T54" fmla="*/ 510 w 530"/>
                <a:gd name="T55" fmla="*/ 24 h 36"/>
                <a:gd name="T56" fmla="*/ 452 w 530"/>
                <a:gd name="T57" fmla="*/ 30 h 36"/>
                <a:gd name="T58" fmla="*/ 366 w 530"/>
                <a:gd name="T59" fmla="*/ 34 h 36"/>
                <a:gd name="T60" fmla="*/ 262 w 530"/>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0" h="36">
                  <a:moveTo>
                    <a:pt x="262" y="36"/>
                  </a:moveTo>
                  <a:lnTo>
                    <a:pt x="262" y="36"/>
                  </a:lnTo>
                  <a:lnTo>
                    <a:pt x="158" y="34"/>
                  </a:lnTo>
                  <a:lnTo>
                    <a:pt x="76" y="30"/>
                  </a:lnTo>
                  <a:lnTo>
                    <a:pt x="20" y="24"/>
                  </a:lnTo>
                  <a:lnTo>
                    <a:pt x="4" y="20"/>
                  </a:lnTo>
                  <a:lnTo>
                    <a:pt x="0" y="20"/>
                  </a:lnTo>
                  <a:lnTo>
                    <a:pt x="0" y="18"/>
                  </a:lnTo>
                  <a:lnTo>
                    <a:pt x="0" y="16"/>
                  </a:lnTo>
                  <a:lnTo>
                    <a:pt x="4" y="14"/>
                  </a:lnTo>
                  <a:lnTo>
                    <a:pt x="20" y="10"/>
                  </a:lnTo>
                  <a:lnTo>
                    <a:pt x="44" y="8"/>
                  </a:lnTo>
                  <a:lnTo>
                    <a:pt x="76" y="4"/>
                  </a:lnTo>
                  <a:lnTo>
                    <a:pt x="158" y="2"/>
                  </a:lnTo>
                  <a:lnTo>
                    <a:pt x="262" y="0"/>
                  </a:lnTo>
                  <a:lnTo>
                    <a:pt x="366" y="2"/>
                  </a:lnTo>
                  <a:lnTo>
                    <a:pt x="452" y="4"/>
                  </a:lnTo>
                  <a:lnTo>
                    <a:pt x="484" y="8"/>
                  </a:lnTo>
                  <a:lnTo>
                    <a:pt x="510" y="10"/>
                  </a:lnTo>
                  <a:lnTo>
                    <a:pt x="524" y="14"/>
                  </a:lnTo>
                  <a:lnTo>
                    <a:pt x="528" y="16"/>
                  </a:lnTo>
                  <a:lnTo>
                    <a:pt x="530" y="18"/>
                  </a:lnTo>
                  <a:lnTo>
                    <a:pt x="528" y="20"/>
                  </a:lnTo>
                  <a:lnTo>
                    <a:pt x="524" y="20"/>
                  </a:lnTo>
                  <a:lnTo>
                    <a:pt x="510" y="24"/>
                  </a:lnTo>
                  <a:lnTo>
                    <a:pt x="452" y="30"/>
                  </a:lnTo>
                  <a:lnTo>
                    <a:pt x="366" y="34"/>
                  </a:lnTo>
                  <a:lnTo>
                    <a:pt x="262"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7" name="Freeform 703"/>
            <p:cNvSpPr>
              <a:spLocks noChangeArrowheads="1"/>
            </p:cNvSpPr>
            <p:nvPr/>
          </p:nvSpPr>
          <p:spPr bwMode="auto">
            <a:xfrm>
              <a:off x="1876425" y="3867150"/>
              <a:ext cx="860425" cy="57150"/>
            </a:xfrm>
            <a:custGeom>
              <a:avLst/>
              <a:gdLst>
                <a:gd name="T0" fmla="*/ 268 w 542"/>
                <a:gd name="T1" fmla="*/ 0 h 36"/>
                <a:gd name="T2" fmla="*/ 268 w 542"/>
                <a:gd name="T3" fmla="*/ 0 h 36"/>
                <a:gd name="T4" fmla="*/ 162 w 542"/>
                <a:gd name="T5" fmla="*/ 0 h 36"/>
                <a:gd name="T6" fmla="*/ 78 w 542"/>
                <a:gd name="T7" fmla="*/ 4 h 36"/>
                <a:gd name="T8" fmla="*/ 46 w 542"/>
                <a:gd name="T9" fmla="*/ 8 h 36"/>
                <a:gd name="T10" fmla="*/ 22 w 542"/>
                <a:gd name="T11" fmla="*/ 10 h 36"/>
                <a:gd name="T12" fmla="*/ 6 w 542"/>
                <a:gd name="T13" fmla="*/ 14 h 36"/>
                <a:gd name="T14" fmla="*/ 2 w 542"/>
                <a:gd name="T15" fmla="*/ 16 h 36"/>
                <a:gd name="T16" fmla="*/ 0 w 542"/>
                <a:gd name="T17" fmla="*/ 18 h 36"/>
                <a:gd name="T18" fmla="*/ 0 w 542"/>
                <a:gd name="T19" fmla="*/ 18 h 36"/>
                <a:gd name="T20" fmla="*/ 2 w 542"/>
                <a:gd name="T21" fmla="*/ 20 h 36"/>
                <a:gd name="T22" fmla="*/ 6 w 542"/>
                <a:gd name="T23" fmla="*/ 20 h 36"/>
                <a:gd name="T24" fmla="*/ 22 w 542"/>
                <a:gd name="T25" fmla="*/ 24 h 36"/>
                <a:gd name="T26" fmla="*/ 78 w 542"/>
                <a:gd name="T27" fmla="*/ 30 h 36"/>
                <a:gd name="T28" fmla="*/ 162 w 542"/>
                <a:gd name="T29" fmla="*/ 34 h 36"/>
                <a:gd name="T30" fmla="*/ 268 w 542"/>
                <a:gd name="T31" fmla="*/ 36 h 36"/>
                <a:gd name="T32" fmla="*/ 268 w 542"/>
                <a:gd name="T33" fmla="*/ 36 h 36"/>
                <a:gd name="T34" fmla="*/ 374 w 542"/>
                <a:gd name="T35" fmla="*/ 34 h 36"/>
                <a:gd name="T36" fmla="*/ 462 w 542"/>
                <a:gd name="T37" fmla="*/ 30 h 36"/>
                <a:gd name="T38" fmla="*/ 520 w 542"/>
                <a:gd name="T39" fmla="*/ 24 h 36"/>
                <a:gd name="T40" fmla="*/ 536 w 542"/>
                <a:gd name="T41" fmla="*/ 20 h 36"/>
                <a:gd name="T42" fmla="*/ 540 w 542"/>
                <a:gd name="T43" fmla="*/ 20 h 36"/>
                <a:gd name="T44" fmla="*/ 542 w 542"/>
                <a:gd name="T45" fmla="*/ 18 h 36"/>
                <a:gd name="T46" fmla="*/ 542 w 542"/>
                <a:gd name="T47" fmla="*/ 18 h 36"/>
                <a:gd name="T48" fmla="*/ 540 w 542"/>
                <a:gd name="T49" fmla="*/ 16 h 36"/>
                <a:gd name="T50" fmla="*/ 536 w 542"/>
                <a:gd name="T51" fmla="*/ 14 h 36"/>
                <a:gd name="T52" fmla="*/ 520 w 542"/>
                <a:gd name="T53" fmla="*/ 10 h 36"/>
                <a:gd name="T54" fmla="*/ 494 w 542"/>
                <a:gd name="T55" fmla="*/ 8 h 36"/>
                <a:gd name="T56" fmla="*/ 462 w 542"/>
                <a:gd name="T57" fmla="*/ 4 h 36"/>
                <a:gd name="T58" fmla="*/ 374 w 542"/>
                <a:gd name="T59" fmla="*/ 0 h 36"/>
                <a:gd name="T60" fmla="*/ 268 w 542"/>
                <a:gd name="T6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2" h="36">
                  <a:moveTo>
                    <a:pt x="268" y="0"/>
                  </a:moveTo>
                  <a:lnTo>
                    <a:pt x="268" y="0"/>
                  </a:lnTo>
                  <a:lnTo>
                    <a:pt x="162" y="0"/>
                  </a:lnTo>
                  <a:lnTo>
                    <a:pt x="78" y="4"/>
                  </a:lnTo>
                  <a:lnTo>
                    <a:pt x="46" y="8"/>
                  </a:lnTo>
                  <a:lnTo>
                    <a:pt x="22" y="10"/>
                  </a:lnTo>
                  <a:lnTo>
                    <a:pt x="6" y="14"/>
                  </a:lnTo>
                  <a:lnTo>
                    <a:pt x="2" y="16"/>
                  </a:lnTo>
                  <a:lnTo>
                    <a:pt x="0" y="18"/>
                  </a:lnTo>
                  <a:lnTo>
                    <a:pt x="2" y="20"/>
                  </a:lnTo>
                  <a:lnTo>
                    <a:pt x="6" y="20"/>
                  </a:lnTo>
                  <a:lnTo>
                    <a:pt x="22" y="24"/>
                  </a:lnTo>
                  <a:lnTo>
                    <a:pt x="78" y="30"/>
                  </a:lnTo>
                  <a:lnTo>
                    <a:pt x="162" y="34"/>
                  </a:lnTo>
                  <a:lnTo>
                    <a:pt x="268" y="36"/>
                  </a:lnTo>
                  <a:lnTo>
                    <a:pt x="374" y="34"/>
                  </a:lnTo>
                  <a:lnTo>
                    <a:pt x="462" y="30"/>
                  </a:lnTo>
                  <a:lnTo>
                    <a:pt x="520" y="24"/>
                  </a:lnTo>
                  <a:lnTo>
                    <a:pt x="536" y="20"/>
                  </a:lnTo>
                  <a:lnTo>
                    <a:pt x="540" y="20"/>
                  </a:lnTo>
                  <a:lnTo>
                    <a:pt x="542" y="18"/>
                  </a:lnTo>
                  <a:lnTo>
                    <a:pt x="540" y="16"/>
                  </a:lnTo>
                  <a:lnTo>
                    <a:pt x="536" y="14"/>
                  </a:lnTo>
                  <a:lnTo>
                    <a:pt x="520" y="10"/>
                  </a:lnTo>
                  <a:lnTo>
                    <a:pt x="494" y="8"/>
                  </a:lnTo>
                  <a:lnTo>
                    <a:pt x="462" y="4"/>
                  </a:lnTo>
                  <a:lnTo>
                    <a:pt x="374" y="0"/>
                  </a:lnTo>
                  <a:lnTo>
                    <a:pt x="2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8" name="Freeform 704"/>
            <p:cNvSpPr>
              <a:spLocks noEditPoints="1" noChangeArrowheads="1"/>
            </p:cNvSpPr>
            <p:nvPr/>
          </p:nvSpPr>
          <p:spPr bwMode="auto">
            <a:xfrm>
              <a:off x="1885950" y="3867150"/>
              <a:ext cx="841375" cy="57150"/>
            </a:xfrm>
            <a:custGeom>
              <a:avLst/>
              <a:gdLst>
                <a:gd name="T0" fmla="*/ 262 w 530"/>
                <a:gd name="T1" fmla="*/ 36 h 36"/>
                <a:gd name="T2" fmla="*/ 262 w 530"/>
                <a:gd name="T3" fmla="*/ 36 h 36"/>
                <a:gd name="T4" fmla="*/ 160 w 530"/>
                <a:gd name="T5" fmla="*/ 34 h 36"/>
                <a:gd name="T6" fmla="*/ 80 w 530"/>
                <a:gd name="T7" fmla="*/ 30 h 36"/>
                <a:gd name="T8" fmla="*/ 24 w 530"/>
                <a:gd name="T9" fmla="*/ 24 h 36"/>
                <a:gd name="T10" fmla="*/ 10 w 530"/>
                <a:gd name="T11" fmla="*/ 20 h 36"/>
                <a:gd name="T12" fmla="*/ 6 w 530"/>
                <a:gd name="T13" fmla="*/ 20 h 36"/>
                <a:gd name="T14" fmla="*/ 4 w 530"/>
                <a:gd name="T15" fmla="*/ 18 h 36"/>
                <a:gd name="T16" fmla="*/ 4 w 530"/>
                <a:gd name="T17" fmla="*/ 18 h 36"/>
                <a:gd name="T18" fmla="*/ 6 w 530"/>
                <a:gd name="T19" fmla="*/ 16 h 36"/>
                <a:gd name="T20" fmla="*/ 10 w 530"/>
                <a:gd name="T21" fmla="*/ 14 h 36"/>
                <a:gd name="T22" fmla="*/ 24 w 530"/>
                <a:gd name="T23" fmla="*/ 10 h 36"/>
                <a:gd name="T24" fmla="*/ 48 w 530"/>
                <a:gd name="T25" fmla="*/ 8 h 36"/>
                <a:gd name="T26" fmla="*/ 80 w 530"/>
                <a:gd name="T27" fmla="*/ 4 h 36"/>
                <a:gd name="T28" fmla="*/ 160 w 530"/>
                <a:gd name="T29" fmla="*/ 2 h 36"/>
                <a:gd name="T30" fmla="*/ 262 w 530"/>
                <a:gd name="T31" fmla="*/ 0 h 36"/>
                <a:gd name="T32" fmla="*/ 262 w 530"/>
                <a:gd name="T33" fmla="*/ 0 h 36"/>
                <a:gd name="T34" fmla="*/ 366 w 530"/>
                <a:gd name="T35" fmla="*/ 2 h 36"/>
                <a:gd name="T36" fmla="*/ 448 w 530"/>
                <a:gd name="T37" fmla="*/ 4 h 36"/>
                <a:gd name="T38" fmla="*/ 480 w 530"/>
                <a:gd name="T39" fmla="*/ 8 h 36"/>
                <a:gd name="T40" fmla="*/ 504 w 530"/>
                <a:gd name="T41" fmla="*/ 10 h 36"/>
                <a:gd name="T42" fmla="*/ 520 w 530"/>
                <a:gd name="T43" fmla="*/ 14 h 36"/>
                <a:gd name="T44" fmla="*/ 524 w 530"/>
                <a:gd name="T45" fmla="*/ 16 h 36"/>
                <a:gd name="T46" fmla="*/ 524 w 530"/>
                <a:gd name="T47" fmla="*/ 18 h 36"/>
                <a:gd name="T48" fmla="*/ 524 w 530"/>
                <a:gd name="T49" fmla="*/ 18 h 36"/>
                <a:gd name="T50" fmla="*/ 524 w 530"/>
                <a:gd name="T51" fmla="*/ 20 h 36"/>
                <a:gd name="T52" fmla="*/ 520 w 530"/>
                <a:gd name="T53" fmla="*/ 20 h 36"/>
                <a:gd name="T54" fmla="*/ 504 w 530"/>
                <a:gd name="T55" fmla="*/ 24 h 36"/>
                <a:gd name="T56" fmla="*/ 448 w 530"/>
                <a:gd name="T57" fmla="*/ 30 h 36"/>
                <a:gd name="T58" fmla="*/ 366 w 530"/>
                <a:gd name="T59" fmla="*/ 34 h 36"/>
                <a:gd name="T60" fmla="*/ 262 w 530"/>
                <a:gd name="T61" fmla="*/ 36 h 36"/>
                <a:gd name="T62" fmla="*/ 262 w 530"/>
                <a:gd name="T63" fmla="*/ 0 h 36"/>
                <a:gd name="T64" fmla="*/ 262 w 530"/>
                <a:gd name="T65" fmla="*/ 0 h 36"/>
                <a:gd name="T66" fmla="*/ 158 w 530"/>
                <a:gd name="T67" fmla="*/ 2 h 36"/>
                <a:gd name="T68" fmla="*/ 76 w 530"/>
                <a:gd name="T69" fmla="*/ 4 h 36"/>
                <a:gd name="T70" fmla="*/ 44 w 530"/>
                <a:gd name="T71" fmla="*/ 8 h 36"/>
                <a:gd name="T72" fmla="*/ 20 w 530"/>
                <a:gd name="T73" fmla="*/ 10 h 36"/>
                <a:gd name="T74" fmla="*/ 4 w 530"/>
                <a:gd name="T75" fmla="*/ 14 h 36"/>
                <a:gd name="T76" fmla="*/ 0 w 530"/>
                <a:gd name="T77" fmla="*/ 16 h 36"/>
                <a:gd name="T78" fmla="*/ 0 w 530"/>
                <a:gd name="T79" fmla="*/ 18 h 36"/>
                <a:gd name="T80" fmla="*/ 0 w 530"/>
                <a:gd name="T81" fmla="*/ 18 h 36"/>
                <a:gd name="T82" fmla="*/ 0 w 530"/>
                <a:gd name="T83" fmla="*/ 20 h 36"/>
                <a:gd name="T84" fmla="*/ 4 w 530"/>
                <a:gd name="T85" fmla="*/ 20 h 36"/>
                <a:gd name="T86" fmla="*/ 20 w 530"/>
                <a:gd name="T87" fmla="*/ 24 h 36"/>
                <a:gd name="T88" fmla="*/ 76 w 530"/>
                <a:gd name="T89" fmla="*/ 30 h 36"/>
                <a:gd name="T90" fmla="*/ 158 w 530"/>
                <a:gd name="T91" fmla="*/ 34 h 36"/>
                <a:gd name="T92" fmla="*/ 262 w 530"/>
                <a:gd name="T93" fmla="*/ 36 h 36"/>
                <a:gd name="T94" fmla="*/ 262 w 530"/>
                <a:gd name="T95" fmla="*/ 36 h 36"/>
                <a:gd name="T96" fmla="*/ 366 w 530"/>
                <a:gd name="T97" fmla="*/ 34 h 36"/>
                <a:gd name="T98" fmla="*/ 452 w 530"/>
                <a:gd name="T99" fmla="*/ 30 h 36"/>
                <a:gd name="T100" fmla="*/ 510 w 530"/>
                <a:gd name="T101" fmla="*/ 24 h 36"/>
                <a:gd name="T102" fmla="*/ 524 w 530"/>
                <a:gd name="T103" fmla="*/ 20 h 36"/>
                <a:gd name="T104" fmla="*/ 528 w 530"/>
                <a:gd name="T105" fmla="*/ 20 h 36"/>
                <a:gd name="T106" fmla="*/ 530 w 530"/>
                <a:gd name="T107" fmla="*/ 18 h 36"/>
                <a:gd name="T108" fmla="*/ 530 w 530"/>
                <a:gd name="T109" fmla="*/ 18 h 36"/>
                <a:gd name="T110" fmla="*/ 528 w 530"/>
                <a:gd name="T111" fmla="*/ 16 h 36"/>
                <a:gd name="T112" fmla="*/ 524 w 530"/>
                <a:gd name="T113" fmla="*/ 14 h 36"/>
                <a:gd name="T114" fmla="*/ 510 w 530"/>
                <a:gd name="T115" fmla="*/ 10 h 36"/>
                <a:gd name="T116" fmla="*/ 484 w 530"/>
                <a:gd name="T117" fmla="*/ 8 h 36"/>
                <a:gd name="T118" fmla="*/ 452 w 530"/>
                <a:gd name="T119" fmla="*/ 4 h 36"/>
                <a:gd name="T120" fmla="*/ 366 w 530"/>
                <a:gd name="T121" fmla="*/ 2 h 36"/>
                <a:gd name="T122" fmla="*/ 262 w 530"/>
                <a:gd name="T1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36">
                  <a:moveTo>
                    <a:pt x="262" y="36"/>
                  </a:moveTo>
                  <a:lnTo>
                    <a:pt x="262" y="36"/>
                  </a:lnTo>
                  <a:lnTo>
                    <a:pt x="160" y="34"/>
                  </a:lnTo>
                  <a:lnTo>
                    <a:pt x="80" y="30"/>
                  </a:lnTo>
                  <a:lnTo>
                    <a:pt x="24" y="24"/>
                  </a:lnTo>
                  <a:lnTo>
                    <a:pt x="10" y="20"/>
                  </a:lnTo>
                  <a:lnTo>
                    <a:pt x="6" y="20"/>
                  </a:lnTo>
                  <a:lnTo>
                    <a:pt x="4" y="18"/>
                  </a:lnTo>
                  <a:lnTo>
                    <a:pt x="6" y="16"/>
                  </a:lnTo>
                  <a:lnTo>
                    <a:pt x="10" y="14"/>
                  </a:lnTo>
                  <a:lnTo>
                    <a:pt x="24" y="10"/>
                  </a:lnTo>
                  <a:lnTo>
                    <a:pt x="48" y="8"/>
                  </a:lnTo>
                  <a:lnTo>
                    <a:pt x="80" y="4"/>
                  </a:lnTo>
                  <a:lnTo>
                    <a:pt x="160" y="2"/>
                  </a:lnTo>
                  <a:lnTo>
                    <a:pt x="262" y="0"/>
                  </a:lnTo>
                  <a:lnTo>
                    <a:pt x="366" y="2"/>
                  </a:lnTo>
                  <a:lnTo>
                    <a:pt x="448" y="4"/>
                  </a:lnTo>
                  <a:lnTo>
                    <a:pt x="480" y="8"/>
                  </a:lnTo>
                  <a:lnTo>
                    <a:pt x="504" y="10"/>
                  </a:lnTo>
                  <a:lnTo>
                    <a:pt x="520" y="14"/>
                  </a:lnTo>
                  <a:lnTo>
                    <a:pt x="524" y="16"/>
                  </a:lnTo>
                  <a:lnTo>
                    <a:pt x="524" y="18"/>
                  </a:lnTo>
                  <a:lnTo>
                    <a:pt x="524" y="20"/>
                  </a:lnTo>
                  <a:lnTo>
                    <a:pt x="520" y="20"/>
                  </a:lnTo>
                  <a:lnTo>
                    <a:pt x="504" y="24"/>
                  </a:lnTo>
                  <a:lnTo>
                    <a:pt x="448" y="30"/>
                  </a:lnTo>
                  <a:lnTo>
                    <a:pt x="366" y="34"/>
                  </a:lnTo>
                  <a:lnTo>
                    <a:pt x="262" y="36"/>
                  </a:lnTo>
                  <a:close/>
                  <a:moveTo>
                    <a:pt x="262" y="0"/>
                  </a:moveTo>
                  <a:lnTo>
                    <a:pt x="262" y="0"/>
                  </a:lnTo>
                  <a:lnTo>
                    <a:pt x="158" y="2"/>
                  </a:lnTo>
                  <a:lnTo>
                    <a:pt x="76" y="4"/>
                  </a:lnTo>
                  <a:lnTo>
                    <a:pt x="44" y="8"/>
                  </a:lnTo>
                  <a:lnTo>
                    <a:pt x="20" y="10"/>
                  </a:lnTo>
                  <a:lnTo>
                    <a:pt x="4" y="14"/>
                  </a:lnTo>
                  <a:lnTo>
                    <a:pt x="0" y="16"/>
                  </a:lnTo>
                  <a:lnTo>
                    <a:pt x="0" y="18"/>
                  </a:lnTo>
                  <a:lnTo>
                    <a:pt x="0" y="20"/>
                  </a:lnTo>
                  <a:lnTo>
                    <a:pt x="4" y="20"/>
                  </a:lnTo>
                  <a:lnTo>
                    <a:pt x="20" y="24"/>
                  </a:lnTo>
                  <a:lnTo>
                    <a:pt x="76" y="30"/>
                  </a:lnTo>
                  <a:lnTo>
                    <a:pt x="158" y="34"/>
                  </a:lnTo>
                  <a:lnTo>
                    <a:pt x="262" y="36"/>
                  </a:lnTo>
                  <a:lnTo>
                    <a:pt x="366" y="34"/>
                  </a:lnTo>
                  <a:lnTo>
                    <a:pt x="452" y="30"/>
                  </a:lnTo>
                  <a:lnTo>
                    <a:pt x="510" y="24"/>
                  </a:lnTo>
                  <a:lnTo>
                    <a:pt x="524" y="20"/>
                  </a:lnTo>
                  <a:lnTo>
                    <a:pt x="528" y="20"/>
                  </a:lnTo>
                  <a:lnTo>
                    <a:pt x="530" y="18"/>
                  </a:lnTo>
                  <a:lnTo>
                    <a:pt x="528" y="16"/>
                  </a:lnTo>
                  <a:lnTo>
                    <a:pt x="524" y="14"/>
                  </a:lnTo>
                  <a:lnTo>
                    <a:pt x="510" y="10"/>
                  </a:lnTo>
                  <a:lnTo>
                    <a:pt x="484" y="8"/>
                  </a:lnTo>
                  <a:lnTo>
                    <a:pt x="452" y="4"/>
                  </a:lnTo>
                  <a:lnTo>
                    <a:pt x="366" y="2"/>
                  </a:lnTo>
                  <a:lnTo>
                    <a:pt x="262" y="0"/>
                  </a:lnTo>
                  <a:close/>
                </a:path>
              </a:pathLst>
            </a:custGeom>
            <a:solidFill>
              <a:srgbClr val="736B6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799" name="Freeform 705"/>
            <p:cNvSpPr>
              <a:spLocks noChangeArrowheads="1"/>
            </p:cNvSpPr>
            <p:nvPr/>
          </p:nvSpPr>
          <p:spPr bwMode="auto">
            <a:xfrm>
              <a:off x="1892300" y="3867150"/>
              <a:ext cx="825500" cy="57150"/>
            </a:xfrm>
            <a:custGeom>
              <a:avLst/>
              <a:gdLst>
                <a:gd name="T0" fmla="*/ 258 w 520"/>
                <a:gd name="T1" fmla="*/ 36 h 36"/>
                <a:gd name="T2" fmla="*/ 258 w 520"/>
                <a:gd name="T3" fmla="*/ 36 h 36"/>
                <a:gd name="T4" fmla="*/ 156 w 520"/>
                <a:gd name="T5" fmla="*/ 34 h 36"/>
                <a:gd name="T6" fmla="*/ 76 w 520"/>
                <a:gd name="T7" fmla="*/ 30 h 36"/>
                <a:gd name="T8" fmla="*/ 20 w 520"/>
                <a:gd name="T9" fmla="*/ 24 h 36"/>
                <a:gd name="T10" fmla="*/ 6 w 520"/>
                <a:gd name="T11" fmla="*/ 20 h 36"/>
                <a:gd name="T12" fmla="*/ 2 w 520"/>
                <a:gd name="T13" fmla="*/ 20 h 36"/>
                <a:gd name="T14" fmla="*/ 0 w 520"/>
                <a:gd name="T15" fmla="*/ 18 h 36"/>
                <a:gd name="T16" fmla="*/ 0 w 520"/>
                <a:gd name="T17" fmla="*/ 18 h 36"/>
                <a:gd name="T18" fmla="*/ 2 w 520"/>
                <a:gd name="T19" fmla="*/ 16 h 36"/>
                <a:gd name="T20" fmla="*/ 6 w 520"/>
                <a:gd name="T21" fmla="*/ 14 h 36"/>
                <a:gd name="T22" fmla="*/ 20 w 520"/>
                <a:gd name="T23" fmla="*/ 10 h 36"/>
                <a:gd name="T24" fmla="*/ 44 w 520"/>
                <a:gd name="T25" fmla="*/ 8 h 36"/>
                <a:gd name="T26" fmla="*/ 76 w 520"/>
                <a:gd name="T27" fmla="*/ 4 h 36"/>
                <a:gd name="T28" fmla="*/ 156 w 520"/>
                <a:gd name="T29" fmla="*/ 2 h 36"/>
                <a:gd name="T30" fmla="*/ 258 w 520"/>
                <a:gd name="T31" fmla="*/ 0 h 36"/>
                <a:gd name="T32" fmla="*/ 258 w 520"/>
                <a:gd name="T33" fmla="*/ 0 h 36"/>
                <a:gd name="T34" fmla="*/ 362 w 520"/>
                <a:gd name="T35" fmla="*/ 2 h 36"/>
                <a:gd name="T36" fmla="*/ 444 w 520"/>
                <a:gd name="T37" fmla="*/ 4 h 36"/>
                <a:gd name="T38" fmla="*/ 476 w 520"/>
                <a:gd name="T39" fmla="*/ 8 h 36"/>
                <a:gd name="T40" fmla="*/ 500 w 520"/>
                <a:gd name="T41" fmla="*/ 10 h 36"/>
                <a:gd name="T42" fmla="*/ 516 w 520"/>
                <a:gd name="T43" fmla="*/ 14 h 36"/>
                <a:gd name="T44" fmla="*/ 520 w 520"/>
                <a:gd name="T45" fmla="*/ 16 h 36"/>
                <a:gd name="T46" fmla="*/ 520 w 520"/>
                <a:gd name="T47" fmla="*/ 18 h 36"/>
                <a:gd name="T48" fmla="*/ 520 w 520"/>
                <a:gd name="T49" fmla="*/ 18 h 36"/>
                <a:gd name="T50" fmla="*/ 520 w 520"/>
                <a:gd name="T51" fmla="*/ 20 h 36"/>
                <a:gd name="T52" fmla="*/ 516 w 520"/>
                <a:gd name="T53" fmla="*/ 20 h 36"/>
                <a:gd name="T54" fmla="*/ 500 w 520"/>
                <a:gd name="T55" fmla="*/ 24 h 36"/>
                <a:gd name="T56" fmla="*/ 444 w 520"/>
                <a:gd name="T57" fmla="*/ 30 h 36"/>
                <a:gd name="T58" fmla="*/ 362 w 520"/>
                <a:gd name="T59" fmla="*/ 34 h 36"/>
                <a:gd name="T60" fmla="*/ 258 w 520"/>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0" h="36">
                  <a:moveTo>
                    <a:pt x="258" y="36"/>
                  </a:moveTo>
                  <a:lnTo>
                    <a:pt x="258" y="36"/>
                  </a:lnTo>
                  <a:lnTo>
                    <a:pt x="156" y="34"/>
                  </a:lnTo>
                  <a:lnTo>
                    <a:pt x="76" y="30"/>
                  </a:lnTo>
                  <a:lnTo>
                    <a:pt x="20" y="24"/>
                  </a:lnTo>
                  <a:lnTo>
                    <a:pt x="6" y="20"/>
                  </a:lnTo>
                  <a:lnTo>
                    <a:pt x="2" y="20"/>
                  </a:lnTo>
                  <a:lnTo>
                    <a:pt x="0" y="18"/>
                  </a:lnTo>
                  <a:lnTo>
                    <a:pt x="2" y="16"/>
                  </a:lnTo>
                  <a:lnTo>
                    <a:pt x="6" y="14"/>
                  </a:lnTo>
                  <a:lnTo>
                    <a:pt x="20" y="10"/>
                  </a:lnTo>
                  <a:lnTo>
                    <a:pt x="44" y="8"/>
                  </a:lnTo>
                  <a:lnTo>
                    <a:pt x="76" y="4"/>
                  </a:lnTo>
                  <a:lnTo>
                    <a:pt x="156" y="2"/>
                  </a:lnTo>
                  <a:lnTo>
                    <a:pt x="258" y="0"/>
                  </a:lnTo>
                  <a:lnTo>
                    <a:pt x="362" y="2"/>
                  </a:lnTo>
                  <a:lnTo>
                    <a:pt x="444" y="4"/>
                  </a:lnTo>
                  <a:lnTo>
                    <a:pt x="476" y="8"/>
                  </a:lnTo>
                  <a:lnTo>
                    <a:pt x="500" y="10"/>
                  </a:lnTo>
                  <a:lnTo>
                    <a:pt x="516" y="14"/>
                  </a:lnTo>
                  <a:lnTo>
                    <a:pt x="520" y="16"/>
                  </a:lnTo>
                  <a:lnTo>
                    <a:pt x="520" y="18"/>
                  </a:lnTo>
                  <a:lnTo>
                    <a:pt x="520" y="20"/>
                  </a:lnTo>
                  <a:lnTo>
                    <a:pt x="516" y="20"/>
                  </a:lnTo>
                  <a:lnTo>
                    <a:pt x="500" y="24"/>
                  </a:lnTo>
                  <a:lnTo>
                    <a:pt x="444" y="30"/>
                  </a:lnTo>
                  <a:lnTo>
                    <a:pt x="362" y="34"/>
                  </a:lnTo>
                  <a:lnTo>
                    <a:pt x="25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0" name="Freeform 706"/>
            <p:cNvSpPr>
              <a:spLocks noChangeArrowheads="1"/>
            </p:cNvSpPr>
            <p:nvPr/>
          </p:nvSpPr>
          <p:spPr bwMode="auto">
            <a:xfrm>
              <a:off x="1885950" y="3867150"/>
              <a:ext cx="841375" cy="57150"/>
            </a:xfrm>
            <a:custGeom>
              <a:avLst/>
              <a:gdLst>
                <a:gd name="T0" fmla="*/ 262 w 530"/>
                <a:gd name="T1" fmla="*/ 0 h 36"/>
                <a:gd name="T2" fmla="*/ 262 w 530"/>
                <a:gd name="T3" fmla="*/ 0 h 36"/>
                <a:gd name="T4" fmla="*/ 158 w 530"/>
                <a:gd name="T5" fmla="*/ 2 h 36"/>
                <a:gd name="T6" fmla="*/ 76 w 530"/>
                <a:gd name="T7" fmla="*/ 4 h 36"/>
                <a:gd name="T8" fmla="*/ 44 w 530"/>
                <a:gd name="T9" fmla="*/ 8 h 36"/>
                <a:gd name="T10" fmla="*/ 20 w 530"/>
                <a:gd name="T11" fmla="*/ 10 h 36"/>
                <a:gd name="T12" fmla="*/ 4 w 530"/>
                <a:gd name="T13" fmla="*/ 14 h 36"/>
                <a:gd name="T14" fmla="*/ 0 w 530"/>
                <a:gd name="T15" fmla="*/ 16 h 36"/>
                <a:gd name="T16" fmla="*/ 0 w 530"/>
                <a:gd name="T17" fmla="*/ 18 h 36"/>
                <a:gd name="T18" fmla="*/ 0 w 530"/>
                <a:gd name="T19" fmla="*/ 18 h 36"/>
                <a:gd name="T20" fmla="*/ 0 w 530"/>
                <a:gd name="T21" fmla="*/ 20 h 36"/>
                <a:gd name="T22" fmla="*/ 4 w 530"/>
                <a:gd name="T23" fmla="*/ 20 h 36"/>
                <a:gd name="T24" fmla="*/ 20 w 530"/>
                <a:gd name="T25" fmla="*/ 24 h 36"/>
                <a:gd name="T26" fmla="*/ 76 w 530"/>
                <a:gd name="T27" fmla="*/ 30 h 36"/>
                <a:gd name="T28" fmla="*/ 158 w 530"/>
                <a:gd name="T29" fmla="*/ 34 h 36"/>
                <a:gd name="T30" fmla="*/ 262 w 530"/>
                <a:gd name="T31" fmla="*/ 36 h 36"/>
                <a:gd name="T32" fmla="*/ 262 w 530"/>
                <a:gd name="T33" fmla="*/ 36 h 36"/>
                <a:gd name="T34" fmla="*/ 366 w 530"/>
                <a:gd name="T35" fmla="*/ 34 h 36"/>
                <a:gd name="T36" fmla="*/ 452 w 530"/>
                <a:gd name="T37" fmla="*/ 30 h 36"/>
                <a:gd name="T38" fmla="*/ 510 w 530"/>
                <a:gd name="T39" fmla="*/ 24 h 36"/>
                <a:gd name="T40" fmla="*/ 524 w 530"/>
                <a:gd name="T41" fmla="*/ 20 h 36"/>
                <a:gd name="T42" fmla="*/ 528 w 530"/>
                <a:gd name="T43" fmla="*/ 20 h 36"/>
                <a:gd name="T44" fmla="*/ 530 w 530"/>
                <a:gd name="T45" fmla="*/ 18 h 36"/>
                <a:gd name="T46" fmla="*/ 530 w 530"/>
                <a:gd name="T47" fmla="*/ 18 h 36"/>
                <a:gd name="T48" fmla="*/ 528 w 530"/>
                <a:gd name="T49" fmla="*/ 16 h 36"/>
                <a:gd name="T50" fmla="*/ 524 w 530"/>
                <a:gd name="T51" fmla="*/ 14 h 36"/>
                <a:gd name="T52" fmla="*/ 510 w 530"/>
                <a:gd name="T53" fmla="*/ 10 h 36"/>
                <a:gd name="T54" fmla="*/ 484 w 530"/>
                <a:gd name="T55" fmla="*/ 8 h 36"/>
                <a:gd name="T56" fmla="*/ 452 w 530"/>
                <a:gd name="T57" fmla="*/ 4 h 36"/>
                <a:gd name="T58" fmla="*/ 366 w 530"/>
                <a:gd name="T59" fmla="*/ 2 h 36"/>
                <a:gd name="T60" fmla="*/ 262 w 530"/>
                <a:gd name="T6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0" h="36">
                  <a:moveTo>
                    <a:pt x="262" y="0"/>
                  </a:moveTo>
                  <a:lnTo>
                    <a:pt x="262" y="0"/>
                  </a:lnTo>
                  <a:lnTo>
                    <a:pt x="158" y="2"/>
                  </a:lnTo>
                  <a:lnTo>
                    <a:pt x="76" y="4"/>
                  </a:lnTo>
                  <a:lnTo>
                    <a:pt x="44" y="8"/>
                  </a:lnTo>
                  <a:lnTo>
                    <a:pt x="20" y="10"/>
                  </a:lnTo>
                  <a:lnTo>
                    <a:pt x="4" y="14"/>
                  </a:lnTo>
                  <a:lnTo>
                    <a:pt x="0" y="16"/>
                  </a:lnTo>
                  <a:lnTo>
                    <a:pt x="0" y="18"/>
                  </a:lnTo>
                  <a:lnTo>
                    <a:pt x="0" y="20"/>
                  </a:lnTo>
                  <a:lnTo>
                    <a:pt x="4" y="20"/>
                  </a:lnTo>
                  <a:lnTo>
                    <a:pt x="20" y="24"/>
                  </a:lnTo>
                  <a:lnTo>
                    <a:pt x="76" y="30"/>
                  </a:lnTo>
                  <a:lnTo>
                    <a:pt x="158" y="34"/>
                  </a:lnTo>
                  <a:lnTo>
                    <a:pt x="262" y="36"/>
                  </a:lnTo>
                  <a:lnTo>
                    <a:pt x="366" y="34"/>
                  </a:lnTo>
                  <a:lnTo>
                    <a:pt x="452" y="30"/>
                  </a:lnTo>
                  <a:lnTo>
                    <a:pt x="510" y="24"/>
                  </a:lnTo>
                  <a:lnTo>
                    <a:pt x="524" y="20"/>
                  </a:lnTo>
                  <a:lnTo>
                    <a:pt x="528" y="20"/>
                  </a:lnTo>
                  <a:lnTo>
                    <a:pt x="530" y="18"/>
                  </a:lnTo>
                  <a:lnTo>
                    <a:pt x="528" y="16"/>
                  </a:lnTo>
                  <a:lnTo>
                    <a:pt x="524" y="14"/>
                  </a:lnTo>
                  <a:lnTo>
                    <a:pt x="510" y="10"/>
                  </a:lnTo>
                  <a:lnTo>
                    <a:pt x="484" y="8"/>
                  </a:lnTo>
                  <a:lnTo>
                    <a:pt x="452" y="4"/>
                  </a:lnTo>
                  <a:lnTo>
                    <a:pt x="366" y="2"/>
                  </a:lnTo>
                  <a:lnTo>
                    <a:pt x="2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1" name="Freeform 707"/>
            <p:cNvSpPr>
              <a:spLocks noEditPoints="1" noChangeArrowheads="1"/>
            </p:cNvSpPr>
            <p:nvPr/>
          </p:nvSpPr>
          <p:spPr bwMode="auto">
            <a:xfrm>
              <a:off x="1892300" y="3867150"/>
              <a:ext cx="825500" cy="57150"/>
            </a:xfrm>
            <a:custGeom>
              <a:avLst/>
              <a:gdLst>
                <a:gd name="T0" fmla="*/ 258 w 520"/>
                <a:gd name="T1" fmla="*/ 34 h 36"/>
                <a:gd name="T2" fmla="*/ 258 w 520"/>
                <a:gd name="T3" fmla="*/ 34 h 36"/>
                <a:gd name="T4" fmla="*/ 158 w 520"/>
                <a:gd name="T5" fmla="*/ 34 h 36"/>
                <a:gd name="T6" fmla="*/ 78 w 520"/>
                <a:gd name="T7" fmla="*/ 30 h 36"/>
                <a:gd name="T8" fmla="*/ 26 w 520"/>
                <a:gd name="T9" fmla="*/ 24 h 36"/>
                <a:gd name="T10" fmla="*/ 10 w 520"/>
                <a:gd name="T11" fmla="*/ 20 h 36"/>
                <a:gd name="T12" fmla="*/ 8 w 520"/>
                <a:gd name="T13" fmla="*/ 20 h 36"/>
                <a:gd name="T14" fmla="*/ 6 w 520"/>
                <a:gd name="T15" fmla="*/ 18 h 36"/>
                <a:gd name="T16" fmla="*/ 6 w 520"/>
                <a:gd name="T17" fmla="*/ 18 h 36"/>
                <a:gd name="T18" fmla="*/ 8 w 520"/>
                <a:gd name="T19" fmla="*/ 16 h 36"/>
                <a:gd name="T20" fmla="*/ 10 w 520"/>
                <a:gd name="T21" fmla="*/ 14 h 36"/>
                <a:gd name="T22" fmla="*/ 26 w 520"/>
                <a:gd name="T23" fmla="*/ 10 h 36"/>
                <a:gd name="T24" fmla="*/ 48 w 520"/>
                <a:gd name="T25" fmla="*/ 8 h 36"/>
                <a:gd name="T26" fmla="*/ 78 w 520"/>
                <a:gd name="T27" fmla="*/ 6 h 36"/>
                <a:gd name="T28" fmla="*/ 158 w 520"/>
                <a:gd name="T29" fmla="*/ 2 h 36"/>
                <a:gd name="T30" fmla="*/ 258 w 520"/>
                <a:gd name="T31" fmla="*/ 0 h 36"/>
                <a:gd name="T32" fmla="*/ 258 w 520"/>
                <a:gd name="T33" fmla="*/ 0 h 36"/>
                <a:gd name="T34" fmla="*/ 360 w 520"/>
                <a:gd name="T35" fmla="*/ 2 h 36"/>
                <a:gd name="T36" fmla="*/ 440 w 520"/>
                <a:gd name="T37" fmla="*/ 6 h 36"/>
                <a:gd name="T38" fmla="*/ 472 w 520"/>
                <a:gd name="T39" fmla="*/ 8 h 36"/>
                <a:gd name="T40" fmla="*/ 496 w 520"/>
                <a:gd name="T41" fmla="*/ 10 h 36"/>
                <a:gd name="T42" fmla="*/ 510 w 520"/>
                <a:gd name="T43" fmla="*/ 14 h 36"/>
                <a:gd name="T44" fmla="*/ 514 w 520"/>
                <a:gd name="T45" fmla="*/ 16 h 36"/>
                <a:gd name="T46" fmla="*/ 516 w 520"/>
                <a:gd name="T47" fmla="*/ 18 h 36"/>
                <a:gd name="T48" fmla="*/ 516 w 520"/>
                <a:gd name="T49" fmla="*/ 18 h 36"/>
                <a:gd name="T50" fmla="*/ 514 w 520"/>
                <a:gd name="T51" fmla="*/ 20 h 36"/>
                <a:gd name="T52" fmla="*/ 510 w 520"/>
                <a:gd name="T53" fmla="*/ 20 h 36"/>
                <a:gd name="T54" fmla="*/ 496 w 520"/>
                <a:gd name="T55" fmla="*/ 24 h 36"/>
                <a:gd name="T56" fmla="*/ 440 w 520"/>
                <a:gd name="T57" fmla="*/ 30 h 36"/>
                <a:gd name="T58" fmla="*/ 360 w 520"/>
                <a:gd name="T59" fmla="*/ 34 h 36"/>
                <a:gd name="T60" fmla="*/ 258 w 520"/>
                <a:gd name="T61" fmla="*/ 34 h 36"/>
                <a:gd name="T62" fmla="*/ 258 w 520"/>
                <a:gd name="T63" fmla="*/ 0 h 36"/>
                <a:gd name="T64" fmla="*/ 258 w 520"/>
                <a:gd name="T65" fmla="*/ 0 h 36"/>
                <a:gd name="T66" fmla="*/ 156 w 520"/>
                <a:gd name="T67" fmla="*/ 2 h 36"/>
                <a:gd name="T68" fmla="*/ 76 w 520"/>
                <a:gd name="T69" fmla="*/ 4 h 36"/>
                <a:gd name="T70" fmla="*/ 44 w 520"/>
                <a:gd name="T71" fmla="*/ 8 h 36"/>
                <a:gd name="T72" fmla="*/ 20 w 520"/>
                <a:gd name="T73" fmla="*/ 10 h 36"/>
                <a:gd name="T74" fmla="*/ 6 w 520"/>
                <a:gd name="T75" fmla="*/ 14 h 36"/>
                <a:gd name="T76" fmla="*/ 2 w 520"/>
                <a:gd name="T77" fmla="*/ 16 h 36"/>
                <a:gd name="T78" fmla="*/ 0 w 520"/>
                <a:gd name="T79" fmla="*/ 18 h 36"/>
                <a:gd name="T80" fmla="*/ 0 w 520"/>
                <a:gd name="T81" fmla="*/ 18 h 36"/>
                <a:gd name="T82" fmla="*/ 2 w 520"/>
                <a:gd name="T83" fmla="*/ 20 h 36"/>
                <a:gd name="T84" fmla="*/ 6 w 520"/>
                <a:gd name="T85" fmla="*/ 20 h 36"/>
                <a:gd name="T86" fmla="*/ 20 w 520"/>
                <a:gd name="T87" fmla="*/ 24 h 36"/>
                <a:gd name="T88" fmla="*/ 76 w 520"/>
                <a:gd name="T89" fmla="*/ 30 h 36"/>
                <a:gd name="T90" fmla="*/ 156 w 520"/>
                <a:gd name="T91" fmla="*/ 34 h 36"/>
                <a:gd name="T92" fmla="*/ 258 w 520"/>
                <a:gd name="T93" fmla="*/ 36 h 36"/>
                <a:gd name="T94" fmla="*/ 258 w 520"/>
                <a:gd name="T95" fmla="*/ 36 h 36"/>
                <a:gd name="T96" fmla="*/ 362 w 520"/>
                <a:gd name="T97" fmla="*/ 34 h 36"/>
                <a:gd name="T98" fmla="*/ 444 w 520"/>
                <a:gd name="T99" fmla="*/ 30 h 36"/>
                <a:gd name="T100" fmla="*/ 500 w 520"/>
                <a:gd name="T101" fmla="*/ 24 h 36"/>
                <a:gd name="T102" fmla="*/ 516 w 520"/>
                <a:gd name="T103" fmla="*/ 20 h 36"/>
                <a:gd name="T104" fmla="*/ 520 w 520"/>
                <a:gd name="T105" fmla="*/ 20 h 36"/>
                <a:gd name="T106" fmla="*/ 520 w 520"/>
                <a:gd name="T107" fmla="*/ 18 h 36"/>
                <a:gd name="T108" fmla="*/ 520 w 520"/>
                <a:gd name="T109" fmla="*/ 18 h 36"/>
                <a:gd name="T110" fmla="*/ 520 w 520"/>
                <a:gd name="T111" fmla="*/ 16 h 36"/>
                <a:gd name="T112" fmla="*/ 516 w 520"/>
                <a:gd name="T113" fmla="*/ 14 h 36"/>
                <a:gd name="T114" fmla="*/ 500 w 520"/>
                <a:gd name="T115" fmla="*/ 10 h 36"/>
                <a:gd name="T116" fmla="*/ 476 w 520"/>
                <a:gd name="T117" fmla="*/ 8 h 36"/>
                <a:gd name="T118" fmla="*/ 444 w 520"/>
                <a:gd name="T119" fmla="*/ 4 h 36"/>
                <a:gd name="T120" fmla="*/ 362 w 520"/>
                <a:gd name="T121" fmla="*/ 2 h 36"/>
                <a:gd name="T122" fmla="*/ 258 w 520"/>
                <a:gd name="T1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0" h="36">
                  <a:moveTo>
                    <a:pt x="258" y="34"/>
                  </a:moveTo>
                  <a:lnTo>
                    <a:pt x="258" y="34"/>
                  </a:lnTo>
                  <a:lnTo>
                    <a:pt x="158" y="34"/>
                  </a:lnTo>
                  <a:lnTo>
                    <a:pt x="78" y="30"/>
                  </a:lnTo>
                  <a:lnTo>
                    <a:pt x="26" y="24"/>
                  </a:lnTo>
                  <a:lnTo>
                    <a:pt x="10" y="20"/>
                  </a:lnTo>
                  <a:lnTo>
                    <a:pt x="8" y="20"/>
                  </a:lnTo>
                  <a:lnTo>
                    <a:pt x="6" y="18"/>
                  </a:lnTo>
                  <a:lnTo>
                    <a:pt x="8" y="16"/>
                  </a:lnTo>
                  <a:lnTo>
                    <a:pt x="10" y="14"/>
                  </a:lnTo>
                  <a:lnTo>
                    <a:pt x="26" y="10"/>
                  </a:lnTo>
                  <a:lnTo>
                    <a:pt x="48" y="8"/>
                  </a:lnTo>
                  <a:lnTo>
                    <a:pt x="78" y="6"/>
                  </a:lnTo>
                  <a:lnTo>
                    <a:pt x="158" y="2"/>
                  </a:lnTo>
                  <a:lnTo>
                    <a:pt x="258" y="0"/>
                  </a:lnTo>
                  <a:lnTo>
                    <a:pt x="360" y="2"/>
                  </a:lnTo>
                  <a:lnTo>
                    <a:pt x="440" y="6"/>
                  </a:lnTo>
                  <a:lnTo>
                    <a:pt x="472" y="8"/>
                  </a:lnTo>
                  <a:lnTo>
                    <a:pt x="496" y="10"/>
                  </a:lnTo>
                  <a:lnTo>
                    <a:pt x="510" y="14"/>
                  </a:lnTo>
                  <a:lnTo>
                    <a:pt x="514" y="16"/>
                  </a:lnTo>
                  <a:lnTo>
                    <a:pt x="516" y="18"/>
                  </a:lnTo>
                  <a:lnTo>
                    <a:pt x="514" y="20"/>
                  </a:lnTo>
                  <a:lnTo>
                    <a:pt x="510" y="20"/>
                  </a:lnTo>
                  <a:lnTo>
                    <a:pt x="496" y="24"/>
                  </a:lnTo>
                  <a:lnTo>
                    <a:pt x="440" y="30"/>
                  </a:lnTo>
                  <a:lnTo>
                    <a:pt x="360" y="34"/>
                  </a:lnTo>
                  <a:lnTo>
                    <a:pt x="258" y="34"/>
                  </a:lnTo>
                  <a:close/>
                  <a:moveTo>
                    <a:pt x="258" y="0"/>
                  </a:moveTo>
                  <a:lnTo>
                    <a:pt x="258" y="0"/>
                  </a:lnTo>
                  <a:lnTo>
                    <a:pt x="156" y="2"/>
                  </a:lnTo>
                  <a:lnTo>
                    <a:pt x="76" y="4"/>
                  </a:lnTo>
                  <a:lnTo>
                    <a:pt x="44" y="8"/>
                  </a:lnTo>
                  <a:lnTo>
                    <a:pt x="20" y="10"/>
                  </a:lnTo>
                  <a:lnTo>
                    <a:pt x="6" y="14"/>
                  </a:lnTo>
                  <a:lnTo>
                    <a:pt x="2" y="16"/>
                  </a:lnTo>
                  <a:lnTo>
                    <a:pt x="0" y="18"/>
                  </a:lnTo>
                  <a:lnTo>
                    <a:pt x="2" y="20"/>
                  </a:lnTo>
                  <a:lnTo>
                    <a:pt x="6" y="20"/>
                  </a:lnTo>
                  <a:lnTo>
                    <a:pt x="20" y="24"/>
                  </a:lnTo>
                  <a:lnTo>
                    <a:pt x="76" y="30"/>
                  </a:lnTo>
                  <a:lnTo>
                    <a:pt x="156" y="34"/>
                  </a:lnTo>
                  <a:lnTo>
                    <a:pt x="258" y="36"/>
                  </a:lnTo>
                  <a:lnTo>
                    <a:pt x="362" y="34"/>
                  </a:lnTo>
                  <a:lnTo>
                    <a:pt x="444" y="30"/>
                  </a:lnTo>
                  <a:lnTo>
                    <a:pt x="500" y="24"/>
                  </a:lnTo>
                  <a:lnTo>
                    <a:pt x="516" y="20"/>
                  </a:lnTo>
                  <a:lnTo>
                    <a:pt x="520" y="20"/>
                  </a:lnTo>
                  <a:lnTo>
                    <a:pt x="520" y="18"/>
                  </a:lnTo>
                  <a:lnTo>
                    <a:pt x="520" y="16"/>
                  </a:lnTo>
                  <a:lnTo>
                    <a:pt x="516" y="14"/>
                  </a:lnTo>
                  <a:lnTo>
                    <a:pt x="500" y="10"/>
                  </a:lnTo>
                  <a:lnTo>
                    <a:pt x="476" y="8"/>
                  </a:lnTo>
                  <a:lnTo>
                    <a:pt x="444" y="4"/>
                  </a:lnTo>
                  <a:lnTo>
                    <a:pt x="362" y="2"/>
                  </a:lnTo>
                  <a:lnTo>
                    <a:pt x="258" y="0"/>
                  </a:lnTo>
                  <a:close/>
                </a:path>
              </a:pathLst>
            </a:custGeom>
            <a:solidFill>
              <a:srgbClr val="7269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2" name="Freeform 708"/>
            <p:cNvSpPr>
              <a:spLocks noChangeArrowheads="1"/>
            </p:cNvSpPr>
            <p:nvPr/>
          </p:nvSpPr>
          <p:spPr bwMode="auto">
            <a:xfrm>
              <a:off x="1901825" y="3867150"/>
              <a:ext cx="809625" cy="53975"/>
            </a:xfrm>
            <a:custGeom>
              <a:avLst/>
              <a:gdLst>
                <a:gd name="T0" fmla="*/ 252 w 510"/>
                <a:gd name="T1" fmla="*/ 34 h 34"/>
                <a:gd name="T2" fmla="*/ 252 w 510"/>
                <a:gd name="T3" fmla="*/ 34 h 34"/>
                <a:gd name="T4" fmla="*/ 152 w 510"/>
                <a:gd name="T5" fmla="*/ 34 h 34"/>
                <a:gd name="T6" fmla="*/ 72 w 510"/>
                <a:gd name="T7" fmla="*/ 30 h 34"/>
                <a:gd name="T8" fmla="*/ 20 w 510"/>
                <a:gd name="T9" fmla="*/ 24 h 34"/>
                <a:gd name="T10" fmla="*/ 4 w 510"/>
                <a:gd name="T11" fmla="*/ 20 h 34"/>
                <a:gd name="T12" fmla="*/ 2 w 510"/>
                <a:gd name="T13" fmla="*/ 20 h 34"/>
                <a:gd name="T14" fmla="*/ 0 w 510"/>
                <a:gd name="T15" fmla="*/ 18 h 34"/>
                <a:gd name="T16" fmla="*/ 0 w 510"/>
                <a:gd name="T17" fmla="*/ 18 h 34"/>
                <a:gd name="T18" fmla="*/ 2 w 510"/>
                <a:gd name="T19" fmla="*/ 16 h 34"/>
                <a:gd name="T20" fmla="*/ 4 w 510"/>
                <a:gd name="T21" fmla="*/ 14 h 34"/>
                <a:gd name="T22" fmla="*/ 20 w 510"/>
                <a:gd name="T23" fmla="*/ 10 h 34"/>
                <a:gd name="T24" fmla="*/ 42 w 510"/>
                <a:gd name="T25" fmla="*/ 8 h 34"/>
                <a:gd name="T26" fmla="*/ 72 w 510"/>
                <a:gd name="T27" fmla="*/ 6 h 34"/>
                <a:gd name="T28" fmla="*/ 152 w 510"/>
                <a:gd name="T29" fmla="*/ 2 h 34"/>
                <a:gd name="T30" fmla="*/ 252 w 510"/>
                <a:gd name="T31" fmla="*/ 0 h 34"/>
                <a:gd name="T32" fmla="*/ 252 w 510"/>
                <a:gd name="T33" fmla="*/ 0 h 34"/>
                <a:gd name="T34" fmla="*/ 354 w 510"/>
                <a:gd name="T35" fmla="*/ 2 h 34"/>
                <a:gd name="T36" fmla="*/ 434 w 510"/>
                <a:gd name="T37" fmla="*/ 6 h 34"/>
                <a:gd name="T38" fmla="*/ 466 w 510"/>
                <a:gd name="T39" fmla="*/ 8 h 34"/>
                <a:gd name="T40" fmla="*/ 490 w 510"/>
                <a:gd name="T41" fmla="*/ 10 h 34"/>
                <a:gd name="T42" fmla="*/ 504 w 510"/>
                <a:gd name="T43" fmla="*/ 14 h 34"/>
                <a:gd name="T44" fmla="*/ 508 w 510"/>
                <a:gd name="T45" fmla="*/ 16 h 34"/>
                <a:gd name="T46" fmla="*/ 510 w 510"/>
                <a:gd name="T47" fmla="*/ 18 h 34"/>
                <a:gd name="T48" fmla="*/ 510 w 510"/>
                <a:gd name="T49" fmla="*/ 18 h 34"/>
                <a:gd name="T50" fmla="*/ 508 w 510"/>
                <a:gd name="T51" fmla="*/ 20 h 34"/>
                <a:gd name="T52" fmla="*/ 504 w 510"/>
                <a:gd name="T53" fmla="*/ 20 h 34"/>
                <a:gd name="T54" fmla="*/ 490 w 510"/>
                <a:gd name="T55" fmla="*/ 24 h 34"/>
                <a:gd name="T56" fmla="*/ 434 w 510"/>
                <a:gd name="T57" fmla="*/ 30 h 34"/>
                <a:gd name="T58" fmla="*/ 354 w 510"/>
                <a:gd name="T59" fmla="*/ 34 h 34"/>
                <a:gd name="T60" fmla="*/ 252 w 510"/>
                <a:gd name="T6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34">
                  <a:moveTo>
                    <a:pt x="252" y="34"/>
                  </a:moveTo>
                  <a:lnTo>
                    <a:pt x="252" y="34"/>
                  </a:lnTo>
                  <a:lnTo>
                    <a:pt x="152" y="34"/>
                  </a:lnTo>
                  <a:lnTo>
                    <a:pt x="72" y="30"/>
                  </a:lnTo>
                  <a:lnTo>
                    <a:pt x="20" y="24"/>
                  </a:lnTo>
                  <a:lnTo>
                    <a:pt x="4" y="20"/>
                  </a:lnTo>
                  <a:lnTo>
                    <a:pt x="2" y="20"/>
                  </a:lnTo>
                  <a:lnTo>
                    <a:pt x="0" y="18"/>
                  </a:lnTo>
                  <a:lnTo>
                    <a:pt x="2" y="16"/>
                  </a:lnTo>
                  <a:lnTo>
                    <a:pt x="4" y="14"/>
                  </a:lnTo>
                  <a:lnTo>
                    <a:pt x="20" y="10"/>
                  </a:lnTo>
                  <a:lnTo>
                    <a:pt x="42" y="8"/>
                  </a:lnTo>
                  <a:lnTo>
                    <a:pt x="72" y="6"/>
                  </a:lnTo>
                  <a:lnTo>
                    <a:pt x="152" y="2"/>
                  </a:lnTo>
                  <a:lnTo>
                    <a:pt x="252" y="0"/>
                  </a:lnTo>
                  <a:lnTo>
                    <a:pt x="354" y="2"/>
                  </a:lnTo>
                  <a:lnTo>
                    <a:pt x="434" y="6"/>
                  </a:lnTo>
                  <a:lnTo>
                    <a:pt x="466" y="8"/>
                  </a:lnTo>
                  <a:lnTo>
                    <a:pt x="490" y="10"/>
                  </a:lnTo>
                  <a:lnTo>
                    <a:pt x="504" y="14"/>
                  </a:lnTo>
                  <a:lnTo>
                    <a:pt x="508" y="16"/>
                  </a:lnTo>
                  <a:lnTo>
                    <a:pt x="510" y="18"/>
                  </a:lnTo>
                  <a:lnTo>
                    <a:pt x="508" y="20"/>
                  </a:lnTo>
                  <a:lnTo>
                    <a:pt x="504" y="20"/>
                  </a:lnTo>
                  <a:lnTo>
                    <a:pt x="490" y="24"/>
                  </a:lnTo>
                  <a:lnTo>
                    <a:pt x="434" y="30"/>
                  </a:lnTo>
                  <a:lnTo>
                    <a:pt x="354" y="34"/>
                  </a:lnTo>
                  <a:lnTo>
                    <a:pt x="252"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3" name="Freeform 709"/>
            <p:cNvSpPr>
              <a:spLocks noChangeArrowheads="1"/>
            </p:cNvSpPr>
            <p:nvPr/>
          </p:nvSpPr>
          <p:spPr bwMode="auto">
            <a:xfrm>
              <a:off x="1892300" y="3867150"/>
              <a:ext cx="825500" cy="57150"/>
            </a:xfrm>
            <a:custGeom>
              <a:avLst/>
              <a:gdLst>
                <a:gd name="T0" fmla="*/ 258 w 520"/>
                <a:gd name="T1" fmla="*/ 0 h 36"/>
                <a:gd name="T2" fmla="*/ 258 w 520"/>
                <a:gd name="T3" fmla="*/ 0 h 36"/>
                <a:gd name="T4" fmla="*/ 156 w 520"/>
                <a:gd name="T5" fmla="*/ 2 h 36"/>
                <a:gd name="T6" fmla="*/ 76 w 520"/>
                <a:gd name="T7" fmla="*/ 4 h 36"/>
                <a:gd name="T8" fmla="*/ 44 w 520"/>
                <a:gd name="T9" fmla="*/ 8 h 36"/>
                <a:gd name="T10" fmla="*/ 20 w 520"/>
                <a:gd name="T11" fmla="*/ 10 h 36"/>
                <a:gd name="T12" fmla="*/ 6 w 520"/>
                <a:gd name="T13" fmla="*/ 14 h 36"/>
                <a:gd name="T14" fmla="*/ 2 w 520"/>
                <a:gd name="T15" fmla="*/ 16 h 36"/>
                <a:gd name="T16" fmla="*/ 0 w 520"/>
                <a:gd name="T17" fmla="*/ 18 h 36"/>
                <a:gd name="T18" fmla="*/ 0 w 520"/>
                <a:gd name="T19" fmla="*/ 18 h 36"/>
                <a:gd name="T20" fmla="*/ 2 w 520"/>
                <a:gd name="T21" fmla="*/ 20 h 36"/>
                <a:gd name="T22" fmla="*/ 6 w 520"/>
                <a:gd name="T23" fmla="*/ 20 h 36"/>
                <a:gd name="T24" fmla="*/ 20 w 520"/>
                <a:gd name="T25" fmla="*/ 24 h 36"/>
                <a:gd name="T26" fmla="*/ 76 w 520"/>
                <a:gd name="T27" fmla="*/ 30 h 36"/>
                <a:gd name="T28" fmla="*/ 156 w 520"/>
                <a:gd name="T29" fmla="*/ 34 h 36"/>
                <a:gd name="T30" fmla="*/ 258 w 520"/>
                <a:gd name="T31" fmla="*/ 36 h 36"/>
                <a:gd name="T32" fmla="*/ 258 w 520"/>
                <a:gd name="T33" fmla="*/ 36 h 36"/>
                <a:gd name="T34" fmla="*/ 362 w 520"/>
                <a:gd name="T35" fmla="*/ 34 h 36"/>
                <a:gd name="T36" fmla="*/ 444 w 520"/>
                <a:gd name="T37" fmla="*/ 30 h 36"/>
                <a:gd name="T38" fmla="*/ 500 w 520"/>
                <a:gd name="T39" fmla="*/ 24 h 36"/>
                <a:gd name="T40" fmla="*/ 516 w 520"/>
                <a:gd name="T41" fmla="*/ 20 h 36"/>
                <a:gd name="T42" fmla="*/ 520 w 520"/>
                <a:gd name="T43" fmla="*/ 20 h 36"/>
                <a:gd name="T44" fmla="*/ 520 w 520"/>
                <a:gd name="T45" fmla="*/ 18 h 36"/>
                <a:gd name="T46" fmla="*/ 520 w 520"/>
                <a:gd name="T47" fmla="*/ 18 h 36"/>
                <a:gd name="T48" fmla="*/ 520 w 520"/>
                <a:gd name="T49" fmla="*/ 16 h 36"/>
                <a:gd name="T50" fmla="*/ 516 w 520"/>
                <a:gd name="T51" fmla="*/ 14 h 36"/>
                <a:gd name="T52" fmla="*/ 500 w 520"/>
                <a:gd name="T53" fmla="*/ 10 h 36"/>
                <a:gd name="T54" fmla="*/ 476 w 520"/>
                <a:gd name="T55" fmla="*/ 8 h 36"/>
                <a:gd name="T56" fmla="*/ 444 w 520"/>
                <a:gd name="T57" fmla="*/ 4 h 36"/>
                <a:gd name="T58" fmla="*/ 362 w 520"/>
                <a:gd name="T59" fmla="*/ 2 h 36"/>
                <a:gd name="T60" fmla="*/ 258 w 520"/>
                <a:gd name="T6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0" h="36">
                  <a:moveTo>
                    <a:pt x="258" y="0"/>
                  </a:moveTo>
                  <a:lnTo>
                    <a:pt x="258" y="0"/>
                  </a:lnTo>
                  <a:lnTo>
                    <a:pt x="156" y="2"/>
                  </a:lnTo>
                  <a:lnTo>
                    <a:pt x="76" y="4"/>
                  </a:lnTo>
                  <a:lnTo>
                    <a:pt x="44" y="8"/>
                  </a:lnTo>
                  <a:lnTo>
                    <a:pt x="20" y="10"/>
                  </a:lnTo>
                  <a:lnTo>
                    <a:pt x="6" y="14"/>
                  </a:lnTo>
                  <a:lnTo>
                    <a:pt x="2" y="16"/>
                  </a:lnTo>
                  <a:lnTo>
                    <a:pt x="0" y="18"/>
                  </a:lnTo>
                  <a:lnTo>
                    <a:pt x="2" y="20"/>
                  </a:lnTo>
                  <a:lnTo>
                    <a:pt x="6" y="20"/>
                  </a:lnTo>
                  <a:lnTo>
                    <a:pt x="20" y="24"/>
                  </a:lnTo>
                  <a:lnTo>
                    <a:pt x="76" y="30"/>
                  </a:lnTo>
                  <a:lnTo>
                    <a:pt x="156" y="34"/>
                  </a:lnTo>
                  <a:lnTo>
                    <a:pt x="258" y="36"/>
                  </a:lnTo>
                  <a:lnTo>
                    <a:pt x="362" y="34"/>
                  </a:lnTo>
                  <a:lnTo>
                    <a:pt x="444" y="30"/>
                  </a:lnTo>
                  <a:lnTo>
                    <a:pt x="500" y="24"/>
                  </a:lnTo>
                  <a:lnTo>
                    <a:pt x="516" y="20"/>
                  </a:lnTo>
                  <a:lnTo>
                    <a:pt x="520" y="20"/>
                  </a:lnTo>
                  <a:lnTo>
                    <a:pt x="520" y="18"/>
                  </a:lnTo>
                  <a:lnTo>
                    <a:pt x="520" y="16"/>
                  </a:lnTo>
                  <a:lnTo>
                    <a:pt x="516" y="14"/>
                  </a:lnTo>
                  <a:lnTo>
                    <a:pt x="500" y="10"/>
                  </a:lnTo>
                  <a:lnTo>
                    <a:pt x="476" y="8"/>
                  </a:lnTo>
                  <a:lnTo>
                    <a:pt x="444" y="4"/>
                  </a:lnTo>
                  <a:lnTo>
                    <a:pt x="362" y="2"/>
                  </a:lnTo>
                  <a:lnTo>
                    <a:pt x="2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4" name="Freeform 710"/>
            <p:cNvSpPr>
              <a:spLocks noEditPoints="1" noChangeArrowheads="1"/>
            </p:cNvSpPr>
            <p:nvPr/>
          </p:nvSpPr>
          <p:spPr bwMode="auto">
            <a:xfrm>
              <a:off x="1901825" y="3867150"/>
              <a:ext cx="809625" cy="53975"/>
            </a:xfrm>
            <a:custGeom>
              <a:avLst/>
              <a:gdLst>
                <a:gd name="T0" fmla="*/ 252 w 510"/>
                <a:gd name="T1" fmla="*/ 34 h 34"/>
                <a:gd name="T2" fmla="*/ 252 w 510"/>
                <a:gd name="T3" fmla="*/ 34 h 34"/>
                <a:gd name="T4" fmla="*/ 154 w 510"/>
                <a:gd name="T5" fmla="*/ 34 h 34"/>
                <a:gd name="T6" fmla="*/ 76 w 510"/>
                <a:gd name="T7" fmla="*/ 30 h 34"/>
                <a:gd name="T8" fmla="*/ 24 w 510"/>
                <a:gd name="T9" fmla="*/ 24 h 34"/>
                <a:gd name="T10" fmla="*/ 10 w 510"/>
                <a:gd name="T11" fmla="*/ 20 h 34"/>
                <a:gd name="T12" fmla="*/ 6 w 510"/>
                <a:gd name="T13" fmla="*/ 20 h 34"/>
                <a:gd name="T14" fmla="*/ 4 w 510"/>
                <a:gd name="T15" fmla="*/ 18 h 34"/>
                <a:gd name="T16" fmla="*/ 4 w 510"/>
                <a:gd name="T17" fmla="*/ 18 h 34"/>
                <a:gd name="T18" fmla="*/ 6 w 510"/>
                <a:gd name="T19" fmla="*/ 16 h 34"/>
                <a:gd name="T20" fmla="*/ 10 w 510"/>
                <a:gd name="T21" fmla="*/ 14 h 34"/>
                <a:gd name="T22" fmla="*/ 24 w 510"/>
                <a:gd name="T23" fmla="*/ 10 h 34"/>
                <a:gd name="T24" fmla="*/ 76 w 510"/>
                <a:gd name="T25" fmla="*/ 6 h 34"/>
                <a:gd name="T26" fmla="*/ 154 w 510"/>
                <a:gd name="T27" fmla="*/ 2 h 34"/>
                <a:gd name="T28" fmla="*/ 252 w 510"/>
                <a:gd name="T29" fmla="*/ 0 h 34"/>
                <a:gd name="T30" fmla="*/ 252 w 510"/>
                <a:gd name="T31" fmla="*/ 0 h 34"/>
                <a:gd name="T32" fmla="*/ 352 w 510"/>
                <a:gd name="T33" fmla="*/ 2 h 34"/>
                <a:gd name="T34" fmla="*/ 432 w 510"/>
                <a:gd name="T35" fmla="*/ 6 h 34"/>
                <a:gd name="T36" fmla="*/ 486 w 510"/>
                <a:gd name="T37" fmla="*/ 10 h 34"/>
                <a:gd name="T38" fmla="*/ 500 w 510"/>
                <a:gd name="T39" fmla="*/ 14 h 34"/>
                <a:gd name="T40" fmla="*/ 504 w 510"/>
                <a:gd name="T41" fmla="*/ 16 h 34"/>
                <a:gd name="T42" fmla="*/ 504 w 510"/>
                <a:gd name="T43" fmla="*/ 18 h 34"/>
                <a:gd name="T44" fmla="*/ 504 w 510"/>
                <a:gd name="T45" fmla="*/ 18 h 34"/>
                <a:gd name="T46" fmla="*/ 504 w 510"/>
                <a:gd name="T47" fmla="*/ 20 h 34"/>
                <a:gd name="T48" fmla="*/ 500 w 510"/>
                <a:gd name="T49" fmla="*/ 20 h 34"/>
                <a:gd name="T50" fmla="*/ 486 w 510"/>
                <a:gd name="T51" fmla="*/ 24 h 34"/>
                <a:gd name="T52" fmla="*/ 432 w 510"/>
                <a:gd name="T53" fmla="*/ 30 h 34"/>
                <a:gd name="T54" fmla="*/ 352 w 510"/>
                <a:gd name="T55" fmla="*/ 34 h 34"/>
                <a:gd name="T56" fmla="*/ 252 w 510"/>
                <a:gd name="T57" fmla="*/ 34 h 34"/>
                <a:gd name="T58" fmla="*/ 252 w 510"/>
                <a:gd name="T59" fmla="*/ 0 h 34"/>
                <a:gd name="T60" fmla="*/ 252 w 510"/>
                <a:gd name="T61" fmla="*/ 0 h 34"/>
                <a:gd name="T62" fmla="*/ 152 w 510"/>
                <a:gd name="T63" fmla="*/ 2 h 34"/>
                <a:gd name="T64" fmla="*/ 72 w 510"/>
                <a:gd name="T65" fmla="*/ 6 h 34"/>
                <a:gd name="T66" fmla="*/ 42 w 510"/>
                <a:gd name="T67" fmla="*/ 8 h 34"/>
                <a:gd name="T68" fmla="*/ 20 w 510"/>
                <a:gd name="T69" fmla="*/ 10 h 34"/>
                <a:gd name="T70" fmla="*/ 4 w 510"/>
                <a:gd name="T71" fmla="*/ 14 h 34"/>
                <a:gd name="T72" fmla="*/ 2 w 510"/>
                <a:gd name="T73" fmla="*/ 16 h 34"/>
                <a:gd name="T74" fmla="*/ 0 w 510"/>
                <a:gd name="T75" fmla="*/ 18 h 34"/>
                <a:gd name="T76" fmla="*/ 0 w 510"/>
                <a:gd name="T77" fmla="*/ 18 h 34"/>
                <a:gd name="T78" fmla="*/ 2 w 510"/>
                <a:gd name="T79" fmla="*/ 20 h 34"/>
                <a:gd name="T80" fmla="*/ 4 w 510"/>
                <a:gd name="T81" fmla="*/ 20 h 34"/>
                <a:gd name="T82" fmla="*/ 20 w 510"/>
                <a:gd name="T83" fmla="*/ 24 h 34"/>
                <a:gd name="T84" fmla="*/ 72 w 510"/>
                <a:gd name="T85" fmla="*/ 30 h 34"/>
                <a:gd name="T86" fmla="*/ 152 w 510"/>
                <a:gd name="T87" fmla="*/ 34 h 34"/>
                <a:gd name="T88" fmla="*/ 252 w 510"/>
                <a:gd name="T89" fmla="*/ 34 h 34"/>
                <a:gd name="T90" fmla="*/ 252 w 510"/>
                <a:gd name="T91" fmla="*/ 34 h 34"/>
                <a:gd name="T92" fmla="*/ 354 w 510"/>
                <a:gd name="T93" fmla="*/ 34 h 34"/>
                <a:gd name="T94" fmla="*/ 434 w 510"/>
                <a:gd name="T95" fmla="*/ 30 h 34"/>
                <a:gd name="T96" fmla="*/ 490 w 510"/>
                <a:gd name="T97" fmla="*/ 24 h 34"/>
                <a:gd name="T98" fmla="*/ 504 w 510"/>
                <a:gd name="T99" fmla="*/ 20 h 34"/>
                <a:gd name="T100" fmla="*/ 508 w 510"/>
                <a:gd name="T101" fmla="*/ 20 h 34"/>
                <a:gd name="T102" fmla="*/ 510 w 510"/>
                <a:gd name="T103" fmla="*/ 18 h 34"/>
                <a:gd name="T104" fmla="*/ 510 w 510"/>
                <a:gd name="T105" fmla="*/ 18 h 34"/>
                <a:gd name="T106" fmla="*/ 508 w 510"/>
                <a:gd name="T107" fmla="*/ 16 h 34"/>
                <a:gd name="T108" fmla="*/ 504 w 510"/>
                <a:gd name="T109" fmla="*/ 14 h 34"/>
                <a:gd name="T110" fmla="*/ 490 w 510"/>
                <a:gd name="T111" fmla="*/ 10 h 34"/>
                <a:gd name="T112" fmla="*/ 466 w 510"/>
                <a:gd name="T113" fmla="*/ 8 h 34"/>
                <a:gd name="T114" fmla="*/ 434 w 510"/>
                <a:gd name="T115" fmla="*/ 6 h 34"/>
                <a:gd name="T116" fmla="*/ 354 w 510"/>
                <a:gd name="T117" fmla="*/ 2 h 34"/>
                <a:gd name="T118" fmla="*/ 252 w 510"/>
                <a:gd name="T1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34">
                  <a:moveTo>
                    <a:pt x="252" y="34"/>
                  </a:moveTo>
                  <a:lnTo>
                    <a:pt x="252" y="34"/>
                  </a:lnTo>
                  <a:lnTo>
                    <a:pt x="154" y="34"/>
                  </a:lnTo>
                  <a:lnTo>
                    <a:pt x="76" y="30"/>
                  </a:lnTo>
                  <a:lnTo>
                    <a:pt x="24" y="24"/>
                  </a:lnTo>
                  <a:lnTo>
                    <a:pt x="10" y="20"/>
                  </a:lnTo>
                  <a:lnTo>
                    <a:pt x="6" y="20"/>
                  </a:lnTo>
                  <a:lnTo>
                    <a:pt x="4" y="18"/>
                  </a:lnTo>
                  <a:lnTo>
                    <a:pt x="6" y="16"/>
                  </a:lnTo>
                  <a:lnTo>
                    <a:pt x="10" y="14"/>
                  </a:lnTo>
                  <a:lnTo>
                    <a:pt x="24" y="10"/>
                  </a:lnTo>
                  <a:lnTo>
                    <a:pt x="76" y="6"/>
                  </a:lnTo>
                  <a:lnTo>
                    <a:pt x="154" y="2"/>
                  </a:lnTo>
                  <a:lnTo>
                    <a:pt x="252" y="0"/>
                  </a:lnTo>
                  <a:lnTo>
                    <a:pt x="352" y="2"/>
                  </a:lnTo>
                  <a:lnTo>
                    <a:pt x="432" y="6"/>
                  </a:lnTo>
                  <a:lnTo>
                    <a:pt x="486" y="10"/>
                  </a:lnTo>
                  <a:lnTo>
                    <a:pt x="500" y="14"/>
                  </a:lnTo>
                  <a:lnTo>
                    <a:pt x="504" y="16"/>
                  </a:lnTo>
                  <a:lnTo>
                    <a:pt x="504" y="18"/>
                  </a:lnTo>
                  <a:lnTo>
                    <a:pt x="504" y="20"/>
                  </a:lnTo>
                  <a:lnTo>
                    <a:pt x="500" y="20"/>
                  </a:lnTo>
                  <a:lnTo>
                    <a:pt x="486" y="24"/>
                  </a:lnTo>
                  <a:lnTo>
                    <a:pt x="432" y="30"/>
                  </a:lnTo>
                  <a:lnTo>
                    <a:pt x="352" y="34"/>
                  </a:lnTo>
                  <a:lnTo>
                    <a:pt x="252" y="34"/>
                  </a:lnTo>
                  <a:close/>
                  <a:moveTo>
                    <a:pt x="252" y="0"/>
                  </a:moveTo>
                  <a:lnTo>
                    <a:pt x="252" y="0"/>
                  </a:lnTo>
                  <a:lnTo>
                    <a:pt x="152" y="2"/>
                  </a:lnTo>
                  <a:lnTo>
                    <a:pt x="72" y="6"/>
                  </a:lnTo>
                  <a:lnTo>
                    <a:pt x="42" y="8"/>
                  </a:lnTo>
                  <a:lnTo>
                    <a:pt x="20" y="10"/>
                  </a:lnTo>
                  <a:lnTo>
                    <a:pt x="4" y="14"/>
                  </a:lnTo>
                  <a:lnTo>
                    <a:pt x="2" y="16"/>
                  </a:lnTo>
                  <a:lnTo>
                    <a:pt x="0" y="18"/>
                  </a:lnTo>
                  <a:lnTo>
                    <a:pt x="2" y="20"/>
                  </a:lnTo>
                  <a:lnTo>
                    <a:pt x="4" y="20"/>
                  </a:lnTo>
                  <a:lnTo>
                    <a:pt x="20" y="24"/>
                  </a:lnTo>
                  <a:lnTo>
                    <a:pt x="72" y="30"/>
                  </a:lnTo>
                  <a:lnTo>
                    <a:pt x="152" y="34"/>
                  </a:lnTo>
                  <a:lnTo>
                    <a:pt x="252" y="34"/>
                  </a:lnTo>
                  <a:lnTo>
                    <a:pt x="354" y="34"/>
                  </a:lnTo>
                  <a:lnTo>
                    <a:pt x="434" y="30"/>
                  </a:lnTo>
                  <a:lnTo>
                    <a:pt x="490" y="24"/>
                  </a:lnTo>
                  <a:lnTo>
                    <a:pt x="504" y="20"/>
                  </a:lnTo>
                  <a:lnTo>
                    <a:pt x="508" y="20"/>
                  </a:lnTo>
                  <a:lnTo>
                    <a:pt x="510" y="18"/>
                  </a:lnTo>
                  <a:lnTo>
                    <a:pt x="508" y="16"/>
                  </a:lnTo>
                  <a:lnTo>
                    <a:pt x="504" y="14"/>
                  </a:lnTo>
                  <a:lnTo>
                    <a:pt x="490" y="10"/>
                  </a:lnTo>
                  <a:lnTo>
                    <a:pt x="466" y="8"/>
                  </a:lnTo>
                  <a:lnTo>
                    <a:pt x="434" y="6"/>
                  </a:lnTo>
                  <a:lnTo>
                    <a:pt x="354" y="2"/>
                  </a:lnTo>
                  <a:lnTo>
                    <a:pt x="252" y="0"/>
                  </a:lnTo>
                  <a:close/>
                </a:path>
              </a:pathLst>
            </a:custGeom>
            <a:solidFill>
              <a:srgbClr val="71696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5" name="Freeform 711"/>
            <p:cNvSpPr>
              <a:spLocks noChangeArrowheads="1"/>
            </p:cNvSpPr>
            <p:nvPr/>
          </p:nvSpPr>
          <p:spPr bwMode="auto">
            <a:xfrm>
              <a:off x="1908175" y="3867150"/>
              <a:ext cx="793750" cy="53975"/>
            </a:xfrm>
            <a:custGeom>
              <a:avLst/>
              <a:gdLst>
                <a:gd name="T0" fmla="*/ 248 w 500"/>
                <a:gd name="T1" fmla="*/ 34 h 34"/>
                <a:gd name="T2" fmla="*/ 248 w 500"/>
                <a:gd name="T3" fmla="*/ 34 h 34"/>
                <a:gd name="T4" fmla="*/ 150 w 500"/>
                <a:gd name="T5" fmla="*/ 34 h 34"/>
                <a:gd name="T6" fmla="*/ 72 w 500"/>
                <a:gd name="T7" fmla="*/ 30 h 34"/>
                <a:gd name="T8" fmla="*/ 20 w 500"/>
                <a:gd name="T9" fmla="*/ 24 h 34"/>
                <a:gd name="T10" fmla="*/ 6 w 500"/>
                <a:gd name="T11" fmla="*/ 20 h 34"/>
                <a:gd name="T12" fmla="*/ 2 w 500"/>
                <a:gd name="T13" fmla="*/ 20 h 34"/>
                <a:gd name="T14" fmla="*/ 0 w 500"/>
                <a:gd name="T15" fmla="*/ 18 h 34"/>
                <a:gd name="T16" fmla="*/ 0 w 500"/>
                <a:gd name="T17" fmla="*/ 18 h 34"/>
                <a:gd name="T18" fmla="*/ 2 w 500"/>
                <a:gd name="T19" fmla="*/ 16 h 34"/>
                <a:gd name="T20" fmla="*/ 6 w 500"/>
                <a:gd name="T21" fmla="*/ 14 h 34"/>
                <a:gd name="T22" fmla="*/ 20 w 500"/>
                <a:gd name="T23" fmla="*/ 10 h 34"/>
                <a:gd name="T24" fmla="*/ 72 w 500"/>
                <a:gd name="T25" fmla="*/ 6 h 34"/>
                <a:gd name="T26" fmla="*/ 150 w 500"/>
                <a:gd name="T27" fmla="*/ 2 h 34"/>
                <a:gd name="T28" fmla="*/ 248 w 500"/>
                <a:gd name="T29" fmla="*/ 0 h 34"/>
                <a:gd name="T30" fmla="*/ 248 w 500"/>
                <a:gd name="T31" fmla="*/ 0 h 34"/>
                <a:gd name="T32" fmla="*/ 348 w 500"/>
                <a:gd name="T33" fmla="*/ 2 h 34"/>
                <a:gd name="T34" fmla="*/ 428 w 500"/>
                <a:gd name="T35" fmla="*/ 6 h 34"/>
                <a:gd name="T36" fmla="*/ 482 w 500"/>
                <a:gd name="T37" fmla="*/ 10 h 34"/>
                <a:gd name="T38" fmla="*/ 496 w 500"/>
                <a:gd name="T39" fmla="*/ 14 h 34"/>
                <a:gd name="T40" fmla="*/ 500 w 500"/>
                <a:gd name="T41" fmla="*/ 16 h 34"/>
                <a:gd name="T42" fmla="*/ 500 w 500"/>
                <a:gd name="T43" fmla="*/ 18 h 34"/>
                <a:gd name="T44" fmla="*/ 500 w 500"/>
                <a:gd name="T45" fmla="*/ 18 h 34"/>
                <a:gd name="T46" fmla="*/ 500 w 500"/>
                <a:gd name="T47" fmla="*/ 20 h 34"/>
                <a:gd name="T48" fmla="*/ 496 w 500"/>
                <a:gd name="T49" fmla="*/ 20 h 34"/>
                <a:gd name="T50" fmla="*/ 482 w 500"/>
                <a:gd name="T51" fmla="*/ 24 h 34"/>
                <a:gd name="T52" fmla="*/ 428 w 500"/>
                <a:gd name="T53" fmla="*/ 30 h 34"/>
                <a:gd name="T54" fmla="*/ 348 w 500"/>
                <a:gd name="T55" fmla="*/ 34 h 34"/>
                <a:gd name="T56" fmla="*/ 248 w 500"/>
                <a:gd name="T5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34">
                  <a:moveTo>
                    <a:pt x="248" y="34"/>
                  </a:moveTo>
                  <a:lnTo>
                    <a:pt x="248" y="34"/>
                  </a:lnTo>
                  <a:lnTo>
                    <a:pt x="150" y="34"/>
                  </a:lnTo>
                  <a:lnTo>
                    <a:pt x="72" y="30"/>
                  </a:lnTo>
                  <a:lnTo>
                    <a:pt x="20" y="24"/>
                  </a:lnTo>
                  <a:lnTo>
                    <a:pt x="6" y="20"/>
                  </a:lnTo>
                  <a:lnTo>
                    <a:pt x="2" y="20"/>
                  </a:lnTo>
                  <a:lnTo>
                    <a:pt x="0" y="18"/>
                  </a:lnTo>
                  <a:lnTo>
                    <a:pt x="2" y="16"/>
                  </a:lnTo>
                  <a:lnTo>
                    <a:pt x="6" y="14"/>
                  </a:lnTo>
                  <a:lnTo>
                    <a:pt x="20" y="10"/>
                  </a:lnTo>
                  <a:lnTo>
                    <a:pt x="72" y="6"/>
                  </a:lnTo>
                  <a:lnTo>
                    <a:pt x="150" y="2"/>
                  </a:lnTo>
                  <a:lnTo>
                    <a:pt x="248" y="0"/>
                  </a:lnTo>
                  <a:lnTo>
                    <a:pt x="348" y="2"/>
                  </a:lnTo>
                  <a:lnTo>
                    <a:pt x="428" y="6"/>
                  </a:lnTo>
                  <a:lnTo>
                    <a:pt x="482" y="10"/>
                  </a:lnTo>
                  <a:lnTo>
                    <a:pt x="496" y="14"/>
                  </a:lnTo>
                  <a:lnTo>
                    <a:pt x="500" y="16"/>
                  </a:lnTo>
                  <a:lnTo>
                    <a:pt x="500" y="18"/>
                  </a:lnTo>
                  <a:lnTo>
                    <a:pt x="500" y="20"/>
                  </a:lnTo>
                  <a:lnTo>
                    <a:pt x="496" y="20"/>
                  </a:lnTo>
                  <a:lnTo>
                    <a:pt x="482" y="24"/>
                  </a:lnTo>
                  <a:lnTo>
                    <a:pt x="428" y="30"/>
                  </a:lnTo>
                  <a:lnTo>
                    <a:pt x="348" y="34"/>
                  </a:lnTo>
                  <a:lnTo>
                    <a:pt x="248"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6" name="Freeform 712"/>
            <p:cNvSpPr>
              <a:spLocks noChangeArrowheads="1"/>
            </p:cNvSpPr>
            <p:nvPr/>
          </p:nvSpPr>
          <p:spPr bwMode="auto">
            <a:xfrm>
              <a:off x="1901825" y="3867150"/>
              <a:ext cx="809625" cy="53975"/>
            </a:xfrm>
            <a:custGeom>
              <a:avLst/>
              <a:gdLst>
                <a:gd name="T0" fmla="*/ 252 w 510"/>
                <a:gd name="T1" fmla="*/ 0 h 34"/>
                <a:gd name="T2" fmla="*/ 252 w 510"/>
                <a:gd name="T3" fmla="*/ 0 h 34"/>
                <a:gd name="T4" fmla="*/ 152 w 510"/>
                <a:gd name="T5" fmla="*/ 2 h 34"/>
                <a:gd name="T6" fmla="*/ 72 w 510"/>
                <a:gd name="T7" fmla="*/ 6 h 34"/>
                <a:gd name="T8" fmla="*/ 42 w 510"/>
                <a:gd name="T9" fmla="*/ 8 h 34"/>
                <a:gd name="T10" fmla="*/ 20 w 510"/>
                <a:gd name="T11" fmla="*/ 10 h 34"/>
                <a:gd name="T12" fmla="*/ 4 w 510"/>
                <a:gd name="T13" fmla="*/ 14 h 34"/>
                <a:gd name="T14" fmla="*/ 2 w 510"/>
                <a:gd name="T15" fmla="*/ 16 h 34"/>
                <a:gd name="T16" fmla="*/ 0 w 510"/>
                <a:gd name="T17" fmla="*/ 18 h 34"/>
                <a:gd name="T18" fmla="*/ 0 w 510"/>
                <a:gd name="T19" fmla="*/ 18 h 34"/>
                <a:gd name="T20" fmla="*/ 2 w 510"/>
                <a:gd name="T21" fmla="*/ 20 h 34"/>
                <a:gd name="T22" fmla="*/ 4 w 510"/>
                <a:gd name="T23" fmla="*/ 20 h 34"/>
                <a:gd name="T24" fmla="*/ 20 w 510"/>
                <a:gd name="T25" fmla="*/ 24 h 34"/>
                <a:gd name="T26" fmla="*/ 72 w 510"/>
                <a:gd name="T27" fmla="*/ 30 h 34"/>
                <a:gd name="T28" fmla="*/ 152 w 510"/>
                <a:gd name="T29" fmla="*/ 34 h 34"/>
                <a:gd name="T30" fmla="*/ 252 w 510"/>
                <a:gd name="T31" fmla="*/ 34 h 34"/>
                <a:gd name="T32" fmla="*/ 252 w 510"/>
                <a:gd name="T33" fmla="*/ 34 h 34"/>
                <a:gd name="T34" fmla="*/ 354 w 510"/>
                <a:gd name="T35" fmla="*/ 34 h 34"/>
                <a:gd name="T36" fmla="*/ 434 w 510"/>
                <a:gd name="T37" fmla="*/ 30 h 34"/>
                <a:gd name="T38" fmla="*/ 490 w 510"/>
                <a:gd name="T39" fmla="*/ 24 h 34"/>
                <a:gd name="T40" fmla="*/ 504 w 510"/>
                <a:gd name="T41" fmla="*/ 20 h 34"/>
                <a:gd name="T42" fmla="*/ 508 w 510"/>
                <a:gd name="T43" fmla="*/ 20 h 34"/>
                <a:gd name="T44" fmla="*/ 510 w 510"/>
                <a:gd name="T45" fmla="*/ 18 h 34"/>
                <a:gd name="T46" fmla="*/ 510 w 510"/>
                <a:gd name="T47" fmla="*/ 18 h 34"/>
                <a:gd name="T48" fmla="*/ 508 w 510"/>
                <a:gd name="T49" fmla="*/ 16 h 34"/>
                <a:gd name="T50" fmla="*/ 504 w 510"/>
                <a:gd name="T51" fmla="*/ 14 h 34"/>
                <a:gd name="T52" fmla="*/ 490 w 510"/>
                <a:gd name="T53" fmla="*/ 10 h 34"/>
                <a:gd name="T54" fmla="*/ 466 w 510"/>
                <a:gd name="T55" fmla="*/ 8 h 34"/>
                <a:gd name="T56" fmla="*/ 434 w 510"/>
                <a:gd name="T57" fmla="*/ 6 h 34"/>
                <a:gd name="T58" fmla="*/ 354 w 510"/>
                <a:gd name="T59" fmla="*/ 2 h 34"/>
                <a:gd name="T60" fmla="*/ 252 w 510"/>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0" h="34">
                  <a:moveTo>
                    <a:pt x="252" y="0"/>
                  </a:moveTo>
                  <a:lnTo>
                    <a:pt x="252" y="0"/>
                  </a:lnTo>
                  <a:lnTo>
                    <a:pt x="152" y="2"/>
                  </a:lnTo>
                  <a:lnTo>
                    <a:pt x="72" y="6"/>
                  </a:lnTo>
                  <a:lnTo>
                    <a:pt x="42" y="8"/>
                  </a:lnTo>
                  <a:lnTo>
                    <a:pt x="20" y="10"/>
                  </a:lnTo>
                  <a:lnTo>
                    <a:pt x="4" y="14"/>
                  </a:lnTo>
                  <a:lnTo>
                    <a:pt x="2" y="16"/>
                  </a:lnTo>
                  <a:lnTo>
                    <a:pt x="0" y="18"/>
                  </a:lnTo>
                  <a:lnTo>
                    <a:pt x="2" y="20"/>
                  </a:lnTo>
                  <a:lnTo>
                    <a:pt x="4" y="20"/>
                  </a:lnTo>
                  <a:lnTo>
                    <a:pt x="20" y="24"/>
                  </a:lnTo>
                  <a:lnTo>
                    <a:pt x="72" y="30"/>
                  </a:lnTo>
                  <a:lnTo>
                    <a:pt x="152" y="34"/>
                  </a:lnTo>
                  <a:lnTo>
                    <a:pt x="252" y="34"/>
                  </a:lnTo>
                  <a:lnTo>
                    <a:pt x="354" y="34"/>
                  </a:lnTo>
                  <a:lnTo>
                    <a:pt x="434" y="30"/>
                  </a:lnTo>
                  <a:lnTo>
                    <a:pt x="490" y="24"/>
                  </a:lnTo>
                  <a:lnTo>
                    <a:pt x="504" y="20"/>
                  </a:lnTo>
                  <a:lnTo>
                    <a:pt x="508" y="20"/>
                  </a:lnTo>
                  <a:lnTo>
                    <a:pt x="510" y="18"/>
                  </a:lnTo>
                  <a:lnTo>
                    <a:pt x="508" y="16"/>
                  </a:lnTo>
                  <a:lnTo>
                    <a:pt x="504" y="14"/>
                  </a:lnTo>
                  <a:lnTo>
                    <a:pt x="490" y="10"/>
                  </a:lnTo>
                  <a:lnTo>
                    <a:pt x="466" y="8"/>
                  </a:lnTo>
                  <a:lnTo>
                    <a:pt x="434" y="6"/>
                  </a:lnTo>
                  <a:lnTo>
                    <a:pt x="354" y="2"/>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7" name="Freeform 713"/>
            <p:cNvSpPr>
              <a:spLocks noEditPoints="1" noChangeArrowheads="1"/>
            </p:cNvSpPr>
            <p:nvPr/>
          </p:nvSpPr>
          <p:spPr bwMode="auto">
            <a:xfrm>
              <a:off x="1908175" y="3867150"/>
              <a:ext cx="793750" cy="53975"/>
            </a:xfrm>
            <a:custGeom>
              <a:avLst/>
              <a:gdLst>
                <a:gd name="T0" fmla="*/ 248 w 500"/>
                <a:gd name="T1" fmla="*/ 34 h 34"/>
                <a:gd name="T2" fmla="*/ 248 w 500"/>
                <a:gd name="T3" fmla="*/ 34 h 34"/>
                <a:gd name="T4" fmla="*/ 152 w 500"/>
                <a:gd name="T5" fmla="*/ 32 h 34"/>
                <a:gd name="T6" fmla="*/ 76 w 500"/>
                <a:gd name="T7" fmla="*/ 28 h 34"/>
                <a:gd name="T8" fmla="*/ 24 w 500"/>
                <a:gd name="T9" fmla="*/ 24 h 34"/>
                <a:gd name="T10" fmla="*/ 10 w 500"/>
                <a:gd name="T11" fmla="*/ 20 h 34"/>
                <a:gd name="T12" fmla="*/ 8 w 500"/>
                <a:gd name="T13" fmla="*/ 20 h 34"/>
                <a:gd name="T14" fmla="*/ 6 w 500"/>
                <a:gd name="T15" fmla="*/ 18 h 34"/>
                <a:gd name="T16" fmla="*/ 6 w 500"/>
                <a:gd name="T17" fmla="*/ 18 h 34"/>
                <a:gd name="T18" fmla="*/ 8 w 500"/>
                <a:gd name="T19" fmla="*/ 16 h 34"/>
                <a:gd name="T20" fmla="*/ 10 w 500"/>
                <a:gd name="T21" fmla="*/ 14 h 34"/>
                <a:gd name="T22" fmla="*/ 24 w 500"/>
                <a:gd name="T23" fmla="*/ 10 h 34"/>
                <a:gd name="T24" fmla="*/ 76 w 500"/>
                <a:gd name="T25" fmla="*/ 6 h 34"/>
                <a:gd name="T26" fmla="*/ 152 w 500"/>
                <a:gd name="T27" fmla="*/ 2 h 34"/>
                <a:gd name="T28" fmla="*/ 248 w 500"/>
                <a:gd name="T29" fmla="*/ 2 h 34"/>
                <a:gd name="T30" fmla="*/ 248 w 500"/>
                <a:gd name="T31" fmla="*/ 2 h 34"/>
                <a:gd name="T32" fmla="*/ 346 w 500"/>
                <a:gd name="T33" fmla="*/ 2 h 34"/>
                <a:gd name="T34" fmla="*/ 424 w 500"/>
                <a:gd name="T35" fmla="*/ 6 h 34"/>
                <a:gd name="T36" fmla="*/ 476 w 500"/>
                <a:gd name="T37" fmla="*/ 10 h 34"/>
                <a:gd name="T38" fmla="*/ 490 w 500"/>
                <a:gd name="T39" fmla="*/ 14 h 34"/>
                <a:gd name="T40" fmla="*/ 494 w 500"/>
                <a:gd name="T41" fmla="*/ 16 h 34"/>
                <a:gd name="T42" fmla="*/ 496 w 500"/>
                <a:gd name="T43" fmla="*/ 18 h 34"/>
                <a:gd name="T44" fmla="*/ 496 w 500"/>
                <a:gd name="T45" fmla="*/ 18 h 34"/>
                <a:gd name="T46" fmla="*/ 494 w 500"/>
                <a:gd name="T47" fmla="*/ 20 h 34"/>
                <a:gd name="T48" fmla="*/ 490 w 500"/>
                <a:gd name="T49" fmla="*/ 20 h 34"/>
                <a:gd name="T50" fmla="*/ 476 w 500"/>
                <a:gd name="T51" fmla="*/ 24 h 34"/>
                <a:gd name="T52" fmla="*/ 424 w 500"/>
                <a:gd name="T53" fmla="*/ 28 h 34"/>
                <a:gd name="T54" fmla="*/ 346 w 500"/>
                <a:gd name="T55" fmla="*/ 32 h 34"/>
                <a:gd name="T56" fmla="*/ 248 w 500"/>
                <a:gd name="T57" fmla="*/ 34 h 34"/>
                <a:gd name="T58" fmla="*/ 248 w 500"/>
                <a:gd name="T59" fmla="*/ 0 h 34"/>
                <a:gd name="T60" fmla="*/ 248 w 500"/>
                <a:gd name="T61" fmla="*/ 0 h 34"/>
                <a:gd name="T62" fmla="*/ 150 w 500"/>
                <a:gd name="T63" fmla="*/ 2 h 34"/>
                <a:gd name="T64" fmla="*/ 72 w 500"/>
                <a:gd name="T65" fmla="*/ 6 h 34"/>
                <a:gd name="T66" fmla="*/ 20 w 500"/>
                <a:gd name="T67" fmla="*/ 10 h 34"/>
                <a:gd name="T68" fmla="*/ 6 w 500"/>
                <a:gd name="T69" fmla="*/ 14 h 34"/>
                <a:gd name="T70" fmla="*/ 2 w 500"/>
                <a:gd name="T71" fmla="*/ 16 h 34"/>
                <a:gd name="T72" fmla="*/ 0 w 500"/>
                <a:gd name="T73" fmla="*/ 18 h 34"/>
                <a:gd name="T74" fmla="*/ 0 w 500"/>
                <a:gd name="T75" fmla="*/ 18 h 34"/>
                <a:gd name="T76" fmla="*/ 2 w 500"/>
                <a:gd name="T77" fmla="*/ 20 h 34"/>
                <a:gd name="T78" fmla="*/ 6 w 500"/>
                <a:gd name="T79" fmla="*/ 20 h 34"/>
                <a:gd name="T80" fmla="*/ 20 w 500"/>
                <a:gd name="T81" fmla="*/ 24 h 34"/>
                <a:gd name="T82" fmla="*/ 72 w 500"/>
                <a:gd name="T83" fmla="*/ 30 h 34"/>
                <a:gd name="T84" fmla="*/ 150 w 500"/>
                <a:gd name="T85" fmla="*/ 34 h 34"/>
                <a:gd name="T86" fmla="*/ 248 w 500"/>
                <a:gd name="T87" fmla="*/ 34 h 34"/>
                <a:gd name="T88" fmla="*/ 248 w 500"/>
                <a:gd name="T89" fmla="*/ 34 h 34"/>
                <a:gd name="T90" fmla="*/ 348 w 500"/>
                <a:gd name="T91" fmla="*/ 34 h 34"/>
                <a:gd name="T92" fmla="*/ 428 w 500"/>
                <a:gd name="T93" fmla="*/ 30 h 34"/>
                <a:gd name="T94" fmla="*/ 482 w 500"/>
                <a:gd name="T95" fmla="*/ 24 h 34"/>
                <a:gd name="T96" fmla="*/ 496 w 500"/>
                <a:gd name="T97" fmla="*/ 20 h 34"/>
                <a:gd name="T98" fmla="*/ 500 w 500"/>
                <a:gd name="T99" fmla="*/ 20 h 34"/>
                <a:gd name="T100" fmla="*/ 500 w 500"/>
                <a:gd name="T101" fmla="*/ 18 h 34"/>
                <a:gd name="T102" fmla="*/ 500 w 500"/>
                <a:gd name="T103" fmla="*/ 18 h 34"/>
                <a:gd name="T104" fmla="*/ 500 w 500"/>
                <a:gd name="T105" fmla="*/ 16 h 34"/>
                <a:gd name="T106" fmla="*/ 496 w 500"/>
                <a:gd name="T107" fmla="*/ 14 h 34"/>
                <a:gd name="T108" fmla="*/ 482 w 500"/>
                <a:gd name="T109" fmla="*/ 10 h 34"/>
                <a:gd name="T110" fmla="*/ 428 w 500"/>
                <a:gd name="T111" fmla="*/ 6 h 34"/>
                <a:gd name="T112" fmla="*/ 348 w 500"/>
                <a:gd name="T113" fmla="*/ 2 h 34"/>
                <a:gd name="T114" fmla="*/ 248 w 500"/>
                <a:gd name="T11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0" h="34">
                  <a:moveTo>
                    <a:pt x="248" y="34"/>
                  </a:moveTo>
                  <a:lnTo>
                    <a:pt x="248" y="34"/>
                  </a:lnTo>
                  <a:lnTo>
                    <a:pt x="152" y="32"/>
                  </a:lnTo>
                  <a:lnTo>
                    <a:pt x="76" y="28"/>
                  </a:lnTo>
                  <a:lnTo>
                    <a:pt x="24" y="24"/>
                  </a:lnTo>
                  <a:lnTo>
                    <a:pt x="10" y="20"/>
                  </a:lnTo>
                  <a:lnTo>
                    <a:pt x="8" y="20"/>
                  </a:lnTo>
                  <a:lnTo>
                    <a:pt x="6" y="18"/>
                  </a:lnTo>
                  <a:lnTo>
                    <a:pt x="8" y="16"/>
                  </a:lnTo>
                  <a:lnTo>
                    <a:pt x="10" y="14"/>
                  </a:lnTo>
                  <a:lnTo>
                    <a:pt x="24" y="10"/>
                  </a:lnTo>
                  <a:lnTo>
                    <a:pt x="76" y="6"/>
                  </a:lnTo>
                  <a:lnTo>
                    <a:pt x="152" y="2"/>
                  </a:lnTo>
                  <a:lnTo>
                    <a:pt x="248" y="2"/>
                  </a:lnTo>
                  <a:lnTo>
                    <a:pt x="346" y="2"/>
                  </a:lnTo>
                  <a:lnTo>
                    <a:pt x="424" y="6"/>
                  </a:lnTo>
                  <a:lnTo>
                    <a:pt x="476" y="10"/>
                  </a:lnTo>
                  <a:lnTo>
                    <a:pt x="490" y="14"/>
                  </a:lnTo>
                  <a:lnTo>
                    <a:pt x="494" y="16"/>
                  </a:lnTo>
                  <a:lnTo>
                    <a:pt x="496" y="18"/>
                  </a:lnTo>
                  <a:lnTo>
                    <a:pt x="494" y="20"/>
                  </a:lnTo>
                  <a:lnTo>
                    <a:pt x="490" y="20"/>
                  </a:lnTo>
                  <a:lnTo>
                    <a:pt x="476" y="24"/>
                  </a:lnTo>
                  <a:lnTo>
                    <a:pt x="424" y="28"/>
                  </a:lnTo>
                  <a:lnTo>
                    <a:pt x="346" y="32"/>
                  </a:lnTo>
                  <a:lnTo>
                    <a:pt x="248" y="34"/>
                  </a:lnTo>
                  <a:close/>
                  <a:moveTo>
                    <a:pt x="248" y="0"/>
                  </a:moveTo>
                  <a:lnTo>
                    <a:pt x="248" y="0"/>
                  </a:lnTo>
                  <a:lnTo>
                    <a:pt x="150" y="2"/>
                  </a:lnTo>
                  <a:lnTo>
                    <a:pt x="72" y="6"/>
                  </a:lnTo>
                  <a:lnTo>
                    <a:pt x="20" y="10"/>
                  </a:lnTo>
                  <a:lnTo>
                    <a:pt x="6" y="14"/>
                  </a:lnTo>
                  <a:lnTo>
                    <a:pt x="2" y="16"/>
                  </a:lnTo>
                  <a:lnTo>
                    <a:pt x="0" y="18"/>
                  </a:lnTo>
                  <a:lnTo>
                    <a:pt x="2" y="20"/>
                  </a:lnTo>
                  <a:lnTo>
                    <a:pt x="6" y="20"/>
                  </a:lnTo>
                  <a:lnTo>
                    <a:pt x="20" y="24"/>
                  </a:lnTo>
                  <a:lnTo>
                    <a:pt x="72" y="30"/>
                  </a:lnTo>
                  <a:lnTo>
                    <a:pt x="150" y="34"/>
                  </a:lnTo>
                  <a:lnTo>
                    <a:pt x="248" y="34"/>
                  </a:lnTo>
                  <a:lnTo>
                    <a:pt x="348" y="34"/>
                  </a:lnTo>
                  <a:lnTo>
                    <a:pt x="428" y="30"/>
                  </a:lnTo>
                  <a:lnTo>
                    <a:pt x="482" y="24"/>
                  </a:lnTo>
                  <a:lnTo>
                    <a:pt x="496" y="20"/>
                  </a:lnTo>
                  <a:lnTo>
                    <a:pt x="500" y="20"/>
                  </a:lnTo>
                  <a:lnTo>
                    <a:pt x="500" y="18"/>
                  </a:lnTo>
                  <a:lnTo>
                    <a:pt x="500" y="16"/>
                  </a:lnTo>
                  <a:lnTo>
                    <a:pt x="496" y="14"/>
                  </a:lnTo>
                  <a:lnTo>
                    <a:pt x="482" y="10"/>
                  </a:lnTo>
                  <a:lnTo>
                    <a:pt x="428" y="6"/>
                  </a:lnTo>
                  <a:lnTo>
                    <a:pt x="348" y="2"/>
                  </a:lnTo>
                  <a:lnTo>
                    <a:pt x="248" y="0"/>
                  </a:lnTo>
                  <a:close/>
                </a:path>
              </a:pathLst>
            </a:custGeom>
            <a:solidFill>
              <a:srgbClr val="7067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8" name="Freeform 714"/>
            <p:cNvSpPr>
              <a:spLocks noChangeArrowheads="1"/>
            </p:cNvSpPr>
            <p:nvPr/>
          </p:nvSpPr>
          <p:spPr bwMode="auto">
            <a:xfrm>
              <a:off x="1917700" y="3870325"/>
              <a:ext cx="777875" cy="50800"/>
            </a:xfrm>
            <a:custGeom>
              <a:avLst/>
              <a:gdLst>
                <a:gd name="T0" fmla="*/ 242 w 490"/>
                <a:gd name="T1" fmla="*/ 32 h 32"/>
                <a:gd name="T2" fmla="*/ 242 w 490"/>
                <a:gd name="T3" fmla="*/ 32 h 32"/>
                <a:gd name="T4" fmla="*/ 146 w 490"/>
                <a:gd name="T5" fmla="*/ 30 h 32"/>
                <a:gd name="T6" fmla="*/ 70 w 490"/>
                <a:gd name="T7" fmla="*/ 26 h 32"/>
                <a:gd name="T8" fmla="*/ 18 w 490"/>
                <a:gd name="T9" fmla="*/ 22 h 32"/>
                <a:gd name="T10" fmla="*/ 4 w 490"/>
                <a:gd name="T11" fmla="*/ 18 h 32"/>
                <a:gd name="T12" fmla="*/ 2 w 490"/>
                <a:gd name="T13" fmla="*/ 18 h 32"/>
                <a:gd name="T14" fmla="*/ 0 w 490"/>
                <a:gd name="T15" fmla="*/ 16 h 32"/>
                <a:gd name="T16" fmla="*/ 0 w 490"/>
                <a:gd name="T17" fmla="*/ 16 h 32"/>
                <a:gd name="T18" fmla="*/ 2 w 490"/>
                <a:gd name="T19" fmla="*/ 14 h 32"/>
                <a:gd name="T20" fmla="*/ 4 w 490"/>
                <a:gd name="T21" fmla="*/ 12 h 32"/>
                <a:gd name="T22" fmla="*/ 18 w 490"/>
                <a:gd name="T23" fmla="*/ 8 h 32"/>
                <a:gd name="T24" fmla="*/ 70 w 490"/>
                <a:gd name="T25" fmla="*/ 4 h 32"/>
                <a:gd name="T26" fmla="*/ 146 w 490"/>
                <a:gd name="T27" fmla="*/ 0 h 32"/>
                <a:gd name="T28" fmla="*/ 242 w 490"/>
                <a:gd name="T29" fmla="*/ 0 h 32"/>
                <a:gd name="T30" fmla="*/ 242 w 490"/>
                <a:gd name="T31" fmla="*/ 0 h 32"/>
                <a:gd name="T32" fmla="*/ 340 w 490"/>
                <a:gd name="T33" fmla="*/ 0 h 32"/>
                <a:gd name="T34" fmla="*/ 418 w 490"/>
                <a:gd name="T35" fmla="*/ 4 h 32"/>
                <a:gd name="T36" fmla="*/ 470 w 490"/>
                <a:gd name="T37" fmla="*/ 8 h 32"/>
                <a:gd name="T38" fmla="*/ 484 w 490"/>
                <a:gd name="T39" fmla="*/ 12 h 32"/>
                <a:gd name="T40" fmla="*/ 488 w 490"/>
                <a:gd name="T41" fmla="*/ 14 h 32"/>
                <a:gd name="T42" fmla="*/ 490 w 490"/>
                <a:gd name="T43" fmla="*/ 16 h 32"/>
                <a:gd name="T44" fmla="*/ 490 w 490"/>
                <a:gd name="T45" fmla="*/ 16 h 32"/>
                <a:gd name="T46" fmla="*/ 488 w 490"/>
                <a:gd name="T47" fmla="*/ 18 h 32"/>
                <a:gd name="T48" fmla="*/ 484 w 490"/>
                <a:gd name="T49" fmla="*/ 18 h 32"/>
                <a:gd name="T50" fmla="*/ 470 w 490"/>
                <a:gd name="T51" fmla="*/ 22 h 32"/>
                <a:gd name="T52" fmla="*/ 418 w 490"/>
                <a:gd name="T53" fmla="*/ 26 h 32"/>
                <a:gd name="T54" fmla="*/ 340 w 490"/>
                <a:gd name="T55" fmla="*/ 30 h 32"/>
                <a:gd name="T56" fmla="*/ 242 w 490"/>
                <a:gd name="T5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 h="32">
                  <a:moveTo>
                    <a:pt x="242" y="32"/>
                  </a:moveTo>
                  <a:lnTo>
                    <a:pt x="242" y="32"/>
                  </a:lnTo>
                  <a:lnTo>
                    <a:pt x="146" y="30"/>
                  </a:lnTo>
                  <a:lnTo>
                    <a:pt x="70" y="26"/>
                  </a:lnTo>
                  <a:lnTo>
                    <a:pt x="18" y="22"/>
                  </a:lnTo>
                  <a:lnTo>
                    <a:pt x="4" y="18"/>
                  </a:lnTo>
                  <a:lnTo>
                    <a:pt x="2" y="18"/>
                  </a:lnTo>
                  <a:lnTo>
                    <a:pt x="0" y="16"/>
                  </a:lnTo>
                  <a:lnTo>
                    <a:pt x="2" y="14"/>
                  </a:lnTo>
                  <a:lnTo>
                    <a:pt x="4" y="12"/>
                  </a:lnTo>
                  <a:lnTo>
                    <a:pt x="18" y="8"/>
                  </a:lnTo>
                  <a:lnTo>
                    <a:pt x="70" y="4"/>
                  </a:lnTo>
                  <a:lnTo>
                    <a:pt x="146" y="0"/>
                  </a:lnTo>
                  <a:lnTo>
                    <a:pt x="242" y="0"/>
                  </a:lnTo>
                  <a:lnTo>
                    <a:pt x="340" y="0"/>
                  </a:lnTo>
                  <a:lnTo>
                    <a:pt x="418" y="4"/>
                  </a:lnTo>
                  <a:lnTo>
                    <a:pt x="470" y="8"/>
                  </a:lnTo>
                  <a:lnTo>
                    <a:pt x="484" y="12"/>
                  </a:lnTo>
                  <a:lnTo>
                    <a:pt x="488" y="14"/>
                  </a:lnTo>
                  <a:lnTo>
                    <a:pt x="490" y="16"/>
                  </a:lnTo>
                  <a:lnTo>
                    <a:pt x="488" y="18"/>
                  </a:lnTo>
                  <a:lnTo>
                    <a:pt x="484" y="18"/>
                  </a:lnTo>
                  <a:lnTo>
                    <a:pt x="470" y="22"/>
                  </a:lnTo>
                  <a:lnTo>
                    <a:pt x="418" y="26"/>
                  </a:lnTo>
                  <a:lnTo>
                    <a:pt x="340" y="30"/>
                  </a:lnTo>
                  <a:lnTo>
                    <a:pt x="242"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09" name="Freeform 715"/>
            <p:cNvSpPr>
              <a:spLocks noChangeArrowheads="1"/>
            </p:cNvSpPr>
            <p:nvPr/>
          </p:nvSpPr>
          <p:spPr bwMode="auto">
            <a:xfrm>
              <a:off x="1908175" y="3867150"/>
              <a:ext cx="793750" cy="53975"/>
            </a:xfrm>
            <a:custGeom>
              <a:avLst/>
              <a:gdLst>
                <a:gd name="T0" fmla="*/ 248 w 500"/>
                <a:gd name="T1" fmla="*/ 0 h 34"/>
                <a:gd name="T2" fmla="*/ 248 w 500"/>
                <a:gd name="T3" fmla="*/ 0 h 34"/>
                <a:gd name="T4" fmla="*/ 150 w 500"/>
                <a:gd name="T5" fmla="*/ 2 h 34"/>
                <a:gd name="T6" fmla="*/ 72 w 500"/>
                <a:gd name="T7" fmla="*/ 6 h 34"/>
                <a:gd name="T8" fmla="*/ 20 w 500"/>
                <a:gd name="T9" fmla="*/ 10 h 34"/>
                <a:gd name="T10" fmla="*/ 6 w 500"/>
                <a:gd name="T11" fmla="*/ 14 h 34"/>
                <a:gd name="T12" fmla="*/ 2 w 500"/>
                <a:gd name="T13" fmla="*/ 16 h 34"/>
                <a:gd name="T14" fmla="*/ 0 w 500"/>
                <a:gd name="T15" fmla="*/ 18 h 34"/>
                <a:gd name="T16" fmla="*/ 0 w 500"/>
                <a:gd name="T17" fmla="*/ 18 h 34"/>
                <a:gd name="T18" fmla="*/ 2 w 500"/>
                <a:gd name="T19" fmla="*/ 20 h 34"/>
                <a:gd name="T20" fmla="*/ 6 w 500"/>
                <a:gd name="T21" fmla="*/ 20 h 34"/>
                <a:gd name="T22" fmla="*/ 20 w 500"/>
                <a:gd name="T23" fmla="*/ 24 h 34"/>
                <a:gd name="T24" fmla="*/ 72 w 500"/>
                <a:gd name="T25" fmla="*/ 30 h 34"/>
                <a:gd name="T26" fmla="*/ 150 w 500"/>
                <a:gd name="T27" fmla="*/ 34 h 34"/>
                <a:gd name="T28" fmla="*/ 248 w 500"/>
                <a:gd name="T29" fmla="*/ 34 h 34"/>
                <a:gd name="T30" fmla="*/ 248 w 500"/>
                <a:gd name="T31" fmla="*/ 34 h 34"/>
                <a:gd name="T32" fmla="*/ 348 w 500"/>
                <a:gd name="T33" fmla="*/ 34 h 34"/>
                <a:gd name="T34" fmla="*/ 428 w 500"/>
                <a:gd name="T35" fmla="*/ 30 h 34"/>
                <a:gd name="T36" fmla="*/ 482 w 500"/>
                <a:gd name="T37" fmla="*/ 24 h 34"/>
                <a:gd name="T38" fmla="*/ 496 w 500"/>
                <a:gd name="T39" fmla="*/ 20 h 34"/>
                <a:gd name="T40" fmla="*/ 500 w 500"/>
                <a:gd name="T41" fmla="*/ 20 h 34"/>
                <a:gd name="T42" fmla="*/ 500 w 500"/>
                <a:gd name="T43" fmla="*/ 18 h 34"/>
                <a:gd name="T44" fmla="*/ 500 w 500"/>
                <a:gd name="T45" fmla="*/ 18 h 34"/>
                <a:gd name="T46" fmla="*/ 500 w 500"/>
                <a:gd name="T47" fmla="*/ 16 h 34"/>
                <a:gd name="T48" fmla="*/ 496 w 500"/>
                <a:gd name="T49" fmla="*/ 14 h 34"/>
                <a:gd name="T50" fmla="*/ 482 w 500"/>
                <a:gd name="T51" fmla="*/ 10 h 34"/>
                <a:gd name="T52" fmla="*/ 428 w 500"/>
                <a:gd name="T53" fmla="*/ 6 h 34"/>
                <a:gd name="T54" fmla="*/ 348 w 500"/>
                <a:gd name="T55" fmla="*/ 2 h 34"/>
                <a:gd name="T56" fmla="*/ 248 w 500"/>
                <a:gd name="T5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34">
                  <a:moveTo>
                    <a:pt x="248" y="0"/>
                  </a:moveTo>
                  <a:lnTo>
                    <a:pt x="248" y="0"/>
                  </a:lnTo>
                  <a:lnTo>
                    <a:pt x="150" y="2"/>
                  </a:lnTo>
                  <a:lnTo>
                    <a:pt x="72" y="6"/>
                  </a:lnTo>
                  <a:lnTo>
                    <a:pt x="20" y="10"/>
                  </a:lnTo>
                  <a:lnTo>
                    <a:pt x="6" y="14"/>
                  </a:lnTo>
                  <a:lnTo>
                    <a:pt x="2" y="16"/>
                  </a:lnTo>
                  <a:lnTo>
                    <a:pt x="0" y="18"/>
                  </a:lnTo>
                  <a:lnTo>
                    <a:pt x="2" y="20"/>
                  </a:lnTo>
                  <a:lnTo>
                    <a:pt x="6" y="20"/>
                  </a:lnTo>
                  <a:lnTo>
                    <a:pt x="20" y="24"/>
                  </a:lnTo>
                  <a:lnTo>
                    <a:pt x="72" y="30"/>
                  </a:lnTo>
                  <a:lnTo>
                    <a:pt x="150" y="34"/>
                  </a:lnTo>
                  <a:lnTo>
                    <a:pt x="248" y="34"/>
                  </a:lnTo>
                  <a:lnTo>
                    <a:pt x="348" y="34"/>
                  </a:lnTo>
                  <a:lnTo>
                    <a:pt x="428" y="30"/>
                  </a:lnTo>
                  <a:lnTo>
                    <a:pt x="482" y="24"/>
                  </a:lnTo>
                  <a:lnTo>
                    <a:pt x="496" y="20"/>
                  </a:lnTo>
                  <a:lnTo>
                    <a:pt x="500" y="20"/>
                  </a:lnTo>
                  <a:lnTo>
                    <a:pt x="500" y="18"/>
                  </a:lnTo>
                  <a:lnTo>
                    <a:pt x="500" y="16"/>
                  </a:lnTo>
                  <a:lnTo>
                    <a:pt x="496" y="14"/>
                  </a:lnTo>
                  <a:lnTo>
                    <a:pt x="482" y="10"/>
                  </a:lnTo>
                  <a:lnTo>
                    <a:pt x="428" y="6"/>
                  </a:lnTo>
                  <a:lnTo>
                    <a:pt x="348" y="2"/>
                  </a:lnTo>
                  <a:lnTo>
                    <a:pt x="2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0" name="Freeform 716"/>
            <p:cNvSpPr>
              <a:spLocks noChangeArrowheads="1"/>
            </p:cNvSpPr>
            <p:nvPr/>
          </p:nvSpPr>
          <p:spPr bwMode="auto">
            <a:xfrm>
              <a:off x="1917700" y="3870325"/>
              <a:ext cx="777875" cy="50800"/>
            </a:xfrm>
            <a:custGeom>
              <a:avLst/>
              <a:gdLst>
                <a:gd name="T0" fmla="*/ 242 w 490"/>
                <a:gd name="T1" fmla="*/ 0 h 32"/>
                <a:gd name="T2" fmla="*/ 242 w 490"/>
                <a:gd name="T3" fmla="*/ 0 h 32"/>
                <a:gd name="T4" fmla="*/ 146 w 490"/>
                <a:gd name="T5" fmla="*/ 0 h 32"/>
                <a:gd name="T6" fmla="*/ 70 w 490"/>
                <a:gd name="T7" fmla="*/ 4 h 32"/>
                <a:gd name="T8" fmla="*/ 18 w 490"/>
                <a:gd name="T9" fmla="*/ 8 h 32"/>
                <a:gd name="T10" fmla="*/ 4 w 490"/>
                <a:gd name="T11" fmla="*/ 12 h 32"/>
                <a:gd name="T12" fmla="*/ 2 w 490"/>
                <a:gd name="T13" fmla="*/ 14 h 32"/>
                <a:gd name="T14" fmla="*/ 0 w 490"/>
                <a:gd name="T15" fmla="*/ 16 h 32"/>
                <a:gd name="T16" fmla="*/ 0 w 490"/>
                <a:gd name="T17" fmla="*/ 16 h 32"/>
                <a:gd name="T18" fmla="*/ 2 w 490"/>
                <a:gd name="T19" fmla="*/ 18 h 32"/>
                <a:gd name="T20" fmla="*/ 4 w 490"/>
                <a:gd name="T21" fmla="*/ 18 h 32"/>
                <a:gd name="T22" fmla="*/ 18 w 490"/>
                <a:gd name="T23" fmla="*/ 22 h 32"/>
                <a:gd name="T24" fmla="*/ 70 w 490"/>
                <a:gd name="T25" fmla="*/ 26 h 32"/>
                <a:gd name="T26" fmla="*/ 146 w 490"/>
                <a:gd name="T27" fmla="*/ 30 h 32"/>
                <a:gd name="T28" fmla="*/ 242 w 490"/>
                <a:gd name="T29" fmla="*/ 32 h 32"/>
                <a:gd name="T30" fmla="*/ 242 w 490"/>
                <a:gd name="T31" fmla="*/ 32 h 32"/>
                <a:gd name="T32" fmla="*/ 340 w 490"/>
                <a:gd name="T33" fmla="*/ 30 h 32"/>
                <a:gd name="T34" fmla="*/ 418 w 490"/>
                <a:gd name="T35" fmla="*/ 26 h 32"/>
                <a:gd name="T36" fmla="*/ 470 w 490"/>
                <a:gd name="T37" fmla="*/ 22 h 32"/>
                <a:gd name="T38" fmla="*/ 484 w 490"/>
                <a:gd name="T39" fmla="*/ 18 h 32"/>
                <a:gd name="T40" fmla="*/ 488 w 490"/>
                <a:gd name="T41" fmla="*/ 18 h 32"/>
                <a:gd name="T42" fmla="*/ 490 w 490"/>
                <a:gd name="T43" fmla="*/ 16 h 32"/>
                <a:gd name="T44" fmla="*/ 490 w 490"/>
                <a:gd name="T45" fmla="*/ 16 h 32"/>
                <a:gd name="T46" fmla="*/ 488 w 490"/>
                <a:gd name="T47" fmla="*/ 14 h 32"/>
                <a:gd name="T48" fmla="*/ 484 w 490"/>
                <a:gd name="T49" fmla="*/ 12 h 32"/>
                <a:gd name="T50" fmla="*/ 470 w 490"/>
                <a:gd name="T51" fmla="*/ 8 h 32"/>
                <a:gd name="T52" fmla="*/ 418 w 490"/>
                <a:gd name="T53" fmla="*/ 4 h 32"/>
                <a:gd name="T54" fmla="*/ 340 w 490"/>
                <a:gd name="T55" fmla="*/ 0 h 32"/>
                <a:gd name="T56" fmla="*/ 242 w 490"/>
                <a:gd name="T5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 h="32">
                  <a:moveTo>
                    <a:pt x="242" y="0"/>
                  </a:moveTo>
                  <a:lnTo>
                    <a:pt x="242" y="0"/>
                  </a:lnTo>
                  <a:lnTo>
                    <a:pt x="146" y="0"/>
                  </a:lnTo>
                  <a:lnTo>
                    <a:pt x="70" y="4"/>
                  </a:lnTo>
                  <a:lnTo>
                    <a:pt x="18" y="8"/>
                  </a:lnTo>
                  <a:lnTo>
                    <a:pt x="4" y="12"/>
                  </a:lnTo>
                  <a:lnTo>
                    <a:pt x="2" y="14"/>
                  </a:lnTo>
                  <a:lnTo>
                    <a:pt x="0" y="16"/>
                  </a:lnTo>
                  <a:lnTo>
                    <a:pt x="2" y="18"/>
                  </a:lnTo>
                  <a:lnTo>
                    <a:pt x="4" y="18"/>
                  </a:lnTo>
                  <a:lnTo>
                    <a:pt x="18" y="22"/>
                  </a:lnTo>
                  <a:lnTo>
                    <a:pt x="70" y="26"/>
                  </a:lnTo>
                  <a:lnTo>
                    <a:pt x="146" y="30"/>
                  </a:lnTo>
                  <a:lnTo>
                    <a:pt x="242" y="32"/>
                  </a:lnTo>
                  <a:lnTo>
                    <a:pt x="340" y="30"/>
                  </a:lnTo>
                  <a:lnTo>
                    <a:pt x="418" y="26"/>
                  </a:lnTo>
                  <a:lnTo>
                    <a:pt x="470" y="22"/>
                  </a:lnTo>
                  <a:lnTo>
                    <a:pt x="484" y="18"/>
                  </a:lnTo>
                  <a:lnTo>
                    <a:pt x="488" y="18"/>
                  </a:lnTo>
                  <a:lnTo>
                    <a:pt x="490" y="16"/>
                  </a:lnTo>
                  <a:lnTo>
                    <a:pt x="488" y="14"/>
                  </a:lnTo>
                  <a:lnTo>
                    <a:pt x="484" y="12"/>
                  </a:lnTo>
                  <a:lnTo>
                    <a:pt x="470" y="8"/>
                  </a:lnTo>
                  <a:lnTo>
                    <a:pt x="418" y="4"/>
                  </a:lnTo>
                  <a:lnTo>
                    <a:pt x="340" y="0"/>
                  </a:lnTo>
                  <a:lnTo>
                    <a:pt x="242" y="0"/>
                  </a:lnTo>
                  <a:close/>
                </a:path>
              </a:pathLst>
            </a:custGeom>
            <a:solidFill>
              <a:srgbClr val="6F67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1" name="Freeform 717"/>
            <p:cNvSpPr>
              <a:spLocks noChangeArrowheads="1"/>
            </p:cNvSpPr>
            <p:nvPr/>
          </p:nvSpPr>
          <p:spPr bwMode="auto">
            <a:xfrm>
              <a:off x="1917700" y="3870325"/>
              <a:ext cx="777875" cy="50800"/>
            </a:xfrm>
            <a:custGeom>
              <a:avLst/>
              <a:gdLst>
                <a:gd name="T0" fmla="*/ 242 w 490"/>
                <a:gd name="T1" fmla="*/ 0 h 32"/>
                <a:gd name="T2" fmla="*/ 242 w 490"/>
                <a:gd name="T3" fmla="*/ 0 h 32"/>
                <a:gd name="T4" fmla="*/ 146 w 490"/>
                <a:gd name="T5" fmla="*/ 0 h 32"/>
                <a:gd name="T6" fmla="*/ 70 w 490"/>
                <a:gd name="T7" fmla="*/ 4 h 32"/>
                <a:gd name="T8" fmla="*/ 18 w 490"/>
                <a:gd name="T9" fmla="*/ 8 h 32"/>
                <a:gd name="T10" fmla="*/ 4 w 490"/>
                <a:gd name="T11" fmla="*/ 12 h 32"/>
                <a:gd name="T12" fmla="*/ 2 w 490"/>
                <a:gd name="T13" fmla="*/ 14 h 32"/>
                <a:gd name="T14" fmla="*/ 0 w 490"/>
                <a:gd name="T15" fmla="*/ 16 h 32"/>
                <a:gd name="T16" fmla="*/ 0 w 490"/>
                <a:gd name="T17" fmla="*/ 16 h 32"/>
                <a:gd name="T18" fmla="*/ 2 w 490"/>
                <a:gd name="T19" fmla="*/ 18 h 32"/>
                <a:gd name="T20" fmla="*/ 4 w 490"/>
                <a:gd name="T21" fmla="*/ 18 h 32"/>
                <a:gd name="T22" fmla="*/ 18 w 490"/>
                <a:gd name="T23" fmla="*/ 22 h 32"/>
                <a:gd name="T24" fmla="*/ 70 w 490"/>
                <a:gd name="T25" fmla="*/ 26 h 32"/>
                <a:gd name="T26" fmla="*/ 146 w 490"/>
                <a:gd name="T27" fmla="*/ 30 h 32"/>
                <a:gd name="T28" fmla="*/ 242 w 490"/>
                <a:gd name="T29" fmla="*/ 32 h 32"/>
                <a:gd name="T30" fmla="*/ 242 w 490"/>
                <a:gd name="T31" fmla="*/ 32 h 32"/>
                <a:gd name="T32" fmla="*/ 340 w 490"/>
                <a:gd name="T33" fmla="*/ 30 h 32"/>
                <a:gd name="T34" fmla="*/ 418 w 490"/>
                <a:gd name="T35" fmla="*/ 26 h 32"/>
                <a:gd name="T36" fmla="*/ 470 w 490"/>
                <a:gd name="T37" fmla="*/ 22 h 32"/>
                <a:gd name="T38" fmla="*/ 484 w 490"/>
                <a:gd name="T39" fmla="*/ 18 h 32"/>
                <a:gd name="T40" fmla="*/ 488 w 490"/>
                <a:gd name="T41" fmla="*/ 18 h 32"/>
                <a:gd name="T42" fmla="*/ 490 w 490"/>
                <a:gd name="T43" fmla="*/ 16 h 32"/>
                <a:gd name="T44" fmla="*/ 490 w 490"/>
                <a:gd name="T45" fmla="*/ 16 h 32"/>
                <a:gd name="T46" fmla="*/ 488 w 490"/>
                <a:gd name="T47" fmla="*/ 14 h 32"/>
                <a:gd name="T48" fmla="*/ 484 w 490"/>
                <a:gd name="T49" fmla="*/ 12 h 32"/>
                <a:gd name="T50" fmla="*/ 470 w 490"/>
                <a:gd name="T51" fmla="*/ 8 h 32"/>
                <a:gd name="T52" fmla="*/ 418 w 490"/>
                <a:gd name="T53" fmla="*/ 4 h 32"/>
                <a:gd name="T54" fmla="*/ 340 w 490"/>
                <a:gd name="T55" fmla="*/ 0 h 32"/>
                <a:gd name="T56" fmla="*/ 242 w 490"/>
                <a:gd name="T5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0" h="32">
                  <a:moveTo>
                    <a:pt x="242" y="0"/>
                  </a:moveTo>
                  <a:lnTo>
                    <a:pt x="242" y="0"/>
                  </a:lnTo>
                  <a:lnTo>
                    <a:pt x="146" y="0"/>
                  </a:lnTo>
                  <a:lnTo>
                    <a:pt x="70" y="4"/>
                  </a:lnTo>
                  <a:lnTo>
                    <a:pt x="18" y="8"/>
                  </a:lnTo>
                  <a:lnTo>
                    <a:pt x="4" y="12"/>
                  </a:lnTo>
                  <a:lnTo>
                    <a:pt x="2" y="14"/>
                  </a:lnTo>
                  <a:lnTo>
                    <a:pt x="0" y="16"/>
                  </a:lnTo>
                  <a:lnTo>
                    <a:pt x="2" y="18"/>
                  </a:lnTo>
                  <a:lnTo>
                    <a:pt x="4" y="18"/>
                  </a:lnTo>
                  <a:lnTo>
                    <a:pt x="18" y="22"/>
                  </a:lnTo>
                  <a:lnTo>
                    <a:pt x="70" y="26"/>
                  </a:lnTo>
                  <a:lnTo>
                    <a:pt x="146" y="30"/>
                  </a:lnTo>
                  <a:lnTo>
                    <a:pt x="242" y="32"/>
                  </a:lnTo>
                  <a:lnTo>
                    <a:pt x="340" y="30"/>
                  </a:lnTo>
                  <a:lnTo>
                    <a:pt x="418" y="26"/>
                  </a:lnTo>
                  <a:lnTo>
                    <a:pt x="470" y="22"/>
                  </a:lnTo>
                  <a:lnTo>
                    <a:pt x="484" y="18"/>
                  </a:lnTo>
                  <a:lnTo>
                    <a:pt x="488" y="18"/>
                  </a:lnTo>
                  <a:lnTo>
                    <a:pt x="490" y="16"/>
                  </a:lnTo>
                  <a:lnTo>
                    <a:pt x="488" y="14"/>
                  </a:lnTo>
                  <a:lnTo>
                    <a:pt x="484" y="12"/>
                  </a:lnTo>
                  <a:lnTo>
                    <a:pt x="470" y="8"/>
                  </a:lnTo>
                  <a:lnTo>
                    <a:pt x="418" y="4"/>
                  </a:lnTo>
                  <a:lnTo>
                    <a:pt x="340" y="0"/>
                  </a:lnTo>
                  <a:lnTo>
                    <a:pt x="2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2" name="Freeform 718"/>
            <p:cNvSpPr>
              <a:spLocks noChangeArrowheads="1"/>
            </p:cNvSpPr>
            <p:nvPr/>
          </p:nvSpPr>
          <p:spPr bwMode="auto">
            <a:xfrm>
              <a:off x="2632075" y="2765425"/>
              <a:ext cx="434975" cy="1130300"/>
            </a:xfrm>
            <a:custGeom>
              <a:avLst/>
              <a:gdLst>
                <a:gd name="T0" fmla="*/ 274 w 274"/>
                <a:gd name="T1" fmla="*/ 594 h 712"/>
                <a:gd name="T2" fmla="*/ 274 w 274"/>
                <a:gd name="T3" fmla="*/ 594 h 712"/>
                <a:gd name="T4" fmla="*/ 274 w 274"/>
                <a:gd name="T5" fmla="*/ 606 h 712"/>
                <a:gd name="T6" fmla="*/ 272 w 274"/>
                <a:gd name="T7" fmla="*/ 618 h 712"/>
                <a:gd name="T8" fmla="*/ 268 w 274"/>
                <a:gd name="T9" fmla="*/ 628 h 712"/>
                <a:gd name="T10" fmla="*/ 264 w 274"/>
                <a:gd name="T11" fmla="*/ 640 h 712"/>
                <a:gd name="T12" fmla="*/ 252 w 274"/>
                <a:gd name="T13" fmla="*/ 660 h 712"/>
                <a:gd name="T14" fmla="*/ 238 w 274"/>
                <a:gd name="T15" fmla="*/ 676 h 712"/>
                <a:gd name="T16" fmla="*/ 220 w 274"/>
                <a:gd name="T17" fmla="*/ 692 h 712"/>
                <a:gd name="T18" fmla="*/ 198 w 274"/>
                <a:gd name="T19" fmla="*/ 702 h 712"/>
                <a:gd name="T20" fmla="*/ 176 w 274"/>
                <a:gd name="T21" fmla="*/ 710 h 712"/>
                <a:gd name="T22" fmla="*/ 164 w 274"/>
                <a:gd name="T23" fmla="*/ 710 h 712"/>
                <a:gd name="T24" fmla="*/ 152 w 274"/>
                <a:gd name="T25" fmla="*/ 712 h 712"/>
                <a:gd name="T26" fmla="*/ 118 w 274"/>
                <a:gd name="T27" fmla="*/ 712 h 712"/>
                <a:gd name="T28" fmla="*/ 118 w 274"/>
                <a:gd name="T29" fmla="*/ 712 h 712"/>
                <a:gd name="T30" fmla="*/ 106 w 274"/>
                <a:gd name="T31" fmla="*/ 710 h 712"/>
                <a:gd name="T32" fmla="*/ 92 w 274"/>
                <a:gd name="T33" fmla="*/ 710 h 712"/>
                <a:gd name="T34" fmla="*/ 82 w 274"/>
                <a:gd name="T35" fmla="*/ 706 h 712"/>
                <a:gd name="T36" fmla="*/ 70 w 274"/>
                <a:gd name="T37" fmla="*/ 702 h 712"/>
                <a:gd name="T38" fmla="*/ 50 w 274"/>
                <a:gd name="T39" fmla="*/ 692 h 712"/>
                <a:gd name="T40" fmla="*/ 32 w 274"/>
                <a:gd name="T41" fmla="*/ 676 h 712"/>
                <a:gd name="T42" fmla="*/ 18 w 274"/>
                <a:gd name="T43" fmla="*/ 660 h 712"/>
                <a:gd name="T44" fmla="*/ 8 w 274"/>
                <a:gd name="T45" fmla="*/ 640 h 712"/>
                <a:gd name="T46" fmla="*/ 2 w 274"/>
                <a:gd name="T47" fmla="*/ 618 h 712"/>
                <a:gd name="T48" fmla="*/ 0 w 274"/>
                <a:gd name="T49" fmla="*/ 594 h 712"/>
                <a:gd name="T50" fmla="*/ 0 w 274"/>
                <a:gd name="T51" fmla="*/ 118 h 712"/>
                <a:gd name="T52" fmla="*/ 0 w 274"/>
                <a:gd name="T53" fmla="*/ 118 h 712"/>
                <a:gd name="T54" fmla="*/ 2 w 274"/>
                <a:gd name="T55" fmla="*/ 96 h 712"/>
                <a:gd name="T56" fmla="*/ 8 w 274"/>
                <a:gd name="T57" fmla="*/ 74 h 712"/>
                <a:gd name="T58" fmla="*/ 18 w 274"/>
                <a:gd name="T59" fmla="*/ 54 h 712"/>
                <a:gd name="T60" fmla="*/ 32 w 274"/>
                <a:gd name="T61" fmla="*/ 36 h 712"/>
                <a:gd name="T62" fmla="*/ 50 w 274"/>
                <a:gd name="T63" fmla="*/ 20 h 712"/>
                <a:gd name="T64" fmla="*/ 70 w 274"/>
                <a:gd name="T65" fmla="*/ 10 h 712"/>
                <a:gd name="T66" fmla="*/ 82 w 274"/>
                <a:gd name="T67" fmla="*/ 6 h 712"/>
                <a:gd name="T68" fmla="*/ 92 w 274"/>
                <a:gd name="T69" fmla="*/ 2 h 712"/>
                <a:gd name="T70" fmla="*/ 106 w 274"/>
                <a:gd name="T71" fmla="*/ 0 h 712"/>
                <a:gd name="T72" fmla="*/ 118 w 274"/>
                <a:gd name="T73" fmla="*/ 0 h 712"/>
                <a:gd name="T74" fmla="*/ 152 w 274"/>
                <a:gd name="T75" fmla="*/ 0 h 712"/>
                <a:gd name="T76" fmla="*/ 152 w 274"/>
                <a:gd name="T77" fmla="*/ 0 h 712"/>
                <a:gd name="T78" fmla="*/ 164 w 274"/>
                <a:gd name="T79" fmla="*/ 0 h 712"/>
                <a:gd name="T80" fmla="*/ 176 w 274"/>
                <a:gd name="T81" fmla="*/ 2 h 712"/>
                <a:gd name="T82" fmla="*/ 198 w 274"/>
                <a:gd name="T83" fmla="*/ 10 h 712"/>
                <a:gd name="T84" fmla="*/ 220 w 274"/>
                <a:gd name="T85" fmla="*/ 20 h 712"/>
                <a:gd name="T86" fmla="*/ 238 w 274"/>
                <a:gd name="T87" fmla="*/ 36 h 712"/>
                <a:gd name="T88" fmla="*/ 252 w 274"/>
                <a:gd name="T89" fmla="*/ 54 h 712"/>
                <a:gd name="T90" fmla="*/ 264 w 274"/>
                <a:gd name="T91" fmla="*/ 74 h 712"/>
                <a:gd name="T92" fmla="*/ 272 w 274"/>
                <a:gd name="T93" fmla="*/ 96 h 712"/>
                <a:gd name="T94" fmla="*/ 274 w 274"/>
                <a:gd name="T95" fmla="*/ 108 h 712"/>
                <a:gd name="T96" fmla="*/ 274 w 274"/>
                <a:gd name="T97" fmla="*/ 118 h 712"/>
                <a:gd name="T98" fmla="*/ 274 w 274"/>
                <a:gd name="T99" fmla="*/ 59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4" h="712">
                  <a:moveTo>
                    <a:pt x="274" y="594"/>
                  </a:moveTo>
                  <a:lnTo>
                    <a:pt x="274" y="594"/>
                  </a:lnTo>
                  <a:lnTo>
                    <a:pt x="274" y="606"/>
                  </a:lnTo>
                  <a:lnTo>
                    <a:pt x="272" y="618"/>
                  </a:lnTo>
                  <a:lnTo>
                    <a:pt x="268" y="628"/>
                  </a:lnTo>
                  <a:lnTo>
                    <a:pt x="264" y="640"/>
                  </a:lnTo>
                  <a:lnTo>
                    <a:pt x="252" y="660"/>
                  </a:lnTo>
                  <a:lnTo>
                    <a:pt x="238" y="676"/>
                  </a:lnTo>
                  <a:lnTo>
                    <a:pt x="220" y="692"/>
                  </a:lnTo>
                  <a:lnTo>
                    <a:pt x="198" y="702"/>
                  </a:lnTo>
                  <a:lnTo>
                    <a:pt x="176" y="710"/>
                  </a:lnTo>
                  <a:lnTo>
                    <a:pt x="164" y="710"/>
                  </a:lnTo>
                  <a:lnTo>
                    <a:pt x="152" y="712"/>
                  </a:lnTo>
                  <a:lnTo>
                    <a:pt x="118" y="712"/>
                  </a:lnTo>
                  <a:lnTo>
                    <a:pt x="106" y="710"/>
                  </a:lnTo>
                  <a:lnTo>
                    <a:pt x="92" y="710"/>
                  </a:lnTo>
                  <a:lnTo>
                    <a:pt x="82" y="706"/>
                  </a:lnTo>
                  <a:lnTo>
                    <a:pt x="70" y="702"/>
                  </a:lnTo>
                  <a:lnTo>
                    <a:pt x="50" y="692"/>
                  </a:lnTo>
                  <a:lnTo>
                    <a:pt x="32" y="676"/>
                  </a:lnTo>
                  <a:lnTo>
                    <a:pt x="18" y="660"/>
                  </a:lnTo>
                  <a:lnTo>
                    <a:pt x="8" y="640"/>
                  </a:lnTo>
                  <a:lnTo>
                    <a:pt x="2" y="618"/>
                  </a:lnTo>
                  <a:lnTo>
                    <a:pt x="0" y="594"/>
                  </a:lnTo>
                  <a:lnTo>
                    <a:pt x="0" y="118"/>
                  </a:lnTo>
                  <a:lnTo>
                    <a:pt x="2" y="96"/>
                  </a:lnTo>
                  <a:lnTo>
                    <a:pt x="8" y="74"/>
                  </a:lnTo>
                  <a:lnTo>
                    <a:pt x="18" y="54"/>
                  </a:lnTo>
                  <a:lnTo>
                    <a:pt x="32" y="36"/>
                  </a:lnTo>
                  <a:lnTo>
                    <a:pt x="50" y="20"/>
                  </a:lnTo>
                  <a:lnTo>
                    <a:pt x="70" y="10"/>
                  </a:lnTo>
                  <a:lnTo>
                    <a:pt x="82" y="6"/>
                  </a:lnTo>
                  <a:lnTo>
                    <a:pt x="92" y="2"/>
                  </a:lnTo>
                  <a:lnTo>
                    <a:pt x="106" y="0"/>
                  </a:lnTo>
                  <a:lnTo>
                    <a:pt x="118" y="0"/>
                  </a:lnTo>
                  <a:lnTo>
                    <a:pt x="152" y="0"/>
                  </a:lnTo>
                  <a:lnTo>
                    <a:pt x="164" y="0"/>
                  </a:lnTo>
                  <a:lnTo>
                    <a:pt x="176" y="2"/>
                  </a:lnTo>
                  <a:lnTo>
                    <a:pt x="198" y="10"/>
                  </a:lnTo>
                  <a:lnTo>
                    <a:pt x="220" y="20"/>
                  </a:lnTo>
                  <a:lnTo>
                    <a:pt x="238" y="36"/>
                  </a:lnTo>
                  <a:lnTo>
                    <a:pt x="252" y="54"/>
                  </a:lnTo>
                  <a:lnTo>
                    <a:pt x="264" y="74"/>
                  </a:lnTo>
                  <a:lnTo>
                    <a:pt x="272" y="96"/>
                  </a:lnTo>
                  <a:lnTo>
                    <a:pt x="274" y="108"/>
                  </a:lnTo>
                  <a:lnTo>
                    <a:pt x="274" y="118"/>
                  </a:lnTo>
                  <a:lnTo>
                    <a:pt x="274" y="594"/>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3" name="Freeform 719"/>
            <p:cNvSpPr>
              <a:spLocks noChangeArrowheads="1"/>
            </p:cNvSpPr>
            <p:nvPr/>
          </p:nvSpPr>
          <p:spPr bwMode="auto">
            <a:xfrm>
              <a:off x="1533525" y="2765425"/>
              <a:ext cx="447675" cy="1130300"/>
            </a:xfrm>
            <a:custGeom>
              <a:avLst/>
              <a:gdLst>
                <a:gd name="T0" fmla="*/ 282 w 282"/>
                <a:gd name="T1" fmla="*/ 594 h 712"/>
                <a:gd name="T2" fmla="*/ 282 w 282"/>
                <a:gd name="T3" fmla="*/ 594 h 712"/>
                <a:gd name="T4" fmla="*/ 280 w 282"/>
                <a:gd name="T5" fmla="*/ 606 h 712"/>
                <a:gd name="T6" fmla="*/ 278 w 282"/>
                <a:gd name="T7" fmla="*/ 618 h 712"/>
                <a:gd name="T8" fmla="*/ 272 w 282"/>
                <a:gd name="T9" fmla="*/ 640 h 712"/>
                <a:gd name="T10" fmla="*/ 260 w 282"/>
                <a:gd name="T11" fmla="*/ 660 h 712"/>
                <a:gd name="T12" fmla="*/ 246 w 282"/>
                <a:gd name="T13" fmla="*/ 676 h 712"/>
                <a:gd name="T14" fmla="*/ 228 w 282"/>
                <a:gd name="T15" fmla="*/ 692 h 712"/>
                <a:gd name="T16" fmla="*/ 206 w 282"/>
                <a:gd name="T17" fmla="*/ 702 h 712"/>
                <a:gd name="T18" fmla="*/ 184 w 282"/>
                <a:gd name="T19" fmla="*/ 710 h 712"/>
                <a:gd name="T20" fmla="*/ 172 w 282"/>
                <a:gd name="T21" fmla="*/ 710 h 712"/>
                <a:gd name="T22" fmla="*/ 160 w 282"/>
                <a:gd name="T23" fmla="*/ 712 h 712"/>
                <a:gd name="T24" fmla="*/ 120 w 282"/>
                <a:gd name="T25" fmla="*/ 712 h 712"/>
                <a:gd name="T26" fmla="*/ 120 w 282"/>
                <a:gd name="T27" fmla="*/ 712 h 712"/>
                <a:gd name="T28" fmla="*/ 110 w 282"/>
                <a:gd name="T29" fmla="*/ 710 h 712"/>
                <a:gd name="T30" fmla="*/ 98 w 282"/>
                <a:gd name="T31" fmla="*/ 710 h 712"/>
                <a:gd name="T32" fmla="*/ 76 w 282"/>
                <a:gd name="T33" fmla="*/ 702 h 712"/>
                <a:gd name="T34" fmla="*/ 54 w 282"/>
                <a:gd name="T35" fmla="*/ 692 h 712"/>
                <a:gd name="T36" fmla="*/ 36 w 282"/>
                <a:gd name="T37" fmla="*/ 676 h 712"/>
                <a:gd name="T38" fmla="*/ 22 w 282"/>
                <a:gd name="T39" fmla="*/ 660 h 712"/>
                <a:gd name="T40" fmla="*/ 10 w 282"/>
                <a:gd name="T41" fmla="*/ 640 h 712"/>
                <a:gd name="T42" fmla="*/ 6 w 282"/>
                <a:gd name="T43" fmla="*/ 628 h 712"/>
                <a:gd name="T44" fmla="*/ 2 w 282"/>
                <a:gd name="T45" fmla="*/ 618 h 712"/>
                <a:gd name="T46" fmla="*/ 0 w 282"/>
                <a:gd name="T47" fmla="*/ 606 h 712"/>
                <a:gd name="T48" fmla="*/ 0 w 282"/>
                <a:gd name="T49" fmla="*/ 594 h 712"/>
                <a:gd name="T50" fmla="*/ 0 w 282"/>
                <a:gd name="T51" fmla="*/ 118 h 712"/>
                <a:gd name="T52" fmla="*/ 0 w 282"/>
                <a:gd name="T53" fmla="*/ 118 h 712"/>
                <a:gd name="T54" fmla="*/ 0 w 282"/>
                <a:gd name="T55" fmla="*/ 108 h 712"/>
                <a:gd name="T56" fmla="*/ 2 w 282"/>
                <a:gd name="T57" fmla="*/ 96 h 712"/>
                <a:gd name="T58" fmla="*/ 6 w 282"/>
                <a:gd name="T59" fmla="*/ 84 h 712"/>
                <a:gd name="T60" fmla="*/ 10 w 282"/>
                <a:gd name="T61" fmla="*/ 74 h 712"/>
                <a:gd name="T62" fmla="*/ 22 w 282"/>
                <a:gd name="T63" fmla="*/ 54 h 712"/>
                <a:gd name="T64" fmla="*/ 36 w 282"/>
                <a:gd name="T65" fmla="*/ 36 h 712"/>
                <a:gd name="T66" fmla="*/ 54 w 282"/>
                <a:gd name="T67" fmla="*/ 20 h 712"/>
                <a:gd name="T68" fmla="*/ 76 w 282"/>
                <a:gd name="T69" fmla="*/ 10 h 712"/>
                <a:gd name="T70" fmla="*/ 98 w 282"/>
                <a:gd name="T71" fmla="*/ 2 h 712"/>
                <a:gd name="T72" fmla="*/ 110 w 282"/>
                <a:gd name="T73" fmla="*/ 0 h 712"/>
                <a:gd name="T74" fmla="*/ 120 w 282"/>
                <a:gd name="T75" fmla="*/ 0 h 712"/>
                <a:gd name="T76" fmla="*/ 160 w 282"/>
                <a:gd name="T77" fmla="*/ 0 h 712"/>
                <a:gd name="T78" fmla="*/ 160 w 282"/>
                <a:gd name="T79" fmla="*/ 0 h 712"/>
                <a:gd name="T80" fmla="*/ 172 w 282"/>
                <a:gd name="T81" fmla="*/ 0 h 712"/>
                <a:gd name="T82" fmla="*/ 184 w 282"/>
                <a:gd name="T83" fmla="*/ 2 h 712"/>
                <a:gd name="T84" fmla="*/ 206 w 282"/>
                <a:gd name="T85" fmla="*/ 10 h 712"/>
                <a:gd name="T86" fmla="*/ 228 w 282"/>
                <a:gd name="T87" fmla="*/ 20 h 712"/>
                <a:gd name="T88" fmla="*/ 246 w 282"/>
                <a:gd name="T89" fmla="*/ 36 h 712"/>
                <a:gd name="T90" fmla="*/ 260 w 282"/>
                <a:gd name="T91" fmla="*/ 54 h 712"/>
                <a:gd name="T92" fmla="*/ 272 w 282"/>
                <a:gd name="T93" fmla="*/ 74 h 712"/>
                <a:gd name="T94" fmla="*/ 278 w 282"/>
                <a:gd name="T95" fmla="*/ 96 h 712"/>
                <a:gd name="T96" fmla="*/ 280 w 282"/>
                <a:gd name="T97" fmla="*/ 108 h 712"/>
                <a:gd name="T98" fmla="*/ 282 w 282"/>
                <a:gd name="T99" fmla="*/ 118 h 712"/>
                <a:gd name="T100" fmla="*/ 282 w 282"/>
                <a:gd name="T101" fmla="*/ 59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712">
                  <a:moveTo>
                    <a:pt x="282" y="594"/>
                  </a:moveTo>
                  <a:lnTo>
                    <a:pt x="282" y="594"/>
                  </a:lnTo>
                  <a:lnTo>
                    <a:pt x="280" y="606"/>
                  </a:lnTo>
                  <a:lnTo>
                    <a:pt x="278" y="618"/>
                  </a:lnTo>
                  <a:lnTo>
                    <a:pt x="272" y="640"/>
                  </a:lnTo>
                  <a:lnTo>
                    <a:pt x="260" y="660"/>
                  </a:lnTo>
                  <a:lnTo>
                    <a:pt x="246" y="676"/>
                  </a:lnTo>
                  <a:lnTo>
                    <a:pt x="228" y="692"/>
                  </a:lnTo>
                  <a:lnTo>
                    <a:pt x="206" y="702"/>
                  </a:lnTo>
                  <a:lnTo>
                    <a:pt x="184" y="710"/>
                  </a:lnTo>
                  <a:lnTo>
                    <a:pt x="172" y="710"/>
                  </a:lnTo>
                  <a:lnTo>
                    <a:pt x="160" y="712"/>
                  </a:lnTo>
                  <a:lnTo>
                    <a:pt x="120" y="712"/>
                  </a:lnTo>
                  <a:lnTo>
                    <a:pt x="110" y="710"/>
                  </a:lnTo>
                  <a:lnTo>
                    <a:pt x="98" y="710"/>
                  </a:lnTo>
                  <a:lnTo>
                    <a:pt x="76" y="702"/>
                  </a:lnTo>
                  <a:lnTo>
                    <a:pt x="54" y="692"/>
                  </a:lnTo>
                  <a:lnTo>
                    <a:pt x="36" y="676"/>
                  </a:lnTo>
                  <a:lnTo>
                    <a:pt x="22" y="660"/>
                  </a:lnTo>
                  <a:lnTo>
                    <a:pt x="10" y="640"/>
                  </a:lnTo>
                  <a:lnTo>
                    <a:pt x="6" y="628"/>
                  </a:lnTo>
                  <a:lnTo>
                    <a:pt x="2" y="618"/>
                  </a:lnTo>
                  <a:lnTo>
                    <a:pt x="0" y="606"/>
                  </a:lnTo>
                  <a:lnTo>
                    <a:pt x="0" y="594"/>
                  </a:lnTo>
                  <a:lnTo>
                    <a:pt x="0" y="118"/>
                  </a:lnTo>
                  <a:lnTo>
                    <a:pt x="0" y="108"/>
                  </a:lnTo>
                  <a:lnTo>
                    <a:pt x="2" y="96"/>
                  </a:lnTo>
                  <a:lnTo>
                    <a:pt x="6" y="84"/>
                  </a:lnTo>
                  <a:lnTo>
                    <a:pt x="10" y="74"/>
                  </a:lnTo>
                  <a:lnTo>
                    <a:pt x="22" y="54"/>
                  </a:lnTo>
                  <a:lnTo>
                    <a:pt x="36" y="36"/>
                  </a:lnTo>
                  <a:lnTo>
                    <a:pt x="54" y="20"/>
                  </a:lnTo>
                  <a:lnTo>
                    <a:pt x="76" y="10"/>
                  </a:lnTo>
                  <a:lnTo>
                    <a:pt x="98" y="2"/>
                  </a:lnTo>
                  <a:lnTo>
                    <a:pt x="110" y="0"/>
                  </a:lnTo>
                  <a:lnTo>
                    <a:pt x="120" y="0"/>
                  </a:lnTo>
                  <a:lnTo>
                    <a:pt x="160" y="0"/>
                  </a:lnTo>
                  <a:lnTo>
                    <a:pt x="172" y="0"/>
                  </a:lnTo>
                  <a:lnTo>
                    <a:pt x="184" y="2"/>
                  </a:lnTo>
                  <a:lnTo>
                    <a:pt x="206" y="10"/>
                  </a:lnTo>
                  <a:lnTo>
                    <a:pt x="228" y="20"/>
                  </a:lnTo>
                  <a:lnTo>
                    <a:pt x="246" y="36"/>
                  </a:lnTo>
                  <a:lnTo>
                    <a:pt x="260" y="54"/>
                  </a:lnTo>
                  <a:lnTo>
                    <a:pt x="272" y="74"/>
                  </a:lnTo>
                  <a:lnTo>
                    <a:pt x="278" y="96"/>
                  </a:lnTo>
                  <a:lnTo>
                    <a:pt x="280" y="108"/>
                  </a:lnTo>
                  <a:lnTo>
                    <a:pt x="282" y="118"/>
                  </a:lnTo>
                  <a:lnTo>
                    <a:pt x="282" y="594"/>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4" name="Freeform 720"/>
            <p:cNvSpPr>
              <a:spLocks noChangeArrowheads="1"/>
            </p:cNvSpPr>
            <p:nvPr/>
          </p:nvSpPr>
          <p:spPr bwMode="auto">
            <a:xfrm>
              <a:off x="1892300" y="0"/>
              <a:ext cx="825500" cy="819150"/>
            </a:xfrm>
            <a:custGeom>
              <a:avLst/>
              <a:gdLst>
                <a:gd name="T0" fmla="*/ 520 w 520"/>
                <a:gd name="T1" fmla="*/ 258 h 516"/>
                <a:gd name="T2" fmla="*/ 516 w 520"/>
                <a:gd name="T3" fmla="*/ 310 h 516"/>
                <a:gd name="T4" fmla="*/ 500 w 520"/>
                <a:gd name="T5" fmla="*/ 358 h 516"/>
                <a:gd name="T6" fmla="*/ 476 w 520"/>
                <a:gd name="T7" fmla="*/ 402 h 516"/>
                <a:gd name="T8" fmla="*/ 444 w 520"/>
                <a:gd name="T9" fmla="*/ 440 h 516"/>
                <a:gd name="T10" fmla="*/ 404 w 520"/>
                <a:gd name="T11" fmla="*/ 472 h 516"/>
                <a:gd name="T12" fmla="*/ 360 w 520"/>
                <a:gd name="T13" fmla="*/ 496 h 516"/>
                <a:gd name="T14" fmla="*/ 310 w 520"/>
                <a:gd name="T15" fmla="*/ 510 h 516"/>
                <a:gd name="T16" fmla="*/ 258 w 520"/>
                <a:gd name="T17" fmla="*/ 516 h 516"/>
                <a:gd name="T18" fmla="*/ 232 w 520"/>
                <a:gd name="T19" fmla="*/ 514 h 516"/>
                <a:gd name="T20" fmla="*/ 180 w 520"/>
                <a:gd name="T21" fmla="*/ 504 h 516"/>
                <a:gd name="T22" fmla="*/ 134 w 520"/>
                <a:gd name="T23" fmla="*/ 486 h 516"/>
                <a:gd name="T24" fmla="*/ 94 w 520"/>
                <a:gd name="T25" fmla="*/ 458 h 516"/>
                <a:gd name="T26" fmla="*/ 58 w 520"/>
                <a:gd name="T27" fmla="*/ 422 h 516"/>
                <a:gd name="T28" fmla="*/ 30 w 520"/>
                <a:gd name="T29" fmla="*/ 382 h 516"/>
                <a:gd name="T30" fmla="*/ 12 w 520"/>
                <a:gd name="T31" fmla="*/ 334 h 516"/>
                <a:gd name="T32" fmla="*/ 0 w 520"/>
                <a:gd name="T33" fmla="*/ 284 h 516"/>
                <a:gd name="T34" fmla="*/ 0 w 520"/>
                <a:gd name="T35" fmla="*/ 258 h 516"/>
                <a:gd name="T36" fmla="*/ 4 w 520"/>
                <a:gd name="T37" fmla="*/ 206 h 516"/>
                <a:gd name="T38" fmla="*/ 20 w 520"/>
                <a:gd name="T39" fmla="*/ 156 h 516"/>
                <a:gd name="T40" fmla="*/ 44 w 520"/>
                <a:gd name="T41" fmla="*/ 112 h 516"/>
                <a:gd name="T42" fmla="*/ 76 w 520"/>
                <a:gd name="T43" fmla="*/ 74 h 516"/>
                <a:gd name="T44" fmla="*/ 114 w 520"/>
                <a:gd name="T45" fmla="*/ 44 h 516"/>
                <a:gd name="T46" fmla="*/ 158 w 520"/>
                <a:gd name="T47" fmla="*/ 20 h 516"/>
                <a:gd name="T48" fmla="*/ 206 w 520"/>
                <a:gd name="T49" fmla="*/ 4 h 516"/>
                <a:gd name="T50" fmla="*/ 258 w 520"/>
                <a:gd name="T51" fmla="*/ 0 h 516"/>
                <a:gd name="T52" fmla="*/ 284 w 520"/>
                <a:gd name="T53" fmla="*/ 0 h 516"/>
                <a:gd name="T54" fmla="*/ 336 w 520"/>
                <a:gd name="T55" fmla="*/ 10 h 516"/>
                <a:gd name="T56" fmla="*/ 382 w 520"/>
                <a:gd name="T57" fmla="*/ 30 h 516"/>
                <a:gd name="T58" fmla="*/ 424 w 520"/>
                <a:gd name="T59" fmla="*/ 58 h 516"/>
                <a:gd name="T60" fmla="*/ 460 w 520"/>
                <a:gd name="T61" fmla="*/ 92 h 516"/>
                <a:gd name="T62" fmla="*/ 488 w 520"/>
                <a:gd name="T63" fmla="*/ 134 h 516"/>
                <a:gd name="T64" fmla="*/ 508 w 520"/>
                <a:gd name="T65" fmla="*/ 180 h 516"/>
                <a:gd name="T66" fmla="*/ 520 w 520"/>
                <a:gd name="T67" fmla="*/ 230 h 516"/>
                <a:gd name="T68" fmla="*/ 520 w 520"/>
                <a:gd name="T69" fmla="*/ 25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0" h="516">
                  <a:moveTo>
                    <a:pt x="520" y="258"/>
                  </a:moveTo>
                  <a:lnTo>
                    <a:pt x="520" y="258"/>
                  </a:lnTo>
                  <a:lnTo>
                    <a:pt x="520" y="284"/>
                  </a:lnTo>
                  <a:lnTo>
                    <a:pt x="516" y="310"/>
                  </a:lnTo>
                  <a:lnTo>
                    <a:pt x="508" y="334"/>
                  </a:lnTo>
                  <a:lnTo>
                    <a:pt x="500" y="358"/>
                  </a:lnTo>
                  <a:lnTo>
                    <a:pt x="488" y="382"/>
                  </a:lnTo>
                  <a:lnTo>
                    <a:pt x="476" y="402"/>
                  </a:lnTo>
                  <a:lnTo>
                    <a:pt x="460" y="422"/>
                  </a:lnTo>
                  <a:lnTo>
                    <a:pt x="444" y="440"/>
                  </a:lnTo>
                  <a:lnTo>
                    <a:pt x="424" y="458"/>
                  </a:lnTo>
                  <a:lnTo>
                    <a:pt x="404" y="472"/>
                  </a:lnTo>
                  <a:lnTo>
                    <a:pt x="382" y="486"/>
                  </a:lnTo>
                  <a:lnTo>
                    <a:pt x="360" y="496"/>
                  </a:lnTo>
                  <a:lnTo>
                    <a:pt x="336" y="504"/>
                  </a:lnTo>
                  <a:lnTo>
                    <a:pt x="310" y="510"/>
                  </a:lnTo>
                  <a:lnTo>
                    <a:pt x="284" y="514"/>
                  </a:lnTo>
                  <a:lnTo>
                    <a:pt x="258" y="516"/>
                  </a:lnTo>
                  <a:lnTo>
                    <a:pt x="232" y="514"/>
                  </a:lnTo>
                  <a:lnTo>
                    <a:pt x="206" y="510"/>
                  </a:lnTo>
                  <a:lnTo>
                    <a:pt x="180" y="504"/>
                  </a:lnTo>
                  <a:lnTo>
                    <a:pt x="158" y="496"/>
                  </a:lnTo>
                  <a:lnTo>
                    <a:pt x="134" y="486"/>
                  </a:lnTo>
                  <a:lnTo>
                    <a:pt x="114" y="472"/>
                  </a:lnTo>
                  <a:lnTo>
                    <a:pt x="94" y="458"/>
                  </a:lnTo>
                  <a:lnTo>
                    <a:pt x="76" y="440"/>
                  </a:lnTo>
                  <a:lnTo>
                    <a:pt x="58" y="422"/>
                  </a:lnTo>
                  <a:lnTo>
                    <a:pt x="44" y="402"/>
                  </a:lnTo>
                  <a:lnTo>
                    <a:pt x="30" y="382"/>
                  </a:lnTo>
                  <a:lnTo>
                    <a:pt x="20" y="358"/>
                  </a:lnTo>
                  <a:lnTo>
                    <a:pt x="12" y="334"/>
                  </a:lnTo>
                  <a:lnTo>
                    <a:pt x="4" y="310"/>
                  </a:lnTo>
                  <a:lnTo>
                    <a:pt x="0" y="284"/>
                  </a:lnTo>
                  <a:lnTo>
                    <a:pt x="0" y="258"/>
                  </a:lnTo>
                  <a:lnTo>
                    <a:pt x="0" y="230"/>
                  </a:lnTo>
                  <a:lnTo>
                    <a:pt x="4" y="206"/>
                  </a:lnTo>
                  <a:lnTo>
                    <a:pt x="12" y="180"/>
                  </a:lnTo>
                  <a:lnTo>
                    <a:pt x="20" y="156"/>
                  </a:lnTo>
                  <a:lnTo>
                    <a:pt x="30" y="134"/>
                  </a:lnTo>
                  <a:lnTo>
                    <a:pt x="44" y="112"/>
                  </a:lnTo>
                  <a:lnTo>
                    <a:pt x="58" y="92"/>
                  </a:lnTo>
                  <a:lnTo>
                    <a:pt x="76" y="74"/>
                  </a:lnTo>
                  <a:lnTo>
                    <a:pt x="94" y="58"/>
                  </a:lnTo>
                  <a:lnTo>
                    <a:pt x="114" y="44"/>
                  </a:lnTo>
                  <a:lnTo>
                    <a:pt x="134" y="30"/>
                  </a:lnTo>
                  <a:lnTo>
                    <a:pt x="158" y="20"/>
                  </a:lnTo>
                  <a:lnTo>
                    <a:pt x="180" y="10"/>
                  </a:lnTo>
                  <a:lnTo>
                    <a:pt x="206" y="4"/>
                  </a:lnTo>
                  <a:lnTo>
                    <a:pt x="232" y="0"/>
                  </a:lnTo>
                  <a:lnTo>
                    <a:pt x="258" y="0"/>
                  </a:lnTo>
                  <a:lnTo>
                    <a:pt x="284" y="0"/>
                  </a:lnTo>
                  <a:lnTo>
                    <a:pt x="310" y="4"/>
                  </a:lnTo>
                  <a:lnTo>
                    <a:pt x="336" y="10"/>
                  </a:lnTo>
                  <a:lnTo>
                    <a:pt x="360" y="20"/>
                  </a:lnTo>
                  <a:lnTo>
                    <a:pt x="382" y="30"/>
                  </a:lnTo>
                  <a:lnTo>
                    <a:pt x="404" y="44"/>
                  </a:lnTo>
                  <a:lnTo>
                    <a:pt x="424" y="58"/>
                  </a:lnTo>
                  <a:lnTo>
                    <a:pt x="444" y="74"/>
                  </a:lnTo>
                  <a:lnTo>
                    <a:pt x="460" y="92"/>
                  </a:lnTo>
                  <a:lnTo>
                    <a:pt x="476" y="112"/>
                  </a:lnTo>
                  <a:lnTo>
                    <a:pt x="488" y="134"/>
                  </a:lnTo>
                  <a:lnTo>
                    <a:pt x="500" y="156"/>
                  </a:lnTo>
                  <a:lnTo>
                    <a:pt x="508" y="180"/>
                  </a:lnTo>
                  <a:lnTo>
                    <a:pt x="516" y="206"/>
                  </a:lnTo>
                  <a:lnTo>
                    <a:pt x="520" y="230"/>
                  </a:lnTo>
                  <a:lnTo>
                    <a:pt x="520" y="258"/>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5" name="Freeform 721"/>
            <p:cNvSpPr>
              <a:spLocks noChangeArrowheads="1"/>
            </p:cNvSpPr>
            <p:nvPr/>
          </p:nvSpPr>
          <p:spPr bwMode="auto">
            <a:xfrm>
              <a:off x="2222500" y="1031875"/>
              <a:ext cx="155575" cy="381000"/>
            </a:xfrm>
            <a:custGeom>
              <a:avLst/>
              <a:gdLst>
                <a:gd name="T0" fmla="*/ 50 w 98"/>
                <a:gd name="T1" fmla="*/ 0 h 240"/>
                <a:gd name="T2" fmla="*/ 0 w 98"/>
                <a:gd name="T3" fmla="*/ 50 h 240"/>
                <a:gd name="T4" fmla="*/ 50 w 98"/>
                <a:gd name="T5" fmla="*/ 240 h 240"/>
                <a:gd name="T6" fmla="*/ 98 w 98"/>
                <a:gd name="T7" fmla="*/ 50 h 240"/>
                <a:gd name="T8" fmla="*/ 50 w 98"/>
                <a:gd name="T9" fmla="*/ 0 h 240"/>
              </a:gdLst>
              <a:ahLst/>
              <a:cxnLst>
                <a:cxn ang="0">
                  <a:pos x="T0" y="T1"/>
                </a:cxn>
                <a:cxn ang="0">
                  <a:pos x="T2" y="T3"/>
                </a:cxn>
                <a:cxn ang="0">
                  <a:pos x="T4" y="T5"/>
                </a:cxn>
                <a:cxn ang="0">
                  <a:pos x="T6" y="T7"/>
                </a:cxn>
                <a:cxn ang="0">
                  <a:pos x="T8" y="T9"/>
                </a:cxn>
              </a:cxnLst>
              <a:rect l="0" t="0" r="r" b="b"/>
              <a:pathLst>
                <a:path w="98" h="240">
                  <a:moveTo>
                    <a:pt x="50" y="0"/>
                  </a:moveTo>
                  <a:lnTo>
                    <a:pt x="0" y="50"/>
                  </a:lnTo>
                  <a:lnTo>
                    <a:pt x="50" y="240"/>
                  </a:lnTo>
                  <a:lnTo>
                    <a:pt x="98" y="50"/>
                  </a:lnTo>
                  <a:lnTo>
                    <a:pt x="50"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6" name="Freeform 722"/>
            <p:cNvSpPr>
              <a:spLocks noChangeArrowheads="1"/>
            </p:cNvSpPr>
            <p:nvPr/>
          </p:nvSpPr>
          <p:spPr bwMode="auto">
            <a:xfrm>
              <a:off x="2232025" y="879475"/>
              <a:ext cx="139700" cy="152400"/>
            </a:xfrm>
            <a:custGeom>
              <a:avLst/>
              <a:gdLst>
                <a:gd name="T0" fmla="*/ 40 w 88"/>
                <a:gd name="T1" fmla="*/ 0 h 96"/>
                <a:gd name="T2" fmla="*/ 0 w 88"/>
                <a:gd name="T3" fmla="*/ 48 h 96"/>
                <a:gd name="T4" fmla="*/ 40 w 88"/>
                <a:gd name="T5" fmla="*/ 96 h 96"/>
                <a:gd name="T6" fmla="*/ 88 w 88"/>
                <a:gd name="T7" fmla="*/ 48 h 96"/>
                <a:gd name="T8" fmla="*/ 40 w 88"/>
                <a:gd name="T9" fmla="*/ 0 h 96"/>
              </a:gdLst>
              <a:ahLst/>
              <a:cxnLst>
                <a:cxn ang="0">
                  <a:pos x="T0" y="T1"/>
                </a:cxn>
                <a:cxn ang="0">
                  <a:pos x="T2" y="T3"/>
                </a:cxn>
                <a:cxn ang="0">
                  <a:pos x="T4" y="T5"/>
                </a:cxn>
                <a:cxn ang="0">
                  <a:pos x="T6" y="T7"/>
                </a:cxn>
                <a:cxn ang="0">
                  <a:pos x="T8" y="T9"/>
                </a:cxn>
              </a:cxnLst>
              <a:rect l="0" t="0" r="r" b="b"/>
              <a:pathLst>
                <a:path w="88" h="96">
                  <a:moveTo>
                    <a:pt x="40" y="0"/>
                  </a:moveTo>
                  <a:lnTo>
                    <a:pt x="0" y="48"/>
                  </a:lnTo>
                  <a:lnTo>
                    <a:pt x="40" y="96"/>
                  </a:lnTo>
                  <a:lnTo>
                    <a:pt x="88" y="48"/>
                  </a:lnTo>
                  <a:lnTo>
                    <a:pt x="40" y="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7" name="Freeform 723"/>
            <p:cNvSpPr>
              <a:spLocks noChangeArrowheads="1"/>
            </p:cNvSpPr>
            <p:nvPr/>
          </p:nvSpPr>
          <p:spPr bwMode="auto">
            <a:xfrm>
              <a:off x="1073150" y="2536825"/>
              <a:ext cx="260350" cy="1358900"/>
            </a:xfrm>
            <a:custGeom>
              <a:avLst/>
              <a:gdLst>
                <a:gd name="T0" fmla="*/ 0 w 164"/>
                <a:gd name="T1" fmla="*/ 0 h 856"/>
                <a:gd name="T2" fmla="*/ 0 w 164"/>
                <a:gd name="T3" fmla="*/ 774 h 856"/>
                <a:gd name="T4" fmla="*/ 0 w 164"/>
                <a:gd name="T5" fmla="*/ 774 h 856"/>
                <a:gd name="T6" fmla="*/ 2 w 164"/>
                <a:gd name="T7" fmla="*/ 790 h 856"/>
                <a:gd name="T8" fmla="*/ 8 w 164"/>
                <a:gd name="T9" fmla="*/ 806 h 856"/>
                <a:gd name="T10" fmla="*/ 14 w 164"/>
                <a:gd name="T11" fmla="*/ 820 h 856"/>
                <a:gd name="T12" fmla="*/ 26 w 164"/>
                <a:gd name="T13" fmla="*/ 832 h 856"/>
                <a:gd name="T14" fmla="*/ 38 w 164"/>
                <a:gd name="T15" fmla="*/ 842 h 856"/>
                <a:gd name="T16" fmla="*/ 52 w 164"/>
                <a:gd name="T17" fmla="*/ 850 h 856"/>
                <a:gd name="T18" fmla="*/ 68 w 164"/>
                <a:gd name="T19" fmla="*/ 854 h 856"/>
                <a:gd name="T20" fmla="*/ 84 w 164"/>
                <a:gd name="T21" fmla="*/ 856 h 856"/>
                <a:gd name="T22" fmla="*/ 84 w 164"/>
                <a:gd name="T23" fmla="*/ 856 h 856"/>
                <a:gd name="T24" fmla="*/ 100 w 164"/>
                <a:gd name="T25" fmla="*/ 854 h 856"/>
                <a:gd name="T26" fmla="*/ 114 w 164"/>
                <a:gd name="T27" fmla="*/ 850 h 856"/>
                <a:gd name="T28" fmla="*/ 128 w 164"/>
                <a:gd name="T29" fmla="*/ 842 h 856"/>
                <a:gd name="T30" fmla="*/ 140 w 164"/>
                <a:gd name="T31" fmla="*/ 832 h 856"/>
                <a:gd name="T32" fmla="*/ 150 w 164"/>
                <a:gd name="T33" fmla="*/ 820 h 856"/>
                <a:gd name="T34" fmla="*/ 156 w 164"/>
                <a:gd name="T35" fmla="*/ 806 h 856"/>
                <a:gd name="T36" fmla="*/ 162 w 164"/>
                <a:gd name="T37" fmla="*/ 790 h 856"/>
                <a:gd name="T38" fmla="*/ 164 w 164"/>
                <a:gd name="T39" fmla="*/ 774 h 856"/>
                <a:gd name="T40" fmla="*/ 164 w 164"/>
                <a:gd name="T41" fmla="*/ 0 h 856"/>
                <a:gd name="T42" fmla="*/ 164 w 164"/>
                <a:gd name="T43" fmla="*/ 0 h 856"/>
                <a:gd name="T44" fmla="*/ 154 w 164"/>
                <a:gd name="T45" fmla="*/ 0 h 856"/>
                <a:gd name="T46" fmla="*/ 0 w 164"/>
                <a:gd name="T4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4" h="856">
                  <a:moveTo>
                    <a:pt x="0" y="0"/>
                  </a:moveTo>
                  <a:lnTo>
                    <a:pt x="0" y="774"/>
                  </a:lnTo>
                  <a:lnTo>
                    <a:pt x="2" y="790"/>
                  </a:lnTo>
                  <a:lnTo>
                    <a:pt x="8" y="806"/>
                  </a:lnTo>
                  <a:lnTo>
                    <a:pt x="14" y="820"/>
                  </a:lnTo>
                  <a:lnTo>
                    <a:pt x="26" y="832"/>
                  </a:lnTo>
                  <a:lnTo>
                    <a:pt x="38" y="842"/>
                  </a:lnTo>
                  <a:lnTo>
                    <a:pt x="52" y="850"/>
                  </a:lnTo>
                  <a:lnTo>
                    <a:pt x="68" y="854"/>
                  </a:lnTo>
                  <a:lnTo>
                    <a:pt x="84" y="856"/>
                  </a:lnTo>
                  <a:lnTo>
                    <a:pt x="100" y="854"/>
                  </a:lnTo>
                  <a:lnTo>
                    <a:pt x="114" y="850"/>
                  </a:lnTo>
                  <a:lnTo>
                    <a:pt x="128" y="842"/>
                  </a:lnTo>
                  <a:lnTo>
                    <a:pt x="140" y="832"/>
                  </a:lnTo>
                  <a:lnTo>
                    <a:pt x="150" y="820"/>
                  </a:lnTo>
                  <a:lnTo>
                    <a:pt x="156" y="806"/>
                  </a:lnTo>
                  <a:lnTo>
                    <a:pt x="162" y="790"/>
                  </a:lnTo>
                  <a:lnTo>
                    <a:pt x="164" y="774"/>
                  </a:lnTo>
                  <a:lnTo>
                    <a:pt x="164" y="0"/>
                  </a:lnTo>
                  <a:lnTo>
                    <a:pt x="154" y="0"/>
                  </a:lnTo>
                  <a:lnTo>
                    <a:pt x="0"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8" name="Freeform 724"/>
            <p:cNvSpPr>
              <a:spLocks noChangeArrowheads="1"/>
            </p:cNvSpPr>
            <p:nvPr/>
          </p:nvSpPr>
          <p:spPr bwMode="auto">
            <a:xfrm>
              <a:off x="917575" y="2270125"/>
              <a:ext cx="536575" cy="266700"/>
            </a:xfrm>
            <a:custGeom>
              <a:avLst/>
              <a:gdLst>
                <a:gd name="T0" fmla="*/ 338 w 338"/>
                <a:gd name="T1" fmla="*/ 86 h 168"/>
                <a:gd name="T2" fmla="*/ 338 w 338"/>
                <a:gd name="T3" fmla="*/ 86 h 168"/>
                <a:gd name="T4" fmla="*/ 336 w 338"/>
                <a:gd name="T5" fmla="*/ 68 h 168"/>
                <a:gd name="T6" fmla="*/ 332 w 338"/>
                <a:gd name="T7" fmla="*/ 52 h 168"/>
                <a:gd name="T8" fmla="*/ 324 w 338"/>
                <a:gd name="T9" fmla="*/ 38 h 168"/>
                <a:gd name="T10" fmla="*/ 314 w 338"/>
                <a:gd name="T11" fmla="*/ 26 h 168"/>
                <a:gd name="T12" fmla="*/ 300 w 338"/>
                <a:gd name="T13" fmla="*/ 14 h 168"/>
                <a:gd name="T14" fmla="*/ 286 w 338"/>
                <a:gd name="T15" fmla="*/ 6 h 168"/>
                <a:gd name="T16" fmla="*/ 270 w 338"/>
                <a:gd name="T17" fmla="*/ 2 h 168"/>
                <a:gd name="T18" fmla="*/ 252 w 338"/>
                <a:gd name="T19" fmla="*/ 0 h 168"/>
                <a:gd name="T20" fmla="*/ 86 w 338"/>
                <a:gd name="T21" fmla="*/ 0 h 168"/>
                <a:gd name="T22" fmla="*/ 86 w 338"/>
                <a:gd name="T23" fmla="*/ 0 h 168"/>
                <a:gd name="T24" fmla="*/ 68 w 338"/>
                <a:gd name="T25" fmla="*/ 2 h 168"/>
                <a:gd name="T26" fmla="*/ 52 w 338"/>
                <a:gd name="T27" fmla="*/ 6 h 168"/>
                <a:gd name="T28" fmla="*/ 38 w 338"/>
                <a:gd name="T29" fmla="*/ 14 h 168"/>
                <a:gd name="T30" fmla="*/ 24 w 338"/>
                <a:gd name="T31" fmla="*/ 26 h 168"/>
                <a:gd name="T32" fmla="*/ 14 w 338"/>
                <a:gd name="T33" fmla="*/ 38 h 168"/>
                <a:gd name="T34" fmla="*/ 6 w 338"/>
                <a:gd name="T35" fmla="*/ 52 h 168"/>
                <a:gd name="T36" fmla="*/ 2 w 338"/>
                <a:gd name="T37" fmla="*/ 68 h 168"/>
                <a:gd name="T38" fmla="*/ 0 w 338"/>
                <a:gd name="T39" fmla="*/ 86 h 168"/>
                <a:gd name="T40" fmla="*/ 0 w 338"/>
                <a:gd name="T41" fmla="*/ 86 h 168"/>
                <a:gd name="T42" fmla="*/ 2 w 338"/>
                <a:gd name="T43" fmla="*/ 102 h 168"/>
                <a:gd name="T44" fmla="*/ 6 w 338"/>
                <a:gd name="T45" fmla="*/ 118 h 168"/>
                <a:gd name="T46" fmla="*/ 14 w 338"/>
                <a:gd name="T47" fmla="*/ 132 h 168"/>
                <a:gd name="T48" fmla="*/ 24 w 338"/>
                <a:gd name="T49" fmla="*/ 144 h 168"/>
                <a:gd name="T50" fmla="*/ 38 w 338"/>
                <a:gd name="T51" fmla="*/ 154 h 168"/>
                <a:gd name="T52" fmla="*/ 52 w 338"/>
                <a:gd name="T53" fmla="*/ 162 h 168"/>
                <a:gd name="T54" fmla="*/ 68 w 338"/>
                <a:gd name="T55" fmla="*/ 166 h 168"/>
                <a:gd name="T56" fmla="*/ 86 w 338"/>
                <a:gd name="T57" fmla="*/ 168 h 168"/>
                <a:gd name="T58" fmla="*/ 98 w 338"/>
                <a:gd name="T59" fmla="*/ 168 h 168"/>
                <a:gd name="T60" fmla="*/ 252 w 338"/>
                <a:gd name="T61" fmla="*/ 168 h 168"/>
                <a:gd name="T62" fmla="*/ 252 w 338"/>
                <a:gd name="T63" fmla="*/ 168 h 168"/>
                <a:gd name="T64" fmla="*/ 262 w 338"/>
                <a:gd name="T65" fmla="*/ 168 h 168"/>
                <a:gd name="T66" fmla="*/ 262 w 338"/>
                <a:gd name="T67" fmla="*/ 168 h 168"/>
                <a:gd name="T68" fmla="*/ 278 w 338"/>
                <a:gd name="T69" fmla="*/ 166 h 168"/>
                <a:gd name="T70" fmla="*/ 292 w 338"/>
                <a:gd name="T71" fmla="*/ 160 h 168"/>
                <a:gd name="T72" fmla="*/ 306 w 338"/>
                <a:gd name="T73" fmla="*/ 152 h 168"/>
                <a:gd name="T74" fmla="*/ 318 w 338"/>
                <a:gd name="T75" fmla="*/ 142 h 168"/>
                <a:gd name="T76" fmla="*/ 326 w 338"/>
                <a:gd name="T77" fmla="*/ 130 h 168"/>
                <a:gd name="T78" fmla="*/ 332 w 338"/>
                <a:gd name="T79" fmla="*/ 116 h 168"/>
                <a:gd name="T80" fmla="*/ 336 w 338"/>
                <a:gd name="T81" fmla="*/ 102 h 168"/>
                <a:gd name="T82" fmla="*/ 338 w 338"/>
                <a:gd name="T83" fmla="*/ 86 h 168"/>
                <a:gd name="T84" fmla="*/ 338 w 338"/>
                <a:gd name="T85" fmla="*/ 8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168">
                  <a:moveTo>
                    <a:pt x="338" y="86"/>
                  </a:moveTo>
                  <a:lnTo>
                    <a:pt x="338" y="86"/>
                  </a:lnTo>
                  <a:lnTo>
                    <a:pt x="336" y="68"/>
                  </a:lnTo>
                  <a:lnTo>
                    <a:pt x="332" y="52"/>
                  </a:lnTo>
                  <a:lnTo>
                    <a:pt x="324" y="38"/>
                  </a:lnTo>
                  <a:lnTo>
                    <a:pt x="314" y="26"/>
                  </a:lnTo>
                  <a:lnTo>
                    <a:pt x="300" y="14"/>
                  </a:lnTo>
                  <a:lnTo>
                    <a:pt x="286" y="6"/>
                  </a:lnTo>
                  <a:lnTo>
                    <a:pt x="270" y="2"/>
                  </a:lnTo>
                  <a:lnTo>
                    <a:pt x="252" y="0"/>
                  </a:lnTo>
                  <a:lnTo>
                    <a:pt x="86" y="0"/>
                  </a:lnTo>
                  <a:lnTo>
                    <a:pt x="68" y="2"/>
                  </a:lnTo>
                  <a:lnTo>
                    <a:pt x="52" y="6"/>
                  </a:lnTo>
                  <a:lnTo>
                    <a:pt x="38" y="14"/>
                  </a:lnTo>
                  <a:lnTo>
                    <a:pt x="24" y="26"/>
                  </a:lnTo>
                  <a:lnTo>
                    <a:pt x="14" y="38"/>
                  </a:lnTo>
                  <a:lnTo>
                    <a:pt x="6" y="52"/>
                  </a:lnTo>
                  <a:lnTo>
                    <a:pt x="2" y="68"/>
                  </a:lnTo>
                  <a:lnTo>
                    <a:pt x="0" y="86"/>
                  </a:lnTo>
                  <a:lnTo>
                    <a:pt x="2" y="102"/>
                  </a:lnTo>
                  <a:lnTo>
                    <a:pt x="6" y="118"/>
                  </a:lnTo>
                  <a:lnTo>
                    <a:pt x="14" y="132"/>
                  </a:lnTo>
                  <a:lnTo>
                    <a:pt x="24" y="144"/>
                  </a:lnTo>
                  <a:lnTo>
                    <a:pt x="38" y="154"/>
                  </a:lnTo>
                  <a:lnTo>
                    <a:pt x="52" y="162"/>
                  </a:lnTo>
                  <a:lnTo>
                    <a:pt x="68" y="166"/>
                  </a:lnTo>
                  <a:lnTo>
                    <a:pt x="86" y="168"/>
                  </a:lnTo>
                  <a:lnTo>
                    <a:pt x="98" y="168"/>
                  </a:lnTo>
                  <a:lnTo>
                    <a:pt x="252" y="168"/>
                  </a:lnTo>
                  <a:lnTo>
                    <a:pt x="262" y="168"/>
                  </a:lnTo>
                  <a:lnTo>
                    <a:pt x="278" y="166"/>
                  </a:lnTo>
                  <a:lnTo>
                    <a:pt x="292" y="160"/>
                  </a:lnTo>
                  <a:lnTo>
                    <a:pt x="306" y="152"/>
                  </a:lnTo>
                  <a:lnTo>
                    <a:pt x="318" y="142"/>
                  </a:lnTo>
                  <a:lnTo>
                    <a:pt x="326" y="130"/>
                  </a:lnTo>
                  <a:lnTo>
                    <a:pt x="332" y="116"/>
                  </a:lnTo>
                  <a:lnTo>
                    <a:pt x="336" y="102"/>
                  </a:lnTo>
                  <a:lnTo>
                    <a:pt x="338" y="86"/>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19" name="Freeform 725"/>
            <p:cNvSpPr>
              <a:spLocks noChangeArrowheads="1"/>
            </p:cNvSpPr>
            <p:nvPr/>
          </p:nvSpPr>
          <p:spPr bwMode="auto">
            <a:xfrm>
              <a:off x="3241675" y="2536825"/>
              <a:ext cx="260350" cy="1358900"/>
            </a:xfrm>
            <a:custGeom>
              <a:avLst/>
              <a:gdLst>
                <a:gd name="T0" fmla="*/ 0 w 164"/>
                <a:gd name="T1" fmla="*/ 774 h 856"/>
                <a:gd name="T2" fmla="*/ 0 w 164"/>
                <a:gd name="T3" fmla="*/ 774 h 856"/>
                <a:gd name="T4" fmla="*/ 2 w 164"/>
                <a:gd name="T5" fmla="*/ 790 h 856"/>
                <a:gd name="T6" fmla="*/ 6 w 164"/>
                <a:gd name="T7" fmla="*/ 806 h 856"/>
                <a:gd name="T8" fmla="*/ 14 w 164"/>
                <a:gd name="T9" fmla="*/ 820 h 856"/>
                <a:gd name="T10" fmla="*/ 24 w 164"/>
                <a:gd name="T11" fmla="*/ 832 h 856"/>
                <a:gd name="T12" fmla="*/ 36 w 164"/>
                <a:gd name="T13" fmla="*/ 842 h 856"/>
                <a:gd name="T14" fmla="*/ 50 w 164"/>
                <a:gd name="T15" fmla="*/ 850 h 856"/>
                <a:gd name="T16" fmla="*/ 66 w 164"/>
                <a:gd name="T17" fmla="*/ 854 h 856"/>
                <a:gd name="T18" fmla="*/ 82 w 164"/>
                <a:gd name="T19" fmla="*/ 856 h 856"/>
                <a:gd name="T20" fmla="*/ 82 w 164"/>
                <a:gd name="T21" fmla="*/ 856 h 856"/>
                <a:gd name="T22" fmla="*/ 98 w 164"/>
                <a:gd name="T23" fmla="*/ 854 h 856"/>
                <a:gd name="T24" fmla="*/ 114 w 164"/>
                <a:gd name="T25" fmla="*/ 850 h 856"/>
                <a:gd name="T26" fmla="*/ 126 w 164"/>
                <a:gd name="T27" fmla="*/ 842 h 856"/>
                <a:gd name="T28" fmla="*/ 140 w 164"/>
                <a:gd name="T29" fmla="*/ 832 h 856"/>
                <a:gd name="T30" fmla="*/ 150 w 164"/>
                <a:gd name="T31" fmla="*/ 820 h 856"/>
                <a:gd name="T32" fmla="*/ 158 w 164"/>
                <a:gd name="T33" fmla="*/ 806 h 856"/>
                <a:gd name="T34" fmla="*/ 162 w 164"/>
                <a:gd name="T35" fmla="*/ 790 h 856"/>
                <a:gd name="T36" fmla="*/ 164 w 164"/>
                <a:gd name="T37" fmla="*/ 774 h 856"/>
                <a:gd name="T38" fmla="*/ 164 w 164"/>
                <a:gd name="T39" fmla="*/ 0 h 856"/>
                <a:gd name="T40" fmla="*/ 0 w 164"/>
                <a:gd name="T41" fmla="*/ 0 h 856"/>
                <a:gd name="T42" fmla="*/ 0 w 164"/>
                <a:gd name="T43" fmla="*/ 77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856">
                  <a:moveTo>
                    <a:pt x="0" y="774"/>
                  </a:moveTo>
                  <a:lnTo>
                    <a:pt x="0" y="774"/>
                  </a:lnTo>
                  <a:lnTo>
                    <a:pt x="2" y="790"/>
                  </a:lnTo>
                  <a:lnTo>
                    <a:pt x="6" y="806"/>
                  </a:lnTo>
                  <a:lnTo>
                    <a:pt x="14" y="820"/>
                  </a:lnTo>
                  <a:lnTo>
                    <a:pt x="24" y="832"/>
                  </a:lnTo>
                  <a:lnTo>
                    <a:pt x="36" y="842"/>
                  </a:lnTo>
                  <a:lnTo>
                    <a:pt x="50" y="850"/>
                  </a:lnTo>
                  <a:lnTo>
                    <a:pt x="66" y="854"/>
                  </a:lnTo>
                  <a:lnTo>
                    <a:pt x="82" y="856"/>
                  </a:lnTo>
                  <a:lnTo>
                    <a:pt x="98" y="854"/>
                  </a:lnTo>
                  <a:lnTo>
                    <a:pt x="114" y="850"/>
                  </a:lnTo>
                  <a:lnTo>
                    <a:pt x="126" y="842"/>
                  </a:lnTo>
                  <a:lnTo>
                    <a:pt x="140" y="832"/>
                  </a:lnTo>
                  <a:lnTo>
                    <a:pt x="150" y="820"/>
                  </a:lnTo>
                  <a:lnTo>
                    <a:pt x="158" y="806"/>
                  </a:lnTo>
                  <a:lnTo>
                    <a:pt x="162" y="790"/>
                  </a:lnTo>
                  <a:lnTo>
                    <a:pt x="164" y="774"/>
                  </a:lnTo>
                  <a:lnTo>
                    <a:pt x="164" y="0"/>
                  </a:lnTo>
                  <a:lnTo>
                    <a:pt x="0" y="0"/>
                  </a:lnTo>
                  <a:lnTo>
                    <a:pt x="0" y="774"/>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0" name="Freeform 726"/>
            <p:cNvSpPr>
              <a:spLocks noChangeArrowheads="1"/>
            </p:cNvSpPr>
            <p:nvPr/>
          </p:nvSpPr>
          <p:spPr bwMode="auto">
            <a:xfrm>
              <a:off x="3101975" y="2270125"/>
              <a:ext cx="533400" cy="266700"/>
            </a:xfrm>
            <a:custGeom>
              <a:avLst/>
              <a:gdLst>
                <a:gd name="T0" fmla="*/ 252 w 336"/>
                <a:gd name="T1" fmla="*/ 0 h 168"/>
                <a:gd name="T2" fmla="*/ 86 w 336"/>
                <a:gd name="T3" fmla="*/ 0 h 168"/>
                <a:gd name="T4" fmla="*/ 86 w 336"/>
                <a:gd name="T5" fmla="*/ 0 h 168"/>
                <a:gd name="T6" fmla="*/ 70 w 336"/>
                <a:gd name="T7" fmla="*/ 2 h 168"/>
                <a:gd name="T8" fmla="*/ 54 w 336"/>
                <a:gd name="T9" fmla="*/ 6 h 168"/>
                <a:gd name="T10" fmla="*/ 38 w 336"/>
                <a:gd name="T11" fmla="*/ 14 h 168"/>
                <a:gd name="T12" fmla="*/ 26 w 336"/>
                <a:gd name="T13" fmla="*/ 26 h 168"/>
                <a:gd name="T14" fmla="*/ 14 w 336"/>
                <a:gd name="T15" fmla="*/ 38 h 168"/>
                <a:gd name="T16" fmla="*/ 6 w 336"/>
                <a:gd name="T17" fmla="*/ 52 h 168"/>
                <a:gd name="T18" fmla="*/ 2 w 336"/>
                <a:gd name="T19" fmla="*/ 68 h 168"/>
                <a:gd name="T20" fmla="*/ 0 w 336"/>
                <a:gd name="T21" fmla="*/ 86 h 168"/>
                <a:gd name="T22" fmla="*/ 0 w 336"/>
                <a:gd name="T23" fmla="*/ 86 h 168"/>
                <a:gd name="T24" fmla="*/ 2 w 336"/>
                <a:gd name="T25" fmla="*/ 102 h 168"/>
                <a:gd name="T26" fmla="*/ 6 w 336"/>
                <a:gd name="T27" fmla="*/ 118 h 168"/>
                <a:gd name="T28" fmla="*/ 14 w 336"/>
                <a:gd name="T29" fmla="*/ 132 h 168"/>
                <a:gd name="T30" fmla="*/ 26 w 336"/>
                <a:gd name="T31" fmla="*/ 144 h 168"/>
                <a:gd name="T32" fmla="*/ 38 w 336"/>
                <a:gd name="T33" fmla="*/ 154 h 168"/>
                <a:gd name="T34" fmla="*/ 54 w 336"/>
                <a:gd name="T35" fmla="*/ 162 h 168"/>
                <a:gd name="T36" fmla="*/ 70 w 336"/>
                <a:gd name="T37" fmla="*/ 166 h 168"/>
                <a:gd name="T38" fmla="*/ 86 w 336"/>
                <a:gd name="T39" fmla="*/ 168 h 168"/>
                <a:gd name="T40" fmla="*/ 88 w 336"/>
                <a:gd name="T41" fmla="*/ 168 h 168"/>
                <a:gd name="T42" fmla="*/ 252 w 336"/>
                <a:gd name="T43" fmla="*/ 168 h 168"/>
                <a:gd name="T44" fmla="*/ 252 w 336"/>
                <a:gd name="T45" fmla="*/ 168 h 168"/>
                <a:gd name="T46" fmla="*/ 268 w 336"/>
                <a:gd name="T47" fmla="*/ 166 h 168"/>
                <a:gd name="T48" fmla="*/ 284 w 336"/>
                <a:gd name="T49" fmla="*/ 162 h 168"/>
                <a:gd name="T50" fmla="*/ 298 w 336"/>
                <a:gd name="T51" fmla="*/ 154 h 168"/>
                <a:gd name="T52" fmla="*/ 310 w 336"/>
                <a:gd name="T53" fmla="*/ 144 h 168"/>
                <a:gd name="T54" fmla="*/ 322 w 336"/>
                <a:gd name="T55" fmla="*/ 132 h 168"/>
                <a:gd name="T56" fmla="*/ 328 w 336"/>
                <a:gd name="T57" fmla="*/ 118 h 168"/>
                <a:gd name="T58" fmla="*/ 334 w 336"/>
                <a:gd name="T59" fmla="*/ 102 h 168"/>
                <a:gd name="T60" fmla="*/ 336 w 336"/>
                <a:gd name="T61" fmla="*/ 86 h 168"/>
                <a:gd name="T62" fmla="*/ 336 w 336"/>
                <a:gd name="T63" fmla="*/ 86 h 168"/>
                <a:gd name="T64" fmla="*/ 334 w 336"/>
                <a:gd name="T65" fmla="*/ 68 h 168"/>
                <a:gd name="T66" fmla="*/ 328 w 336"/>
                <a:gd name="T67" fmla="*/ 52 h 168"/>
                <a:gd name="T68" fmla="*/ 322 w 336"/>
                <a:gd name="T69" fmla="*/ 38 h 168"/>
                <a:gd name="T70" fmla="*/ 310 w 336"/>
                <a:gd name="T71" fmla="*/ 26 h 168"/>
                <a:gd name="T72" fmla="*/ 298 w 336"/>
                <a:gd name="T73" fmla="*/ 14 h 168"/>
                <a:gd name="T74" fmla="*/ 284 w 336"/>
                <a:gd name="T75" fmla="*/ 6 h 168"/>
                <a:gd name="T76" fmla="*/ 268 w 336"/>
                <a:gd name="T77" fmla="*/ 2 h 168"/>
                <a:gd name="T78" fmla="*/ 252 w 336"/>
                <a:gd name="T79" fmla="*/ 0 h 168"/>
                <a:gd name="T80" fmla="*/ 252 w 336"/>
                <a:gd name="T8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6" h="168">
                  <a:moveTo>
                    <a:pt x="252" y="0"/>
                  </a:moveTo>
                  <a:lnTo>
                    <a:pt x="86" y="0"/>
                  </a:lnTo>
                  <a:lnTo>
                    <a:pt x="70" y="2"/>
                  </a:lnTo>
                  <a:lnTo>
                    <a:pt x="54" y="6"/>
                  </a:lnTo>
                  <a:lnTo>
                    <a:pt x="38" y="14"/>
                  </a:lnTo>
                  <a:lnTo>
                    <a:pt x="26" y="26"/>
                  </a:lnTo>
                  <a:lnTo>
                    <a:pt x="14" y="38"/>
                  </a:lnTo>
                  <a:lnTo>
                    <a:pt x="6" y="52"/>
                  </a:lnTo>
                  <a:lnTo>
                    <a:pt x="2" y="68"/>
                  </a:lnTo>
                  <a:lnTo>
                    <a:pt x="0" y="86"/>
                  </a:lnTo>
                  <a:lnTo>
                    <a:pt x="2" y="102"/>
                  </a:lnTo>
                  <a:lnTo>
                    <a:pt x="6" y="118"/>
                  </a:lnTo>
                  <a:lnTo>
                    <a:pt x="14" y="132"/>
                  </a:lnTo>
                  <a:lnTo>
                    <a:pt x="26" y="144"/>
                  </a:lnTo>
                  <a:lnTo>
                    <a:pt x="38" y="154"/>
                  </a:lnTo>
                  <a:lnTo>
                    <a:pt x="54" y="162"/>
                  </a:lnTo>
                  <a:lnTo>
                    <a:pt x="70" y="166"/>
                  </a:lnTo>
                  <a:lnTo>
                    <a:pt x="86" y="168"/>
                  </a:lnTo>
                  <a:lnTo>
                    <a:pt x="88" y="168"/>
                  </a:lnTo>
                  <a:lnTo>
                    <a:pt x="252" y="168"/>
                  </a:lnTo>
                  <a:lnTo>
                    <a:pt x="268" y="166"/>
                  </a:lnTo>
                  <a:lnTo>
                    <a:pt x="284" y="162"/>
                  </a:lnTo>
                  <a:lnTo>
                    <a:pt x="298" y="154"/>
                  </a:lnTo>
                  <a:lnTo>
                    <a:pt x="310" y="144"/>
                  </a:lnTo>
                  <a:lnTo>
                    <a:pt x="322" y="132"/>
                  </a:lnTo>
                  <a:lnTo>
                    <a:pt x="328" y="118"/>
                  </a:lnTo>
                  <a:lnTo>
                    <a:pt x="334" y="102"/>
                  </a:lnTo>
                  <a:lnTo>
                    <a:pt x="336" y="86"/>
                  </a:lnTo>
                  <a:lnTo>
                    <a:pt x="334" y="68"/>
                  </a:lnTo>
                  <a:lnTo>
                    <a:pt x="328" y="52"/>
                  </a:lnTo>
                  <a:lnTo>
                    <a:pt x="322" y="38"/>
                  </a:lnTo>
                  <a:lnTo>
                    <a:pt x="310" y="26"/>
                  </a:lnTo>
                  <a:lnTo>
                    <a:pt x="298" y="14"/>
                  </a:lnTo>
                  <a:lnTo>
                    <a:pt x="284" y="6"/>
                  </a:lnTo>
                  <a:lnTo>
                    <a:pt x="268" y="2"/>
                  </a:lnTo>
                  <a:lnTo>
                    <a:pt x="252"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1" name="Freeform 727"/>
            <p:cNvSpPr>
              <a:spLocks noChangeArrowheads="1"/>
            </p:cNvSpPr>
            <p:nvPr/>
          </p:nvSpPr>
          <p:spPr bwMode="auto">
            <a:xfrm>
              <a:off x="2911475" y="1628775"/>
              <a:ext cx="358775" cy="1314450"/>
            </a:xfrm>
            <a:custGeom>
              <a:avLst/>
              <a:gdLst>
                <a:gd name="T0" fmla="*/ 114 w 226"/>
                <a:gd name="T1" fmla="*/ 168 h 828"/>
                <a:gd name="T2" fmla="*/ 114 w 226"/>
                <a:gd name="T3" fmla="*/ 168 h 828"/>
                <a:gd name="T4" fmla="*/ 108 w 226"/>
                <a:gd name="T5" fmla="*/ 162 h 828"/>
                <a:gd name="T6" fmla="*/ 104 w 226"/>
                <a:gd name="T7" fmla="*/ 156 h 828"/>
                <a:gd name="T8" fmla="*/ 98 w 226"/>
                <a:gd name="T9" fmla="*/ 142 h 828"/>
                <a:gd name="T10" fmla="*/ 0 w 226"/>
                <a:gd name="T11" fmla="*/ 0 h 828"/>
                <a:gd name="T12" fmla="*/ 0 w 226"/>
                <a:gd name="T13" fmla="*/ 668 h 828"/>
                <a:gd name="T14" fmla="*/ 0 w 226"/>
                <a:gd name="T15" fmla="*/ 668 h 828"/>
                <a:gd name="T16" fmla="*/ 14 w 226"/>
                <a:gd name="T17" fmla="*/ 670 h 828"/>
                <a:gd name="T18" fmla="*/ 28 w 226"/>
                <a:gd name="T19" fmla="*/ 674 h 828"/>
                <a:gd name="T20" fmla="*/ 40 w 226"/>
                <a:gd name="T21" fmla="*/ 678 h 828"/>
                <a:gd name="T22" fmla="*/ 52 w 226"/>
                <a:gd name="T23" fmla="*/ 684 h 828"/>
                <a:gd name="T24" fmla="*/ 64 w 226"/>
                <a:gd name="T25" fmla="*/ 690 h 828"/>
                <a:gd name="T26" fmla="*/ 74 w 226"/>
                <a:gd name="T27" fmla="*/ 698 h 828"/>
                <a:gd name="T28" fmla="*/ 94 w 226"/>
                <a:gd name="T29" fmla="*/ 718 h 828"/>
                <a:gd name="T30" fmla="*/ 110 w 226"/>
                <a:gd name="T31" fmla="*/ 740 h 828"/>
                <a:gd name="T32" fmla="*/ 122 w 226"/>
                <a:gd name="T33" fmla="*/ 764 h 828"/>
                <a:gd name="T34" fmla="*/ 132 w 226"/>
                <a:gd name="T35" fmla="*/ 790 h 828"/>
                <a:gd name="T36" fmla="*/ 134 w 226"/>
                <a:gd name="T37" fmla="*/ 804 h 828"/>
                <a:gd name="T38" fmla="*/ 136 w 226"/>
                <a:gd name="T39" fmla="*/ 818 h 828"/>
                <a:gd name="T40" fmla="*/ 136 w 226"/>
                <a:gd name="T41" fmla="*/ 818 h 828"/>
                <a:gd name="T42" fmla="*/ 142 w 226"/>
                <a:gd name="T43" fmla="*/ 822 h 828"/>
                <a:gd name="T44" fmla="*/ 148 w 226"/>
                <a:gd name="T45" fmla="*/ 824 h 828"/>
                <a:gd name="T46" fmla="*/ 162 w 226"/>
                <a:gd name="T47" fmla="*/ 828 h 828"/>
                <a:gd name="T48" fmla="*/ 162 w 226"/>
                <a:gd name="T49" fmla="*/ 612 h 828"/>
                <a:gd name="T50" fmla="*/ 162 w 226"/>
                <a:gd name="T51" fmla="*/ 612 h 828"/>
                <a:gd name="T52" fmla="*/ 142 w 226"/>
                <a:gd name="T53" fmla="*/ 606 h 828"/>
                <a:gd name="T54" fmla="*/ 126 w 226"/>
                <a:gd name="T55" fmla="*/ 596 h 828"/>
                <a:gd name="T56" fmla="*/ 112 w 226"/>
                <a:gd name="T57" fmla="*/ 582 h 828"/>
                <a:gd name="T58" fmla="*/ 98 w 226"/>
                <a:gd name="T59" fmla="*/ 568 h 828"/>
                <a:gd name="T60" fmla="*/ 88 w 226"/>
                <a:gd name="T61" fmla="*/ 552 h 828"/>
                <a:gd name="T62" fmla="*/ 82 w 226"/>
                <a:gd name="T63" fmla="*/ 532 h 828"/>
                <a:gd name="T64" fmla="*/ 76 w 226"/>
                <a:gd name="T65" fmla="*/ 512 h 828"/>
                <a:gd name="T66" fmla="*/ 74 w 226"/>
                <a:gd name="T67" fmla="*/ 490 h 828"/>
                <a:gd name="T68" fmla="*/ 74 w 226"/>
                <a:gd name="T69" fmla="*/ 490 h 828"/>
                <a:gd name="T70" fmla="*/ 76 w 226"/>
                <a:gd name="T71" fmla="*/ 476 h 828"/>
                <a:gd name="T72" fmla="*/ 78 w 226"/>
                <a:gd name="T73" fmla="*/ 464 h 828"/>
                <a:gd name="T74" fmla="*/ 80 w 226"/>
                <a:gd name="T75" fmla="*/ 450 h 828"/>
                <a:gd name="T76" fmla="*/ 84 w 226"/>
                <a:gd name="T77" fmla="*/ 438 h 828"/>
                <a:gd name="T78" fmla="*/ 90 w 226"/>
                <a:gd name="T79" fmla="*/ 426 h 828"/>
                <a:gd name="T80" fmla="*/ 96 w 226"/>
                <a:gd name="T81" fmla="*/ 416 h 828"/>
                <a:gd name="T82" fmla="*/ 104 w 226"/>
                <a:gd name="T83" fmla="*/ 406 h 828"/>
                <a:gd name="T84" fmla="*/ 112 w 226"/>
                <a:gd name="T85" fmla="*/ 396 h 828"/>
                <a:gd name="T86" fmla="*/ 122 w 226"/>
                <a:gd name="T87" fmla="*/ 388 h 828"/>
                <a:gd name="T88" fmla="*/ 132 w 226"/>
                <a:gd name="T89" fmla="*/ 380 h 828"/>
                <a:gd name="T90" fmla="*/ 142 w 226"/>
                <a:gd name="T91" fmla="*/ 372 h 828"/>
                <a:gd name="T92" fmla="*/ 154 w 226"/>
                <a:gd name="T93" fmla="*/ 366 h 828"/>
                <a:gd name="T94" fmla="*/ 166 w 226"/>
                <a:gd name="T95" fmla="*/ 362 h 828"/>
                <a:gd name="T96" fmla="*/ 178 w 226"/>
                <a:gd name="T97" fmla="*/ 360 h 828"/>
                <a:gd name="T98" fmla="*/ 192 w 226"/>
                <a:gd name="T99" fmla="*/ 358 h 828"/>
                <a:gd name="T100" fmla="*/ 206 w 226"/>
                <a:gd name="T101" fmla="*/ 356 h 828"/>
                <a:gd name="T102" fmla="*/ 226 w 226"/>
                <a:gd name="T103" fmla="*/ 356 h 828"/>
                <a:gd name="T104" fmla="*/ 226 w 226"/>
                <a:gd name="T105" fmla="*/ 232 h 828"/>
                <a:gd name="T106" fmla="*/ 226 w 226"/>
                <a:gd name="T107" fmla="*/ 232 h 828"/>
                <a:gd name="T108" fmla="*/ 210 w 226"/>
                <a:gd name="T109" fmla="*/ 230 h 828"/>
                <a:gd name="T110" fmla="*/ 196 w 226"/>
                <a:gd name="T111" fmla="*/ 226 h 828"/>
                <a:gd name="T112" fmla="*/ 180 w 226"/>
                <a:gd name="T113" fmla="*/ 220 h 828"/>
                <a:gd name="T114" fmla="*/ 164 w 226"/>
                <a:gd name="T115" fmla="*/ 212 h 828"/>
                <a:gd name="T116" fmla="*/ 150 w 226"/>
                <a:gd name="T117" fmla="*/ 204 h 828"/>
                <a:gd name="T118" fmla="*/ 136 w 226"/>
                <a:gd name="T119" fmla="*/ 194 h 828"/>
                <a:gd name="T120" fmla="*/ 124 w 226"/>
                <a:gd name="T121" fmla="*/ 182 h 828"/>
                <a:gd name="T122" fmla="*/ 114 w 226"/>
                <a:gd name="T123" fmla="*/ 168 h 828"/>
                <a:gd name="T124" fmla="*/ 114 w 226"/>
                <a:gd name="T125" fmla="*/ 1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 h="828">
                  <a:moveTo>
                    <a:pt x="114" y="168"/>
                  </a:moveTo>
                  <a:lnTo>
                    <a:pt x="114" y="168"/>
                  </a:lnTo>
                  <a:lnTo>
                    <a:pt x="108" y="162"/>
                  </a:lnTo>
                  <a:lnTo>
                    <a:pt x="104" y="156"/>
                  </a:lnTo>
                  <a:lnTo>
                    <a:pt x="98" y="142"/>
                  </a:lnTo>
                  <a:lnTo>
                    <a:pt x="0" y="0"/>
                  </a:lnTo>
                  <a:lnTo>
                    <a:pt x="0" y="668"/>
                  </a:lnTo>
                  <a:lnTo>
                    <a:pt x="14" y="670"/>
                  </a:lnTo>
                  <a:lnTo>
                    <a:pt x="28" y="674"/>
                  </a:lnTo>
                  <a:lnTo>
                    <a:pt x="40" y="678"/>
                  </a:lnTo>
                  <a:lnTo>
                    <a:pt x="52" y="684"/>
                  </a:lnTo>
                  <a:lnTo>
                    <a:pt x="64" y="690"/>
                  </a:lnTo>
                  <a:lnTo>
                    <a:pt x="74" y="698"/>
                  </a:lnTo>
                  <a:lnTo>
                    <a:pt x="94" y="718"/>
                  </a:lnTo>
                  <a:lnTo>
                    <a:pt x="110" y="740"/>
                  </a:lnTo>
                  <a:lnTo>
                    <a:pt x="122" y="764"/>
                  </a:lnTo>
                  <a:lnTo>
                    <a:pt x="132" y="790"/>
                  </a:lnTo>
                  <a:lnTo>
                    <a:pt x="134" y="804"/>
                  </a:lnTo>
                  <a:lnTo>
                    <a:pt x="136" y="818"/>
                  </a:lnTo>
                  <a:lnTo>
                    <a:pt x="142" y="822"/>
                  </a:lnTo>
                  <a:lnTo>
                    <a:pt x="148" y="824"/>
                  </a:lnTo>
                  <a:lnTo>
                    <a:pt x="162" y="828"/>
                  </a:lnTo>
                  <a:lnTo>
                    <a:pt x="162" y="612"/>
                  </a:lnTo>
                  <a:lnTo>
                    <a:pt x="142" y="606"/>
                  </a:lnTo>
                  <a:lnTo>
                    <a:pt x="126" y="596"/>
                  </a:lnTo>
                  <a:lnTo>
                    <a:pt x="112" y="582"/>
                  </a:lnTo>
                  <a:lnTo>
                    <a:pt x="98" y="568"/>
                  </a:lnTo>
                  <a:lnTo>
                    <a:pt x="88" y="552"/>
                  </a:lnTo>
                  <a:lnTo>
                    <a:pt x="82" y="532"/>
                  </a:lnTo>
                  <a:lnTo>
                    <a:pt x="76" y="512"/>
                  </a:lnTo>
                  <a:lnTo>
                    <a:pt x="74" y="490"/>
                  </a:lnTo>
                  <a:lnTo>
                    <a:pt x="76" y="476"/>
                  </a:lnTo>
                  <a:lnTo>
                    <a:pt x="78" y="464"/>
                  </a:lnTo>
                  <a:lnTo>
                    <a:pt x="80" y="450"/>
                  </a:lnTo>
                  <a:lnTo>
                    <a:pt x="84" y="438"/>
                  </a:lnTo>
                  <a:lnTo>
                    <a:pt x="90" y="426"/>
                  </a:lnTo>
                  <a:lnTo>
                    <a:pt x="96" y="416"/>
                  </a:lnTo>
                  <a:lnTo>
                    <a:pt x="104" y="406"/>
                  </a:lnTo>
                  <a:lnTo>
                    <a:pt x="112" y="396"/>
                  </a:lnTo>
                  <a:lnTo>
                    <a:pt x="122" y="388"/>
                  </a:lnTo>
                  <a:lnTo>
                    <a:pt x="132" y="380"/>
                  </a:lnTo>
                  <a:lnTo>
                    <a:pt x="142" y="372"/>
                  </a:lnTo>
                  <a:lnTo>
                    <a:pt x="154" y="366"/>
                  </a:lnTo>
                  <a:lnTo>
                    <a:pt x="166" y="362"/>
                  </a:lnTo>
                  <a:lnTo>
                    <a:pt x="178" y="360"/>
                  </a:lnTo>
                  <a:lnTo>
                    <a:pt x="192" y="358"/>
                  </a:lnTo>
                  <a:lnTo>
                    <a:pt x="206" y="356"/>
                  </a:lnTo>
                  <a:lnTo>
                    <a:pt x="226" y="356"/>
                  </a:lnTo>
                  <a:lnTo>
                    <a:pt x="226" y="232"/>
                  </a:lnTo>
                  <a:lnTo>
                    <a:pt x="210" y="230"/>
                  </a:lnTo>
                  <a:lnTo>
                    <a:pt x="196" y="226"/>
                  </a:lnTo>
                  <a:lnTo>
                    <a:pt x="180" y="220"/>
                  </a:lnTo>
                  <a:lnTo>
                    <a:pt x="164" y="212"/>
                  </a:lnTo>
                  <a:lnTo>
                    <a:pt x="150" y="204"/>
                  </a:lnTo>
                  <a:lnTo>
                    <a:pt x="136" y="194"/>
                  </a:lnTo>
                  <a:lnTo>
                    <a:pt x="124" y="182"/>
                  </a:lnTo>
                  <a:lnTo>
                    <a:pt x="114" y="168"/>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2" name="Freeform 728"/>
            <p:cNvSpPr>
              <a:spLocks noChangeArrowheads="1"/>
            </p:cNvSpPr>
            <p:nvPr/>
          </p:nvSpPr>
          <p:spPr bwMode="auto">
            <a:xfrm>
              <a:off x="1333500" y="1654175"/>
              <a:ext cx="339725" cy="1289050"/>
            </a:xfrm>
            <a:custGeom>
              <a:avLst/>
              <a:gdLst>
                <a:gd name="T0" fmla="*/ 214 w 214"/>
                <a:gd name="T1" fmla="*/ 652 h 812"/>
                <a:gd name="T2" fmla="*/ 214 w 214"/>
                <a:gd name="T3" fmla="*/ 0 h 812"/>
                <a:gd name="T4" fmla="*/ 126 w 214"/>
                <a:gd name="T5" fmla="*/ 126 h 812"/>
                <a:gd name="T6" fmla="*/ 126 w 214"/>
                <a:gd name="T7" fmla="*/ 126 h 812"/>
                <a:gd name="T8" fmla="*/ 120 w 214"/>
                <a:gd name="T9" fmla="*/ 140 h 812"/>
                <a:gd name="T10" fmla="*/ 112 w 214"/>
                <a:gd name="T11" fmla="*/ 152 h 812"/>
                <a:gd name="T12" fmla="*/ 112 w 214"/>
                <a:gd name="T13" fmla="*/ 152 h 812"/>
                <a:gd name="T14" fmla="*/ 102 w 214"/>
                <a:gd name="T15" fmla="*/ 166 h 812"/>
                <a:gd name="T16" fmla="*/ 90 w 214"/>
                <a:gd name="T17" fmla="*/ 178 h 812"/>
                <a:gd name="T18" fmla="*/ 78 w 214"/>
                <a:gd name="T19" fmla="*/ 188 h 812"/>
                <a:gd name="T20" fmla="*/ 64 w 214"/>
                <a:gd name="T21" fmla="*/ 196 h 812"/>
                <a:gd name="T22" fmla="*/ 48 w 214"/>
                <a:gd name="T23" fmla="*/ 204 h 812"/>
                <a:gd name="T24" fmla="*/ 32 w 214"/>
                <a:gd name="T25" fmla="*/ 210 h 812"/>
                <a:gd name="T26" fmla="*/ 16 w 214"/>
                <a:gd name="T27" fmla="*/ 214 h 812"/>
                <a:gd name="T28" fmla="*/ 0 w 214"/>
                <a:gd name="T29" fmla="*/ 216 h 812"/>
                <a:gd name="T30" fmla="*/ 0 w 214"/>
                <a:gd name="T31" fmla="*/ 344 h 812"/>
                <a:gd name="T32" fmla="*/ 0 w 214"/>
                <a:gd name="T33" fmla="*/ 344 h 812"/>
                <a:gd name="T34" fmla="*/ 26 w 214"/>
                <a:gd name="T35" fmla="*/ 350 h 812"/>
                <a:gd name="T36" fmla="*/ 50 w 214"/>
                <a:gd name="T37" fmla="*/ 358 h 812"/>
                <a:gd name="T38" fmla="*/ 70 w 214"/>
                <a:gd name="T39" fmla="*/ 372 h 812"/>
                <a:gd name="T40" fmla="*/ 88 w 214"/>
                <a:gd name="T41" fmla="*/ 388 h 812"/>
                <a:gd name="T42" fmla="*/ 102 w 214"/>
                <a:gd name="T43" fmla="*/ 408 h 812"/>
                <a:gd name="T44" fmla="*/ 114 w 214"/>
                <a:gd name="T45" fmla="*/ 428 h 812"/>
                <a:gd name="T46" fmla="*/ 120 w 214"/>
                <a:gd name="T47" fmla="*/ 452 h 812"/>
                <a:gd name="T48" fmla="*/ 122 w 214"/>
                <a:gd name="T49" fmla="*/ 476 h 812"/>
                <a:gd name="T50" fmla="*/ 122 w 214"/>
                <a:gd name="T51" fmla="*/ 476 h 812"/>
                <a:gd name="T52" fmla="*/ 122 w 214"/>
                <a:gd name="T53" fmla="*/ 498 h 812"/>
                <a:gd name="T54" fmla="*/ 118 w 214"/>
                <a:gd name="T55" fmla="*/ 516 h 812"/>
                <a:gd name="T56" fmla="*/ 110 w 214"/>
                <a:gd name="T57" fmla="*/ 534 h 812"/>
                <a:gd name="T58" fmla="*/ 102 w 214"/>
                <a:gd name="T59" fmla="*/ 550 h 812"/>
                <a:gd name="T60" fmla="*/ 92 w 214"/>
                <a:gd name="T61" fmla="*/ 564 h 812"/>
                <a:gd name="T62" fmla="*/ 78 w 214"/>
                <a:gd name="T63" fmla="*/ 578 h 812"/>
                <a:gd name="T64" fmla="*/ 64 w 214"/>
                <a:gd name="T65" fmla="*/ 588 h 812"/>
                <a:gd name="T66" fmla="*/ 46 w 214"/>
                <a:gd name="T67" fmla="*/ 596 h 812"/>
                <a:gd name="T68" fmla="*/ 46 w 214"/>
                <a:gd name="T69" fmla="*/ 812 h 812"/>
                <a:gd name="T70" fmla="*/ 46 w 214"/>
                <a:gd name="T71" fmla="*/ 812 h 812"/>
                <a:gd name="T72" fmla="*/ 62 w 214"/>
                <a:gd name="T73" fmla="*/ 808 h 812"/>
                <a:gd name="T74" fmla="*/ 70 w 214"/>
                <a:gd name="T75" fmla="*/ 806 h 812"/>
                <a:gd name="T76" fmla="*/ 76 w 214"/>
                <a:gd name="T77" fmla="*/ 802 h 812"/>
                <a:gd name="T78" fmla="*/ 76 w 214"/>
                <a:gd name="T79" fmla="*/ 802 h 812"/>
                <a:gd name="T80" fmla="*/ 78 w 214"/>
                <a:gd name="T81" fmla="*/ 788 h 812"/>
                <a:gd name="T82" fmla="*/ 80 w 214"/>
                <a:gd name="T83" fmla="*/ 774 h 812"/>
                <a:gd name="T84" fmla="*/ 90 w 214"/>
                <a:gd name="T85" fmla="*/ 748 h 812"/>
                <a:gd name="T86" fmla="*/ 102 w 214"/>
                <a:gd name="T87" fmla="*/ 724 h 812"/>
                <a:gd name="T88" fmla="*/ 120 w 214"/>
                <a:gd name="T89" fmla="*/ 702 h 812"/>
                <a:gd name="T90" fmla="*/ 140 w 214"/>
                <a:gd name="T91" fmla="*/ 682 h 812"/>
                <a:gd name="T92" fmla="*/ 162 w 214"/>
                <a:gd name="T93" fmla="*/ 668 h 812"/>
                <a:gd name="T94" fmla="*/ 174 w 214"/>
                <a:gd name="T95" fmla="*/ 662 h 812"/>
                <a:gd name="T96" fmla="*/ 188 w 214"/>
                <a:gd name="T97" fmla="*/ 658 h 812"/>
                <a:gd name="T98" fmla="*/ 200 w 214"/>
                <a:gd name="T99" fmla="*/ 654 h 812"/>
                <a:gd name="T100" fmla="*/ 214 w 214"/>
                <a:gd name="T101" fmla="*/ 652 h 812"/>
                <a:gd name="T102" fmla="*/ 214 w 214"/>
                <a:gd name="T103" fmla="*/ 65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4" h="812">
                  <a:moveTo>
                    <a:pt x="214" y="652"/>
                  </a:moveTo>
                  <a:lnTo>
                    <a:pt x="214" y="0"/>
                  </a:lnTo>
                  <a:lnTo>
                    <a:pt x="126" y="126"/>
                  </a:lnTo>
                  <a:lnTo>
                    <a:pt x="120" y="140"/>
                  </a:lnTo>
                  <a:lnTo>
                    <a:pt x="112" y="152"/>
                  </a:lnTo>
                  <a:lnTo>
                    <a:pt x="102" y="166"/>
                  </a:lnTo>
                  <a:lnTo>
                    <a:pt x="90" y="178"/>
                  </a:lnTo>
                  <a:lnTo>
                    <a:pt x="78" y="188"/>
                  </a:lnTo>
                  <a:lnTo>
                    <a:pt x="64" y="196"/>
                  </a:lnTo>
                  <a:lnTo>
                    <a:pt x="48" y="204"/>
                  </a:lnTo>
                  <a:lnTo>
                    <a:pt x="32" y="210"/>
                  </a:lnTo>
                  <a:lnTo>
                    <a:pt x="16" y="214"/>
                  </a:lnTo>
                  <a:lnTo>
                    <a:pt x="0" y="216"/>
                  </a:lnTo>
                  <a:lnTo>
                    <a:pt x="0" y="344"/>
                  </a:lnTo>
                  <a:lnTo>
                    <a:pt x="26" y="350"/>
                  </a:lnTo>
                  <a:lnTo>
                    <a:pt x="50" y="358"/>
                  </a:lnTo>
                  <a:lnTo>
                    <a:pt x="70" y="372"/>
                  </a:lnTo>
                  <a:lnTo>
                    <a:pt x="88" y="388"/>
                  </a:lnTo>
                  <a:lnTo>
                    <a:pt x="102" y="408"/>
                  </a:lnTo>
                  <a:lnTo>
                    <a:pt x="114" y="428"/>
                  </a:lnTo>
                  <a:lnTo>
                    <a:pt x="120" y="452"/>
                  </a:lnTo>
                  <a:lnTo>
                    <a:pt x="122" y="476"/>
                  </a:lnTo>
                  <a:lnTo>
                    <a:pt x="122" y="498"/>
                  </a:lnTo>
                  <a:lnTo>
                    <a:pt x="118" y="516"/>
                  </a:lnTo>
                  <a:lnTo>
                    <a:pt x="110" y="534"/>
                  </a:lnTo>
                  <a:lnTo>
                    <a:pt x="102" y="550"/>
                  </a:lnTo>
                  <a:lnTo>
                    <a:pt x="92" y="564"/>
                  </a:lnTo>
                  <a:lnTo>
                    <a:pt x="78" y="578"/>
                  </a:lnTo>
                  <a:lnTo>
                    <a:pt x="64" y="588"/>
                  </a:lnTo>
                  <a:lnTo>
                    <a:pt x="46" y="596"/>
                  </a:lnTo>
                  <a:lnTo>
                    <a:pt x="46" y="812"/>
                  </a:lnTo>
                  <a:lnTo>
                    <a:pt x="62" y="808"/>
                  </a:lnTo>
                  <a:lnTo>
                    <a:pt x="70" y="806"/>
                  </a:lnTo>
                  <a:lnTo>
                    <a:pt x="76" y="802"/>
                  </a:lnTo>
                  <a:lnTo>
                    <a:pt x="78" y="788"/>
                  </a:lnTo>
                  <a:lnTo>
                    <a:pt x="80" y="774"/>
                  </a:lnTo>
                  <a:lnTo>
                    <a:pt x="90" y="748"/>
                  </a:lnTo>
                  <a:lnTo>
                    <a:pt x="102" y="724"/>
                  </a:lnTo>
                  <a:lnTo>
                    <a:pt x="120" y="702"/>
                  </a:lnTo>
                  <a:lnTo>
                    <a:pt x="140" y="682"/>
                  </a:lnTo>
                  <a:lnTo>
                    <a:pt x="162" y="668"/>
                  </a:lnTo>
                  <a:lnTo>
                    <a:pt x="174" y="662"/>
                  </a:lnTo>
                  <a:lnTo>
                    <a:pt x="188" y="658"/>
                  </a:lnTo>
                  <a:lnTo>
                    <a:pt x="200" y="654"/>
                  </a:lnTo>
                  <a:lnTo>
                    <a:pt x="214" y="652"/>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3" name="Freeform 729"/>
            <p:cNvSpPr>
              <a:spLocks noChangeArrowheads="1"/>
            </p:cNvSpPr>
            <p:nvPr/>
          </p:nvSpPr>
          <p:spPr bwMode="auto">
            <a:xfrm>
              <a:off x="1333500" y="520700"/>
              <a:ext cx="682625" cy="755650"/>
            </a:xfrm>
            <a:custGeom>
              <a:avLst/>
              <a:gdLst>
                <a:gd name="T0" fmla="*/ 214 w 430"/>
                <a:gd name="T1" fmla="*/ 176 h 476"/>
                <a:gd name="T2" fmla="*/ 430 w 430"/>
                <a:gd name="T3" fmla="*/ 176 h 476"/>
                <a:gd name="T4" fmla="*/ 430 w 430"/>
                <a:gd name="T5" fmla="*/ 176 h 476"/>
                <a:gd name="T6" fmla="*/ 408 w 430"/>
                <a:gd name="T7" fmla="*/ 160 h 476"/>
                <a:gd name="T8" fmla="*/ 388 w 430"/>
                <a:gd name="T9" fmla="*/ 142 h 476"/>
                <a:gd name="T10" fmla="*/ 368 w 430"/>
                <a:gd name="T11" fmla="*/ 120 h 476"/>
                <a:gd name="T12" fmla="*/ 352 w 430"/>
                <a:gd name="T13" fmla="*/ 100 h 476"/>
                <a:gd name="T14" fmla="*/ 338 w 430"/>
                <a:gd name="T15" fmla="*/ 76 h 476"/>
                <a:gd name="T16" fmla="*/ 324 w 430"/>
                <a:gd name="T17" fmla="*/ 52 h 476"/>
                <a:gd name="T18" fmla="*/ 314 w 430"/>
                <a:gd name="T19" fmla="*/ 26 h 476"/>
                <a:gd name="T20" fmla="*/ 306 w 430"/>
                <a:gd name="T21" fmla="*/ 0 h 476"/>
                <a:gd name="T22" fmla="*/ 188 w 430"/>
                <a:gd name="T23" fmla="*/ 0 h 476"/>
                <a:gd name="T24" fmla="*/ 188 w 430"/>
                <a:gd name="T25" fmla="*/ 0 h 476"/>
                <a:gd name="T26" fmla="*/ 170 w 430"/>
                <a:gd name="T27" fmla="*/ 0 h 476"/>
                <a:gd name="T28" fmla="*/ 150 w 430"/>
                <a:gd name="T29" fmla="*/ 4 h 476"/>
                <a:gd name="T30" fmla="*/ 132 w 430"/>
                <a:gd name="T31" fmla="*/ 8 h 476"/>
                <a:gd name="T32" fmla="*/ 116 w 430"/>
                <a:gd name="T33" fmla="*/ 14 h 476"/>
                <a:gd name="T34" fmla="*/ 98 w 430"/>
                <a:gd name="T35" fmla="*/ 22 h 476"/>
                <a:gd name="T36" fmla="*/ 84 w 430"/>
                <a:gd name="T37" fmla="*/ 32 h 476"/>
                <a:gd name="T38" fmla="*/ 68 w 430"/>
                <a:gd name="T39" fmla="*/ 44 h 476"/>
                <a:gd name="T40" fmla="*/ 56 w 430"/>
                <a:gd name="T41" fmla="*/ 56 h 476"/>
                <a:gd name="T42" fmla="*/ 42 w 430"/>
                <a:gd name="T43" fmla="*/ 70 h 476"/>
                <a:gd name="T44" fmla="*/ 32 w 430"/>
                <a:gd name="T45" fmla="*/ 84 h 476"/>
                <a:gd name="T46" fmla="*/ 22 w 430"/>
                <a:gd name="T47" fmla="*/ 100 h 476"/>
                <a:gd name="T48" fmla="*/ 14 w 430"/>
                <a:gd name="T49" fmla="*/ 116 h 476"/>
                <a:gd name="T50" fmla="*/ 8 w 430"/>
                <a:gd name="T51" fmla="*/ 132 h 476"/>
                <a:gd name="T52" fmla="*/ 2 w 430"/>
                <a:gd name="T53" fmla="*/ 150 h 476"/>
                <a:gd name="T54" fmla="*/ 0 w 430"/>
                <a:gd name="T55" fmla="*/ 170 h 476"/>
                <a:gd name="T56" fmla="*/ 0 w 430"/>
                <a:gd name="T57" fmla="*/ 188 h 476"/>
                <a:gd name="T58" fmla="*/ 0 w 430"/>
                <a:gd name="T59" fmla="*/ 476 h 476"/>
                <a:gd name="T60" fmla="*/ 162 w 430"/>
                <a:gd name="T61" fmla="*/ 246 h 476"/>
                <a:gd name="T62" fmla="*/ 162 w 430"/>
                <a:gd name="T63" fmla="*/ 246 h 476"/>
                <a:gd name="T64" fmla="*/ 184 w 430"/>
                <a:gd name="T65" fmla="*/ 208 h 476"/>
                <a:gd name="T66" fmla="*/ 198 w 430"/>
                <a:gd name="T67" fmla="*/ 190 h 476"/>
                <a:gd name="T68" fmla="*/ 206 w 430"/>
                <a:gd name="T69" fmla="*/ 182 h 476"/>
                <a:gd name="T70" fmla="*/ 214 w 430"/>
                <a:gd name="T71" fmla="*/ 176 h 476"/>
                <a:gd name="T72" fmla="*/ 214 w 430"/>
                <a:gd name="T73" fmla="*/ 1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476">
                  <a:moveTo>
                    <a:pt x="214" y="176"/>
                  </a:moveTo>
                  <a:lnTo>
                    <a:pt x="430" y="176"/>
                  </a:lnTo>
                  <a:lnTo>
                    <a:pt x="408" y="160"/>
                  </a:lnTo>
                  <a:lnTo>
                    <a:pt x="388" y="142"/>
                  </a:lnTo>
                  <a:lnTo>
                    <a:pt x="368" y="120"/>
                  </a:lnTo>
                  <a:lnTo>
                    <a:pt x="352" y="100"/>
                  </a:lnTo>
                  <a:lnTo>
                    <a:pt x="338" y="76"/>
                  </a:lnTo>
                  <a:lnTo>
                    <a:pt x="324" y="52"/>
                  </a:lnTo>
                  <a:lnTo>
                    <a:pt x="314" y="26"/>
                  </a:lnTo>
                  <a:lnTo>
                    <a:pt x="306" y="0"/>
                  </a:lnTo>
                  <a:lnTo>
                    <a:pt x="188" y="0"/>
                  </a:lnTo>
                  <a:lnTo>
                    <a:pt x="170" y="0"/>
                  </a:lnTo>
                  <a:lnTo>
                    <a:pt x="150" y="4"/>
                  </a:lnTo>
                  <a:lnTo>
                    <a:pt x="132" y="8"/>
                  </a:lnTo>
                  <a:lnTo>
                    <a:pt x="116" y="14"/>
                  </a:lnTo>
                  <a:lnTo>
                    <a:pt x="98" y="22"/>
                  </a:lnTo>
                  <a:lnTo>
                    <a:pt x="84" y="32"/>
                  </a:lnTo>
                  <a:lnTo>
                    <a:pt x="68" y="44"/>
                  </a:lnTo>
                  <a:lnTo>
                    <a:pt x="56" y="56"/>
                  </a:lnTo>
                  <a:lnTo>
                    <a:pt x="42" y="70"/>
                  </a:lnTo>
                  <a:lnTo>
                    <a:pt x="32" y="84"/>
                  </a:lnTo>
                  <a:lnTo>
                    <a:pt x="22" y="100"/>
                  </a:lnTo>
                  <a:lnTo>
                    <a:pt x="14" y="116"/>
                  </a:lnTo>
                  <a:lnTo>
                    <a:pt x="8" y="132"/>
                  </a:lnTo>
                  <a:lnTo>
                    <a:pt x="2" y="150"/>
                  </a:lnTo>
                  <a:lnTo>
                    <a:pt x="0" y="170"/>
                  </a:lnTo>
                  <a:lnTo>
                    <a:pt x="0" y="188"/>
                  </a:lnTo>
                  <a:lnTo>
                    <a:pt x="0" y="476"/>
                  </a:lnTo>
                  <a:lnTo>
                    <a:pt x="162" y="246"/>
                  </a:lnTo>
                  <a:lnTo>
                    <a:pt x="184" y="208"/>
                  </a:lnTo>
                  <a:lnTo>
                    <a:pt x="198" y="190"/>
                  </a:lnTo>
                  <a:lnTo>
                    <a:pt x="206" y="182"/>
                  </a:lnTo>
                  <a:lnTo>
                    <a:pt x="214" y="176"/>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4" name="Freeform 730"/>
            <p:cNvSpPr>
              <a:spLocks noChangeArrowheads="1"/>
            </p:cNvSpPr>
            <p:nvPr/>
          </p:nvSpPr>
          <p:spPr bwMode="auto">
            <a:xfrm>
              <a:off x="2568575" y="520700"/>
              <a:ext cx="701675" cy="755650"/>
            </a:xfrm>
            <a:custGeom>
              <a:avLst/>
              <a:gdLst>
                <a:gd name="T0" fmla="*/ 0 w 442"/>
                <a:gd name="T1" fmla="*/ 176 h 476"/>
                <a:gd name="T2" fmla="*/ 216 w 442"/>
                <a:gd name="T3" fmla="*/ 176 h 476"/>
                <a:gd name="T4" fmla="*/ 216 w 442"/>
                <a:gd name="T5" fmla="*/ 176 h 476"/>
                <a:gd name="T6" fmla="*/ 234 w 442"/>
                <a:gd name="T7" fmla="*/ 188 h 476"/>
                <a:gd name="T8" fmla="*/ 252 w 442"/>
                <a:gd name="T9" fmla="*/ 206 h 476"/>
                <a:gd name="T10" fmla="*/ 268 w 442"/>
                <a:gd name="T11" fmla="*/ 224 h 476"/>
                <a:gd name="T12" fmla="*/ 280 w 442"/>
                <a:gd name="T13" fmla="*/ 246 h 476"/>
                <a:gd name="T14" fmla="*/ 442 w 442"/>
                <a:gd name="T15" fmla="*/ 476 h 476"/>
                <a:gd name="T16" fmla="*/ 442 w 442"/>
                <a:gd name="T17" fmla="*/ 188 h 476"/>
                <a:gd name="T18" fmla="*/ 442 w 442"/>
                <a:gd name="T19" fmla="*/ 188 h 476"/>
                <a:gd name="T20" fmla="*/ 442 w 442"/>
                <a:gd name="T21" fmla="*/ 170 h 476"/>
                <a:gd name="T22" fmla="*/ 438 w 442"/>
                <a:gd name="T23" fmla="*/ 150 h 476"/>
                <a:gd name="T24" fmla="*/ 434 w 442"/>
                <a:gd name="T25" fmla="*/ 132 h 476"/>
                <a:gd name="T26" fmla="*/ 428 w 442"/>
                <a:gd name="T27" fmla="*/ 116 h 476"/>
                <a:gd name="T28" fmla="*/ 420 w 442"/>
                <a:gd name="T29" fmla="*/ 100 h 476"/>
                <a:gd name="T30" fmla="*/ 410 w 442"/>
                <a:gd name="T31" fmla="*/ 84 h 476"/>
                <a:gd name="T32" fmla="*/ 398 w 442"/>
                <a:gd name="T33" fmla="*/ 70 h 476"/>
                <a:gd name="T34" fmla="*/ 386 w 442"/>
                <a:gd name="T35" fmla="*/ 56 h 476"/>
                <a:gd name="T36" fmla="*/ 372 w 442"/>
                <a:gd name="T37" fmla="*/ 44 h 476"/>
                <a:gd name="T38" fmla="*/ 358 w 442"/>
                <a:gd name="T39" fmla="*/ 32 h 476"/>
                <a:gd name="T40" fmla="*/ 342 w 442"/>
                <a:gd name="T41" fmla="*/ 22 h 476"/>
                <a:gd name="T42" fmla="*/ 326 w 442"/>
                <a:gd name="T43" fmla="*/ 14 h 476"/>
                <a:gd name="T44" fmla="*/ 308 w 442"/>
                <a:gd name="T45" fmla="*/ 8 h 476"/>
                <a:gd name="T46" fmla="*/ 290 w 442"/>
                <a:gd name="T47" fmla="*/ 4 h 476"/>
                <a:gd name="T48" fmla="*/ 272 w 442"/>
                <a:gd name="T49" fmla="*/ 0 h 476"/>
                <a:gd name="T50" fmla="*/ 254 w 442"/>
                <a:gd name="T51" fmla="*/ 0 h 476"/>
                <a:gd name="T52" fmla="*/ 126 w 442"/>
                <a:gd name="T53" fmla="*/ 0 h 476"/>
                <a:gd name="T54" fmla="*/ 126 w 442"/>
                <a:gd name="T55" fmla="*/ 0 h 476"/>
                <a:gd name="T56" fmla="*/ 116 w 442"/>
                <a:gd name="T57" fmla="*/ 26 h 476"/>
                <a:gd name="T58" fmla="*/ 106 w 442"/>
                <a:gd name="T59" fmla="*/ 52 h 476"/>
                <a:gd name="T60" fmla="*/ 92 w 442"/>
                <a:gd name="T61" fmla="*/ 76 h 476"/>
                <a:gd name="T62" fmla="*/ 78 w 442"/>
                <a:gd name="T63" fmla="*/ 100 h 476"/>
                <a:gd name="T64" fmla="*/ 60 w 442"/>
                <a:gd name="T65" fmla="*/ 120 h 476"/>
                <a:gd name="T66" fmla="*/ 42 w 442"/>
                <a:gd name="T67" fmla="*/ 142 h 476"/>
                <a:gd name="T68" fmla="*/ 22 w 442"/>
                <a:gd name="T69" fmla="*/ 160 h 476"/>
                <a:gd name="T70" fmla="*/ 0 w 442"/>
                <a:gd name="T71" fmla="*/ 176 h 476"/>
                <a:gd name="T72" fmla="*/ 0 w 442"/>
                <a:gd name="T73" fmla="*/ 1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 h="476">
                  <a:moveTo>
                    <a:pt x="0" y="176"/>
                  </a:moveTo>
                  <a:lnTo>
                    <a:pt x="216" y="176"/>
                  </a:lnTo>
                  <a:lnTo>
                    <a:pt x="234" y="188"/>
                  </a:lnTo>
                  <a:lnTo>
                    <a:pt x="252" y="206"/>
                  </a:lnTo>
                  <a:lnTo>
                    <a:pt x="268" y="224"/>
                  </a:lnTo>
                  <a:lnTo>
                    <a:pt x="280" y="246"/>
                  </a:lnTo>
                  <a:lnTo>
                    <a:pt x="442" y="476"/>
                  </a:lnTo>
                  <a:lnTo>
                    <a:pt x="442" y="188"/>
                  </a:lnTo>
                  <a:lnTo>
                    <a:pt x="442" y="170"/>
                  </a:lnTo>
                  <a:lnTo>
                    <a:pt x="438" y="150"/>
                  </a:lnTo>
                  <a:lnTo>
                    <a:pt x="434" y="132"/>
                  </a:lnTo>
                  <a:lnTo>
                    <a:pt x="428" y="116"/>
                  </a:lnTo>
                  <a:lnTo>
                    <a:pt x="420" y="100"/>
                  </a:lnTo>
                  <a:lnTo>
                    <a:pt x="410" y="84"/>
                  </a:lnTo>
                  <a:lnTo>
                    <a:pt x="398" y="70"/>
                  </a:lnTo>
                  <a:lnTo>
                    <a:pt x="386" y="56"/>
                  </a:lnTo>
                  <a:lnTo>
                    <a:pt x="372" y="44"/>
                  </a:lnTo>
                  <a:lnTo>
                    <a:pt x="358" y="32"/>
                  </a:lnTo>
                  <a:lnTo>
                    <a:pt x="342" y="22"/>
                  </a:lnTo>
                  <a:lnTo>
                    <a:pt x="326" y="14"/>
                  </a:lnTo>
                  <a:lnTo>
                    <a:pt x="308" y="8"/>
                  </a:lnTo>
                  <a:lnTo>
                    <a:pt x="290" y="4"/>
                  </a:lnTo>
                  <a:lnTo>
                    <a:pt x="272" y="0"/>
                  </a:lnTo>
                  <a:lnTo>
                    <a:pt x="254" y="0"/>
                  </a:lnTo>
                  <a:lnTo>
                    <a:pt x="126" y="0"/>
                  </a:lnTo>
                  <a:lnTo>
                    <a:pt x="116" y="26"/>
                  </a:lnTo>
                  <a:lnTo>
                    <a:pt x="106" y="52"/>
                  </a:lnTo>
                  <a:lnTo>
                    <a:pt x="92" y="76"/>
                  </a:lnTo>
                  <a:lnTo>
                    <a:pt x="78" y="100"/>
                  </a:lnTo>
                  <a:lnTo>
                    <a:pt x="60" y="120"/>
                  </a:lnTo>
                  <a:lnTo>
                    <a:pt x="42" y="142"/>
                  </a:lnTo>
                  <a:lnTo>
                    <a:pt x="22" y="160"/>
                  </a:lnTo>
                  <a:lnTo>
                    <a:pt x="0" y="176"/>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5" name="Freeform 731"/>
            <p:cNvSpPr>
              <a:spLocks noChangeArrowheads="1"/>
            </p:cNvSpPr>
            <p:nvPr/>
          </p:nvSpPr>
          <p:spPr bwMode="auto">
            <a:xfrm>
              <a:off x="2403475" y="863600"/>
              <a:ext cx="44450" cy="47625"/>
            </a:xfrm>
            <a:custGeom>
              <a:avLst/>
              <a:gdLst>
                <a:gd name="T0" fmla="*/ 18 w 28"/>
                <a:gd name="T1" fmla="*/ 30 h 30"/>
                <a:gd name="T2" fmla="*/ 28 w 28"/>
                <a:gd name="T3" fmla="*/ 0 h 30"/>
                <a:gd name="T4" fmla="*/ 28 w 28"/>
                <a:gd name="T5" fmla="*/ 0 h 30"/>
                <a:gd name="T6" fmla="*/ 14 w 28"/>
                <a:gd name="T7" fmla="*/ 2 h 30"/>
                <a:gd name="T8" fmla="*/ 6 w 28"/>
                <a:gd name="T9" fmla="*/ 4 h 30"/>
                <a:gd name="T10" fmla="*/ 0 w 28"/>
                <a:gd name="T11" fmla="*/ 8 h 30"/>
                <a:gd name="T12" fmla="*/ 18 w 2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18" y="30"/>
                  </a:moveTo>
                  <a:lnTo>
                    <a:pt x="28" y="0"/>
                  </a:lnTo>
                  <a:lnTo>
                    <a:pt x="14" y="2"/>
                  </a:lnTo>
                  <a:lnTo>
                    <a:pt x="6" y="4"/>
                  </a:lnTo>
                  <a:lnTo>
                    <a:pt x="0" y="8"/>
                  </a:lnTo>
                  <a:lnTo>
                    <a:pt x="18" y="3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6" name="Freeform 732"/>
            <p:cNvSpPr>
              <a:spLocks noChangeArrowheads="1"/>
            </p:cNvSpPr>
            <p:nvPr/>
          </p:nvSpPr>
          <p:spPr bwMode="auto">
            <a:xfrm>
              <a:off x="2133600" y="863600"/>
              <a:ext cx="53975" cy="47625"/>
            </a:xfrm>
            <a:custGeom>
              <a:avLst/>
              <a:gdLst>
                <a:gd name="T0" fmla="*/ 14 w 34"/>
                <a:gd name="T1" fmla="*/ 30 h 30"/>
                <a:gd name="T2" fmla="*/ 34 w 34"/>
                <a:gd name="T3" fmla="*/ 8 h 30"/>
                <a:gd name="T4" fmla="*/ 34 w 34"/>
                <a:gd name="T5" fmla="*/ 8 h 30"/>
                <a:gd name="T6" fmla="*/ 18 w 34"/>
                <a:gd name="T7" fmla="*/ 2 h 30"/>
                <a:gd name="T8" fmla="*/ 0 w 34"/>
                <a:gd name="T9" fmla="*/ 0 h 30"/>
                <a:gd name="T10" fmla="*/ 14 w 34"/>
                <a:gd name="T11" fmla="*/ 30 h 30"/>
              </a:gdLst>
              <a:ahLst/>
              <a:cxnLst>
                <a:cxn ang="0">
                  <a:pos x="T0" y="T1"/>
                </a:cxn>
                <a:cxn ang="0">
                  <a:pos x="T2" y="T3"/>
                </a:cxn>
                <a:cxn ang="0">
                  <a:pos x="T4" y="T5"/>
                </a:cxn>
                <a:cxn ang="0">
                  <a:pos x="T6" y="T7"/>
                </a:cxn>
                <a:cxn ang="0">
                  <a:pos x="T8" y="T9"/>
                </a:cxn>
                <a:cxn ang="0">
                  <a:pos x="T10" y="T11"/>
                </a:cxn>
              </a:cxnLst>
              <a:rect l="0" t="0" r="r" b="b"/>
              <a:pathLst>
                <a:path w="34" h="30">
                  <a:moveTo>
                    <a:pt x="14" y="30"/>
                  </a:moveTo>
                  <a:lnTo>
                    <a:pt x="34" y="8"/>
                  </a:lnTo>
                  <a:lnTo>
                    <a:pt x="18" y="2"/>
                  </a:lnTo>
                  <a:lnTo>
                    <a:pt x="0" y="0"/>
                  </a:lnTo>
                  <a:lnTo>
                    <a:pt x="14" y="30"/>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7" name="Freeform 733"/>
            <p:cNvSpPr>
              <a:spLocks noChangeArrowheads="1"/>
            </p:cNvSpPr>
            <p:nvPr/>
          </p:nvSpPr>
          <p:spPr bwMode="auto">
            <a:xfrm>
              <a:off x="3127375" y="3003550"/>
              <a:ext cx="41275" cy="434975"/>
            </a:xfrm>
            <a:custGeom>
              <a:avLst/>
              <a:gdLst>
                <a:gd name="T0" fmla="*/ 26 w 26"/>
                <a:gd name="T1" fmla="*/ 10 h 274"/>
                <a:gd name="T2" fmla="*/ 26 w 26"/>
                <a:gd name="T3" fmla="*/ 10 h 274"/>
                <a:gd name="T4" fmla="*/ 12 w 26"/>
                <a:gd name="T5" fmla="*/ 2 h 274"/>
                <a:gd name="T6" fmla="*/ 6 w 26"/>
                <a:gd name="T7" fmla="*/ 0 h 274"/>
                <a:gd name="T8" fmla="*/ 0 w 26"/>
                <a:gd name="T9" fmla="*/ 0 h 274"/>
                <a:gd name="T10" fmla="*/ 0 w 26"/>
                <a:gd name="T11" fmla="*/ 274 h 274"/>
                <a:gd name="T12" fmla="*/ 0 w 26"/>
                <a:gd name="T13" fmla="*/ 274 h 274"/>
                <a:gd name="T14" fmla="*/ 6 w 26"/>
                <a:gd name="T15" fmla="*/ 272 h 274"/>
                <a:gd name="T16" fmla="*/ 12 w 26"/>
                <a:gd name="T17" fmla="*/ 270 h 274"/>
                <a:gd name="T18" fmla="*/ 26 w 26"/>
                <a:gd name="T19" fmla="*/ 266 h 274"/>
                <a:gd name="T20" fmla="*/ 26 w 26"/>
                <a:gd name="T21" fmla="*/ 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4">
                  <a:moveTo>
                    <a:pt x="26" y="10"/>
                  </a:moveTo>
                  <a:lnTo>
                    <a:pt x="26" y="10"/>
                  </a:lnTo>
                  <a:lnTo>
                    <a:pt x="12" y="2"/>
                  </a:lnTo>
                  <a:lnTo>
                    <a:pt x="6" y="0"/>
                  </a:lnTo>
                  <a:lnTo>
                    <a:pt x="0" y="0"/>
                  </a:lnTo>
                  <a:lnTo>
                    <a:pt x="0" y="274"/>
                  </a:lnTo>
                  <a:lnTo>
                    <a:pt x="6" y="272"/>
                  </a:lnTo>
                  <a:lnTo>
                    <a:pt x="12" y="270"/>
                  </a:lnTo>
                  <a:lnTo>
                    <a:pt x="26" y="266"/>
                  </a:lnTo>
                  <a:lnTo>
                    <a:pt x="26" y="1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8" name="Freeform 734"/>
            <p:cNvSpPr>
              <a:spLocks noChangeArrowheads="1"/>
            </p:cNvSpPr>
            <p:nvPr/>
          </p:nvSpPr>
          <p:spPr bwMode="auto">
            <a:xfrm>
              <a:off x="1406525" y="3009900"/>
              <a:ext cx="47625" cy="422275"/>
            </a:xfrm>
            <a:custGeom>
              <a:avLst/>
              <a:gdLst>
                <a:gd name="T0" fmla="*/ 0 w 30"/>
                <a:gd name="T1" fmla="*/ 12 h 266"/>
                <a:gd name="T2" fmla="*/ 0 w 30"/>
                <a:gd name="T3" fmla="*/ 250 h 266"/>
                <a:gd name="T4" fmla="*/ 0 w 30"/>
                <a:gd name="T5" fmla="*/ 250 h 266"/>
                <a:gd name="T6" fmla="*/ 8 w 30"/>
                <a:gd name="T7" fmla="*/ 254 h 266"/>
                <a:gd name="T8" fmla="*/ 14 w 30"/>
                <a:gd name="T9" fmla="*/ 258 h 266"/>
                <a:gd name="T10" fmla="*/ 30 w 30"/>
                <a:gd name="T11" fmla="*/ 266 h 266"/>
                <a:gd name="T12" fmla="*/ 30 w 30"/>
                <a:gd name="T13" fmla="*/ 0 h 266"/>
                <a:gd name="T14" fmla="*/ 30 w 30"/>
                <a:gd name="T15" fmla="*/ 0 h 266"/>
                <a:gd name="T16" fmla="*/ 14 w 30"/>
                <a:gd name="T17" fmla="*/ 8 h 266"/>
                <a:gd name="T18" fmla="*/ 0 w 30"/>
                <a:gd name="T19" fmla="*/ 12 h 266"/>
                <a:gd name="T20" fmla="*/ 0 w 30"/>
                <a:gd name="T21" fmla="*/ 1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66">
                  <a:moveTo>
                    <a:pt x="0" y="12"/>
                  </a:moveTo>
                  <a:lnTo>
                    <a:pt x="0" y="250"/>
                  </a:lnTo>
                  <a:lnTo>
                    <a:pt x="8" y="254"/>
                  </a:lnTo>
                  <a:lnTo>
                    <a:pt x="14" y="258"/>
                  </a:lnTo>
                  <a:lnTo>
                    <a:pt x="30" y="266"/>
                  </a:lnTo>
                  <a:lnTo>
                    <a:pt x="30" y="0"/>
                  </a:lnTo>
                  <a:lnTo>
                    <a:pt x="14" y="8"/>
                  </a:lnTo>
                  <a:lnTo>
                    <a:pt x="0" y="12"/>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29" name="Rectangle 735"/>
            <p:cNvSpPr>
              <a:spLocks noChangeArrowheads="1"/>
            </p:cNvSpPr>
            <p:nvPr/>
          </p:nvSpPr>
          <p:spPr bwMode="auto">
            <a:xfrm>
              <a:off x="2041525" y="3025775"/>
              <a:ext cx="501650" cy="419100"/>
            </a:xfrm>
            <a:prstGeom prst="rect">
              <a:avLst/>
            </a:prstGeom>
            <a:solidFill>
              <a:srgbClr val="A6BA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015">
                <a:solidFill>
                  <a:srgbClr val="000000"/>
                </a:solidFill>
                <a:sym typeface="Impact" panose="020B0806030902050204" pitchFamily="34" charset="0"/>
              </a:endParaRPr>
            </a:p>
          </p:txBody>
        </p:sp>
        <p:sp>
          <p:nvSpPr>
            <p:cNvPr id="4830" name="Freeform 736"/>
            <p:cNvSpPr>
              <a:spLocks noEditPoints="1" noChangeArrowheads="1"/>
            </p:cNvSpPr>
            <p:nvPr/>
          </p:nvSpPr>
          <p:spPr bwMode="auto">
            <a:xfrm>
              <a:off x="711200" y="879475"/>
              <a:ext cx="3190875" cy="2079625"/>
            </a:xfrm>
            <a:custGeom>
              <a:avLst/>
              <a:gdLst>
                <a:gd name="T0" fmla="*/ 1406 w 2010"/>
                <a:gd name="T1" fmla="*/ 32 h 1310"/>
                <a:gd name="T2" fmla="*/ 1346 w 2010"/>
                <a:gd name="T3" fmla="*/ 0 h 1310"/>
                <a:gd name="T4" fmla="*/ 660 w 2010"/>
                <a:gd name="T5" fmla="*/ 6 h 1310"/>
                <a:gd name="T6" fmla="*/ 596 w 2010"/>
                <a:gd name="T7" fmla="*/ 48 h 1310"/>
                <a:gd name="T8" fmla="*/ 302 w 2010"/>
                <a:gd name="T9" fmla="*/ 632 h 1310"/>
                <a:gd name="T10" fmla="*/ 334 w 2010"/>
                <a:gd name="T11" fmla="*/ 654 h 1310"/>
                <a:gd name="T12" fmla="*/ 396 w 2010"/>
                <a:gd name="T13" fmla="*/ 664 h 1310"/>
                <a:gd name="T14" fmla="*/ 454 w 2010"/>
                <a:gd name="T15" fmla="*/ 638 h 1310"/>
                <a:gd name="T16" fmla="*/ 482 w 2010"/>
                <a:gd name="T17" fmla="*/ 602 h 1310"/>
                <a:gd name="T18" fmla="*/ 670 w 2010"/>
                <a:gd name="T19" fmla="*/ 1136 h 1310"/>
                <a:gd name="T20" fmla="*/ 750 w 2010"/>
                <a:gd name="T21" fmla="*/ 1156 h 1310"/>
                <a:gd name="T22" fmla="*/ 808 w 2010"/>
                <a:gd name="T23" fmla="*/ 1210 h 1310"/>
                <a:gd name="T24" fmla="*/ 836 w 2010"/>
                <a:gd name="T25" fmla="*/ 1286 h 1310"/>
                <a:gd name="T26" fmla="*/ 1154 w 2010"/>
                <a:gd name="T27" fmla="*/ 1304 h 1310"/>
                <a:gd name="T28" fmla="*/ 1174 w 2010"/>
                <a:gd name="T29" fmla="*/ 1224 h 1310"/>
                <a:gd name="T30" fmla="*/ 1228 w 2010"/>
                <a:gd name="T31" fmla="*/ 1164 h 1310"/>
                <a:gd name="T32" fmla="*/ 1304 w 2010"/>
                <a:gd name="T33" fmla="*/ 1136 h 1310"/>
                <a:gd name="T34" fmla="*/ 1528 w 2010"/>
                <a:gd name="T35" fmla="*/ 596 h 1310"/>
                <a:gd name="T36" fmla="*/ 1562 w 2010"/>
                <a:gd name="T37" fmla="*/ 638 h 1310"/>
                <a:gd name="T38" fmla="*/ 1624 w 2010"/>
                <a:gd name="T39" fmla="*/ 664 h 1310"/>
                <a:gd name="T40" fmla="*/ 1684 w 2010"/>
                <a:gd name="T41" fmla="*/ 654 h 1310"/>
                <a:gd name="T42" fmla="*/ 2010 w 2010"/>
                <a:gd name="T43" fmla="*/ 418 h 1310"/>
                <a:gd name="T44" fmla="*/ 140 w 2010"/>
                <a:gd name="T45" fmla="*/ 352 h 1310"/>
                <a:gd name="T46" fmla="*/ 114 w 2010"/>
                <a:gd name="T47" fmla="*/ 326 h 1310"/>
                <a:gd name="T48" fmla="*/ 120 w 2010"/>
                <a:gd name="T49" fmla="*/ 300 h 1310"/>
                <a:gd name="T50" fmla="*/ 146 w 2010"/>
                <a:gd name="T51" fmla="*/ 284 h 1310"/>
                <a:gd name="T52" fmla="*/ 172 w 2010"/>
                <a:gd name="T53" fmla="*/ 294 h 1310"/>
                <a:gd name="T54" fmla="*/ 182 w 2010"/>
                <a:gd name="T55" fmla="*/ 320 h 1310"/>
                <a:gd name="T56" fmla="*/ 166 w 2010"/>
                <a:gd name="T57" fmla="*/ 348 h 1310"/>
                <a:gd name="T58" fmla="*/ 994 w 2010"/>
                <a:gd name="T59" fmla="*/ 832 h 1310"/>
                <a:gd name="T60" fmla="*/ 964 w 2010"/>
                <a:gd name="T61" fmla="*/ 818 h 1310"/>
                <a:gd name="T62" fmla="*/ 952 w 2010"/>
                <a:gd name="T63" fmla="*/ 788 h 1310"/>
                <a:gd name="T64" fmla="*/ 970 w 2010"/>
                <a:gd name="T65" fmla="*/ 754 h 1310"/>
                <a:gd name="T66" fmla="*/ 1002 w 2010"/>
                <a:gd name="T67" fmla="*/ 748 h 1310"/>
                <a:gd name="T68" fmla="*/ 1030 w 2010"/>
                <a:gd name="T69" fmla="*/ 772 h 1310"/>
                <a:gd name="T70" fmla="*/ 1030 w 2010"/>
                <a:gd name="T71" fmla="*/ 804 h 1310"/>
                <a:gd name="T72" fmla="*/ 1002 w 2010"/>
                <a:gd name="T73" fmla="*/ 830 h 1310"/>
                <a:gd name="T74" fmla="*/ 984 w 2010"/>
                <a:gd name="T75" fmla="*/ 698 h 1310"/>
                <a:gd name="T76" fmla="*/ 956 w 2010"/>
                <a:gd name="T77" fmla="*/ 674 h 1310"/>
                <a:gd name="T78" fmla="*/ 956 w 2010"/>
                <a:gd name="T79" fmla="*/ 642 h 1310"/>
                <a:gd name="T80" fmla="*/ 984 w 2010"/>
                <a:gd name="T81" fmla="*/ 614 h 1310"/>
                <a:gd name="T82" fmla="*/ 1016 w 2010"/>
                <a:gd name="T83" fmla="*/ 622 h 1310"/>
                <a:gd name="T84" fmla="*/ 1032 w 2010"/>
                <a:gd name="T85" fmla="*/ 658 h 1310"/>
                <a:gd name="T86" fmla="*/ 1022 w 2010"/>
                <a:gd name="T87" fmla="*/ 686 h 1310"/>
                <a:gd name="T88" fmla="*/ 994 w 2010"/>
                <a:gd name="T89" fmla="*/ 698 h 1310"/>
                <a:gd name="T90" fmla="*/ 970 w 2010"/>
                <a:gd name="T91" fmla="*/ 556 h 1310"/>
                <a:gd name="T92" fmla="*/ 952 w 2010"/>
                <a:gd name="T93" fmla="*/ 520 h 1310"/>
                <a:gd name="T94" fmla="*/ 964 w 2010"/>
                <a:gd name="T95" fmla="*/ 490 h 1310"/>
                <a:gd name="T96" fmla="*/ 994 w 2010"/>
                <a:gd name="T97" fmla="*/ 476 h 1310"/>
                <a:gd name="T98" fmla="*/ 1026 w 2010"/>
                <a:gd name="T99" fmla="*/ 496 h 1310"/>
                <a:gd name="T100" fmla="*/ 1032 w 2010"/>
                <a:gd name="T101" fmla="*/ 528 h 1310"/>
                <a:gd name="T102" fmla="*/ 1010 w 2010"/>
                <a:gd name="T103" fmla="*/ 560 h 1310"/>
                <a:gd name="T104" fmla="*/ 1866 w 2010"/>
                <a:gd name="T105" fmla="*/ 354 h 1310"/>
                <a:gd name="T106" fmla="*/ 1832 w 2010"/>
                <a:gd name="T107" fmla="*/ 338 h 1310"/>
                <a:gd name="T108" fmla="*/ 1828 w 2010"/>
                <a:gd name="T109" fmla="*/ 312 h 1310"/>
                <a:gd name="T110" fmla="*/ 1850 w 2010"/>
                <a:gd name="T111" fmla="*/ 288 h 1310"/>
                <a:gd name="T112" fmla="*/ 1878 w 2010"/>
                <a:gd name="T113" fmla="*/ 288 h 1310"/>
                <a:gd name="T114" fmla="*/ 1896 w 2010"/>
                <a:gd name="T115" fmla="*/ 320 h 1310"/>
                <a:gd name="T116" fmla="*/ 1872 w 2010"/>
                <a:gd name="T117" fmla="*/ 352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0" h="1310">
                  <a:moveTo>
                    <a:pt x="1666" y="400"/>
                  </a:moveTo>
                  <a:lnTo>
                    <a:pt x="1420" y="48"/>
                  </a:lnTo>
                  <a:lnTo>
                    <a:pt x="1412" y="38"/>
                  </a:lnTo>
                  <a:lnTo>
                    <a:pt x="1406" y="32"/>
                  </a:lnTo>
                  <a:lnTo>
                    <a:pt x="1396" y="24"/>
                  </a:lnTo>
                  <a:lnTo>
                    <a:pt x="1388" y="18"/>
                  </a:lnTo>
                  <a:lnTo>
                    <a:pt x="1368" y="10"/>
                  </a:lnTo>
                  <a:lnTo>
                    <a:pt x="1346" y="6"/>
                  </a:lnTo>
                  <a:lnTo>
                    <a:pt x="1346" y="0"/>
                  </a:lnTo>
                  <a:lnTo>
                    <a:pt x="1146" y="0"/>
                  </a:lnTo>
                  <a:lnTo>
                    <a:pt x="998" y="422"/>
                  </a:lnTo>
                  <a:lnTo>
                    <a:pt x="858" y="0"/>
                  </a:lnTo>
                  <a:lnTo>
                    <a:pt x="660" y="0"/>
                  </a:lnTo>
                  <a:lnTo>
                    <a:pt x="660" y="6"/>
                  </a:lnTo>
                  <a:lnTo>
                    <a:pt x="642" y="12"/>
                  </a:lnTo>
                  <a:lnTo>
                    <a:pt x="626" y="22"/>
                  </a:lnTo>
                  <a:lnTo>
                    <a:pt x="610" y="34"/>
                  </a:lnTo>
                  <a:lnTo>
                    <a:pt x="596" y="48"/>
                  </a:lnTo>
                  <a:lnTo>
                    <a:pt x="356" y="400"/>
                  </a:lnTo>
                  <a:lnTo>
                    <a:pt x="144" y="246"/>
                  </a:lnTo>
                  <a:lnTo>
                    <a:pt x="0" y="414"/>
                  </a:lnTo>
                  <a:lnTo>
                    <a:pt x="302" y="632"/>
                  </a:lnTo>
                  <a:lnTo>
                    <a:pt x="310" y="638"/>
                  </a:lnTo>
                  <a:lnTo>
                    <a:pt x="314" y="642"/>
                  </a:lnTo>
                  <a:lnTo>
                    <a:pt x="316" y="646"/>
                  </a:lnTo>
                  <a:lnTo>
                    <a:pt x="334" y="654"/>
                  </a:lnTo>
                  <a:lnTo>
                    <a:pt x="350" y="660"/>
                  </a:lnTo>
                  <a:lnTo>
                    <a:pt x="366" y="662"/>
                  </a:lnTo>
                  <a:lnTo>
                    <a:pt x="382" y="664"/>
                  </a:lnTo>
                  <a:lnTo>
                    <a:pt x="396" y="664"/>
                  </a:lnTo>
                  <a:lnTo>
                    <a:pt x="408" y="662"/>
                  </a:lnTo>
                  <a:lnTo>
                    <a:pt x="420" y="658"/>
                  </a:lnTo>
                  <a:lnTo>
                    <a:pt x="432" y="652"/>
                  </a:lnTo>
                  <a:lnTo>
                    <a:pt x="444" y="646"/>
                  </a:lnTo>
                  <a:lnTo>
                    <a:pt x="454" y="638"/>
                  </a:lnTo>
                  <a:lnTo>
                    <a:pt x="464" y="628"/>
                  </a:lnTo>
                  <a:lnTo>
                    <a:pt x="474" y="618"/>
                  </a:lnTo>
                  <a:lnTo>
                    <a:pt x="478" y="608"/>
                  </a:lnTo>
                  <a:lnTo>
                    <a:pt x="482" y="602"/>
                  </a:lnTo>
                  <a:lnTo>
                    <a:pt x="486" y="596"/>
                  </a:lnTo>
                  <a:lnTo>
                    <a:pt x="660" y="344"/>
                  </a:lnTo>
                  <a:lnTo>
                    <a:pt x="660" y="1136"/>
                  </a:lnTo>
                  <a:lnTo>
                    <a:pt x="670" y="1136"/>
                  </a:lnTo>
                  <a:lnTo>
                    <a:pt x="686" y="1136"/>
                  </a:lnTo>
                  <a:lnTo>
                    <a:pt x="704" y="1140"/>
                  </a:lnTo>
                  <a:lnTo>
                    <a:pt x="720" y="1144"/>
                  </a:lnTo>
                  <a:lnTo>
                    <a:pt x="734" y="1150"/>
                  </a:lnTo>
                  <a:lnTo>
                    <a:pt x="750" y="1156"/>
                  </a:lnTo>
                  <a:lnTo>
                    <a:pt x="764" y="1164"/>
                  </a:lnTo>
                  <a:lnTo>
                    <a:pt x="776" y="1174"/>
                  </a:lnTo>
                  <a:lnTo>
                    <a:pt x="788" y="1186"/>
                  </a:lnTo>
                  <a:lnTo>
                    <a:pt x="798" y="1198"/>
                  </a:lnTo>
                  <a:lnTo>
                    <a:pt x="808" y="1210"/>
                  </a:lnTo>
                  <a:lnTo>
                    <a:pt x="818" y="1224"/>
                  </a:lnTo>
                  <a:lnTo>
                    <a:pt x="824" y="1240"/>
                  </a:lnTo>
                  <a:lnTo>
                    <a:pt x="830" y="1254"/>
                  </a:lnTo>
                  <a:lnTo>
                    <a:pt x="834" y="1270"/>
                  </a:lnTo>
                  <a:lnTo>
                    <a:pt x="836" y="1286"/>
                  </a:lnTo>
                  <a:lnTo>
                    <a:pt x="838" y="1304"/>
                  </a:lnTo>
                  <a:lnTo>
                    <a:pt x="838" y="1310"/>
                  </a:lnTo>
                  <a:lnTo>
                    <a:pt x="1154" y="1310"/>
                  </a:lnTo>
                  <a:lnTo>
                    <a:pt x="1154" y="1304"/>
                  </a:lnTo>
                  <a:lnTo>
                    <a:pt x="1156" y="1286"/>
                  </a:lnTo>
                  <a:lnTo>
                    <a:pt x="1158" y="1270"/>
                  </a:lnTo>
                  <a:lnTo>
                    <a:pt x="1162" y="1254"/>
                  </a:lnTo>
                  <a:lnTo>
                    <a:pt x="1168" y="1240"/>
                  </a:lnTo>
                  <a:lnTo>
                    <a:pt x="1174" y="1224"/>
                  </a:lnTo>
                  <a:lnTo>
                    <a:pt x="1184" y="1210"/>
                  </a:lnTo>
                  <a:lnTo>
                    <a:pt x="1192" y="1198"/>
                  </a:lnTo>
                  <a:lnTo>
                    <a:pt x="1204" y="1186"/>
                  </a:lnTo>
                  <a:lnTo>
                    <a:pt x="1216" y="1174"/>
                  </a:lnTo>
                  <a:lnTo>
                    <a:pt x="1228" y="1164"/>
                  </a:lnTo>
                  <a:lnTo>
                    <a:pt x="1242" y="1156"/>
                  </a:lnTo>
                  <a:lnTo>
                    <a:pt x="1256" y="1150"/>
                  </a:lnTo>
                  <a:lnTo>
                    <a:pt x="1272" y="1144"/>
                  </a:lnTo>
                  <a:lnTo>
                    <a:pt x="1286" y="1140"/>
                  </a:lnTo>
                  <a:lnTo>
                    <a:pt x="1304" y="1136"/>
                  </a:lnTo>
                  <a:lnTo>
                    <a:pt x="1320" y="1136"/>
                  </a:lnTo>
                  <a:lnTo>
                    <a:pt x="1346" y="1136"/>
                  </a:lnTo>
                  <a:lnTo>
                    <a:pt x="1346" y="326"/>
                  </a:lnTo>
                  <a:lnTo>
                    <a:pt x="1528" y="596"/>
                  </a:lnTo>
                  <a:lnTo>
                    <a:pt x="1536" y="608"/>
                  </a:lnTo>
                  <a:lnTo>
                    <a:pt x="1544" y="618"/>
                  </a:lnTo>
                  <a:lnTo>
                    <a:pt x="1552" y="628"/>
                  </a:lnTo>
                  <a:lnTo>
                    <a:pt x="1562" y="638"/>
                  </a:lnTo>
                  <a:lnTo>
                    <a:pt x="1572" y="646"/>
                  </a:lnTo>
                  <a:lnTo>
                    <a:pt x="1584" y="652"/>
                  </a:lnTo>
                  <a:lnTo>
                    <a:pt x="1596" y="658"/>
                  </a:lnTo>
                  <a:lnTo>
                    <a:pt x="1610" y="662"/>
                  </a:lnTo>
                  <a:lnTo>
                    <a:pt x="1624" y="664"/>
                  </a:lnTo>
                  <a:lnTo>
                    <a:pt x="1638" y="664"/>
                  </a:lnTo>
                  <a:lnTo>
                    <a:pt x="1654" y="662"/>
                  </a:lnTo>
                  <a:lnTo>
                    <a:pt x="1670" y="660"/>
                  </a:lnTo>
                  <a:lnTo>
                    <a:pt x="1684" y="654"/>
                  </a:lnTo>
                  <a:lnTo>
                    <a:pt x="1696" y="646"/>
                  </a:lnTo>
                  <a:lnTo>
                    <a:pt x="1706" y="638"/>
                  </a:lnTo>
                  <a:lnTo>
                    <a:pt x="1716" y="632"/>
                  </a:lnTo>
                  <a:lnTo>
                    <a:pt x="2010" y="418"/>
                  </a:lnTo>
                  <a:lnTo>
                    <a:pt x="1870" y="250"/>
                  </a:lnTo>
                  <a:lnTo>
                    <a:pt x="1666" y="400"/>
                  </a:lnTo>
                  <a:close/>
                  <a:moveTo>
                    <a:pt x="146" y="354"/>
                  </a:moveTo>
                  <a:lnTo>
                    <a:pt x="146" y="354"/>
                  </a:lnTo>
                  <a:lnTo>
                    <a:pt x="140" y="352"/>
                  </a:lnTo>
                  <a:lnTo>
                    <a:pt x="134" y="350"/>
                  </a:lnTo>
                  <a:lnTo>
                    <a:pt x="124" y="344"/>
                  </a:lnTo>
                  <a:lnTo>
                    <a:pt x="120" y="338"/>
                  </a:lnTo>
                  <a:lnTo>
                    <a:pt x="116" y="334"/>
                  </a:lnTo>
                  <a:lnTo>
                    <a:pt x="114" y="326"/>
                  </a:lnTo>
                  <a:lnTo>
                    <a:pt x="114" y="320"/>
                  </a:lnTo>
                  <a:lnTo>
                    <a:pt x="114" y="312"/>
                  </a:lnTo>
                  <a:lnTo>
                    <a:pt x="116" y="306"/>
                  </a:lnTo>
                  <a:lnTo>
                    <a:pt x="120" y="300"/>
                  </a:lnTo>
                  <a:lnTo>
                    <a:pt x="124" y="294"/>
                  </a:lnTo>
                  <a:lnTo>
                    <a:pt x="128" y="290"/>
                  </a:lnTo>
                  <a:lnTo>
                    <a:pt x="134" y="288"/>
                  </a:lnTo>
                  <a:lnTo>
                    <a:pt x="140" y="286"/>
                  </a:lnTo>
                  <a:lnTo>
                    <a:pt x="146" y="284"/>
                  </a:lnTo>
                  <a:lnTo>
                    <a:pt x="154" y="286"/>
                  </a:lnTo>
                  <a:lnTo>
                    <a:pt x="160" y="288"/>
                  </a:lnTo>
                  <a:lnTo>
                    <a:pt x="166" y="290"/>
                  </a:lnTo>
                  <a:lnTo>
                    <a:pt x="172" y="294"/>
                  </a:lnTo>
                  <a:lnTo>
                    <a:pt x="176" y="300"/>
                  </a:lnTo>
                  <a:lnTo>
                    <a:pt x="180" y="306"/>
                  </a:lnTo>
                  <a:lnTo>
                    <a:pt x="180" y="312"/>
                  </a:lnTo>
                  <a:lnTo>
                    <a:pt x="182" y="320"/>
                  </a:lnTo>
                  <a:lnTo>
                    <a:pt x="180" y="326"/>
                  </a:lnTo>
                  <a:lnTo>
                    <a:pt x="180" y="334"/>
                  </a:lnTo>
                  <a:lnTo>
                    <a:pt x="176" y="338"/>
                  </a:lnTo>
                  <a:lnTo>
                    <a:pt x="172" y="344"/>
                  </a:lnTo>
                  <a:lnTo>
                    <a:pt x="166" y="348"/>
                  </a:lnTo>
                  <a:lnTo>
                    <a:pt x="160" y="350"/>
                  </a:lnTo>
                  <a:lnTo>
                    <a:pt x="154" y="352"/>
                  </a:lnTo>
                  <a:lnTo>
                    <a:pt x="146" y="354"/>
                  </a:lnTo>
                  <a:close/>
                  <a:moveTo>
                    <a:pt x="994" y="832"/>
                  </a:moveTo>
                  <a:lnTo>
                    <a:pt x="994" y="832"/>
                  </a:lnTo>
                  <a:lnTo>
                    <a:pt x="984" y="830"/>
                  </a:lnTo>
                  <a:lnTo>
                    <a:pt x="978" y="828"/>
                  </a:lnTo>
                  <a:lnTo>
                    <a:pt x="970" y="824"/>
                  </a:lnTo>
                  <a:lnTo>
                    <a:pt x="964" y="818"/>
                  </a:lnTo>
                  <a:lnTo>
                    <a:pt x="960" y="812"/>
                  </a:lnTo>
                  <a:lnTo>
                    <a:pt x="956" y="804"/>
                  </a:lnTo>
                  <a:lnTo>
                    <a:pt x="954" y="796"/>
                  </a:lnTo>
                  <a:lnTo>
                    <a:pt x="952" y="788"/>
                  </a:lnTo>
                  <a:lnTo>
                    <a:pt x="954" y="780"/>
                  </a:lnTo>
                  <a:lnTo>
                    <a:pt x="956" y="772"/>
                  </a:lnTo>
                  <a:lnTo>
                    <a:pt x="960" y="764"/>
                  </a:lnTo>
                  <a:lnTo>
                    <a:pt x="964" y="758"/>
                  </a:lnTo>
                  <a:lnTo>
                    <a:pt x="970" y="754"/>
                  </a:lnTo>
                  <a:lnTo>
                    <a:pt x="978" y="750"/>
                  </a:lnTo>
                  <a:lnTo>
                    <a:pt x="984" y="748"/>
                  </a:lnTo>
                  <a:lnTo>
                    <a:pt x="994" y="748"/>
                  </a:lnTo>
                  <a:lnTo>
                    <a:pt x="1002" y="748"/>
                  </a:lnTo>
                  <a:lnTo>
                    <a:pt x="1010" y="750"/>
                  </a:lnTo>
                  <a:lnTo>
                    <a:pt x="1016" y="754"/>
                  </a:lnTo>
                  <a:lnTo>
                    <a:pt x="1022" y="758"/>
                  </a:lnTo>
                  <a:lnTo>
                    <a:pt x="1026" y="764"/>
                  </a:lnTo>
                  <a:lnTo>
                    <a:pt x="1030" y="772"/>
                  </a:lnTo>
                  <a:lnTo>
                    <a:pt x="1032" y="780"/>
                  </a:lnTo>
                  <a:lnTo>
                    <a:pt x="1032" y="788"/>
                  </a:lnTo>
                  <a:lnTo>
                    <a:pt x="1032" y="796"/>
                  </a:lnTo>
                  <a:lnTo>
                    <a:pt x="1030" y="804"/>
                  </a:lnTo>
                  <a:lnTo>
                    <a:pt x="1026" y="812"/>
                  </a:lnTo>
                  <a:lnTo>
                    <a:pt x="1022" y="818"/>
                  </a:lnTo>
                  <a:lnTo>
                    <a:pt x="1016" y="824"/>
                  </a:lnTo>
                  <a:lnTo>
                    <a:pt x="1010" y="828"/>
                  </a:lnTo>
                  <a:lnTo>
                    <a:pt x="1002" y="830"/>
                  </a:lnTo>
                  <a:lnTo>
                    <a:pt x="994" y="832"/>
                  </a:lnTo>
                  <a:close/>
                  <a:moveTo>
                    <a:pt x="994" y="698"/>
                  </a:moveTo>
                  <a:lnTo>
                    <a:pt x="994" y="698"/>
                  </a:lnTo>
                  <a:lnTo>
                    <a:pt x="984" y="698"/>
                  </a:lnTo>
                  <a:lnTo>
                    <a:pt x="978" y="696"/>
                  </a:lnTo>
                  <a:lnTo>
                    <a:pt x="970" y="692"/>
                  </a:lnTo>
                  <a:lnTo>
                    <a:pt x="964" y="686"/>
                  </a:lnTo>
                  <a:lnTo>
                    <a:pt x="960" y="680"/>
                  </a:lnTo>
                  <a:lnTo>
                    <a:pt x="956" y="674"/>
                  </a:lnTo>
                  <a:lnTo>
                    <a:pt x="954" y="666"/>
                  </a:lnTo>
                  <a:lnTo>
                    <a:pt x="952" y="658"/>
                  </a:lnTo>
                  <a:lnTo>
                    <a:pt x="954" y="650"/>
                  </a:lnTo>
                  <a:lnTo>
                    <a:pt x="956" y="642"/>
                  </a:lnTo>
                  <a:lnTo>
                    <a:pt x="960" y="634"/>
                  </a:lnTo>
                  <a:lnTo>
                    <a:pt x="964" y="628"/>
                  </a:lnTo>
                  <a:lnTo>
                    <a:pt x="970" y="622"/>
                  </a:lnTo>
                  <a:lnTo>
                    <a:pt x="978" y="618"/>
                  </a:lnTo>
                  <a:lnTo>
                    <a:pt x="984" y="614"/>
                  </a:lnTo>
                  <a:lnTo>
                    <a:pt x="994" y="614"/>
                  </a:lnTo>
                  <a:lnTo>
                    <a:pt x="1002" y="614"/>
                  </a:lnTo>
                  <a:lnTo>
                    <a:pt x="1010" y="618"/>
                  </a:lnTo>
                  <a:lnTo>
                    <a:pt x="1016" y="622"/>
                  </a:lnTo>
                  <a:lnTo>
                    <a:pt x="1022" y="628"/>
                  </a:lnTo>
                  <a:lnTo>
                    <a:pt x="1026" y="634"/>
                  </a:lnTo>
                  <a:lnTo>
                    <a:pt x="1030" y="642"/>
                  </a:lnTo>
                  <a:lnTo>
                    <a:pt x="1032" y="650"/>
                  </a:lnTo>
                  <a:lnTo>
                    <a:pt x="1032" y="658"/>
                  </a:lnTo>
                  <a:lnTo>
                    <a:pt x="1032" y="666"/>
                  </a:lnTo>
                  <a:lnTo>
                    <a:pt x="1030" y="674"/>
                  </a:lnTo>
                  <a:lnTo>
                    <a:pt x="1026" y="680"/>
                  </a:lnTo>
                  <a:lnTo>
                    <a:pt x="1022" y="686"/>
                  </a:lnTo>
                  <a:lnTo>
                    <a:pt x="1016" y="692"/>
                  </a:lnTo>
                  <a:lnTo>
                    <a:pt x="1010" y="696"/>
                  </a:lnTo>
                  <a:lnTo>
                    <a:pt x="1002" y="698"/>
                  </a:lnTo>
                  <a:lnTo>
                    <a:pt x="994" y="698"/>
                  </a:lnTo>
                  <a:close/>
                  <a:moveTo>
                    <a:pt x="994" y="562"/>
                  </a:moveTo>
                  <a:lnTo>
                    <a:pt x="994" y="562"/>
                  </a:lnTo>
                  <a:lnTo>
                    <a:pt x="984" y="562"/>
                  </a:lnTo>
                  <a:lnTo>
                    <a:pt x="978" y="560"/>
                  </a:lnTo>
                  <a:lnTo>
                    <a:pt x="970" y="556"/>
                  </a:lnTo>
                  <a:lnTo>
                    <a:pt x="964" y="552"/>
                  </a:lnTo>
                  <a:lnTo>
                    <a:pt x="960" y="544"/>
                  </a:lnTo>
                  <a:lnTo>
                    <a:pt x="956" y="538"/>
                  </a:lnTo>
                  <a:lnTo>
                    <a:pt x="954" y="528"/>
                  </a:lnTo>
                  <a:lnTo>
                    <a:pt x="952" y="520"/>
                  </a:lnTo>
                  <a:lnTo>
                    <a:pt x="954" y="512"/>
                  </a:lnTo>
                  <a:lnTo>
                    <a:pt x="956" y="504"/>
                  </a:lnTo>
                  <a:lnTo>
                    <a:pt x="960" y="496"/>
                  </a:lnTo>
                  <a:lnTo>
                    <a:pt x="964" y="490"/>
                  </a:lnTo>
                  <a:lnTo>
                    <a:pt x="970" y="484"/>
                  </a:lnTo>
                  <a:lnTo>
                    <a:pt x="978" y="480"/>
                  </a:lnTo>
                  <a:lnTo>
                    <a:pt x="984" y="478"/>
                  </a:lnTo>
                  <a:lnTo>
                    <a:pt x="994" y="476"/>
                  </a:lnTo>
                  <a:lnTo>
                    <a:pt x="1002" y="478"/>
                  </a:lnTo>
                  <a:lnTo>
                    <a:pt x="1010" y="480"/>
                  </a:lnTo>
                  <a:lnTo>
                    <a:pt x="1016" y="484"/>
                  </a:lnTo>
                  <a:lnTo>
                    <a:pt x="1022" y="490"/>
                  </a:lnTo>
                  <a:lnTo>
                    <a:pt x="1026" y="496"/>
                  </a:lnTo>
                  <a:lnTo>
                    <a:pt x="1030" y="504"/>
                  </a:lnTo>
                  <a:lnTo>
                    <a:pt x="1032" y="512"/>
                  </a:lnTo>
                  <a:lnTo>
                    <a:pt x="1032" y="520"/>
                  </a:lnTo>
                  <a:lnTo>
                    <a:pt x="1032" y="528"/>
                  </a:lnTo>
                  <a:lnTo>
                    <a:pt x="1030" y="538"/>
                  </a:lnTo>
                  <a:lnTo>
                    <a:pt x="1026" y="544"/>
                  </a:lnTo>
                  <a:lnTo>
                    <a:pt x="1022" y="552"/>
                  </a:lnTo>
                  <a:lnTo>
                    <a:pt x="1016" y="556"/>
                  </a:lnTo>
                  <a:lnTo>
                    <a:pt x="1010" y="560"/>
                  </a:lnTo>
                  <a:lnTo>
                    <a:pt x="1002" y="562"/>
                  </a:lnTo>
                  <a:lnTo>
                    <a:pt x="994" y="562"/>
                  </a:lnTo>
                  <a:close/>
                  <a:moveTo>
                    <a:pt x="1866" y="354"/>
                  </a:moveTo>
                  <a:lnTo>
                    <a:pt x="1866" y="354"/>
                  </a:lnTo>
                  <a:lnTo>
                    <a:pt x="1856" y="352"/>
                  </a:lnTo>
                  <a:lnTo>
                    <a:pt x="1850" y="350"/>
                  </a:lnTo>
                  <a:lnTo>
                    <a:pt x="1842" y="348"/>
                  </a:lnTo>
                  <a:lnTo>
                    <a:pt x="1838" y="344"/>
                  </a:lnTo>
                  <a:lnTo>
                    <a:pt x="1832" y="338"/>
                  </a:lnTo>
                  <a:lnTo>
                    <a:pt x="1830" y="334"/>
                  </a:lnTo>
                  <a:lnTo>
                    <a:pt x="1828" y="326"/>
                  </a:lnTo>
                  <a:lnTo>
                    <a:pt x="1828" y="320"/>
                  </a:lnTo>
                  <a:lnTo>
                    <a:pt x="1828" y="312"/>
                  </a:lnTo>
                  <a:lnTo>
                    <a:pt x="1830" y="306"/>
                  </a:lnTo>
                  <a:lnTo>
                    <a:pt x="1832" y="300"/>
                  </a:lnTo>
                  <a:lnTo>
                    <a:pt x="1838" y="294"/>
                  </a:lnTo>
                  <a:lnTo>
                    <a:pt x="1842" y="290"/>
                  </a:lnTo>
                  <a:lnTo>
                    <a:pt x="1850" y="288"/>
                  </a:lnTo>
                  <a:lnTo>
                    <a:pt x="1856" y="286"/>
                  </a:lnTo>
                  <a:lnTo>
                    <a:pt x="1866" y="284"/>
                  </a:lnTo>
                  <a:lnTo>
                    <a:pt x="1872" y="286"/>
                  </a:lnTo>
                  <a:lnTo>
                    <a:pt x="1878" y="288"/>
                  </a:lnTo>
                  <a:lnTo>
                    <a:pt x="1882" y="290"/>
                  </a:lnTo>
                  <a:lnTo>
                    <a:pt x="1888" y="294"/>
                  </a:lnTo>
                  <a:lnTo>
                    <a:pt x="1894" y="306"/>
                  </a:lnTo>
                  <a:lnTo>
                    <a:pt x="1896" y="320"/>
                  </a:lnTo>
                  <a:lnTo>
                    <a:pt x="1894" y="334"/>
                  </a:lnTo>
                  <a:lnTo>
                    <a:pt x="1888" y="344"/>
                  </a:lnTo>
                  <a:lnTo>
                    <a:pt x="1882" y="348"/>
                  </a:lnTo>
                  <a:lnTo>
                    <a:pt x="1878" y="350"/>
                  </a:lnTo>
                  <a:lnTo>
                    <a:pt x="1872" y="352"/>
                  </a:lnTo>
                  <a:lnTo>
                    <a:pt x="1866" y="354"/>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31" name="Freeform 737"/>
            <p:cNvSpPr>
              <a:spLocks noChangeArrowheads="1"/>
            </p:cNvSpPr>
            <p:nvPr/>
          </p:nvSpPr>
          <p:spPr bwMode="auto">
            <a:xfrm>
              <a:off x="298450" y="1235075"/>
              <a:ext cx="546100" cy="250825"/>
            </a:xfrm>
            <a:custGeom>
              <a:avLst/>
              <a:gdLst>
                <a:gd name="T0" fmla="*/ 318 w 344"/>
                <a:gd name="T1" fmla="*/ 6 h 158"/>
                <a:gd name="T2" fmla="*/ 318 w 344"/>
                <a:gd name="T3" fmla="*/ 6 h 158"/>
                <a:gd name="T4" fmla="*/ 314 w 344"/>
                <a:gd name="T5" fmla="*/ 4 h 158"/>
                <a:gd name="T6" fmla="*/ 310 w 344"/>
                <a:gd name="T7" fmla="*/ 2 h 158"/>
                <a:gd name="T8" fmla="*/ 306 w 344"/>
                <a:gd name="T9" fmla="*/ 0 h 158"/>
                <a:gd name="T10" fmla="*/ 300 w 344"/>
                <a:gd name="T11" fmla="*/ 0 h 158"/>
                <a:gd name="T12" fmla="*/ 46 w 344"/>
                <a:gd name="T13" fmla="*/ 0 h 158"/>
                <a:gd name="T14" fmla="*/ 46 w 344"/>
                <a:gd name="T15" fmla="*/ 0 h 158"/>
                <a:gd name="T16" fmla="*/ 36 w 344"/>
                <a:gd name="T17" fmla="*/ 0 h 158"/>
                <a:gd name="T18" fmla="*/ 26 w 344"/>
                <a:gd name="T19" fmla="*/ 4 h 158"/>
                <a:gd name="T20" fmla="*/ 18 w 344"/>
                <a:gd name="T21" fmla="*/ 8 h 158"/>
                <a:gd name="T22" fmla="*/ 12 w 344"/>
                <a:gd name="T23" fmla="*/ 14 h 158"/>
                <a:gd name="T24" fmla="*/ 6 w 344"/>
                <a:gd name="T25" fmla="*/ 22 h 158"/>
                <a:gd name="T26" fmla="*/ 2 w 344"/>
                <a:gd name="T27" fmla="*/ 30 h 158"/>
                <a:gd name="T28" fmla="*/ 0 w 344"/>
                <a:gd name="T29" fmla="*/ 38 h 158"/>
                <a:gd name="T30" fmla="*/ 0 w 344"/>
                <a:gd name="T31" fmla="*/ 46 h 158"/>
                <a:gd name="T32" fmla="*/ 0 w 344"/>
                <a:gd name="T33" fmla="*/ 46 h 158"/>
                <a:gd name="T34" fmla="*/ 0 w 344"/>
                <a:gd name="T35" fmla="*/ 58 h 158"/>
                <a:gd name="T36" fmla="*/ 2 w 344"/>
                <a:gd name="T37" fmla="*/ 68 h 158"/>
                <a:gd name="T38" fmla="*/ 6 w 344"/>
                <a:gd name="T39" fmla="*/ 76 h 158"/>
                <a:gd name="T40" fmla="*/ 12 w 344"/>
                <a:gd name="T41" fmla="*/ 82 h 158"/>
                <a:gd name="T42" fmla="*/ 18 w 344"/>
                <a:gd name="T43" fmla="*/ 88 h 158"/>
                <a:gd name="T44" fmla="*/ 26 w 344"/>
                <a:gd name="T45" fmla="*/ 92 h 158"/>
                <a:gd name="T46" fmla="*/ 36 w 344"/>
                <a:gd name="T47" fmla="*/ 96 h 158"/>
                <a:gd name="T48" fmla="*/ 46 w 344"/>
                <a:gd name="T49" fmla="*/ 96 h 158"/>
                <a:gd name="T50" fmla="*/ 222 w 344"/>
                <a:gd name="T51" fmla="*/ 158 h 158"/>
                <a:gd name="T52" fmla="*/ 344 w 344"/>
                <a:gd name="T53" fmla="*/ 18 h 158"/>
                <a:gd name="T54" fmla="*/ 344 w 344"/>
                <a:gd name="T55" fmla="*/ 18 h 158"/>
                <a:gd name="T56" fmla="*/ 330 w 344"/>
                <a:gd name="T57" fmla="*/ 12 h 158"/>
                <a:gd name="T58" fmla="*/ 318 w 344"/>
                <a:gd name="T59" fmla="*/ 6 h 158"/>
                <a:gd name="T60" fmla="*/ 318 w 344"/>
                <a:gd name="T61"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4" h="158">
                  <a:moveTo>
                    <a:pt x="318" y="6"/>
                  </a:moveTo>
                  <a:lnTo>
                    <a:pt x="318" y="6"/>
                  </a:lnTo>
                  <a:lnTo>
                    <a:pt x="314" y="4"/>
                  </a:lnTo>
                  <a:lnTo>
                    <a:pt x="310" y="2"/>
                  </a:lnTo>
                  <a:lnTo>
                    <a:pt x="306" y="0"/>
                  </a:lnTo>
                  <a:lnTo>
                    <a:pt x="300" y="0"/>
                  </a:lnTo>
                  <a:lnTo>
                    <a:pt x="46" y="0"/>
                  </a:lnTo>
                  <a:lnTo>
                    <a:pt x="36" y="0"/>
                  </a:lnTo>
                  <a:lnTo>
                    <a:pt x="26" y="4"/>
                  </a:lnTo>
                  <a:lnTo>
                    <a:pt x="18" y="8"/>
                  </a:lnTo>
                  <a:lnTo>
                    <a:pt x="12" y="14"/>
                  </a:lnTo>
                  <a:lnTo>
                    <a:pt x="6" y="22"/>
                  </a:lnTo>
                  <a:lnTo>
                    <a:pt x="2" y="30"/>
                  </a:lnTo>
                  <a:lnTo>
                    <a:pt x="0" y="38"/>
                  </a:lnTo>
                  <a:lnTo>
                    <a:pt x="0" y="46"/>
                  </a:lnTo>
                  <a:lnTo>
                    <a:pt x="0" y="58"/>
                  </a:lnTo>
                  <a:lnTo>
                    <a:pt x="2" y="68"/>
                  </a:lnTo>
                  <a:lnTo>
                    <a:pt x="6" y="76"/>
                  </a:lnTo>
                  <a:lnTo>
                    <a:pt x="12" y="82"/>
                  </a:lnTo>
                  <a:lnTo>
                    <a:pt x="18" y="88"/>
                  </a:lnTo>
                  <a:lnTo>
                    <a:pt x="26" y="92"/>
                  </a:lnTo>
                  <a:lnTo>
                    <a:pt x="36" y="96"/>
                  </a:lnTo>
                  <a:lnTo>
                    <a:pt x="46" y="96"/>
                  </a:lnTo>
                  <a:lnTo>
                    <a:pt x="222" y="158"/>
                  </a:lnTo>
                  <a:lnTo>
                    <a:pt x="344" y="18"/>
                  </a:lnTo>
                  <a:lnTo>
                    <a:pt x="330" y="12"/>
                  </a:lnTo>
                  <a:lnTo>
                    <a:pt x="318" y="6"/>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32" name="Freeform 738"/>
            <p:cNvSpPr>
              <a:spLocks noChangeArrowheads="1"/>
            </p:cNvSpPr>
            <p:nvPr/>
          </p:nvSpPr>
          <p:spPr bwMode="auto">
            <a:xfrm>
              <a:off x="663575" y="1270000"/>
              <a:ext cx="228600" cy="257175"/>
            </a:xfrm>
            <a:custGeom>
              <a:avLst/>
              <a:gdLst>
                <a:gd name="T0" fmla="*/ 144 w 144"/>
                <a:gd name="T1" fmla="*/ 12 h 162"/>
                <a:gd name="T2" fmla="*/ 124 w 144"/>
                <a:gd name="T3" fmla="*/ 0 h 162"/>
                <a:gd name="T4" fmla="*/ 42 w 144"/>
                <a:gd name="T5" fmla="*/ 98 h 162"/>
                <a:gd name="T6" fmla="*/ 0 w 144"/>
                <a:gd name="T7" fmla="*/ 146 h 162"/>
                <a:gd name="T8" fmla="*/ 6 w 144"/>
                <a:gd name="T9" fmla="*/ 146 h 162"/>
                <a:gd name="T10" fmla="*/ 6 w 144"/>
                <a:gd name="T11" fmla="*/ 146 h 162"/>
                <a:gd name="T12" fmla="*/ 6 w 144"/>
                <a:gd name="T13" fmla="*/ 148 h 162"/>
                <a:gd name="T14" fmla="*/ 8 w 144"/>
                <a:gd name="T15" fmla="*/ 150 h 162"/>
                <a:gd name="T16" fmla="*/ 10 w 144"/>
                <a:gd name="T17" fmla="*/ 152 h 162"/>
                <a:gd name="T18" fmla="*/ 10 w 144"/>
                <a:gd name="T19" fmla="*/ 154 h 162"/>
                <a:gd name="T20" fmla="*/ 22 w 144"/>
                <a:gd name="T21" fmla="*/ 162 h 162"/>
                <a:gd name="T22" fmla="*/ 106 w 144"/>
                <a:gd name="T23" fmla="*/ 64 h 162"/>
                <a:gd name="T24" fmla="*/ 144 w 144"/>
                <a:gd name="T2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62">
                  <a:moveTo>
                    <a:pt x="144" y="12"/>
                  </a:moveTo>
                  <a:lnTo>
                    <a:pt x="124" y="0"/>
                  </a:lnTo>
                  <a:lnTo>
                    <a:pt x="42" y="98"/>
                  </a:lnTo>
                  <a:lnTo>
                    <a:pt x="0" y="146"/>
                  </a:lnTo>
                  <a:lnTo>
                    <a:pt x="6" y="146"/>
                  </a:lnTo>
                  <a:lnTo>
                    <a:pt x="6" y="148"/>
                  </a:lnTo>
                  <a:lnTo>
                    <a:pt x="8" y="150"/>
                  </a:lnTo>
                  <a:lnTo>
                    <a:pt x="10" y="152"/>
                  </a:lnTo>
                  <a:lnTo>
                    <a:pt x="10" y="154"/>
                  </a:lnTo>
                  <a:lnTo>
                    <a:pt x="22" y="162"/>
                  </a:lnTo>
                  <a:lnTo>
                    <a:pt x="106" y="64"/>
                  </a:lnTo>
                  <a:lnTo>
                    <a:pt x="144" y="12"/>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33" name="Freeform 739"/>
            <p:cNvSpPr>
              <a:spLocks noChangeArrowheads="1"/>
            </p:cNvSpPr>
            <p:nvPr/>
          </p:nvSpPr>
          <p:spPr bwMode="auto">
            <a:xfrm>
              <a:off x="3778250" y="1235075"/>
              <a:ext cx="546100" cy="250825"/>
            </a:xfrm>
            <a:custGeom>
              <a:avLst/>
              <a:gdLst>
                <a:gd name="T0" fmla="*/ 22 w 344"/>
                <a:gd name="T1" fmla="*/ 6 h 158"/>
                <a:gd name="T2" fmla="*/ 22 w 344"/>
                <a:gd name="T3" fmla="*/ 6 h 158"/>
                <a:gd name="T4" fmla="*/ 28 w 344"/>
                <a:gd name="T5" fmla="*/ 4 h 158"/>
                <a:gd name="T6" fmla="*/ 32 w 344"/>
                <a:gd name="T7" fmla="*/ 2 h 158"/>
                <a:gd name="T8" fmla="*/ 38 w 344"/>
                <a:gd name="T9" fmla="*/ 0 h 158"/>
                <a:gd name="T10" fmla="*/ 44 w 344"/>
                <a:gd name="T11" fmla="*/ 0 h 158"/>
                <a:gd name="T12" fmla="*/ 296 w 344"/>
                <a:gd name="T13" fmla="*/ 0 h 158"/>
                <a:gd name="T14" fmla="*/ 296 w 344"/>
                <a:gd name="T15" fmla="*/ 0 h 158"/>
                <a:gd name="T16" fmla="*/ 306 w 344"/>
                <a:gd name="T17" fmla="*/ 0 h 158"/>
                <a:gd name="T18" fmla="*/ 316 w 344"/>
                <a:gd name="T19" fmla="*/ 4 h 158"/>
                <a:gd name="T20" fmla="*/ 324 w 344"/>
                <a:gd name="T21" fmla="*/ 8 h 158"/>
                <a:gd name="T22" fmla="*/ 330 w 344"/>
                <a:gd name="T23" fmla="*/ 14 h 158"/>
                <a:gd name="T24" fmla="*/ 336 w 344"/>
                <a:gd name="T25" fmla="*/ 22 h 158"/>
                <a:gd name="T26" fmla="*/ 340 w 344"/>
                <a:gd name="T27" fmla="*/ 30 h 158"/>
                <a:gd name="T28" fmla="*/ 342 w 344"/>
                <a:gd name="T29" fmla="*/ 38 h 158"/>
                <a:gd name="T30" fmla="*/ 344 w 344"/>
                <a:gd name="T31" fmla="*/ 46 h 158"/>
                <a:gd name="T32" fmla="*/ 344 w 344"/>
                <a:gd name="T33" fmla="*/ 46 h 158"/>
                <a:gd name="T34" fmla="*/ 342 w 344"/>
                <a:gd name="T35" fmla="*/ 58 h 158"/>
                <a:gd name="T36" fmla="*/ 340 w 344"/>
                <a:gd name="T37" fmla="*/ 68 h 158"/>
                <a:gd name="T38" fmla="*/ 336 w 344"/>
                <a:gd name="T39" fmla="*/ 76 h 158"/>
                <a:gd name="T40" fmla="*/ 330 w 344"/>
                <a:gd name="T41" fmla="*/ 82 h 158"/>
                <a:gd name="T42" fmla="*/ 324 w 344"/>
                <a:gd name="T43" fmla="*/ 88 h 158"/>
                <a:gd name="T44" fmla="*/ 316 w 344"/>
                <a:gd name="T45" fmla="*/ 92 h 158"/>
                <a:gd name="T46" fmla="*/ 306 w 344"/>
                <a:gd name="T47" fmla="*/ 96 h 158"/>
                <a:gd name="T48" fmla="*/ 296 w 344"/>
                <a:gd name="T49" fmla="*/ 96 h 158"/>
                <a:gd name="T50" fmla="*/ 120 w 344"/>
                <a:gd name="T51" fmla="*/ 158 h 158"/>
                <a:gd name="T52" fmla="*/ 0 w 344"/>
                <a:gd name="T53" fmla="*/ 18 h 158"/>
                <a:gd name="T54" fmla="*/ 0 w 344"/>
                <a:gd name="T55" fmla="*/ 18 h 158"/>
                <a:gd name="T56" fmla="*/ 8 w 344"/>
                <a:gd name="T57" fmla="*/ 16 h 158"/>
                <a:gd name="T58" fmla="*/ 12 w 344"/>
                <a:gd name="T59" fmla="*/ 12 h 158"/>
                <a:gd name="T60" fmla="*/ 22 w 344"/>
                <a:gd name="T61" fmla="*/ 6 h 158"/>
                <a:gd name="T62" fmla="*/ 22 w 344"/>
                <a:gd name="T63"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158">
                  <a:moveTo>
                    <a:pt x="22" y="6"/>
                  </a:moveTo>
                  <a:lnTo>
                    <a:pt x="22" y="6"/>
                  </a:lnTo>
                  <a:lnTo>
                    <a:pt x="28" y="4"/>
                  </a:lnTo>
                  <a:lnTo>
                    <a:pt x="32" y="2"/>
                  </a:lnTo>
                  <a:lnTo>
                    <a:pt x="38" y="0"/>
                  </a:lnTo>
                  <a:lnTo>
                    <a:pt x="44" y="0"/>
                  </a:lnTo>
                  <a:lnTo>
                    <a:pt x="296" y="0"/>
                  </a:lnTo>
                  <a:lnTo>
                    <a:pt x="306" y="0"/>
                  </a:lnTo>
                  <a:lnTo>
                    <a:pt x="316" y="4"/>
                  </a:lnTo>
                  <a:lnTo>
                    <a:pt x="324" y="8"/>
                  </a:lnTo>
                  <a:lnTo>
                    <a:pt x="330" y="14"/>
                  </a:lnTo>
                  <a:lnTo>
                    <a:pt x="336" y="22"/>
                  </a:lnTo>
                  <a:lnTo>
                    <a:pt x="340" y="30"/>
                  </a:lnTo>
                  <a:lnTo>
                    <a:pt x="342" y="38"/>
                  </a:lnTo>
                  <a:lnTo>
                    <a:pt x="344" y="46"/>
                  </a:lnTo>
                  <a:lnTo>
                    <a:pt x="342" y="58"/>
                  </a:lnTo>
                  <a:lnTo>
                    <a:pt x="340" y="68"/>
                  </a:lnTo>
                  <a:lnTo>
                    <a:pt x="336" y="76"/>
                  </a:lnTo>
                  <a:lnTo>
                    <a:pt x="330" y="82"/>
                  </a:lnTo>
                  <a:lnTo>
                    <a:pt x="324" y="88"/>
                  </a:lnTo>
                  <a:lnTo>
                    <a:pt x="316" y="92"/>
                  </a:lnTo>
                  <a:lnTo>
                    <a:pt x="306" y="96"/>
                  </a:lnTo>
                  <a:lnTo>
                    <a:pt x="296" y="96"/>
                  </a:lnTo>
                  <a:lnTo>
                    <a:pt x="120" y="158"/>
                  </a:lnTo>
                  <a:lnTo>
                    <a:pt x="0" y="18"/>
                  </a:lnTo>
                  <a:lnTo>
                    <a:pt x="8" y="16"/>
                  </a:lnTo>
                  <a:lnTo>
                    <a:pt x="12" y="12"/>
                  </a:lnTo>
                  <a:lnTo>
                    <a:pt x="22" y="6"/>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4834" name="Freeform 740"/>
            <p:cNvSpPr>
              <a:spLocks noChangeArrowheads="1"/>
            </p:cNvSpPr>
            <p:nvPr/>
          </p:nvSpPr>
          <p:spPr bwMode="auto">
            <a:xfrm>
              <a:off x="3724275" y="1270000"/>
              <a:ext cx="225425" cy="257175"/>
            </a:xfrm>
            <a:custGeom>
              <a:avLst/>
              <a:gdLst>
                <a:gd name="T0" fmla="*/ 0 w 142"/>
                <a:gd name="T1" fmla="*/ 12 h 162"/>
                <a:gd name="T2" fmla="*/ 20 w 142"/>
                <a:gd name="T3" fmla="*/ 0 h 162"/>
                <a:gd name="T4" fmla="*/ 20 w 142"/>
                <a:gd name="T5" fmla="*/ 0 h 162"/>
                <a:gd name="T6" fmla="*/ 22 w 142"/>
                <a:gd name="T7" fmla="*/ 0 h 162"/>
                <a:gd name="T8" fmla="*/ 104 w 142"/>
                <a:gd name="T9" fmla="*/ 98 h 162"/>
                <a:gd name="T10" fmla="*/ 142 w 142"/>
                <a:gd name="T11" fmla="*/ 146 h 162"/>
                <a:gd name="T12" fmla="*/ 142 w 142"/>
                <a:gd name="T13" fmla="*/ 146 h 162"/>
                <a:gd name="T14" fmla="*/ 132 w 142"/>
                <a:gd name="T15" fmla="*/ 154 h 162"/>
                <a:gd name="T16" fmla="*/ 124 w 142"/>
                <a:gd name="T17" fmla="*/ 162 h 162"/>
                <a:gd name="T18" fmla="*/ 46 w 142"/>
                <a:gd name="T19" fmla="*/ 64 h 162"/>
                <a:gd name="T20" fmla="*/ 0 w 142"/>
                <a:gd name="T21"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62">
                  <a:moveTo>
                    <a:pt x="0" y="12"/>
                  </a:moveTo>
                  <a:lnTo>
                    <a:pt x="20" y="0"/>
                  </a:lnTo>
                  <a:lnTo>
                    <a:pt x="22" y="0"/>
                  </a:lnTo>
                  <a:lnTo>
                    <a:pt x="104" y="98"/>
                  </a:lnTo>
                  <a:lnTo>
                    <a:pt x="142" y="146"/>
                  </a:lnTo>
                  <a:lnTo>
                    <a:pt x="132" y="154"/>
                  </a:lnTo>
                  <a:lnTo>
                    <a:pt x="124" y="162"/>
                  </a:lnTo>
                  <a:lnTo>
                    <a:pt x="46" y="64"/>
                  </a:lnTo>
                  <a:lnTo>
                    <a:pt x="0" y="12"/>
                  </a:lnTo>
                  <a:close/>
                </a:path>
              </a:pathLst>
            </a:custGeom>
            <a:solidFill>
              <a:srgbClr val="343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grpSp>
        <p:nvGrpSpPr>
          <p:cNvPr id="3" name="组合 2"/>
          <p:cNvGrpSpPr/>
          <p:nvPr/>
        </p:nvGrpSpPr>
        <p:grpSpPr>
          <a:xfrm>
            <a:off x="1878410" y="900906"/>
            <a:ext cx="1678781" cy="1576388"/>
            <a:chOff x="1878410" y="900906"/>
            <a:chExt cx="1678781" cy="1576388"/>
          </a:xfrm>
        </p:grpSpPr>
        <p:sp>
          <p:nvSpPr>
            <p:cNvPr id="4835" name="圆角矩形 740"/>
            <p:cNvSpPr>
              <a:spLocks noChangeArrowheads="1"/>
            </p:cNvSpPr>
            <p:nvPr/>
          </p:nvSpPr>
          <p:spPr bwMode="auto">
            <a:xfrm>
              <a:off x="1878410" y="900906"/>
              <a:ext cx="1678781" cy="1576388"/>
            </a:xfrm>
            <a:prstGeom prst="roundRect">
              <a:avLst>
                <a:gd name="adj" fmla="val 9523"/>
              </a:avLst>
            </a:prstGeom>
            <a:solidFill>
              <a:schemeClr val="accent1"/>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4837" name="文本框 743"/>
            <p:cNvSpPr>
              <a:spLocks noChangeArrowheads="1"/>
            </p:cNvSpPr>
            <p:nvPr/>
          </p:nvSpPr>
          <p:spPr bwMode="auto">
            <a:xfrm>
              <a:off x="2079625" y="1072356"/>
              <a:ext cx="6953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solidFill>
                  <a:latin typeface="Arial" panose="020B0604020202020204" pitchFamily="34" charset="0"/>
                  <a:ea typeface="MS Gothic" panose="020B0609070205080204" pitchFamily="49" charset="-128"/>
                </a:rPr>
                <a:t>01</a:t>
              </a:r>
              <a:endParaRPr lang="zh-CN" altLang="en-US" sz="3300">
                <a:solidFill>
                  <a:schemeClr val="bg1"/>
                </a:solidFill>
                <a:latin typeface="Arial" panose="020B0604020202020204" pitchFamily="34" charset="0"/>
                <a:ea typeface="MS Gothic" panose="020B0609070205080204" pitchFamily="49" charset="-128"/>
              </a:endParaRPr>
            </a:p>
          </p:txBody>
        </p:sp>
        <p:pic>
          <p:nvPicPr>
            <p:cNvPr id="4838" name="图片 7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185" y="1206897"/>
              <a:ext cx="411956"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9" name="文本框 745"/>
            <p:cNvSpPr>
              <a:spLocks noChangeArrowheads="1"/>
            </p:cNvSpPr>
            <p:nvPr/>
          </p:nvSpPr>
          <p:spPr bwMode="auto">
            <a:xfrm>
              <a:off x="1896269" y="1620044"/>
              <a:ext cx="1628775"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875"/>
                </a:lnSpc>
              </a:pPr>
              <a:r>
                <a:rPr lang="zh-CN" altLang="en-US" sz="1015">
                  <a:solidFill>
                    <a:schemeClr val="bg1"/>
                  </a:solidFill>
                  <a:sym typeface="Impact" panose="020B0806030902050204" pitchFamily="34" charset="0"/>
                </a:rPr>
                <a:t>内容说明内容说明</a:t>
              </a:r>
              <a:endParaRPr lang="en-US" altLang="zh-CN" sz="1015">
                <a:solidFill>
                  <a:schemeClr val="bg1"/>
                </a:solidFill>
                <a:sym typeface="Impact" panose="020B0806030902050204" pitchFamily="34" charset="0"/>
              </a:endParaRPr>
            </a:p>
            <a:p>
              <a:pPr algn="ctr">
                <a:lnSpc>
                  <a:spcPts val="1875"/>
                </a:lnSpc>
              </a:pPr>
              <a:r>
                <a:rPr lang="zh-CN" altLang="en-US" sz="1015">
                  <a:solidFill>
                    <a:schemeClr val="bg1"/>
                  </a:solidFill>
                  <a:sym typeface="Impact" panose="020B0806030902050204" pitchFamily="34" charset="0"/>
                </a:rPr>
                <a:t>内容说明内容说明</a:t>
              </a:r>
              <a:endParaRPr lang="zh-CN" altLang="en-US" sz="1015">
                <a:latin typeface="Arial" panose="020B0604020202020204" pitchFamily="34" charset="0"/>
                <a:ea typeface="宋体" panose="02010600030101010101" pitchFamily="2" charset="-122"/>
              </a:endParaRPr>
            </a:p>
          </p:txBody>
        </p:sp>
      </p:grpSp>
      <p:grpSp>
        <p:nvGrpSpPr>
          <p:cNvPr id="4" name="组合 3"/>
          <p:cNvGrpSpPr/>
          <p:nvPr/>
        </p:nvGrpSpPr>
        <p:grpSpPr>
          <a:xfrm>
            <a:off x="5425282" y="903287"/>
            <a:ext cx="1678781" cy="1576388"/>
            <a:chOff x="5425282" y="903287"/>
            <a:chExt cx="1678781" cy="1576388"/>
          </a:xfrm>
        </p:grpSpPr>
        <p:sp>
          <p:nvSpPr>
            <p:cNvPr id="4836" name="圆角矩形 741"/>
            <p:cNvSpPr>
              <a:spLocks noChangeArrowheads="1"/>
            </p:cNvSpPr>
            <p:nvPr/>
          </p:nvSpPr>
          <p:spPr bwMode="auto">
            <a:xfrm>
              <a:off x="5425282" y="903287"/>
              <a:ext cx="1678781" cy="1576388"/>
            </a:xfrm>
            <a:prstGeom prst="roundRect">
              <a:avLst>
                <a:gd name="adj" fmla="val 8875"/>
              </a:avLst>
            </a:prstGeom>
            <a:solidFill>
              <a:schemeClr val="accent2"/>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4840" name="文本框 746"/>
            <p:cNvSpPr>
              <a:spLocks noChangeArrowheads="1"/>
            </p:cNvSpPr>
            <p:nvPr/>
          </p:nvSpPr>
          <p:spPr bwMode="auto">
            <a:xfrm>
              <a:off x="5646738" y="1066404"/>
              <a:ext cx="6953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solidFill>
                  <a:latin typeface="Arial" panose="020B0604020202020204" pitchFamily="34" charset="0"/>
                  <a:ea typeface="MS Gothic" panose="020B0609070205080204" pitchFamily="49" charset="-128"/>
                </a:rPr>
                <a:t>02</a:t>
              </a:r>
              <a:endParaRPr lang="zh-CN" altLang="en-US" sz="3300">
                <a:solidFill>
                  <a:schemeClr val="bg1"/>
                </a:solidFill>
                <a:latin typeface="Arial" panose="020B0604020202020204" pitchFamily="34" charset="0"/>
                <a:ea typeface="MS Gothic" panose="020B0609070205080204" pitchFamily="49" charset="-128"/>
              </a:endParaRPr>
            </a:p>
          </p:txBody>
        </p:sp>
        <p:pic>
          <p:nvPicPr>
            <p:cNvPr id="4841" name="图片 7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9207" y="1174750"/>
              <a:ext cx="340519" cy="3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2" name="文本框 748"/>
            <p:cNvSpPr>
              <a:spLocks noChangeArrowheads="1"/>
            </p:cNvSpPr>
            <p:nvPr/>
          </p:nvSpPr>
          <p:spPr bwMode="auto">
            <a:xfrm>
              <a:off x="5463381" y="1612900"/>
              <a:ext cx="1628775"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875"/>
                </a:lnSpc>
              </a:pPr>
              <a:r>
                <a:rPr lang="zh-CN" altLang="en-US" sz="1015">
                  <a:solidFill>
                    <a:schemeClr val="bg1"/>
                  </a:solidFill>
                  <a:sym typeface="Impact" panose="020B0806030902050204" pitchFamily="34" charset="0"/>
                </a:rPr>
                <a:t>内容说明内容说明</a:t>
              </a:r>
              <a:endParaRPr lang="en-US" altLang="zh-CN" sz="1015">
                <a:solidFill>
                  <a:schemeClr val="bg1"/>
                </a:solidFill>
                <a:sym typeface="Impact" panose="020B0806030902050204" pitchFamily="34" charset="0"/>
              </a:endParaRPr>
            </a:p>
            <a:p>
              <a:pPr algn="ctr">
                <a:lnSpc>
                  <a:spcPts val="1875"/>
                </a:lnSpc>
              </a:pPr>
              <a:r>
                <a:rPr lang="zh-CN" altLang="en-US" sz="1015">
                  <a:solidFill>
                    <a:schemeClr val="bg1"/>
                  </a:solidFill>
                  <a:sym typeface="Impact" panose="020B0806030902050204" pitchFamily="34" charset="0"/>
                </a:rPr>
                <a:t>内容说明内容说明</a:t>
              </a:r>
              <a:endParaRPr lang="zh-CN" altLang="en-US" sz="1015">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1000"/>
                                        <p:tgtEl>
                                          <p:spTgt spid="4097"/>
                                        </p:tgtEl>
                                      </p:cBhvr>
                                    </p:animEffect>
                                    <p:anim calcmode="lin" valueType="num">
                                      <p:cBhvr>
                                        <p:cTn id="8" dur="1000" fill="hold"/>
                                        <p:tgtEl>
                                          <p:spTgt spid="4097"/>
                                        </p:tgtEl>
                                        <p:attrNameLst>
                                          <p:attrName>ppt_x</p:attrName>
                                        </p:attrNameLst>
                                      </p:cBhvr>
                                      <p:tavLst>
                                        <p:tav tm="0">
                                          <p:val>
                                            <p:strVal val="#ppt_x"/>
                                          </p:val>
                                        </p:tav>
                                        <p:tav tm="100000">
                                          <p:val>
                                            <p:strVal val="#ppt_x"/>
                                          </p:val>
                                        </p:tav>
                                      </p:tavLst>
                                    </p:anim>
                                    <p:anim calcmode="lin" valueType="num">
                                      <p:cBhvr>
                                        <p:cTn id="9" dur="1000" fill="hold"/>
                                        <p:tgtEl>
                                          <p:spTgt spid="409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9385" y="1154906"/>
            <a:ext cx="1890713" cy="1910582"/>
            <a:chOff x="789385" y="1154906"/>
            <a:chExt cx="1890713" cy="1910582"/>
          </a:xfrm>
        </p:grpSpPr>
        <p:sp>
          <p:nvSpPr>
            <p:cNvPr id="30730" name="Freeform 6"/>
            <p:cNvSpPr>
              <a:spLocks noChangeArrowheads="1"/>
            </p:cNvSpPr>
            <p:nvPr/>
          </p:nvSpPr>
          <p:spPr bwMode="auto">
            <a:xfrm>
              <a:off x="789385" y="1154906"/>
              <a:ext cx="1890713" cy="1900238"/>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close/>
                </a:path>
              </a:pathLst>
            </a:custGeom>
            <a:solidFill>
              <a:schemeClr val="accent1"/>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0733" name="文本框 12"/>
            <p:cNvSpPr>
              <a:spLocks noChangeArrowheads="1"/>
            </p:cNvSpPr>
            <p:nvPr/>
          </p:nvSpPr>
          <p:spPr bwMode="auto">
            <a:xfrm>
              <a:off x="1164432" y="1888331"/>
              <a:ext cx="69413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solidFill>
                  <a:latin typeface="Arial" panose="020B0604020202020204" pitchFamily="34" charset="0"/>
                  <a:ea typeface="MS Gothic" panose="020B0609070205080204" pitchFamily="49" charset="-128"/>
                </a:rPr>
                <a:t>01</a:t>
              </a:r>
              <a:endParaRPr lang="zh-CN" altLang="en-US" sz="3300">
                <a:solidFill>
                  <a:schemeClr val="bg1"/>
                </a:solidFill>
                <a:latin typeface="Arial" panose="020B0604020202020204" pitchFamily="34" charset="0"/>
                <a:ea typeface="MS Gothic" panose="020B0609070205080204" pitchFamily="49" charset="-128"/>
              </a:endParaRPr>
            </a:p>
          </p:txBody>
        </p:sp>
        <p:pic>
          <p:nvPicPr>
            <p:cNvPr id="30734" name="图片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7369" y="1947863"/>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直接连接符 15"/>
            <p:cNvSpPr>
              <a:spLocks noChangeShapeType="1"/>
            </p:cNvSpPr>
            <p:nvPr/>
          </p:nvSpPr>
          <p:spPr bwMode="auto">
            <a:xfrm>
              <a:off x="1154907" y="2506267"/>
              <a:ext cx="1160860" cy="119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30736" name="矩形 16"/>
            <p:cNvSpPr>
              <a:spLocks noChangeArrowheads="1"/>
            </p:cNvSpPr>
            <p:nvPr/>
          </p:nvSpPr>
          <p:spPr bwMode="auto">
            <a:xfrm>
              <a:off x="1118682" y="2488407"/>
              <a:ext cx="12618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chemeClr val="bg1"/>
                  </a:solidFill>
                  <a:sym typeface="Impact" panose="020B0806030902050204" pitchFamily="34" charset="0"/>
                </a:rPr>
                <a:t>内容说明</a:t>
              </a:r>
              <a:endParaRPr lang="en-US" altLang="zh-CN" sz="2100" b="1">
                <a:solidFill>
                  <a:schemeClr val="bg1"/>
                </a:solidFill>
                <a:sym typeface="Impact" panose="020B0806030902050204" pitchFamily="34" charset="0"/>
              </a:endParaRPr>
            </a:p>
          </p:txBody>
        </p:sp>
      </p:grpSp>
      <p:grpSp>
        <p:nvGrpSpPr>
          <p:cNvPr id="4" name="组合 3"/>
          <p:cNvGrpSpPr/>
          <p:nvPr/>
        </p:nvGrpSpPr>
        <p:grpSpPr>
          <a:xfrm>
            <a:off x="4413647" y="1154906"/>
            <a:ext cx="1890713" cy="1910582"/>
            <a:chOff x="4413647" y="1154906"/>
            <a:chExt cx="1890713" cy="1910582"/>
          </a:xfrm>
        </p:grpSpPr>
        <p:sp>
          <p:nvSpPr>
            <p:cNvPr id="30731" name="Freeform 7"/>
            <p:cNvSpPr>
              <a:spLocks noChangeArrowheads="1"/>
            </p:cNvSpPr>
            <p:nvPr/>
          </p:nvSpPr>
          <p:spPr bwMode="auto">
            <a:xfrm>
              <a:off x="4413647" y="1154906"/>
              <a:ext cx="1890713" cy="1900238"/>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close/>
                </a:path>
              </a:pathLst>
            </a:custGeom>
            <a:solidFill>
              <a:schemeClr val="accent3"/>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0737" name="文本框 17"/>
            <p:cNvSpPr>
              <a:spLocks noChangeArrowheads="1"/>
            </p:cNvSpPr>
            <p:nvPr/>
          </p:nvSpPr>
          <p:spPr bwMode="auto">
            <a:xfrm>
              <a:off x="4818460" y="1888331"/>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solidFill>
                  <a:latin typeface="Arial" panose="020B0604020202020204" pitchFamily="34" charset="0"/>
                  <a:ea typeface="MS Gothic" panose="020B0609070205080204" pitchFamily="49" charset="-128"/>
                </a:rPr>
                <a:t>03</a:t>
              </a:r>
              <a:endParaRPr lang="zh-CN" altLang="en-US" sz="3300">
                <a:solidFill>
                  <a:schemeClr val="bg1"/>
                </a:solidFill>
                <a:latin typeface="Arial" panose="020B0604020202020204" pitchFamily="34" charset="0"/>
                <a:ea typeface="MS Gothic" panose="020B0609070205080204" pitchFamily="49" charset="-128"/>
              </a:endParaRPr>
            </a:p>
          </p:txBody>
        </p:sp>
        <p:pic>
          <p:nvPicPr>
            <p:cNvPr id="30738"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398" y="1947863"/>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直接连接符 19"/>
            <p:cNvSpPr>
              <a:spLocks noChangeShapeType="1"/>
            </p:cNvSpPr>
            <p:nvPr/>
          </p:nvSpPr>
          <p:spPr bwMode="auto">
            <a:xfrm>
              <a:off x="4808935" y="2506267"/>
              <a:ext cx="1160859" cy="119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30740" name="矩形 20"/>
            <p:cNvSpPr>
              <a:spLocks noChangeArrowheads="1"/>
            </p:cNvSpPr>
            <p:nvPr/>
          </p:nvSpPr>
          <p:spPr bwMode="auto">
            <a:xfrm>
              <a:off x="4772710" y="2488407"/>
              <a:ext cx="12618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chemeClr val="bg1"/>
                  </a:solidFill>
                  <a:sym typeface="Impact" panose="020B0806030902050204" pitchFamily="34" charset="0"/>
                </a:rPr>
                <a:t>内容说明</a:t>
              </a:r>
              <a:endParaRPr lang="en-US" altLang="zh-CN" sz="2100" b="1">
                <a:solidFill>
                  <a:schemeClr val="bg1"/>
                </a:solidFill>
                <a:sym typeface="Impact" panose="020B0806030902050204" pitchFamily="34" charset="0"/>
              </a:endParaRPr>
            </a:p>
          </p:txBody>
        </p:sp>
      </p:grpSp>
      <p:grpSp>
        <p:nvGrpSpPr>
          <p:cNvPr id="3" name="组合 2"/>
          <p:cNvGrpSpPr/>
          <p:nvPr/>
        </p:nvGrpSpPr>
        <p:grpSpPr>
          <a:xfrm>
            <a:off x="2594373" y="1712119"/>
            <a:ext cx="1878806" cy="1902619"/>
            <a:chOff x="2594373" y="1712119"/>
            <a:chExt cx="1878806" cy="1902619"/>
          </a:xfrm>
        </p:grpSpPr>
        <p:sp>
          <p:nvSpPr>
            <p:cNvPr id="30729" name="Freeform 5"/>
            <p:cNvSpPr>
              <a:spLocks noChangeArrowheads="1"/>
            </p:cNvSpPr>
            <p:nvPr/>
          </p:nvSpPr>
          <p:spPr bwMode="auto">
            <a:xfrm>
              <a:off x="2594373" y="1712119"/>
              <a:ext cx="1878806" cy="1902619"/>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close/>
                </a:path>
              </a:pathLst>
            </a:custGeom>
            <a:solidFill>
              <a:schemeClr val="accent2"/>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0741" name="文本框 21"/>
            <p:cNvSpPr>
              <a:spLocks noChangeArrowheads="1"/>
            </p:cNvSpPr>
            <p:nvPr/>
          </p:nvSpPr>
          <p:spPr bwMode="auto">
            <a:xfrm>
              <a:off x="2987279" y="1754981"/>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solidFill>
                  <a:latin typeface="Arial" panose="020B0604020202020204" pitchFamily="34" charset="0"/>
                  <a:ea typeface="MS Gothic" panose="020B0609070205080204" pitchFamily="49" charset="-128"/>
                </a:rPr>
                <a:t>02</a:t>
              </a:r>
              <a:endParaRPr lang="zh-CN" altLang="en-US" sz="3300">
                <a:solidFill>
                  <a:schemeClr val="bg1"/>
                </a:solidFill>
                <a:latin typeface="Arial" panose="020B0604020202020204" pitchFamily="34" charset="0"/>
                <a:ea typeface="MS Gothic" panose="020B0609070205080204" pitchFamily="49" charset="-128"/>
              </a:endParaRPr>
            </a:p>
          </p:txBody>
        </p:sp>
        <p:pic>
          <p:nvPicPr>
            <p:cNvPr id="30742" name="图片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026" y="1815704"/>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直接连接符 23"/>
            <p:cNvSpPr>
              <a:spLocks noChangeShapeType="1"/>
            </p:cNvSpPr>
            <p:nvPr/>
          </p:nvSpPr>
          <p:spPr bwMode="auto">
            <a:xfrm>
              <a:off x="2936082" y="2343150"/>
              <a:ext cx="1160860"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30744" name="矩形 24"/>
            <p:cNvSpPr>
              <a:spLocks noChangeArrowheads="1"/>
            </p:cNvSpPr>
            <p:nvPr/>
          </p:nvSpPr>
          <p:spPr bwMode="auto">
            <a:xfrm>
              <a:off x="3169161" y="2406254"/>
              <a:ext cx="7232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00" b="1">
                  <a:solidFill>
                    <a:schemeClr val="bg1"/>
                  </a:solidFill>
                  <a:sym typeface="Impact" panose="020B0806030902050204" pitchFamily="34" charset="0"/>
                </a:rPr>
                <a:t>内容</a:t>
              </a:r>
              <a:endParaRPr lang="en-US" altLang="zh-CN" sz="2100" b="1">
                <a:solidFill>
                  <a:schemeClr val="bg1"/>
                </a:solidFill>
                <a:sym typeface="Impact" panose="020B0806030902050204" pitchFamily="34" charset="0"/>
              </a:endParaRPr>
            </a:p>
            <a:p>
              <a:pPr algn="ctr"/>
              <a:r>
                <a:rPr lang="zh-CN" altLang="en-US" sz="2100" b="1">
                  <a:solidFill>
                    <a:schemeClr val="bg1"/>
                  </a:solidFill>
                  <a:sym typeface="Impact" panose="020B0806030902050204" pitchFamily="34" charset="0"/>
                </a:rPr>
                <a:t>说明</a:t>
              </a:r>
              <a:endParaRPr lang="en-US" altLang="zh-CN" sz="2100" b="1">
                <a:solidFill>
                  <a:schemeClr val="bg1"/>
                </a:solidFill>
                <a:sym typeface="Impact" panose="020B0806030902050204" pitchFamily="34" charset="0"/>
              </a:endParaRPr>
            </a:p>
          </p:txBody>
        </p:sp>
      </p:grpSp>
      <p:grpSp>
        <p:nvGrpSpPr>
          <p:cNvPr id="5" name="组合 4"/>
          <p:cNvGrpSpPr/>
          <p:nvPr/>
        </p:nvGrpSpPr>
        <p:grpSpPr>
          <a:xfrm>
            <a:off x="6368654" y="1712119"/>
            <a:ext cx="1883569" cy="1902619"/>
            <a:chOff x="6368654" y="1712119"/>
            <a:chExt cx="1883569" cy="1902619"/>
          </a:xfrm>
        </p:grpSpPr>
        <p:sp>
          <p:nvSpPr>
            <p:cNvPr id="30732" name="Freeform 8"/>
            <p:cNvSpPr>
              <a:spLocks noChangeArrowheads="1"/>
            </p:cNvSpPr>
            <p:nvPr/>
          </p:nvSpPr>
          <p:spPr bwMode="auto">
            <a:xfrm>
              <a:off x="6368654" y="1712119"/>
              <a:ext cx="1883569" cy="1902619"/>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2" h="1598">
                  <a:moveTo>
                    <a:pt x="1476" y="0"/>
                  </a:move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close/>
                </a:path>
              </a:pathLst>
            </a:custGeom>
            <a:solidFill>
              <a:schemeClr val="accent4"/>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0745" name="文本框 25"/>
            <p:cNvSpPr>
              <a:spLocks noChangeArrowheads="1"/>
            </p:cNvSpPr>
            <p:nvPr/>
          </p:nvSpPr>
          <p:spPr bwMode="auto">
            <a:xfrm>
              <a:off x="6746082" y="1754981"/>
              <a:ext cx="69413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chemeClr val="bg1"/>
                  </a:solidFill>
                  <a:latin typeface="Arial" panose="020B0604020202020204" pitchFamily="34" charset="0"/>
                  <a:ea typeface="MS Gothic" panose="020B0609070205080204" pitchFamily="49" charset="-128"/>
                </a:rPr>
                <a:t>04</a:t>
              </a:r>
              <a:endParaRPr lang="zh-CN" altLang="en-US" sz="3300">
                <a:solidFill>
                  <a:schemeClr val="bg1"/>
                </a:solidFill>
                <a:latin typeface="Arial" panose="020B0604020202020204" pitchFamily="34" charset="0"/>
                <a:ea typeface="MS Gothic" panose="020B0609070205080204" pitchFamily="49" charset="-128"/>
              </a:endParaRPr>
            </a:p>
          </p:txBody>
        </p:sp>
        <p:pic>
          <p:nvPicPr>
            <p:cNvPr id="30746" name="图片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7829" y="1815704"/>
              <a:ext cx="383381"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直接连接符 27"/>
            <p:cNvSpPr>
              <a:spLocks noChangeShapeType="1"/>
            </p:cNvSpPr>
            <p:nvPr/>
          </p:nvSpPr>
          <p:spPr bwMode="auto">
            <a:xfrm>
              <a:off x="6694885" y="2343150"/>
              <a:ext cx="1160859" cy="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30748" name="矩形 28"/>
            <p:cNvSpPr>
              <a:spLocks noChangeArrowheads="1"/>
            </p:cNvSpPr>
            <p:nvPr/>
          </p:nvSpPr>
          <p:spPr bwMode="auto">
            <a:xfrm>
              <a:off x="6927964" y="2406254"/>
              <a:ext cx="7232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00" b="1">
                  <a:solidFill>
                    <a:schemeClr val="bg1"/>
                  </a:solidFill>
                  <a:sym typeface="Impact" panose="020B0806030902050204" pitchFamily="34" charset="0"/>
                </a:rPr>
                <a:t>内容</a:t>
              </a:r>
              <a:endParaRPr lang="en-US" altLang="zh-CN" sz="2100" b="1">
                <a:solidFill>
                  <a:schemeClr val="bg1"/>
                </a:solidFill>
                <a:sym typeface="Impact" panose="020B0806030902050204" pitchFamily="34" charset="0"/>
              </a:endParaRPr>
            </a:p>
            <a:p>
              <a:pPr algn="ctr"/>
              <a:r>
                <a:rPr lang="zh-CN" altLang="en-US" sz="2100" b="1">
                  <a:solidFill>
                    <a:schemeClr val="bg1"/>
                  </a:solidFill>
                  <a:sym typeface="Impact" panose="020B0806030902050204" pitchFamily="34" charset="0"/>
                </a:rPr>
                <a:t>说明</a:t>
              </a:r>
              <a:endParaRPr lang="en-US" altLang="zh-CN" sz="2100" b="1">
                <a:solidFill>
                  <a:schemeClr val="bg1"/>
                </a:solidFill>
                <a:sym typeface="Impact" panose="020B0806030902050204" pitchFamily="34" charset="0"/>
              </a:endParaRPr>
            </a:p>
          </p:txBody>
        </p:sp>
      </p:grpSp>
      <p:sp>
        <p:nvSpPr>
          <p:cNvPr id="30750" name="矩形 30"/>
          <p:cNvSpPr>
            <a:spLocks noChangeArrowheads="1"/>
          </p:cNvSpPr>
          <p:nvPr/>
        </p:nvSpPr>
        <p:spPr bwMode="auto">
          <a:xfrm>
            <a:off x="1100138" y="3114675"/>
            <a:ext cx="1223412"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dirty="0">
                <a:solidFill>
                  <a:srgbClr val="595959"/>
                </a:solidFill>
                <a:sym typeface="Impact" panose="020B0806030902050204" pitchFamily="34" charset="0"/>
              </a:rPr>
              <a:t>内容说明内容说明</a:t>
            </a:r>
            <a:endParaRPr lang="en-US" altLang="zh-CN" sz="1015" dirty="0">
              <a:solidFill>
                <a:srgbClr val="595959"/>
              </a:solidFill>
              <a:sym typeface="Impact" panose="020B0806030902050204" pitchFamily="34" charset="0"/>
            </a:endParaRPr>
          </a:p>
          <a:p>
            <a:pPr>
              <a:lnSpc>
                <a:spcPct val="150000"/>
              </a:lnSpc>
            </a:pPr>
            <a:r>
              <a:rPr lang="zh-CN" altLang="en-US" sz="1015" dirty="0">
                <a:solidFill>
                  <a:srgbClr val="595959"/>
                </a:solidFill>
                <a:sym typeface="Impact" panose="020B0806030902050204" pitchFamily="34" charset="0"/>
              </a:rPr>
              <a:t>内容说明内容说明</a:t>
            </a:r>
            <a:endParaRPr lang="en-US" altLang="zh-CN" sz="1015" dirty="0">
              <a:solidFill>
                <a:srgbClr val="595959"/>
              </a:solidFill>
              <a:sym typeface="Impact" panose="020B0806030902050204" pitchFamily="34" charset="0"/>
            </a:endParaRPr>
          </a:p>
        </p:txBody>
      </p:sp>
      <p:sp>
        <p:nvSpPr>
          <p:cNvPr id="30752" name="矩形 32"/>
          <p:cNvSpPr>
            <a:spLocks noChangeArrowheads="1"/>
          </p:cNvSpPr>
          <p:nvPr/>
        </p:nvSpPr>
        <p:spPr bwMode="auto">
          <a:xfrm>
            <a:off x="2914650" y="963216"/>
            <a:ext cx="1223412"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dirty="0">
                <a:solidFill>
                  <a:srgbClr val="595959"/>
                </a:solidFill>
                <a:sym typeface="Impact" panose="020B0806030902050204" pitchFamily="34" charset="0"/>
              </a:rPr>
              <a:t>内容说明内容说明</a:t>
            </a:r>
            <a:endParaRPr lang="en-US" altLang="zh-CN" sz="1015" dirty="0">
              <a:solidFill>
                <a:srgbClr val="595959"/>
              </a:solidFill>
              <a:sym typeface="Impact" panose="020B0806030902050204" pitchFamily="34" charset="0"/>
            </a:endParaRPr>
          </a:p>
          <a:p>
            <a:pPr>
              <a:lnSpc>
                <a:spcPct val="150000"/>
              </a:lnSpc>
            </a:pPr>
            <a:r>
              <a:rPr lang="zh-CN" altLang="en-US" sz="1015" dirty="0">
                <a:solidFill>
                  <a:srgbClr val="595959"/>
                </a:solidFill>
                <a:sym typeface="Impact" panose="020B0806030902050204" pitchFamily="34" charset="0"/>
              </a:rPr>
              <a:t>内容说明内容说明</a:t>
            </a:r>
            <a:endParaRPr lang="en-US" altLang="zh-CN" sz="1015" dirty="0">
              <a:solidFill>
                <a:srgbClr val="595959"/>
              </a:solidFill>
              <a:sym typeface="Impact" panose="020B0806030902050204" pitchFamily="34" charset="0"/>
            </a:endParaRPr>
          </a:p>
        </p:txBody>
      </p:sp>
      <p:sp>
        <p:nvSpPr>
          <p:cNvPr id="30754" name="矩形 34"/>
          <p:cNvSpPr>
            <a:spLocks noChangeArrowheads="1"/>
          </p:cNvSpPr>
          <p:nvPr/>
        </p:nvSpPr>
        <p:spPr bwMode="auto">
          <a:xfrm>
            <a:off x="4737497" y="3114675"/>
            <a:ext cx="1223412"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a:solidFill>
                  <a:srgbClr val="595959"/>
                </a:solidFill>
                <a:sym typeface="Impact" panose="020B0806030902050204" pitchFamily="34" charset="0"/>
              </a:rPr>
              <a:t>内容说明内容说明</a:t>
            </a:r>
            <a:endParaRPr lang="en-US" altLang="zh-CN" sz="1015">
              <a:solidFill>
                <a:srgbClr val="595959"/>
              </a:solidFill>
              <a:sym typeface="Impact" panose="020B0806030902050204" pitchFamily="34" charset="0"/>
            </a:endParaRPr>
          </a:p>
          <a:p>
            <a:pPr>
              <a:lnSpc>
                <a:spcPct val="150000"/>
              </a:lnSpc>
            </a:pPr>
            <a:r>
              <a:rPr lang="zh-CN" altLang="en-US" sz="1015">
                <a:solidFill>
                  <a:srgbClr val="595959"/>
                </a:solidFill>
                <a:sym typeface="Impact" panose="020B0806030902050204" pitchFamily="34" charset="0"/>
              </a:rPr>
              <a:t>内容说明内容说明</a:t>
            </a:r>
            <a:endParaRPr lang="en-US" altLang="zh-CN" sz="1015">
              <a:solidFill>
                <a:srgbClr val="595959"/>
              </a:solidFill>
              <a:sym typeface="Impact" panose="020B0806030902050204" pitchFamily="34" charset="0"/>
            </a:endParaRPr>
          </a:p>
        </p:txBody>
      </p:sp>
      <p:sp>
        <p:nvSpPr>
          <p:cNvPr id="30756" name="矩形 36"/>
          <p:cNvSpPr>
            <a:spLocks noChangeArrowheads="1"/>
          </p:cNvSpPr>
          <p:nvPr/>
        </p:nvSpPr>
        <p:spPr bwMode="auto">
          <a:xfrm>
            <a:off x="6621066" y="963216"/>
            <a:ext cx="1223412"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a:solidFill>
                  <a:srgbClr val="595959"/>
                </a:solidFill>
                <a:sym typeface="Impact" panose="020B0806030902050204" pitchFamily="34" charset="0"/>
              </a:rPr>
              <a:t>内容说明内容说明</a:t>
            </a:r>
            <a:endParaRPr lang="en-US" altLang="zh-CN" sz="1015">
              <a:solidFill>
                <a:srgbClr val="595959"/>
              </a:solidFill>
              <a:sym typeface="Impact" panose="020B0806030902050204" pitchFamily="34" charset="0"/>
            </a:endParaRPr>
          </a:p>
          <a:p>
            <a:pPr>
              <a:lnSpc>
                <a:spcPct val="150000"/>
              </a:lnSpc>
            </a:pPr>
            <a:r>
              <a:rPr lang="zh-CN" altLang="en-US" sz="1015">
                <a:solidFill>
                  <a:srgbClr val="595959"/>
                </a:solidFill>
                <a:sym typeface="Impact" panose="020B0806030902050204" pitchFamily="34" charset="0"/>
              </a:rPr>
              <a:t>内容说明内容说明</a:t>
            </a:r>
            <a:endParaRPr lang="en-US" altLang="zh-CN" sz="1015">
              <a:solidFill>
                <a:srgbClr val="595959"/>
              </a:solidFill>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0750"/>
                                        </p:tgtEl>
                                        <p:attrNameLst>
                                          <p:attrName>style.visibility</p:attrName>
                                        </p:attrNameLst>
                                      </p:cBhvr>
                                      <p:to>
                                        <p:strVal val="visible"/>
                                      </p:to>
                                    </p:set>
                                    <p:animEffect transition="in" filter="fade">
                                      <p:cBhvr>
                                        <p:cTn id="14" dur="1000"/>
                                        <p:tgtEl>
                                          <p:spTgt spid="30750"/>
                                        </p:tgtEl>
                                      </p:cBhvr>
                                    </p:animEffect>
                                    <p:anim calcmode="lin" valueType="num">
                                      <p:cBhvr>
                                        <p:cTn id="15" dur="1000" fill="hold"/>
                                        <p:tgtEl>
                                          <p:spTgt spid="30750"/>
                                        </p:tgtEl>
                                        <p:attrNameLst>
                                          <p:attrName>ppt_x</p:attrName>
                                        </p:attrNameLst>
                                      </p:cBhvr>
                                      <p:tavLst>
                                        <p:tav tm="0">
                                          <p:val>
                                            <p:strVal val="#ppt_x"/>
                                          </p:val>
                                        </p:tav>
                                        <p:tav tm="100000">
                                          <p:val>
                                            <p:strVal val="#ppt_x"/>
                                          </p:val>
                                        </p:tav>
                                      </p:tavLst>
                                    </p:anim>
                                    <p:anim calcmode="lin" valueType="num">
                                      <p:cBhvr>
                                        <p:cTn id="16" dur="1000" fill="hold"/>
                                        <p:tgtEl>
                                          <p:spTgt spid="30750"/>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30752"/>
                                        </p:tgtEl>
                                        <p:attrNameLst>
                                          <p:attrName>style.visibility</p:attrName>
                                        </p:attrNameLst>
                                      </p:cBhvr>
                                      <p:to>
                                        <p:strVal val="visible"/>
                                      </p:to>
                                    </p:set>
                                    <p:animEffect transition="in" filter="fade">
                                      <p:cBhvr>
                                        <p:cTn id="27" dur="1000"/>
                                        <p:tgtEl>
                                          <p:spTgt spid="30752"/>
                                        </p:tgtEl>
                                      </p:cBhvr>
                                    </p:animEffect>
                                    <p:anim calcmode="lin" valueType="num">
                                      <p:cBhvr>
                                        <p:cTn id="28" dur="1000" fill="hold"/>
                                        <p:tgtEl>
                                          <p:spTgt spid="30752"/>
                                        </p:tgtEl>
                                        <p:attrNameLst>
                                          <p:attrName>ppt_x</p:attrName>
                                        </p:attrNameLst>
                                      </p:cBhvr>
                                      <p:tavLst>
                                        <p:tav tm="0">
                                          <p:val>
                                            <p:strVal val="#ppt_x"/>
                                          </p:val>
                                        </p:tav>
                                        <p:tav tm="100000">
                                          <p:val>
                                            <p:strVal val="#ppt_x"/>
                                          </p:val>
                                        </p:tav>
                                      </p:tavLst>
                                    </p:anim>
                                    <p:anim calcmode="lin" valueType="num">
                                      <p:cBhvr>
                                        <p:cTn id="29" dur="1000" fill="hold"/>
                                        <p:tgtEl>
                                          <p:spTgt spid="30752"/>
                                        </p:tgtEl>
                                        <p:attrNameLst>
                                          <p:attrName>ppt_y</p:attrName>
                                        </p:attrNameLst>
                                      </p:cBhvr>
                                      <p:tavLst>
                                        <p:tav tm="0">
                                          <p:val>
                                            <p:strVal val="#ppt_y-.1"/>
                                          </p:val>
                                        </p:tav>
                                        <p:tav tm="100000">
                                          <p:val>
                                            <p:strVal val="#ppt_y"/>
                                          </p:val>
                                        </p:tav>
                                      </p:tavLst>
                                    </p:anim>
                                  </p:childTnLst>
                                </p:cTn>
                              </p:par>
                              <p:par>
                                <p:cTn id="30" presetID="15"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30754"/>
                                        </p:tgtEl>
                                        <p:attrNameLst>
                                          <p:attrName>style.visibility</p:attrName>
                                        </p:attrNameLst>
                                      </p:cBhvr>
                                      <p:to>
                                        <p:strVal val="visible"/>
                                      </p:to>
                                    </p:set>
                                    <p:animEffect transition="in" filter="fade">
                                      <p:cBhvr>
                                        <p:cTn id="39" dur="1000"/>
                                        <p:tgtEl>
                                          <p:spTgt spid="30754"/>
                                        </p:tgtEl>
                                      </p:cBhvr>
                                    </p:animEffect>
                                    <p:anim calcmode="lin" valueType="num">
                                      <p:cBhvr>
                                        <p:cTn id="40" dur="1000" fill="hold"/>
                                        <p:tgtEl>
                                          <p:spTgt spid="30754"/>
                                        </p:tgtEl>
                                        <p:attrNameLst>
                                          <p:attrName>ppt_x</p:attrName>
                                        </p:attrNameLst>
                                      </p:cBhvr>
                                      <p:tavLst>
                                        <p:tav tm="0">
                                          <p:val>
                                            <p:strVal val="#ppt_x"/>
                                          </p:val>
                                        </p:tav>
                                        <p:tav tm="100000">
                                          <p:val>
                                            <p:strVal val="#ppt_x"/>
                                          </p:val>
                                        </p:tav>
                                      </p:tavLst>
                                    </p:anim>
                                    <p:anim calcmode="lin" valueType="num">
                                      <p:cBhvr>
                                        <p:cTn id="41" dur="1000" fill="hold"/>
                                        <p:tgtEl>
                                          <p:spTgt spid="30754"/>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15"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6000"/>
                            </p:stCondLst>
                            <p:childTnLst>
                              <p:par>
                                <p:cTn id="50" presetID="47" presetClass="entr" presetSubtype="0" fill="hold" grpId="0" nodeType="afterEffect">
                                  <p:stCondLst>
                                    <p:cond delay="0"/>
                                  </p:stCondLst>
                                  <p:childTnLst>
                                    <p:set>
                                      <p:cBhvr>
                                        <p:cTn id="51" dur="1" fill="hold">
                                          <p:stCondLst>
                                            <p:cond delay="0"/>
                                          </p:stCondLst>
                                        </p:cTn>
                                        <p:tgtEl>
                                          <p:spTgt spid="30756"/>
                                        </p:tgtEl>
                                        <p:attrNameLst>
                                          <p:attrName>style.visibility</p:attrName>
                                        </p:attrNameLst>
                                      </p:cBhvr>
                                      <p:to>
                                        <p:strVal val="visible"/>
                                      </p:to>
                                    </p:set>
                                    <p:animEffect transition="in" filter="fade">
                                      <p:cBhvr>
                                        <p:cTn id="52" dur="1000"/>
                                        <p:tgtEl>
                                          <p:spTgt spid="30756"/>
                                        </p:tgtEl>
                                      </p:cBhvr>
                                    </p:animEffect>
                                    <p:anim calcmode="lin" valueType="num">
                                      <p:cBhvr>
                                        <p:cTn id="53" dur="1000" fill="hold"/>
                                        <p:tgtEl>
                                          <p:spTgt spid="30756"/>
                                        </p:tgtEl>
                                        <p:attrNameLst>
                                          <p:attrName>ppt_x</p:attrName>
                                        </p:attrNameLst>
                                      </p:cBhvr>
                                      <p:tavLst>
                                        <p:tav tm="0">
                                          <p:val>
                                            <p:strVal val="#ppt_x"/>
                                          </p:val>
                                        </p:tav>
                                        <p:tav tm="100000">
                                          <p:val>
                                            <p:strVal val="#ppt_x"/>
                                          </p:val>
                                        </p:tav>
                                      </p:tavLst>
                                    </p:anim>
                                    <p:anim calcmode="lin" valueType="num">
                                      <p:cBhvr>
                                        <p:cTn id="54" dur="1000" fill="hold"/>
                                        <p:tgtEl>
                                          <p:spTgt spid="307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0" grpId="0"/>
      <p:bldP spid="30752" grpId="0"/>
      <p:bldP spid="30754" grpId="0"/>
      <p:bldP spid="307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6" name="文本框 15"/>
          <p:cNvSpPr txBox="1"/>
          <p:nvPr/>
        </p:nvSpPr>
        <p:spPr>
          <a:xfrm>
            <a:off x="3860801" y="734572"/>
            <a:ext cx="667280" cy="3669959"/>
          </a:xfrm>
          <a:custGeom>
            <a:avLst/>
            <a:gdLst/>
            <a:ahLst/>
            <a:cxnLst/>
            <a:rect l="l" t="t" r="r" b="b"/>
            <a:pathLst>
              <a:path w="512423" h="2818264">
                <a:moveTo>
                  <a:pt x="326834" y="2260931"/>
                </a:moveTo>
                <a:cubicBezTo>
                  <a:pt x="326021" y="2260931"/>
                  <a:pt x="321042" y="2265910"/>
                  <a:pt x="311898" y="2275867"/>
                </a:cubicBezTo>
                <a:cubicBezTo>
                  <a:pt x="302754" y="2285823"/>
                  <a:pt x="294728" y="2295475"/>
                  <a:pt x="287819" y="2304823"/>
                </a:cubicBezTo>
                <a:cubicBezTo>
                  <a:pt x="281723" y="2312544"/>
                  <a:pt x="274916" y="2320164"/>
                  <a:pt x="267398" y="2327683"/>
                </a:cubicBezTo>
                <a:cubicBezTo>
                  <a:pt x="259879" y="2335201"/>
                  <a:pt x="256323" y="2339367"/>
                  <a:pt x="256730" y="2340179"/>
                </a:cubicBezTo>
                <a:cubicBezTo>
                  <a:pt x="257949" y="2341399"/>
                  <a:pt x="263334" y="2340383"/>
                  <a:pt x="272884" y="2337132"/>
                </a:cubicBezTo>
                <a:cubicBezTo>
                  <a:pt x="282434" y="2333880"/>
                  <a:pt x="288022" y="2331239"/>
                  <a:pt x="289648" y="2329207"/>
                </a:cubicBezTo>
                <a:cubicBezTo>
                  <a:pt x="297370" y="2318640"/>
                  <a:pt x="307530" y="2301165"/>
                  <a:pt x="320128" y="2276781"/>
                </a:cubicBezTo>
                <a:cubicBezTo>
                  <a:pt x="325818" y="2266215"/>
                  <a:pt x="328053" y="2260931"/>
                  <a:pt x="326834" y="2260931"/>
                </a:cubicBezTo>
                <a:close/>
                <a:moveTo>
                  <a:pt x="356094" y="2219479"/>
                </a:moveTo>
                <a:cubicBezTo>
                  <a:pt x="366254" y="2219072"/>
                  <a:pt x="377735" y="2222425"/>
                  <a:pt x="390537" y="2229537"/>
                </a:cubicBezTo>
                <a:cubicBezTo>
                  <a:pt x="403338" y="2236649"/>
                  <a:pt x="409739" y="2243050"/>
                  <a:pt x="409739" y="2248739"/>
                </a:cubicBezTo>
                <a:cubicBezTo>
                  <a:pt x="409739" y="2250771"/>
                  <a:pt x="404558" y="2257376"/>
                  <a:pt x="394194" y="2268552"/>
                </a:cubicBezTo>
                <a:cubicBezTo>
                  <a:pt x="383831" y="2279728"/>
                  <a:pt x="378650" y="2286332"/>
                  <a:pt x="378650" y="2288364"/>
                </a:cubicBezTo>
                <a:cubicBezTo>
                  <a:pt x="378650" y="2290396"/>
                  <a:pt x="377532" y="2292123"/>
                  <a:pt x="375297" y="2293545"/>
                </a:cubicBezTo>
                <a:cubicBezTo>
                  <a:pt x="373062" y="2294968"/>
                  <a:pt x="370115" y="2298930"/>
                  <a:pt x="366458" y="2305432"/>
                </a:cubicBezTo>
                <a:lnTo>
                  <a:pt x="360971" y="2315186"/>
                </a:lnTo>
                <a:lnTo>
                  <a:pt x="366458" y="2313967"/>
                </a:lnTo>
                <a:cubicBezTo>
                  <a:pt x="390029" y="2308684"/>
                  <a:pt x="406488" y="2305839"/>
                  <a:pt x="415835" y="2305432"/>
                </a:cubicBezTo>
                <a:cubicBezTo>
                  <a:pt x="425182" y="2305026"/>
                  <a:pt x="434733" y="2306652"/>
                  <a:pt x="444486" y="2310309"/>
                </a:cubicBezTo>
                <a:cubicBezTo>
                  <a:pt x="452208" y="2313154"/>
                  <a:pt x="460031" y="2317726"/>
                  <a:pt x="467956" y="2324025"/>
                </a:cubicBezTo>
                <a:cubicBezTo>
                  <a:pt x="475881" y="2330324"/>
                  <a:pt x="479843" y="2335099"/>
                  <a:pt x="479843" y="2338351"/>
                </a:cubicBezTo>
                <a:cubicBezTo>
                  <a:pt x="479843" y="2341196"/>
                  <a:pt x="477811" y="2345056"/>
                  <a:pt x="473747" y="2349933"/>
                </a:cubicBezTo>
                <a:cubicBezTo>
                  <a:pt x="470902" y="2353591"/>
                  <a:pt x="468667" y="2355724"/>
                  <a:pt x="467042" y="2356334"/>
                </a:cubicBezTo>
                <a:cubicBezTo>
                  <a:pt x="465416" y="2356943"/>
                  <a:pt x="462368" y="2356842"/>
                  <a:pt x="457898" y="2356029"/>
                </a:cubicBezTo>
                <a:cubicBezTo>
                  <a:pt x="443267" y="2353184"/>
                  <a:pt x="427824" y="2351457"/>
                  <a:pt x="411568" y="2350848"/>
                </a:cubicBezTo>
                <a:cubicBezTo>
                  <a:pt x="395312" y="2350238"/>
                  <a:pt x="383120" y="2350949"/>
                  <a:pt x="374992" y="2352981"/>
                </a:cubicBezTo>
                <a:cubicBezTo>
                  <a:pt x="366051" y="2355419"/>
                  <a:pt x="358126" y="2357045"/>
                  <a:pt x="351218" y="2357858"/>
                </a:cubicBezTo>
                <a:cubicBezTo>
                  <a:pt x="343902" y="2359077"/>
                  <a:pt x="336994" y="2363243"/>
                  <a:pt x="330491" y="2370355"/>
                </a:cubicBezTo>
                <a:cubicBezTo>
                  <a:pt x="323989" y="2377467"/>
                  <a:pt x="310577" y="2395653"/>
                  <a:pt x="290258" y="2424914"/>
                </a:cubicBezTo>
                <a:cubicBezTo>
                  <a:pt x="283349" y="2434668"/>
                  <a:pt x="279082" y="2440154"/>
                  <a:pt x="277456" y="2441373"/>
                </a:cubicBezTo>
                <a:cubicBezTo>
                  <a:pt x="273798" y="2443405"/>
                  <a:pt x="269125" y="2451939"/>
                  <a:pt x="263435" y="2466976"/>
                </a:cubicBezTo>
                <a:cubicBezTo>
                  <a:pt x="261403" y="2471447"/>
                  <a:pt x="260997" y="2473479"/>
                  <a:pt x="262216" y="2473072"/>
                </a:cubicBezTo>
                <a:cubicBezTo>
                  <a:pt x="264248" y="2472259"/>
                  <a:pt x="277456" y="2466367"/>
                  <a:pt x="301840" y="2455394"/>
                </a:cubicBezTo>
                <a:lnTo>
                  <a:pt x="337806" y="2439544"/>
                </a:lnTo>
                <a:lnTo>
                  <a:pt x="355485" y="2443811"/>
                </a:lnTo>
                <a:cubicBezTo>
                  <a:pt x="367270" y="2446656"/>
                  <a:pt x="374382" y="2448079"/>
                  <a:pt x="376821" y="2448079"/>
                </a:cubicBezTo>
                <a:cubicBezTo>
                  <a:pt x="383323" y="2448079"/>
                  <a:pt x="386574" y="2453362"/>
                  <a:pt x="386574" y="2463928"/>
                </a:cubicBezTo>
                <a:cubicBezTo>
                  <a:pt x="386981" y="2487499"/>
                  <a:pt x="384136" y="2507819"/>
                  <a:pt x="378040" y="2524888"/>
                </a:cubicBezTo>
                <a:cubicBezTo>
                  <a:pt x="373570" y="2536674"/>
                  <a:pt x="369506" y="2547850"/>
                  <a:pt x="365848" y="2558416"/>
                </a:cubicBezTo>
                <a:cubicBezTo>
                  <a:pt x="361784" y="2568983"/>
                  <a:pt x="353961" y="2582394"/>
                  <a:pt x="342378" y="2598650"/>
                </a:cubicBezTo>
                <a:cubicBezTo>
                  <a:pt x="330796" y="2614906"/>
                  <a:pt x="319518" y="2628114"/>
                  <a:pt x="308546" y="2638274"/>
                </a:cubicBezTo>
                <a:cubicBezTo>
                  <a:pt x="299605" y="2646402"/>
                  <a:pt x="294423" y="2651584"/>
                  <a:pt x="293001" y="2653819"/>
                </a:cubicBezTo>
                <a:cubicBezTo>
                  <a:pt x="291578" y="2656054"/>
                  <a:pt x="291477" y="2659407"/>
                  <a:pt x="292696" y="2663877"/>
                </a:cubicBezTo>
                <a:cubicBezTo>
                  <a:pt x="294322" y="2669973"/>
                  <a:pt x="294322" y="2681657"/>
                  <a:pt x="292696" y="2698929"/>
                </a:cubicBezTo>
                <a:cubicBezTo>
                  <a:pt x="291070" y="2716201"/>
                  <a:pt x="290054" y="2736216"/>
                  <a:pt x="289648" y="2758975"/>
                </a:cubicBezTo>
                <a:lnTo>
                  <a:pt x="289648" y="2792503"/>
                </a:lnTo>
                <a:lnTo>
                  <a:pt x="279894" y="2801037"/>
                </a:lnTo>
                <a:cubicBezTo>
                  <a:pt x="273798" y="2806727"/>
                  <a:pt x="268312" y="2810080"/>
                  <a:pt x="263435" y="2811095"/>
                </a:cubicBezTo>
                <a:cubicBezTo>
                  <a:pt x="258558" y="2812112"/>
                  <a:pt x="256120" y="2813432"/>
                  <a:pt x="256120" y="2815058"/>
                </a:cubicBezTo>
                <a:cubicBezTo>
                  <a:pt x="256120" y="2819528"/>
                  <a:pt x="254291" y="2819325"/>
                  <a:pt x="250634" y="2814448"/>
                </a:cubicBezTo>
                <a:cubicBezTo>
                  <a:pt x="249008" y="2812416"/>
                  <a:pt x="247789" y="2810181"/>
                  <a:pt x="246976" y="2807743"/>
                </a:cubicBezTo>
                <a:cubicBezTo>
                  <a:pt x="244131" y="2801240"/>
                  <a:pt x="243318" y="2784781"/>
                  <a:pt x="244538" y="2758365"/>
                </a:cubicBezTo>
                <a:cubicBezTo>
                  <a:pt x="245757" y="2731949"/>
                  <a:pt x="247179" y="2713661"/>
                  <a:pt x="248805" y="2703501"/>
                </a:cubicBezTo>
                <a:cubicBezTo>
                  <a:pt x="250837" y="2690903"/>
                  <a:pt x="251650" y="2678711"/>
                  <a:pt x="251243" y="2666925"/>
                </a:cubicBezTo>
                <a:cubicBezTo>
                  <a:pt x="250837" y="2655140"/>
                  <a:pt x="249414" y="2647824"/>
                  <a:pt x="246976" y="2644979"/>
                </a:cubicBezTo>
                <a:cubicBezTo>
                  <a:pt x="244131" y="2641728"/>
                  <a:pt x="241591" y="2640103"/>
                  <a:pt x="239356" y="2640103"/>
                </a:cubicBezTo>
                <a:cubicBezTo>
                  <a:pt x="237121" y="2640103"/>
                  <a:pt x="234987" y="2638884"/>
                  <a:pt x="232955" y="2636445"/>
                </a:cubicBezTo>
                <a:cubicBezTo>
                  <a:pt x="231736" y="2634820"/>
                  <a:pt x="231533" y="2633804"/>
                  <a:pt x="232346" y="2633397"/>
                </a:cubicBezTo>
                <a:cubicBezTo>
                  <a:pt x="233158" y="2632991"/>
                  <a:pt x="235190" y="2632584"/>
                  <a:pt x="238442" y="2632178"/>
                </a:cubicBezTo>
                <a:lnTo>
                  <a:pt x="247586" y="2631568"/>
                </a:lnTo>
                <a:lnTo>
                  <a:pt x="248805" y="2593773"/>
                </a:lnTo>
                <a:cubicBezTo>
                  <a:pt x="249211" y="2583207"/>
                  <a:pt x="249618" y="2575180"/>
                  <a:pt x="250024" y="2569694"/>
                </a:cubicBezTo>
                <a:cubicBezTo>
                  <a:pt x="250430" y="2564208"/>
                  <a:pt x="251142" y="2560144"/>
                  <a:pt x="252158" y="2557502"/>
                </a:cubicBezTo>
                <a:cubicBezTo>
                  <a:pt x="253174" y="2554860"/>
                  <a:pt x="254698" y="2554657"/>
                  <a:pt x="256730" y="2556892"/>
                </a:cubicBezTo>
                <a:cubicBezTo>
                  <a:pt x="258762" y="2559128"/>
                  <a:pt x="260997" y="2562684"/>
                  <a:pt x="263435" y="2567560"/>
                </a:cubicBezTo>
                <a:cubicBezTo>
                  <a:pt x="265874" y="2572437"/>
                  <a:pt x="269125" y="2579752"/>
                  <a:pt x="273189" y="2589506"/>
                </a:cubicBezTo>
                <a:lnTo>
                  <a:pt x="279894" y="2604746"/>
                </a:lnTo>
                <a:lnTo>
                  <a:pt x="287819" y="2597431"/>
                </a:lnTo>
                <a:cubicBezTo>
                  <a:pt x="293102" y="2592147"/>
                  <a:pt x="297370" y="2586458"/>
                  <a:pt x="300621" y="2580362"/>
                </a:cubicBezTo>
                <a:cubicBezTo>
                  <a:pt x="303872" y="2574266"/>
                  <a:pt x="306920" y="2569999"/>
                  <a:pt x="309765" y="2567560"/>
                </a:cubicBezTo>
                <a:cubicBezTo>
                  <a:pt x="315861" y="2562684"/>
                  <a:pt x="322871" y="2548764"/>
                  <a:pt x="330796" y="2525803"/>
                </a:cubicBezTo>
                <a:cubicBezTo>
                  <a:pt x="338721" y="2502841"/>
                  <a:pt x="341058" y="2489938"/>
                  <a:pt x="337806" y="2487093"/>
                </a:cubicBezTo>
                <a:cubicBezTo>
                  <a:pt x="336181" y="2485061"/>
                  <a:pt x="321957" y="2490548"/>
                  <a:pt x="295134" y="2503552"/>
                </a:cubicBezTo>
                <a:cubicBezTo>
                  <a:pt x="258965" y="2521434"/>
                  <a:pt x="240880" y="2533220"/>
                  <a:pt x="240880" y="2538909"/>
                </a:cubicBezTo>
                <a:cubicBezTo>
                  <a:pt x="240880" y="2540535"/>
                  <a:pt x="238137" y="2544395"/>
                  <a:pt x="232650" y="2550492"/>
                </a:cubicBezTo>
                <a:cubicBezTo>
                  <a:pt x="227164" y="2556587"/>
                  <a:pt x="221271" y="2559635"/>
                  <a:pt x="214972" y="2559635"/>
                </a:cubicBezTo>
                <a:cubicBezTo>
                  <a:pt x="208673" y="2559635"/>
                  <a:pt x="202475" y="2560448"/>
                  <a:pt x="196379" y="2562074"/>
                </a:cubicBezTo>
                <a:lnTo>
                  <a:pt x="187235" y="2563903"/>
                </a:lnTo>
                <a:lnTo>
                  <a:pt x="179920" y="2550492"/>
                </a:lnTo>
                <a:cubicBezTo>
                  <a:pt x="175450" y="2541144"/>
                  <a:pt x="173214" y="2533626"/>
                  <a:pt x="173214" y="2527936"/>
                </a:cubicBezTo>
                <a:cubicBezTo>
                  <a:pt x="173214" y="2523466"/>
                  <a:pt x="174942" y="2517268"/>
                  <a:pt x="178396" y="2509343"/>
                </a:cubicBezTo>
                <a:cubicBezTo>
                  <a:pt x="181850" y="2501419"/>
                  <a:pt x="184390" y="2497456"/>
                  <a:pt x="186016" y="2497456"/>
                </a:cubicBezTo>
                <a:cubicBezTo>
                  <a:pt x="187642" y="2497456"/>
                  <a:pt x="192417" y="2489735"/>
                  <a:pt x="200342" y="2474292"/>
                </a:cubicBezTo>
                <a:cubicBezTo>
                  <a:pt x="208266" y="2458848"/>
                  <a:pt x="216293" y="2445132"/>
                  <a:pt x="224421" y="2433143"/>
                </a:cubicBezTo>
                <a:cubicBezTo>
                  <a:pt x="232549" y="2421155"/>
                  <a:pt x="238442" y="2412112"/>
                  <a:pt x="242099" y="2406016"/>
                </a:cubicBezTo>
                <a:cubicBezTo>
                  <a:pt x="245757" y="2399920"/>
                  <a:pt x="250024" y="2393215"/>
                  <a:pt x="254901" y="2385900"/>
                </a:cubicBezTo>
                <a:cubicBezTo>
                  <a:pt x="259778" y="2378584"/>
                  <a:pt x="261810" y="2374520"/>
                  <a:pt x="260997" y="2373708"/>
                </a:cubicBezTo>
                <a:cubicBezTo>
                  <a:pt x="259371" y="2372082"/>
                  <a:pt x="253580" y="2372488"/>
                  <a:pt x="243623" y="2374927"/>
                </a:cubicBezTo>
                <a:cubicBezTo>
                  <a:pt x="233666" y="2377365"/>
                  <a:pt x="226859" y="2380007"/>
                  <a:pt x="223202" y="2382852"/>
                </a:cubicBezTo>
                <a:cubicBezTo>
                  <a:pt x="218325" y="2386509"/>
                  <a:pt x="210806" y="2389151"/>
                  <a:pt x="200646" y="2390776"/>
                </a:cubicBezTo>
                <a:cubicBezTo>
                  <a:pt x="183171" y="2394028"/>
                  <a:pt x="164985" y="2399616"/>
                  <a:pt x="146087" y="2407540"/>
                </a:cubicBezTo>
                <a:cubicBezTo>
                  <a:pt x="127190" y="2415465"/>
                  <a:pt x="112864" y="2423695"/>
                  <a:pt x="103110" y="2432229"/>
                </a:cubicBezTo>
                <a:cubicBezTo>
                  <a:pt x="95795" y="2438325"/>
                  <a:pt x="90004" y="2441068"/>
                  <a:pt x="85737" y="2440459"/>
                </a:cubicBezTo>
                <a:cubicBezTo>
                  <a:pt x="81470" y="2439849"/>
                  <a:pt x="71614" y="2434261"/>
                  <a:pt x="56171" y="2423695"/>
                </a:cubicBezTo>
                <a:cubicBezTo>
                  <a:pt x="51701" y="2420850"/>
                  <a:pt x="48856" y="2418412"/>
                  <a:pt x="47637" y="2416379"/>
                </a:cubicBezTo>
                <a:cubicBezTo>
                  <a:pt x="46418" y="2414348"/>
                  <a:pt x="45808" y="2411096"/>
                  <a:pt x="45808" y="2406626"/>
                </a:cubicBezTo>
                <a:cubicBezTo>
                  <a:pt x="45808" y="2399717"/>
                  <a:pt x="47129" y="2395247"/>
                  <a:pt x="49770" y="2393215"/>
                </a:cubicBezTo>
                <a:cubicBezTo>
                  <a:pt x="52412" y="2391183"/>
                  <a:pt x="63893" y="2389354"/>
                  <a:pt x="84213" y="2387728"/>
                </a:cubicBezTo>
                <a:cubicBezTo>
                  <a:pt x="98030" y="2386509"/>
                  <a:pt x="112966" y="2383969"/>
                  <a:pt x="129018" y="2380108"/>
                </a:cubicBezTo>
                <a:cubicBezTo>
                  <a:pt x="145071" y="2376248"/>
                  <a:pt x="154926" y="2372895"/>
                  <a:pt x="158584" y="2370050"/>
                </a:cubicBezTo>
                <a:cubicBezTo>
                  <a:pt x="159803" y="2368831"/>
                  <a:pt x="156552" y="2364970"/>
                  <a:pt x="148830" y="2358468"/>
                </a:cubicBezTo>
                <a:cubicBezTo>
                  <a:pt x="141109" y="2351965"/>
                  <a:pt x="135419" y="2343939"/>
                  <a:pt x="131762" y="2334388"/>
                </a:cubicBezTo>
                <a:cubicBezTo>
                  <a:pt x="128104" y="2324838"/>
                  <a:pt x="126682" y="2319250"/>
                  <a:pt x="127494" y="2317624"/>
                </a:cubicBezTo>
                <a:cubicBezTo>
                  <a:pt x="128714" y="2315999"/>
                  <a:pt x="132473" y="2314780"/>
                  <a:pt x="138772" y="2313967"/>
                </a:cubicBezTo>
                <a:cubicBezTo>
                  <a:pt x="145071" y="2313154"/>
                  <a:pt x="149034" y="2313560"/>
                  <a:pt x="150659" y="2315186"/>
                </a:cubicBezTo>
                <a:cubicBezTo>
                  <a:pt x="152285" y="2316812"/>
                  <a:pt x="155130" y="2317624"/>
                  <a:pt x="159194" y="2317624"/>
                </a:cubicBezTo>
                <a:cubicBezTo>
                  <a:pt x="161632" y="2317624"/>
                  <a:pt x="163258" y="2318132"/>
                  <a:pt x="164070" y="2319148"/>
                </a:cubicBezTo>
                <a:cubicBezTo>
                  <a:pt x="164883" y="2320164"/>
                  <a:pt x="165290" y="2321892"/>
                  <a:pt x="165290" y="2324330"/>
                </a:cubicBezTo>
                <a:cubicBezTo>
                  <a:pt x="165290" y="2328800"/>
                  <a:pt x="166712" y="2331442"/>
                  <a:pt x="169557" y="2332255"/>
                </a:cubicBezTo>
                <a:cubicBezTo>
                  <a:pt x="181749" y="2335912"/>
                  <a:pt x="192518" y="2341602"/>
                  <a:pt x="201866" y="2349324"/>
                </a:cubicBezTo>
                <a:cubicBezTo>
                  <a:pt x="205117" y="2351762"/>
                  <a:pt x="207555" y="2353083"/>
                  <a:pt x="209181" y="2353286"/>
                </a:cubicBezTo>
                <a:cubicBezTo>
                  <a:pt x="210806" y="2353489"/>
                  <a:pt x="214058" y="2352575"/>
                  <a:pt x="218934" y="2350543"/>
                </a:cubicBezTo>
                <a:cubicBezTo>
                  <a:pt x="224624" y="2348104"/>
                  <a:pt x="229704" y="2344955"/>
                  <a:pt x="234174" y="2341094"/>
                </a:cubicBezTo>
                <a:cubicBezTo>
                  <a:pt x="238645" y="2337233"/>
                  <a:pt x="240880" y="2334084"/>
                  <a:pt x="240880" y="2331645"/>
                </a:cubicBezTo>
                <a:cubicBezTo>
                  <a:pt x="240880" y="2329207"/>
                  <a:pt x="244131" y="2325651"/>
                  <a:pt x="250634" y="2320977"/>
                </a:cubicBezTo>
                <a:cubicBezTo>
                  <a:pt x="257136" y="2316304"/>
                  <a:pt x="271258" y="2302283"/>
                  <a:pt x="293001" y="2278915"/>
                </a:cubicBezTo>
                <a:cubicBezTo>
                  <a:pt x="314743" y="2255547"/>
                  <a:pt x="327037" y="2242643"/>
                  <a:pt x="329882" y="2240205"/>
                </a:cubicBezTo>
                <a:cubicBezTo>
                  <a:pt x="332726" y="2237767"/>
                  <a:pt x="334149" y="2235735"/>
                  <a:pt x="334149" y="2234109"/>
                </a:cubicBezTo>
                <a:cubicBezTo>
                  <a:pt x="334149" y="2232484"/>
                  <a:pt x="335673" y="2229639"/>
                  <a:pt x="338721" y="2225575"/>
                </a:cubicBezTo>
                <a:cubicBezTo>
                  <a:pt x="341769" y="2221511"/>
                  <a:pt x="347560" y="2219479"/>
                  <a:pt x="356094" y="2219479"/>
                </a:cubicBezTo>
                <a:close/>
                <a:moveTo>
                  <a:pt x="151878" y="1736599"/>
                </a:moveTo>
                <a:cubicBezTo>
                  <a:pt x="149846" y="1736599"/>
                  <a:pt x="144360" y="1740562"/>
                  <a:pt x="135419" y="1748487"/>
                </a:cubicBezTo>
                <a:cubicBezTo>
                  <a:pt x="126478" y="1756411"/>
                  <a:pt x="122008" y="1761187"/>
                  <a:pt x="122008" y="1762812"/>
                </a:cubicBezTo>
                <a:cubicBezTo>
                  <a:pt x="122008" y="1764031"/>
                  <a:pt x="126682" y="1761999"/>
                  <a:pt x="136029" y="1756716"/>
                </a:cubicBezTo>
                <a:cubicBezTo>
                  <a:pt x="149440" y="1748995"/>
                  <a:pt x="156146" y="1742899"/>
                  <a:pt x="156146" y="1738428"/>
                </a:cubicBezTo>
                <a:cubicBezTo>
                  <a:pt x="156146" y="1737209"/>
                  <a:pt x="154723" y="1736599"/>
                  <a:pt x="151878" y="1736599"/>
                </a:cubicBezTo>
                <a:close/>
                <a:moveTo>
                  <a:pt x="413092" y="1466547"/>
                </a:moveTo>
                <a:cubicBezTo>
                  <a:pt x="417359" y="1466953"/>
                  <a:pt x="424573" y="1469798"/>
                  <a:pt x="434733" y="1475081"/>
                </a:cubicBezTo>
                <a:cubicBezTo>
                  <a:pt x="446112" y="1481177"/>
                  <a:pt x="452818" y="1485647"/>
                  <a:pt x="454850" y="1488492"/>
                </a:cubicBezTo>
                <a:cubicBezTo>
                  <a:pt x="456882" y="1491337"/>
                  <a:pt x="457085" y="1496214"/>
                  <a:pt x="455459" y="1503123"/>
                </a:cubicBezTo>
                <a:cubicBezTo>
                  <a:pt x="453021" y="1511251"/>
                  <a:pt x="449770" y="1526795"/>
                  <a:pt x="445706" y="1549757"/>
                </a:cubicBezTo>
                <a:cubicBezTo>
                  <a:pt x="441642" y="1572719"/>
                  <a:pt x="439000" y="1588873"/>
                  <a:pt x="437781" y="1598220"/>
                </a:cubicBezTo>
                <a:lnTo>
                  <a:pt x="435952" y="1614070"/>
                </a:lnTo>
                <a:lnTo>
                  <a:pt x="459726" y="1612851"/>
                </a:lnTo>
                <a:cubicBezTo>
                  <a:pt x="470699" y="1612038"/>
                  <a:pt x="477811" y="1611835"/>
                  <a:pt x="481062" y="1612241"/>
                </a:cubicBezTo>
                <a:cubicBezTo>
                  <a:pt x="484314" y="1612647"/>
                  <a:pt x="488378" y="1614476"/>
                  <a:pt x="493254" y="1617727"/>
                </a:cubicBezTo>
                <a:cubicBezTo>
                  <a:pt x="499757" y="1622198"/>
                  <a:pt x="504024" y="1624433"/>
                  <a:pt x="506056" y="1624433"/>
                </a:cubicBezTo>
                <a:cubicBezTo>
                  <a:pt x="509307" y="1624433"/>
                  <a:pt x="511339" y="1628294"/>
                  <a:pt x="512152" y="1636015"/>
                </a:cubicBezTo>
                <a:cubicBezTo>
                  <a:pt x="512965" y="1643737"/>
                  <a:pt x="511949" y="1648004"/>
                  <a:pt x="509104" y="1648817"/>
                </a:cubicBezTo>
                <a:cubicBezTo>
                  <a:pt x="506666" y="1649223"/>
                  <a:pt x="494067" y="1649427"/>
                  <a:pt x="471309" y="1649427"/>
                </a:cubicBezTo>
                <a:cubicBezTo>
                  <a:pt x="448550" y="1649427"/>
                  <a:pt x="436663" y="1649935"/>
                  <a:pt x="435647" y="1650951"/>
                </a:cubicBezTo>
                <a:cubicBezTo>
                  <a:pt x="434631" y="1651967"/>
                  <a:pt x="432701" y="1659383"/>
                  <a:pt x="429856" y="1673201"/>
                </a:cubicBezTo>
                <a:cubicBezTo>
                  <a:pt x="426198" y="1690676"/>
                  <a:pt x="424674" y="1720547"/>
                  <a:pt x="425284" y="1762812"/>
                </a:cubicBezTo>
                <a:cubicBezTo>
                  <a:pt x="425894" y="1805078"/>
                  <a:pt x="428434" y="1834542"/>
                  <a:pt x="432904" y="1851204"/>
                </a:cubicBezTo>
                <a:cubicBezTo>
                  <a:pt x="441438" y="1886967"/>
                  <a:pt x="445706" y="1917041"/>
                  <a:pt x="445706" y="1941425"/>
                </a:cubicBezTo>
                <a:cubicBezTo>
                  <a:pt x="445706" y="1953211"/>
                  <a:pt x="445198" y="1960830"/>
                  <a:pt x="444182" y="1964285"/>
                </a:cubicBezTo>
                <a:cubicBezTo>
                  <a:pt x="443166" y="1967739"/>
                  <a:pt x="440422" y="1972921"/>
                  <a:pt x="435952" y="1979830"/>
                </a:cubicBezTo>
                <a:cubicBezTo>
                  <a:pt x="429450" y="1989177"/>
                  <a:pt x="424979" y="1993851"/>
                  <a:pt x="422541" y="1993851"/>
                </a:cubicBezTo>
                <a:cubicBezTo>
                  <a:pt x="418477" y="1993851"/>
                  <a:pt x="413194" y="1991819"/>
                  <a:pt x="406691" y="1987755"/>
                </a:cubicBezTo>
                <a:cubicBezTo>
                  <a:pt x="400189" y="1983691"/>
                  <a:pt x="395515" y="1979627"/>
                  <a:pt x="392670" y="1975563"/>
                </a:cubicBezTo>
                <a:cubicBezTo>
                  <a:pt x="388606" y="1969873"/>
                  <a:pt x="379361" y="1959510"/>
                  <a:pt x="364934" y="1944473"/>
                </a:cubicBezTo>
                <a:cubicBezTo>
                  <a:pt x="350506" y="1929436"/>
                  <a:pt x="343293" y="1920495"/>
                  <a:pt x="343293" y="1917651"/>
                </a:cubicBezTo>
                <a:cubicBezTo>
                  <a:pt x="343293" y="1914806"/>
                  <a:pt x="336790" y="1903833"/>
                  <a:pt x="323786" y="1884732"/>
                </a:cubicBezTo>
                <a:cubicBezTo>
                  <a:pt x="310781" y="1865631"/>
                  <a:pt x="300824" y="1845515"/>
                  <a:pt x="293915" y="1824382"/>
                </a:cubicBezTo>
                <a:lnTo>
                  <a:pt x="282942" y="1793292"/>
                </a:lnTo>
                <a:lnTo>
                  <a:pt x="288429" y="1787196"/>
                </a:lnTo>
                <a:cubicBezTo>
                  <a:pt x="292493" y="1783132"/>
                  <a:pt x="299402" y="1778662"/>
                  <a:pt x="309155" y="1773785"/>
                </a:cubicBezTo>
                <a:cubicBezTo>
                  <a:pt x="315251" y="1770127"/>
                  <a:pt x="319925" y="1767994"/>
                  <a:pt x="323176" y="1767384"/>
                </a:cubicBezTo>
                <a:cubicBezTo>
                  <a:pt x="326427" y="1766775"/>
                  <a:pt x="330491" y="1766876"/>
                  <a:pt x="335368" y="1767689"/>
                </a:cubicBezTo>
                <a:cubicBezTo>
                  <a:pt x="342277" y="1768908"/>
                  <a:pt x="349084" y="1771347"/>
                  <a:pt x="355790" y="1775004"/>
                </a:cubicBezTo>
                <a:cubicBezTo>
                  <a:pt x="362495" y="1778662"/>
                  <a:pt x="367270" y="1782726"/>
                  <a:pt x="370115" y="1787196"/>
                </a:cubicBezTo>
                <a:cubicBezTo>
                  <a:pt x="372147" y="1789635"/>
                  <a:pt x="373062" y="1791667"/>
                  <a:pt x="372858" y="1793292"/>
                </a:cubicBezTo>
                <a:cubicBezTo>
                  <a:pt x="372655" y="1794918"/>
                  <a:pt x="371334" y="1797559"/>
                  <a:pt x="368896" y="1801217"/>
                </a:cubicBezTo>
                <a:cubicBezTo>
                  <a:pt x="366458" y="1805281"/>
                  <a:pt x="364527" y="1807618"/>
                  <a:pt x="363105" y="1808227"/>
                </a:cubicBezTo>
                <a:cubicBezTo>
                  <a:pt x="361682" y="1808837"/>
                  <a:pt x="359142" y="1808939"/>
                  <a:pt x="355485" y="1808532"/>
                </a:cubicBezTo>
                <a:cubicBezTo>
                  <a:pt x="331101" y="1804062"/>
                  <a:pt x="314438" y="1803046"/>
                  <a:pt x="305498" y="1805484"/>
                </a:cubicBezTo>
                <a:cubicBezTo>
                  <a:pt x="301840" y="1806297"/>
                  <a:pt x="299808" y="1807313"/>
                  <a:pt x="299402" y="1808532"/>
                </a:cubicBezTo>
                <a:cubicBezTo>
                  <a:pt x="298995" y="1809751"/>
                  <a:pt x="299198" y="1813206"/>
                  <a:pt x="300011" y="1818895"/>
                </a:cubicBezTo>
                <a:cubicBezTo>
                  <a:pt x="303262" y="1845311"/>
                  <a:pt x="320534" y="1871727"/>
                  <a:pt x="351827" y="1898143"/>
                </a:cubicBezTo>
                <a:cubicBezTo>
                  <a:pt x="369302" y="1912774"/>
                  <a:pt x="383526" y="1921308"/>
                  <a:pt x="394499" y="1923747"/>
                </a:cubicBezTo>
                <a:cubicBezTo>
                  <a:pt x="398563" y="1924966"/>
                  <a:pt x="401103" y="1925169"/>
                  <a:pt x="402119" y="1924356"/>
                </a:cubicBezTo>
                <a:cubicBezTo>
                  <a:pt x="403135" y="1923543"/>
                  <a:pt x="404456" y="1920699"/>
                  <a:pt x="406082" y="1915822"/>
                </a:cubicBezTo>
                <a:cubicBezTo>
                  <a:pt x="408114" y="1908913"/>
                  <a:pt x="407707" y="1889203"/>
                  <a:pt x="404862" y="1856691"/>
                </a:cubicBezTo>
                <a:cubicBezTo>
                  <a:pt x="402018" y="1827023"/>
                  <a:pt x="400392" y="1803351"/>
                  <a:pt x="399986" y="1785672"/>
                </a:cubicBezTo>
                <a:cubicBezTo>
                  <a:pt x="399579" y="1767994"/>
                  <a:pt x="400189" y="1742695"/>
                  <a:pt x="401814" y="1709777"/>
                </a:cubicBezTo>
                <a:cubicBezTo>
                  <a:pt x="402627" y="1687019"/>
                  <a:pt x="402932" y="1672795"/>
                  <a:pt x="402729" y="1667105"/>
                </a:cubicBezTo>
                <a:cubicBezTo>
                  <a:pt x="402526" y="1661415"/>
                  <a:pt x="401408" y="1658571"/>
                  <a:pt x="399376" y="1658571"/>
                </a:cubicBezTo>
                <a:cubicBezTo>
                  <a:pt x="396938" y="1658571"/>
                  <a:pt x="395210" y="1659383"/>
                  <a:pt x="394194" y="1661009"/>
                </a:cubicBezTo>
                <a:cubicBezTo>
                  <a:pt x="393178" y="1662635"/>
                  <a:pt x="389419" y="1664463"/>
                  <a:pt x="382917" y="1666495"/>
                </a:cubicBezTo>
                <a:cubicBezTo>
                  <a:pt x="375195" y="1669340"/>
                  <a:pt x="350506" y="1681024"/>
                  <a:pt x="308850" y="1701547"/>
                </a:cubicBezTo>
                <a:cubicBezTo>
                  <a:pt x="267194" y="1722071"/>
                  <a:pt x="243522" y="1734364"/>
                  <a:pt x="237832" y="1738428"/>
                </a:cubicBezTo>
                <a:cubicBezTo>
                  <a:pt x="231330" y="1743305"/>
                  <a:pt x="226859" y="1748791"/>
                  <a:pt x="224421" y="1754887"/>
                </a:cubicBezTo>
                <a:cubicBezTo>
                  <a:pt x="221982" y="1760983"/>
                  <a:pt x="220357" y="1770737"/>
                  <a:pt x="219544" y="1784148"/>
                </a:cubicBezTo>
                <a:cubicBezTo>
                  <a:pt x="219138" y="1796747"/>
                  <a:pt x="217309" y="1807313"/>
                  <a:pt x="214058" y="1815847"/>
                </a:cubicBezTo>
                <a:cubicBezTo>
                  <a:pt x="203085" y="1842670"/>
                  <a:pt x="195566" y="1858926"/>
                  <a:pt x="191502" y="1864615"/>
                </a:cubicBezTo>
                <a:cubicBezTo>
                  <a:pt x="189064" y="1868679"/>
                  <a:pt x="185000" y="1871727"/>
                  <a:pt x="179310" y="1873759"/>
                </a:cubicBezTo>
                <a:cubicBezTo>
                  <a:pt x="173621" y="1875791"/>
                  <a:pt x="168134" y="1876198"/>
                  <a:pt x="162851" y="1874979"/>
                </a:cubicBezTo>
                <a:cubicBezTo>
                  <a:pt x="158381" y="1874166"/>
                  <a:pt x="152996" y="1870508"/>
                  <a:pt x="146697" y="1864006"/>
                </a:cubicBezTo>
                <a:cubicBezTo>
                  <a:pt x="140398" y="1857503"/>
                  <a:pt x="135013" y="1849985"/>
                  <a:pt x="130542" y="1841451"/>
                </a:cubicBezTo>
                <a:cubicBezTo>
                  <a:pt x="125666" y="1832103"/>
                  <a:pt x="118350" y="1824382"/>
                  <a:pt x="108597" y="1818286"/>
                </a:cubicBezTo>
                <a:cubicBezTo>
                  <a:pt x="100062" y="1813003"/>
                  <a:pt x="94576" y="1810158"/>
                  <a:pt x="92138" y="1809751"/>
                </a:cubicBezTo>
                <a:cubicBezTo>
                  <a:pt x="89699" y="1809345"/>
                  <a:pt x="87870" y="1811174"/>
                  <a:pt x="86651" y="1815238"/>
                </a:cubicBezTo>
                <a:cubicBezTo>
                  <a:pt x="85432" y="1819302"/>
                  <a:pt x="83197" y="1823467"/>
                  <a:pt x="79946" y="1827735"/>
                </a:cubicBezTo>
                <a:cubicBezTo>
                  <a:pt x="76694" y="1832002"/>
                  <a:pt x="73850" y="1840028"/>
                  <a:pt x="71411" y="1851814"/>
                </a:cubicBezTo>
                <a:cubicBezTo>
                  <a:pt x="68566" y="1866444"/>
                  <a:pt x="64401" y="1877214"/>
                  <a:pt x="58914" y="1884123"/>
                </a:cubicBezTo>
                <a:cubicBezTo>
                  <a:pt x="53428" y="1891031"/>
                  <a:pt x="45402" y="1895908"/>
                  <a:pt x="34835" y="1898753"/>
                </a:cubicBezTo>
                <a:cubicBezTo>
                  <a:pt x="27926" y="1900785"/>
                  <a:pt x="18376" y="1894486"/>
                  <a:pt x="6184" y="1879855"/>
                </a:cubicBezTo>
                <a:cubicBezTo>
                  <a:pt x="2933" y="1875791"/>
                  <a:pt x="1002" y="1872134"/>
                  <a:pt x="393" y="1868883"/>
                </a:cubicBezTo>
                <a:cubicBezTo>
                  <a:pt x="-217" y="1865631"/>
                  <a:pt x="-115" y="1856081"/>
                  <a:pt x="698" y="1840231"/>
                </a:cubicBezTo>
                <a:cubicBezTo>
                  <a:pt x="1104" y="1826414"/>
                  <a:pt x="1714" y="1816863"/>
                  <a:pt x="2526" y="1811580"/>
                </a:cubicBezTo>
                <a:cubicBezTo>
                  <a:pt x="3339" y="1806297"/>
                  <a:pt x="5168" y="1800811"/>
                  <a:pt x="8013" y="1795121"/>
                </a:cubicBezTo>
                <a:cubicBezTo>
                  <a:pt x="12483" y="1786587"/>
                  <a:pt x="15328" y="1777951"/>
                  <a:pt x="16547" y="1769213"/>
                </a:cubicBezTo>
                <a:cubicBezTo>
                  <a:pt x="17766" y="1760475"/>
                  <a:pt x="19189" y="1754684"/>
                  <a:pt x="20814" y="1751839"/>
                </a:cubicBezTo>
                <a:cubicBezTo>
                  <a:pt x="23659" y="1746150"/>
                  <a:pt x="25894" y="1732332"/>
                  <a:pt x="27520" y="1710387"/>
                </a:cubicBezTo>
                <a:cubicBezTo>
                  <a:pt x="29146" y="1688441"/>
                  <a:pt x="29146" y="1671779"/>
                  <a:pt x="27520" y="1660399"/>
                </a:cubicBezTo>
                <a:cubicBezTo>
                  <a:pt x="25894" y="1652271"/>
                  <a:pt x="26301" y="1648207"/>
                  <a:pt x="28739" y="1648207"/>
                </a:cubicBezTo>
                <a:cubicBezTo>
                  <a:pt x="31990" y="1648207"/>
                  <a:pt x="36562" y="1650646"/>
                  <a:pt x="42455" y="1655523"/>
                </a:cubicBezTo>
                <a:cubicBezTo>
                  <a:pt x="48348" y="1660399"/>
                  <a:pt x="52717" y="1665073"/>
                  <a:pt x="55562" y="1669543"/>
                </a:cubicBezTo>
                <a:cubicBezTo>
                  <a:pt x="59219" y="1675233"/>
                  <a:pt x="63690" y="1682345"/>
                  <a:pt x="68973" y="1690879"/>
                </a:cubicBezTo>
                <a:cubicBezTo>
                  <a:pt x="73850" y="1699007"/>
                  <a:pt x="78726" y="1706932"/>
                  <a:pt x="83603" y="1714654"/>
                </a:cubicBezTo>
                <a:lnTo>
                  <a:pt x="90918" y="1726236"/>
                </a:lnTo>
                <a:lnTo>
                  <a:pt x="99453" y="1721359"/>
                </a:lnTo>
                <a:cubicBezTo>
                  <a:pt x="105142" y="1718108"/>
                  <a:pt x="115506" y="1711911"/>
                  <a:pt x="130542" y="1702767"/>
                </a:cubicBezTo>
                <a:cubicBezTo>
                  <a:pt x="145579" y="1693623"/>
                  <a:pt x="156755" y="1688644"/>
                  <a:pt x="164070" y="1687831"/>
                </a:cubicBezTo>
                <a:cubicBezTo>
                  <a:pt x="169354" y="1687425"/>
                  <a:pt x="173519" y="1687831"/>
                  <a:pt x="176567" y="1689051"/>
                </a:cubicBezTo>
                <a:cubicBezTo>
                  <a:pt x="179615" y="1690270"/>
                  <a:pt x="185203" y="1693927"/>
                  <a:pt x="193331" y="1700023"/>
                </a:cubicBezTo>
                <a:lnTo>
                  <a:pt x="211010" y="1714044"/>
                </a:lnTo>
                <a:lnTo>
                  <a:pt x="225640" y="1709167"/>
                </a:lnTo>
                <a:cubicBezTo>
                  <a:pt x="235394" y="1705916"/>
                  <a:pt x="259778" y="1694435"/>
                  <a:pt x="298792" y="1674725"/>
                </a:cubicBezTo>
                <a:cubicBezTo>
                  <a:pt x="337806" y="1655015"/>
                  <a:pt x="365137" y="1642111"/>
                  <a:pt x="380783" y="1636015"/>
                </a:cubicBezTo>
                <a:cubicBezTo>
                  <a:pt x="396430" y="1629919"/>
                  <a:pt x="405472" y="1625754"/>
                  <a:pt x="407910" y="1623519"/>
                </a:cubicBezTo>
                <a:cubicBezTo>
                  <a:pt x="410349" y="1621283"/>
                  <a:pt x="411974" y="1599846"/>
                  <a:pt x="412787" y="1559206"/>
                </a:cubicBezTo>
                <a:lnTo>
                  <a:pt x="414006" y="1498855"/>
                </a:lnTo>
                <a:lnTo>
                  <a:pt x="404253" y="1487883"/>
                </a:lnTo>
                <a:lnTo>
                  <a:pt x="395109" y="1476910"/>
                </a:lnTo>
                <a:lnTo>
                  <a:pt x="400595" y="1471423"/>
                </a:lnTo>
                <a:cubicBezTo>
                  <a:pt x="404659" y="1467766"/>
                  <a:pt x="408825" y="1466140"/>
                  <a:pt x="413092" y="1466547"/>
                </a:cubicBezTo>
                <a:close/>
                <a:moveTo>
                  <a:pt x="399986" y="1112369"/>
                </a:moveTo>
                <a:cubicBezTo>
                  <a:pt x="397547" y="1112166"/>
                  <a:pt x="389419" y="1113283"/>
                  <a:pt x="375602" y="1115722"/>
                </a:cubicBezTo>
                <a:cubicBezTo>
                  <a:pt x="374382" y="1116128"/>
                  <a:pt x="373570" y="1116331"/>
                  <a:pt x="373163" y="1116331"/>
                </a:cubicBezTo>
                <a:cubicBezTo>
                  <a:pt x="357314" y="1119176"/>
                  <a:pt x="349186" y="1122021"/>
                  <a:pt x="348779" y="1124866"/>
                </a:cubicBezTo>
                <a:cubicBezTo>
                  <a:pt x="347560" y="1131368"/>
                  <a:pt x="357009" y="1147726"/>
                  <a:pt x="377126" y="1173938"/>
                </a:cubicBezTo>
                <a:cubicBezTo>
                  <a:pt x="397242" y="1200151"/>
                  <a:pt x="410349" y="1213258"/>
                  <a:pt x="416445" y="1213258"/>
                </a:cubicBezTo>
                <a:cubicBezTo>
                  <a:pt x="417664" y="1211226"/>
                  <a:pt x="417969" y="1204317"/>
                  <a:pt x="417359" y="1192531"/>
                </a:cubicBezTo>
                <a:cubicBezTo>
                  <a:pt x="416750" y="1180746"/>
                  <a:pt x="415226" y="1166928"/>
                  <a:pt x="412787" y="1151079"/>
                </a:cubicBezTo>
                <a:cubicBezTo>
                  <a:pt x="410349" y="1135229"/>
                  <a:pt x="407910" y="1124256"/>
                  <a:pt x="405472" y="1118160"/>
                </a:cubicBezTo>
                <a:cubicBezTo>
                  <a:pt x="405472" y="1118160"/>
                  <a:pt x="405472" y="1117957"/>
                  <a:pt x="405472" y="1117550"/>
                </a:cubicBezTo>
                <a:cubicBezTo>
                  <a:pt x="404253" y="1114299"/>
                  <a:pt x="402424" y="1112572"/>
                  <a:pt x="399986" y="1112369"/>
                </a:cubicBezTo>
                <a:close/>
                <a:moveTo>
                  <a:pt x="97091" y="1019024"/>
                </a:moveTo>
                <a:cubicBezTo>
                  <a:pt x="94703" y="1019380"/>
                  <a:pt x="92950" y="1020218"/>
                  <a:pt x="91833" y="1021538"/>
                </a:cubicBezTo>
                <a:cubicBezTo>
                  <a:pt x="89598" y="1024180"/>
                  <a:pt x="88480" y="1030174"/>
                  <a:pt x="88480" y="1039522"/>
                </a:cubicBezTo>
                <a:cubicBezTo>
                  <a:pt x="88480" y="1050088"/>
                  <a:pt x="91122" y="1060655"/>
                  <a:pt x="96405" y="1071221"/>
                </a:cubicBezTo>
                <a:cubicBezTo>
                  <a:pt x="101282" y="1080162"/>
                  <a:pt x="105955" y="1085953"/>
                  <a:pt x="110426" y="1088594"/>
                </a:cubicBezTo>
                <a:cubicBezTo>
                  <a:pt x="114896" y="1091236"/>
                  <a:pt x="120179" y="1091135"/>
                  <a:pt x="126275" y="1088290"/>
                </a:cubicBezTo>
                <a:cubicBezTo>
                  <a:pt x="137248" y="1083413"/>
                  <a:pt x="144258" y="1079958"/>
                  <a:pt x="147306" y="1077927"/>
                </a:cubicBezTo>
                <a:cubicBezTo>
                  <a:pt x="150354" y="1075894"/>
                  <a:pt x="152488" y="1073456"/>
                  <a:pt x="153707" y="1070611"/>
                </a:cubicBezTo>
                <a:cubicBezTo>
                  <a:pt x="154926" y="1066547"/>
                  <a:pt x="155536" y="1061061"/>
                  <a:pt x="155536" y="1054152"/>
                </a:cubicBezTo>
                <a:cubicBezTo>
                  <a:pt x="155536" y="1049682"/>
                  <a:pt x="155333" y="1046837"/>
                  <a:pt x="154926" y="1045618"/>
                </a:cubicBezTo>
                <a:cubicBezTo>
                  <a:pt x="154520" y="1044398"/>
                  <a:pt x="153301" y="1044195"/>
                  <a:pt x="151269" y="1045008"/>
                </a:cubicBezTo>
                <a:cubicBezTo>
                  <a:pt x="148018" y="1046227"/>
                  <a:pt x="142531" y="1047243"/>
                  <a:pt x="134810" y="1048056"/>
                </a:cubicBezTo>
                <a:cubicBezTo>
                  <a:pt x="127088" y="1048869"/>
                  <a:pt x="120179" y="1049885"/>
                  <a:pt x="114083" y="1051104"/>
                </a:cubicBezTo>
                <a:lnTo>
                  <a:pt x="104939" y="1052323"/>
                </a:lnTo>
                <a:lnTo>
                  <a:pt x="115912" y="1039522"/>
                </a:lnTo>
                <a:cubicBezTo>
                  <a:pt x="124040" y="1027736"/>
                  <a:pt x="125869" y="1021437"/>
                  <a:pt x="121398" y="1020624"/>
                </a:cubicBezTo>
                <a:cubicBezTo>
                  <a:pt x="117334" y="1020624"/>
                  <a:pt x="112254" y="1020218"/>
                  <a:pt x="106158" y="1019405"/>
                </a:cubicBezTo>
                <a:cubicBezTo>
                  <a:pt x="102501" y="1018795"/>
                  <a:pt x="99478" y="1018668"/>
                  <a:pt x="97091" y="1019024"/>
                </a:cubicBezTo>
                <a:close/>
                <a:moveTo>
                  <a:pt x="326453" y="991287"/>
                </a:moveTo>
                <a:cubicBezTo>
                  <a:pt x="324471" y="991135"/>
                  <a:pt x="322973" y="991363"/>
                  <a:pt x="321957" y="991973"/>
                </a:cubicBezTo>
                <a:cubicBezTo>
                  <a:pt x="319518" y="993598"/>
                  <a:pt x="316470" y="994411"/>
                  <a:pt x="312813" y="994411"/>
                </a:cubicBezTo>
                <a:cubicBezTo>
                  <a:pt x="307530" y="994411"/>
                  <a:pt x="304583" y="998577"/>
                  <a:pt x="303974" y="1006908"/>
                </a:cubicBezTo>
                <a:cubicBezTo>
                  <a:pt x="303364" y="1015239"/>
                  <a:pt x="305091" y="1026110"/>
                  <a:pt x="309155" y="1039522"/>
                </a:cubicBezTo>
                <a:cubicBezTo>
                  <a:pt x="312406" y="1050088"/>
                  <a:pt x="315353" y="1056590"/>
                  <a:pt x="317994" y="1059029"/>
                </a:cubicBezTo>
                <a:cubicBezTo>
                  <a:pt x="320636" y="1061467"/>
                  <a:pt x="324192" y="1061061"/>
                  <a:pt x="328662" y="1057810"/>
                </a:cubicBezTo>
                <a:cubicBezTo>
                  <a:pt x="333133" y="1054965"/>
                  <a:pt x="340854" y="1053542"/>
                  <a:pt x="351827" y="1053542"/>
                </a:cubicBezTo>
                <a:cubicBezTo>
                  <a:pt x="362800" y="1053542"/>
                  <a:pt x="371334" y="1055168"/>
                  <a:pt x="377430" y="1058419"/>
                </a:cubicBezTo>
                <a:cubicBezTo>
                  <a:pt x="382714" y="1060858"/>
                  <a:pt x="387794" y="1062077"/>
                  <a:pt x="392670" y="1062077"/>
                </a:cubicBezTo>
                <a:cubicBezTo>
                  <a:pt x="395922" y="1062077"/>
                  <a:pt x="397954" y="1061264"/>
                  <a:pt x="398766" y="1059638"/>
                </a:cubicBezTo>
                <a:cubicBezTo>
                  <a:pt x="399579" y="1058013"/>
                  <a:pt x="400392" y="1053339"/>
                  <a:pt x="401205" y="1045618"/>
                </a:cubicBezTo>
                <a:cubicBezTo>
                  <a:pt x="402424" y="1036677"/>
                  <a:pt x="402526" y="1026314"/>
                  <a:pt x="401510" y="1014528"/>
                </a:cubicBezTo>
                <a:cubicBezTo>
                  <a:pt x="400494" y="1002743"/>
                  <a:pt x="399173" y="996850"/>
                  <a:pt x="397547" y="996850"/>
                </a:cubicBezTo>
                <a:cubicBezTo>
                  <a:pt x="396328" y="996850"/>
                  <a:pt x="394702" y="998069"/>
                  <a:pt x="392670" y="1000507"/>
                </a:cubicBezTo>
                <a:cubicBezTo>
                  <a:pt x="390638" y="1002946"/>
                  <a:pt x="385965" y="1003860"/>
                  <a:pt x="378650" y="1003250"/>
                </a:cubicBezTo>
                <a:cubicBezTo>
                  <a:pt x="371334" y="1002641"/>
                  <a:pt x="362190" y="1004368"/>
                  <a:pt x="351218" y="1008432"/>
                </a:cubicBezTo>
                <a:cubicBezTo>
                  <a:pt x="341058" y="1012496"/>
                  <a:pt x="335774" y="1013715"/>
                  <a:pt x="335368" y="1012090"/>
                </a:cubicBezTo>
                <a:cubicBezTo>
                  <a:pt x="335368" y="1011277"/>
                  <a:pt x="336587" y="1009245"/>
                  <a:pt x="339026" y="1005994"/>
                </a:cubicBezTo>
                <a:cubicBezTo>
                  <a:pt x="341464" y="1002743"/>
                  <a:pt x="342683" y="1000304"/>
                  <a:pt x="342683" y="998678"/>
                </a:cubicBezTo>
                <a:cubicBezTo>
                  <a:pt x="342683" y="996646"/>
                  <a:pt x="339737" y="994716"/>
                  <a:pt x="333844" y="992887"/>
                </a:cubicBezTo>
                <a:cubicBezTo>
                  <a:pt x="330898" y="991973"/>
                  <a:pt x="328434" y="991440"/>
                  <a:pt x="326453" y="991287"/>
                </a:cubicBezTo>
                <a:close/>
                <a:moveTo>
                  <a:pt x="404862" y="815189"/>
                </a:moveTo>
                <a:cubicBezTo>
                  <a:pt x="398766" y="815595"/>
                  <a:pt x="385254" y="818440"/>
                  <a:pt x="364324" y="823723"/>
                </a:cubicBezTo>
                <a:cubicBezTo>
                  <a:pt x="343394" y="829006"/>
                  <a:pt x="329475" y="833070"/>
                  <a:pt x="322566" y="835915"/>
                </a:cubicBezTo>
                <a:cubicBezTo>
                  <a:pt x="317283" y="838354"/>
                  <a:pt x="314235" y="840284"/>
                  <a:pt x="313422" y="841707"/>
                </a:cubicBezTo>
                <a:cubicBezTo>
                  <a:pt x="312610" y="843129"/>
                  <a:pt x="312610" y="846075"/>
                  <a:pt x="313422" y="850546"/>
                </a:cubicBezTo>
                <a:cubicBezTo>
                  <a:pt x="314235" y="857048"/>
                  <a:pt x="315353" y="863043"/>
                  <a:pt x="316775" y="868529"/>
                </a:cubicBezTo>
                <a:cubicBezTo>
                  <a:pt x="318198" y="874015"/>
                  <a:pt x="318096" y="884378"/>
                  <a:pt x="316470" y="899619"/>
                </a:cubicBezTo>
                <a:cubicBezTo>
                  <a:pt x="314845" y="914858"/>
                  <a:pt x="314946" y="923393"/>
                  <a:pt x="316775" y="925222"/>
                </a:cubicBezTo>
                <a:cubicBezTo>
                  <a:pt x="318604" y="927050"/>
                  <a:pt x="325411" y="928371"/>
                  <a:pt x="337197" y="929184"/>
                </a:cubicBezTo>
                <a:cubicBezTo>
                  <a:pt x="357517" y="931216"/>
                  <a:pt x="375805" y="939547"/>
                  <a:pt x="392061" y="954178"/>
                </a:cubicBezTo>
                <a:lnTo>
                  <a:pt x="401814" y="963322"/>
                </a:lnTo>
                <a:lnTo>
                  <a:pt x="403643" y="954787"/>
                </a:lnTo>
                <a:cubicBezTo>
                  <a:pt x="404862" y="949098"/>
                  <a:pt x="406488" y="934670"/>
                  <a:pt x="408520" y="911506"/>
                </a:cubicBezTo>
                <a:cubicBezTo>
                  <a:pt x="410146" y="888341"/>
                  <a:pt x="411568" y="869240"/>
                  <a:pt x="412787" y="854203"/>
                </a:cubicBezTo>
                <a:cubicBezTo>
                  <a:pt x="414006" y="839573"/>
                  <a:pt x="414413" y="829413"/>
                  <a:pt x="414006" y="823723"/>
                </a:cubicBezTo>
                <a:cubicBezTo>
                  <a:pt x="413600" y="819659"/>
                  <a:pt x="412889" y="817221"/>
                  <a:pt x="411873" y="816408"/>
                </a:cubicBezTo>
                <a:cubicBezTo>
                  <a:pt x="410857" y="815595"/>
                  <a:pt x="408520" y="815189"/>
                  <a:pt x="404862" y="815189"/>
                </a:cubicBezTo>
                <a:close/>
                <a:moveTo>
                  <a:pt x="409130" y="754915"/>
                </a:moveTo>
                <a:cubicBezTo>
                  <a:pt x="415835" y="754966"/>
                  <a:pt x="422744" y="756058"/>
                  <a:pt x="429856" y="758191"/>
                </a:cubicBezTo>
                <a:cubicBezTo>
                  <a:pt x="444080" y="762459"/>
                  <a:pt x="456475" y="769875"/>
                  <a:pt x="467042" y="780442"/>
                </a:cubicBezTo>
                <a:cubicBezTo>
                  <a:pt x="475576" y="788570"/>
                  <a:pt x="480046" y="795479"/>
                  <a:pt x="480453" y="801168"/>
                </a:cubicBezTo>
                <a:cubicBezTo>
                  <a:pt x="480859" y="806858"/>
                  <a:pt x="478421" y="820066"/>
                  <a:pt x="473138" y="840792"/>
                </a:cubicBezTo>
                <a:cubicBezTo>
                  <a:pt x="467854" y="861112"/>
                  <a:pt x="463994" y="877775"/>
                  <a:pt x="461555" y="890779"/>
                </a:cubicBezTo>
                <a:cubicBezTo>
                  <a:pt x="459117" y="903784"/>
                  <a:pt x="456475" y="913538"/>
                  <a:pt x="453630" y="920040"/>
                </a:cubicBezTo>
                <a:cubicBezTo>
                  <a:pt x="447128" y="935890"/>
                  <a:pt x="444385" y="970840"/>
                  <a:pt x="445401" y="1024891"/>
                </a:cubicBezTo>
                <a:cubicBezTo>
                  <a:pt x="446417" y="1078943"/>
                  <a:pt x="450786" y="1123037"/>
                  <a:pt x="458507" y="1157175"/>
                </a:cubicBezTo>
                <a:cubicBezTo>
                  <a:pt x="462571" y="1176275"/>
                  <a:pt x="466940" y="1196595"/>
                  <a:pt x="471614" y="1218134"/>
                </a:cubicBezTo>
                <a:cubicBezTo>
                  <a:pt x="476287" y="1239674"/>
                  <a:pt x="480046" y="1253085"/>
                  <a:pt x="482891" y="1258368"/>
                </a:cubicBezTo>
                <a:cubicBezTo>
                  <a:pt x="485736" y="1263651"/>
                  <a:pt x="487565" y="1273202"/>
                  <a:pt x="488378" y="1287019"/>
                </a:cubicBezTo>
                <a:cubicBezTo>
                  <a:pt x="488784" y="1300837"/>
                  <a:pt x="487768" y="1309371"/>
                  <a:pt x="485330" y="1312622"/>
                </a:cubicBezTo>
                <a:cubicBezTo>
                  <a:pt x="482891" y="1315874"/>
                  <a:pt x="476186" y="1317703"/>
                  <a:pt x="465213" y="1318109"/>
                </a:cubicBezTo>
                <a:cubicBezTo>
                  <a:pt x="457898" y="1318515"/>
                  <a:pt x="452716" y="1318312"/>
                  <a:pt x="449668" y="1317499"/>
                </a:cubicBezTo>
                <a:cubicBezTo>
                  <a:pt x="446620" y="1316686"/>
                  <a:pt x="443064" y="1314858"/>
                  <a:pt x="439000" y="1312013"/>
                </a:cubicBezTo>
                <a:cubicBezTo>
                  <a:pt x="432904" y="1307136"/>
                  <a:pt x="426402" y="1302259"/>
                  <a:pt x="419493" y="1297383"/>
                </a:cubicBezTo>
                <a:cubicBezTo>
                  <a:pt x="413803" y="1293319"/>
                  <a:pt x="407402" y="1287324"/>
                  <a:pt x="400290" y="1279399"/>
                </a:cubicBezTo>
                <a:cubicBezTo>
                  <a:pt x="393178" y="1271475"/>
                  <a:pt x="388606" y="1265277"/>
                  <a:pt x="386574" y="1260806"/>
                </a:cubicBezTo>
                <a:cubicBezTo>
                  <a:pt x="384542" y="1256742"/>
                  <a:pt x="382409" y="1254710"/>
                  <a:pt x="380174" y="1254710"/>
                </a:cubicBezTo>
                <a:cubicBezTo>
                  <a:pt x="377938" y="1254710"/>
                  <a:pt x="376211" y="1252780"/>
                  <a:pt x="374992" y="1248919"/>
                </a:cubicBezTo>
                <a:cubicBezTo>
                  <a:pt x="373773" y="1245058"/>
                  <a:pt x="365238" y="1230123"/>
                  <a:pt x="349389" y="1204114"/>
                </a:cubicBezTo>
                <a:cubicBezTo>
                  <a:pt x="333539" y="1178104"/>
                  <a:pt x="322566" y="1159003"/>
                  <a:pt x="316470" y="1146811"/>
                </a:cubicBezTo>
                <a:cubicBezTo>
                  <a:pt x="310374" y="1134619"/>
                  <a:pt x="304075" y="1126085"/>
                  <a:pt x="297573" y="1121208"/>
                </a:cubicBezTo>
                <a:cubicBezTo>
                  <a:pt x="291883" y="1116738"/>
                  <a:pt x="288226" y="1115112"/>
                  <a:pt x="286600" y="1116331"/>
                </a:cubicBezTo>
                <a:cubicBezTo>
                  <a:pt x="284974" y="1117550"/>
                  <a:pt x="282942" y="1123240"/>
                  <a:pt x="280504" y="1133400"/>
                </a:cubicBezTo>
                <a:cubicBezTo>
                  <a:pt x="278066" y="1143560"/>
                  <a:pt x="273087" y="1158394"/>
                  <a:pt x="265569" y="1177901"/>
                </a:cubicBezTo>
                <a:cubicBezTo>
                  <a:pt x="258050" y="1197408"/>
                  <a:pt x="252462" y="1210006"/>
                  <a:pt x="248805" y="1215696"/>
                </a:cubicBezTo>
                <a:cubicBezTo>
                  <a:pt x="247179" y="1218134"/>
                  <a:pt x="244944" y="1221792"/>
                  <a:pt x="242099" y="1226669"/>
                </a:cubicBezTo>
                <a:cubicBezTo>
                  <a:pt x="226250" y="1253085"/>
                  <a:pt x="216090" y="1268122"/>
                  <a:pt x="211619" y="1271779"/>
                </a:cubicBezTo>
                <a:cubicBezTo>
                  <a:pt x="209587" y="1273405"/>
                  <a:pt x="207047" y="1276554"/>
                  <a:pt x="203999" y="1281228"/>
                </a:cubicBezTo>
                <a:cubicBezTo>
                  <a:pt x="200951" y="1285902"/>
                  <a:pt x="197090" y="1288340"/>
                  <a:pt x="192417" y="1288543"/>
                </a:cubicBezTo>
                <a:cubicBezTo>
                  <a:pt x="187743" y="1288746"/>
                  <a:pt x="183374" y="1290067"/>
                  <a:pt x="179310" y="1292506"/>
                </a:cubicBezTo>
                <a:cubicBezTo>
                  <a:pt x="173621" y="1295757"/>
                  <a:pt x="170776" y="1296671"/>
                  <a:pt x="170776" y="1295249"/>
                </a:cubicBezTo>
                <a:cubicBezTo>
                  <a:pt x="170776" y="1293826"/>
                  <a:pt x="173824" y="1289661"/>
                  <a:pt x="179920" y="1282752"/>
                </a:cubicBezTo>
                <a:cubicBezTo>
                  <a:pt x="190486" y="1270154"/>
                  <a:pt x="201256" y="1252475"/>
                  <a:pt x="212229" y="1229717"/>
                </a:cubicBezTo>
                <a:cubicBezTo>
                  <a:pt x="214667" y="1223621"/>
                  <a:pt x="215074" y="1220979"/>
                  <a:pt x="213448" y="1221792"/>
                </a:cubicBezTo>
                <a:cubicBezTo>
                  <a:pt x="210197" y="1224637"/>
                  <a:pt x="207555" y="1226059"/>
                  <a:pt x="205523" y="1226059"/>
                </a:cubicBezTo>
                <a:cubicBezTo>
                  <a:pt x="196582" y="1226059"/>
                  <a:pt x="179514" y="1212851"/>
                  <a:pt x="154317" y="1186435"/>
                </a:cubicBezTo>
                <a:cubicBezTo>
                  <a:pt x="153098" y="1185216"/>
                  <a:pt x="151472" y="1183590"/>
                  <a:pt x="149440" y="1181558"/>
                </a:cubicBezTo>
                <a:cubicBezTo>
                  <a:pt x="139280" y="1170586"/>
                  <a:pt x="132168" y="1164490"/>
                  <a:pt x="128104" y="1163271"/>
                </a:cubicBezTo>
                <a:cubicBezTo>
                  <a:pt x="124040" y="1162051"/>
                  <a:pt x="115302" y="1163271"/>
                  <a:pt x="101891" y="1166928"/>
                </a:cubicBezTo>
                <a:cubicBezTo>
                  <a:pt x="99453" y="1167741"/>
                  <a:pt x="97421" y="1168350"/>
                  <a:pt x="95795" y="1168757"/>
                </a:cubicBezTo>
                <a:cubicBezTo>
                  <a:pt x="82790" y="1172414"/>
                  <a:pt x="72021" y="1174243"/>
                  <a:pt x="63486" y="1174243"/>
                </a:cubicBezTo>
                <a:cubicBezTo>
                  <a:pt x="57390" y="1174243"/>
                  <a:pt x="53022" y="1173532"/>
                  <a:pt x="50380" y="1172110"/>
                </a:cubicBezTo>
                <a:cubicBezTo>
                  <a:pt x="47738" y="1170687"/>
                  <a:pt x="43166" y="1166318"/>
                  <a:pt x="36664" y="1159003"/>
                </a:cubicBezTo>
                <a:cubicBezTo>
                  <a:pt x="26910" y="1149250"/>
                  <a:pt x="20611" y="1140715"/>
                  <a:pt x="17766" y="1133400"/>
                </a:cubicBezTo>
                <a:cubicBezTo>
                  <a:pt x="13702" y="1125272"/>
                  <a:pt x="12077" y="1116941"/>
                  <a:pt x="12890" y="1108406"/>
                </a:cubicBezTo>
                <a:cubicBezTo>
                  <a:pt x="13702" y="1099872"/>
                  <a:pt x="17766" y="1081381"/>
                  <a:pt x="25082" y="1052933"/>
                </a:cubicBezTo>
                <a:cubicBezTo>
                  <a:pt x="27520" y="1042773"/>
                  <a:pt x="30771" y="1023266"/>
                  <a:pt x="34835" y="994411"/>
                </a:cubicBezTo>
                <a:cubicBezTo>
                  <a:pt x="38899" y="965557"/>
                  <a:pt x="40931" y="947269"/>
                  <a:pt x="40931" y="939547"/>
                </a:cubicBezTo>
                <a:cubicBezTo>
                  <a:pt x="41338" y="931419"/>
                  <a:pt x="42252" y="926847"/>
                  <a:pt x="43674" y="925831"/>
                </a:cubicBezTo>
                <a:cubicBezTo>
                  <a:pt x="45097" y="924815"/>
                  <a:pt x="50177" y="931521"/>
                  <a:pt x="58914" y="945948"/>
                </a:cubicBezTo>
                <a:cubicBezTo>
                  <a:pt x="67652" y="960375"/>
                  <a:pt x="73646" y="969011"/>
                  <a:pt x="76898" y="971856"/>
                </a:cubicBezTo>
                <a:cubicBezTo>
                  <a:pt x="80149" y="974701"/>
                  <a:pt x="91223" y="976631"/>
                  <a:pt x="110121" y="977647"/>
                </a:cubicBezTo>
                <a:cubicBezTo>
                  <a:pt x="129018" y="978663"/>
                  <a:pt x="140093" y="980086"/>
                  <a:pt x="143344" y="981914"/>
                </a:cubicBezTo>
                <a:cubicBezTo>
                  <a:pt x="146595" y="983743"/>
                  <a:pt x="148729" y="984150"/>
                  <a:pt x="149745" y="983134"/>
                </a:cubicBezTo>
                <a:cubicBezTo>
                  <a:pt x="150761" y="982118"/>
                  <a:pt x="151472" y="972263"/>
                  <a:pt x="151878" y="953568"/>
                </a:cubicBezTo>
                <a:cubicBezTo>
                  <a:pt x="152285" y="934874"/>
                  <a:pt x="153098" y="918414"/>
                  <a:pt x="154317" y="904190"/>
                </a:cubicBezTo>
                <a:cubicBezTo>
                  <a:pt x="155130" y="894843"/>
                  <a:pt x="155434" y="888849"/>
                  <a:pt x="155231" y="886207"/>
                </a:cubicBezTo>
                <a:cubicBezTo>
                  <a:pt x="155028" y="883566"/>
                  <a:pt x="153707" y="881635"/>
                  <a:pt x="151269" y="880416"/>
                </a:cubicBezTo>
                <a:cubicBezTo>
                  <a:pt x="147205" y="878384"/>
                  <a:pt x="138569" y="879502"/>
                  <a:pt x="125361" y="883769"/>
                </a:cubicBezTo>
                <a:cubicBezTo>
                  <a:pt x="112153" y="888036"/>
                  <a:pt x="99046" y="894030"/>
                  <a:pt x="86042" y="901752"/>
                </a:cubicBezTo>
                <a:cubicBezTo>
                  <a:pt x="70598" y="911506"/>
                  <a:pt x="59727" y="916382"/>
                  <a:pt x="53428" y="916382"/>
                </a:cubicBezTo>
                <a:cubicBezTo>
                  <a:pt x="47129" y="916382"/>
                  <a:pt x="43979" y="915976"/>
                  <a:pt x="43979" y="915163"/>
                </a:cubicBezTo>
                <a:cubicBezTo>
                  <a:pt x="43979" y="912319"/>
                  <a:pt x="51396" y="903581"/>
                  <a:pt x="66230" y="888950"/>
                </a:cubicBezTo>
                <a:cubicBezTo>
                  <a:pt x="81063" y="874320"/>
                  <a:pt x="93154" y="863550"/>
                  <a:pt x="102501" y="856642"/>
                </a:cubicBezTo>
                <a:cubicBezTo>
                  <a:pt x="115506" y="847294"/>
                  <a:pt x="124650" y="841503"/>
                  <a:pt x="129933" y="839268"/>
                </a:cubicBezTo>
                <a:cubicBezTo>
                  <a:pt x="135216" y="837033"/>
                  <a:pt x="141718" y="835915"/>
                  <a:pt x="149440" y="835915"/>
                </a:cubicBezTo>
                <a:cubicBezTo>
                  <a:pt x="160413" y="835915"/>
                  <a:pt x="170979" y="837541"/>
                  <a:pt x="181139" y="840792"/>
                </a:cubicBezTo>
                <a:cubicBezTo>
                  <a:pt x="191299" y="844043"/>
                  <a:pt x="199021" y="848310"/>
                  <a:pt x="204304" y="853594"/>
                </a:cubicBezTo>
                <a:cubicBezTo>
                  <a:pt x="204710" y="854406"/>
                  <a:pt x="205523" y="855219"/>
                  <a:pt x="206742" y="856032"/>
                </a:cubicBezTo>
                <a:cubicBezTo>
                  <a:pt x="210400" y="859690"/>
                  <a:pt x="212127" y="864160"/>
                  <a:pt x="211924" y="869443"/>
                </a:cubicBezTo>
                <a:cubicBezTo>
                  <a:pt x="211721" y="874727"/>
                  <a:pt x="209384" y="891389"/>
                  <a:pt x="204914" y="919430"/>
                </a:cubicBezTo>
                <a:cubicBezTo>
                  <a:pt x="203694" y="927152"/>
                  <a:pt x="202678" y="933248"/>
                  <a:pt x="201866" y="937718"/>
                </a:cubicBezTo>
                <a:cubicBezTo>
                  <a:pt x="200240" y="949098"/>
                  <a:pt x="200443" y="965963"/>
                  <a:pt x="202475" y="988315"/>
                </a:cubicBezTo>
                <a:cubicBezTo>
                  <a:pt x="204101" y="1005790"/>
                  <a:pt x="205726" y="1017271"/>
                  <a:pt x="207352" y="1022758"/>
                </a:cubicBezTo>
                <a:cubicBezTo>
                  <a:pt x="208978" y="1028244"/>
                  <a:pt x="211213" y="1030987"/>
                  <a:pt x="214058" y="1030987"/>
                </a:cubicBezTo>
                <a:cubicBezTo>
                  <a:pt x="217309" y="1030987"/>
                  <a:pt x="219341" y="1034543"/>
                  <a:pt x="220154" y="1041655"/>
                </a:cubicBezTo>
                <a:cubicBezTo>
                  <a:pt x="220966" y="1048767"/>
                  <a:pt x="221576" y="1065125"/>
                  <a:pt x="221982" y="1090728"/>
                </a:cubicBezTo>
                <a:cubicBezTo>
                  <a:pt x="222389" y="1123240"/>
                  <a:pt x="224218" y="1146608"/>
                  <a:pt x="227469" y="1160832"/>
                </a:cubicBezTo>
                <a:lnTo>
                  <a:pt x="232346" y="1182168"/>
                </a:lnTo>
                <a:lnTo>
                  <a:pt x="239661" y="1156565"/>
                </a:lnTo>
                <a:cubicBezTo>
                  <a:pt x="244944" y="1138277"/>
                  <a:pt x="248602" y="1125678"/>
                  <a:pt x="250634" y="1118770"/>
                </a:cubicBezTo>
                <a:cubicBezTo>
                  <a:pt x="255104" y="1103326"/>
                  <a:pt x="258457" y="1083514"/>
                  <a:pt x="260692" y="1059334"/>
                </a:cubicBezTo>
                <a:cubicBezTo>
                  <a:pt x="262927" y="1035153"/>
                  <a:pt x="263638" y="1012496"/>
                  <a:pt x="262826" y="991363"/>
                </a:cubicBezTo>
                <a:cubicBezTo>
                  <a:pt x="262419" y="977952"/>
                  <a:pt x="262419" y="969214"/>
                  <a:pt x="262826" y="965151"/>
                </a:cubicBezTo>
                <a:cubicBezTo>
                  <a:pt x="263232" y="961086"/>
                  <a:pt x="264451" y="957226"/>
                  <a:pt x="266483" y="953568"/>
                </a:cubicBezTo>
                <a:cubicBezTo>
                  <a:pt x="271766" y="946253"/>
                  <a:pt x="275221" y="937820"/>
                  <a:pt x="276846" y="928270"/>
                </a:cubicBezTo>
                <a:cubicBezTo>
                  <a:pt x="278472" y="918719"/>
                  <a:pt x="279285" y="903174"/>
                  <a:pt x="279285" y="881635"/>
                </a:cubicBezTo>
                <a:lnTo>
                  <a:pt x="279285" y="840792"/>
                </a:lnTo>
                <a:lnTo>
                  <a:pt x="271360" y="834086"/>
                </a:lnTo>
                <a:cubicBezTo>
                  <a:pt x="266077" y="830023"/>
                  <a:pt x="260692" y="827076"/>
                  <a:pt x="255206" y="825247"/>
                </a:cubicBezTo>
                <a:cubicBezTo>
                  <a:pt x="249719" y="823419"/>
                  <a:pt x="246976" y="821691"/>
                  <a:pt x="246976" y="820066"/>
                </a:cubicBezTo>
                <a:cubicBezTo>
                  <a:pt x="246976" y="817627"/>
                  <a:pt x="257746" y="813563"/>
                  <a:pt x="279285" y="807874"/>
                </a:cubicBezTo>
                <a:cubicBezTo>
                  <a:pt x="291477" y="805029"/>
                  <a:pt x="311898" y="796291"/>
                  <a:pt x="340550" y="781661"/>
                </a:cubicBezTo>
                <a:cubicBezTo>
                  <a:pt x="369201" y="767030"/>
                  <a:pt x="385558" y="759106"/>
                  <a:pt x="389622" y="757886"/>
                </a:cubicBezTo>
                <a:cubicBezTo>
                  <a:pt x="395922" y="755855"/>
                  <a:pt x="402424" y="754864"/>
                  <a:pt x="409130" y="754915"/>
                </a:cubicBezTo>
                <a:close/>
                <a:moveTo>
                  <a:pt x="335825" y="393612"/>
                </a:moveTo>
                <a:cubicBezTo>
                  <a:pt x="333692" y="393993"/>
                  <a:pt x="329272" y="398146"/>
                  <a:pt x="322566" y="406071"/>
                </a:cubicBezTo>
                <a:cubicBezTo>
                  <a:pt x="319315" y="410541"/>
                  <a:pt x="316674" y="414809"/>
                  <a:pt x="314642" y="418873"/>
                </a:cubicBezTo>
                <a:cubicBezTo>
                  <a:pt x="311390" y="424969"/>
                  <a:pt x="308546" y="429033"/>
                  <a:pt x="306107" y="431065"/>
                </a:cubicBezTo>
                <a:cubicBezTo>
                  <a:pt x="303262" y="433503"/>
                  <a:pt x="302653" y="438583"/>
                  <a:pt x="304278" y="446305"/>
                </a:cubicBezTo>
                <a:cubicBezTo>
                  <a:pt x="305904" y="454026"/>
                  <a:pt x="308749" y="460732"/>
                  <a:pt x="312813" y="466422"/>
                </a:cubicBezTo>
                <a:cubicBezTo>
                  <a:pt x="318909" y="474550"/>
                  <a:pt x="331101" y="483592"/>
                  <a:pt x="349389" y="493549"/>
                </a:cubicBezTo>
                <a:cubicBezTo>
                  <a:pt x="367677" y="503506"/>
                  <a:pt x="379462" y="507671"/>
                  <a:pt x="384746" y="506046"/>
                </a:cubicBezTo>
                <a:cubicBezTo>
                  <a:pt x="390842" y="504013"/>
                  <a:pt x="394906" y="493650"/>
                  <a:pt x="396938" y="474956"/>
                </a:cubicBezTo>
                <a:cubicBezTo>
                  <a:pt x="398157" y="462358"/>
                  <a:pt x="398055" y="454128"/>
                  <a:pt x="396633" y="450267"/>
                </a:cubicBezTo>
                <a:cubicBezTo>
                  <a:pt x="395210" y="446406"/>
                  <a:pt x="391654" y="444476"/>
                  <a:pt x="385965" y="444476"/>
                </a:cubicBezTo>
                <a:cubicBezTo>
                  <a:pt x="379462" y="444476"/>
                  <a:pt x="369709" y="447118"/>
                  <a:pt x="356704" y="452401"/>
                </a:cubicBezTo>
                <a:cubicBezTo>
                  <a:pt x="345325" y="456871"/>
                  <a:pt x="337705" y="459310"/>
                  <a:pt x="333844" y="459716"/>
                </a:cubicBezTo>
                <a:cubicBezTo>
                  <a:pt x="329983" y="460122"/>
                  <a:pt x="327037" y="458497"/>
                  <a:pt x="325005" y="454839"/>
                </a:cubicBezTo>
                <a:cubicBezTo>
                  <a:pt x="320941" y="447524"/>
                  <a:pt x="322770" y="434722"/>
                  <a:pt x="330491" y="416434"/>
                </a:cubicBezTo>
                <a:cubicBezTo>
                  <a:pt x="335774" y="403836"/>
                  <a:pt x="338010" y="396521"/>
                  <a:pt x="337197" y="394489"/>
                </a:cubicBezTo>
                <a:cubicBezTo>
                  <a:pt x="336994" y="393778"/>
                  <a:pt x="336536" y="393485"/>
                  <a:pt x="335825" y="393612"/>
                </a:cubicBezTo>
                <a:close/>
                <a:moveTo>
                  <a:pt x="372020" y="285599"/>
                </a:moveTo>
                <a:cubicBezTo>
                  <a:pt x="369023" y="286361"/>
                  <a:pt x="365238" y="288012"/>
                  <a:pt x="360666" y="290552"/>
                </a:cubicBezTo>
                <a:cubicBezTo>
                  <a:pt x="351522" y="295632"/>
                  <a:pt x="343090" y="302439"/>
                  <a:pt x="335368" y="310974"/>
                </a:cubicBezTo>
                <a:cubicBezTo>
                  <a:pt x="320738" y="326417"/>
                  <a:pt x="311390" y="340844"/>
                  <a:pt x="307326" y="354255"/>
                </a:cubicBezTo>
                <a:cubicBezTo>
                  <a:pt x="305701" y="359132"/>
                  <a:pt x="306107" y="361570"/>
                  <a:pt x="308546" y="361570"/>
                </a:cubicBezTo>
                <a:cubicBezTo>
                  <a:pt x="310171" y="361570"/>
                  <a:pt x="314235" y="359234"/>
                  <a:pt x="320738" y="354560"/>
                </a:cubicBezTo>
                <a:cubicBezTo>
                  <a:pt x="327240" y="349886"/>
                  <a:pt x="330491" y="347143"/>
                  <a:pt x="330491" y="346330"/>
                </a:cubicBezTo>
                <a:cubicBezTo>
                  <a:pt x="330491" y="344705"/>
                  <a:pt x="340042" y="339218"/>
                  <a:pt x="359142" y="329871"/>
                </a:cubicBezTo>
                <a:cubicBezTo>
                  <a:pt x="361987" y="328652"/>
                  <a:pt x="366051" y="329465"/>
                  <a:pt x="371334" y="332310"/>
                </a:cubicBezTo>
                <a:cubicBezTo>
                  <a:pt x="376618" y="335154"/>
                  <a:pt x="380682" y="338406"/>
                  <a:pt x="383526" y="342063"/>
                </a:cubicBezTo>
                <a:cubicBezTo>
                  <a:pt x="385965" y="345721"/>
                  <a:pt x="386473" y="350699"/>
                  <a:pt x="385050" y="356998"/>
                </a:cubicBezTo>
                <a:cubicBezTo>
                  <a:pt x="383628" y="363298"/>
                  <a:pt x="379666" y="375388"/>
                  <a:pt x="373163" y="393270"/>
                </a:cubicBezTo>
                <a:cubicBezTo>
                  <a:pt x="367067" y="408306"/>
                  <a:pt x="364019" y="416333"/>
                  <a:pt x="364019" y="417349"/>
                </a:cubicBezTo>
                <a:cubicBezTo>
                  <a:pt x="364019" y="418365"/>
                  <a:pt x="365442" y="418873"/>
                  <a:pt x="368286" y="418873"/>
                </a:cubicBezTo>
                <a:cubicBezTo>
                  <a:pt x="371131" y="418873"/>
                  <a:pt x="374586" y="418466"/>
                  <a:pt x="378650" y="417653"/>
                </a:cubicBezTo>
                <a:cubicBezTo>
                  <a:pt x="382714" y="416841"/>
                  <a:pt x="385965" y="416028"/>
                  <a:pt x="388403" y="415215"/>
                </a:cubicBezTo>
                <a:cubicBezTo>
                  <a:pt x="394093" y="412777"/>
                  <a:pt x="397344" y="409018"/>
                  <a:pt x="398157" y="403937"/>
                </a:cubicBezTo>
                <a:cubicBezTo>
                  <a:pt x="398970" y="398858"/>
                  <a:pt x="398360" y="388190"/>
                  <a:pt x="396328" y="371934"/>
                </a:cubicBezTo>
                <a:cubicBezTo>
                  <a:pt x="392264" y="341454"/>
                  <a:pt x="388810" y="319508"/>
                  <a:pt x="385965" y="306097"/>
                </a:cubicBezTo>
                <a:cubicBezTo>
                  <a:pt x="383120" y="294718"/>
                  <a:pt x="380682" y="288012"/>
                  <a:pt x="378650" y="285980"/>
                </a:cubicBezTo>
                <a:cubicBezTo>
                  <a:pt x="377227" y="284964"/>
                  <a:pt x="375017" y="284837"/>
                  <a:pt x="372020" y="285599"/>
                </a:cubicBezTo>
                <a:close/>
                <a:moveTo>
                  <a:pt x="312203" y="215876"/>
                </a:moveTo>
                <a:cubicBezTo>
                  <a:pt x="310577" y="215876"/>
                  <a:pt x="297471" y="224106"/>
                  <a:pt x="272884" y="240565"/>
                </a:cubicBezTo>
                <a:cubicBezTo>
                  <a:pt x="248297" y="257024"/>
                  <a:pt x="233362" y="267489"/>
                  <a:pt x="228078" y="271959"/>
                </a:cubicBezTo>
                <a:cubicBezTo>
                  <a:pt x="221982" y="277649"/>
                  <a:pt x="214972" y="282830"/>
                  <a:pt x="207047" y="287504"/>
                </a:cubicBezTo>
                <a:cubicBezTo>
                  <a:pt x="199122" y="292178"/>
                  <a:pt x="195160" y="295124"/>
                  <a:pt x="195160" y="296343"/>
                </a:cubicBezTo>
                <a:cubicBezTo>
                  <a:pt x="195160" y="300001"/>
                  <a:pt x="200850" y="297969"/>
                  <a:pt x="212229" y="290247"/>
                </a:cubicBezTo>
                <a:cubicBezTo>
                  <a:pt x="220763" y="284557"/>
                  <a:pt x="232346" y="277852"/>
                  <a:pt x="246976" y="270130"/>
                </a:cubicBezTo>
                <a:cubicBezTo>
                  <a:pt x="270547" y="258345"/>
                  <a:pt x="294728" y="244121"/>
                  <a:pt x="319518" y="227458"/>
                </a:cubicBezTo>
                <a:cubicBezTo>
                  <a:pt x="319925" y="227052"/>
                  <a:pt x="319112" y="225020"/>
                  <a:pt x="317080" y="221362"/>
                </a:cubicBezTo>
                <a:cubicBezTo>
                  <a:pt x="315048" y="217705"/>
                  <a:pt x="313422" y="215876"/>
                  <a:pt x="312203" y="215876"/>
                </a:cubicBezTo>
                <a:close/>
                <a:moveTo>
                  <a:pt x="91909" y="70867"/>
                </a:moveTo>
                <a:cubicBezTo>
                  <a:pt x="94703" y="70817"/>
                  <a:pt x="98234" y="70994"/>
                  <a:pt x="102501" y="71401"/>
                </a:cubicBezTo>
                <a:cubicBezTo>
                  <a:pt x="108190" y="71807"/>
                  <a:pt x="112559" y="72925"/>
                  <a:pt x="115607" y="74754"/>
                </a:cubicBezTo>
                <a:cubicBezTo>
                  <a:pt x="118655" y="76582"/>
                  <a:pt x="123227" y="80545"/>
                  <a:pt x="129323" y="86641"/>
                </a:cubicBezTo>
                <a:cubicBezTo>
                  <a:pt x="138670" y="95582"/>
                  <a:pt x="145986" y="105538"/>
                  <a:pt x="151269" y="116511"/>
                </a:cubicBezTo>
                <a:lnTo>
                  <a:pt x="159803" y="132361"/>
                </a:lnTo>
                <a:lnTo>
                  <a:pt x="152488" y="139676"/>
                </a:lnTo>
                <a:cubicBezTo>
                  <a:pt x="148018" y="144553"/>
                  <a:pt x="141617" y="146788"/>
                  <a:pt x="133286" y="146382"/>
                </a:cubicBezTo>
                <a:cubicBezTo>
                  <a:pt x="124954" y="145975"/>
                  <a:pt x="118350" y="144858"/>
                  <a:pt x="113474" y="143029"/>
                </a:cubicBezTo>
                <a:cubicBezTo>
                  <a:pt x="108597" y="141200"/>
                  <a:pt x="102907" y="141505"/>
                  <a:pt x="96405" y="143943"/>
                </a:cubicBezTo>
                <a:lnTo>
                  <a:pt x="86042" y="147601"/>
                </a:lnTo>
                <a:lnTo>
                  <a:pt x="87870" y="128093"/>
                </a:lnTo>
                <a:cubicBezTo>
                  <a:pt x="88277" y="118746"/>
                  <a:pt x="88175" y="112955"/>
                  <a:pt x="87566" y="110720"/>
                </a:cubicBezTo>
                <a:cubicBezTo>
                  <a:pt x="86956" y="108485"/>
                  <a:pt x="84619" y="105742"/>
                  <a:pt x="80555" y="102490"/>
                </a:cubicBezTo>
                <a:cubicBezTo>
                  <a:pt x="74459" y="97207"/>
                  <a:pt x="71005" y="92838"/>
                  <a:pt x="70192" y="89384"/>
                </a:cubicBezTo>
                <a:cubicBezTo>
                  <a:pt x="69379" y="85930"/>
                  <a:pt x="71005" y="82577"/>
                  <a:pt x="75069" y="79326"/>
                </a:cubicBezTo>
                <a:cubicBezTo>
                  <a:pt x="79539" y="75262"/>
                  <a:pt x="83095" y="72722"/>
                  <a:pt x="85737" y="71706"/>
                </a:cubicBezTo>
                <a:cubicBezTo>
                  <a:pt x="87058" y="71198"/>
                  <a:pt x="89115" y="70918"/>
                  <a:pt x="91909" y="70867"/>
                </a:cubicBezTo>
                <a:close/>
                <a:moveTo>
                  <a:pt x="340245" y="77"/>
                </a:moveTo>
                <a:cubicBezTo>
                  <a:pt x="344715" y="484"/>
                  <a:pt x="348373" y="2516"/>
                  <a:pt x="351218" y="6174"/>
                </a:cubicBezTo>
                <a:cubicBezTo>
                  <a:pt x="354062" y="9831"/>
                  <a:pt x="358330" y="18162"/>
                  <a:pt x="364019" y="31167"/>
                </a:cubicBezTo>
                <a:cubicBezTo>
                  <a:pt x="365238" y="33606"/>
                  <a:pt x="369506" y="35638"/>
                  <a:pt x="376821" y="37263"/>
                </a:cubicBezTo>
                <a:cubicBezTo>
                  <a:pt x="383730" y="38482"/>
                  <a:pt x="391553" y="43054"/>
                  <a:pt x="400290" y="50979"/>
                </a:cubicBezTo>
                <a:cubicBezTo>
                  <a:pt x="409028" y="58904"/>
                  <a:pt x="413397" y="65508"/>
                  <a:pt x="413397" y="70791"/>
                </a:cubicBezTo>
                <a:cubicBezTo>
                  <a:pt x="413397" y="73636"/>
                  <a:pt x="412787" y="75668"/>
                  <a:pt x="411568" y="76887"/>
                </a:cubicBezTo>
                <a:cubicBezTo>
                  <a:pt x="410349" y="78106"/>
                  <a:pt x="407301" y="79326"/>
                  <a:pt x="402424" y="80545"/>
                </a:cubicBezTo>
                <a:cubicBezTo>
                  <a:pt x="386981" y="85015"/>
                  <a:pt x="377735" y="87860"/>
                  <a:pt x="374687" y="89079"/>
                </a:cubicBezTo>
                <a:cubicBezTo>
                  <a:pt x="371639" y="90298"/>
                  <a:pt x="369912" y="92534"/>
                  <a:pt x="369506" y="95785"/>
                </a:cubicBezTo>
                <a:cubicBezTo>
                  <a:pt x="369099" y="100255"/>
                  <a:pt x="370420" y="104421"/>
                  <a:pt x="373468" y="108282"/>
                </a:cubicBezTo>
                <a:cubicBezTo>
                  <a:pt x="376516" y="112142"/>
                  <a:pt x="380275" y="114073"/>
                  <a:pt x="384746" y="114073"/>
                </a:cubicBezTo>
                <a:cubicBezTo>
                  <a:pt x="390029" y="114073"/>
                  <a:pt x="394702" y="117527"/>
                  <a:pt x="398766" y="124436"/>
                </a:cubicBezTo>
                <a:cubicBezTo>
                  <a:pt x="403643" y="131751"/>
                  <a:pt x="406285" y="137136"/>
                  <a:pt x="406691" y="140590"/>
                </a:cubicBezTo>
                <a:cubicBezTo>
                  <a:pt x="407098" y="144045"/>
                  <a:pt x="405878" y="147804"/>
                  <a:pt x="403034" y="151868"/>
                </a:cubicBezTo>
                <a:cubicBezTo>
                  <a:pt x="399376" y="156338"/>
                  <a:pt x="396125" y="158573"/>
                  <a:pt x="393280" y="158573"/>
                </a:cubicBezTo>
                <a:cubicBezTo>
                  <a:pt x="390435" y="158573"/>
                  <a:pt x="385355" y="160402"/>
                  <a:pt x="378040" y="164060"/>
                </a:cubicBezTo>
                <a:cubicBezTo>
                  <a:pt x="373163" y="166092"/>
                  <a:pt x="370014" y="168022"/>
                  <a:pt x="368591" y="169851"/>
                </a:cubicBezTo>
                <a:cubicBezTo>
                  <a:pt x="367169" y="171680"/>
                  <a:pt x="366458" y="174017"/>
                  <a:pt x="366458" y="176862"/>
                </a:cubicBezTo>
                <a:cubicBezTo>
                  <a:pt x="366458" y="182145"/>
                  <a:pt x="365543" y="186513"/>
                  <a:pt x="363714" y="189968"/>
                </a:cubicBezTo>
                <a:cubicBezTo>
                  <a:pt x="361886" y="193422"/>
                  <a:pt x="362394" y="195556"/>
                  <a:pt x="365238" y="196369"/>
                </a:cubicBezTo>
                <a:cubicBezTo>
                  <a:pt x="370522" y="198401"/>
                  <a:pt x="379462" y="194540"/>
                  <a:pt x="392061" y="184786"/>
                </a:cubicBezTo>
                <a:cubicBezTo>
                  <a:pt x="399782" y="178690"/>
                  <a:pt x="409638" y="172798"/>
                  <a:pt x="421626" y="167108"/>
                </a:cubicBezTo>
                <a:cubicBezTo>
                  <a:pt x="433615" y="161418"/>
                  <a:pt x="442251" y="158573"/>
                  <a:pt x="447534" y="158573"/>
                </a:cubicBezTo>
                <a:cubicBezTo>
                  <a:pt x="453224" y="158573"/>
                  <a:pt x="457593" y="160199"/>
                  <a:pt x="460641" y="163450"/>
                </a:cubicBezTo>
                <a:cubicBezTo>
                  <a:pt x="463689" y="166701"/>
                  <a:pt x="465213" y="171172"/>
                  <a:pt x="465213" y="176862"/>
                </a:cubicBezTo>
                <a:cubicBezTo>
                  <a:pt x="465213" y="181738"/>
                  <a:pt x="462876" y="185802"/>
                  <a:pt x="458202" y="189054"/>
                </a:cubicBezTo>
                <a:cubicBezTo>
                  <a:pt x="453529" y="192305"/>
                  <a:pt x="442251" y="197588"/>
                  <a:pt x="424370" y="204903"/>
                </a:cubicBezTo>
                <a:cubicBezTo>
                  <a:pt x="403237" y="213438"/>
                  <a:pt x="386473" y="221566"/>
                  <a:pt x="374078" y="229287"/>
                </a:cubicBezTo>
                <a:cubicBezTo>
                  <a:pt x="361682" y="237009"/>
                  <a:pt x="343699" y="250217"/>
                  <a:pt x="320128" y="268911"/>
                </a:cubicBezTo>
                <a:cubicBezTo>
                  <a:pt x="307936" y="279071"/>
                  <a:pt x="301840" y="290654"/>
                  <a:pt x="301840" y="303658"/>
                </a:cubicBezTo>
                <a:cubicBezTo>
                  <a:pt x="301840" y="307316"/>
                  <a:pt x="306514" y="304065"/>
                  <a:pt x="315861" y="293905"/>
                </a:cubicBezTo>
                <a:cubicBezTo>
                  <a:pt x="316674" y="293092"/>
                  <a:pt x="317690" y="292279"/>
                  <a:pt x="318909" y="291466"/>
                </a:cubicBezTo>
                <a:cubicBezTo>
                  <a:pt x="330288" y="278868"/>
                  <a:pt x="342378" y="267794"/>
                  <a:pt x="355180" y="258243"/>
                </a:cubicBezTo>
                <a:cubicBezTo>
                  <a:pt x="367982" y="248693"/>
                  <a:pt x="377430" y="243511"/>
                  <a:pt x="383526" y="242698"/>
                </a:cubicBezTo>
                <a:cubicBezTo>
                  <a:pt x="388810" y="241886"/>
                  <a:pt x="394194" y="242394"/>
                  <a:pt x="399681" y="244222"/>
                </a:cubicBezTo>
                <a:cubicBezTo>
                  <a:pt x="405167" y="246051"/>
                  <a:pt x="408520" y="248591"/>
                  <a:pt x="409739" y="251842"/>
                </a:cubicBezTo>
                <a:cubicBezTo>
                  <a:pt x="411365" y="255906"/>
                  <a:pt x="413295" y="264339"/>
                  <a:pt x="415530" y="277141"/>
                </a:cubicBezTo>
                <a:cubicBezTo>
                  <a:pt x="417766" y="289942"/>
                  <a:pt x="418883" y="299391"/>
                  <a:pt x="418883" y="305487"/>
                </a:cubicBezTo>
                <a:cubicBezTo>
                  <a:pt x="418883" y="314022"/>
                  <a:pt x="420102" y="323166"/>
                  <a:pt x="422541" y="332919"/>
                </a:cubicBezTo>
                <a:cubicBezTo>
                  <a:pt x="427824" y="354052"/>
                  <a:pt x="431278" y="372442"/>
                  <a:pt x="432904" y="388088"/>
                </a:cubicBezTo>
                <a:cubicBezTo>
                  <a:pt x="434530" y="403734"/>
                  <a:pt x="435139" y="425172"/>
                  <a:pt x="434733" y="452401"/>
                </a:cubicBezTo>
                <a:cubicBezTo>
                  <a:pt x="434326" y="504420"/>
                  <a:pt x="428840" y="541199"/>
                  <a:pt x="418274" y="562738"/>
                </a:cubicBezTo>
                <a:cubicBezTo>
                  <a:pt x="415835" y="567209"/>
                  <a:pt x="413803" y="569850"/>
                  <a:pt x="412178" y="570663"/>
                </a:cubicBezTo>
                <a:cubicBezTo>
                  <a:pt x="410552" y="571476"/>
                  <a:pt x="406488" y="571679"/>
                  <a:pt x="399986" y="571273"/>
                </a:cubicBezTo>
                <a:lnTo>
                  <a:pt x="386574" y="570663"/>
                </a:lnTo>
                <a:lnTo>
                  <a:pt x="368896" y="547498"/>
                </a:lnTo>
                <a:cubicBezTo>
                  <a:pt x="359142" y="534900"/>
                  <a:pt x="351218" y="525959"/>
                  <a:pt x="345122" y="520676"/>
                </a:cubicBezTo>
                <a:cubicBezTo>
                  <a:pt x="339026" y="515393"/>
                  <a:pt x="330288" y="509906"/>
                  <a:pt x="318909" y="504217"/>
                </a:cubicBezTo>
                <a:cubicBezTo>
                  <a:pt x="308342" y="498934"/>
                  <a:pt x="299808" y="493650"/>
                  <a:pt x="293306" y="488367"/>
                </a:cubicBezTo>
                <a:cubicBezTo>
                  <a:pt x="288022" y="483897"/>
                  <a:pt x="283755" y="481865"/>
                  <a:pt x="280504" y="482271"/>
                </a:cubicBezTo>
                <a:cubicBezTo>
                  <a:pt x="277253" y="482677"/>
                  <a:pt x="275627" y="485319"/>
                  <a:pt x="275627" y="490196"/>
                </a:cubicBezTo>
                <a:cubicBezTo>
                  <a:pt x="275627" y="495885"/>
                  <a:pt x="272579" y="498121"/>
                  <a:pt x="266483" y="496901"/>
                </a:cubicBezTo>
                <a:cubicBezTo>
                  <a:pt x="264858" y="496495"/>
                  <a:pt x="261810" y="496292"/>
                  <a:pt x="257339" y="496292"/>
                </a:cubicBezTo>
                <a:cubicBezTo>
                  <a:pt x="243522" y="496292"/>
                  <a:pt x="236613" y="485929"/>
                  <a:pt x="236613" y="465202"/>
                </a:cubicBezTo>
                <a:cubicBezTo>
                  <a:pt x="236613" y="455449"/>
                  <a:pt x="238035" y="444577"/>
                  <a:pt x="240880" y="432589"/>
                </a:cubicBezTo>
                <a:cubicBezTo>
                  <a:pt x="243725" y="420600"/>
                  <a:pt x="246570" y="412980"/>
                  <a:pt x="249414" y="409729"/>
                </a:cubicBezTo>
                <a:cubicBezTo>
                  <a:pt x="266077" y="391847"/>
                  <a:pt x="277050" y="360961"/>
                  <a:pt x="282333" y="317070"/>
                </a:cubicBezTo>
                <a:cubicBezTo>
                  <a:pt x="283552" y="307722"/>
                  <a:pt x="284974" y="301017"/>
                  <a:pt x="286600" y="296953"/>
                </a:cubicBezTo>
                <a:cubicBezTo>
                  <a:pt x="287413" y="294108"/>
                  <a:pt x="287718" y="292482"/>
                  <a:pt x="287514" y="292076"/>
                </a:cubicBezTo>
                <a:cubicBezTo>
                  <a:pt x="287311" y="291670"/>
                  <a:pt x="286194" y="291873"/>
                  <a:pt x="284162" y="292685"/>
                </a:cubicBezTo>
                <a:cubicBezTo>
                  <a:pt x="280910" y="293905"/>
                  <a:pt x="276643" y="295226"/>
                  <a:pt x="271360" y="296648"/>
                </a:cubicBezTo>
                <a:cubicBezTo>
                  <a:pt x="266077" y="298070"/>
                  <a:pt x="255714" y="303658"/>
                  <a:pt x="240270" y="313412"/>
                </a:cubicBezTo>
                <a:cubicBezTo>
                  <a:pt x="218325" y="327230"/>
                  <a:pt x="203898" y="336170"/>
                  <a:pt x="196989" y="340234"/>
                </a:cubicBezTo>
                <a:cubicBezTo>
                  <a:pt x="190080" y="344298"/>
                  <a:pt x="182968" y="347346"/>
                  <a:pt x="175653" y="349378"/>
                </a:cubicBezTo>
                <a:cubicBezTo>
                  <a:pt x="168744" y="351817"/>
                  <a:pt x="164274" y="353036"/>
                  <a:pt x="162242" y="353036"/>
                </a:cubicBezTo>
                <a:cubicBezTo>
                  <a:pt x="160210" y="353036"/>
                  <a:pt x="158178" y="352020"/>
                  <a:pt x="156146" y="349988"/>
                </a:cubicBezTo>
                <a:cubicBezTo>
                  <a:pt x="154114" y="347956"/>
                  <a:pt x="152590" y="347042"/>
                  <a:pt x="151574" y="347245"/>
                </a:cubicBezTo>
                <a:cubicBezTo>
                  <a:pt x="150558" y="347448"/>
                  <a:pt x="149237" y="348769"/>
                  <a:pt x="147611" y="351207"/>
                </a:cubicBezTo>
                <a:cubicBezTo>
                  <a:pt x="141922" y="360148"/>
                  <a:pt x="133794" y="379655"/>
                  <a:pt x="123227" y="409729"/>
                </a:cubicBezTo>
                <a:cubicBezTo>
                  <a:pt x="118757" y="421921"/>
                  <a:pt x="115709" y="440513"/>
                  <a:pt x="114083" y="465507"/>
                </a:cubicBezTo>
                <a:cubicBezTo>
                  <a:pt x="112458" y="490501"/>
                  <a:pt x="110629" y="505436"/>
                  <a:pt x="108597" y="510313"/>
                </a:cubicBezTo>
                <a:cubicBezTo>
                  <a:pt x="107378" y="513564"/>
                  <a:pt x="105041" y="516205"/>
                  <a:pt x="101586" y="518237"/>
                </a:cubicBezTo>
                <a:cubicBezTo>
                  <a:pt x="98132" y="520270"/>
                  <a:pt x="95795" y="520676"/>
                  <a:pt x="94576" y="519457"/>
                </a:cubicBezTo>
                <a:cubicBezTo>
                  <a:pt x="93357" y="518237"/>
                  <a:pt x="90918" y="518847"/>
                  <a:pt x="87261" y="521286"/>
                </a:cubicBezTo>
                <a:cubicBezTo>
                  <a:pt x="81165" y="525756"/>
                  <a:pt x="76186" y="526162"/>
                  <a:pt x="72326" y="522505"/>
                </a:cubicBezTo>
                <a:cubicBezTo>
                  <a:pt x="68465" y="518847"/>
                  <a:pt x="64706" y="510109"/>
                  <a:pt x="61048" y="496292"/>
                </a:cubicBezTo>
                <a:cubicBezTo>
                  <a:pt x="56578" y="479629"/>
                  <a:pt x="57797" y="444273"/>
                  <a:pt x="64706" y="390222"/>
                </a:cubicBezTo>
                <a:cubicBezTo>
                  <a:pt x="67957" y="365431"/>
                  <a:pt x="69074" y="346127"/>
                  <a:pt x="68058" y="332310"/>
                </a:cubicBezTo>
                <a:cubicBezTo>
                  <a:pt x="67042" y="318492"/>
                  <a:pt x="67754" y="296038"/>
                  <a:pt x="70192" y="264949"/>
                </a:cubicBezTo>
                <a:cubicBezTo>
                  <a:pt x="72630" y="233859"/>
                  <a:pt x="75272" y="216892"/>
                  <a:pt x="78117" y="214047"/>
                </a:cubicBezTo>
                <a:cubicBezTo>
                  <a:pt x="80149" y="212422"/>
                  <a:pt x="81571" y="211812"/>
                  <a:pt x="82384" y="212218"/>
                </a:cubicBezTo>
                <a:cubicBezTo>
                  <a:pt x="83197" y="212625"/>
                  <a:pt x="84619" y="214860"/>
                  <a:pt x="86651" y="218924"/>
                </a:cubicBezTo>
                <a:cubicBezTo>
                  <a:pt x="89090" y="224614"/>
                  <a:pt x="90918" y="234367"/>
                  <a:pt x="92138" y="248185"/>
                </a:cubicBezTo>
                <a:cubicBezTo>
                  <a:pt x="93357" y="262002"/>
                  <a:pt x="96913" y="280798"/>
                  <a:pt x="102806" y="304573"/>
                </a:cubicBezTo>
                <a:cubicBezTo>
                  <a:pt x="108698" y="328347"/>
                  <a:pt x="111645" y="344603"/>
                  <a:pt x="111645" y="353341"/>
                </a:cubicBezTo>
                <a:cubicBezTo>
                  <a:pt x="111645" y="362078"/>
                  <a:pt x="112458" y="366853"/>
                  <a:pt x="114083" y="367666"/>
                </a:cubicBezTo>
                <a:cubicBezTo>
                  <a:pt x="114490" y="368073"/>
                  <a:pt x="115201" y="367463"/>
                  <a:pt x="116217" y="365838"/>
                </a:cubicBezTo>
                <a:cubicBezTo>
                  <a:pt x="117233" y="364212"/>
                  <a:pt x="118350" y="361875"/>
                  <a:pt x="119570" y="358827"/>
                </a:cubicBezTo>
                <a:cubicBezTo>
                  <a:pt x="120789" y="355779"/>
                  <a:pt x="122008" y="352426"/>
                  <a:pt x="123227" y="348769"/>
                </a:cubicBezTo>
                <a:cubicBezTo>
                  <a:pt x="128104" y="335358"/>
                  <a:pt x="133794" y="319711"/>
                  <a:pt x="140296" y="301830"/>
                </a:cubicBezTo>
                <a:cubicBezTo>
                  <a:pt x="146798" y="283542"/>
                  <a:pt x="150659" y="270943"/>
                  <a:pt x="151878" y="264034"/>
                </a:cubicBezTo>
                <a:cubicBezTo>
                  <a:pt x="153098" y="257126"/>
                  <a:pt x="156349" y="244730"/>
                  <a:pt x="161632" y="226849"/>
                </a:cubicBezTo>
                <a:cubicBezTo>
                  <a:pt x="166509" y="210593"/>
                  <a:pt x="169963" y="202465"/>
                  <a:pt x="171995" y="202465"/>
                </a:cubicBezTo>
                <a:cubicBezTo>
                  <a:pt x="172808" y="202465"/>
                  <a:pt x="173621" y="202871"/>
                  <a:pt x="174434" y="203684"/>
                </a:cubicBezTo>
                <a:cubicBezTo>
                  <a:pt x="177685" y="205716"/>
                  <a:pt x="179717" y="207850"/>
                  <a:pt x="180530" y="210085"/>
                </a:cubicBezTo>
                <a:cubicBezTo>
                  <a:pt x="181342" y="212320"/>
                  <a:pt x="179514" y="227662"/>
                  <a:pt x="175043" y="256109"/>
                </a:cubicBezTo>
                <a:cubicBezTo>
                  <a:pt x="170573" y="284557"/>
                  <a:pt x="168846" y="299391"/>
                  <a:pt x="169862" y="300610"/>
                </a:cubicBezTo>
                <a:cubicBezTo>
                  <a:pt x="170878" y="301830"/>
                  <a:pt x="174840" y="300204"/>
                  <a:pt x="181749" y="295734"/>
                </a:cubicBezTo>
                <a:cubicBezTo>
                  <a:pt x="187438" y="291670"/>
                  <a:pt x="198716" y="282119"/>
                  <a:pt x="215582" y="267082"/>
                </a:cubicBezTo>
                <a:cubicBezTo>
                  <a:pt x="232447" y="252046"/>
                  <a:pt x="244131" y="241073"/>
                  <a:pt x="250634" y="234164"/>
                </a:cubicBezTo>
                <a:cubicBezTo>
                  <a:pt x="255917" y="228068"/>
                  <a:pt x="266991" y="216079"/>
                  <a:pt x="283857" y="198198"/>
                </a:cubicBezTo>
                <a:cubicBezTo>
                  <a:pt x="300722" y="180316"/>
                  <a:pt x="309155" y="170156"/>
                  <a:pt x="309155" y="167718"/>
                </a:cubicBezTo>
                <a:cubicBezTo>
                  <a:pt x="309155" y="166905"/>
                  <a:pt x="309053" y="166397"/>
                  <a:pt x="308850" y="166194"/>
                </a:cubicBezTo>
                <a:cubicBezTo>
                  <a:pt x="308647" y="165990"/>
                  <a:pt x="307834" y="165889"/>
                  <a:pt x="306412" y="165889"/>
                </a:cubicBezTo>
                <a:cubicBezTo>
                  <a:pt x="304990" y="165889"/>
                  <a:pt x="303364" y="166092"/>
                  <a:pt x="301535" y="166498"/>
                </a:cubicBezTo>
                <a:cubicBezTo>
                  <a:pt x="299706" y="166905"/>
                  <a:pt x="296963" y="167514"/>
                  <a:pt x="293306" y="168327"/>
                </a:cubicBezTo>
                <a:cubicBezTo>
                  <a:pt x="280301" y="171578"/>
                  <a:pt x="271055" y="172594"/>
                  <a:pt x="265569" y="171375"/>
                </a:cubicBezTo>
                <a:cubicBezTo>
                  <a:pt x="260082" y="170156"/>
                  <a:pt x="257339" y="166295"/>
                  <a:pt x="257339" y="159793"/>
                </a:cubicBezTo>
                <a:cubicBezTo>
                  <a:pt x="257339" y="151665"/>
                  <a:pt x="264654" y="146382"/>
                  <a:pt x="279285" y="143943"/>
                </a:cubicBezTo>
                <a:cubicBezTo>
                  <a:pt x="296354" y="141505"/>
                  <a:pt x="309358" y="135002"/>
                  <a:pt x="318299" y="124436"/>
                </a:cubicBezTo>
                <a:cubicBezTo>
                  <a:pt x="331304" y="108993"/>
                  <a:pt x="323989" y="101474"/>
                  <a:pt x="296354" y="101881"/>
                </a:cubicBezTo>
                <a:cubicBezTo>
                  <a:pt x="292290" y="101881"/>
                  <a:pt x="288022" y="101881"/>
                  <a:pt x="283552" y="101881"/>
                </a:cubicBezTo>
                <a:cubicBezTo>
                  <a:pt x="266890" y="103100"/>
                  <a:pt x="253580" y="105843"/>
                  <a:pt x="243623" y="110110"/>
                </a:cubicBezTo>
                <a:cubicBezTo>
                  <a:pt x="233666" y="114378"/>
                  <a:pt x="223811" y="121591"/>
                  <a:pt x="214058" y="131751"/>
                </a:cubicBezTo>
                <a:cubicBezTo>
                  <a:pt x="207149" y="138660"/>
                  <a:pt x="202374" y="144248"/>
                  <a:pt x="199732" y="148515"/>
                </a:cubicBezTo>
                <a:cubicBezTo>
                  <a:pt x="197090" y="152782"/>
                  <a:pt x="194550" y="158980"/>
                  <a:pt x="192112" y="167108"/>
                </a:cubicBezTo>
                <a:cubicBezTo>
                  <a:pt x="188048" y="180113"/>
                  <a:pt x="185406" y="186615"/>
                  <a:pt x="184187" y="186615"/>
                </a:cubicBezTo>
                <a:cubicBezTo>
                  <a:pt x="183374" y="187022"/>
                  <a:pt x="182155" y="186006"/>
                  <a:pt x="180530" y="183567"/>
                </a:cubicBezTo>
                <a:cubicBezTo>
                  <a:pt x="178091" y="180316"/>
                  <a:pt x="178498" y="175541"/>
                  <a:pt x="181749" y="169242"/>
                </a:cubicBezTo>
                <a:cubicBezTo>
                  <a:pt x="185000" y="162942"/>
                  <a:pt x="188150" y="154205"/>
                  <a:pt x="191198" y="143029"/>
                </a:cubicBezTo>
                <a:cubicBezTo>
                  <a:pt x="194246" y="131853"/>
                  <a:pt x="197598" y="122810"/>
                  <a:pt x="201256" y="115902"/>
                </a:cubicBezTo>
                <a:cubicBezTo>
                  <a:pt x="207352" y="104929"/>
                  <a:pt x="219341" y="94870"/>
                  <a:pt x="237222" y="85726"/>
                </a:cubicBezTo>
                <a:cubicBezTo>
                  <a:pt x="255104" y="76582"/>
                  <a:pt x="276846" y="69572"/>
                  <a:pt x="302450" y="64695"/>
                </a:cubicBezTo>
                <a:cubicBezTo>
                  <a:pt x="312610" y="62663"/>
                  <a:pt x="319722" y="59717"/>
                  <a:pt x="323786" y="55856"/>
                </a:cubicBezTo>
                <a:cubicBezTo>
                  <a:pt x="327850" y="51995"/>
                  <a:pt x="330491" y="45594"/>
                  <a:pt x="331710" y="36653"/>
                </a:cubicBezTo>
                <a:cubicBezTo>
                  <a:pt x="332930" y="27713"/>
                  <a:pt x="331710" y="20804"/>
                  <a:pt x="328053" y="15927"/>
                </a:cubicBezTo>
                <a:cubicBezTo>
                  <a:pt x="325614" y="12270"/>
                  <a:pt x="324294" y="9933"/>
                  <a:pt x="324090" y="8917"/>
                </a:cubicBezTo>
                <a:cubicBezTo>
                  <a:pt x="323887" y="7901"/>
                  <a:pt x="324802" y="6174"/>
                  <a:pt x="326834" y="3735"/>
                </a:cubicBezTo>
                <a:cubicBezTo>
                  <a:pt x="330085" y="890"/>
                  <a:pt x="334555" y="-329"/>
                  <a:pt x="340245" y="77"/>
                </a:cubicBezTo>
                <a:close/>
              </a:path>
            </a:pathLst>
          </a:custGeom>
          <a:solidFill>
            <a:srgbClr val="369738"/>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4800" b="0" i="0" u="none" strike="noStrike" kern="1200" cap="none" spc="0" normalizeH="0" baseline="0" noProof="0" dirty="0">
              <a:ln>
                <a:noFill/>
              </a:ln>
              <a:solidFill>
                <a:srgbClr val="7EBF06"/>
              </a:solidFill>
              <a:effectLst/>
              <a:uLnTx/>
              <a:uFillTx/>
              <a:latin typeface="李旭科书法" panose="02000603000000000000" pitchFamily="2" charset="-122"/>
              <a:ea typeface="李旭科书法" panose="02000603000000000000" pitchFamily="2" charset="-122"/>
              <a:cs typeface="+mn-cs"/>
            </a:endParaRPr>
          </a:p>
        </p:txBody>
      </p:sp>
      <p:sp>
        <p:nvSpPr>
          <p:cNvPr id="9" name="文本框 8"/>
          <p:cNvSpPr txBox="1"/>
          <p:nvPr/>
        </p:nvSpPr>
        <p:spPr>
          <a:xfrm>
            <a:off x="4742920" y="1849986"/>
            <a:ext cx="677108" cy="2554545"/>
          </a:xfrm>
          <a:prstGeom prst="rect">
            <a:avLst/>
          </a:prstGeom>
          <a:noFill/>
        </p:spPr>
        <p:txBody>
          <a:bodyPr vert="eaVert"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369738"/>
                </a:solidFill>
                <a:effectLst/>
                <a:uLnTx/>
                <a:uFillTx/>
                <a:latin typeface="微软雅黑" panose="020B0503020204020204" pitchFamily="34" charset="-122"/>
                <a:ea typeface="微软雅黑" panose="020B0503020204020204" pitchFamily="34" charset="-122"/>
                <a:cs typeface="+mn-cs"/>
              </a:rPr>
              <a:t>感谢您的观看</a:t>
            </a:r>
            <a:endParaRPr kumimoji="0" lang="en-US" altLang="zh-CN" sz="3200" b="0" i="0" u="none" strike="noStrike" kern="1200" cap="none" spc="0" normalizeH="0" baseline="0" noProof="0" dirty="0">
              <a:ln>
                <a:noFill/>
              </a:ln>
              <a:solidFill>
                <a:srgbClr val="369738"/>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a:off x="4635500" y="774700"/>
            <a:ext cx="0" cy="3596457"/>
          </a:xfrm>
          <a:prstGeom prst="line">
            <a:avLst/>
          </a:prstGeom>
          <a:ln w="19050">
            <a:solidFill>
              <a:srgbClr val="36973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Horizontal)">
                                      <p:cBhvr>
                                        <p:cTn id="19" dur="500"/>
                                        <p:tgtEl>
                                          <p:spTgt spid="13"/>
                                        </p:tgtEl>
                                      </p:cBhvr>
                                    </p:animEffect>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500" autoRev="1" fill="hold">
                                          <p:stCondLst>
                                            <p:cond delay="0"/>
                                          </p:stCondLst>
                                        </p:cTn>
                                        <p:tgtEl>
                                          <p:spTgt spid="9"/>
                                        </p:tgtEl>
                                        <p:attrNameLst>
                                          <p:attrName>ppt_w</p:attrName>
                                        </p:attrNameLst>
                                      </p:cBhvr>
                                    </p:anim>
                                    <p:anim by="(#ppt_w*0.50)" calcmode="lin" valueType="num">
                                      <p:cBhvr>
                                        <p:cTn id="24" dur="500" decel="50000" autoRev="1" fill="hold">
                                          <p:stCondLst>
                                            <p:cond delay="0"/>
                                          </p:stCondLst>
                                        </p:cTn>
                                        <p:tgtEl>
                                          <p:spTgt spid="9"/>
                                        </p:tgtEl>
                                        <p:attrNameLst>
                                          <p:attrName>ppt_x</p:attrName>
                                        </p:attrNameLst>
                                      </p:cBhvr>
                                    </p:anim>
                                    <p:anim from="(-#ppt_h/2)" to="(#ppt_y)" calcmode="lin" valueType="num">
                                      <p:cBhvr>
                                        <p:cTn id="25" dur="1000" fill="hold">
                                          <p:stCondLst>
                                            <p:cond delay="0"/>
                                          </p:stCondLst>
                                        </p:cTn>
                                        <p:tgtEl>
                                          <p:spTgt spid="9"/>
                                        </p:tgtEl>
                                        <p:attrNameLst>
                                          <p:attrName>ppt_y</p:attrName>
                                        </p:attrNameLst>
                                      </p:cBhvr>
                                    </p:anim>
                                    <p:animRot by="21600000">
                                      <p:cBhvr>
                                        <p:cTn id="26"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MH_Number_1">
            <a:hlinkClick r:id="rId5" action="ppaction://hlinksldjump"/>
          </p:cNvPr>
          <p:cNvSpPr/>
          <p:nvPr>
            <p:custDataLst>
              <p:tags r:id="rId1"/>
            </p:custDataLst>
          </p:nvPr>
        </p:nvSpPr>
        <p:spPr>
          <a:xfrm>
            <a:off x="3873238" y="1136362"/>
            <a:ext cx="1090988" cy="131655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1</a:t>
            </a:r>
            <a:endParaRPr lang="zh-CN" altLang="en-US"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 name="MH_Entry_1">
            <a:hlinkClick r:id="rId5" action="ppaction://hlinksldjump"/>
          </p:cNvPr>
          <p:cNvSpPr/>
          <p:nvPr>
            <p:custDataLst>
              <p:tags r:id="rId2"/>
            </p:custDataLst>
          </p:nvPr>
        </p:nvSpPr>
        <p:spPr>
          <a:xfrm>
            <a:off x="2192792" y="2602872"/>
            <a:ext cx="4451880" cy="5612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7EBF06"/>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Autofit/>
          </a:bodyPr>
          <a:lstStyle/>
          <a:p>
            <a:pPr algn="ctr">
              <a:lnSpc>
                <a:spcPct val="130000"/>
              </a:lnSpc>
            </a:pPr>
            <a:r>
              <a:rPr lang="zh-CN" altLang="en-US" sz="3200" b="1" dirty="0">
                <a:solidFill>
                  <a:srgbClr val="4D4D4D"/>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16446" y="2141363"/>
            <a:ext cx="1996679" cy="2035969"/>
            <a:chOff x="6331434" y="2139071"/>
            <a:chExt cx="1996679" cy="2035969"/>
          </a:xfrm>
        </p:grpSpPr>
        <p:sp>
          <p:nvSpPr>
            <p:cNvPr id="58" name="Freeform 40217"/>
            <p:cNvSpPr/>
            <p:nvPr/>
          </p:nvSpPr>
          <p:spPr bwMode="auto">
            <a:xfrm>
              <a:off x="6331434" y="2139071"/>
              <a:ext cx="1996679" cy="2035969"/>
            </a:xfrm>
            <a:prstGeom prst="star10">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600">
                <a:solidFill>
                  <a:prstClr val="black"/>
                </a:solidFill>
                <a:cs typeface="+mn-ea"/>
                <a:sym typeface="+mn-lt"/>
              </a:endParaRPr>
            </a:p>
          </p:txBody>
        </p:sp>
        <p:sp>
          <p:nvSpPr>
            <p:cNvPr id="70" name="文本框 39"/>
            <p:cNvSpPr txBox="1"/>
            <p:nvPr/>
          </p:nvSpPr>
          <p:spPr>
            <a:xfrm>
              <a:off x="6989185" y="2534574"/>
              <a:ext cx="731611" cy="746358"/>
            </a:xfrm>
            <a:prstGeom prst="rect">
              <a:avLst/>
            </a:prstGeom>
            <a:noFill/>
          </p:spPr>
          <p:txBody>
            <a:bodyPr wrap="none" lIns="68580" tIns="34290" rIns="68580" bIns="34290" rtlCol="0">
              <a:spAutoFit/>
            </a:bodyPr>
            <a:lstStyle/>
            <a:p>
              <a:pPr defTabSz="685800" fontAlgn="base">
                <a:spcBef>
                  <a:spcPct val="0"/>
                </a:spcBef>
                <a:spcAft>
                  <a:spcPct val="0"/>
                </a:spcAft>
              </a:pPr>
              <a:r>
                <a:rPr lang="en-US" altLang="zh-CN" sz="4400" dirty="0">
                  <a:solidFill>
                    <a:prstClr val="white"/>
                  </a:solidFill>
                  <a:cs typeface="+mn-ea"/>
                  <a:sym typeface="+mn-lt"/>
                </a:rPr>
                <a:t>03</a:t>
              </a:r>
              <a:endParaRPr lang="zh-CN" altLang="en-US" sz="4400" dirty="0">
                <a:solidFill>
                  <a:prstClr val="white"/>
                </a:solidFill>
                <a:cs typeface="+mn-ea"/>
                <a:sym typeface="+mn-lt"/>
              </a:endParaRPr>
            </a:p>
          </p:txBody>
        </p:sp>
        <p:sp>
          <p:nvSpPr>
            <p:cNvPr id="71" name="文本框 40"/>
            <p:cNvSpPr txBox="1"/>
            <p:nvPr/>
          </p:nvSpPr>
          <p:spPr>
            <a:xfrm>
              <a:off x="6649636" y="3226333"/>
              <a:ext cx="1336970" cy="377026"/>
            </a:xfrm>
            <a:prstGeom prst="rect">
              <a:avLst/>
            </a:prstGeom>
            <a:noFill/>
          </p:spPr>
          <p:txBody>
            <a:bodyPr wrap="square" lIns="68580" tIns="34290" rIns="68580" bIns="34290" rtlCol="0">
              <a:spAutoFit/>
            </a:bodyPr>
            <a:lstStyle/>
            <a:p>
              <a:pPr algn="ctr" defTabSz="685800" fontAlgn="base">
                <a:spcBef>
                  <a:spcPct val="0"/>
                </a:spcBef>
                <a:spcAft>
                  <a:spcPct val="0"/>
                </a:spcAft>
              </a:pPr>
              <a:r>
                <a:rPr lang="zh-CN" altLang="en-US" sz="2000" dirty="0">
                  <a:cs typeface="+mn-ea"/>
                  <a:sym typeface="+mn-lt"/>
                </a:rPr>
                <a:t>添加标题</a:t>
              </a:r>
            </a:p>
          </p:txBody>
        </p:sp>
      </p:grpSp>
      <p:grpSp>
        <p:nvGrpSpPr>
          <p:cNvPr id="6" name="组合 5"/>
          <p:cNvGrpSpPr/>
          <p:nvPr/>
        </p:nvGrpSpPr>
        <p:grpSpPr>
          <a:xfrm>
            <a:off x="4329807" y="2416565"/>
            <a:ext cx="1997869" cy="2035969"/>
            <a:chOff x="4369284" y="2139071"/>
            <a:chExt cx="1997869" cy="2035969"/>
          </a:xfrm>
        </p:grpSpPr>
        <p:sp>
          <p:nvSpPr>
            <p:cNvPr id="59" name="Freeform 40218"/>
            <p:cNvSpPr/>
            <p:nvPr/>
          </p:nvSpPr>
          <p:spPr bwMode="auto">
            <a:xfrm>
              <a:off x="4369284" y="2139071"/>
              <a:ext cx="1997869" cy="2035969"/>
            </a:xfrm>
            <a:prstGeom prst="star10">
              <a:avLst/>
            </a:prstGeom>
            <a:solidFill>
              <a:schemeClr val="accent2"/>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600">
                <a:solidFill>
                  <a:prstClr val="black"/>
                </a:solidFill>
                <a:cs typeface="+mn-ea"/>
                <a:sym typeface="+mn-lt"/>
              </a:endParaRPr>
            </a:p>
          </p:txBody>
        </p:sp>
        <p:sp>
          <p:nvSpPr>
            <p:cNvPr id="72" name="文本框 41"/>
            <p:cNvSpPr txBox="1"/>
            <p:nvPr/>
          </p:nvSpPr>
          <p:spPr>
            <a:xfrm>
              <a:off x="5039282" y="2534575"/>
              <a:ext cx="731611" cy="746358"/>
            </a:xfrm>
            <a:prstGeom prst="rect">
              <a:avLst/>
            </a:prstGeom>
            <a:noFill/>
          </p:spPr>
          <p:txBody>
            <a:bodyPr wrap="none" lIns="68580" tIns="34290" rIns="68580" bIns="34290" rtlCol="0">
              <a:spAutoFit/>
            </a:bodyPr>
            <a:lstStyle/>
            <a:p>
              <a:pPr defTabSz="685800" fontAlgn="base">
                <a:spcBef>
                  <a:spcPct val="0"/>
                </a:spcBef>
                <a:spcAft>
                  <a:spcPct val="0"/>
                </a:spcAft>
              </a:pPr>
              <a:r>
                <a:rPr lang="en-US" altLang="zh-CN" sz="4400" dirty="0">
                  <a:solidFill>
                    <a:prstClr val="white"/>
                  </a:solidFill>
                  <a:cs typeface="+mn-ea"/>
                  <a:sym typeface="+mn-lt"/>
                </a:rPr>
                <a:t>02</a:t>
              </a:r>
              <a:endParaRPr lang="zh-CN" altLang="en-US" sz="4400" dirty="0">
                <a:solidFill>
                  <a:prstClr val="white"/>
                </a:solidFill>
                <a:cs typeface="+mn-ea"/>
                <a:sym typeface="+mn-lt"/>
              </a:endParaRPr>
            </a:p>
          </p:txBody>
        </p:sp>
        <p:sp>
          <p:nvSpPr>
            <p:cNvPr id="73" name="文本框 42"/>
            <p:cNvSpPr txBox="1"/>
            <p:nvPr/>
          </p:nvSpPr>
          <p:spPr>
            <a:xfrm>
              <a:off x="4578635" y="3226333"/>
              <a:ext cx="1336970" cy="377026"/>
            </a:xfrm>
            <a:prstGeom prst="rect">
              <a:avLst/>
            </a:prstGeom>
            <a:noFill/>
          </p:spPr>
          <p:txBody>
            <a:bodyPr wrap="square" lIns="68580" tIns="34290" rIns="68580" bIns="34290" rtlCol="0">
              <a:spAutoFit/>
            </a:bodyPr>
            <a:lstStyle/>
            <a:p>
              <a:pPr algn="ctr" defTabSz="685800" fontAlgn="base">
                <a:spcBef>
                  <a:spcPct val="0"/>
                </a:spcBef>
                <a:spcAft>
                  <a:spcPct val="0"/>
                </a:spcAft>
              </a:pPr>
              <a:r>
                <a:rPr lang="zh-CN" altLang="en-US" sz="2000" b="1" dirty="0">
                  <a:solidFill>
                    <a:prstClr val="white"/>
                  </a:solidFill>
                  <a:cs typeface="+mn-ea"/>
                  <a:sym typeface="+mn-lt"/>
                </a:rPr>
                <a:t>添加标题</a:t>
              </a:r>
            </a:p>
          </p:txBody>
        </p:sp>
      </p:grpSp>
      <p:grpSp>
        <p:nvGrpSpPr>
          <p:cNvPr id="5" name="组合 4"/>
          <p:cNvGrpSpPr/>
          <p:nvPr/>
        </p:nvGrpSpPr>
        <p:grpSpPr>
          <a:xfrm>
            <a:off x="5220978" y="708592"/>
            <a:ext cx="1849041" cy="1993106"/>
            <a:chOff x="5424178" y="594830"/>
            <a:chExt cx="1849041" cy="1993106"/>
          </a:xfrm>
        </p:grpSpPr>
        <p:sp>
          <p:nvSpPr>
            <p:cNvPr id="60" name="Freeform 40219"/>
            <p:cNvSpPr/>
            <p:nvPr/>
          </p:nvSpPr>
          <p:spPr bwMode="auto">
            <a:xfrm>
              <a:off x="5424178" y="594830"/>
              <a:ext cx="1849041" cy="1993106"/>
            </a:xfrm>
            <a:prstGeom prst="star10">
              <a:avLst/>
            </a:prstGeom>
            <a:solidFill>
              <a:schemeClr val="accent3"/>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600">
                <a:solidFill>
                  <a:prstClr val="black"/>
                </a:solidFill>
                <a:cs typeface="+mn-ea"/>
                <a:sym typeface="+mn-lt"/>
              </a:endParaRPr>
            </a:p>
          </p:txBody>
        </p:sp>
        <p:sp>
          <p:nvSpPr>
            <p:cNvPr id="74" name="文本框 43"/>
            <p:cNvSpPr txBox="1"/>
            <p:nvPr/>
          </p:nvSpPr>
          <p:spPr>
            <a:xfrm>
              <a:off x="6038217" y="1644491"/>
              <a:ext cx="731611" cy="746358"/>
            </a:xfrm>
            <a:prstGeom prst="rect">
              <a:avLst/>
            </a:prstGeom>
            <a:noFill/>
          </p:spPr>
          <p:txBody>
            <a:bodyPr wrap="none" lIns="68580" tIns="34290" rIns="68580" bIns="34290" rtlCol="0">
              <a:spAutoFit/>
            </a:bodyPr>
            <a:lstStyle/>
            <a:p>
              <a:pPr defTabSz="685800" fontAlgn="base">
                <a:spcBef>
                  <a:spcPct val="0"/>
                </a:spcBef>
                <a:spcAft>
                  <a:spcPct val="0"/>
                </a:spcAft>
              </a:pPr>
              <a:r>
                <a:rPr lang="en-US" altLang="zh-CN" sz="4400" dirty="0">
                  <a:solidFill>
                    <a:prstClr val="white"/>
                  </a:solidFill>
                  <a:cs typeface="+mn-ea"/>
                  <a:sym typeface="+mn-lt"/>
                </a:rPr>
                <a:t>01</a:t>
              </a:r>
              <a:endParaRPr lang="zh-CN" altLang="en-US" sz="4400" dirty="0">
                <a:solidFill>
                  <a:prstClr val="white"/>
                </a:solidFill>
                <a:cs typeface="+mn-ea"/>
                <a:sym typeface="+mn-lt"/>
              </a:endParaRPr>
            </a:p>
          </p:txBody>
        </p:sp>
        <p:sp>
          <p:nvSpPr>
            <p:cNvPr id="75" name="文本框 44"/>
            <p:cNvSpPr txBox="1"/>
            <p:nvPr/>
          </p:nvSpPr>
          <p:spPr>
            <a:xfrm>
              <a:off x="5698668" y="1317167"/>
              <a:ext cx="1336970" cy="377026"/>
            </a:xfrm>
            <a:prstGeom prst="rect">
              <a:avLst/>
            </a:prstGeom>
            <a:noFill/>
          </p:spPr>
          <p:txBody>
            <a:bodyPr wrap="square" lIns="68580" tIns="34290" rIns="68580" bIns="34290" rtlCol="0">
              <a:spAutoFit/>
            </a:bodyPr>
            <a:lstStyle/>
            <a:p>
              <a:pPr algn="ctr" defTabSz="685800" fontAlgn="base">
                <a:spcBef>
                  <a:spcPct val="0"/>
                </a:spcBef>
                <a:spcAft>
                  <a:spcPct val="0"/>
                </a:spcAft>
              </a:pPr>
              <a:r>
                <a:rPr lang="zh-CN" altLang="en-US" sz="2000" b="1" dirty="0">
                  <a:solidFill>
                    <a:prstClr val="white"/>
                  </a:solidFill>
                  <a:cs typeface="+mn-ea"/>
                  <a:sym typeface="+mn-lt"/>
                </a:rPr>
                <a:t>添加标题</a:t>
              </a:r>
            </a:p>
          </p:txBody>
        </p:sp>
      </p:grpSp>
      <p:grpSp>
        <p:nvGrpSpPr>
          <p:cNvPr id="2" name="组合 1"/>
          <p:cNvGrpSpPr/>
          <p:nvPr/>
        </p:nvGrpSpPr>
        <p:grpSpPr>
          <a:xfrm>
            <a:off x="1308762" y="989439"/>
            <a:ext cx="2774585" cy="882979"/>
            <a:chOff x="1308762" y="1265310"/>
            <a:chExt cx="2774585" cy="882979"/>
          </a:xfrm>
        </p:grpSpPr>
        <p:sp>
          <p:nvSpPr>
            <p:cNvPr id="76" name="Copyright Notice"/>
            <p:cNvSpPr/>
            <p:nvPr/>
          </p:nvSpPr>
          <p:spPr bwMode="auto">
            <a:xfrm>
              <a:off x="1308762" y="1265310"/>
              <a:ext cx="1038796" cy="32607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b="1" cap="small" dirty="0">
                  <a:solidFill>
                    <a:schemeClr val="tx1"/>
                  </a:solidFill>
                  <a:cs typeface="+mn-ea"/>
                  <a:sym typeface="+mn-lt"/>
                </a:rPr>
                <a:t>添加标题</a:t>
              </a:r>
              <a:endParaRPr lang="en-US" b="1" cap="small" dirty="0">
                <a:solidFill>
                  <a:schemeClr val="tx1"/>
                </a:solidFill>
                <a:sym typeface="+mn-lt"/>
              </a:endParaRPr>
            </a:p>
          </p:txBody>
        </p:sp>
        <p:sp>
          <p:nvSpPr>
            <p:cNvPr id="77" name="Copyright Notice"/>
            <p:cNvSpPr/>
            <p:nvPr/>
          </p:nvSpPr>
          <p:spPr bwMode="auto">
            <a:xfrm>
              <a:off x="1308763" y="1591383"/>
              <a:ext cx="2774584" cy="5569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sz="1100" cap="small"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endParaRPr lang="en-US" sz="1100" cap="small" dirty="0">
                <a:solidFill>
                  <a:prstClr val="black">
                    <a:lumMod val="75000"/>
                    <a:lumOff val="25000"/>
                  </a:prstClr>
                </a:solidFill>
                <a:sym typeface="+mn-lt"/>
              </a:endParaRPr>
            </a:p>
          </p:txBody>
        </p:sp>
      </p:grpSp>
      <p:grpSp>
        <p:nvGrpSpPr>
          <p:cNvPr id="3" name="组合 2"/>
          <p:cNvGrpSpPr/>
          <p:nvPr/>
        </p:nvGrpSpPr>
        <p:grpSpPr>
          <a:xfrm>
            <a:off x="1308762" y="2141896"/>
            <a:ext cx="2774585" cy="882979"/>
            <a:chOff x="1308762" y="2279831"/>
            <a:chExt cx="2774585" cy="882979"/>
          </a:xfrm>
        </p:grpSpPr>
        <p:sp>
          <p:nvSpPr>
            <p:cNvPr id="78" name="Copyright Notice"/>
            <p:cNvSpPr/>
            <p:nvPr/>
          </p:nvSpPr>
          <p:spPr bwMode="auto">
            <a:xfrm>
              <a:off x="1308762" y="2279831"/>
              <a:ext cx="1038796" cy="32607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b="1" cap="small" dirty="0">
                  <a:solidFill>
                    <a:schemeClr val="tx1"/>
                  </a:solidFill>
                  <a:cs typeface="+mn-ea"/>
                  <a:sym typeface="+mn-lt"/>
                </a:rPr>
                <a:t>添加标题</a:t>
              </a:r>
              <a:endParaRPr lang="en-US" b="1" cap="small" dirty="0">
                <a:solidFill>
                  <a:schemeClr val="tx1"/>
                </a:solidFill>
                <a:sym typeface="+mn-lt"/>
              </a:endParaRPr>
            </a:p>
          </p:txBody>
        </p:sp>
        <p:sp>
          <p:nvSpPr>
            <p:cNvPr id="79" name="Copyright Notice"/>
            <p:cNvSpPr/>
            <p:nvPr/>
          </p:nvSpPr>
          <p:spPr bwMode="auto">
            <a:xfrm>
              <a:off x="1308763" y="2605904"/>
              <a:ext cx="2774584" cy="5569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sz="1100" cap="small"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endParaRPr lang="en-US" sz="1100" cap="small" dirty="0">
                <a:solidFill>
                  <a:prstClr val="black">
                    <a:lumMod val="75000"/>
                    <a:lumOff val="25000"/>
                  </a:prstClr>
                </a:solidFill>
                <a:sym typeface="+mn-lt"/>
              </a:endParaRPr>
            </a:p>
          </p:txBody>
        </p:sp>
      </p:grpSp>
      <p:grpSp>
        <p:nvGrpSpPr>
          <p:cNvPr id="4" name="组合 3"/>
          <p:cNvGrpSpPr/>
          <p:nvPr/>
        </p:nvGrpSpPr>
        <p:grpSpPr>
          <a:xfrm>
            <a:off x="1308762" y="3294352"/>
            <a:ext cx="2774585" cy="882980"/>
            <a:chOff x="1308762" y="3294352"/>
            <a:chExt cx="2774585" cy="882980"/>
          </a:xfrm>
        </p:grpSpPr>
        <p:sp>
          <p:nvSpPr>
            <p:cNvPr id="80" name="Copyright Notice"/>
            <p:cNvSpPr/>
            <p:nvPr/>
          </p:nvSpPr>
          <p:spPr bwMode="auto">
            <a:xfrm>
              <a:off x="1308762" y="3294352"/>
              <a:ext cx="1038796" cy="32607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b="1" cap="small" dirty="0">
                  <a:solidFill>
                    <a:schemeClr val="tx1"/>
                  </a:solidFill>
                  <a:cs typeface="+mn-ea"/>
                  <a:sym typeface="+mn-lt"/>
                </a:rPr>
                <a:t>添加标题</a:t>
              </a:r>
              <a:endParaRPr lang="en-US" b="1" cap="small" dirty="0">
                <a:solidFill>
                  <a:schemeClr val="tx1"/>
                </a:solidFill>
                <a:sym typeface="+mn-lt"/>
              </a:endParaRPr>
            </a:p>
          </p:txBody>
        </p:sp>
        <p:sp>
          <p:nvSpPr>
            <p:cNvPr id="81" name="Copyright Notice"/>
            <p:cNvSpPr/>
            <p:nvPr/>
          </p:nvSpPr>
          <p:spPr bwMode="auto">
            <a:xfrm>
              <a:off x="1308763" y="3620426"/>
              <a:ext cx="2774584" cy="5569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4000" tIns="24300" rIns="54000" bIns="243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zh-CN" altLang="en-US" sz="1100" cap="small"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endParaRPr lang="en-US" sz="1100" cap="small" dirty="0">
                <a:solidFill>
                  <a:prstClr val="black">
                    <a:lumMod val="75000"/>
                    <a:lumOff val="25000"/>
                  </a:prstClr>
                </a:solidFill>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4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00589" y="652218"/>
            <a:ext cx="2169815" cy="2175824"/>
            <a:chOff x="3800589" y="652218"/>
            <a:chExt cx="2169815" cy="2175824"/>
          </a:xfrm>
        </p:grpSpPr>
        <p:sp>
          <p:nvSpPr>
            <p:cNvPr id="35849" name="Freeform 5"/>
            <p:cNvSpPr>
              <a:spLocks noChangeArrowheads="1"/>
            </p:cNvSpPr>
            <p:nvPr/>
          </p:nvSpPr>
          <p:spPr bwMode="auto">
            <a:xfrm>
              <a:off x="3800589" y="652218"/>
              <a:ext cx="2169815" cy="2175824"/>
            </a:xfrm>
            <a:custGeom>
              <a:avLst/>
              <a:gdLst>
                <a:gd name="T0" fmla="*/ 335 w 2021"/>
                <a:gd name="T1" fmla="*/ 1759 h 2026"/>
                <a:gd name="T2" fmla="*/ 449 w 2021"/>
                <a:gd name="T3" fmla="*/ 1853 h 2026"/>
                <a:gd name="T4" fmla="*/ 559 w 2021"/>
                <a:gd name="T5" fmla="*/ 1928 h 2026"/>
                <a:gd name="T6" fmla="*/ 666 w 2021"/>
                <a:gd name="T7" fmla="*/ 1982 h 2026"/>
                <a:gd name="T8" fmla="*/ 769 w 2021"/>
                <a:gd name="T9" fmla="*/ 2014 h 2026"/>
                <a:gd name="T10" fmla="*/ 871 w 2021"/>
                <a:gd name="T11" fmla="*/ 2026 h 2026"/>
                <a:gd name="T12" fmla="*/ 910 w 2021"/>
                <a:gd name="T13" fmla="*/ 2025 h 2026"/>
                <a:gd name="T14" fmla="*/ 985 w 2021"/>
                <a:gd name="T15" fmla="*/ 2012 h 2026"/>
                <a:gd name="T16" fmla="*/ 1092 w 2021"/>
                <a:gd name="T17" fmla="*/ 1971 h 2026"/>
                <a:gd name="T18" fmla="*/ 1194 w 2021"/>
                <a:gd name="T19" fmla="*/ 1906 h 2026"/>
                <a:gd name="T20" fmla="*/ 1288 w 2021"/>
                <a:gd name="T21" fmla="*/ 1822 h 2026"/>
                <a:gd name="T22" fmla="*/ 1377 w 2021"/>
                <a:gd name="T23" fmla="*/ 1720 h 2026"/>
                <a:gd name="T24" fmla="*/ 1459 w 2021"/>
                <a:gd name="T25" fmla="*/ 1605 h 2026"/>
                <a:gd name="T26" fmla="*/ 1534 w 2021"/>
                <a:gd name="T27" fmla="*/ 1479 h 2026"/>
                <a:gd name="T28" fmla="*/ 1602 w 2021"/>
                <a:gd name="T29" fmla="*/ 1347 h 2026"/>
                <a:gd name="T30" fmla="*/ 1685 w 2021"/>
                <a:gd name="T31" fmla="*/ 1165 h 2026"/>
                <a:gd name="T32" fmla="*/ 1754 w 2021"/>
                <a:gd name="T33" fmla="*/ 985 h 2026"/>
                <a:gd name="T34" fmla="*/ 1833 w 2021"/>
                <a:gd name="T35" fmla="*/ 756 h 2026"/>
                <a:gd name="T36" fmla="*/ 1898 w 2021"/>
                <a:gd name="T37" fmla="*/ 536 h 2026"/>
                <a:gd name="T38" fmla="*/ 1965 w 2021"/>
                <a:gd name="T39" fmla="*/ 276 h 2026"/>
                <a:gd name="T40" fmla="*/ 2021 w 2021"/>
                <a:gd name="T41" fmla="*/ 0 h 2026"/>
                <a:gd name="T42" fmla="*/ 1842 w 2021"/>
                <a:gd name="T43" fmla="*/ 37 h 2026"/>
                <a:gd name="T44" fmla="*/ 1516 w 2021"/>
                <a:gd name="T45" fmla="*/ 115 h 2026"/>
                <a:gd name="T46" fmla="*/ 1286 w 2021"/>
                <a:gd name="T47" fmla="*/ 182 h 2026"/>
                <a:gd name="T48" fmla="*/ 1044 w 2021"/>
                <a:gd name="T49" fmla="*/ 263 h 2026"/>
                <a:gd name="T50" fmla="*/ 802 w 2021"/>
                <a:gd name="T51" fmla="*/ 358 h 2026"/>
                <a:gd name="T52" fmla="*/ 573 w 2021"/>
                <a:gd name="T53" fmla="*/ 468 h 2026"/>
                <a:gd name="T54" fmla="*/ 433 w 2021"/>
                <a:gd name="T55" fmla="*/ 551 h 2026"/>
                <a:gd name="T56" fmla="*/ 336 w 2021"/>
                <a:gd name="T57" fmla="*/ 616 h 2026"/>
                <a:gd name="T58" fmla="*/ 249 w 2021"/>
                <a:gd name="T59" fmla="*/ 687 h 2026"/>
                <a:gd name="T60" fmla="*/ 173 w 2021"/>
                <a:gd name="T61" fmla="*/ 760 h 2026"/>
                <a:gd name="T62" fmla="*/ 109 w 2021"/>
                <a:gd name="T63" fmla="*/ 838 h 2026"/>
                <a:gd name="T64" fmla="*/ 59 w 2021"/>
                <a:gd name="T65" fmla="*/ 921 h 2026"/>
                <a:gd name="T66" fmla="*/ 24 w 2021"/>
                <a:gd name="T67" fmla="*/ 1006 h 2026"/>
                <a:gd name="T68" fmla="*/ 12 w 2021"/>
                <a:gd name="T69" fmla="*/ 1046 h 2026"/>
                <a:gd name="T70" fmla="*/ 1 w 2021"/>
                <a:gd name="T71" fmla="*/ 1109 h 2026"/>
                <a:gd name="T72" fmla="*/ 0 w 2021"/>
                <a:gd name="T73" fmla="*/ 1173 h 2026"/>
                <a:gd name="T74" fmla="*/ 8 w 2021"/>
                <a:gd name="T75" fmla="*/ 1237 h 2026"/>
                <a:gd name="T76" fmla="*/ 24 w 2021"/>
                <a:gd name="T77" fmla="*/ 1304 h 2026"/>
                <a:gd name="T78" fmla="*/ 47 w 2021"/>
                <a:gd name="T79" fmla="*/ 1372 h 2026"/>
                <a:gd name="T80" fmla="*/ 81 w 2021"/>
                <a:gd name="T81" fmla="*/ 1440 h 2026"/>
                <a:gd name="T82" fmla="*/ 171 w 2021"/>
                <a:gd name="T83" fmla="*/ 1580 h 2026"/>
                <a:gd name="T84" fmla="*/ 297 w 2021"/>
                <a:gd name="T85" fmla="*/ 1724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chemeClr val="accent2"/>
            </a:solidFill>
            <a:ln>
              <a:noFill/>
            </a:ln>
          </p:spPr>
          <p:txBody>
            <a:bodyPr/>
            <a:lstStyle/>
            <a:p>
              <a:endParaRPr lang="zh-CN" altLang="en-US" sz="900">
                <a:latin typeface="Arial" panose="020B0604020202020204" pitchFamily="34" charset="0"/>
                <a:ea typeface="宋体" panose="02010600030101010101" pitchFamily="2" charset="-122"/>
              </a:endParaRPr>
            </a:p>
          </p:txBody>
        </p:sp>
        <p:sp>
          <p:nvSpPr>
            <p:cNvPr id="35854" name="矩形 15"/>
            <p:cNvSpPr>
              <a:spLocks noChangeArrowheads="1"/>
            </p:cNvSpPr>
            <p:nvPr/>
          </p:nvSpPr>
          <p:spPr bwMode="auto">
            <a:xfrm rot="2644672">
              <a:off x="3974306" y="1775537"/>
              <a:ext cx="1210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000" b="1">
                  <a:solidFill>
                    <a:schemeClr val="bg1"/>
                  </a:solidFill>
                  <a:sym typeface="Impact" panose="020B0806030902050204" pitchFamily="34" charset="0"/>
                </a:rPr>
                <a:t>内容说明</a:t>
              </a:r>
              <a:endParaRPr lang="en-US" altLang="zh-CN" sz="2000" b="1">
                <a:solidFill>
                  <a:schemeClr val="bg1"/>
                </a:solidFill>
                <a:sym typeface="Impact" panose="020B0806030902050204" pitchFamily="34" charset="0"/>
              </a:endParaRPr>
            </a:p>
          </p:txBody>
        </p:sp>
        <p:sp>
          <p:nvSpPr>
            <p:cNvPr id="35855" name="文本框 16"/>
            <p:cNvSpPr>
              <a:spLocks noChangeArrowheads="1"/>
            </p:cNvSpPr>
            <p:nvPr/>
          </p:nvSpPr>
          <p:spPr bwMode="auto">
            <a:xfrm rot="2644672">
              <a:off x="5236452" y="794632"/>
              <a:ext cx="5837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03</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5865" name="图片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33936">
              <a:off x="4534541" y="1055741"/>
              <a:ext cx="1025331"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5"/>
          <p:cNvGrpSpPr/>
          <p:nvPr/>
        </p:nvGrpSpPr>
        <p:grpSpPr>
          <a:xfrm>
            <a:off x="5846170" y="3599297"/>
            <a:ext cx="2262158" cy="906497"/>
            <a:chOff x="5846170" y="3599297"/>
            <a:chExt cx="2262158" cy="906497"/>
          </a:xfrm>
        </p:grpSpPr>
        <p:sp>
          <p:nvSpPr>
            <p:cNvPr id="35858" name="文本框 21"/>
            <p:cNvSpPr>
              <a:spLocks noChangeArrowheads="1"/>
            </p:cNvSpPr>
            <p:nvPr/>
          </p:nvSpPr>
          <p:spPr bwMode="auto">
            <a:xfrm>
              <a:off x="5846170" y="3599297"/>
              <a:ext cx="1729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a:sym typeface="Impact" panose="020B0806030902050204" pitchFamily="34" charset="0"/>
                </a:rPr>
                <a:t>01</a:t>
              </a:r>
              <a:r>
                <a:rPr lang="en-US" altLang="zh-CN" sz="1800" b="1">
                  <a:sym typeface="Impact" panose="020B0806030902050204" pitchFamily="34" charset="0"/>
                </a:rPr>
                <a:t>  </a:t>
              </a:r>
              <a:r>
                <a:rPr lang="zh-CN" altLang="en-US" sz="1800" b="1">
                  <a:sym typeface="Impact" panose="020B0806030902050204" pitchFamily="34" charset="0"/>
                </a:rPr>
                <a:t>内容说明</a:t>
              </a:r>
            </a:p>
          </p:txBody>
        </p:sp>
        <p:sp>
          <p:nvSpPr>
            <p:cNvPr id="35859" name="矩形 22"/>
            <p:cNvSpPr>
              <a:spLocks noChangeArrowheads="1"/>
            </p:cNvSpPr>
            <p:nvPr/>
          </p:nvSpPr>
          <p:spPr bwMode="auto">
            <a:xfrm>
              <a:off x="5846170" y="3945769"/>
              <a:ext cx="2262158"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dirty="0">
                  <a:solidFill>
                    <a:srgbClr val="3F3F3F"/>
                  </a:solidFill>
                  <a:sym typeface="Impact" panose="020B0806030902050204" pitchFamily="34" charset="0"/>
                </a:rPr>
                <a:t>内容说明内容说明内容说明内容说明</a:t>
              </a:r>
              <a:endParaRPr lang="en-US" altLang="zh-CN" sz="1015" dirty="0">
                <a:solidFill>
                  <a:srgbClr val="3F3F3F"/>
                </a:solidFill>
                <a:sym typeface="Impact" panose="020B0806030902050204" pitchFamily="34" charset="0"/>
              </a:endParaRPr>
            </a:p>
            <a:p>
              <a:pPr>
                <a:lnSpc>
                  <a:spcPct val="150000"/>
                </a:lnSpc>
              </a:pPr>
              <a:r>
                <a:rPr lang="zh-CN" altLang="en-US" sz="1015" dirty="0">
                  <a:solidFill>
                    <a:srgbClr val="3F3F3F"/>
                  </a:solidFill>
                  <a:sym typeface="Impact" panose="020B0806030902050204" pitchFamily="34" charset="0"/>
                </a:rPr>
                <a:t>内容说明内容说明内容说明内容说明</a:t>
              </a:r>
              <a:endParaRPr lang="en-US" altLang="zh-CN" sz="1015" dirty="0">
                <a:solidFill>
                  <a:srgbClr val="3F3F3F"/>
                </a:solidFill>
                <a:sym typeface="Impact" panose="020B0806030902050204" pitchFamily="34" charset="0"/>
              </a:endParaRPr>
            </a:p>
          </p:txBody>
        </p:sp>
      </p:grpSp>
      <p:grpSp>
        <p:nvGrpSpPr>
          <p:cNvPr id="7" name="组合 6"/>
          <p:cNvGrpSpPr/>
          <p:nvPr/>
        </p:nvGrpSpPr>
        <p:grpSpPr>
          <a:xfrm>
            <a:off x="1216979" y="3180647"/>
            <a:ext cx="2262158" cy="905306"/>
            <a:chOff x="1216979" y="3180647"/>
            <a:chExt cx="2262158" cy="905306"/>
          </a:xfrm>
        </p:grpSpPr>
        <p:sp>
          <p:nvSpPr>
            <p:cNvPr id="35860" name="文本框 23"/>
            <p:cNvSpPr>
              <a:spLocks noChangeArrowheads="1"/>
            </p:cNvSpPr>
            <p:nvPr/>
          </p:nvSpPr>
          <p:spPr bwMode="auto">
            <a:xfrm>
              <a:off x="1216980" y="3180647"/>
              <a:ext cx="1729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a:sym typeface="Impact" panose="020B0806030902050204" pitchFamily="34" charset="0"/>
                </a:rPr>
                <a:t>02</a:t>
              </a:r>
              <a:r>
                <a:rPr lang="en-US" altLang="zh-CN" sz="1800" b="1">
                  <a:sym typeface="Impact" panose="020B0806030902050204" pitchFamily="34" charset="0"/>
                </a:rPr>
                <a:t>  </a:t>
              </a:r>
              <a:r>
                <a:rPr lang="zh-CN" altLang="en-US" sz="1800" b="1">
                  <a:sym typeface="Impact" panose="020B0806030902050204" pitchFamily="34" charset="0"/>
                </a:rPr>
                <a:t>内容说明</a:t>
              </a:r>
            </a:p>
          </p:txBody>
        </p:sp>
        <p:sp>
          <p:nvSpPr>
            <p:cNvPr id="35861" name="矩形 24"/>
            <p:cNvSpPr>
              <a:spLocks noChangeArrowheads="1"/>
            </p:cNvSpPr>
            <p:nvPr/>
          </p:nvSpPr>
          <p:spPr bwMode="auto">
            <a:xfrm>
              <a:off x="1216979" y="3525928"/>
              <a:ext cx="2262158"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dirty="0">
                  <a:solidFill>
                    <a:srgbClr val="3F3F3F"/>
                  </a:solidFill>
                  <a:sym typeface="Impact" panose="020B0806030902050204" pitchFamily="34" charset="0"/>
                </a:rPr>
                <a:t>内容说明内容说明内容说明内容说明</a:t>
              </a:r>
              <a:endParaRPr lang="en-US" altLang="zh-CN" sz="1015" dirty="0">
                <a:solidFill>
                  <a:srgbClr val="3F3F3F"/>
                </a:solidFill>
                <a:sym typeface="Impact" panose="020B0806030902050204" pitchFamily="34" charset="0"/>
              </a:endParaRPr>
            </a:p>
            <a:p>
              <a:pPr>
                <a:lnSpc>
                  <a:spcPct val="150000"/>
                </a:lnSpc>
              </a:pPr>
              <a:r>
                <a:rPr lang="zh-CN" altLang="en-US" sz="1015" dirty="0">
                  <a:solidFill>
                    <a:srgbClr val="3F3F3F"/>
                  </a:solidFill>
                  <a:sym typeface="Impact" panose="020B0806030902050204" pitchFamily="34" charset="0"/>
                </a:rPr>
                <a:t>内容说明内容说明内容说明内容说明</a:t>
              </a:r>
              <a:endParaRPr lang="en-US" altLang="zh-CN" sz="1015" dirty="0">
                <a:solidFill>
                  <a:srgbClr val="3F3F3F"/>
                </a:solidFill>
                <a:sym typeface="Impact" panose="020B0806030902050204" pitchFamily="34" charset="0"/>
              </a:endParaRPr>
            </a:p>
          </p:txBody>
        </p:sp>
      </p:grpSp>
      <p:grpSp>
        <p:nvGrpSpPr>
          <p:cNvPr id="8" name="组合 7"/>
          <p:cNvGrpSpPr/>
          <p:nvPr/>
        </p:nvGrpSpPr>
        <p:grpSpPr>
          <a:xfrm>
            <a:off x="5846169" y="1400002"/>
            <a:ext cx="2262158" cy="906498"/>
            <a:chOff x="5846169" y="1400002"/>
            <a:chExt cx="2262158" cy="906498"/>
          </a:xfrm>
        </p:grpSpPr>
        <p:sp>
          <p:nvSpPr>
            <p:cNvPr id="35862" name="文本框 25"/>
            <p:cNvSpPr>
              <a:spLocks noChangeArrowheads="1"/>
            </p:cNvSpPr>
            <p:nvPr/>
          </p:nvSpPr>
          <p:spPr bwMode="auto">
            <a:xfrm>
              <a:off x="5846170" y="1400002"/>
              <a:ext cx="1729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800">
                  <a:sym typeface="Impact" panose="020B0806030902050204" pitchFamily="34" charset="0"/>
                </a:rPr>
                <a:t>03</a:t>
              </a:r>
              <a:r>
                <a:rPr lang="en-US" altLang="zh-CN" sz="1800" b="1">
                  <a:sym typeface="Impact" panose="020B0806030902050204" pitchFamily="34" charset="0"/>
                </a:rPr>
                <a:t>  </a:t>
              </a:r>
              <a:r>
                <a:rPr lang="zh-CN" altLang="en-US" sz="1800" b="1">
                  <a:sym typeface="Impact" panose="020B0806030902050204" pitchFamily="34" charset="0"/>
                </a:rPr>
                <a:t>内容说明</a:t>
              </a:r>
            </a:p>
          </p:txBody>
        </p:sp>
        <p:sp>
          <p:nvSpPr>
            <p:cNvPr id="35863" name="矩形 26"/>
            <p:cNvSpPr>
              <a:spLocks noChangeArrowheads="1"/>
            </p:cNvSpPr>
            <p:nvPr/>
          </p:nvSpPr>
          <p:spPr bwMode="auto">
            <a:xfrm>
              <a:off x="5846169" y="1746475"/>
              <a:ext cx="2262158"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1015">
                  <a:solidFill>
                    <a:srgbClr val="3F3F3F"/>
                  </a:solidFill>
                  <a:sym typeface="Impact" panose="020B0806030902050204" pitchFamily="34" charset="0"/>
                </a:rPr>
                <a:t>内容说明内容说明内容说明内容说明</a:t>
              </a:r>
              <a:endParaRPr lang="en-US" altLang="zh-CN" sz="1015">
                <a:solidFill>
                  <a:srgbClr val="3F3F3F"/>
                </a:solidFill>
                <a:sym typeface="Impact" panose="020B0806030902050204" pitchFamily="34" charset="0"/>
              </a:endParaRPr>
            </a:p>
            <a:p>
              <a:pPr>
                <a:lnSpc>
                  <a:spcPct val="150000"/>
                </a:lnSpc>
              </a:pPr>
              <a:r>
                <a:rPr lang="zh-CN" altLang="en-US" sz="1015">
                  <a:solidFill>
                    <a:srgbClr val="3F3F3F"/>
                  </a:solidFill>
                  <a:sym typeface="Impact" panose="020B0806030902050204" pitchFamily="34" charset="0"/>
                </a:rPr>
                <a:t>内容说明内容说明内容说明内容说明</a:t>
              </a:r>
              <a:endParaRPr lang="en-US" altLang="zh-CN" sz="1015">
                <a:solidFill>
                  <a:srgbClr val="3F3F3F"/>
                </a:solidFill>
                <a:sym typeface="Impact" panose="020B0806030902050204" pitchFamily="34" charset="0"/>
              </a:endParaRPr>
            </a:p>
          </p:txBody>
        </p:sp>
      </p:grpSp>
      <p:grpSp>
        <p:nvGrpSpPr>
          <p:cNvPr id="3" name="组合 2"/>
          <p:cNvGrpSpPr/>
          <p:nvPr/>
        </p:nvGrpSpPr>
        <p:grpSpPr>
          <a:xfrm>
            <a:off x="2541955" y="1626482"/>
            <a:ext cx="2175824" cy="2169816"/>
            <a:chOff x="2541955" y="1626482"/>
            <a:chExt cx="2175824" cy="2169816"/>
          </a:xfrm>
        </p:grpSpPr>
        <p:sp>
          <p:nvSpPr>
            <p:cNvPr id="35850" name="Freeform 5"/>
            <p:cNvSpPr>
              <a:spLocks noChangeArrowheads="1"/>
            </p:cNvSpPr>
            <p:nvPr/>
          </p:nvSpPr>
          <p:spPr bwMode="auto">
            <a:xfrm rot="15848862">
              <a:off x="2544959" y="1623478"/>
              <a:ext cx="2169816" cy="2175824"/>
            </a:xfrm>
            <a:custGeom>
              <a:avLst/>
              <a:gdLst>
                <a:gd name="T0" fmla="*/ 335 w 2021"/>
                <a:gd name="T1" fmla="*/ 1759 h 2026"/>
                <a:gd name="T2" fmla="*/ 449 w 2021"/>
                <a:gd name="T3" fmla="*/ 1853 h 2026"/>
                <a:gd name="T4" fmla="*/ 559 w 2021"/>
                <a:gd name="T5" fmla="*/ 1928 h 2026"/>
                <a:gd name="T6" fmla="*/ 666 w 2021"/>
                <a:gd name="T7" fmla="*/ 1982 h 2026"/>
                <a:gd name="T8" fmla="*/ 769 w 2021"/>
                <a:gd name="T9" fmla="*/ 2014 h 2026"/>
                <a:gd name="T10" fmla="*/ 871 w 2021"/>
                <a:gd name="T11" fmla="*/ 2026 h 2026"/>
                <a:gd name="T12" fmla="*/ 910 w 2021"/>
                <a:gd name="T13" fmla="*/ 2025 h 2026"/>
                <a:gd name="T14" fmla="*/ 985 w 2021"/>
                <a:gd name="T15" fmla="*/ 2012 h 2026"/>
                <a:gd name="T16" fmla="*/ 1092 w 2021"/>
                <a:gd name="T17" fmla="*/ 1971 h 2026"/>
                <a:gd name="T18" fmla="*/ 1194 w 2021"/>
                <a:gd name="T19" fmla="*/ 1906 h 2026"/>
                <a:gd name="T20" fmla="*/ 1288 w 2021"/>
                <a:gd name="T21" fmla="*/ 1822 h 2026"/>
                <a:gd name="T22" fmla="*/ 1377 w 2021"/>
                <a:gd name="T23" fmla="*/ 1720 h 2026"/>
                <a:gd name="T24" fmla="*/ 1459 w 2021"/>
                <a:gd name="T25" fmla="*/ 1605 h 2026"/>
                <a:gd name="T26" fmla="*/ 1534 w 2021"/>
                <a:gd name="T27" fmla="*/ 1479 h 2026"/>
                <a:gd name="T28" fmla="*/ 1602 w 2021"/>
                <a:gd name="T29" fmla="*/ 1347 h 2026"/>
                <a:gd name="T30" fmla="*/ 1685 w 2021"/>
                <a:gd name="T31" fmla="*/ 1165 h 2026"/>
                <a:gd name="T32" fmla="*/ 1754 w 2021"/>
                <a:gd name="T33" fmla="*/ 985 h 2026"/>
                <a:gd name="T34" fmla="*/ 1833 w 2021"/>
                <a:gd name="T35" fmla="*/ 756 h 2026"/>
                <a:gd name="T36" fmla="*/ 1898 w 2021"/>
                <a:gd name="T37" fmla="*/ 536 h 2026"/>
                <a:gd name="T38" fmla="*/ 1965 w 2021"/>
                <a:gd name="T39" fmla="*/ 276 h 2026"/>
                <a:gd name="T40" fmla="*/ 2021 w 2021"/>
                <a:gd name="T41" fmla="*/ 0 h 2026"/>
                <a:gd name="T42" fmla="*/ 1842 w 2021"/>
                <a:gd name="T43" fmla="*/ 37 h 2026"/>
                <a:gd name="T44" fmla="*/ 1516 w 2021"/>
                <a:gd name="T45" fmla="*/ 115 h 2026"/>
                <a:gd name="T46" fmla="*/ 1286 w 2021"/>
                <a:gd name="T47" fmla="*/ 182 h 2026"/>
                <a:gd name="T48" fmla="*/ 1044 w 2021"/>
                <a:gd name="T49" fmla="*/ 263 h 2026"/>
                <a:gd name="T50" fmla="*/ 802 w 2021"/>
                <a:gd name="T51" fmla="*/ 358 h 2026"/>
                <a:gd name="T52" fmla="*/ 573 w 2021"/>
                <a:gd name="T53" fmla="*/ 468 h 2026"/>
                <a:gd name="T54" fmla="*/ 433 w 2021"/>
                <a:gd name="T55" fmla="*/ 551 h 2026"/>
                <a:gd name="T56" fmla="*/ 336 w 2021"/>
                <a:gd name="T57" fmla="*/ 616 h 2026"/>
                <a:gd name="T58" fmla="*/ 249 w 2021"/>
                <a:gd name="T59" fmla="*/ 687 h 2026"/>
                <a:gd name="T60" fmla="*/ 173 w 2021"/>
                <a:gd name="T61" fmla="*/ 760 h 2026"/>
                <a:gd name="T62" fmla="*/ 109 w 2021"/>
                <a:gd name="T63" fmla="*/ 838 h 2026"/>
                <a:gd name="T64" fmla="*/ 59 w 2021"/>
                <a:gd name="T65" fmla="*/ 921 h 2026"/>
                <a:gd name="T66" fmla="*/ 24 w 2021"/>
                <a:gd name="T67" fmla="*/ 1006 h 2026"/>
                <a:gd name="T68" fmla="*/ 12 w 2021"/>
                <a:gd name="T69" fmla="*/ 1046 h 2026"/>
                <a:gd name="T70" fmla="*/ 1 w 2021"/>
                <a:gd name="T71" fmla="*/ 1109 h 2026"/>
                <a:gd name="T72" fmla="*/ 0 w 2021"/>
                <a:gd name="T73" fmla="*/ 1173 h 2026"/>
                <a:gd name="T74" fmla="*/ 8 w 2021"/>
                <a:gd name="T75" fmla="*/ 1237 h 2026"/>
                <a:gd name="T76" fmla="*/ 24 w 2021"/>
                <a:gd name="T77" fmla="*/ 1304 h 2026"/>
                <a:gd name="T78" fmla="*/ 47 w 2021"/>
                <a:gd name="T79" fmla="*/ 1372 h 2026"/>
                <a:gd name="T80" fmla="*/ 81 w 2021"/>
                <a:gd name="T81" fmla="*/ 1440 h 2026"/>
                <a:gd name="T82" fmla="*/ 171 w 2021"/>
                <a:gd name="T83" fmla="*/ 1580 h 2026"/>
                <a:gd name="T84" fmla="*/ 297 w 2021"/>
                <a:gd name="T85" fmla="*/ 1724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chemeClr val="accent3"/>
            </a:solidFill>
            <a:ln w="76200">
              <a:solidFill>
                <a:schemeClr val="bg1"/>
              </a:solidFill>
              <a:bevel/>
            </a:ln>
          </p:spPr>
          <p:txBody>
            <a:bodyPr/>
            <a:lstStyle/>
            <a:p>
              <a:endParaRPr lang="zh-CN" altLang="en-US" sz="900">
                <a:latin typeface="Arial" panose="020B0604020202020204" pitchFamily="34" charset="0"/>
                <a:ea typeface="宋体" panose="02010600030101010101" pitchFamily="2" charset="-122"/>
              </a:endParaRPr>
            </a:p>
          </p:txBody>
        </p:sp>
        <p:sp>
          <p:nvSpPr>
            <p:cNvPr id="35856" name="矩形 18"/>
            <p:cNvSpPr>
              <a:spLocks noChangeArrowheads="1"/>
            </p:cNvSpPr>
            <p:nvPr/>
          </p:nvSpPr>
          <p:spPr bwMode="auto">
            <a:xfrm rot="18955328" flipH="1">
              <a:off x="3338981" y="2702239"/>
              <a:ext cx="1210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000" b="1" dirty="0">
                  <a:solidFill>
                    <a:schemeClr val="bg1"/>
                  </a:solidFill>
                  <a:sym typeface="Impact" panose="020B0806030902050204" pitchFamily="34" charset="0"/>
                </a:rPr>
                <a:t>内容说明</a:t>
              </a:r>
              <a:endParaRPr lang="en-US" altLang="zh-CN" sz="2000" b="1" dirty="0">
                <a:solidFill>
                  <a:schemeClr val="bg1"/>
                </a:solidFill>
                <a:sym typeface="Impact" panose="020B0806030902050204" pitchFamily="34" charset="0"/>
              </a:endParaRPr>
            </a:p>
          </p:txBody>
        </p:sp>
        <p:sp>
          <p:nvSpPr>
            <p:cNvPr id="35857" name="文本框 19"/>
            <p:cNvSpPr>
              <a:spLocks noChangeArrowheads="1"/>
            </p:cNvSpPr>
            <p:nvPr/>
          </p:nvSpPr>
          <p:spPr bwMode="auto">
            <a:xfrm rot="18955328" flipH="1">
              <a:off x="2710173" y="1902069"/>
              <a:ext cx="583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dirty="0">
                  <a:solidFill>
                    <a:schemeClr val="bg1"/>
                  </a:solidFill>
                  <a:latin typeface="Arial" panose="020B0604020202020204" pitchFamily="34" charset="0"/>
                  <a:ea typeface="MS Gothic" panose="020B0609070205080204" pitchFamily="49" charset="-128"/>
                </a:rPr>
                <a:t>02</a:t>
              </a:r>
              <a:endParaRPr lang="zh-CN" altLang="en-US" sz="2800" dirty="0">
                <a:solidFill>
                  <a:schemeClr val="bg1"/>
                </a:solidFill>
                <a:latin typeface="Arial" panose="020B0604020202020204" pitchFamily="34" charset="0"/>
                <a:ea typeface="MS Gothic" panose="020B0609070205080204" pitchFamily="49" charset="-128"/>
              </a:endParaRPr>
            </a:p>
          </p:txBody>
        </p:sp>
        <p:pic>
          <p:nvPicPr>
            <p:cNvPr id="35866" name="图片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66064" flipH="1">
              <a:off x="2974516" y="2089082"/>
              <a:ext cx="1025331"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3800589" y="2505623"/>
            <a:ext cx="2169815" cy="2175824"/>
            <a:chOff x="3800589" y="2505623"/>
            <a:chExt cx="2169815" cy="2175824"/>
          </a:xfrm>
        </p:grpSpPr>
        <p:sp>
          <p:nvSpPr>
            <p:cNvPr id="35851" name="Freeform 5"/>
            <p:cNvSpPr>
              <a:spLocks noChangeArrowheads="1"/>
            </p:cNvSpPr>
            <p:nvPr/>
          </p:nvSpPr>
          <p:spPr bwMode="auto">
            <a:xfrm>
              <a:off x="3800589" y="2505623"/>
              <a:ext cx="2169815" cy="2175824"/>
            </a:xfrm>
            <a:custGeom>
              <a:avLst/>
              <a:gdLst>
                <a:gd name="T0" fmla="*/ 335 w 2021"/>
                <a:gd name="T1" fmla="*/ 1759 h 2026"/>
                <a:gd name="T2" fmla="*/ 449 w 2021"/>
                <a:gd name="T3" fmla="*/ 1853 h 2026"/>
                <a:gd name="T4" fmla="*/ 559 w 2021"/>
                <a:gd name="T5" fmla="*/ 1928 h 2026"/>
                <a:gd name="T6" fmla="*/ 666 w 2021"/>
                <a:gd name="T7" fmla="*/ 1982 h 2026"/>
                <a:gd name="T8" fmla="*/ 769 w 2021"/>
                <a:gd name="T9" fmla="*/ 2014 h 2026"/>
                <a:gd name="T10" fmla="*/ 871 w 2021"/>
                <a:gd name="T11" fmla="*/ 2026 h 2026"/>
                <a:gd name="T12" fmla="*/ 910 w 2021"/>
                <a:gd name="T13" fmla="*/ 2025 h 2026"/>
                <a:gd name="T14" fmla="*/ 985 w 2021"/>
                <a:gd name="T15" fmla="*/ 2012 h 2026"/>
                <a:gd name="T16" fmla="*/ 1092 w 2021"/>
                <a:gd name="T17" fmla="*/ 1971 h 2026"/>
                <a:gd name="T18" fmla="*/ 1194 w 2021"/>
                <a:gd name="T19" fmla="*/ 1906 h 2026"/>
                <a:gd name="T20" fmla="*/ 1288 w 2021"/>
                <a:gd name="T21" fmla="*/ 1822 h 2026"/>
                <a:gd name="T22" fmla="*/ 1377 w 2021"/>
                <a:gd name="T23" fmla="*/ 1720 h 2026"/>
                <a:gd name="T24" fmla="*/ 1459 w 2021"/>
                <a:gd name="T25" fmla="*/ 1605 h 2026"/>
                <a:gd name="T26" fmla="*/ 1534 w 2021"/>
                <a:gd name="T27" fmla="*/ 1479 h 2026"/>
                <a:gd name="T28" fmla="*/ 1602 w 2021"/>
                <a:gd name="T29" fmla="*/ 1347 h 2026"/>
                <a:gd name="T30" fmla="*/ 1685 w 2021"/>
                <a:gd name="T31" fmla="*/ 1165 h 2026"/>
                <a:gd name="T32" fmla="*/ 1754 w 2021"/>
                <a:gd name="T33" fmla="*/ 985 h 2026"/>
                <a:gd name="T34" fmla="*/ 1833 w 2021"/>
                <a:gd name="T35" fmla="*/ 756 h 2026"/>
                <a:gd name="T36" fmla="*/ 1898 w 2021"/>
                <a:gd name="T37" fmla="*/ 536 h 2026"/>
                <a:gd name="T38" fmla="*/ 1965 w 2021"/>
                <a:gd name="T39" fmla="*/ 276 h 2026"/>
                <a:gd name="T40" fmla="*/ 2021 w 2021"/>
                <a:gd name="T41" fmla="*/ 0 h 2026"/>
                <a:gd name="T42" fmla="*/ 1842 w 2021"/>
                <a:gd name="T43" fmla="*/ 37 h 2026"/>
                <a:gd name="T44" fmla="*/ 1516 w 2021"/>
                <a:gd name="T45" fmla="*/ 115 h 2026"/>
                <a:gd name="T46" fmla="*/ 1286 w 2021"/>
                <a:gd name="T47" fmla="*/ 182 h 2026"/>
                <a:gd name="T48" fmla="*/ 1044 w 2021"/>
                <a:gd name="T49" fmla="*/ 263 h 2026"/>
                <a:gd name="T50" fmla="*/ 802 w 2021"/>
                <a:gd name="T51" fmla="*/ 358 h 2026"/>
                <a:gd name="T52" fmla="*/ 573 w 2021"/>
                <a:gd name="T53" fmla="*/ 468 h 2026"/>
                <a:gd name="T54" fmla="*/ 433 w 2021"/>
                <a:gd name="T55" fmla="*/ 551 h 2026"/>
                <a:gd name="T56" fmla="*/ 336 w 2021"/>
                <a:gd name="T57" fmla="*/ 616 h 2026"/>
                <a:gd name="T58" fmla="*/ 249 w 2021"/>
                <a:gd name="T59" fmla="*/ 687 h 2026"/>
                <a:gd name="T60" fmla="*/ 173 w 2021"/>
                <a:gd name="T61" fmla="*/ 760 h 2026"/>
                <a:gd name="T62" fmla="*/ 109 w 2021"/>
                <a:gd name="T63" fmla="*/ 838 h 2026"/>
                <a:gd name="T64" fmla="*/ 59 w 2021"/>
                <a:gd name="T65" fmla="*/ 921 h 2026"/>
                <a:gd name="T66" fmla="*/ 24 w 2021"/>
                <a:gd name="T67" fmla="*/ 1006 h 2026"/>
                <a:gd name="T68" fmla="*/ 12 w 2021"/>
                <a:gd name="T69" fmla="*/ 1046 h 2026"/>
                <a:gd name="T70" fmla="*/ 1 w 2021"/>
                <a:gd name="T71" fmla="*/ 1109 h 2026"/>
                <a:gd name="T72" fmla="*/ 0 w 2021"/>
                <a:gd name="T73" fmla="*/ 1173 h 2026"/>
                <a:gd name="T74" fmla="*/ 8 w 2021"/>
                <a:gd name="T75" fmla="*/ 1237 h 2026"/>
                <a:gd name="T76" fmla="*/ 24 w 2021"/>
                <a:gd name="T77" fmla="*/ 1304 h 2026"/>
                <a:gd name="T78" fmla="*/ 47 w 2021"/>
                <a:gd name="T79" fmla="*/ 1372 h 2026"/>
                <a:gd name="T80" fmla="*/ 81 w 2021"/>
                <a:gd name="T81" fmla="*/ 1440 h 2026"/>
                <a:gd name="T82" fmla="*/ 171 w 2021"/>
                <a:gd name="T83" fmla="*/ 1580 h 2026"/>
                <a:gd name="T84" fmla="*/ 297 w 2021"/>
                <a:gd name="T85" fmla="*/ 1724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2026">
                  <a:moveTo>
                    <a:pt x="297" y="1724"/>
                  </a:moveTo>
                  <a:lnTo>
                    <a:pt x="297" y="1724"/>
                  </a:lnTo>
                  <a:lnTo>
                    <a:pt x="335" y="1759"/>
                  </a:lnTo>
                  <a:lnTo>
                    <a:pt x="374" y="1793"/>
                  </a:lnTo>
                  <a:lnTo>
                    <a:pt x="412" y="1825"/>
                  </a:lnTo>
                  <a:lnTo>
                    <a:pt x="449" y="1853"/>
                  </a:lnTo>
                  <a:lnTo>
                    <a:pt x="485" y="1881"/>
                  </a:lnTo>
                  <a:lnTo>
                    <a:pt x="522" y="1906"/>
                  </a:lnTo>
                  <a:lnTo>
                    <a:pt x="559" y="1928"/>
                  </a:lnTo>
                  <a:lnTo>
                    <a:pt x="594" y="1948"/>
                  </a:lnTo>
                  <a:lnTo>
                    <a:pt x="630" y="1966"/>
                  </a:lnTo>
                  <a:lnTo>
                    <a:pt x="666" y="1982"/>
                  </a:lnTo>
                  <a:lnTo>
                    <a:pt x="700" y="1995"/>
                  </a:lnTo>
                  <a:lnTo>
                    <a:pt x="735" y="2006"/>
                  </a:lnTo>
                  <a:lnTo>
                    <a:pt x="769" y="2014"/>
                  </a:lnTo>
                  <a:lnTo>
                    <a:pt x="803" y="2021"/>
                  </a:lnTo>
                  <a:lnTo>
                    <a:pt x="837" y="2025"/>
                  </a:lnTo>
                  <a:lnTo>
                    <a:pt x="871" y="2026"/>
                  </a:lnTo>
                  <a:lnTo>
                    <a:pt x="891" y="2026"/>
                  </a:lnTo>
                  <a:lnTo>
                    <a:pt x="910" y="2025"/>
                  </a:lnTo>
                  <a:lnTo>
                    <a:pt x="929" y="2022"/>
                  </a:lnTo>
                  <a:lnTo>
                    <a:pt x="948" y="2019"/>
                  </a:lnTo>
                  <a:lnTo>
                    <a:pt x="985" y="2012"/>
                  </a:lnTo>
                  <a:lnTo>
                    <a:pt x="1022" y="2001"/>
                  </a:lnTo>
                  <a:lnTo>
                    <a:pt x="1058" y="1987"/>
                  </a:lnTo>
                  <a:lnTo>
                    <a:pt x="1092" y="1971"/>
                  </a:lnTo>
                  <a:lnTo>
                    <a:pt x="1128" y="1951"/>
                  </a:lnTo>
                  <a:lnTo>
                    <a:pt x="1160" y="1931"/>
                  </a:lnTo>
                  <a:lnTo>
                    <a:pt x="1194" y="1906"/>
                  </a:lnTo>
                  <a:lnTo>
                    <a:pt x="1226" y="1880"/>
                  </a:lnTo>
                  <a:lnTo>
                    <a:pt x="1258" y="1852"/>
                  </a:lnTo>
                  <a:lnTo>
                    <a:pt x="1288" y="1822"/>
                  </a:lnTo>
                  <a:lnTo>
                    <a:pt x="1319" y="1789"/>
                  </a:lnTo>
                  <a:lnTo>
                    <a:pt x="1349" y="1755"/>
                  </a:lnTo>
                  <a:lnTo>
                    <a:pt x="1377" y="1720"/>
                  </a:lnTo>
                  <a:lnTo>
                    <a:pt x="1405" y="1683"/>
                  </a:lnTo>
                  <a:lnTo>
                    <a:pt x="1432" y="1644"/>
                  </a:lnTo>
                  <a:lnTo>
                    <a:pt x="1459" y="1605"/>
                  </a:lnTo>
                  <a:lnTo>
                    <a:pt x="1485" y="1564"/>
                  </a:lnTo>
                  <a:lnTo>
                    <a:pt x="1510" y="1522"/>
                  </a:lnTo>
                  <a:lnTo>
                    <a:pt x="1534" y="1479"/>
                  </a:lnTo>
                  <a:lnTo>
                    <a:pt x="1558" y="1436"/>
                  </a:lnTo>
                  <a:lnTo>
                    <a:pt x="1580" y="1392"/>
                  </a:lnTo>
                  <a:lnTo>
                    <a:pt x="1602" y="1347"/>
                  </a:lnTo>
                  <a:lnTo>
                    <a:pt x="1625" y="1303"/>
                  </a:lnTo>
                  <a:lnTo>
                    <a:pt x="1646" y="1257"/>
                  </a:lnTo>
                  <a:lnTo>
                    <a:pt x="1685" y="1165"/>
                  </a:lnTo>
                  <a:lnTo>
                    <a:pt x="1721" y="1074"/>
                  </a:lnTo>
                  <a:lnTo>
                    <a:pt x="1754" y="985"/>
                  </a:lnTo>
                  <a:lnTo>
                    <a:pt x="1782" y="908"/>
                  </a:lnTo>
                  <a:lnTo>
                    <a:pt x="1808" y="832"/>
                  </a:lnTo>
                  <a:lnTo>
                    <a:pt x="1833" y="756"/>
                  </a:lnTo>
                  <a:lnTo>
                    <a:pt x="1856" y="681"/>
                  </a:lnTo>
                  <a:lnTo>
                    <a:pt x="1878" y="608"/>
                  </a:lnTo>
                  <a:lnTo>
                    <a:pt x="1898" y="536"/>
                  </a:lnTo>
                  <a:lnTo>
                    <a:pt x="1916" y="467"/>
                  </a:lnTo>
                  <a:lnTo>
                    <a:pt x="1935" y="400"/>
                  </a:lnTo>
                  <a:lnTo>
                    <a:pt x="1965" y="276"/>
                  </a:lnTo>
                  <a:lnTo>
                    <a:pt x="1988" y="166"/>
                  </a:lnTo>
                  <a:lnTo>
                    <a:pt x="2008" y="73"/>
                  </a:lnTo>
                  <a:lnTo>
                    <a:pt x="2021" y="0"/>
                  </a:lnTo>
                  <a:lnTo>
                    <a:pt x="1943" y="14"/>
                  </a:lnTo>
                  <a:lnTo>
                    <a:pt x="1842" y="37"/>
                  </a:lnTo>
                  <a:lnTo>
                    <a:pt x="1723" y="63"/>
                  </a:lnTo>
                  <a:lnTo>
                    <a:pt x="1588" y="97"/>
                  </a:lnTo>
                  <a:lnTo>
                    <a:pt x="1516" y="115"/>
                  </a:lnTo>
                  <a:lnTo>
                    <a:pt x="1440" y="136"/>
                  </a:lnTo>
                  <a:lnTo>
                    <a:pt x="1364" y="158"/>
                  </a:lnTo>
                  <a:lnTo>
                    <a:pt x="1286" y="182"/>
                  </a:lnTo>
                  <a:lnTo>
                    <a:pt x="1206" y="207"/>
                  </a:lnTo>
                  <a:lnTo>
                    <a:pt x="1125" y="234"/>
                  </a:lnTo>
                  <a:lnTo>
                    <a:pt x="1044" y="263"/>
                  </a:lnTo>
                  <a:lnTo>
                    <a:pt x="963" y="293"/>
                  </a:lnTo>
                  <a:lnTo>
                    <a:pt x="882" y="324"/>
                  </a:lnTo>
                  <a:lnTo>
                    <a:pt x="802" y="358"/>
                  </a:lnTo>
                  <a:lnTo>
                    <a:pt x="725" y="394"/>
                  </a:lnTo>
                  <a:lnTo>
                    <a:pt x="648" y="430"/>
                  </a:lnTo>
                  <a:lnTo>
                    <a:pt x="573" y="468"/>
                  </a:lnTo>
                  <a:lnTo>
                    <a:pt x="501" y="509"/>
                  </a:lnTo>
                  <a:lnTo>
                    <a:pt x="467" y="530"/>
                  </a:lnTo>
                  <a:lnTo>
                    <a:pt x="433" y="551"/>
                  </a:lnTo>
                  <a:lnTo>
                    <a:pt x="399" y="572"/>
                  </a:lnTo>
                  <a:lnTo>
                    <a:pt x="368" y="594"/>
                  </a:lnTo>
                  <a:lnTo>
                    <a:pt x="336" y="616"/>
                  </a:lnTo>
                  <a:lnTo>
                    <a:pt x="306" y="640"/>
                  </a:lnTo>
                  <a:lnTo>
                    <a:pt x="277" y="663"/>
                  </a:lnTo>
                  <a:lnTo>
                    <a:pt x="249" y="687"/>
                  </a:lnTo>
                  <a:lnTo>
                    <a:pt x="222" y="710"/>
                  </a:lnTo>
                  <a:lnTo>
                    <a:pt x="198" y="735"/>
                  </a:lnTo>
                  <a:lnTo>
                    <a:pt x="173" y="760"/>
                  </a:lnTo>
                  <a:lnTo>
                    <a:pt x="150" y="786"/>
                  </a:lnTo>
                  <a:lnTo>
                    <a:pt x="128" y="812"/>
                  </a:lnTo>
                  <a:lnTo>
                    <a:pt x="109" y="838"/>
                  </a:lnTo>
                  <a:lnTo>
                    <a:pt x="90" y="866"/>
                  </a:lnTo>
                  <a:lnTo>
                    <a:pt x="73" y="892"/>
                  </a:lnTo>
                  <a:lnTo>
                    <a:pt x="59" y="921"/>
                  </a:lnTo>
                  <a:lnTo>
                    <a:pt x="44" y="948"/>
                  </a:lnTo>
                  <a:lnTo>
                    <a:pt x="33" y="977"/>
                  </a:lnTo>
                  <a:lnTo>
                    <a:pt x="24" y="1006"/>
                  </a:lnTo>
                  <a:lnTo>
                    <a:pt x="17" y="1027"/>
                  </a:lnTo>
                  <a:lnTo>
                    <a:pt x="12" y="1046"/>
                  </a:lnTo>
                  <a:lnTo>
                    <a:pt x="8" y="1067"/>
                  </a:lnTo>
                  <a:lnTo>
                    <a:pt x="4" y="1088"/>
                  </a:lnTo>
                  <a:lnTo>
                    <a:pt x="1" y="1109"/>
                  </a:lnTo>
                  <a:lnTo>
                    <a:pt x="0" y="1130"/>
                  </a:lnTo>
                  <a:lnTo>
                    <a:pt x="0" y="1151"/>
                  </a:lnTo>
                  <a:lnTo>
                    <a:pt x="0" y="1173"/>
                  </a:lnTo>
                  <a:lnTo>
                    <a:pt x="1" y="1194"/>
                  </a:lnTo>
                  <a:lnTo>
                    <a:pt x="4" y="1216"/>
                  </a:lnTo>
                  <a:lnTo>
                    <a:pt x="8" y="1237"/>
                  </a:lnTo>
                  <a:lnTo>
                    <a:pt x="12" y="1260"/>
                  </a:lnTo>
                  <a:lnTo>
                    <a:pt x="17" y="1282"/>
                  </a:lnTo>
                  <a:lnTo>
                    <a:pt x="24" y="1304"/>
                  </a:lnTo>
                  <a:lnTo>
                    <a:pt x="30" y="1326"/>
                  </a:lnTo>
                  <a:lnTo>
                    <a:pt x="38" y="1348"/>
                  </a:lnTo>
                  <a:lnTo>
                    <a:pt x="47" y="1372"/>
                  </a:lnTo>
                  <a:lnTo>
                    <a:pt x="58" y="1394"/>
                  </a:lnTo>
                  <a:lnTo>
                    <a:pt x="68" y="1418"/>
                  </a:lnTo>
                  <a:lnTo>
                    <a:pt x="81" y="1440"/>
                  </a:lnTo>
                  <a:lnTo>
                    <a:pt x="107" y="1487"/>
                  </a:lnTo>
                  <a:lnTo>
                    <a:pt x="137" y="1533"/>
                  </a:lnTo>
                  <a:lnTo>
                    <a:pt x="171" y="1580"/>
                  </a:lnTo>
                  <a:lnTo>
                    <a:pt x="209" y="1628"/>
                  </a:lnTo>
                  <a:lnTo>
                    <a:pt x="251" y="1675"/>
                  </a:lnTo>
                  <a:lnTo>
                    <a:pt x="297" y="1724"/>
                  </a:lnTo>
                  <a:close/>
                </a:path>
              </a:pathLst>
            </a:custGeom>
            <a:solidFill>
              <a:schemeClr val="accent1"/>
            </a:solidFill>
            <a:ln w="76200">
              <a:solidFill>
                <a:schemeClr val="bg1"/>
              </a:solidFill>
              <a:bevel/>
            </a:ln>
          </p:spPr>
          <p:txBody>
            <a:bodyPr/>
            <a:lstStyle/>
            <a:p>
              <a:endParaRPr lang="zh-CN" altLang="en-US" sz="900">
                <a:latin typeface="Arial" panose="020B0604020202020204" pitchFamily="34" charset="0"/>
                <a:ea typeface="宋体" panose="02010600030101010101" pitchFamily="2" charset="-122"/>
              </a:endParaRPr>
            </a:p>
          </p:txBody>
        </p:sp>
        <p:sp>
          <p:nvSpPr>
            <p:cNvPr id="35852" name="矩形 12"/>
            <p:cNvSpPr>
              <a:spLocks noChangeArrowheads="1"/>
            </p:cNvSpPr>
            <p:nvPr/>
          </p:nvSpPr>
          <p:spPr bwMode="auto">
            <a:xfrm rot="2644672">
              <a:off x="3903714" y="3718558"/>
              <a:ext cx="1210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000" b="1">
                  <a:solidFill>
                    <a:schemeClr val="bg1"/>
                  </a:solidFill>
                  <a:sym typeface="Impact" panose="020B0806030902050204" pitchFamily="34" charset="0"/>
                </a:rPr>
                <a:t>内容说明</a:t>
              </a:r>
              <a:endParaRPr lang="en-US" altLang="zh-CN" sz="2000" b="1">
                <a:solidFill>
                  <a:schemeClr val="bg1"/>
                </a:solidFill>
                <a:sym typeface="Impact" panose="020B0806030902050204" pitchFamily="34" charset="0"/>
              </a:endParaRPr>
            </a:p>
          </p:txBody>
        </p:sp>
        <p:sp>
          <p:nvSpPr>
            <p:cNvPr id="35853" name="文本框 13"/>
            <p:cNvSpPr>
              <a:spLocks noChangeArrowheads="1"/>
            </p:cNvSpPr>
            <p:nvPr/>
          </p:nvSpPr>
          <p:spPr bwMode="auto">
            <a:xfrm rot="2644672">
              <a:off x="5189391" y="2754175"/>
              <a:ext cx="5847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chemeClr val="bg1"/>
                  </a:solidFill>
                  <a:latin typeface="Arial" panose="020B0604020202020204" pitchFamily="34" charset="0"/>
                  <a:ea typeface="MS Gothic" panose="020B0609070205080204" pitchFamily="49" charset="-128"/>
                </a:rPr>
                <a:t>01</a:t>
              </a:r>
              <a:endParaRPr lang="zh-CN" altLang="en-US" sz="2800">
                <a:solidFill>
                  <a:schemeClr val="bg1"/>
                </a:solidFill>
                <a:latin typeface="Arial" panose="020B0604020202020204" pitchFamily="34" charset="0"/>
                <a:ea typeface="MS Gothic" panose="020B0609070205080204" pitchFamily="49" charset="-128"/>
              </a:endParaRPr>
            </a:p>
          </p:txBody>
        </p:sp>
        <p:pic>
          <p:nvPicPr>
            <p:cNvPr id="35864" name="图片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93745">
              <a:off x="4390354" y="3029302"/>
              <a:ext cx="1025331" cy="102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2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26000">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14:presetBounceEnd="2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6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26000">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14:presetBounceEnd="26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26000">
                                          <p:cBhvr additive="base">
                                            <p:cTn id="17" dur="1000" fill="hold"/>
                                            <p:tgtEl>
                                              <p:spTgt spid="4"/>
                                            </p:tgtEl>
                                            <p:attrNameLst>
                                              <p:attrName>ppt_x</p:attrName>
                                            </p:attrNameLst>
                                          </p:cBhvr>
                                          <p:tavLst>
                                            <p:tav tm="0">
                                              <p:val>
                                                <p:strVal val="#ppt_x"/>
                                              </p:val>
                                            </p:tav>
                                            <p:tav tm="100000">
                                              <p:val>
                                                <p:strVal val="#ppt_x"/>
                                              </p:val>
                                            </p:tav>
                                          </p:tavLst>
                                        </p:anim>
                                        <p:anim calcmode="lin" valueType="num" p14:bounceEnd="26000">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76549" y="4064173"/>
            <a:ext cx="1271831" cy="307777"/>
            <a:chOff x="1476549" y="4064173"/>
            <a:chExt cx="1271831" cy="307777"/>
          </a:xfrm>
        </p:grpSpPr>
        <p:sp>
          <p:nvSpPr>
            <p:cNvPr id="121965" name="Oval 124"/>
            <p:cNvSpPr>
              <a:spLocks noChangeArrowheads="1"/>
            </p:cNvSpPr>
            <p:nvPr/>
          </p:nvSpPr>
          <p:spPr bwMode="auto">
            <a:xfrm>
              <a:off x="1476549" y="4106033"/>
              <a:ext cx="213483" cy="213483"/>
            </a:xfrm>
            <a:prstGeom prst="ellipse">
              <a:avLst/>
            </a:prstGeom>
            <a:solidFill>
              <a:schemeClr val="accent4"/>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1" name="TextBox 250"/>
            <p:cNvSpPr txBox="1"/>
            <p:nvPr/>
          </p:nvSpPr>
          <p:spPr bwMode="auto">
            <a:xfrm>
              <a:off x="1691680" y="4064173"/>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grpSp>
        <p:nvGrpSpPr>
          <p:cNvPr id="9" name="组合 8"/>
          <p:cNvGrpSpPr/>
          <p:nvPr/>
        </p:nvGrpSpPr>
        <p:grpSpPr>
          <a:xfrm>
            <a:off x="3076760" y="4064173"/>
            <a:ext cx="1255796" cy="307777"/>
            <a:chOff x="3076760" y="4064173"/>
            <a:chExt cx="1255796" cy="307777"/>
          </a:xfrm>
        </p:grpSpPr>
        <p:sp>
          <p:nvSpPr>
            <p:cNvPr id="121981" name="Oval 140"/>
            <p:cNvSpPr>
              <a:spLocks noChangeArrowheads="1"/>
            </p:cNvSpPr>
            <p:nvPr/>
          </p:nvSpPr>
          <p:spPr bwMode="auto">
            <a:xfrm>
              <a:off x="3076760" y="4106033"/>
              <a:ext cx="213483" cy="213483"/>
            </a:xfrm>
            <a:prstGeom prst="ellipse">
              <a:avLst/>
            </a:prstGeom>
            <a:solidFill>
              <a:schemeClr val="accent3"/>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2" name="TextBox 251"/>
            <p:cNvSpPr txBox="1"/>
            <p:nvPr/>
          </p:nvSpPr>
          <p:spPr bwMode="auto">
            <a:xfrm>
              <a:off x="3275856" y="4064173"/>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grpSp>
        <p:nvGrpSpPr>
          <p:cNvPr id="10" name="组合 9"/>
          <p:cNvGrpSpPr/>
          <p:nvPr/>
        </p:nvGrpSpPr>
        <p:grpSpPr>
          <a:xfrm>
            <a:off x="4676971" y="4064173"/>
            <a:ext cx="1239761" cy="307777"/>
            <a:chOff x="4676971" y="4064173"/>
            <a:chExt cx="1239761" cy="307777"/>
          </a:xfrm>
        </p:grpSpPr>
        <p:sp>
          <p:nvSpPr>
            <p:cNvPr id="234" name="Oval 124"/>
            <p:cNvSpPr>
              <a:spLocks noChangeArrowheads="1"/>
            </p:cNvSpPr>
            <p:nvPr/>
          </p:nvSpPr>
          <p:spPr bwMode="auto">
            <a:xfrm>
              <a:off x="4676971" y="4106033"/>
              <a:ext cx="213483" cy="213483"/>
            </a:xfrm>
            <a:prstGeom prst="ellipse">
              <a:avLst/>
            </a:prstGeom>
            <a:solidFill>
              <a:schemeClr val="bg1">
                <a:lumMod val="65000"/>
              </a:schemeClr>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3" name="TextBox 252"/>
            <p:cNvSpPr txBox="1"/>
            <p:nvPr/>
          </p:nvSpPr>
          <p:spPr bwMode="auto">
            <a:xfrm>
              <a:off x="4860032" y="4064173"/>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grpSp>
        <p:nvGrpSpPr>
          <p:cNvPr id="11" name="组合 10"/>
          <p:cNvGrpSpPr/>
          <p:nvPr/>
        </p:nvGrpSpPr>
        <p:grpSpPr>
          <a:xfrm>
            <a:off x="6277182" y="4064173"/>
            <a:ext cx="1223726" cy="307777"/>
            <a:chOff x="6277182" y="4064173"/>
            <a:chExt cx="1223726" cy="307777"/>
          </a:xfrm>
        </p:grpSpPr>
        <p:sp>
          <p:nvSpPr>
            <p:cNvPr id="250" name="Oval 140"/>
            <p:cNvSpPr>
              <a:spLocks noChangeArrowheads="1"/>
            </p:cNvSpPr>
            <p:nvPr/>
          </p:nvSpPr>
          <p:spPr bwMode="auto">
            <a:xfrm>
              <a:off x="6277182" y="4106033"/>
              <a:ext cx="213483" cy="213483"/>
            </a:xfrm>
            <a:prstGeom prst="ellipse">
              <a:avLst/>
            </a:prstGeom>
            <a:solidFill>
              <a:schemeClr val="accent6"/>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4" name="TextBox 253"/>
            <p:cNvSpPr txBox="1"/>
            <p:nvPr/>
          </p:nvSpPr>
          <p:spPr bwMode="auto">
            <a:xfrm>
              <a:off x="6444208" y="4064173"/>
              <a:ext cx="1056700" cy="307777"/>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prstClr val="black">
                      <a:lumMod val="75000"/>
                      <a:lumOff val="25000"/>
                    </a:prstClr>
                  </a:solidFill>
                </a:rPr>
                <a:t>添加标题</a:t>
              </a:r>
            </a:p>
          </p:txBody>
        </p:sp>
      </p:grpSp>
      <p:sp>
        <p:nvSpPr>
          <p:cNvPr id="106" name="Rounded Rectangle 14"/>
          <p:cNvSpPr/>
          <p:nvPr/>
        </p:nvSpPr>
        <p:spPr>
          <a:xfrm>
            <a:off x="1519440" y="1718666"/>
            <a:ext cx="799970" cy="799970"/>
          </a:xfrm>
          <a:prstGeom prst="roundRect">
            <a:avLst>
              <a:gd name="adj" fmla="val 588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sp>
        <p:nvSpPr>
          <p:cNvPr id="109" name="Rounded Rectangle 17"/>
          <p:cNvSpPr/>
          <p:nvPr/>
        </p:nvSpPr>
        <p:spPr>
          <a:xfrm>
            <a:off x="1519440" y="2557638"/>
            <a:ext cx="799970" cy="799970"/>
          </a:xfrm>
          <a:prstGeom prst="roundRect">
            <a:avLst>
              <a:gd name="adj" fmla="val 5882"/>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sp>
        <p:nvSpPr>
          <p:cNvPr id="112" name="Freeform 5"/>
          <p:cNvSpPr/>
          <p:nvPr/>
        </p:nvSpPr>
        <p:spPr>
          <a:xfrm>
            <a:off x="3335055" y="1735598"/>
            <a:ext cx="55460" cy="1620000"/>
          </a:xfrm>
          <a:custGeom>
            <a:avLst/>
            <a:gdLst>
              <a:gd name="connsiteX0" fmla="*/ 0 w 55460"/>
              <a:gd name="connsiteY0" fmla="*/ 0 h 1519481"/>
              <a:gd name="connsiteX1" fmla="*/ 11092 w 55460"/>
              <a:gd name="connsiteY1" fmla="*/ 632193 h 1519481"/>
              <a:gd name="connsiteX2" fmla="*/ 16638 w 55460"/>
              <a:gd name="connsiteY2" fmla="*/ 726467 h 1519481"/>
              <a:gd name="connsiteX3" fmla="*/ 55460 w 55460"/>
              <a:gd name="connsiteY3" fmla="*/ 770831 h 1519481"/>
              <a:gd name="connsiteX4" fmla="*/ 5546 w 55460"/>
              <a:gd name="connsiteY4" fmla="*/ 793014 h 1519481"/>
              <a:gd name="connsiteX5" fmla="*/ 5546 w 55460"/>
              <a:gd name="connsiteY5" fmla="*/ 793014 h 1519481"/>
              <a:gd name="connsiteX6" fmla="*/ 0 w 55460"/>
              <a:gd name="connsiteY6" fmla="*/ 1513935 h 1519481"/>
              <a:gd name="connsiteX7" fmla="*/ 0 w 55460"/>
              <a:gd name="connsiteY7" fmla="*/ 1519481 h 1519481"/>
              <a:gd name="connsiteX8" fmla="*/ 0 w 55460"/>
              <a:gd name="connsiteY8" fmla="*/ 1519481 h 1519481"/>
              <a:gd name="connsiteX9" fmla="*/ 0 w 55460"/>
              <a:gd name="connsiteY9" fmla="*/ 1519481 h 151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60" h="1519481">
                <a:moveTo>
                  <a:pt x="0" y="0"/>
                </a:moveTo>
                <a:lnTo>
                  <a:pt x="11092" y="632193"/>
                </a:lnTo>
                <a:lnTo>
                  <a:pt x="16638" y="726467"/>
                </a:lnTo>
                <a:lnTo>
                  <a:pt x="55460" y="770831"/>
                </a:lnTo>
                <a:lnTo>
                  <a:pt x="5546" y="793014"/>
                </a:lnTo>
                <a:lnTo>
                  <a:pt x="5546" y="793014"/>
                </a:lnTo>
                <a:cubicBezTo>
                  <a:pt x="3697" y="1033321"/>
                  <a:pt x="1849" y="1273628"/>
                  <a:pt x="0" y="1513935"/>
                </a:cubicBezTo>
                <a:lnTo>
                  <a:pt x="0" y="1519481"/>
                </a:lnTo>
                <a:lnTo>
                  <a:pt x="0" y="1519481"/>
                </a:lnTo>
                <a:lnTo>
                  <a:pt x="0" y="1519481"/>
                </a:lnTo>
              </a:path>
            </a:pathLst>
          </a:cu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US" dirty="0">
              <a:solidFill>
                <a:prstClr val="white"/>
              </a:solidFill>
              <a:latin typeface="Lato Regular"/>
            </a:endParaRPr>
          </a:p>
        </p:txBody>
      </p:sp>
      <p:grpSp>
        <p:nvGrpSpPr>
          <p:cNvPr id="3" name="组合 2"/>
          <p:cNvGrpSpPr/>
          <p:nvPr/>
        </p:nvGrpSpPr>
        <p:grpSpPr>
          <a:xfrm>
            <a:off x="673423" y="1718666"/>
            <a:ext cx="799970" cy="799970"/>
            <a:chOff x="673423" y="1718666"/>
            <a:chExt cx="799970" cy="799970"/>
          </a:xfrm>
        </p:grpSpPr>
        <p:sp>
          <p:nvSpPr>
            <p:cNvPr id="105" name="Rounded Rectangle 13"/>
            <p:cNvSpPr/>
            <p:nvPr/>
          </p:nvSpPr>
          <p:spPr>
            <a:xfrm>
              <a:off x="673423" y="1718666"/>
              <a:ext cx="799970" cy="799970"/>
            </a:xfrm>
            <a:prstGeom prst="roundRect">
              <a:avLst>
                <a:gd name="adj" fmla="val 588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3" name="Picture 7"/>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Photocopy detail="2"/>
                      </a14:imgEffect>
                    </a14:imgLayer>
                  </a14:imgProps>
                </a:ext>
                <a:ext uri="{28A0092B-C50C-407E-A947-70E740481C1C}">
                  <a14:useLocalDpi xmlns:a14="http://schemas.microsoft.com/office/drawing/2010/main" val="0"/>
                </a:ext>
              </a:extLst>
            </a:blip>
            <a:stretch>
              <a:fillRect/>
            </a:stretch>
          </p:blipFill>
          <p:spPr>
            <a:xfrm>
              <a:off x="880726" y="1876202"/>
              <a:ext cx="431608" cy="406790"/>
            </a:xfrm>
            <a:prstGeom prst="rect">
              <a:avLst/>
            </a:prstGeom>
          </p:spPr>
        </p:pic>
      </p:grpSp>
      <p:grpSp>
        <p:nvGrpSpPr>
          <p:cNvPr id="6" name="组合 5"/>
          <p:cNvGrpSpPr/>
          <p:nvPr/>
        </p:nvGrpSpPr>
        <p:grpSpPr>
          <a:xfrm>
            <a:off x="2362368" y="1718666"/>
            <a:ext cx="799970" cy="799970"/>
            <a:chOff x="2362368" y="1718666"/>
            <a:chExt cx="799970" cy="799970"/>
          </a:xfrm>
        </p:grpSpPr>
        <p:sp>
          <p:nvSpPr>
            <p:cNvPr id="107" name="Rounded Rectangle 15"/>
            <p:cNvSpPr/>
            <p:nvPr/>
          </p:nvSpPr>
          <p:spPr>
            <a:xfrm>
              <a:off x="2362368" y="1718666"/>
              <a:ext cx="799970" cy="799970"/>
            </a:xfrm>
            <a:prstGeom prst="roundRect">
              <a:avLst>
                <a:gd name="adj" fmla="val 588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4" name="Picture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590230" y="1871168"/>
              <a:ext cx="385467" cy="504000"/>
            </a:xfrm>
            <a:prstGeom prst="rect">
              <a:avLst/>
            </a:prstGeom>
          </p:spPr>
        </p:pic>
      </p:grpSp>
      <p:grpSp>
        <p:nvGrpSpPr>
          <p:cNvPr id="2" name="组合 1"/>
          <p:cNvGrpSpPr/>
          <p:nvPr/>
        </p:nvGrpSpPr>
        <p:grpSpPr>
          <a:xfrm>
            <a:off x="1374088" y="1975553"/>
            <a:ext cx="1110442" cy="1110442"/>
            <a:chOff x="1374088" y="1975553"/>
            <a:chExt cx="1110442" cy="1110442"/>
          </a:xfrm>
        </p:grpSpPr>
        <p:sp>
          <p:nvSpPr>
            <p:cNvPr id="111" name="Oval 2"/>
            <p:cNvSpPr/>
            <p:nvPr/>
          </p:nvSpPr>
          <p:spPr>
            <a:xfrm>
              <a:off x="1374088" y="1975553"/>
              <a:ext cx="1110442" cy="1110442"/>
            </a:xfrm>
            <a:prstGeom prst="ellipse">
              <a:avLst/>
            </a:prstGeom>
            <a:solidFill>
              <a:schemeClr val="bg2">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5" name="Picture 9"/>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artisticPhotocopy detail="2"/>
                      </a14:imgEffect>
                    </a14:imgLayer>
                  </a14:imgProps>
                </a:ext>
                <a:ext uri="{28A0092B-C50C-407E-A947-70E740481C1C}">
                  <a14:useLocalDpi xmlns:a14="http://schemas.microsoft.com/office/drawing/2010/main" val="0"/>
                </a:ext>
              </a:extLst>
            </a:blip>
            <a:stretch>
              <a:fillRect/>
            </a:stretch>
          </p:blipFill>
          <p:spPr>
            <a:xfrm>
              <a:off x="1706663" y="2250725"/>
              <a:ext cx="436689" cy="522642"/>
            </a:xfrm>
            <a:prstGeom prst="rect">
              <a:avLst/>
            </a:prstGeom>
          </p:spPr>
        </p:pic>
      </p:grpSp>
      <p:grpSp>
        <p:nvGrpSpPr>
          <p:cNvPr id="4" name="组合 3"/>
          <p:cNvGrpSpPr/>
          <p:nvPr/>
        </p:nvGrpSpPr>
        <p:grpSpPr>
          <a:xfrm>
            <a:off x="673423" y="2557638"/>
            <a:ext cx="799970" cy="799970"/>
            <a:chOff x="673423" y="2557638"/>
            <a:chExt cx="799970" cy="799970"/>
          </a:xfrm>
        </p:grpSpPr>
        <p:sp>
          <p:nvSpPr>
            <p:cNvPr id="108" name="Rounded Rectangle 16"/>
            <p:cNvSpPr/>
            <p:nvPr/>
          </p:nvSpPr>
          <p:spPr>
            <a:xfrm>
              <a:off x="673423" y="2557638"/>
              <a:ext cx="799970" cy="799970"/>
            </a:xfrm>
            <a:prstGeom prst="roundRect">
              <a:avLst>
                <a:gd name="adj" fmla="val 5882"/>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6" name="Picture 10"/>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artisticPhotocopy detail="2"/>
                      </a14:imgEffect>
                    </a14:imgLayer>
                  </a14:imgProps>
                </a:ext>
                <a:ext uri="{28A0092B-C50C-407E-A947-70E740481C1C}">
                  <a14:useLocalDpi xmlns:a14="http://schemas.microsoft.com/office/drawing/2010/main" val="0"/>
                </a:ext>
              </a:extLst>
            </a:blip>
            <a:stretch>
              <a:fillRect/>
            </a:stretch>
          </p:blipFill>
          <p:spPr>
            <a:xfrm>
              <a:off x="873670" y="2773366"/>
              <a:ext cx="382218" cy="382218"/>
            </a:xfrm>
            <a:prstGeom prst="rect">
              <a:avLst/>
            </a:prstGeom>
          </p:spPr>
        </p:pic>
      </p:grpSp>
      <p:grpSp>
        <p:nvGrpSpPr>
          <p:cNvPr id="5" name="组合 4"/>
          <p:cNvGrpSpPr/>
          <p:nvPr/>
        </p:nvGrpSpPr>
        <p:grpSpPr>
          <a:xfrm>
            <a:off x="2362368" y="2557638"/>
            <a:ext cx="799970" cy="799970"/>
            <a:chOff x="2362368" y="2557638"/>
            <a:chExt cx="799970" cy="799970"/>
          </a:xfrm>
        </p:grpSpPr>
        <p:sp>
          <p:nvSpPr>
            <p:cNvPr id="110" name="Rounded Rectangle 18"/>
            <p:cNvSpPr/>
            <p:nvPr/>
          </p:nvSpPr>
          <p:spPr>
            <a:xfrm>
              <a:off x="2362368" y="2557638"/>
              <a:ext cx="799970" cy="799970"/>
            </a:xfrm>
            <a:prstGeom prst="roundRect">
              <a:avLst>
                <a:gd name="adj" fmla="val 588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FFFFFF"/>
                </a:solidFill>
                <a:latin typeface="Lato Regular"/>
              </a:endParaRPr>
            </a:p>
          </p:txBody>
        </p:sp>
        <p:pic>
          <p:nvPicPr>
            <p:cNvPr id="117" name="Picture 11"/>
            <p:cNvPicPr>
              <a:picLocks noChangeAspect="1"/>
            </p:cNvPicPr>
            <p:nvPr/>
          </p:nvPicPr>
          <p:blipFill>
            <a:blip r:embed="rId9" cstate="print">
              <a:lum bright="70000" contrast="-70000"/>
              <a:extLst>
                <a:ext uri="{BEBA8EAE-BF5A-486C-A8C5-ECC9F3942E4B}">
                  <a14:imgProps xmlns:a14="http://schemas.microsoft.com/office/drawing/2010/main">
                    <a14:imgLayer r:embed="rId10">
                      <a14:imgEffect>
                        <a14:artisticPhotocopy detail="2"/>
                      </a14:imgEffect>
                    </a14:imgLayer>
                  </a14:imgProps>
                </a:ext>
                <a:ext uri="{28A0092B-C50C-407E-A947-70E740481C1C}">
                  <a14:useLocalDpi xmlns:a14="http://schemas.microsoft.com/office/drawing/2010/main" val="0"/>
                </a:ext>
              </a:extLst>
            </a:blip>
            <a:stretch>
              <a:fillRect/>
            </a:stretch>
          </p:blipFill>
          <p:spPr>
            <a:xfrm>
              <a:off x="2523398" y="2745142"/>
              <a:ext cx="432000" cy="432000"/>
            </a:xfrm>
            <a:prstGeom prst="rect">
              <a:avLst/>
            </a:prstGeom>
          </p:spPr>
        </p:pic>
      </p:grpSp>
      <p:grpSp>
        <p:nvGrpSpPr>
          <p:cNvPr id="7" name="组合 6"/>
          <p:cNvGrpSpPr/>
          <p:nvPr/>
        </p:nvGrpSpPr>
        <p:grpSpPr>
          <a:xfrm>
            <a:off x="3583389" y="1735598"/>
            <a:ext cx="5560611" cy="1620000"/>
            <a:chOff x="3583389" y="1735598"/>
            <a:chExt cx="5560611" cy="1620000"/>
          </a:xfrm>
        </p:grpSpPr>
        <p:sp>
          <p:nvSpPr>
            <p:cNvPr id="104" name="Rectangle 22"/>
            <p:cNvSpPr/>
            <p:nvPr/>
          </p:nvSpPr>
          <p:spPr>
            <a:xfrm>
              <a:off x="3583389" y="1735598"/>
              <a:ext cx="5560611" cy="1620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Lato Regular"/>
              </a:endParaRPr>
            </a:p>
          </p:txBody>
        </p:sp>
        <p:sp>
          <p:nvSpPr>
            <p:cNvPr id="118" name="TextBox 117"/>
            <p:cNvSpPr txBox="1"/>
            <p:nvPr/>
          </p:nvSpPr>
          <p:spPr>
            <a:xfrm>
              <a:off x="3868386" y="1918402"/>
              <a:ext cx="4880077" cy="1323439"/>
            </a:xfrm>
            <a:prstGeom prst="rect">
              <a:avLst/>
            </a:prstGeom>
            <a:noFill/>
          </p:spPr>
          <p:txBody>
            <a:bodyPr wrap="square" rtlCol="0">
              <a:spAutoFit/>
            </a:bodyPr>
            <a:lstStyle/>
            <a:p>
              <a:pPr defTabSz="457200" fontAlgn="base">
                <a:spcBef>
                  <a:spcPct val="0"/>
                </a:spcBef>
                <a:spcAft>
                  <a:spcPct val="0"/>
                </a:spcAft>
              </a:pPr>
              <a:r>
                <a:rPr lang="zh-CN" altLang="en-US" sz="1600" dirty="0">
                  <a:solidFill>
                    <a:prstClr val="white"/>
                  </a:solidFill>
                  <a:latin typeface="Lato Regular"/>
                  <a:cs typeface="Lato Regular"/>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pt-BR" sz="1600" dirty="0">
                <a:solidFill>
                  <a:prstClr val="white"/>
                </a:solidFill>
                <a:latin typeface="Lato Regular"/>
                <a:ea typeface="宋体" panose="02010600030101010101" pitchFamily="2"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500"/>
                            </p:stCondLst>
                            <p:childTnLst>
                              <p:par>
                                <p:cTn id="35" presetID="16" presetClass="entr" presetSubtype="26"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barn(inHorizontal)">
                                      <p:cBhvr>
                                        <p:cTn id="37" dur="500"/>
                                        <p:tgtEl>
                                          <p:spTgt spid="11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9" grpId="0" animBg="1"/>
      <p:bldP spid="1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1" name="组合 30"/>
          <p:cNvGrpSpPr/>
          <p:nvPr/>
        </p:nvGrpSpPr>
        <p:grpSpPr bwMode="auto">
          <a:xfrm>
            <a:off x="2927748" y="1072754"/>
            <a:ext cx="3206354" cy="3183731"/>
            <a:chOff x="-1" y="0"/>
            <a:chExt cx="4275138" cy="4244975"/>
          </a:xfrm>
        </p:grpSpPr>
        <p:sp>
          <p:nvSpPr>
            <p:cNvPr id="28682" name="Freeform 19"/>
            <p:cNvSpPr>
              <a:spLocks noChangeArrowheads="1"/>
            </p:cNvSpPr>
            <p:nvPr/>
          </p:nvSpPr>
          <p:spPr bwMode="auto">
            <a:xfrm>
              <a:off x="-1" y="0"/>
              <a:ext cx="4275137" cy="4244975"/>
            </a:xfrm>
            <a:custGeom>
              <a:avLst/>
              <a:gdLst>
                <a:gd name="T0" fmla="*/ 1313 w 2693"/>
                <a:gd name="T1" fmla="*/ 0 h 2674"/>
                <a:gd name="T2" fmla="*/ 1210 w 2693"/>
                <a:gd name="T3" fmla="*/ 7 h 2674"/>
                <a:gd name="T4" fmla="*/ 1108 w 2693"/>
                <a:gd name="T5" fmla="*/ 21 h 2674"/>
                <a:gd name="T6" fmla="*/ 945 w 2693"/>
                <a:gd name="T7" fmla="*/ 60 h 2674"/>
                <a:gd name="T8" fmla="*/ 760 w 2693"/>
                <a:gd name="T9" fmla="*/ 131 h 2674"/>
                <a:gd name="T10" fmla="*/ 592 w 2693"/>
                <a:gd name="T11" fmla="*/ 227 h 2674"/>
                <a:gd name="T12" fmla="*/ 439 w 2693"/>
                <a:gd name="T13" fmla="*/ 345 h 2674"/>
                <a:gd name="T14" fmla="*/ 305 w 2693"/>
                <a:gd name="T15" fmla="*/ 485 h 2674"/>
                <a:gd name="T16" fmla="*/ 194 w 2693"/>
                <a:gd name="T17" fmla="*/ 642 h 2674"/>
                <a:gd name="T18" fmla="*/ 104 w 2693"/>
                <a:gd name="T19" fmla="*/ 816 h 2674"/>
                <a:gd name="T20" fmla="*/ 42 w 2693"/>
                <a:gd name="T21" fmla="*/ 1004 h 2674"/>
                <a:gd name="T22" fmla="*/ 21 w 2693"/>
                <a:gd name="T23" fmla="*/ 1102 h 2674"/>
                <a:gd name="T24" fmla="*/ 7 w 2693"/>
                <a:gd name="T25" fmla="*/ 1203 h 2674"/>
                <a:gd name="T26" fmla="*/ 0 w 2693"/>
                <a:gd name="T27" fmla="*/ 1306 h 2674"/>
                <a:gd name="T28" fmla="*/ 0 w 2693"/>
                <a:gd name="T29" fmla="*/ 1351 h 2674"/>
                <a:gd name="T30" fmla="*/ 8 w 2693"/>
                <a:gd name="T31" fmla="*/ 1568 h 2674"/>
                <a:gd name="T32" fmla="*/ 53 w 2693"/>
                <a:gd name="T33" fmla="*/ 1745 h 2674"/>
                <a:gd name="T34" fmla="*/ 120 w 2693"/>
                <a:gd name="T35" fmla="*/ 1912 h 2674"/>
                <a:gd name="T36" fmla="*/ 209 w 2693"/>
                <a:gd name="T37" fmla="*/ 2067 h 2674"/>
                <a:gd name="T38" fmla="*/ 316 w 2693"/>
                <a:gd name="T39" fmla="*/ 2209 h 2674"/>
                <a:gd name="T40" fmla="*/ 443 w 2693"/>
                <a:gd name="T41" fmla="*/ 2336 h 2674"/>
                <a:gd name="T42" fmla="*/ 585 w 2693"/>
                <a:gd name="T43" fmla="*/ 2444 h 2674"/>
                <a:gd name="T44" fmla="*/ 742 w 2693"/>
                <a:gd name="T45" fmla="*/ 2535 h 2674"/>
                <a:gd name="T46" fmla="*/ 912 w 2693"/>
                <a:gd name="T47" fmla="*/ 2604 h 2674"/>
                <a:gd name="T48" fmla="*/ 1093 w 2693"/>
                <a:gd name="T49" fmla="*/ 2650 h 2674"/>
                <a:gd name="T50" fmla="*/ 1284 w 2693"/>
                <a:gd name="T51" fmla="*/ 2673 h 2674"/>
                <a:gd name="T52" fmla="*/ 1383 w 2693"/>
                <a:gd name="T53" fmla="*/ 2674 h 2674"/>
                <a:gd name="T54" fmla="*/ 1483 w 2693"/>
                <a:gd name="T55" fmla="*/ 2667 h 2674"/>
                <a:gd name="T56" fmla="*/ 1582 w 2693"/>
                <a:gd name="T57" fmla="*/ 2652 h 2674"/>
                <a:gd name="T58" fmla="*/ 1679 w 2693"/>
                <a:gd name="T59" fmla="*/ 2631 h 2674"/>
                <a:gd name="T60" fmla="*/ 1864 w 2693"/>
                <a:gd name="T61" fmla="*/ 2567 h 2674"/>
                <a:gd name="T62" fmla="*/ 2039 w 2693"/>
                <a:gd name="T63" fmla="*/ 2476 h 2674"/>
                <a:gd name="T64" fmla="*/ 2197 w 2693"/>
                <a:gd name="T65" fmla="*/ 2363 h 2674"/>
                <a:gd name="T66" fmla="*/ 2338 w 2693"/>
                <a:gd name="T67" fmla="*/ 2230 h 2674"/>
                <a:gd name="T68" fmla="*/ 2459 w 2693"/>
                <a:gd name="T69" fmla="*/ 2078 h 2674"/>
                <a:gd name="T70" fmla="*/ 2557 w 2693"/>
                <a:gd name="T71" fmla="*/ 1911 h 2674"/>
                <a:gd name="T72" fmla="*/ 2630 w 2693"/>
                <a:gd name="T73" fmla="*/ 1730 h 2674"/>
                <a:gd name="T74" fmla="*/ 2665 w 2693"/>
                <a:gd name="T75" fmla="*/ 1604 h 2674"/>
                <a:gd name="T76" fmla="*/ 2682 w 2693"/>
                <a:gd name="T77" fmla="*/ 1507 h 2674"/>
                <a:gd name="T78" fmla="*/ 2690 w 2693"/>
                <a:gd name="T79" fmla="*/ 1408 h 2674"/>
                <a:gd name="T80" fmla="*/ 2693 w 2693"/>
                <a:gd name="T81" fmla="*/ 1341 h 2674"/>
                <a:gd name="T82" fmla="*/ 2689 w 2693"/>
                <a:gd name="T83" fmla="*/ 1237 h 2674"/>
                <a:gd name="T84" fmla="*/ 2676 w 2693"/>
                <a:gd name="T85" fmla="*/ 1135 h 2674"/>
                <a:gd name="T86" fmla="*/ 2657 w 2693"/>
                <a:gd name="T87" fmla="*/ 1036 h 2674"/>
                <a:gd name="T88" fmla="*/ 2630 w 2693"/>
                <a:gd name="T89" fmla="*/ 940 h 2674"/>
                <a:gd name="T90" fmla="*/ 2557 w 2693"/>
                <a:gd name="T91" fmla="*/ 756 h 2674"/>
                <a:gd name="T92" fmla="*/ 2459 w 2693"/>
                <a:gd name="T93" fmla="*/ 588 h 2674"/>
                <a:gd name="T94" fmla="*/ 2338 w 2693"/>
                <a:gd name="T95" fmla="*/ 437 h 2674"/>
                <a:gd name="T96" fmla="*/ 2197 w 2693"/>
                <a:gd name="T97" fmla="*/ 304 h 2674"/>
                <a:gd name="T98" fmla="*/ 2039 w 2693"/>
                <a:gd name="T99" fmla="*/ 192 h 2674"/>
                <a:gd name="T100" fmla="*/ 1864 w 2693"/>
                <a:gd name="T101" fmla="*/ 104 h 2674"/>
                <a:gd name="T102" fmla="*/ 1679 w 2693"/>
                <a:gd name="T103" fmla="*/ 42 h 2674"/>
                <a:gd name="T104" fmla="*/ 1516 w 2693"/>
                <a:gd name="T105" fmla="*/ 10 h 2674"/>
                <a:gd name="T106" fmla="*/ 1416 w 2693"/>
                <a:gd name="T107" fmla="*/ 1 h 2674"/>
                <a:gd name="T108" fmla="*/ 1349 w 2693"/>
                <a:gd name="T109" fmla="*/ 0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2674">
                  <a:moveTo>
                    <a:pt x="1349" y="0"/>
                  </a:moveTo>
                  <a:lnTo>
                    <a:pt x="1349" y="0"/>
                  </a:lnTo>
                  <a:lnTo>
                    <a:pt x="1313" y="0"/>
                  </a:lnTo>
                  <a:lnTo>
                    <a:pt x="1278" y="1"/>
                  </a:lnTo>
                  <a:lnTo>
                    <a:pt x="1243" y="3"/>
                  </a:lnTo>
                  <a:lnTo>
                    <a:pt x="1210" y="7"/>
                  </a:lnTo>
                  <a:lnTo>
                    <a:pt x="1175" y="10"/>
                  </a:lnTo>
                  <a:lnTo>
                    <a:pt x="1142" y="15"/>
                  </a:lnTo>
                  <a:lnTo>
                    <a:pt x="1108" y="21"/>
                  </a:lnTo>
                  <a:lnTo>
                    <a:pt x="1075" y="26"/>
                  </a:lnTo>
                  <a:lnTo>
                    <a:pt x="1010" y="42"/>
                  </a:lnTo>
                  <a:lnTo>
                    <a:pt x="945" y="60"/>
                  </a:lnTo>
                  <a:lnTo>
                    <a:pt x="881" y="81"/>
                  </a:lnTo>
                  <a:lnTo>
                    <a:pt x="820" y="104"/>
                  </a:lnTo>
                  <a:lnTo>
                    <a:pt x="760" y="131"/>
                  </a:lnTo>
                  <a:lnTo>
                    <a:pt x="702" y="160"/>
                  </a:lnTo>
                  <a:lnTo>
                    <a:pt x="646" y="192"/>
                  </a:lnTo>
                  <a:lnTo>
                    <a:pt x="592" y="227"/>
                  </a:lnTo>
                  <a:lnTo>
                    <a:pt x="539" y="265"/>
                  </a:lnTo>
                  <a:lnTo>
                    <a:pt x="487" y="304"/>
                  </a:lnTo>
                  <a:lnTo>
                    <a:pt x="439" y="345"/>
                  </a:lnTo>
                  <a:lnTo>
                    <a:pt x="393" y="390"/>
                  </a:lnTo>
                  <a:lnTo>
                    <a:pt x="348" y="437"/>
                  </a:lnTo>
                  <a:lnTo>
                    <a:pt x="305" y="485"/>
                  </a:lnTo>
                  <a:lnTo>
                    <a:pt x="266" y="536"/>
                  </a:lnTo>
                  <a:lnTo>
                    <a:pt x="228" y="588"/>
                  </a:lnTo>
                  <a:lnTo>
                    <a:pt x="194" y="642"/>
                  </a:lnTo>
                  <a:lnTo>
                    <a:pt x="162" y="699"/>
                  </a:lnTo>
                  <a:lnTo>
                    <a:pt x="131" y="756"/>
                  </a:lnTo>
                  <a:lnTo>
                    <a:pt x="104" y="816"/>
                  </a:lnTo>
                  <a:lnTo>
                    <a:pt x="81" y="877"/>
                  </a:lnTo>
                  <a:lnTo>
                    <a:pt x="60" y="940"/>
                  </a:lnTo>
                  <a:lnTo>
                    <a:pt x="42" y="1004"/>
                  </a:lnTo>
                  <a:lnTo>
                    <a:pt x="33" y="1036"/>
                  </a:lnTo>
                  <a:lnTo>
                    <a:pt x="26" y="1068"/>
                  </a:lnTo>
                  <a:lnTo>
                    <a:pt x="21" y="1102"/>
                  </a:lnTo>
                  <a:lnTo>
                    <a:pt x="15" y="1135"/>
                  </a:lnTo>
                  <a:lnTo>
                    <a:pt x="10" y="1168"/>
                  </a:lnTo>
                  <a:lnTo>
                    <a:pt x="7" y="1203"/>
                  </a:lnTo>
                  <a:lnTo>
                    <a:pt x="4" y="1237"/>
                  </a:lnTo>
                  <a:lnTo>
                    <a:pt x="1" y="1272"/>
                  </a:lnTo>
                  <a:lnTo>
                    <a:pt x="0" y="1306"/>
                  </a:lnTo>
                  <a:lnTo>
                    <a:pt x="0" y="1341"/>
                  </a:lnTo>
                  <a:lnTo>
                    <a:pt x="0" y="1351"/>
                  </a:lnTo>
                  <a:lnTo>
                    <a:pt x="0" y="1508"/>
                  </a:lnTo>
                  <a:lnTo>
                    <a:pt x="8" y="1568"/>
                  </a:lnTo>
                  <a:lnTo>
                    <a:pt x="21" y="1628"/>
                  </a:lnTo>
                  <a:lnTo>
                    <a:pt x="36" y="1687"/>
                  </a:lnTo>
                  <a:lnTo>
                    <a:pt x="53" y="1745"/>
                  </a:lnTo>
                  <a:lnTo>
                    <a:pt x="72" y="1802"/>
                  </a:lnTo>
                  <a:lnTo>
                    <a:pt x="95" y="1858"/>
                  </a:lnTo>
                  <a:lnTo>
                    <a:pt x="120" y="1912"/>
                  </a:lnTo>
                  <a:lnTo>
                    <a:pt x="148" y="1965"/>
                  </a:lnTo>
                  <a:lnTo>
                    <a:pt x="177" y="2017"/>
                  </a:lnTo>
                  <a:lnTo>
                    <a:pt x="209" y="2067"/>
                  </a:lnTo>
                  <a:lnTo>
                    <a:pt x="242" y="2116"/>
                  </a:lnTo>
                  <a:lnTo>
                    <a:pt x="278" y="2163"/>
                  </a:lnTo>
                  <a:lnTo>
                    <a:pt x="316" y="2209"/>
                  </a:lnTo>
                  <a:lnTo>
                    <a:pt x="356" y="2252"/>
                  </a:lnTo>
                  <a:lnTo>
                    <a:pt x="398" y="2295"/>
                  </a:lnTo>
                  <a:lnTo>
                    <a:pt x="443" y="2336"/>
                  </a:lnTo>
                  <a:lnTo>
                    <a:pt x="489" y="2373"/>
                  </a:lnTo>
                  <a:lnTo>
                    <a:pt x="536" y="2409"/>
                  </a:lnTo>
                  <a:lnTo>
                    <a:pt x="585" y="2444"/>
                  </a:lnTo>
                  <a:lnTo>
                    <a:pt x="636" y="2476"/>
                  </a:lnTo>
                  <a:lnTo>
                    <a:pt x="688" y="2507"/>
                  </a:lnTo>
                  <a:lnTo>
                    <a:pt x="742" y="2535"/>
                  </a:lnTo>
                  <a:lnTo>
                    <a:pt x="798" y="2560"/>
                  </a:lnTo>
                  <a:lnTo>
                    <a:pt x="854" y="2583"/>
                  </a:lnTo>
                  <a:lnTo>
                    <a:pt x="912" y="2604"/>
                  </a:lnTo>
                  <a:lnTo>
                    <a:pt x="971" y="2622"/>
                  </a:lnTo>
                  <a:lnTo>
                    <a:pt x="1032" y="2638"/>
                  </a:lnTo>
                  <a:lnTo>
                    <a:pt x="1093" y="2650"/>
                  </a:lnTo>
                  <a:lnTo>
                    <a:pt x="1156" y="2660"/>
                  </a:lnTo>
                  <a:lnTo>
                    <a:pt x="1218" y="2668"/>
                  </a:lnTo>
                  <a:lnTo>
                    <a:pt x="1284" y="2673"/>
                  </a:lnTo>
                  <a:lnTo>
                    <a:pt x="1349" y="2674"/>
                  </a:lnTo>
                  <a:lnTo>
                    <a:pt x="1383" y="2674"/>
                  </a:lnTo>
                  <a:lnTo>
                    <a:pt x="1416" y="2673"/>
                  </a:lnTo>
                  <a:lnTo>
                    <a:pt x="1450" y="2670"/>
                  </a:lnTo>
                  <a:lnTo>
                    <a:pt x="1483" y="2667"/>
                  </a:lnTo>
                  <a:lnTo>
                    <a:pt x="1516" y="2663"/>
                  </a:lnTo>
                  <a:lnTo>
                    <a:pt x="1550" y="2657"/>
                  </a:lnTo>
                  <a:lnTo>
                    <a:pt x="1582" y="2652"/>
                  </a:lnTo>
                  <a:lnTo>
                    <a:pt x="1615" y="2646"/>
                  </a:lnTo>
                  <a:lnTo>
                    <a:pt x="1647" y="2639"/>
                  </a:lnTo>
                  <a:lnTo>
                    <a:pt x="1679" y="2631"/>
                  </a:lnTo>
                  <a:lnTo>
                    <a:pt x="1742" y="2613"/>
                  </a:lnTo>
                  <a:lnTo>
                    <a:pt x="1805" y="2590"/>
                  </a:lnTo>
                  <a:lnTo>
                    <a:pt x="1864" y="2567"/>
                  </a:lnTo>
                  <a:lnTo>
                    <a:pt x="1924" y="2539"/>
                  </a:lnTo>
                  <a:lnTo>
                    <a:pt x="1981" y="2510"/>
                  </a:lnTo>
                  <a:lnTo>
                    <a:pt x="2039" y="2476"/>
                  </a:lnTo>
                  <a:lnTo>
                    <a:pt x="2093" y="2441"/>
                  </a:lnTo>
                  <a:lnTo>
                    <a:pt x="2146" y="2404"/>
                  </a:lnTo>
                  <a:lnTo>
                    <a:pt x="2197" y="2363"/>
                  </a:lnTo>
                  <a:lnTo>
                    <a:pt x="2246" y="2320"/>
                  </a:lnTo>
                  <a:lnTo>
                    <a:pt x="2293" y="2276"/>
                  </a:lnTo>
                  <a:lnTo>
                    <a:pt x="2338" y="2230"/>
                  </a:lnTo>
                  <a:lnTo>
                    <a:pt x="2380" y="2181"/>
                  </a:lnTo>
                  <a:lnTo>
                    <a:pt x="2420" y="2129"/>
                  </a:lnTo>
                  <a:lnTo>
                    <a:pt x="2459" y="2078"/>
                  </a:lnTo>
                  <a:lnTo>
                    <a:pt x="2494" y="2024"/>
                  </a:lnTo>
                  <a:lnTo>
                    <a:pt x="2527" y="1968"/>
                  </a:lnTo>
                  <a:lnTo>
                    <a:pt x="2557" y="1911"/>
                  </a:lnTo>
                  <a:lnTo>
                    <a:pt x="2584" y="1851"/>
                  </a:lnTo>
                  <a:lnTo>
                    <a:pt x="2609" y="1791"/>
                  </a:lnTo>
                  <a:lnTo>
                    <a:pt x="2630" y="1730"/>
                  </a:lnTo>
                  <a:lnTo>
                    <a:pt x="2648" y="1667"/>
                  </a:lnTo>
                  <a:lnTo>
                    <a:pt x="2657" y="1636"/>
                  </a:lnTo>
                  <a:lnTo>
                    <a:pt x="2665" y="1604"/>
                  </a:lnTo>
                  <a:lnTo>
                    <a:pt x="2671" y="1572"/>
                  </a:lnTo>
                  <a:lnTo>
                    <a:pt x="2676" y="1539"/>
                  </a:lnTo>
                  <a:lnTo>
                    <a:pt x="2682" y="1507"/>
                  </a:lnTo>
                  <a:lnTo>
                    <a:pt x="2685" y="1473"/>
                  </a:lnTo>
                  <a:lnTo>
                    <a:pt x="2689" y="1441"/>
                  </a:lnTo>
                  <a:lnTo>
                    <a:pt x="2690" y="1408"/>
                  </a:lnTo>
                  <a:lnTo>
                    <a:pt x="2692" y="1375"/>
                  </a:lnTo>
                  <a:lnTo>
                    <a:pt x="2693" y="1341"/>
                  </a:lnTo>
                  <a:lnTo>
                    <a:pt x="2692" y="1306"/>
                  </a:lnTo>
                  <a:lnTo>
                    <a:pt x="2690" y="1272"/>
                  </a:lnTo>
                  <a:lnTo>
                    <a:pt x="2689" y="1237"/>
                  </a:lnTo>
                  <a:lnTo>
                    <a:pt x="2685" y="1203"/>
                  </a:lnTo>
                  <a:lnTo>
                    <a:pt x="2682" y="1168"/>
                  </a:lnTo>
                  <a:lnTo>
                    <a:pt x="2676" y="1135"/>
                  </a:lnTo>
                  <a:lnTo>
                    <a:pt x="2671" y="1102"/>
                  </a:lnTo>
                  <a:lnTo>
                    <a:pt x="2665" y="1068"/>
                  </a:lnTo>
                  <a:lnTo>
                    <a:pt x="2657" y="1036"/>
                  </a:lnTo>
                  <a:lnTo>
                    <a:pt x="2648" y="1004"/>
                  </a:lnTo>
                  <a:lnTo>
                    <a:pt x="2640" y="972"/>
                  </a:lnTo>
                  <a:lnTo>
                    <a:pt x="2630" y="940"/>
                  </a:lnTo>
                  <a:lnTo>
                    <a:pt x="2609" y="877"/>
                  </a:lnTo>
                  <a:lnTo>
                    <a:pt x="2584" y="816"/>
                  </a:lnTo>
                  <a:lnTo>
                    <a:pt x="2557" y="756"/>
                  </a:lnTo>
                  <a:lnTo>
                    <a:pt x="2527" y="699"/>
                  </a:lnTo>
                  <a:lnTo>
                    <a:pt x="2494" y="642"/>
                  </a:lnTo>
                  <a:lnTo>
                    <a:pt x="2459" y="588"/>
                  </a:lnTo>
                  <a:lnTo>
                    <a:pt x="2420" y="536"/>
                  </a:lnTo>
                  <a:lnTo>
                    <a:pt x="2380" y="485"/>
                  </a:lnTo>
                  <a:lnTo>
                    <a:pt x="2338" y="437"/>
                  </a:lnTo>
                  <a:lnTo>
                    <a:pt x="2293" y="390"/>
                  </a:lnTo>
                  <a:lnTo>
                    <a:pt x="2246" y="345"/>
                  </a:lnTo>
                  <a:lnTo>
                    <a:pt x="2197" y="304"/>
                  </a:lnTo>
                  <a:lnTo>
                    <a:pt x="2146" y="265"/>
                  </a:lnTo>
                  <a:lnTo>
                    <a:pt x="2093" y="227"/>
                  </a:lnTo>
                  <a:lnTo>
                    <a:pt x="2039" y="192"/>
                  </a:lnTo>
                  <a:lnTo>
                    <a:pt x="1981" y="160"/>
                  </a:lnTo>
                  <a:lnTo>
                    <a:pt x="1924" y="131"/>
                  </a:lnTo>
                  <a:lnTo>
                    <a:pt x="1864" y="104"/>
                  </a:lnTo>
                  <a:lnTo>
                    <a:pt x="1805" y="81"/>
                  </a:lnTo>
                  <a:lnTo>
                    <a:pt x="1742" y="60"/>
                  </a:lnTo>
                  <a:lnTo>
                    <a:pt x="1679" y="42"/>
                  </a:lnTo>
                  <a:lnTo>
                    <a:pt x="1615" y="26"/>
                  </a:lnTo>
                  <a:lnTo>
                    <a:pt x="1550" y="15"/>
                  </a:lnTo>
                  <a:lnTo>
                    <a:pt x="1516" y="10"/>
                  </a:lnTo>
                  <a:lnTo>
                    <a:pt x="1483" y="7"/>
                  </a:lnTo>
                  <a:lnTo>
                    <a:pt x="1450" y="3"/>
                  </a:lnTo>
                  <a:lnTo>
                    <a:pt x="1416" y="1"/>
                  </a:lnTo>
                  <a:lnTo>
                    <a:pt x="1383" y="0"/>
                  </a:lnTo>
                  <a:lnTo>
                    <a:pt x="134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nvGrpSpPr>
            <p:cNvPr id="28683" name="组合 29"/>
            <p:cNvGrpSpPr/>
            <p:nvPr/>
          </p:nvGrpSpPr>
          <p:grpSpPr bwMode="auto">
            <a:xfrm>
              <a:off x="285749" y="0"/>
              <a:ext cx="3989388" cy="4165600"/>
              <a:chOff x="-1" y="0"/>
              <a:chExt cx="3989388" cy="4165600"/>
            </a:xfrm>
          </p:grpSpPr>
          <p:sp>
            <p:nvSpPr>
              <p:cNvPr id="28684" name="Freeform 20"/>
              <p:cNvSpPr>
                <a:spLocks noChangeArrowheads="1"/>
              </p:cNvSpPr>
              <p:nvPr/>
            </p:nvSpPr>
            <p:spPr bwMode="auto">
              <a:xfrm>
                <a:off x="1200150" y="1479550"/>
                <a:ext cx="176212" cy="153988"/>
              </a:xfrm>
              <a:custGeom>
                <a:avLst/>
                <a:gdLst>
                  <a:gd name="T0" fmla="*/ 44 w 111"/>
                  <a:gd name="T1" fmla="*/ 0 h 97"/>
                  <a:gd name="T2" fmla="*/ 44 w 111"/>
                  <a:gd name="T3" fmla="*/ 0 h 97"/>
                  <a:gd name="T4" fmla="*/ 76 w 111"/>
                  <a:gd name="T5" fmla="*/ 0 h 97"/>
                  <a:gd name="T6" fmla="*/ 76 w 111"/>
                  <a:gd name="T7" fmla="*/ 0 h 97"/>
                  <a:gd name="T8" fmla="*/ 76 w 111"/>
                  <a:gd name="T9" fmla="*/ 0 h 97"/>
                  <a:gd name="T10" fmla="*/ 76 w 111"/>
                  <a:gd name="T11" fmla="*/ 0 h 97"/>
                  <a:gd name="T12" fmla="*/ 76 w 111"/>
                  <a:gd name="T13" fmla="*/ 0 h 97"/>
                  <a:gd name="T14" fmla="*/ 76 w 111"/>
                  <a:gd name="T15" fmla="*/ 0 h 97"/>
                  <a:gd name="T16" fmla="*/ 111 w 111"/>
                  <a:gd name="T17" fmla="*/ 0 h 97"/>
                  <a:gd name="T18" fmla="*/ 76 w 111"/>
                  <a:gd name="T19" fmla="*/ 46 h 97"/>
                  <a:gd name="T20" fmla="*/ 76 w 111"/>
                  <a:gd name="T21" fmla="*/ 46 h 97"/>
                  <a:gd name="T22" fmla="*/ 76 w 111"/>
                  <a:gd name="T23" fmla="*/ 46 h 97"/>
                  <a:gd name="T24" fmla="*/ 76 w 111"/>
                  <a:gd name="T25" fmla="*/ 71 h 97"/>
                  <a:gd name="T26" fmla="*/ 76 w 111"/>
                  <a:gd name="T27" fmla="*/ 71 h 97"/>
                  <a:gd name="T28" fmla="*/ 76 w 111"/>
                  <a:gd name="T29" fmla="*/ 71 h 97"/>
                  <a:gd name="T30" fmla="*/ 76 w 111"/>
                  <a:gd name="T31" fmla="*/ 97 h 97"/>
                  <a:gd name="T32" fmla="*/ 76 w 111"/>
                  <a:gd name="T33" fmla="*/ 97 h 97"/>
                  <a:gd name="T34" fmla="*/ 44 w 111"/>
                  <a:gd name="T35" fmla="*/ 71 h 97"/>
                  <a:gd name="T36" fmla="*/ 0 w 111"/>
                  <a:gd name="T37" fmla="*/ 71 h 97"/>
                  <a:gd name="T38" fmla="*/ 0 w 111"/>
                  <a:gd name="T39" fmla="*/ 71 h 97"/>
                  <a:gd name="T40" fmla="*/ 44 w 111"/>
                  <a:gd name="T41" fmla="*/ 71 h 97"/>
                  <a:gd name="T42" fmla="*/ 44 w 111"/>
                  <a:gd name="T43" fmla="*/ 71 h 97"/>
                  <a:gd name="T44" fmla="*/ 0 w 111"/>
                  <a:gd name="T45" fmla="*/ 46 h 97"/>
                  <a:gd name="T46" fmla="*/ 0 w 111"/>
                  <a:gd name="T47" fmla="*/ 46 h 97"/>
                  <a:gd name="T48" fmla="*/ 44 w 111"/>
                  <a:gd name="T4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97">
                    <a:moveTo>
                      <a:pt x="44" y="0"/>
                    </a:moveTo>
                    <a:lnTo>
                      <a:pt x="44" y="0"/>
                    </a:lnTo>
                    <a:lnTo>
                      <a:pt x="76" y="0"/>
                    </a:lnTo>
                    <a:lnTo>
                      <a:pt x="111" y="0"/>
                    </a:lnTo>
                    <a:lnTo>
                      <a:pt x="76" y="46"/>
                    </a:lnTo>
                    <a:lnTo>
                      <a:pt x="76" y="71"/>
                    </a:lnTo>
                    <a:lnTo>
                      <a:pt x="76" y="97"/>
                    </a:lnTo>
                    <a:lnTo>
                      <a:pt x="44" y="71"/>
                    </a:lnTo>
                    <a:lnTo>
                      <a:pt x="0" y="71"/>
                    </a:lnTo>
                    <a:lnTo>
                      <a:pt x="44" y="71"/>
                    </a:lnTo>
                    <a:lnTo>
                      <a:pt x="0" y="46"/>
                    </a:lnTo>
                    <a:lnTo>
                      <a:pt x="4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85" name="Freeform 21"/>
              <p:cNvSpPr>
                <a:spLocks noChangeArrowheads="1"/>
              </p:cNvSpPr>
              <p:nvPr/>
            </p:nvSpPr>
            <p:spPr bwMode="auto">
              <a:xfrm>
                <a:off x="1320800" y="1381125"/>
                <a:ext cx="212725" cy="323850"/>
              </a:xfrm>
              <a:custGeom>
                <a:avLst/>
                <a:gdLst>
                  <a:gd name="T0" fmla="*/ 80 w 134"/>
                  <a:gd name="T1" fmla="*/ 0 h 204"/>
                  <a:gd name="T2" fmla="*/ 80 w 134"/>
                  <a:gd name="T3" fmla="*/ 0 h 204"/>
                  <a:gd name="T4" fmla="*/ 80 w 134"/>
                  <a:gd name="T5" fmla="*/ 0 h 204"/>
                  <a:gd name="T6" fmla="*/ 91 w 134"/>
                  <a:gd name="T7" fmla="*/ 0 h 204"/>
                  <a:gd name="T8" fmla="*/ 91 w 134"/>
                  <a:gd name="T9" fmla="*/ 0 h 204"/>
                  <a:gd name="T10" fmla="*/ 91 w 134"/>
                  <a:gd name="T11" fmla="*/ 0 h 204"/>
                  <a:gd name="T12" fmla="*/ 91 w 134"/>
                  <a:gd name="T13" fmla="*/ 0 h 204"/>
                  <a:gd name="T14" fmla="*/ 91 w 134"/>
                  <a:gd name="T15" fmla="*/ 0 h 204"/>
                  <a:gd name="T16" fmla="*/ 108 w 134"/>
                  <a:gd name="T17" fmla="*/ 0 h 204"/>
                  <a:gd name="T18" fmla="*/ 91 w 134"/>
                  <a:gd name="T19" fmla="*/ 0 h 204"/>
                  <a:gd name="T20" fmla="*/ 91 w 134"/>
                  <a:gd name="T21" fmla="*/ 0 h 204"/>
                  <a:gd name="T22" fmla="*/ 91 w 134"/>
                  <a:gd name="T23" fmla="*/ 31 h 204"/>
                  <a:gd name="T24" fmla="*/ 91 w 134"/>
                  <a:gd name="T25" fmla="*/ 31 h 204"/>
                  <a:gd name="T26" fmla="*/ 91 w 134"/>
                  <a:gd name="T27" fmla="*/ 62 h 204"/>
                  <a:gd name="T28" fmla="*/ 91 w 134"/>
                  <a:gd name="T29" fmla="*/ 62 h 204"/>
                  <a:gd name="T30" fmla="*/ 91 w 134"/>
                  <a:gd name="T31" fmla="*/ 62 h 204"/>
                  <a:gd name="T32" fmla="*/ 91 w 134"/>
                  <a:gd name="T33" fmla="*/ 108 h 204"/>
                  <a:gd name="T34" fmla="*/ 91 w 134"/>
                  <a:gd name="T35" fmla="*/ 108 h 204"/>
                  <a:gd name="T36" fmla="*/ 134 w 134"/>
                  <a:gd name="T37" fmla="*/ 133 h 204"/>
                  <a:gd name="T38" fmla="*/ 134 w 134"/>
                  <a:gd name="T39" fmla="*/ 133 h 204"/>
                  <a:gd name="T40" fmla="*/ 134 w 134"/>
                  <a:gd name="T41" fmla="*/ 133 h 204"/>
                  <a:gd name="T42" fmla="*/ 91 w 134"/>
                  <a:gd name="T43" fmla="*/ 159 h 204"/>
                  <a:gd name="T44" fmla="*/ 91 w 134"/>
                  <a:gd name="T45" fmla="*/ 159 h 204"/>
                  <a:gd name="T46" fmla="*/ 80 w 134"/>
                  <a:gd name="T47" fmla="*/ 159 h 204"/>
                  <a:gd name="T48" fmla="*/ 80 w 134"/>
                  <a:gd name="T49" fmla="*/ 159 h 204"/>
                  <a:gd name="T50" fmla="*/ 80 w 134"/>
                  <a:gd name="T51" fmla="*/ 204 h 204"/>
                  <a:gd name="T52" fmla="*/ 80 w 134"/>
                  <a:gd name="T53" fmla="*/ 204 h 204"/>
                  <a:gd name="T54" fmla="*/ 35 w 134"/>
                  <a:gd name="T55" fmla="*/ 204 h 204"/>
                  <a:gd name="T56" fmla="*/ 35 w 134"/>
                  <a:gd name="T57" fmla="*/ 204 h 204"/>
                  <a:gd name="T58" fmla="*/ 35 w 134"/>
                  <a:gd name="T59" fmla="*/ 204 h 204"/>
                  <a:gd name="T60" fmla="*/ 35 w 134"/>
                  <a:gd name="T61" fmla="*/ 204 h 204"/>
                  <a:gd name="T62" fmla="*/ 0 w 134"/>
                  <a:gd name="T63" fmla="*/ 204 h 204"/>
                  <a:gd name="T64" fmla="*/ 0 w 134"/>
                  <a:gd name="T65" fmla="*/ 204 h 204"/>
                  <a:gd name="T66" fmla="*/ 0 w 134"/>
                  <a:gd name="T67" fmla="*/ 204 h 204"/>
                  <a:gd name="T68" fmla="*/ 0 w 134"/>
                  <a:gd name="T69" fmla="*/ 159 h 204"/>
                  <a:gd name="T70" fmla="*/ 35 w 134"/>
                  <a:gd name="T71" fmla="*/ 159 h 204"/>
                  <a:gd name="T72" fmla="*/ 80 w 134"/>
                  <a:gd name="T73" fmla="*/ 159 h 204"/>
                  <a:gd name="T74" fmla="*/ 80 w 134"/>
                  <a:gd name="T75" fmla="*/ 159 h 204"/>
                  <a:gd name="T76" fmla="*/ 80 w 134"/>
                  <a:gd name="T77" fmla="*/ 133 h 204"/>
                  <a:gd name="T78" fmla="*/ 80 w 134"/>
                  <a:gd name="T79" fmla="*/ 133 h 204"/>
                  <a:gd name="T80" fmla="*/ 35 w 134"/>
                  <a:gd name="T81" fmla="*/ 133 h 204"/>
                  <a:gd name="T82" fmla="*/ 35 w 134"/>
                  <a:gd name="T83" fmla="*/ 133 h 204"/>
                  <a:gd name="T84" fmla="*/ 35 w 134"/>
                  <a:gd name="T85" fmla="*/ 108 h 204"/>
                  <a:gd name="T86" fmla="*/ 35 w 134"/>
                  <a:gd name="T87" fmla="*/ 108 h 204"/>
                  <a:gd name="T88" fmla="*/ 60 w 134"/>
                  <a:gd name="T89" fmla="*/ 108 h 204"/>
                  <a:gd name="T90" fmla="*/ 69 w 134"/>
                  <a:gd name="T91" fmla="*/ 106 h 204"/>
                  <a:gd name="T92" fmla="*/ 74 w 134"/>
                  <a:gd name="T93" fmla="*/ 102 h 204"/>
                  <a:gd name="T94" fmla="*/ 77 w 134"/>
                  <a:gd name="T95" fmla="*/ 97 h 204"/>
                  <a:gd name="T96" fmla="*/ 78 w 134"/>
                  <a:gd name="T97" fmla="*/ 88 h 204"/>
                  <a:gd name="T98" fmla="*/ 80 w 134"/>
                  <a:gd name="T99" fmla="*/ 62 h 204"/>
                  <a:gd name="T100" fmla="*/ 35 w 134"/>
                  <a:gd name="T101" fmla="*/ 62 h 204"/>
                  <a:gd name="T102" fmla="*/ 35 w 134"/>
                  <a:gd name="T103" fmla="*/ 62 h 204"/>
                  <a:gd name="T104" fmla="*/ 35 w 134"/>
                  <a:gd name="T105" fmla="*/ 62 h 204"/>
                  <a:gd name="T106" fmla="*/ 35 w 134"/>
                  <a:gd name="T107" fmla="*/ 31 h 204"/>
                  <a:gd name="T108" fmla="*/ 80 w 134"/>
                  <a:gd name="T109" fmla="*/ 0 h 204"/>
                  <a:gd name="T110" fmla="*/ 80 w 134"/>
                  <a:gd name="T111" fmla="*/ 0 h 204"/>
                  <a:gd name="T112" fmla="*/ 80 w 134"/>
                  <a:gd name="T113" fmla="*/ 0 h 204"/>
                  <a:gd name="T114" fmla="*/ 80 w 134"/>
                  <a:gd name="T11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204">
                    <a:moveTo>
                      <a:pt x="80" y="0"/>
                    </a:moveTo>
                    <a:lnTo>
                      <a:pt x="80" y="0"/>
                    </a:lnTo>
                    <a:lnTo>
                      <a:pt x="91" y="0"/>
                    </a:lnTo>
                    <a:lnTo>
                      <a:pt x="108" y="0"/>
                    </a:lnTo>
                    <a:lnTo>
                      <a:pt x="91" y="0"/>
                    </a:lnTo>
                    <a:lnTo>
                      <a:pt x="91" y="31"/>
                    </a:lnTo>
                    <a:lnTo>
                      <a:pt x="91" y="62"/>
                    </a:lnTo>
                    <a:lnTo>
                      <a:pt x="91" y="108"/>
                    </a:lnTo>
                    <a:lnTo>
                      <a:pt x="134" y="133"/>
                    </a:lnTo>
                    <a:lnTo>
                      <a:pt x="91" y="159"/>
                    </a:lnTo>
                    <a:lnTo>
                      <a:pt x="80" y="159"/>
                    </a:lnTo>
                    <a:lnTo>
                      <a:pt x="80" y="204"/>
                    </a:lnTo>
                    <a:lnTo>
                      <a:pt x="35" y="204"/>
                    </a:lnTo>
                    <a:lnTo>
                      <a:pt x="0" y="204"/>
                    </a:lnTo>
                    <a:lnTo>
                      <a:pt x="0" y="159"/>
                    </a:lnTo>
                    <a:lnTo>
                      <a:pt x="35" y="159"/>
                    </a:lnTo>
                    <a:lnTo>
                      <a:pt x="80" y="159"/>
                    </a:lnTo>
                    <a:lnTo>
                      <a:pt x="80" y="133"/>
                    </a:lnTo>
                    <a:lnTo>
                      <a:pt x="35" y="133"/>
                    </a:lnTo>
                    <a:lnTo>
                      <a:pt x="35" y="108"/>
                    </a:lnTo>
                    <a:lnTo>
                      <a:pt x="60" y="108"/>
                    </a:lnTo>
                    <a:lnTo>
                      <a:pt x="69" y="106"/>
                    </a:lnTo>
                    <a:lnTo>
                      <a:pt x="74" y="102"/>
                    </a:lnTo>
                    <a:lnTo>
                      <a:pt x="77" y="97"/>
                    </a:lnTo>
                    <a:lnTo>
                      <a:pt x="78" y="88"/>
                    </a:lnTo>
                    <a:lnTo>
                      <a:pt x="80" y="62"/>
                    </a:lnTo>
                    <a:lnTo>
                      <a:pt x="35" y="62"/>
                    </a:lnTo>
                    <a:lnTo>
                      <a:pt x="35" y="31"/>
                    </a:lnTo>
                    <a:lnTo>
                      <a:pt x="8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86" name="Freeform 22"/>
              <p:cNvSpPr>
                <a:spLocks noChangeArrowheads="1"/>
              </p:cNvSpPr>
              <p:nvPr/>
            </p:nvSpPr>
            <p:spPr bwMode="auto">
              <a:xfrm>
                <a:off x="1200150" y="990600"/>
                <a:ext cx="247650" cy="193675"/>
              </a:xfrm>
              <a:custGeom>
                <a:avLst/>
                <a:gdLst>
                  <a:gd name="T0" fmla="*/ 76 w 156"/>
                  <a:gd name="T1" fmla="*/ 0 h 122"/>
                  <a:gd name="T2" fmla="*/ 76 w 156"/>
                  <a:gd name="T3" fmla="*/ 56 h 122"/>
                  <a:gd name="T4" fmla="*/ 76 w 156"/>
                  <a:gd name="T5" fmla="*/ 56 h 122"/>
                  <a:gd name="T6" fmla="*/ 76 w 156"/>
                  <a:gd name="T7" fmla="*/ 56 h 122"/>
                  <a:gd name="T8" fmla="*/ 76 w 156"/>
                  <a:gd name="T9" fmla="*/ 56 h 122"/>
                  <a:gd name="T10" fmla="*/ 111 w 156"/>
                  <a:gd name="T11" fmla="*/ 56 h 122"/>
                  <a:gd name="T12" fmla="*/ 111 w 156"/>
                  <a:gd name="T13" fmla="*/ 56 h 122"/>
                  <a:gd name="T14" fmla="*/ 156 w 156"/>
                  <a:gd name="T15" fmla="*/ 77 h 122"/>
                  <a:gd name="T16" fmla="*/ 156 w 156"/>
                  <a:gd name="T17" fmla="*/ 77 h 122"/>
                  <a:gd name="T18" fmla="*/ 156 w 156"/>
                  <a:gd name="T19" fmla="*/ 77 h 122"/>
                  <a:gd name="T20" fmla="*/ 147 w 156"/>
                  <a:gd name="T21" fmla="*/ 77 h 122"/>
                  <a:gd name="T22" fmla="*/ 140 w 156"/>
                  <a:gd name="T23" fmla="*/ 78 h 122"/>
                  <a:gd name="T24" fmla="*/ 135 w 156"/>
                  <a:gd name="T25" fmla="*/ 81 h 122"/>
                  <a:gd name="T26" fmla="*/ 129 w 156"/>
                  <a:gd name="T27" fmla="*/ 83 h 122"/>
                  <a:gd name="T28" fmla="*/ 121 w 156"/>
                  <a:gd name="T29" fmla="*/ 90 h 122"/>
                  <a:gd name="T30" fmla="*/ 117 w 156"/>
                  <a:gd name="T31" fmla="*/ 99 h 122"/>
                  <a:gd name="T32" fmla="*/ 113 w 156"/>
                  <a:gd name="T33" fmla="*/ 107 h 122"/>
                  <a:gd name="T34" fmla="*/ 111 w 156"/>
                  <a:gd name="T35" fmla="*/ 116 h 122"/>
                  <a:gd name="T36" fmla="*/ 111 w 156"/>
                  <a:gd name="T37" fmla="*/ 122 h 122"/>
                  <a:gd name="T38" fmla="*/ 76 w 156"/>
                  <a:gd name="T39" fmla="*/ 122 h 122"/>
                  <a:gd name="T40" fmla="*/ 76 w 156"/>
                  <a:gd name="T41" fmla="*/ 122 h 122"/>
                  <a:gd name="T42" fmla="*/ 0 w 156"/>
                  <a:gd name="T43" fmla="*/ 77 h 122"/>
                  <a:gd name="T44" fmla="*/ 0 w 156"/>
                  <a:gd name="T45" fmla="*/ 77 h 122"/>
                  <a:gd name="T46" fmla="*/ 0 w 156"/>
                  <a:gd name="T47" fmla="*/ 56 h 122"/>
                  <a:gd name="T48" fmla="*/ 0 w 156"/>
                  <a:gd name="T49" fmla="*/ 56 h 122"/>
                  <a:gd name="T50" fmla="*/ 0 w 156"/>
                  <a:gd name="T51" fmla="*/ 56 h 122"/>
                  <a:gd name="T52" fmla="*/ 44 w 156"/>
                  <a:gd name="T53" fmla="*/ 0 h 122"/>
                  <a:gd name="T54" fmla="*/ 76 w 156"/>
                  <a:gd name="T5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22">
                    <a:moveTo>
                      <a:pt x="76" y="0"/>
                    </a:moveTo>
                    <a:lnTo>
                      <a:pt x="76" y="56"/>
                    </a:lnTo>
                    <a:lnTo>
                      <a:pt x="111" y="56"/>
                    </a:lnTo>
                    <a:lnTo>
                      <a:pt x="156" y="77"/>
                    </a:lnTo>
                    <a:lnTo>
                      <a:pt x="147" y="77"/>
                    </a:lnTo>
                    <a:lnTo>
                      <a:pt x="140" y="78"/>
                    </a:lnTo>
                    <a:lnTo>
                      <a:pt x="135" y="81"/>
                    </a:lnTo>
                    <a:lnTo>
                      <a:pt x="129" y="83"/>
                    </a:lnTo>
                    <a:lnTo>
                      <a:pt x="121" y="90"/>
                    </a:lnTo>
                    <a:lnTo>
                      <a:pt x="117" y="99"/>
                    </a:lnTo>
                    <a:lnTo>
                      <a:pt x="113" y="107"/>
                    </a:lnTo>
                    <a:lnTo>
                      <a:pt x="111" y="116"/>
                    </a:lnTo>
                    <a:lnTo>
                      <a:pt x="111" y="122"/>
                    </a:lnTo>
                    <a:lnTo>
                      <a:pt x="76" y="122"/>
                    </a:lnTo>
                    <a:lnTo>
                      <a:pt x="0" y="77"/>
                    </a:lnTo>
                    <a:lnTo>
                      <a:pt x="0" y="56"/>
                    </a:lnTo>
                    <a:lnTo>
                      <a:pt x="44" y="0"/>
                    </a:lnTo>
                    <a:lnTo>
                      <a:pt x="7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87" name="Freeform 23"/>
              <p:cNvSpPr>
                <a:spLocks noChangeArrowheads="1"/>
              </p:cNvSpPr>
              <p:nvPr/>
            </p:nvSpPr>
            <p:spPr bwMode="auto">
              <a:xfrm>
                <a:off x="1797050" y="658813"/>
                <a:ext cx="163512" cy="187325"/>
              </a:xfrm>
              <a:custGeom>
                <a:avLst/>
                <a:gdLst>
                  <a:gd name="T0" fmla="*/ 62 w 103"/>
                  <a:gd name="T1" fmla="*/ 13 h 118"/>
                  <a:gd name="T2" fmla="*/ 62 w 103"/>
                  <a:gd name="T3" fmla="*/ 13 h 118"/>
                  <a:gd name="T4" fmla="*/ 103 w 103"/>
                  <a:gd name="T5" fmla="*/ 13 h 118"/>
                  <a:gd name="T6" fmla="*/ 103 w 103"/>
                  <a:gd name="T7" fmla="*/ 53 h 118"/>
                  <a:gd name="T8" fmla="*/ 62 w 103"/>
                  <a:gd name="T9" fmla="*/ 53 h 118"/>
                  <a:gd name="T10" fmla="*/ 62 w 103"/>
                  <a:gd name="T11" fmla="*/ 53 h 118"/>
                  <a:gd name="T12" fmla="*/ 103 w 103"/>
                  <a:gd name="T13" fmla="*/ 53 h 118"/>
                  <a:gd name="T14" fmla="*/ 103 w 103"/>
                  <a:gd name="T15" fmla="*/ 63 h 118"/>
                  <a:gd name="T16" fmla="*/ 103 w 103"/>
                  <a:gd name="T17" fmla="*/ 63 h 118"/>
                  <a:gd name="T18" fmla="*/ 62 w 103"/>
                  <a:gd name="T19" fmla="*/ 63 h 118"/>
                  <a:gd name="T20" fmla="*/ 62 w 103"/>
                  <a:gd name="T21" fmla="*/ 63 h 118"/>
                  <a:gd name="T22" fmla="*/ 62 w 103"/>
                  <a:gd name="T23" fmla="*/ 63 h 118"/>
                  <a:gd name="T24" fmla="*/ 62 w 103"/>
                  <a:gd name="T25" fmla="*/ 118 h 118"/>
                  <a:gd name="T26" fmla="*/ 37 w 103"/>
                  <a:gd name="T27" fmla="*/ 118 h 118"/>
                  <a:gd name="T28" fmla="*/ 37 w 103"/>
                  <a:gd name="T29" fmla="*/ 118 h 118"/>
                  <a:gd name="T30" fmla="*/ 25 w 103"/>
                  <a:gd name="T31" fmla="*/ 118 h 118"/>
                  <a:gd name="T32" fmla="*/ 15 w 103"/>
                  <a:gd name="T33" fmla="*/ 117 h 118"/>
                  <a:gd name="T34" fmla="*/ 8 w 103"/>
                  <a:gd name="T35" fmla="*/ 116 h 118"/>
                  <a:gd name="T36" fmla="*/ 4 w 103"/>
                  <a:gd name="T37" fmla="*/ 111 h 118"/>
                  <a:gd name="T38" fmla="*/ 1 w 103"/>
                  <a:gd name="T39" fmla="*/ 104 h 118"/>
                  <a:gd name="T40" fmla="*/ 0 w 103"/>
                  <a:gd name="T41" fmla="*/ 95 h 118"/>
                  <a:gd name="T42" fmla="*/ 0 w 103"/>
                  <a:gd name="T43" fmla="*/ 63 h 118"/>
                  <a:gd name="T44" fmla="*/ 0 w 103"/>
                  <a:gd name="T45" fmla="*/ 63 h 118"/>
                  <a:gd name="T46" fmla="*/ 0 w 103"/>
                  <a:gd name="T47" fmla="*/ 63 h 118"/>
                  <a:gd name="T48" fmla="*/ 0 w 103"/>
                  <a:gd name="T49" fmla="*/ 53 h 118"/>
                  <a:gd name="T50" fmla="*/ 0 w 103"/>
                  <a:gd name="T51" fmla="*/ 53 h 118"/>
                  <a:gd name="T52" fmla="*/ 0 w 103"/>
                  <a:gd name="T53" fmla="*/ 13 h 118"/>
                  <a:gd name="T54" fmla="*/ 0 w 103"/>
                  <a:gd name="T55" fmla="*/ 13 h 118"/>
                  <a:gd name="T56" fmla="*/ 37 w 103"/>
                  <a:gd name="T57" fmla="*/ 13 h 118"/>
                  <a:gd name="T58" fmla="*/ 37 w 103"/>
                  <a:gd name="T59" fmla="*/ 13 h 118"/>
                  <a:gd name="T60" fmla="*/ 62 w 103"/>
                  <a:gd name="T61" fmla="*/ 13 h 118"/>
                  <a:gd name="T62" fmla="*/ 62 w 103"/>
                  <a:gd name="T63" fmla="*/ 13 h 118"/>
                  <a:gd name="T64" fmla="*/ 53 w 103"/>
                  <a:gd name="T65" fmla="*/ 0 h 118"/>
                  <a:gd name="T66" fmla="*/ 62 w 103"/>
                  <a:gd name="T67" fmla="*/ 13 h 118"/>
                  <a:gd name="T68" fmla="*/ 62 w 103"/>
                  <a:gd name="T69" fmla="*/ 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18">
                    <a:moveTo>
                      <a:pt x="62" y="13"/>
                    </a:moveTo>
                    <a:lnTo>
                      <a:pt x="62" y="13"/>
                    </a:lnTo>
                    <a:lnTo>
                      <a:pt x="103" y="13"/>
                    </a:lnTo>
                    <a:lnTo>
                      <a:pt x="103" y="53"/>
                    </a:lnTo>
                    <a:lnTo>
                      <a:pt x="62" y="53"/>
                    </a:lnTo>
                    <a:lnTo>
                      <a:pt x="103" y="53"/>
                    </a:lnTo>
                    <a:lnTo>
                      <a:pt x="103" y="63"/>
                    </a:lnTo>
                    <a:lnTo>
                      <a:pt x="62" y="63"/>
                    </a:lnTo>
                    <a:lnTo>
                      <a:pt x="62" y="118"/>
                    </a:lnTo>
                    <a:lnTo>
                      <a:pt x="37" y="118"/>
                    </a:lnTo>
                    <a:lnTo>
                      <a:pt x="25" y="118"/>
                    </a:lnTo>
                    <a:lnTo>
                      <a:pt x="15" y="117"/>
                    </a:lnTo>
                    <a:lnTo>
                      <a:pt x="8" y="116"/>
                    </a:lnTo>
                    <a:lnTo>
                      <a:pt x="4" y="111"/>
                    </a:lnTo>
                    <a:lnTo>
                      <a:pt x="1" y="104"/>
                    </a:lnTo>
                    <a:lnTo>
                      <a:pt x="0" y="95"/>
                    </a:lnTo>
                    <a:lnTo>
                      <a:pt x="0" y="63"/>
                    </a:lnTo>
                    <a:lnTo>
                      <a:pt x="0" y="53"/>
                    </a:lnTo>
                    <a:lnTo>
                      <a:pt x="0" y="13"/>
                    </a:lnTo>
                    <a:lnTo>
                      <a:pt x="37" y="13"/>
                    </a:lnTo>
                    <a:lnTo>
                      <a:pt x="62" y="13"/>
                    </a:lnTo>
                    <a:lnTo>
                      <a:pt x="53" y="0"/>
                    </a:lnTo>
                    <a:lnTo>
                      <a:pt x="62" y="1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88" name="Freeform 24"/>
              <p:cNvSpPr>
                <a:spLocks noChangeArrowheads="1"/>
              </p:cNvSpPr>
              <p:nvPr/>
            </p:nvSpPr>
            <p:spPr bwMode="auto">
              <a:xfrm>
                <a:off x="2006600" y="519113"/>
                <a:ext cx="100012" cy="128588"/>
              </a:xfrm>
              <a:custGeom>
                <a:avLst/>
                <a:gdLst>
                  <a:gd name="T0" fmla="*/ 15 w 63"/>
                  <a:gd name="T1" fmla="*/ 30 h 81"/>
                  <a:gd name="T2" fmla="*/ 15 w 63"/>
                  <a:gd name="T3" fmla="*/ 30 h 81"/>
                  <a:gd name="T4" fmla="*/ 0 w 63"/>
                  <a:gd name="T5" fmla="*/ 30 h 81"/>
                  <a:gd name="T6" fmla="*/ 0 w 63"/>
                  <a:gd name="T7" fmla="*/ 30 h 81"/>
                  <a:gd name="T8" fmla="*/ 0 w 63"/>
                  <a:gd name="T9" fmla="*/ 66 h 81"/>
                  <a:gd name="T10" fmla="*/ 0 w 63"/>
                  <a:gd name="T11" fmla="*/ 66 h 81"/>
                  <a:gd name="T12" fmla="*/ 0 w 63"/>
                  <a:gd name="T13" fmla="*/ 80 h 81"/>
                  <a:gd name="T14" fmla="*/ 0 w 63"/>
                  <a:gd name="T15" fmla="*/ 66 h 81"/>
                  <a:gd name="T16" fmla="*/ 0 w 63"/>
                  <a:gd name="T17" fmla="*/ 66 h 81"/>
                  <a:gd name="T18" fmla="*/ 3 w 63"/>
                  <a:gd name="T19" fmla="*/ 71 h 81"/>
                  <a:gd name="T20" fmla="*/ 8 w 63"/>
                  <a:gd name="T21" fmla="*/ 80 h 81"/>
                  <a:gd name="T22" fmla="*/ 11 w 63"/>
                  <a:gd name="T23" fmla="*/ 81 h 81"/>
                  <a:gd name="T24" fmla="*/ 13 w 63"/>
                  <a:gd name="T25" fmla="*/ 81 h 81"/>
                  <a:gd name="T26" fmla="*/ 14 w 63"/>
                  <a:gd name="T27" fmla="*/ 81 h 81"/>
                  <a:gd name="T28" fmla="*/ 15 w 63"/>
                  <a:gd name="T29" fmla="*/ 77 h 81"/>
                  <a:gd name="T30" fmla="*/ 15 w 63"/>
                  <a:gd name="T31" fmla="*/ 66 h 81"/>
                  <a:gd name="T32" fmla="*/ 15 w 63"/>
                  <a:gd name="T33" fmla="*/ 66 h 81"/>
                  <a:gd name="T34" fmla="*/ 63 w 63"/>
                  <a:gd name="T35" fmla="*/ 66 h 81"/>
                  <a:gd name="T36" fmla="*/ 63 w 63"/>
                  <a:gd name="T37" fmla="*/ 66 h 81"/>
                  <a:gd name="T38" fmla="*/ 63 w 63"/>
                  <a:gd name="T39" fmla="*/ 30 h 81"/>
                  <a:gd name="T40" fmla="*/ 63 w 63"/>
                  <a:gd name="T41" fmla="*/ 30 h 81"/>
                  <a:gd name="T42" fmla="*/ 63 w 63"/>
                  <a:gd name="T43" fmla="*/ 30 h 81"/>
                  <a:gd name="T44" fmla="*/ 63 w 63"/>
                  <a:gd name="T45" fmla="*/ 0 h 81"/>
                  <a:gd name="T46" fmla="*/ 63 w 63"/>
                  <a:gd name="T47" fmla="*/ 0 h 81"/>
                  <a:gd name="T48" fmla="*/ 15 w 63"/>
                  <a:gd name="T49" fmla="*/ 0 h 81"/>
                  <a:gd name="T50" fmla="*/ 15 w 63"/>
                  <a:gd name="T51" fmla="*/ 30 h 81"/>
                  <a:gd name="T52" fmla="*/ 15 w 63"/>
                  <a:gd name="T53" fmla="*/ 30 h 81"/>
                  <a:gd name="T54" fmla="*/ 15 w 63"/>
                  <a:gd name="T55"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81">
                    <a:moveTo>
                      <a:pt x="15" y="30"/>
                    </a:moveTo>
                    <a:lnTo>
                      <a:pt x="15" y="30"/>
                    </a:lnTo>
                    <a:lnTo>
                      <a:pt x="0" y="30"/>
                    </a:lnTo>
                    <a:lnTo>
                      <a:pt x="0" y="66"/>
                    </a:lnTo>
                    <a:lnTo>
                      <a:pt x="0" y="80"/>
                    </a:lnTo>
                    <a:lnTo>
                      <a:pt x="0" y="66"/>
                    </a:lnTo>
                    <a:lnTo>
                      <a:pt x="3" y="71"/>
                    </a:lnTo>
                    <a:lnTo>
                      <a:pt x="8" y="80"/>
                    </a:lnTo>
                    <a:lnTo>
                      <a:pt x="11" y="81"/>
                    </a:lnTo>
                    <a:lnTo>
                      <a:pt x="13" y="81"/>
                    </a:lnTo>
                    <a:lnTo>
                      <a:pt x="14" y="81"/>
                    </a:lnTo>
                    <a:lnTo>
                      <a:pt x="15" y="77"/>
                    </a:lnTo>
                    <a:lnTo>
                      <a:pt x="15" y="66"/>
                    </a:lnTo>
                    <a:lnTo>
                      <a:pt x="63" y="66"/>
                    </a:lnTo>
                    <a:lnTo>
                      <a:pt x="63" y="30"/>
                    </a:lnTo>
                    <a:lnTo>
                      <a:pt x="63" y="0"/>
                    </a:lnTo>
                    <a:lnTo>
                      <a:pt x="15" y="0"/>
                    </a:lnTo>
                    <a:lnTo>
                      <a:pt x="15" y="3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89" name="Freeform 25"/>
              <p:cNvSpPr>
                <a:spLocks noChangeArrowheads="1"/>
              </p:cNvSpPr>
              <p:nvPr/>
            </p:nvSpPr>
            <p:spPr bwMode="auto">
              <a:xfrm>
                <a:off x="2160587" y="460375"/>
                <a:ext cx="182562" cy="58738"/>
              </a:xfrm>
              <a:custGeom>
                <a:avLst/>
                <a:gdLst>
                  <a:gd name="T0" fmla="*/ 0 w 115"/>
                  <a:gd name="T1" fmla="*/ 16 h 37"/>
                  <a:gd name="T2" fmla="*/ 19 w 115"/>
                  <a:gd name="T3" fmla="*/ 16 h 37"/>
                  <a:gd name="T4" fmla="*/ 19 w 115"/>
                  <a:gd name="T5" fmla="*/ 16 h 37"/>
                  <a:gd name="T6" fmla="*/ 19 w 115"/>
                  <a:gd name="T7" fmla="*/ 16 h 37"/>
                  <a:gd name="T8" fmla="*/ 20 w 115"/>
                  <a:gd name="T9" fmla="*/ 11 h 37"/>
                  <a:gd name="T10" fmla="*/ 21 w 115"/>
                  <a:gd name="T11" fmla="*/ 7 h 37"/>
                  <a:gd name="T12" fmla="*/ 26 w 115"/>
                  <a:gd name="T13" fmla="*/ 2 h 37"/>
                  <a:gd name="T14" fmla="*/ 30 w 115"/>
                  <a:gd name="T15" fmla="*/ 0 h 37"/>
                  <a:gd name="T16" fmla="*/ 32 w 115"/>
                  <a:gd name="T17" fmla="*/ 0 h 37"/>
                  <a:gd name="T18" fmla="*/ 37 w 115"/>
                  <a:gd name="T19" fmla="*/ 0 h 37"/>
                  <a:gd name="T20" fmla="*/ 42 w 115"/>
                  <a:gd name="T21" fmla="*/ 0 h 37"/>
                  <a:gd name="T22" fmla="*/ 49 w 115"/>
                  <a:gd name="T23" fmla="*/ 2 h 37"/>
                  <a:gd name="T24" fmla="*/ 56 w 115"/>
                  <a:gd name="T25" fmla="*/ 5 h 37"/>
                  <a:gd name="T26" fmla="*/ 76 w 115"/>
                  <a:gd name="T27" fmla="*/ 16 h 37"/>
                  <a:gd name="T28" fmla="*/ 76 w 115"/>
                  <a:gd name="T29" fmla="*/ 16 h 37"/>
                  <a:gd name="T30" fmla="*/ 115 w 115"/>
                  <a:gd name="T31" fmla="*/ 16 h 37"/>
                  <a:gd name="T32" fmla="*/ 115 w 115"/>
                  <a:gd name="T33" fmla="*/ 16 h 37"/>
                  <a:gd name="T34" fmla="*/ 76 w 115"/>
                  <a:gd name="T35" fmla="*/ 37 h 37"/>
                  <a:gd name="T36" fmla="*/ 19 w 115"/>
                  <a:gd name="T37" fmla="*/ 37 h 37"/>
                  <a:gd name="T38" fmla="*/ 19 w 115"/>
                  <a:gd name="T39" fmla="*/ 37 h 37"/>
                  <a:gd name="T40" fmla="*/ 19 w 115"/>
                  <a:gd name="T41" fmla="*/ 37 h 37"/>
                  <a:gd name="T42" fmla="*/ 0 w 115"/>
                  <a:gd name="T43" fmla="*/ 37 h 37"/>
                  <a:gd name="T44" fmla="*/ 0 w 115"/>
                  <a:gd name="T45" fmla="*/ 37 h 37"/>
                  <a:gd name="T46" fmla="*/ 0 w 115"/>
                  <a:gd name="T47" fmla="*/ 37 h 37"/>
                  <a:gd name="T48" fmla="*/ 0 w 115"/>
                  <a:gd name="T49" fmla="*/ 37 h 37"/>
                  <a:gd name="T50" fmla="*/ 0 w 115"/>
                  <a:gd name="T51" fmla="*/ 16 h 37"/>
                  <a:gd name="T52" fmla="*/ 0 w 115"/>
                  <a:gd name="T53"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37">
                    <a:moveTo>
                      <a:pt x="0" y="16"/>
                    </a:moveTo>
                    <a:lnTo>
                      <a:pt x="19" y="16"/>
                    </a:lnTo>
                    <a:lnTo>
                      <a:pt x="20" y="11"/>
                    </a:lnTo>
                    <a:lnTo>
                      <a:pt x="21" y="7"/>
                    </a:lnTo>
                    <a:lnTo>
                      <a:pt x="26" y="2"/>
                    </a:lnTo>
                    <a:lnTo>
                      <a:pt x="30" y="0"/>
                    </a:lnTo>
                    <a:lnTo>
                      <a:pt x="32" y="0"/>
                    </a:lnTo>
                    <a:lnTo>
                      <a:pt x="37" y="0"/>
                    </a:lnTo>
                    <a:lnTo>
                      <a:pt x="42" y="0"/>
                    </a:lnTo>
                    <a:lnTo>
                      <a:pt x="49" y="2"/>
                    </a:lnTo>
                    <a:lnTo>
                      <a:pt x="56" y="5"/>
                    </a:lnTo>
                    <a:lnTo>
                      <a:pt x="76" y="16"/>
                    </a:lnTo>
                    <a:lnTo>
                      <a:pt x="115" y="16"/>
                    </a:lnTo>
                    <a:lnTo>
                      <a:pt x="76" y="37"/>
                    </a:lnTo>
                    <a:lnTo>
                      <a:pt x="19" y="37"/>
                    </a:lnTo>
                    <a:lnTo>
                      <a:pt x="0" y="37"/>
                    </a:lnTo>
                    <a:lnTo>
                      <a:pt x="0" y="1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90" name="Freeform 26"/>
              <p:cNvSpPr>
                <a:spLocks noChangeArrowheads="1"/>
              </p:cNvSpPr>
              <p:nvPr/>
            </p:nvSpPr>
            <p:spPr bwMode="auto">
              <a:xfrm>
                <a:off x="930275" y="285751"/>
                <a:ext cx="790575" cy="677863"/>
              </a:xfrm>
              <a:custGeom>
                <a:avLst/>
                <a:gdLst>
                  <a:gd name="T0" fmla="*/ 380 w 498"/>
                  <a:gd name="T1" fmla="*/ 57 h 427"/>
                  <a:gd name="T2" fmla="*/ 447 w 498"/>
                  <a:gd name="T3" fmla="*/ 86 h 427"/>
                  <a:gd name="T4" fmla="*/ 493 w 498"/>
                  <a:gd name="T5" fmla="*/ 126 h 427"/>
                  <a:gd name="T6" fmla="*/ 434 w 498"/>
                  <a:gd name="T7" fmla="*/ 126 h 427"/>
                  <a:gd name="T8" fmla="*/ 493 w 498"/>
                  <a:gd name="T9" fmla="*/ 126 h 427"/>
                  <a:gd name="T10" fmla="*/ 493 w 498"/>
                  <a:gd name="T11" fmla="*/ 126 h 427"/>
                  <a:gd name="T12" fmla="*/ 498 w 498"/>
                  <a:gd name="T13" fmla="*/ 126 h 427"/>
                  <a:gd name="T14" fmla="*/ 498 w 498"/>
                  <a:gd name="T15" fmla="*/ 147 h 427"/>
                  <a:gd name="T16" fmla="*/ 493 w 498"/>
                  <a:gd name="T17" fmla="*/ 177 h 427"/>
                  <a:gd name="T18" fmla="*/ 498 w 498"/>
                  <a:gd name="T19" fmla="*/ 177 h 427"/>
                  <a:gd name="T20" fmla="*/ 493 w 498"/>
                  <a:gd name="T21" fmla="*/ 213 h 427"/>
                  <a:gd name="T22" fmla="*/ 493 w 498"/>
                  <a:gd name="T23" fmla="*/ 248 h 427"/>
                  <a:gd name="T24" fmla="*/ 447 w 498"/>
                  <a:gd name="T25" fmla="*/ 248 h 427"/>
                  <a:gd name="T26" fmla="*/ 412 w 498"/>
                  <a:gd name="T27" fmla="*/ 288 h 427"/>
                  <a:gd name="T28" fmla="*/ 412 w 498"/>
                  <a:gd name="T29" fmla="*/ 288 h 427"/>
                  <a:gd name="T30" fmla="*/ 412 w 498"/>
                  <a:gd name="T31" fmla="*/ 298 h 427"/>
                  <a:gd name="T32" fmla="*/ 380 w 498"/>
                  <a:gd name="T33" fmla="*/ 353 h 427"/>
                  <a:gd name="T34" fmla="*/ 326 w 498"/>
                  <a:gd name="T35" fmla="*/ 353 h 427"/>
                  <a:gd name="T36" fmla="*/ 326 w 498"/>
                  <a:gd name="T37" fmla="*/ 399 h 427"/>
                  <a:gd name="T38" fmla="*/ 326 w 498"/>
                  <a:gd name="T39" fmla="*/ 399 h 427"/>
                  <a:gd name="T40" fmla="*/ 281 w 498"/>
                  <a:gd name="T41" fmla="*/ 415 h 427"/>
                  <a:gd name="T42" fmla="*/ 277 w 498"/>
                  <a:gd name="T43" fmla="*/ 408 h 427"/>
                  <a:gd name="T44" fmla="*/ 257 w 498"/>
                  <a:gd name="T45" fmla="*/ 409 h 427"/>
                  <a:gd name="T46" fmla="*/ 246 w 498"/>
                  <a:gd name="T47" fmla="*/ 415 h 427"/>
                  <a:gd name="T48" fmla="*/ 230 w 498"/>
                  <a:gd name="T49" fmla="*/ 426 h 427"/>
                  <a:gd name="T50" fmla="*/ 217 w 498"/>
                  <a:gd name="T51" fmla="*/ 426 h 427"/>
                  <a:gd name="T52" fmla="*/ 214 w 498"/>
                  <a:gd name="T53" fmla="*/ 415 h 427"/>
                  <a:gd name="T54" fmla="*/ 170 w 498"/>
                  <a:gd name="T55" fmla="*/ 399 h 427"/>
                  <a:gd name="T56" fmla="*/ 117 w 498"/>
                  <a:gd name="T57" fmla="*/ 399 h 427"/>
                  <a:gd name="T58" fmla="*/ 117 w 498"/>
                  <a:gd name="T59" fmla="*/ 399 h 427"/>
                  <a:gd name="T60" fmla="*/ 72 w 498"/>
                  <a:gd name="T61" fmla="*/ 399 h 427"/>
                  <a:gd name="T62" fmla="*/ 18 w 498"/>
                  <a:gd name="T63" fmla="*/ 415 h 427"/>
                  <a:gd name="T64" fmla="*/ 18 w 498"/>
                  <a:gd name="T65" fmla="*/ 415 h 427"/>
                  <a:gd name="T66" fmla="*/ 12 w 498"/>
                  <a:gd name="T67" fmla="*/ 413 h 427"/>
                  <a:gd name="T68" fmla="*/ 0 w 498"/>
                  <a:gd name="T69" fmla="*/ 409 h 427"/>
                  <a:gd name="T70" fmla="*/ 18 w 498"/>
                  <a:gd name="T71" fmla="*/ 399 h 427"/>
                  <a:gd name="T72" fmla="*/ 50 w 498"/>
                  <a:gd name="T73" fmla="*/ 353 h 427"/>
                  <a:gd name="T74" fmla="*/ 57 w 498"/>
                  <a:gd name="T75" fmla="*/ 351 h 427"/>
                  <a:gd name="T76" fmla="*/ 67 w 498"/>
                  <a:gd name="T77" fmla="*/ 335 h 427"/>
                  <a:gd name="T78" fmla="*/ 72 w 498"/>
                  <a:gd name="T79" fmla="*/ 298 h 427"/>
                  <a:gd name="T80" fmla="*/ 72 w 498"/>
                  <a:gd name="T81" fmla="*/ 298 h 427"/>
                  <a:gd name="T82" fmla="*/ 104 w 498"/>
                  <a:gd name="T83" fmla="*/ 296 h 427"/>
                  <a:gd name="T84" fmla="*/ 157 w 498"/>
                  <a:gd name="T85" fmla="*/ 288 h 427"/>
                  <a:gd name="T86" fmla="*/ 157 w 498"/>
                  <a:gd name="T87" fmla="*/ 248 h 427"/>
                  <a:gd name="T88" fmla="*/ 170 w 498"/>
                  <a:gd name="T89" fmla="*/ 213 h 427"/>
                  <a:gd name="T90" fmla="*/ 246 w 498"/>
                  <a:gd name="T91" fmla="*/ 177 h 427"/>
                  <a:gd name="T92" fmla="*/ 281 w 498"/>
                  <a:gd name="T93" fmla="*/ 177 h 427"/>
                  <a:gd name="T94" fmla="*/ 276 w 498"/>
                  <a:gd name="T95" fmla="*/ 145 h 427"/>
                  <a:gd name="T96" fmla="*/ 266 w 498"/>
                  <a:gd name="T97" fmla="*/ 132 h 427"/>
                  <a:gd name="T98" fmla="*/ 281 w 498"/>
                  <a:gd name="T99" fmla="*/ 126 h 427"/>
                  <a:gd name="T100" fmla="*/ 326 w 498"/>
                  <a:gd name="T101" fmla="*/ 126 h 427"/>
                  <a:gd name="T102" fmla="*/ 326 w 498"/>
                  <a:gd name="T103" fmla="*/ 147 h 427"/>
                  <a:gd name="T104" fmla="*/ 335 w 498"/>
                  <a:gd name="T105" fmla="*/ 158 h 427"/>
                  <a:gd name="T106" fmla="*/ 337 w 498"/>
                  <a:gd name="T107" fmla="*/ 147 h 427"/>
                  <a:gd name="T108" fmla="*/ 326 w 498"/>
                  <a:gd name="T109" fmla="*/ 126 h 427"/>
                  <a:gd name="T110" fmla="*/ 281 w 498"/>
                  <a:gd name="T111" fmla="*/ 126 h 427"/>
                  <a:gd name="T112" fmla="*/ 281 w 498"/>
                  <a:gd name="T113" fmla="*/ 57 h 427"/>
                  <a:gd name="T114" fmla="*/ 326 w 498"/>
                  <a:gd name="T115" fmla="*/ 57 h 427"/>
                  <a:gd name="T116" fmla="*/ 326 w 498"/>
                  <a:gd name="T117" fmla="*/ 57 h 427"/>
                  <a:gd name="T118" fmla="*/ 327 w 498"/>
                  <a:gd name="T119" fmla="*/ 28 h 427"/>
                  <a:gd name="T120" fmla="*/ 335 w 498"/>
                  <a:gd name="T121" fmla="*/ 2 h 427"/>
                  <a:gd name="T122" fmla="*/ 380 w 498"/>
                  <a:gd name="T12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 h="427">
                    <a:moveTo>
                      <a:pt x="380" y="9"/>
                    </a:moveTo>
                    <a:lnTo>
                      <a:pt x="380" y="9"/>
                    </a:lnTo>
                    <a:lnTo>
                      <a:pt x="380" y="57"/>
                    </a:lnTo>
                    <a:lnTo>
                      <a:pt x="412" y="57"/>
                    </a:lnTo>
                    <a:lnTo>
                      <a:pt x="447" y="86"/>
                    </a:lnTo>
                    <a:lnTo>
                      <a:pt x="493" y="86"/>
                    </a:lnTo>
                    <a:lnTo>
                      <a:pt x="493" y="126"/>
                    </a:lnTo>
                    <a:lnTo>
                      <a:pt x="447" y="126"/>
                    </a:lnTo>
                    <a:lnTo>
                      <a:pt x="434" y="126"/>
                    </a:lnTo>
                    <a:lnTo>
                      <a:pt x="447" y="126"/>
                    </a:lnTo>
                    <a:lnTo>
                      <a:pt x="493" y="126"/>
                    </a:lnTo>
                    <a:lnTo>
                      <a:pt x="498" y="126"/>
                    </a:lnTo>
                    <a:lnTo>
                      <a:pt x="498" y="147"/>
                    </a:lnTo>
                    <a:lnTo>
                      <a:pt x="498" y="177"/>
                    </a:lnTo>
                    <a:lnTo>
                      <a:pt x="493" y="177"/>
                    </a:lnTo>
                    <a:lnTo>
                      <a:pt x="498" y="177"/>
                    </a:lnTo>
                    <a:lnTo>
                      <a:pt x="493" y="213"/>
                    </a:lnTo>
                    <a:lnTo>
                      <a:pt x="493" y="248"/>
                    </a:lnTo>
                    <a:lnTo>
                      <a:pt x="447" y="248"/>
                    </a:lnTo>
                    <a:lnTo>
                      <a:pt x="447" y="288"/>
                    </a:lnTo>
                    <a:lnTo>
                      <a:pt x="412" y="288"/>
                    </a:lnTo>
                    <a:lnTo>
                      <a:pt x="425" y="288"/>
                    </a:lnTo>
                    <a:lnTo>
                      <a:pt x="412" y="288"/>
                    </a:lnTo>
                    <a:lnTo>
                      <a:pt x="412" y="298"/>
                    </a:lnTo>
                    <a:lnTo>
                      <a:pt x="380" y="353"/>
                    </a:lnTo>
                    <a:lnTo>
                      <a:pt x="337" y="353"/>
                    </a:lnTo>
                    <a:lnTo>
                      <a:pt x="326" y="353"/>
                    </a:lnTo>
                    <a:lnTo>
                      <a:pt x="326" y="399"/>
                    </a:lnTo>
                    <a:lnTo>
                      <a:pt x="326" y="415"/>
                    </a:lnTo>
                    <a:lnTo>
                      <a:pt x="281" y="415"/>
                    </a:lnTo>
                    <a:lnTo>
                      <a:pt x="280" y="412"/>
                    </a:lnTo>
                    <a:lnTo>
                      <a:pt x="278" y="411"/>
                    </a:lnTo>
                    <a:lnTo>
                      <a:pt x="277" y="408"/>
                    </a:lnTo>
                    <a:lnTo>
                      <a:pt x="273" y="408"/>
                    </a:lnTo>
                    <a:lnTo>
                      <a:pt x="266" y="408"/>
                    </a:lnTo>
                    <a:lnTo>
                      <a:pt x="257" y="409"/>
                    </a:lnTo>
                    <a:lnTo>
                      <a:pt x="246" y="415"/>
                    </a:lnTo>
                    <a:lnTo>
                      <a:pt x="241" y="419"/>
                    </a:lnTo>
                    <a:lnTo>
                      <a:pt x="237" y="422"/>
                    </a:lnTo>
                    <a:lnTo>
                      <a:pt x="230" y="426"/>
                    </a:lnTo>
                    <a:lnTo>
                      <a:pt x="224" y="427"/>
                    </a:lnTo>
                    <a:lnTo>
                      <a:pt x="220" y="427"/>
                    </a:lnTo>
                    <a:lnTo>
                      <a:pt x="217" y="426"/>
                    </a:lnTo>
                    <a:lnTo>
                      <a:pt x="216" y="423"/>
                    </a:lnTo>
                    <a:lnTo>
                      <a:pt x="214" y="419"/>
                    </a:lnTo>
                    <a:lnTo>
                      <a:pt x="214" y="415"/>
                    </a:lnTo>
                    <a:lnTo>
                      <a:pt x="170" y="415"/>
                    </a:lnTo>
                    <a:lnTo>
                      <a:pt x="170" y="399"/>
                    </a:lnTo>
                    <a:lnTo>
                      <a:pt x="157" y="399"/>
                    </a:lnTo>
                    <a:lnTo>
                      <a:pt x="117" y="399"/>
                    </a:lnTo>
                    <a:lnTo>
                      <a:pt x="72" y="399"/>
                    </a:lnTo>
                    <a:lnTo>
                      <a:pt x="50" y="399"/>
                    </a:lnTo>
                    <a:lnTo>
                      <a:pt x="50" y="415"/>
                    </a:lnTo>
                    <a:lnTo>
                      <a:pt x="18" y="415"/>
                    </a:lnTo>
                    <a:lnTo>
                      <a:pt x="18" y="426"/>
                    </a:lnTo>
                    <a:lnTo>
                      <a:pt x="18" y="415"/>
                    </a:lnTo>
                    <a:lnTo>
                      <a:pt x="12" y="413"/>
                    </a:lnTo>
                    <a:lnTo>
                      <a:pt x="3" y="412"/>
                    </a:lnTo>
                    <a:lnTo>
                      <a:pt x="1" y="411"/>
                    </a:lnTo>
                    <a:lnTo>
                      <a:pt x="0" y="409"/>
                    </a:lnTo>
                    <a:lnTo>
                      <a:pt x="1" y="408"/>
                    </a:lnTo>
                    <a:lnTo>
                      <a:pt x="7" y="404"/>
                    </a:lnTo>
                    <a:lnTo>
                      <a:pt x="18" y="399"/>
                    </a:lnTo>
                    <a:lnTo>
                      <a:pt x="18" y="353"/>
                    </a:lnTo>
                    <a:lnTo>
                      <a:pt x="50" y="353"/>
                    </a:lnTo>
                    <a:lnTo>
                      <a:pt x="53" y="353"/>
                    </a:lnTo>
                    <a:lnTo>
                      <a:pt x="57" y="351"/>
                    </a:lnTo>
                    <a:lnTo>
                      <a:pt x="60" y="348"/>
                    </a:lnTo>
                    <a:lnTo>
                      <a:pt x="63" y="345"/>
                    </a:lnTo>
                    <a:lnTo>
                      <a:pt x="67" y="335"/>
                    </a:lnTo>
                    <a:lnTo>
                      <a:pt x="69" y="326"/>
                    </a:lnTo>
                    <a:lnTo>
                      <a:pt x="71" y="306"/>
                    </a:lnTo>
                    <a:lnTo>
                      <a:pt x="72" y="298"/>
                    </a:lnTo>
                    <a:lnTo>
                      <a:pt x="72" y="319"/>
                    </a:lnTo>
                    <a:lnTo>
                      <a:pt x="72" y="298"/>
                    </a:lnTo>
                    <a:lnTo>
                      <a:pt x="89" y="298"/>
                    </a:lnTo>
                    <a:lnTo>
                      <a:pt x="104" y="296"/>
                    </a:lnTo>
                    <a:lnTo>
                      <a:pt x="132" y="294"/>
                    </a:lnTo>
                    <a:lnTo>
                      <a:pt x="150" y="289"/>
                    </a:lnTo>
                    <a:lnTo>
                      <a:pt x="157" y="288"/>
                    </a:lnTo>
                    <a:lnTo>
                      <a:pt x="157" y="248"/>
                    </a:lnTo>
                    <a:lnTo>
                      <a:pt x="170" y="213"/>
                    </a:lnTo>
                    <a:lnTo>
                      <a:pt x="214" y="213"/>
                    </a:lnTo>
                    <a:lnTo>
                      <a:pt x="246" y="177"/>
                    </a:lnTo>
                    <a:lnTo>
                      <a:pt x="246" y="190"/>
                    </a:lnTo>
                    <a:lnTo>
                      <a:pt x="246" y="177"/>
                    </a:lnTo>
                    <a:lnTo>
                      <a:pt x="281" y="177"/>
                    </a:lnTo>
                    <a:lnTo>
                      <a:pt x="281" y="147"/>
                    </a:lnTo>
                    <a:lnTo>
                      <a:pt x="276" y="145"/>
                    </a:lnTo>
                    <a:lnTo>
                      <a:pt x="267" y="138"/>
                    </a:lnTo>
                    <a:lnTo>
                      <a:pt x="266" y="133"/>
                    </a:lnTo>
                    <a:lnTo>
                      <a:pt x="266" y="132"/>
                    </a:lnTo>
                    <a:lnTo>
                      <a:pt x="266" y="131"/>
                    </a:lnTo>
                    <a:lnTo>
                      <a:pt x="270" y="128"/>
                    </a:lnTo>
                    <a:lnTo>
                      <a:pt x="281" y="126"/>
                    </a:lnTo>
                    <a:lnTo>
                      <a:pt x="326" y="126"/>
                    </a:lnTo>
                    <a:lnTo>
                      <a:pt x="326" y="147"/>
                    </a:lnTo>
                    <a:lnTo>
                      <a:pt x="328" y="149"/>
                    </a:lnTo>
                    <a:lnTo>
                      <a:pt x="331" y="151"/>
                    </a:lnTo>
                    <a:lnTo>
                      <a:pt x="335" y="158"/>
                    </a:lnTo>
                    <a:lnTo>
                      <a:pt x="335" y="160"/>
                    </a:lnTo>
                    <a:lnTo>
                      <a:pt x="337" y="160"/>
                    </a:lnTo>
                    <a:lnTo>
                      <a:pt x="337" y="147"/>
                    </a:lnTo>
                    <a:lnTo>
                      <a:pt x="337" y="126"/>
                    </a:lnTo>
                    <a:lnTo>
                      <a:pt x="326" y="126"/>
                    </a:lnTo>
                    <a:lnTo>
                      <a:pt x="281" y="126"/>
                    </a:lnTo>
                    <a:lnTo>
                      <a:pt x="281" y="86"/>
                    </a:lnTo>
                    <a:lnTo>
                      <a:pt x="281" y="57"/>
                    </a:lnTo>
                    <a:lnTo>
                      <a:pt x="326" y="57"/>
                    </a:lnTo>
                    <a:lnTo>
                      <a:pt x="326" y="68"/>
                    </a:lnTo>
                    <a:lnTo>
                      <a:pt x="326" y="57"/>
                    </a:lnTo>
                    <a:lnTo>
                      <a:pt x="326" y="41"/>
                    </a:lnTo>
                    <a:lnTo>
                      <a:pt x="327" y="28"/>
                    </a:lnTo>
                    <a:lnTo>
                      <a:pt x="328" y="18"/>
                    </a:lnTo>
                    <a:lnTo>
                      <a:pt x="331" y="11"/>
                    </a:lnTo>
                    <a:lnTo>
                      <a:pt x="335" y="2"/>
                    </a:lnTo>
                    <a:lnTo>
                      <a:pt x="337" y="0"/>
                    </a:lnTo>
                    <a:lnTo>
                      <a:pt x="380" y="0"/>
                    </a:lnTo>
                    <a:lnTo>
                      <a:pt x="380" y="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91" name="Freeform 27"/>
              <p:cNvSpPr>
                <a:spLocks noEditPoints="1" noChangeArrowheads="1"/>
              </p:cNvSpPr>
              <p:nvPr/>
            </p:nvSpPr>
            <p:spPr bwMode="auto">
              <a:xfrm>
                <a:off x="711200" y="0"/>
                <a:ext cx="3278187" cy="4165600"/>
              </a:xfrm>
              <a:custGeom>
                <a:avLst/>
                <a:gdLst>
                  <a:gd name="T0" fmla="*/ 879 w 2065"/>
                  <a:gd name="T1" fmla="*/ 64 h 2624"/>
                  <a:gd name="T2" fmla="*/ 1075 w 2065"/>
                  <a:gd name="T3" fmla="*/ 189 h 2624"/>
                  <a:gd name="T4" fmla="*/ 1054 w 2065"/>
                  <a:gd name="T5" fmla="*/ 357 h 2624"/>
                  <a:gd name="T6" fmla="*/ 1036 w 2065"/>
                  <a:gd name="T7" fmla="*/ 474 h 2624"/>
                  <a:gd name="T8" fmla="*/ 989 w 2065"/>
                  <a:gd name="T9" fmla="*/ 468 h 2624"/>
                  <a:gd name="T10" fmla="*/ 1028 w 2065"/>
                  <a:gd name="T11" fmla="*/ 680 h 2624"/>
                  <a:gd name="T12" fmla="*/ 787 w 2065"/>
                  <a:gd name="T13" fmla="*/ 624 h 2624"/>
                  <a:gd name="T14" fmla="*/ 684 w 2065"/>
                  <a:gd name="T15" fmla="*/ 701 h 2624"/>
                  <a:gd name="T16" fmla="*/ 631 w 2065"/>
                  <a:gd name="T17" fmla="*/ 901 h 2624"/>
                  <a:gd name="T18" fmla="*/ 518 w 2065"/>
                  <a:gd name="T19" fmla="*/ 1074 h 2624"/>
                  <a:gd name="T20" fmla="*/ 408 w 2065"/>
                  <a:gd name="T21" fmla="*/ 1118 h 2624"/>
                  <a:gd name="T22" fmla="*/ 352 w 2065"/>
                  <a:gd name="T23" fmla="*/ 1189 h 2624"/>
                  <a:gd name="T24" fmla="*/ 210 w 2065"/>
                  <a:gd name="T25" fmla="*/ 1256 h 2624"/>
                  <a:gd name="T26" fmla="*/ 419 w 2065"/>
                  <a:gd name="T27" fmla="*/ 1294 h 2624"/>
                  <a:gd name="T28" fmla="*/ 636 w 2065"/>
                  <a:gd name="T29" fmla="*/ 1256 h 2624"/>
                  <a:gd name="T30" fmla="*/ 636 w 2065"/>
                  <a:gd name="T31" fmla="*/ 1189 h 2624"/>
                  <a:gd name="T32" fmla="*/ 816 w 2065"/>
                  <a:gd name="T33" fmla="*/ 1351 h 2624"/>
                  <a:gd name="T34" fmla="*/ 952 w 2065"/>
                  <a:gd name="T35" fmla="*/ 1256 h 2624"/>
                  <a:gd name="T36" fmla="*/ 1028 w 2065"/>
                  <a:gd name="T37" fmla="*/ 1097 h 2624"/>
                  <a:gd name="T38" fmla="*/ 1172 w 2065"/>
                  <a:gd name="T39" fmla="*/ 1207 h 2624"/>
                  <a:gd name="T40" fmla="*/ 913 w 2065"/>
                  <a:gd name="T41" fmla="*/ 1294 h 2624"/>
                  <a:gd name="T42" fmla="*/ 1113 w 2065"/>
                  <a:gd name="T43" fmla="*/ 1423 h 2624"/>
                  <a:gd name="T44" fmla="*/ 913 w 2065"/>
                  <a:gd name="T45" fmla="*/ 1508 h 2624"/>
                  <a:gd name="T46" fmla="*/ 788 w 2065"/>
                  <a:gd name="T47" fmla="*/ 1522 h 2624"/>
                  <a:gd name="T48" fmla="*/ 631 w 2065"/>
                  <a:gd name="T49" fmla="*/ 1423 h 2624"/>
                  <a:gd name="T50" fmla="*/ 419 w 2065"/>
                  <a:gd name="T51" fmla="*/ 1423 h 2624"/>
                  <a:gd name="T52" fmla="*/ 210 w 2065"/>
                  <a:gd name="T53" fmla="*/ 1432 h 2624"/>
                  <a:gd name="T54" fmla="*/ 81 w 2065"/>
                  <a:gd name="T55" fmla="*/ 1574 h 2624"/>
                  <a:gd name="T56" fmla="*/ 19 w 2065"/>
                  <a:gd name="T57" fmla="*/ 1756 h 2624"/>
                  <a:gd name="T58" fmla="*/ 81 w 2065"/>
                  <a:gd name="T59" fmla="*/ 1950 h 2624"/>
                  <a:gd name="T60" fmla="*/ 384 w 2065"/>
                  <a:gd name="T61" fmla="*/ 1979 h 2624"/>
                  <a:gd name="T62" fmla="*/ 631 w 2065"/>
                  <a:gd name="T63" fmla="*/ 2128 h 2624"/>
                  <a:gd name="T64" fmla="*/ 684 w 2065"/>
                  <a:gd name="T65" fmla="*/ 2336 h 2624"/>
                  <a:gd name="T66" fmla="*/ 707 w 2065"/>
                  <a:gd name="T67" fmla="*/ 2512 h 2624"/>
                  <a:gd name="T68" fmla="*/ 770 w 2065"/>
                  <a:gd name="T69" fmla="*/ 2572 h 2624"/>
                  <a:gd name="T70" fmla="*/ 1113 w 2065"/>
                  <a:gd name="T71" fmla="*/ 2503 h 2624"/>
                  <a:gd name="T72" fmla="*/ 1250 w 2065"/>
                  <a:gd name="T73" fmla="*/ 2336 h 2624"/>
                  <a:gd name="T74" fmla="*/ 1250 w 2065"/>
                  <a:gd name="T75" fmla="*/ 2159 h 2624"/>
                  <a:gd name="T76" fmla="*/ 1447 w 2065"/>
                  <a:gd name="T77" fmla="*/ 1861 h 2624"/>
                  <a:gd name="T78" fmla="*/ 1218 w 2065"/>
                  <a:gd name="T79" fmla="*/ 1785 h 2624"/>
                  <a:gd name="T80" fmla="*/ 1074 w 2065"/>
                  <a:gd name="T81" fmla="*/ 1584 h 2624"/>
                  <a:gd name="T82" fmla="*/ 1210 w 2065"/>
                  <a:gd name="T83" fmla="*/ 1586 h 2624"/>
                  <a:gd name="T84" fmla="*/ 1422 w 2065"/>
                  <a:gd name="T85" fmla="*/ 1785 h 2624"/>
                  <a:gd name="T86" fmla="*/ 1548 w 2065"/>
                  <a:gd name="T87" fmla="*/ 1589 h 2624"/>
                  <a:gd name="T88" fmla="*/ 1477 w 2065"/>
                  <a:gd name="T89" fmla="*/ 1508 h 2624"/>
                  <a:gd name="T90" fmla="*/ 1376 w 2065"/>
                  <a:gd name="T91" fmla="*/ 1370 h 2624"/>
                  <a:gd name="T92" fmla="*/ 1558 w 2065"/>
                  <a:gd name="T93" fmla="*/ 1436 h 2624"/>
                  <a:gd name="T94" fmla="*/ 1710 w 2065"/>
                  <a:gd name="T95" fmla="*/ 1351 h 2624"/>
                  <a:gd name="T96" fmla="*/ 1866 w 2065"/>
                  <a:gd name="T97" fmla="*/ 1553 h 2624"/>
                  <a:gd name="T98" fmla="*/ 1922 w 2065"/>
                  <a:gd name="T99" fmla="*/ 1227 h 2624"/>
                  <a:gd name="T100" fmla="*/ 1998 w 2065"/>
                  <a:gd name="T101" fmla="*/ 1124 h 2624"/>
                  <a:gd name="T102" fmla="*/ 1773 w 2065"/>
                  <a:gd name="T103" fmla="*/ 471 h 2624"/>
                  <a:gd name="T104" fmla="*/ 1250 w 2065"/>
                  <a:gd name="T105" fmla="*/ 143 h 2624"/>
                  <a:gd name="T106" fmla="*/ 1028 w 2065"/>
                  <a:gd name="T107" fmla="*/ 39 h 2624"/>
                  <a:gd name="T108" fmla="*/ 777 w 2065"/>
                  <a:gd name="T109" fmla="*/ 1001 h 2624"/>
                  <a:gd name="T110" fmla="*/ 721 w 2065"/>
                  <a:gd name="T111" fmla="*/ 932 h 2624"/>
                  <a:gd name="T112" fmla="*/ 745 w 2065"/>
                  <a:gd name="T113" fmla="*/ 815 h 2624"/>
                  <a:gd name="T114" fmla="*/ 787 w 2065"/>
                  <a:gd name="T115" fmla="*/ 827 h 2624"/>
                  <a:gd name="T116" fmla="*/ 913 w 2065"/>
                  <a:gd name="T117" fmla="*/ 756 h 2624"/>
                  <a:gd name="T118" fmla="*/ 1313 w 2065"/>
                  <a:gd name="T119" fmla="*/ 1256 h 2624"/>
                  <a:gd name="T120" fmla="*/ 1250 w 2065"/>
                  <a:gd name="T121" fmla="*/ 1029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5" h="2624">
                    <a:moveTo>
                      <a:pt x="879" y="39"/>
                    </a:moveTo>
                    <a:lnTo>
                      <a:pt x="879" y="39"/>
                    </a:lnTo>
                    <a:lnTo>
                      <a:pt x="831" y="39"/>
                    </a:lnTo>
                    <a:lnTo>
                      <a:pt x="831" y="32"/>
                    </a:lnTo>
                    <a:lnTo>
                      <a:pt x="830" y="19"/>
                    </a:lnTo>
                    <a:lnTo>
                      <a:pt x="829" y="13"/>
                    </a:lnTo>
                    <a:lnTo>
                      <a:pt x="826" y="6"/>
                    </a:lnTo>
                    <a:lnTo>
                      <a:pt x="822" y="1"/>
                    </a:lnTo>
                    <a:lnTo>
                      <a:pt x="819" y="0"/>
                    </a:lnTo>
                    <a:lnTo>
                      <a:pt x="816" y="0"/>
                    </a:lnTo>
                    <a:lnTo>
                      <a:pt x="816" y="39"/>
                    </a:lnTo>
                    <a:lnTo>
                      <a:pt x="819" y="39"/>
                    </a:lnTo>
                    <a:lnTo>
                      <a:pt x="824" y="42"/>
                    </a:lnTo>
                    <a:lnTo>
                      <a:pt x="827" y="45"/>
                    </a:lnTo>
                    <a:lnTo>
                      <a:pt x="830" y="49"/>
                    </a:lnTo>
                    <a:lnTo>
                      <a:pt x="831" y="56"/>
                    </a:lnTo>
                    <a:lnTo>
                      <a:pt x="831" y="64"/>
                    </a:lnTo>
                    <a:lnTo>
                      <a:pt x="879" y="64"/>
                    </a:lnTo>
                    <a:lnTo>
                      <a:pt x="891" y="78"/>
                    </a:lnTo>
                    <a:lnTo>
                      <a:pt x="902" y="89"/>
                    </a:lnTo>
                    <a:lnTo>
                      <a:pt x="911" y="97"/>
                    </a:lnTo>
                    <a:lnTo>
                      <a:pt x="919" y="103"/>
                    </a:lnTo>
                    <a:lnTo>
                      <a:pt x="925" y="106"/>
                    </a:lnTo>
                    <a:lnTo>
                      <a:pt x="929" y="107"/>
                    </a:lnTo>
                    <a:lnTo>
                      <a:pt x="932" y="109"/>
                    </a:lnTo>
                    <a:lnTo>
                      <a:pt x="932" y="64"/>
                    </a:lnTo>
                    <a:lnTo>
                      <a:pt x="932" y="109"/>
                    </a:lnTo>
                    <a:lnTo>
                      <a:pt x="989" y="109"/>
                    </a:lnTo>
                    <a:lnTo>
                      <a:pt x="989" y="143"/>
                    </a:lnTo>
                    <a:lnTo>
                      <a:pt x="1028" y="143"/>
                    </a:lnTo>
                    <a:lnTo>
                      <a:pt x="1028" y="180"/>
                    </a:lnTo>
                    <a:lnTo>
                      <a:pt x="1032" y="180"/>
                    </a:lnTo>
                    <a:lnTo>
                      <a:pt x="1040" y="181"/>
                    </a:lnTo>
                    <a:lnTo>
                      <a:pt x="1050" y="184"/>
                    </a:lnTo>
                    <a:lnTo>
                      <a:pt x="1053" y="187"/>
                    </a:lnTo>
                    <a:lnTo>
                      <a:pt x="1054" y="189"/>
                    </a:lnTo>
                    <a:lnTo>
                      <a:pt x="1075" y="189"/>
                    </a:lnTo>
                    <a:lnTo>
                      <a:pt x="1113" y="189"/>
                    </a:lnTo>
                    <a:lnTo>
                      <a:pt x="1113" y="266"/>
                    </a:lnTo>
                    <a:lnTo>
                      <a:pt x="1075" y="266"/>
                    </a:lnTo>
                    <a:lnTo>
                      <a:pt x="1054" y="266"/>
                    </a:lnTo>
                    <a:lnTo>
                      <a:pt x="1028" y="306"/>
                    </a:lnTo>
                    <a:lnTo>
                      <a:pt x="1028" y="292"/>
                    </a:lnTo>
                    <a:lnTo>
                      <a:pt x="1028" y="306"/>
                    </a:lnTo>
                    <a:lnTo>
                      <a:pt x="1029" y="313"/>
                    </a:lnTo>
                    <a:lnTo>
                      <a:pt x="1032" y="319"/>
                    </a:lnTo>
                    <a:lnTo>
                      <a:pt x="1036" y="322"/>
                    </a:lnTo>
                    <a:lnTo>
                      <a:pt x="1040" y="325"/>
                    </a:lnTo>
                    <a:lnTo>
                      <a:pt x="1050" y="327"/>
                    </a:lnTo>
                    <a:lnTo>
                      <a:pt x="1054" y="327"/>
                    </a:lnTo>
                    <a:lnTo>
                      <a:pt x="1054" y="357"/>
                    </a:lnTo>
                    <a:lnTo>
                      <a:pt x="1050" y="362"/>
                    </a:lnTo>
                    <a:lnTo>
                      <a:pt x="1044" y="375"/>
                    </a:lnTo>
                    <a:lnTo>
                      <a:pt x="1042" y="382"/>
                    </a:lnTo>
                    <a:lnTo>
                      <a:pt x="1043" y="387"/>
                    </a:lnTo>
                    <a:lnTo>
                      <a:pt x="1044" y="390"/>
                    </a:lnTo>
                    <a:lnTo>
                      <a:pt x="1046" y="391"/>
                    </a:lnTo>
                    <a:lnTo>
                      <a:pt x="1050" y="393"/>
                    </a:lnTo>
                    <a:lnTo>
                      <a:pt x="1054" y="393"/>
                    </a:lnTo>
                    <a:lnTo>
                      <a:pt x="1054" y="405"/>
                    </a:lnTo>
                    <a:lnTo>
                      <a:pt x="1057" y="414"/>
                    </a:lnTo>
                    <a:lnTo>
                      <a:pt x="1061" y="419"/>
                    </a:lnTo>
                    <a:lnTo>
                      <a:pt x="1064" y="423"/>
                    </a:lnTo>
                    <a:lnTo>
                      <a:pt x="1068" y="426"/>
                    </a:lnTo>
                    <a:lnTo>
                      <a:pt x="1072" y="428"/>
                    </a:lnTo>
                    <a:lnTo>
                      <a:pt x="1075" y="428"/>
                    </a:lnTo>
                    <a:lnTo>
                      <a:pt x="1075" y="468"/>
                    </a:lnTo>
                    <a:lnTo>
                      <a:pt x="1113" y="468"/>
                    </a:lnTo>
                    <a:lnTo>
                      <a:pt x="1075" y="468"/>
                    </a:lnTo>
                    <a:lnTo>
                      <a:pt x="1054" y="468"/>
                    </a:lnTo>
                    <a:lnTo>
                      <a:pt x="1028" y="468"/>
                    </a:lnTo>
                    <a:lnTo>
                      <a:pt x="1032" y="471"/>
                    </a:lnTo>
                    <a:lnTo>
                      <a:pt x="1036" y="474"/>
                    </a:lnTo>
                    <a:lnTo>
                      <a:pt x="1043" y="482"/>
                    </a:lnTo>
                    <a:lnTo>
                      <a:pt x="1047" y="493"/>
                    </a:lnTo>
                    <a:lnTo>
                      <a:pt x="1050" y="504"/>
                    </a:lnTo>
                    <a:lnTo>
                      <a:pt x="1053" y="525"/>
                    </a:lnTo>
                    <a:lnTo>
                      <a:pt x="1054" y="533"/>
                    </a:lnTo>
                    <a:lnTo>
                      <a:pt x="1057" y="533"/>
                    </a:lnTo>
                    <a:lnTo>
                      <a:pt x="1061" y="535"/>
                    </a:lnTo>
                    <a:lnTo>
                      <a:pt x="1067" y="540"/>
                    </a:lnTo>
                    <a:lnTo>
                      <a:pt x="1069" y="547"/>
                    </a:lnTo>
                    <a:lnTo>
                      <a:pt x="1072" y="556"/>
                    </a:lnTo>
                    <a:lnTo>
                      <a:pt x="1075" y="572"/>
                    </a:lnTo>
                    <a:lnTo>
                      <a:pt x="1075" y="579"/>
                    </a:lnTo>
                    <a:lnTo>
                      <a:pt x="1054" y="579"/>
                    </a:lnTo>
                    <a:lnTo>
                      <a:pt x="1028" y="579"/>
                    </a:lnTo>
                    <a:lnTo>
                      <a:pt x="1028" y="533"/>
                    </a:lnTo>
                    <a:lnTo>
                      <a:pt x="989" y="533"/>
                    </a:lnTo>
                    <a:lnTo>
                      <a:pt x="989" y="478"/>
                    </a:lnTo>
                    <a:lnTo>
                      <a:pt x="989" y="468"/>
                    </a:lnTo>
                    <a:lnTo>
                      <a:pt x="989" y="428"/>
                    </a:lnTo>
                    <a:lnTo>
                      <a:pt x="932" y="428"/>
                    </a:lnTo>
                    <a:lnTo>
                      <a:pt x="932" y="468"/>
                    </a:lnTo>
                    <a:lnTo>
                      <a:pt x="932" y="478"/>
                    </a:lnTo>
                    <a:lnTo>
                      <a:pt x="932" y="579"/>
                    </a:lnTo>
                    <a:lnTo>
                      <a:pt x="989" y="579"/>
                    </a:lnTo>
                    <a:lnTo>
                      <a:pt x="989" y="595"/>
                    </a:lnTo>
                    <a:lnTo>
                      <a:pt x="1028" y="595"/>
                    </a:lnTo>
                    <a:lnTo>
                      <a:pt x="1028" y="624"/>
                    </a:lnTo>
                    <a:lnTo>
                      <a:pt x="1028" y="680"/>
                    </a:lnTo>
                    <a:lnTo>
                      <a:pt x="1015" y="681"/>
                    </a:lnTo>
                    <a:lnTo>
                      <a:pt x="1005" y="684"/>
                    </a:lnTo>
                    <a:lnTo>
                      <a:pt x="997" y="687"/>
                    </a:lnTo>
                    <a:lnTo>
                      <a:pt x="993" y="691"/>
                    </a:lnTo>
                    <a:lnTo>
                      <a:pt x="990" y="694"/>
                    </a:lnTo>
                    <a:lnTo>
                      <a:pt x="989" y="698"/>
                    </a:lnTo>
                    <a:lnTo>
                      <a:pt x="989" y="701"/>
                    </a:lnTo>
                    <a:lnTo>
                      <a:pt x="932" y="680"/>
                    </a:lnTo>
                    <a:lnTo>
                      <a:pt x="932" y="688"/>
                    </a:lnTo>
                    <a:lnTo>
                      <a:pt x="932" y="680"/>
                    </a:lnTo>
                    <a:lnTo>
                      <a:pt x="913" y="680"/>
                    </a:lnTo>
                    <a:lnTo>
                      <a:pt x="879" y="680"/>
                    </a:lnTo>
                    <a:lnTo>
                      <a:pt x="831" y="680"/>
                    </a:lnTo>
                    <a:lnTo>
                      <a:pt x="831" y="624"/>
                    </a:lnTo>
                    <a:lnTo>
                      <a:pt x="816" y="624"/>
                    </a:lnTo>
                    <a:lnTo>
                      <a:pt x="787" y="624"/>
                    </a:lnTo>
                    <a:lnTo>
                      <a:pt x="746" y="624"/>
                    </a:lnTo>
                    <a:lnTo>
                      <a:pt x="746" y="680"/>
                    </a:lnTo>
                    <a:lnTo>
                      <a:pt x="746" y="673"/>
                    </a:lnTo>
                    <a:lnTo>
                      <a:pt x="745" y="666"/>
                    </a:lnTo>
                    <a:lnTo>
                      <a:pt x="744" y="659"/>
                    </a:lnTo>
                    <a:lnTo>
                      <a:pt x="742" y="657"/>
                    </a:lnTo>
                    <a:lnTo>
                      <a:pt x="741" y="656"/>
                    </a:lnTo>
                    <a:lnTo>
                      <a:pt x="738" y="656"/>
                    </a:lnTo>
                    <a:lnTo>
                      <a:pt x="735" y="656"/>
                    </a:lnTo>
                    <a:lnTo>
                      <a:pt x="732" y="659"/>
                    </a:lnTo>
                    <a:lnTo>
                      <a:pt x="730" y="664"/>
                    </a:lnTo>
                    <a:lnTo>
                      <a:pt x="721" y="680"/>
                    </a:lnTo>
                    <a:lnTo>
                      <a:pt x="731" y="680"/>
                    </a:lnTo>
                    <a:lnTo>
                      <a:pt x="721" y="680"/>
                    </a:lnTo>
                    <a:lnTo>
                      <a:pt x="721" y="701"/>
                    </a:lnTo>
                    <a:lnTo>
                      <a:pt x="684" y="701"/>
                    </a:lnTo>
                    <a:lnTo>
                      <a:pt x="698" y="701"/>
                    </a:lnTo>
                    <a:lnTo>
                      <a:pt x="684" y="701"/>
                    </a:lnTo>
                    <a:lnTo>
                      <a:pt x="684" y="746"/>
                    </a:lnTo>
                    <a:lnTo>
                      <a:pt x="684" y="756"/>
                    </a:lnTo>
                    <a:lnTo>
                      <a:pt x="636" y="756"/>
                    </a:lnTo>
                    <a:lnTo>
                      <a:pt x="631" y="756"/>
                    </a:lnTo>
                    <a:lnTo>
                      <a:pt x="631" y="785"/>
                    </a:lnTo>
                    <a:lnTo>
                      <a:pt x="585" y="785"/>
                    </a:lnTo>
                    <a:lnTo>
                      <a:pt x="602" y="785"/>
                    </a:lnTo>
                    <a:lnTo>
                      <a:pt x="585" y="785"/>
                    </a:lnTo>
                    <a:lnTo>
                      <a:pt x="585" y="827"/>
                    </a:lnTo>
                    <a:lnTo>
                      <a:pt x="585" y="870"/>
                    </a:lnTo>
                    <a:lnTo>
                      <a:pt x="585" y="901"/>
                    </a:lnTo>
                    <a:lnTo>
                      <a:pt x="631" y="901"/>
                    </a:lnTo>
                    <a:lnTo>
                      <a:pt x="636" y="901"/>
                    </a:lnTo>
                    <a:lnTo>
                      <a:pt x="631" y="901"/>
                    </a:lnTo>
                    <a:lnTo>
                      <a:pt x="631" y="932"/>
                    </a:lnTo>
                    <a:lnTo>
                      <a:pt x="585" y="932"/>
                    </a:lnTo>
                    <a:lnTo>
                      <a:pt x="585" y="978"/>
                    </a:lnTo>
                    <a:lnTo>
                      <a:pt x="631" y="978"/>
                    </a:lnTo>
                    <a:lnTo>
                      <a:pt x="631" y="1003"/>
                    </a:lnTo>
                    <a:lnTo>
                      <a:pt x="585" y="1003"/>
                    </a:lnTo>
                    <a:lnTo>
                      <a:pt x="550" y="1003"/>
                    </a:lnTo>
                    <a:lnTo>
                      <a:pt x="550" y="1029"/>
                    </a:lnTo>
                    <a:lnTo>
                      <a:pt x="550" y="1019"/>
                    </a:lnTo>
                    <a:lnTo>
                      <a:pt x="550" y="1029"/>
                    </a:lnTo>
                    <a:lnTo>
                      <a:pt x="518" y="1074"/>
                    </a:lnTo>
                    <a:lnTo>
                      <a:pt x="518" y="1057"/>
                    </a:lnTo>
                    <a:lnTo>
                      <a:pt x="518" y="1074"/>
                    </a:lnTo>
                    <a:lnTo>
                      <a:pt x="475" y="1074"/>
                    </a:lnTo>
                    <a:lnTo>
                      <a:pt x="475" y="1088"/>
                    </a:lnTo>
                    <a:lnTo>
                      <a:pt x="473" y="1095"/>
                    </a:lnTo>
                    <a:lnTo>
                      <a:pt x="472" y="1096"/>
                    </a:lnTo>
                    <a:lnTo>
                      <a:pt x="469" y="1097"/>
                    </a:lnTo>
                    <a:lnTo>
                      <a:pt x="464" y="1097"/>
                    </a:lnTo>
                    <a:lnTo>
                      <a:pt x="419" y="1097"/>
                    </a:lnTo>
                    <a:lnTo>
                      <a:pt x="414" y="1099"/>
                    </a:lnTo>
                    <a:lnTo>
                      <a:pt x="409" y="1099"/>
                    </a:lnTo>
                    <a:lnTo>
                      <a:pt x="405" y="1102"/>
                    </a:lnTo>
                    <a:lnTo>
                      <a:pt x="404" y="1106"/>
                    </a:lnTo>
                    <a:lnTo>
                      <a:pt x="404" y="1109"/>
                    </a:lnTo>
                    <a:lnTo>
                      <a:pt x="404" y="1111"/>
                    </a:lnTo>
                    <a:lnTo>
                      <a:pt x="408" y="1118"/>
                    </a:lnTo>
                    <a:lnTo>
                      <a:pt x="419" y="1129"/>
                    </a:lnTo>
                    <a:lnTo>
                      <a:pt x="464" y="1129"/>
                    </a:lnTo>
                    <a:lnTo>
                      <a:pt x="464" y="1155"/>
                    </a:lnTo>
                    <a:lnTo>
                      <a:pt x="464" y="1189"/>
                    </a:lnTo>
                    <a:lnTo>
                      <a:pt x="419" y="1189"/>
                    </a:lnTo>
                    <a:lnTo>
                      <a:pt x="418" y="1195"/>
                    </a:lnTo>
                    <a:lnTo>
                      <a:pt x="416" y="1202"/>
                    </a:lnTo>
                    <a:lnTo>
                      <a:pt x="415" y="1207"/>
                    </a:lnTo>
                    <a:lnTo>
                      <a:pt x="411" y="1214"/>
                    </a:lnTo>
                    <a:lnTo>
                      <a:pt x="404" y="1220"/>
                    </a:lnTo>
                    <a:lnTo>
                      <a:pt x="395" y="1224"/>
                    </a:lnTo>
                    <a:lnTo>
                      <a:pt x="390" y="1226"/>
                    </a:lnTo>
                    <a:lnTo>
                      <a:pt x="384" y="1227"/>
                    </a:lnTo>
                    <a:lnTo>
                      <a:pt x="352" y="1227"/>
                    </a:lnTo>
                    <a:lnTo>
                      <a:pt x="352" y="1189"/>
                    </a:lnTo>
                    <a:lnTo>
                      <a:pt x="308" y="1155"/>
                    </a:lnTo>
                    <a:lnTo>
                      <a:pt x="295" y="1155"/>
                    </a:lnTo>
                    <a:lnTo>
                      <a:pt x="295" y="1189"/>
                    </a:lnTo>
                    <a:lnTo>
                      <a:pt x="290" y="1191"/>
                    </a:lnTo>
                    <a:lnTo>
                      <a:pt x="283" y="1192"/>
                    </a:lnTo>
                    <a:lnTo>
                      <a:pt x="276" y="1195"/>
                    </a:lnTo>
                    <a:lnTo>
                      <a:pt x="267" y="1199"/>
                    </a:lnTo>
                    <a:lnTo>
                      <a:pt x="262" y="1205"/>
                    </a:lnTo>
                    <a:lnTo>
                      <a:pt x="259" y="1209"/>
                    </a:lnTo>
                    <a:lnTo>
                      <a:pt x="258" y="1214"/>
                    </a:lnTo>
                    <a:lnTo>
                      <a:pt x="256" y="1220"/>
                    </a:lnTo>
                    <a:lnTo>
                      <a:pt x="255" y="1227"/>
                    </a:lnTo>
                    <a:lnTo>
                      <a:pt x="270" y="1227"/>
                    </a:lnTo>
                    <a:lnTo>
                      <a:pt x="255" y="1227"/>
                    </a:lnTo>
                    <a:lnTo>
                      <a:pt x="210" y="1227"/>
                    </a:lnTo>
                    <a:lnTo>
                      <a:pt x="210" y="1256"/>
                    </a:lnTo>
                    <a:lnTo>
                      <a:pt x="210" y="1294"/>
                    </a:lnTo>
                    <a:lnTo>
                      <a:pt x="202" y="1294"/>
                    </a:lnTo>
                    <a:lnTo>
                      <a:pt x="210" y="1294"/>
                    </a:lnTo>
                    <a:lnTo>
                      <a:pt x="210" y="1341"/>
                    </a:lnTo>
                    <a:lnTo>
                      <a:pt x="255" y="1341"/>
                    </a:lnTo>
                    <a:lnTo>
                      <a:pt x="295" y="1341"/>
                    </a:lnTo>
                    <a:lnTo>
                      <a:pt x="308" y="1341"/>
                    </a:lnTo>
                    <a:lnTo>
                      <a:pt x="352" y="1341"/>
                    </a:lnTo>
                    <a:lnTo>
                      <a:pt x="384" y="1341"/>
                    </a:lnTo>
                    <a:lnTo>
                      <a:pt x="419" y="1341"/>
                    </a:lnTo>
                    <a:lnTo>
                      <a:pt x="419" y="1294"/>
                    </a:lnTo>
                    <a:lnTo>
                      <a:pt x="464" y="1256"/>
                    </a:lnTo>
                    <a:lnTo>
                      <a:pt x="475" y="1256"/>
                    </a:lnTo>
                    <a:lnTo>
                      <a:pt x="475" y="1251"/>
                    </a:lnTo>
                    <a:lnTo>
                      <a:pt x="476" y="1246"/>
                    </a:lnTo>
                    <a:lnTo>
                      <a:pt x="480" y="1241"/>
                    </a:lnTo>
                    <a:lnTo>
                      <a:pt x="485" y="1235"/>
                    </a:lnTo>
                    <a:lnTo>
                      <a:pt x="493" y="1231"/>
                    </a:lnTo>
                    <a:lnTo>
                      <a:pt x="504" y="1227"/>
                    </a:lnTo>
                    <a:lnTo>
                      <a:pt x="518" y="1227"/>
                    </a:lnTo>
                    <a:lnTo>
                      <a:pt x="550" y="1227"/>
                    </a:lnTo>
                    <a:lnTo>
                      <a:pt x="585" y="1227"/>
                    </a:lnTo>
                    <a:lnTo>
                      <a:pt x="631" y="1256"/>
                    </a:lnTo>
                    <a:lnTo>
                      <a:pt x="636" y="1256"/>
                    </a:lnTo>
                    <a:lnTo>
                      <a:pt x="684" y="1294"/>
                    </a:lnTo>
                    <a:lnTo>
                      <a:pt x="721" y="1294"/>
                    </a:lnTo>
                    <a:lnTo>
                      <a:pt x="721" y="1341"/>
                    </a:lnTo>
                    <a:lnTo>
                      <a:pt x="721" y="1351"/>
                    </a:lnTo>
                    <a:lnTo>
                      <a:pt x="746" y="1351"/>
                    </a:lnTo>
                    <a:lnTo>
                      <a:pt x="746" y="1341"/>
                    </a:lnTo>
                    <a:lnTo>
                      <a:pt x="746" y="1294"/>
                    </a:lnTo>
                    <a:lnTo>
                      <a:pt x="787" y="1294"/>
                    </a:lnTo>
                    <a:lnTo>
                      <a:pt x="746" y="1256"/>
                    </a:lnTo>
                    <a:lnTo>
                      <a:pt x="721" y="1256"/>
                    </a:lnTo>
                    <a:lnTo>
                      <a:pt x="721" y="1227"/>
                    </a:lnTo>
                    <a:lnTo>
                      <a:pt x="684" y="1227"/>
                    </a:lnTo>
                    <a:lnTo>
                      <a:pt x="636" y="1189"/>
                    </a:lnTo>
                    <a:lnTo>
                      <a:pt x="684" y="1189"/>
                    </a:lnTo>
                    <a:lnTo>
                      <a:pt x="721" y="1189"/>
                    </a:lnTo>
                    <a:lnTo>
                      <a:pt x="746" y="1189"/>
                    </a:lnTo>
                    <a:lnTo>
                      <a:pt x="746" y="1196"/>
                    </a:lnTo>
                    <a:lnTo>
                      <a:pt x="748" y="1202"/>
                    </a:lnTo>
                    <a:lnTo>
                      <a:pt x="751" y="1207"/>
                    </a:lnTo>
                    <a:lnTo>
                      <a:pt x="753" y="1212"/>
                    </a:lnTo>
                    <a:lnTo>
                      <a:pt x="759" y="1217"/>
                    </a:lnTo>
                    <a:lnTo>
                      <a:pt x="767" y="1221"/>
                    </a:lnTo>
                    <a:lnTo>
                      <a:pt x="774" y="1224"/>
                    </a:lnTo>
                    <a:lnTo>
                      <a:pt x="781" y="1226"/>
                    </a:lnTo>
                    <a:lnTo>
                      <a:pt x="787" y="1227"/>
                    </a:lnTo>
                    <a:lnTo>
                      <a:pt x="787" y="1256"/>
                    </a:lnTo>
                    <a:lnTo>
                      <a:pt x="816" y="1294"/>
                    </a:lnTo>
                    <a:lnTo>
                      <a:pt x="816" y="1341"/>
                    </a:lnTo>
                    <a:lnTo>
                      <a:pt x="816" y="1351"/>
                    </a:lnTo>
                    <a:lnTo>
                      <a:pt x="831" y="1351"/>
                    </a:lnTo>
                    <a:lnTo>
                      <a:pt x="831" y="1423"/>
                    </a:lnTo>
                    <a:lnTo>
                      <a:pt x="879" y="1423"/>
                    </a:lnTo>
                    <a:lnTo>
                      <a:pt x="879" y="1351"/>
                    </a:lnTo>
                    <a:lnTo>
                      <a:pt x="913" y="1341"/>
                    </a:lnTo>
                    <a:lnTo>
                      <a:pt x="879" y="1341"/>
                    </a:lnTo>
                    <a:lnTo>
                      <a:pt x="879" y="1294"/>
                    </a:lnTo>
                    <a:lnTo>
                      <a:pt x="831" y="1294"/>
                    </a:lnTo>
                    <a:lnTo>
                      <a:pt x="831" y="1256"/>
                    </a:lnTo>
                    <a:lnTo>
                      <a:pt x="913" y="1256"/>
                    </a:lnTo>
                    <a:lnTo>
                      <a:pt x="932" y="1256"/>
                    </a:lnTo>
                    <a:lnTo>
                      <a:pt x="952" y="1256"/>
                    </a:lnTo>
                    <a:lnTo>
                      <a:pt x="932" y="1256"/>
                    </a:lnTo>
                    <a:lnTo>
                      <a:pt x="932" y="1227"/>
                    </a:lnTo>
                    <a:lnTo>
                      <a:pt x="913" y="1189"/>
                    </a:lnTo>
                    <a:lnTo>
                      <a:pt x="913" y="1184"/>
                    </a:lnTo>
                    <a:lnTo>
                      <a:pt x="916" y="1173"/>
                    </a:lnTo>
                    <a:lnTo>
                      <a:pt x="918" y="1166"/>
                    </a:lnTo>
                    <a:lnTo>
                      <a:pt x="922" y="1160"/>
                    </a:lnTo>
                    <a:lnTo>
                      <a:pt x="926" y="1156"/>
                    </a:lnTo>
                    <a:lnTo>
                      <a:pt x="932" y="1155"/>
                    </a:lnTo>
                    <a:lnTo>
                      <a:pt x="932" y="1129"/>
                    </a:lnTo>
                    <a:lnTo>
                      <a:pt x="989" y="1129"/>
                    </a:lnTo>
                    <a:lnTo>
                      <a:pt x="1028" y="1155"/>
                    </a:lnTo>
                    <a:lnTo>
                      <a:pt x="1028" y="1129"/>
                    </a:lnTo>
                    <a:lnTo>
                      <a:pt x="1028" y="1097"/>
                    </a:lnTo>
                    <a:lnTo>
                      <a:pt x="1054" y="1097"/>
                    </a:lnTo>
                    <a:lnTo>
                      <a:pt x="1075" y="1097"/>
                    </a:lnTo>
                    <a:lnTo>
                      <a:pt x="1075" y="1129"/>
                    </a:lnTo>
                    <a:lnTo>
                      <a:pt x="1075" y="1155"/>
                    </a:lnTo>
                    <a:lnTo>
                      <a:pt x="1113" y="1155"/>
                    </a:lnTo>
                    <a:lnTo>
                      <a:pt x="1154" y="1155"/>
                    </a:lnTo>
                    <a:lnTo>
                      <a:pt x="1139" y="1155"/>
                    </a:lnTo>
                    <a:lnTo>
                      <a:pt x="1154" y="1155"/>
                    </a:lnTo>
                    <a:lnTo>
                      <a:pt x="1154" y="1189"/>
                    </a:lnTo>
                    <a:lnTo>
                      <a:pt x="1154" y="1196"/>
                    </a:lnTo>
                    <a:lnTo>
                      <a:pt x="1156" y="1201"/>
                    </a:lnTo>
                    <a:lnTo>
                      <a:pt x="1159" y="1203"/>
                    </a:lnTo>
                    <a:lnTo>
                      <a:pt x="1161" y="1206"/>
                    </a:lnTo>
                    <a:lnTo>
                      <a:pt x="1167" y="1207"/>
                    </a:lnTo>
                    <a:lnTo>
                      <a:pt x="1172" y="1207"/>
                    </a:lnTo>
                    <a:lnTo>
                      <a:pt x="1175" y="1209"/>
                    </a:lnTo>
                    <a:lnTo>
                      <a:pt x="1174" y="1210"/>
                    </a:lnTo>
                    <a:lnTo>
                      <a:pt x="1154" y="1227"/>
                    </a:lnTo>
                    <a:lnTo>
                      <a:pt x="1113" y="1227"/>
                    </a:lnTo>
                    <a:lnTo>
                      <a:pt x="1075" y="1227"/>
                    </a:lnTo>
                    <a:lnTo>
                      <a:pt x="1054" y="1227"/>
                    </a:lnTo>
                    <a:lnTo>
                      <a:pt x="1028" y="1227"/>
                    </a:lnTo>
                    <a:lnTo>
                      <a:pt x="989" y="1256"/>
                    </a:lnTo>
                    <a:lnTo>
                      <a:pt x="932" y="1256"/>
                    </a:lnTo>
                    <a:lnTo>
                      <a:pt x="932" y="1294"/>
                    </a:lnTo>
                    <a:lnTo>
                      <a:pt x="913" y="1294"/>
                    </a:lnTo>
                    <a:lnTo>
                      <a:pt x="913" y="1341"/>
                    </a:lnTo>
                    <a:lnTo>
                      <a:pt x="932" y="1341"/>
                    </a:lnTo>
                    <a:lnTo>
                      <a:pt x="932" y="1351"/>
                    </a:lnTo>
                    <a:lnTo>
                      <a:pt x="932" y="1423"/>
                    </a:lnTo>
                    <a:lnTo>
                      <a:pt x="989" y="1423"/>
                    </a:lnTo>
                    <a:lnTo>
                      <a:pt x="1028" y="1351"/>
                    </a:lnTo>
                    <a:lnTo>
                      <a:pt x="1054" y="1341"/>
                    </a:lnTo>
                    <a:lnTo>
                      <a:pt x="1075" y="1341"/>
                    </a:lnTo>
                    <a:lnTo>
                      <a:pt x="1113" y="1341"/>
                    </a:lnTo>
                    <a:lnTo>
                      <a:pt x="1113" y="1351"/>
                    </a:lnTo>
                    <a:lnTo>
                      <a:pt x="1113" y="1423"/>
                    </a:lnTo>
                    <a:lnTo>
                      <a:pt x="1113" y="1437"/>
                    </a:lnTo>
                    <a:lnTo>
                      <a:pt x="1113" y="1479"/>
                    </a:lnTo>
                    <a:lnTo>
                      <a:pt x="1075" y="1479"/>
                    </a:lnTo>
                    <a:lnTo>
                      <a:pt x="1054" y="1479"/>
                    </a:lnTo>
                    <a:lnTo>
                      <a:pt x="1028" y="1479"/>
                    </a:lnTo>
                    <a:lnTo>
                      <a:pt x="989" y="1508"/>
                    </a:lnTo>
                    <a:lnTo>
                      <a:pt x="932" y="1508"/>
                    </a:lnTo>
                    <a:lnTo>
                      <a:pt x="913" y="1508"/>
                    </a:lnTo>
                    <a:lnTo>
                      <a:pt x="920" y="1508"/>
                    </a:lnTo>
                    <a:lnTo>
                      <a:pt x="913" y="1508"/>
                    </a:lnTo>
                    <a:lnTo>
                      <a:pt x="879" y="1508"/>
                    </a:lnTo>
                    <a:lnTo>
                      <a:pt x="863" y="1507"/>
                    </a:lnTo>
                    <a:lnTo>
                      <a:pt x="851" y="1503"/>
                    </a:lnTo>
                    <a:lnTo>
                      <a:pt x="844" y="1499"/>
                    </a:lnTo>
                    <a:lnTo>
                      <a:pt x="838" y="1493"/>
                    </a:lnTo>
                    <a:lnTo>
                      <a:pt x="834" y="1487"/>
                    </a:lnTo>
                    <a:lnTo>
                      <a:pt x="833" y="1483"/>
                    </a:lnTo>
                    <a:lnTo>
                      <a:pt x="831" y="1479"/>
                    </a:lnTo>
                    <a:lnTo>
                      <a:pt x="816" y="1479"/>
                    </a:lnTo>
                    <a:lnTo>
                      <a:pt x="816" y="1508"/>
                    </a:lnTo>
                    <a:lnTo>
                      <a:pt x="787" y="1508"/>
                    </a:lnTo>
                    <a:lnTo>
                      <a:pt x="798" y="1508"/>
                    </a:lnTo>
                    <a:lnTo>
                      <a:pt x="787" y="1508"/>
                    </a:lnTo>
                    <a:lnTo>
                      <a:pt x="788" y="1522"/>
                    </a:lnTo>
                    <a:lnTo>
                      <a:pt x="791" y="1535"/>
                    </a:lnTo>
                    <a:lnTo>
                      <a:pt x="795" y="1542"/>
                    </a:lnTo>
                    <a:lnTo>
                      <a:pt x="798" y="1547"/>
                    </a:lnTo>
                    <a:lnTo>
                      <a:pt x="799" y="1550"/>
                    </a:lnTo>
                    <a:lnTo>
                      <a:pt x="799" y="1553"/>
                    </a:lnTo>
                    <a:lnTo>
                      <a:pt x="795" y="1553"/>
                    </a:lnTo>
                    <a:lnTo>
                      <a:pt x="787" y="1553"/>
                    </a:lnTo>
                    <a:lnTo>
                      <a:pt x="746" y="1553"/>
                    </a:lnTo>
                    <a:lnTo>
                      <a:pt x="746" y="1508"/>
                    </a:lnTo>
                    <a:lnTo>
                      <a:pt x="721" y="1508"/>
                    </a:lnTo>
                    <a:lnTo>
                      <a:pt x="684" y="1508"/>
                    </a:lnTo>
                    <a:lnTo>
                      <a:pt x="636" y="1508"/>
                    </a:lnTo>
                    <a:lnTo>
                      <a:pt x="631" y="1479"/>
                    </a:lnTo>
                    <a:lnTo>
                      <a:pt x="631" y="1437"/>
                    </a:lnTo>
                    <a:lnTo>
                      <a:pt x="631" y="1423"/>
                    </a:lnTo>
                    <a:lnTo>
                      <a:pt x="585" y="1423"/>
                    </a:lnTo>
                    <a:lnTo>
                      <a:pt x="550" y="1423"/>
                    </a:lnTo>
                    <a:lnTo>
                      <a:pt x="518" y="1423"/>
                    </a:lnTo>
                    <a:lnTo>
                      <a:pt x="475" y="1351"/>
                    </a:lnTo>
                    <a:lnTo>
                      <a:pt x="464" y="1351"/>
                    </a:lnTo>
                    <a:lnTo>
                      <a:pt x="464" y="1363"/>
                    </a:lnTo>
                    <a:lnTo>
                      <a:pt x="462" y="1375"/>
                    </a:lnTo>
                    <a:lnTo>
                      <a:pt x="460" y="1384"/>
                    </a:lnTo>
                    <a:lnTo>
                      <a:pt x="457" y="1393"/>
                    </a:lnTo>
                    <a:lnTo>
                      <a:pt x="453" y="1400"/>
                    </a:lnTo>
                    <a:lnTo>
                      <a:pt x="450" y="1405"/>
                    </a:lnTo>
                    <a:lnTo>
                      <a:pt x="441" y="1415"/>
                    </a:lnTo>
                    <a:lnTo>
                      <a:pt x="433" y="1419"/>
                    </a:lnTo>
                    <a:lnTo>
                      <a:pt x="426" y="1422"/>
                    </a:lnTo>
                    <a:lnTo>
                      <a:pt x="419" y="1423"/>
                    </a:lnTo>
                    <a:lnTo>
                      <a:pt x="384" y="1423"/>
                    </a:lnTo>
                    <a:lnTo>
                      <a:pt x="352" y="1423"/>
                    </a:lnTo>
                    <a:lnTo>
                      <a:pt x="308" y="1423"/>
                    </a:lnTo>
                    <a:lnTo>
                      <a:pt x="308" y="1351"/>
                    </a:lnTo>
                    <a:lnTo>
                      <a:pt x="295" y="1423"/>
                    </a:lnTo>
                    <a:lnTo>
                      <a:pt x="255" y="1423"/>
                    </a:lnTo>
                    <a:lnTo>
                      <a:pt x="255" y="1425"/>
                    </a:lnTo>
                    <a:lnTo>
                      <a:pt x="253" y="1428"/>
                    </a:lnTo>
                    <a:lnTo>
                      <a:pt x="249" y="1430"/>
                    </a:lnTo>
                    <a:lnTo>
                      <a:pt x="244" y="1432"/>
                    </a:lnTo>
                    <a:lnTo>
                      <a:pt x="237" y="1434"/>
                    </a:lnTo>
                    <a:lnTo>
                      <a:pt x="224" y="1436"/>
                    </a:lnTo>
                    <a:lnTo>
                      <a:pt x="210" y="1437"/>
                    </a:lnTo>
                    <a:lnTo>
                      <a:pt x="210" y="1432"/>
                    </a:lnTo>
                    <a:lnTo>
                      <a:pt x="210" y="1437"/>
                    </a:lnTo>
                    <a:lnTo>
                      <a:pt x="210" y="1432"/>
                    </a:lnTo>
                    <a:lnTo>
                      <a:pt x="210" y="1437"/>
                    </a:lnTo>
                    <a:lnTo>
                      <a:pt x="210" y="1479"/>
                    </a:lnTo>
                    <a:lnTo>
                      <a:pt x="202" y="1487"/>
                    </a:lnTo>
                    <a:lnTo>
                      <a:pt x="196" y="1492"/>
                    </a:lnTo>
                    <a:lnTo>
                      <a:pt x="192" y="1493"/>
                    </a:lnTo>
                    <a:lnTo>
                      <a:pt x="191" y="1493"/>
                    </a:lnTo>
                    <a:lnTo>
                      <a:pt x="188" y="1493"/>
                    </a:lnTo>
                    <a:lnTo>
                      <a:pt x="188" y="1494"/>
                    </a:lnTo>
                    <a:lnTo>
                      <a:pt x="188" y="1508"/>
                    </a:lnTo>
                    <a:lnTo>
                      <a:pt x="188" y="1497"/>
                    </a:lnTo>
                    <a:lnTo>
                      <a:pt x="188" y="1508"/>
                    </a:lnTo>
                    <a:lnTo>
                      <a:pt x="156" y="1508"/>
                    </a:lnTo>
                    <a:lnTo>
                      <a:pt x="117" y="1508"/>
                    </a:lnTo>
                    <a:lnTo>
                      <a:pt x="117" y="1553"/>
                    </a:lnTo>
                    <a:lnTo>
                      <a:pt x="81" y="1553"/>
                    </a:lnTo>
                    <a:lnTo>
                      <a:pt x="81" y="1574"/>
                    </a:lnTo>
                    <a:lnTo>
                      <a:pt x="81" y="1589"/>
                    </a:lnTo>
                    <a:lnTo>
                      <a:pt x="40" y="1589"/>
                    </a:lnTo>
                    <a:lnTo>
                      <a:pt x="40" y="1618"/>
                    </a:lnTo>
                    <a:lnTo>
                      <a:pt x="40" y="1659"/>
                    </a:lnTo>
                    <a:lnTo>
                      <a:pt x="38" y="1660"/>
                    </a:lnTo>
                    <a:lnTo>
                      <a:pt x="33" y="1662"/>
                    </a:lnTo>
                    <a:lnTo>
                      <a:pt x="31" y="1664"/>
                    </a:lnTo>
                    <a:lnTo>
                      <a:pt x="26" y="1670"/>
                    </a:lnTo>
                    <a:lnTo>
                      <a:pt x="22" y="1678"/>
                    </a:lnTo>
                    <a:lnTo>
                      <a:pt x="21" y="1689"/>
                    </a:lnTo>
                    <a:lnTo>
                      <a:pt x="19" y="1705"/>
                    </a:lnTo>
                    <a:lnTo>
                      <a:pt x="19" y="1735"/>
                    </a:lnTo>
                    <a:lnTo>
                      <a:pt x="28" y="1735"/>
                    </a:lnTo>
                    <a:lnTo>
                      <a:pt x="19" y="1735"/>
                    </a:lnTo>
                    <a:lnTo>
                      <a:pt x="19" y="1756"/>
                    </a:lnTo>
                    <a:lnTo>
                      <a:pt x="19" y="1785"/>
                    </a:lnTo>
                    <a:lnTo>
                      <a:pt x="0" y="1785"/>
                    </a:lnTo>
                    <a:lnTo>
                      <a:pt x="19" y="1785"/>
                    </a:lnTo>
                    <a:lnTo>
                      <a:pt x="19" y="1831"/>
                    </a:lnTo>
                    <a:lnTo>
                      <a:pt x="40" y="1831"/>
                    </a:lnTo>
                    <a:lnTo>
                      <a:pt x="40" y="1861"/>
                    </a:lnTo>
                    <a:lnTo>
                      <a:pt x="40" y="1902"/>
                    </a:lnTo>
                    <a:lnTo>
                      <a:pt x="40" y="1911"/>
                    </a:lnTo>
                    <a:lnTo>
                      <a:pt x="42" y="1918"/>
                    </a:lnTo>
                    <a:lnTo>
                      <a:pt x="45" y="1923"/>
                    </a:lnTo>
                    <a:lnTo>
                      <a:pt x="46" y="1929"/>
                    </a:lnTo>
                    <a:lnTo>
                      <a:pt x="53" y="1937"/>
                    </a:lnTo>
                    <a:lnTo>
                      <a:pt x="60" y="1943"/>
                    </a:lnTo>
                    <a:lnTo>
                      <a:pt x="68" y="1947"/>
                    </a:lnTo>
                    <a:lnTo>
                      <a:pt x="74" y="1948"/>
                    </a:lnTo>
                    <a:lnTo>
                      <a:pt x="81" y="1950"/>
                    </a:lnTo>
                    <a:lnTo>
                      <a:pt x="81" y="1973"/>
                    </a:lnTo>
                    <a:lnTo>
                      <a:pt x="117" y="1973"/>
                    </a:lnTo>
                    <a:lnTo>
                      <a:pt x="156" y="1979"/>
                    </a:lnTo>
                    <a:lnTo>
                      <a:pt x="141" y="1979"/>
                    </a:lnTo>
                    <a:lnTo>
                      <a:pt x="156" y="1979"/>
                    </a:lnTo>
                    <a:lnTo>
                      <a:pt x="188" y="1979"/>
                    </a:lnTo>
                    <a:lnTo>
                      <a:pt x="175" y="1979"/>
                    </a:lnTo>
                    <a:lnTo>
                      <a:pt x="188" y="1979"/>
                    </a:lnTo>
                    <a:lnTo>
                      <a:pt x="210" y="1979"/>
                    </a:lnTo>
                    <a:lnTo>
                      <a:pt x="255" y="2033"/>
                    </a:lnTo>
                    <a:lnTo>
                      <a:pt x="295" y="2033"/>
                    </a:lnTo>
                    <a:lnTo>
                      <a:pt x="308" y="1979"/>
                    </a:lnTo>
                    <a:lnTo>
                      <a:pt x="352" y="1979"/>
                    </a:lnTo>
                    <a:lnTo>
                      <a:pt x="384" y="1979"/>
                    </a:lnTo>
                    <a:lnTo>
                      <a:pt x="419" y="1979"/>
                    </a:lnTo>
                    <a:lnTo>
                      <a:pt x="464" y="1979"/>
                    </a:lnTo>
                    <a:lnTo>
                      <a:pt x="464" y="2033"/>
                    </a:lnTo>
                    <a:lnTo>
                      <a:pt x="464" y="2038"/>
                    </a:lnTo>
                    <a:lnTo>
                      <a:pt x="465" y="2046"/>
                    </a:lnTo>
                    <a:lnTo>
                      <a:pt x="466" y="2050"/>
                    </a:lnTo>
                    <a:lnTo>
                      <a:pt x="468" y="2054"/>
                    </a:lnTo>
                    <a:lnTo>
                      <a:pt x="471" y="2057"/>
                    </a:lnTo>
                    <a:lnTo>
                      <a:pt x="475" y="2057"/>
                    </a:lnTo>
                    <a:lnTo>
                      <a:pt x="518" y="2057"/>
                    </a:lnTo>
                    <a:lnTo>
                      <a:pt x="550" y="2057"/>
                    </a:lnTo>
                    <a:lnTo>
                      <a:pt x="585" y="2057"/>
                    </a:lnTo>
                    <a:lnTo>
                      <a:pt x="585" y="2074"/>
                    </a:lnTo>
                    <a:lnTo>
                      <a:pt x="631" y="2128"/>
                    </a:lnTo>
                    <a:lnTo>
                      <a:pt x="585" y="2159"/>
                    </a:lnTo>
                    <a:lnTo>
                      <a:pt x="550" y="2194"/>
                    </a:lnTo>
                    <a:lnTo>
                      <a:pt x="585" y="2224"/>
                    </a:lnTo>
                    <a:lnTo>
                      <a:pt x="631" y="2224"/>
                    </a:lnTo>
                    <a:lnTo>
                      <a:pt x="636" y="2266"/>
                    </a:lnTo>
                    <a:lnTo>
                      <a:pt x="636" y="2273"/>
                    </a:lnTo>
                    <a:lnTo>
                      <a:pt x="638" y="2280"/>
                    </a:lnTo>
                    <a:lnTo>
                      <a:pt x="641" y="2287"/>
                    </a:lnTo>
                    <a:lnTo>
                      <a:pt x="643" y="2292"/>
                    </a:lnTo>
                    <a:lnTo>
                      <a:pt x="646" y="2297"/>
                    </a:lnTo>
                    <a:lnTo>
                      <a:pt x="650" y="2301"/>
                    </a:lnTo>
                    <a:lnTo>
                      <a:pt x="660" y="2305"/>
                    </a:lnTo>
                    <a:lnTo>
                      <a:pt x="668" y="2309"/>
                    </a:lnTo>
                    <a:lnTo>
                      <a:pt x="677" y="2311"/>
                    </a:lnTo>
                    <a:lnTo>
                      <a:pt x="684" y="2312"/>
                    </a:lnTo>
                    <a:lnTo>
                      <a:pt x="684" y="2336"/>
                    </a:lnTo>
                    <a:lnTo>
                      <a:pt x="684" y="2383"/>
                    </a:lnTo>
                    <a:lnTo>
                      <a:pt x="684" y="2408"/>
                    </a:lnTo>
                    <a:lnTo>
                      <a:pt x="684" y="2437"/>
                    </a:lnTo>
                    <a:lnTo>
                      <a:pt x="636" y="2457"/>
                    </a:lnTo>
                    <a:lnTo>
                      <a:pt x="636" y="2465"/>
                    </a:lnTo>
                    <a:lnTo>
                      <a:pt x="638" y="2472"/>
                    </a:lnTo>
                    <a:lnTo>
                      <a:pt x="641" y="2479"/>
                    </a:lnTo>
                    <a:lnTo>
                      <a:pt x="643" y="2483"/>
                    </a:lnTo>
                    <a:lnTo>
                      <a:pt x="646" y="2489"/>
                    </a:lnTo>
                    <a:lnTo>
                      <a:pt x="650" y="2492"/>
                    </a:lnTo>
                    <a:lnTo>
                      <a:pt x="660" y="2497"/>
                    </a:lnTo>
                    <a:lnTo>
                      <a:pt x="668" y="2500"/>
                    </a:lnTo>
                    <a:lnTo>
                      <a:pt x="677" y="2503"/>
                    </a:lnTo>
                    <a:lnTo>
                      <a:pt x="684" y="2503"/>
                    </a:lnTo>
                    <a:lnTo>
                      <a:pt x="721" y="2503"/>
                    </a:lnTo>
                    <a:lnTo>
                      <a:pt x="716" y="2505"/>
                    </a:lnTo>
                    <a:lnTo>
                      <a:pt x="707" y="2512"/>
                    </a:lnTo>
                    <a:lnTo>
                      <a:pt x="705" y="2515"/>
                    </a:lnTo>
                    <a:lnTo>
                      <a:pt x="705" y="2517"/>
                    </a:lnTo>
                    <a:lnTo>
                      <a:pt x="705" y="2518"/>
                    </a:lnTo>
                    <a:lnTo>
                      <a:pt x="710" y="2521"/>
                    </a:lnTo>
                    <a:lnTo>
                      <a:pt x="721" y="2522"/>
                    </a:lnTo>
                    <a:lnTo>
                      <a:pt x="721" y="2515"/>
                    </a:lnTo>
                    <a:lnTo>
                      <a:pt x="721" y="2522"/>
                    </a:lnTo>
                    <a:lnTo>
                      <a:pt x="721" y="2532"/>
                    </a:lnTo>
                    <a:lnTo>
                      <a:pt x="725" y="2540"/>
                    </a:lnTo>
                    <a:lnTo>
                      <a:pt x="728" y="2546"/>
                    </a:lnTo>
                    <a:lnTo>
                      <a:pt x="734" y="2549"/>
                    </a:lnTo>
                    <a:lnTo>
                      <a:pt x="738" y="2551"/>
                    </a:lnTo>
                    <a:lnTo>
                      <a:pt x="742" y="2553"/>
                    </a:lnTo>
                    <a:lnTo>
                      <a:pt x="746" y="2553"/>
                    </a:lnTo>
                    <a:lnTo>
                      <a:pt x="787" y="2553"/>
                    </a:lnTo>
                    <a:lnTo>
                      <a:pt x="781" y="2554"/>
                    </a:lnTo>
                    <a:lnTo>
                      <a:pt x="776" y="2556"/>
                    </a:lnTo>
                    <a:lnTo>
                      <a:pt x="771" y="2558"/>
                    </a:lnTo>
                    <a:lnTo>
                      <a:pt x="770" y="2561"/>
                    </a:lnTo>
                    <a:lnTo>
                      <a:pt x="769" y="2564"/>
                    </a:lnTo>
                    <a:lnTo>
                      <a:pt x="769" y="2568"/>
                    </a:lnTo>
                    <a:lnTo>
                      <a:pt x="770" y="2572"/>
                    </a:lnTo>
                    <a:lnTo>
                      <a:pt x="771" y="2578"/>
                    </a:lnTo>
                    <a:lnTo>
                      <a:pt x="776" y="2583"/>
                    </a:lnTo>
                    <a:lnTo>
                      <a:pt x="787" y="2599"/>
                    </a:lnTo>
                    <a:lnTo>
                      <a:pt x="816" y="2624"/>
                    </a:lnTo>
                    <a:lnTo>
                      <a:pt x="831" y="2599"/>
                    </a:lnTo>
                    <a:lnTo>
                      <a:pt x="826" y="2599"/>
                    </a:lnTo>
                    <a:lnTo>
                      <a:pt x="831" y="2599"/>
                    </a:lnTo>
                    <a:lnTo>
                      <a:pt x="879" y="2599"/>
                    </a:lnTo>
                    <a:lnTo>
                      <a:pt x="913" y="2599"/>
                    </a:lnTo>
                    <a:lnTo>
                      <a:pt x="932" y="2599"/>
                    </a:lnTo>
                    <a:lnTo>
                      <a:pt x="932" y="2553"/>
                    </a:lnTo>
                    <a:lnTo>
                      <a:pt x="989" y="2553"/>
                    </a:lnTo>
                    <a:lnTo>
                      <a:pt x="1028" y="2553"/>
                    </a:lnTo>
                    <a:lnTo>
                      <a:pt x="1054" y="2522"/>
                    </a:lnTo>
                    <a:lnTo>
                      <a:pt x="1054" y="2503"/>
                    </a:lnTo>
                    <a:lnTo>
                      <a:pt x="1075" y="2503"/>
                    </a:lnTo>
                    <a:lnTo>
                      <a:pt x="1113" y="2503"/>
                    </a:lnTo>
                    <a:lnTo>
                      <a:pt x="1113" y="2457"/>
                    </a:lnTo>
                    <a:lnTo>
                      <a:pt x="1113" y="2437"/>
                    </a:lnTo>
                    <a:lnTo>
                      <a:pt x="1126" y="2436"/>
                    </a:lnTo>
                    <a:lnTo>
                      <a:pt x="1136" y="2433"/>
                    </a:lnTo>
                    <a:lnTo>
                      <a:pt x="1145" y="2427"/>
                    </a:lnTo>
                    <a:lnTo>
                      <a:pt x="1149" y="2422"/>
                    </a:lnTo>
                    <a:lnTo>
                      <a:pt x="1152" y="2416"/>
                    </a:lnTo>
                    <a:lnTo>
                      <a:pt x="1153" y="2412"/>
                    </a:lnTo>
                    <a:lnTo>
                      <a:pt x="1154" y="2408"/>
                    </a:lnTo>
                    <a:lnTo>
                      <a:pt x="1202" y="2408"/>
                    </a:lnTo>
                    <a:lnTo>
                      <a:pt x="1207" y="2407"/>
                    </a:lnTo>
                    <a:lnTo>
                      <a:pt x="1211" y="2404"/>
                    </a:lnTo>
                    <a:lnTo>
                      <a:pt x="1214" y="2400"/>
                    </a:lnTo>
                    <a:lnTo>
                      <a:pt x="1217" y="2395"/>
                    </a:lnTo>
                    <a:lnTo>
                      <a:pt x="1218" y="2387"/>
                    </a:lnTo>
                    <a:lnTo>
                      <a:pt x="1218" y="2383"/>
                    </a:lnTo>
                    <a:lnTo>
                      <a:pt x="1250" y="2336"/>
                    </a:lnTo>
                    <a:lnTo>
                      <a:pt x="1252" y="2327"/>
                    </a:lnTo>
                    <a:lnTo>
                      <a:pt x="1255" y="2322"/>
                    </a:lnTo>
                    <a:lnTo>
                      <a:pt x="1259" y="2317"/>
                    </a:lnTo>
                    <a:lnTo>
                      <a:pt x="1263" y="2315"/>
                    </a:lnTo>
                    <a:lnTo>
                      <a:pt x="1271" y="2312"/>
                    </a:lnTo>
                    <a:lnTo>
                      <a:pt x="1275" y="2312"/>
                    </a:lnTo>
                    <a:lnTo>
                      <a:pt x="1250" y="2312"/>
                    </a:lnTo>
                    <a:lnTo>
                      <a:pt x="1218" y="2266"/>
                    </a:lnTo>
                    <a:lnTo>
                      <a:pt x="1218" y="2224"/>
                    </a:lnTo>
                    <a:lnTo>
                      <a:pt x="1217" y="2224"/>
                    </a:lnTo>
                    <a:lnTo>
                      <a:pt x="1214" y="2223"/>
                    </a:lnTo>
                    <a:lnTo>
                      <a:pt x="1213" y="2221"/>
                    </a:lnTo>
                    <a:lnTo>
                      <a:pt x="1211" y="2217"/>
                    </a:lnTo>
                    <a:lnTo>
                      <a:pt x="1211" y="2212"/>
                    </a:lnTo>
                    <a:lnTo>
                      <a:pt x="1214" y="2203"/>
                    </a:lnTo>
                    <a:lnTo>
                      <a:pt x="1218" y="2194"/>
                    </a:lnTo>
                    <a:lnTo>
                      <a:pt x="1230" y="2192"/>
                    </a:lnTo>
                    <a:lnTo>
                      <a:pt x="1236" y="2188"/>
                    </a:lnTo>
                    <a:lnTo>
                      <a:pt x="1242" y="2182"/>
                    </a:lnTo>
                    <a:lnTo>
                      <a:pt x="1246" y="2177"/>
                    </a:lnTo>
                    <a:lnTo>
                      <a:pt x="1249" y="2170"/>
                    </a:lnTo>
                    <a:lnTo>
                      <a:pt x="1250" y="2164"/>
                    </a:lnTo>
                    <a:lnTo>
                      <a:pt x="1250" y="2159"/>
                    </a:lnTo>
                    <a:lnTo>
                      <a:pt x="1275" y="2128"/>
                    </a:lnTo>
                    <a:lnTo>
                      <a:pt x="1313" y="2074"/>
                    </a:lnTo>
                    <a:lnTo>
                      <a:pt x="1313" y="2057"/>
                    </a:lnTo>
                    <a:lnTo>
                      <a:pt x="1324" y="2057"/>
                    </a:lnTo>
                    <a:lnTo>
                      <a:pt x="1333" y="2054"/>
                    </a:lnTo>
                    <a:lnTo>
                      <a:pt x="1340" y="2050"/>
                    </a:lnTo>
                    <a:lnTo>
                      <a:pt x="1344" y="2046"/>
                    </a:lnTo>
                    <a:lnTo>
                      <a:pt x="1346" y="2042"/>
                    </a:lnTo>
                    <a:lnTo>
                      <a:pt x="1346" y="2038"/>
                    </a:lnTo>
                    <a:lnTo>
                      <a:pt x="1348" y="2033"/>
                    </a:lnTo>
                    <a:lnTo>
                      <a:pt x="1348" y="1979"/>
                    </a:lnTo>
                    <a:lnTo>
                      <a:pt x="1379" y="1979"/>
                    </a:lnTo>
                    <a:lnTo>
                      <a:pt x="1422" y="1973"/>
                    </a:lnTo>
                    <a:lnTo>
                      <a:pt x="1422" y="1950"/>
                    </a:lnTo>
                    <a:lnTo>
                      <a:pt x="1447" y="1902"/>
                    </a:lnTo>
                    <a:lnTo>
                      <a:pt x="1447" y="1861"/>
                    </a:lnTo>
                    <a:lnTo>
                      <a:pt x="1477" y="1831"/>
                    </a:lnTo>
                    <a:lnTo>
                      <a:pt x="1477" y="1785"/>
                    </a:lnTo>
                    <a:lnTo>
                      <a:pt x="1447" y="1831"/>
                    </a:lnTo>
                    <a:lnTo>
                      <a:pt x="1447" y="1813"/>
                    </a:lnTo>
                    <a:lnTo>
                      <a:pt x="1447" y="1831"/>
                    </a:lnTo>
                    <a:lnTo>
                      <a:pt x="1422" y="1861"/>
                    </a:lnTo>
                    <a:lnTo>
                      <a:pt x="1431" y="1850"/>
                    </a:lnTo>
                    <a:lnTo>
                      <a:pt x="1422" y="1861"/>
                    </a:lnTo>
                    <a:lnTo>
                      <a:pt x="1379" y="1861"/>
                    </a:lnTo>
                    <a:lnTo>
                      <a:pt x="1348" y="1861"/>
                    </a:lnTo>
                    <a:lnTo>
                      <a:pt x="1313" y="1861"/>
                    </a:lnTo>
                    <a:lnTo>
                      <a:pt x="1313" y="1831"/>
                    </a:lnTo>
                    <a:lnTo>
                      <a:pt x="1275" y="1831"/>
                    </a:lnTo>
                    <a:lnTo>
                      <a:pt x="1250" y="1785"/>
                    </a:lnTo>
                    <a:lnTo>
                      <a:pt x="1218" y="1785"/>
                    </a:lnTo>
                    <a:lnTo>
                      <a:pt x="1202" y="1756"/>
                    </a:lnTo>
                    <a:lnTo>
                      <a:pt x="1202" y="1735"/>
                    </a:lnTo>
                    <a:lnTo>
                      <a:pt x="1154" y="1735"/>
                    </a:lnTo>
                    <a:lnTo>
                      <a:pt x="1154" y="1705"/>
                    </a:lnTo>
                    <a:lnTo>
                      <a:pt x="1172" y="1705"/>
                    </a:lnTo>
                    <a:lnTo>
                      <a:pt x="1154" y="1705"/>
                    </a:lnTo>
                    <a:lnTo>
                      <a:pt x="1153" y="1698"/>
                    </a:lnTo>
                    <a:lnTo>
                      <a:pt x="1152" y="1689"/>
                    </a:lnTo>
                    <a:lnTo>
                      <a:pt x="1149" y="1681"/>
                    </a:lnTo>
                    <a:lnTo>
                      <a:pt x="1145" y="1673"/>
                    </a:lnTo>
                    <a:lnTo>
                      <a:pt x="1136" y="1666"/>
                    </a:lnTo>
                    <a:lnTo>
                      <a:pt x="1132" y="1663"/>
                    </a:lnTo>
                    <a:lnTo>
                      <a:pt x="1126" y="1660"/>
                    </a:lnTo>
                    <a:lnTo>
                      <a:pt x="1120" y="1659"/>
                    </a:lnTo>
                    <a:lnTo>
                      <a:pt x="1113" y="1659"/>
                    </a:lnTo>
                    <a:lnTo>
                      <a:pt x="1113" y="1618"/>
                    </a:lnTo>
                    <a:lnTo>
                      <a:pt x="1075" y="1589"/>
                    </a:lnTo>
                    <a:lnTo>
                      <a:pt x="1074" y="1584"/>
                    </a:lnTo>
                    <a:lnTo>
                      <a:pt x="1072" y="1581"/>
                    </a:lnTo>
                    <a:lnTo>
                      <a:pt x="1068" y="1578"/>
                    </a:lnTo>
                    <a:lnTo>
                      <a:pt x="1064" y="1575"/>
                    </a:lnTo>
                    <a:lnTo>
                      <a:pt x="1057" y="1574"/>
                    </a:lnTo>
                    <a:lnTo>
                      <a:pt x="1054" y="1574"/>
                    </a:lnTo>
                    <a:lnTo>
                      <a:pt x="1054" y="1567"/>
                    </a:lnTo>
                    <a:lnTo>
                      <a:pt x="1057" y="1561"/>
                    </a:lnTo>
                    <a:lnTo>
                      <a:pt x="1061" y="1558"/>
                    </a:lnTo>
                    <a:lnTo>
                      <a:pt x="1064" y="1556"/>
                    </a:lnTo>
                    <a:lnTo>
                      <a:pt x="1072" y="1553"/>
                    </a:lnTo>
                    <a:lnTo>
                      <a:pt x="1075" y="1553"/>
                    </a:lnTo>
                    <a:lnTo>
                      <a:pt x="1113" y="1508"/>
                    </a:lnTo>
                    <a:lnTo>
                      <a:pt x="1154" y="1553"/>
                    </a:lnTo>
                    <a:lnTo>
                      <a:pt x="1202" y="1574"/>
                    </a:lnTo>
                    <a:lnTo>
                      <a:pt x="1202" y="1579"/>
                    </a:lnTo>
                    <a:lnTo>
                      <a:pt x="1204" y="1582"/>
                    </a:lnTo>
                    <a:lnTo>
                      <a:pt x="1207" y="1585"/>
                    </a:lnTo>
                    <a:lnTo>
                      <a:pt x="1210" y="1586"/>
                    </a:lnTo>
                    <a:lnTo>
                      <a:pt x="1216" y="1589"/>
                    </a:lnTo>
                    <a:lnTo>
                      <a:pt x="1218" y="1589"/>
                    </a:lnTo>
                    <a:lnTo>
                      <a:pt x="1218" y="1618"/>
                    </a:lnTo>
                    <a:lnTo>
                      <a:pt x="1250" y="1659"/>
                    </a:lnTo>
                    <a:lnTo>
                      <a:pt x="1275" y="1659"/>
                    </a:lnTo>
                    <a:lnTo>
                      <a:pt x="1275" y="1705"/>
                    </a:lnTo>
                    <a:lnTo>
                      <a:pt x="1313" y="1705"/>
                    </a:lnTo>
                    <a:lnTo>
                      <a:pt x="1313" y="1735"/>
                    </a:lnTo>
                    <a:lnTo>
                      <a:pt x="1313" y="1756"/>
                    </a:lnTo>
                    <a:lnTo>
                      <a:pt x="1348" y="1785"/>
                    </a:lnTo>
                    <a:lnTo>
                      <a:pt x="1379" y="1785"/>
                    </a:lnTo>
                    <a:lnTo>
                      <a:pt x="1422" y="1785"/>
                    </a:lnTo>
                    <a:lnTo>
                      <a:pt x="1422" y="1756"/>
                    </a:lnTo>
                    <a:lnTo>
                      <a:pt x="1422" y="1735"/>
                    </a:lnTo>
                    <a:lnTo>
                      <a:pt x="1447" y="1735"/>
                    </a:lnTo>
                    <a:lnTo>
                      <a:pt x="1448" y="1726"/>
                    </a:lnTo>
                    <a:lnTo>
                      <a:pt x="1451" y="1717"/>
                    </a:lnTo>
                    <a:lnTo>
                      <a:pt x="1456" y="1712"/>
                    </a:lnTo>
                    <a:lnTo>
                      <a:pt x="1462" y="1709"/>
                    </a:lnTo>
                    <a:lnTo>
                      <a:pt x="1468" y="1706"/>
                    </a:lnTo>
                    <a:lnTo>
                      <a:pt x="1473" y="1705"/>
                    </a:lnTo>
                    <a:lnTo>
                      <a:pt x="1477" y="1705"/>
                    </a:lnTo>
                    <a:lnTo>
                      <a:pt x="1479" y="1689"/>
                    </a:lnTo>
                    <a:lnTo>
                      <a:pt x="1483" y="1678"/>
                    </a:lnTo>
                    <a:lnTo>
                      <a:pt x="1487" y="1670"/>
                    </a:lnTo>
                    <a:lnTo>
                      <a:pt x="1493" y="1664"/>
                    </a:lnTo>
                    <a:lnTo>
                      <a:pt x="1500" y="1662"/>
                    </a:lnTo>
                    <a:lnTo>
                      <a:pt x="1504" y="1660"/>
                    </a:lnTo>
                    <a:lnTo>
                      <a:pt x="1509" y="1659"/>
                    </a:lnTo>
                    <a:lnTo>
                      <a:pt x="1509" y="1618"/>
                    </a:lnTo>
                    <a:lnTo>
                      <a:pt x="1548" y="1589"/>
                    </a:lnTo>
                    <a:lnTo>
                      <a:pt x="1548" y="1574"/>
                    </a:lnTo>
                    <a:lnTo>
                      <a:pt x="1578" y="1574"/>
                    </a:lnTo>
                    <a:lnTo>
                      <a:pt x="1578" y="1553"/>
                    </a:lnTo>
                    <a:lnTo>
                      <a:pt x="1578" y="1508"/>
                    </a:lnTo>
                    <a:lnTo>
                      <a:pt x="1548" y="1508"/>
                    </a:lnTo>
                    <a:lnTo>
                      <a:pt x="1509" y="1508"/>
                    </a:lnTo>
                    <a:lnTo>
                      <a:pt x="1509" y="1479"/>
                    </a:lnTo>
                    <a:lnTo>
                      <a:pt x="1508" y="1492"/>
                    </a:lnTo>
                    <a:lnTo>
                      <a:pt x="1508" y="1493"/>
                    </a:lnTo>
                    <a:lnTo>
                      <a:pt x="1505" y="1493"/>
                    </a:lnTo>
                    <a:lnTo>
                      <a:pt x="1501" y="1493"/>
                    </a:lnTo>
                    <a:lnTo>
                      <a:pt x="1495" y="1494"/>
                    </a:lnTo>
                    <a:lnTo>
                      <a:pt x="1489" y="1500"/>
                    </a:lnTo>
                    <a:lnTo>
                      <a:pt x="1477" y="1508"/>
                    </a:lnTo>
                    <a:lnTo>
                      <a:pt x="1447" y="1508"/>
                    </a:lnTo>
                    <a:lnTo>
                      <a:pt x="1422" y="1508"/>
                    </a:lnTo>
                    <a:lnTo>
                      <a:pt x="1422" y="1479"/>
                    </a:lnTo>
                    <a:lnTo>
                      <a:pt x="1415" y="1482"/>
                    </a:lnTo>
                    <a:lnTo>
                      <a:pt x="1408" y="1486"/>
                    </a:lnTo>
                    <a:lnTo>
                      <a:pt x="1399" y="1489"/>
                    </a:lnTo>
                    <a:lnTo>
                      <a:pt x="1392" y="1492"/>
                    </a:lnTo>
                    <a:lnTo>
                      <a:pt x="1385" y="1490"/>
                    </a:lnTo>
                    <a:lnTo>
                      <a:pt x="1383" y="1489"/>
                    </a:lnTo>
                    <a:lnTo>
                      <a:pt x="1380" y="1487"/>
                    </a:lnTo>
                    <a:lnTo>
                      <a:pt x="1379" y="1483"/>
                    </a:lnTo>
                    <a:lnTo>
                      <a:pt x="1379" y="1479"/>
                    </a:lnTo>
                    <a:lnTo>
                      <a:pt x="1348" y="1479"/>
                    </a:lnTo>
                    <a:lnTo>
                      <a:pt x="1348" y="1437"/>
                    </a:lnTo>
                    <a:lnTo>
                      <a:pt x="1348" y="1423"/>
                    </a:lnTo>
                    <a:lnTo>
                      <a:pt x="1366" y="1383"/>
                    </a:lnTo>
                    <a:lnTo>
                      <a:pt x="1372" y="1373"/>
                    </a:lnTo>
                    <a:lnTo>
                      <a:pt x="1373" y="1370"/>
                    </a:lnTo>
                    <a:lnTo>
                      <a:pt x="1374" y="1369"/>
                    </a:lnTo>
                    <a:lnTo>
                      <a:pt x="1376" y="1370"/>
                    </a:lnTo>
                    <a:lnTo>
                      <a:pt x="1377" y="1373"/>
                    </a:lnTo>
                    <a:lnTo>
                      <a:pt x="1379" y="1383"/>
                    </a:lnTo>
                    <a:lnTo>
                      <a:pt x="1379" y="1423"/>
                    </a:lnTo>
                    <a:lnTo>
                      <a:pt x="1422" y="1423"/>
                    </a:lnTo>
                    <a:lnTo>
                      <a:pt x="1422" y="1430"/>
                    </a:lnTo>
                    <a:lnTo>
                      <a:pt x="1423" y="1433"/>
                    </a:lnTo>
                    <a:lnTo>
                      <a:pt x="1424" y="1434"/>
                    </a:lnTo>
                    <a:lnTo>
                      <a:pt x="1431" y="1436"/>
                    </a:lnTo>
                    <a:lnTo>
                      <a:pt x="1447" y="1437"/>
                    </a:lnTo>
                    <a:lnTo>
                      <a:pt x="1477" y="1437"/>
                    </a:lnTo>
                    <a:lnTo>
                      <a:pt x="1509" y="1437"/>
                    </a:lnTo>
                    <a:lnTo>
                      <a:pt x="1509" y="1423"/>
                    </a:lnTo>
                    <a:lnTo>
                      <a:pt x="1548" y="1423"/>
                    </a:lnTo>
                    <a:lnTo>
                      <a:pt x="1548" y="1437"/>
                    </a:lnTo>
                    <a:lnTo>
                      <a:pt x="1558" y="1436"/>
                    </a:lnTo>
                    <a:lnTo>
                      <a:pt x="1565" y="1434"/>
                    </a:lnTo>
                    <a:lnTo>
                      <a:pt x="1571" y="1432"/>
                    </a:lnTo>
                    <a:lnTo>
                      <a:pt x="1573" y="1430"/>
                    </a:lnTo>
                    <a:lnTo>
                      <a:pt x="1578" y="1425"/>
                    </a:lnTo>
                    <a:lnTo>
                      <a:pt x="1578" y="1423"/>
                    </a:lnTo>
                    <a:lnTo>
                      <a:pt x="1578" y="1412"/>
                    </a:lnTo>
                    <a:lnTo>
                      <a:pt x="1580" y="1401"/>
                    </a:lnTo>
                    <a:lnTo>
                      <a:pt x="1583" y="1387"/>
                    </a:lnTo>
                    <a:lnTo>
                      <a:pt x="1587" y="1375"/>
                    </a:lnTo>
                    <a:lnTo>
                      <a:pt x="1592" y="1368"/>
                    </a:lnTo>
                    <a:lnTo>
                      <a:pt x="1596" y="1362"/>
                    </a:lnTo>
                    <a:lnTo>
                      <a:pt x="1600" y="1358"/>
                    </a:lnTo>
                    <a:lnTo>
                      <a:pt x="1605" y="1355"/>
                    </a:lnTo>
                    <a:lnTo>
                      <a:pt x="1612" y="1352"/>
                    </a:lnTo>
                    <a:lnTo>
                      <a:pt x="1619" y="1351"/>
                    </a:lnTo>
                    <a:lnTo>
                      <a:pt x="1644" y="1351"/>
                    </a:lnTo>
                    <a:lnTo>
                      <a:pt x="1635" y="1348"/>
                    </a:lnTo>
                    <a:lnTo>
                      <a:pt x="1644" y="1351"/>
                    </a:lnTo>
                    <a:lnTo>
                      <a:pt x="1670" y="1351"/>
                    </a:lnTo>
                    <a:lnTo>
                      <a:pt x="1710" y="1351"/>
                    </a:lnTo>
                    <a:lnTo>
                      <a:pt x="1710" y="1363"/>
                    </a:lnTo>
                    <a:lnTo>
                      <a:pt x="1711" y="1375"/>
                    </a:lnTo>
                    <a:lnTo>
                      <a:pt x="1715" y="1393"/>
                    </a:lnTo>
                    <a:lnTo>
                      <a:pt x="1721" y="1405"/>
                    </a:lnTo>
                    <a:lnTo>
                      <a:pt x="1728" y="1415"/>
                    </a:lnTo>
                    <a:lnTo>
                      <a:pt x="1734" y="1419"/>
                    </a:lnTo>
                    <a:lnTo>
                      <a:pt x="1739" y="1422"/>
                    </a:lnTo>
                    <a:lnTo>
                      <a:pt x="1745" y="1423"/>
                    </a:lnTo>
                    <a:lnTo>
                      <a:pt x="1745" y="1351"/>
                    </a:lnTo>
                    <a:lnTo>
                      <a:pt x="1767" y="1423"/>
                    </a:lnTo>
                    <a:lnTo>
                      <a:pt x="1821" y="1437"/>
                    </a:lnTo>
                    <a:lnTo>
                      <a:pt x="1821" y="1479"/>
                    </a:lnTo>
                    <a:lnTo>
                      <a:pt x="1856" y="1508"/>
                    </a:lnTo>
                    <a:lnTo>
                      <a:pt x="1866" y="1508"/>
                    </a:lnTo>
                    <a:lnTo>
                      <a:pt x="1866" y="1553"/>
                    </a:lnTo>
                    <a:lnTo>
                      <a:pt x="1866" y="1574"/>
                    </a:lnTo>
                    <a:lnTo>
                      <a:pt x="1866" y="1553"/>
                    </a:lnTo>
                    <a:lnTo>
                      <a:pt x="1922" y="1508"/>
                    </a:lnTo>
                    <a:lnTo>
                      <a:pt x="1922" y="1479"/>
                    </a:lnTo>
                    <a:lnTo>
                      <a:pt x="1922" y="1437"/>
                    </a:lnTo>
                    <a:lnTo>
                      <a:pt x="1922" y="1423"/>
                    </a:lnTo>
                    <a:lnTo>
                      <a:pt x="1866" y="1423"/>
                    </a:lnTo>
                    <a:lnTo>
                      <a:pt x="1922" y="1351"/>
                    </a:lnTo>
                    <a:lnTo>
                      <a:pt x="1922" y="1341"/>
                    </a:lnTo>
                    <a:lnTo>
                      <a:pt x="1922" y="1294"/>
                    </a:lnTo>
                    <a:lnTo>
                      <a:pt x="1913" y="1288"/>
                    </a:lnTo>
                    <a:lnTo>
                      <a:pt x="1908" y="1283"/>
                    </a:lnTo>
                    <a:lnTo>
                      <a:pt x="1901" y="1276"/>
                    </a:lnTo>
                    <a:lnTo>
                      <a:pt x="1898" y="1267"/>
                    </a:lnTo>
                    <a:lnTo>
                      <a:pt x="1897" y="1265"/>
                    </a:lnTo>
                    <a:lnTo>
                      <a:pt x="1898" y="1262"/>
                    </a:lnTo>
                    <a:lnTo>
                      <a:pt x="1901" y="1259"/>
                    </a:lnTo>
                    <a:lnTo>
                      <a:pt x="1906" y="1258"/>
                    </a:lnTo>
                    <a:lnTo>
                      <a:pt x="1912" y="1256"/>
                    </a:lnTo>
                    <a:lnTo>
                      <a:pt x="1922" y="1256"/>
                    </a:lnTo>
                    <a:lnTo>
                      <a:pt x="1922" y="1227"/>
                    </a:lnTo>
                    <a:lnTo>
                      <a:pt x="1922" y="1189"/>
                    </a:lnTo>
                    <a:lnTo>
                      <a:pt x="1922" y="1155"/>
                    </a:lnTo>
                    <a:lnTo>
                      <a:pt x="1922" y="1129"/>
                    </a:lnTo>
                    <a:lnTo>
                      <a:pt x="1913" y="1124"/>
                    </a:lnTo>
                    <a:lnTo>
                      <a:pt x="1908" y="1120"/>
                    </a:lnTo>
                    <a:lnTo>
                      <a:pt x="1901" y="1114"/>
                    </a:lnTo>
                    <a:lnTo>
                      <a:pt x="1898" y="1107"/>
                    </a:lnTo>
                    <a:lnTo>
                      <a:pt x="1897" y="1106"/>
                    </a:lnTo>
                    <a:lnTo>
                      <a:pt x="1898" y="1103"/>
                    </a:lnTo>
                    <a:lnTo>
                      <a:pt x="1901" y="1100"/>
                    </a:lnTo>
                    <a:lnTo>
                      <a:pt x="1906" y="1099"/>
                    </a:lnTo>
                    <a:lnTo>
                      <a:pt x="1912" y="1099"/>
                    </a:lnTo>
                    <a:lnTo>
                      <a:pt x="1922" y="1097"/>
                    </a:lnTo>
                    <a:lnTo>
                      <a:pt x="1951" y="1097"/>
                    </a:lnTo>
                    <a:lnTo>
                      <a:pt x="1958" y="1099"/>
                    </a:lnTo>
                    <a:lnTo>
                      <a:pt x="1966" y="1099"/>
                    </a:lnTo>
                    <a:lnTo>
                      <a:pt x="1974" y="1102"/>
                    </a:lnTo>
                    <a:lnTo>
                      <a:pt x="1983" y="1106"/>
                    </a:lnTo>
                    <a:lnTo>
                      <a:pt x="1991" y="1111"/>
                    </a:lnTo>
                    <a:lnTo>
                      <a:pt x="1994" y="1114"/>
                    </a:lnTo>
                    <a:lnTo>
                      <a:pt x="1997" y="1118"/>
                    </a:lnTo>
                    <a:lnTo>
                      <a:pt x="1998" y="1124"/>
                    </a:lnTo>
                    <a:lnTo>
                      <a:pt x="1998" y="1129"/>
                    </a:lnTo>
                    <a:lnTo>
                      <a:pt x="2008" y="1129"/>
                    </a:lnTo>
                    <a:lnTo>
                      <a:pt x="2065" y="1097"/>
                    </a:lnTo>
                    <a:lnTo>
                      <a:pt x="2058" y="1061"/>
                    </a:lnTo>
                    <a:lnTo>
                      <a:pt x="2050" y="1024"/>
                    </a:lnTo>
                    <a:lnTo>
                      <a:pt x="2041" y="987"/>
                    </a:lnTo>
                    <a:lnTo>
                      <a:pt x="2032" y="951"/>
                    </a:lnTo>
                    <a:lnTo>
                      <a:pt x="2020" y="916"/>
                    </a:lnTo>
                    <a:lnTo>
                      <a:pt x="2008" y="880"/>
                    </a:lnTo>
                    <a:lnTo>
                      <a:pt x="1995" y="845"/>
                    </a:lnTo>
                    <a:lnTo>
                      <a:pt x="1981" y="812"/>
                    </a:lnTo>
                    <a:lnTo>
                      <a:pt x="1966" y="779"/>
                    </a:lnTo>
                    <a:lnTo>
                      <a:pt x="1951" y="745"/>
                    </a:lnTo>
                    <a:lnTo>
                      <a:pt x="1934" y="712"/>
                    </a:lnTo>
                    <a:lnTo>
                      <a:pt x="1917" y="680"/>
                    </a:lnTo>
                    <a:lnTo>
                      <a:pt x="1899" y="648"/>
                    </a:lnTo>
                    <a:lnTo>
                      <a:pt x="1880" y="617"/>
                    </a:lnTo>
                    <a:lnTo>
                      <a:pt x="1860" y="586"/>
                    </a:lnTo>
                    <a:lnTo>
                      <a:pt x="1839" y="556"/>
                    </a:lnTo>
                    <a:lnTo>
                      <a:pt x="1819" y="526"/>
                    </a:lnTo>
                    <a:lnTo>
                      <a:pt x="1796" y="499"/>
                    </a:lnTo>
                    <a:lnTo>
                      <a:pt x="1773" y="471"/>
                    </a:lnTo>
                    <a:lnTo>
                      <a:pt x="1749" y="443"/>
                    </a:lnTo>
                    <a:lnTo>
                      <a:pt x="1725" y="416"/>
                    </a:lnTo>
                    <a:lnTo>
                      <a:pt x="1700" y="391"/>
                    </a:lnTo>
                    <a:lnTo>
                      <a:pt x="1675" y="366"/>
                    </a:lnTo>
                    <a:lnTo>
                      <a:pt x="1649" y="343"/>
                    </a:lnTo>
                    <a:lnTo>
                      <a:pt x="1622" y="319"/>
                    </a:lnTo>
                    <a:lnTo>
                      <a:pt x="1596" y="297"/>
                    </a:lnTo>
                    <a:lnTo>
                      <a:pt x="1568" y="274"/>
                    </a:lnTo>
                    <a:lnTo>
                      <a:pt x="1539" y="253"/>
                    </a:lnTo>
                    <a:lnTo>
                      <a:pt x="1511" y="234"/>
                    </a:lnTo>
                    <a:lnTo>
                      <a:pt x="1482" y="214"/>
                    </a:lnTo>
                    <a:lnTo>
                      <a:pt x="1451" y="196"/>
                    </a:lnTo>
                    <a:lnTo>
                      <a:pt x="1422" y="180"/>
                    </a:lnTo>
                    <a:lnTo>
                      <a:pt x="1422" y="189"/>
                    </a:lnTo>
                    <a:lnTo>
                      <a:pt x="1379" y="189"/>
                    </a:lnTo>
                    <a:lnTo>
                      <a:pt x="1348" y="189"/>
                    </a:lnTo>
                    <a:lnTo>
                      <a:pt x="1313" y="189"/>
                    </a:lnTo>
                    <a:lnTo>
                      <a:pt x="1275" y="180"/>
                    </a:lnTo>
                    <a:lnTo>
                      <a:pt x="1250" y="180"/>
                    </a:lnTo>
                    <a:lnTo>
                      <a:pt x="1250" y="143"/>
                    </a:lnTo>
                    <a:lnTo>
                      <a:pt x="1202" y="143"/>
                    </a:lnTo>
                    <a:lnTo>
                      <a:pt x="1202" y="109"/>
                    </a:lnTo>
                    <a:lnTo>
                      <a:pt x="1154" y="109"/>
                    </a:lnTo>
                    <a:lnTo>
                      <a:pt x="1113" y="64"/>
                    </a:lnTo>
                    <a:lnTo>
                      <a:pt x="1154" y="64"/>
                    </a:lnTo>
                    <a:lnTo>
                      <a:pt x="1147" y="63"/>
                    </a:lnTo>
                    <a:lnTo>
                      <a:pt x="1140" y="63"/>
                    </a:lnTo>
                    <a:lnTo>
                      <a:pt x="1133" y="60"/>
                    </a:lnTo>
                    <a:lnTo>
                      <a:pt x="1126" y="57"/>
                    </a:lnTo>
                    <a:lnTo>
                      <a:pt x="1120" y="53"/>
                    </a:lnTo>
                    <a:lnTo>
                      <a:pt x="1114" y="47"/>
                    </a:lnTo>
                    <a:lnTo>
                      <a:pt x="1113" y="43"/>
                    </a:lnTo>
                    <a:lnTo>
                      <a:pt x="1113" y="39"/>
                    </a:lnTo>
                    <a:lnTo>
                      <a:pt x="1113" y="64"/>
                    </a:lnTo>
                    <a:lnTo>
                      <a:pt x="1075" y="64"/>
                    </a:lnTo>
                    <a:lnTo>
                      <a:pt x="1054" y="64"/>
                    </a:lnTo>
                    <a:lnTo>
                      <a:pt x="1054" y="39"/>
                    </a:lnTo>
                    <a:lnTo>
                      <a:pt x="1028" y="39"/>
                    </a:lnTo>
                    <a:lnTo>
                      <a:pt x="989" y="39"/>
                    </a:lnTo>
                    <a:lnTo>
                      <a:pt x="932" y="39"/>
                    </a:lnTo>
                    <a:lnTo>
                      <a:pt x="932" y="0"/>
                    </a:lnTo>
                    <a:lnTo>
                      <a:pt x="913" y="0"/>
                    </a:lnTo>
                    <a:lnTo>
                      <a:pt x="913" y="39"/>
                    </a:lnTo>
                    <a:lnTo>
                      <a:pt x="879" y="39"/>
                    </a:lnTo>
                    <a:close/>
                    <a:moveTo>
                      <a:pt x="831" y="932"/>
                    </a:moveTo>
                    <a:lnTo>
                      <a:pt x="831" y="932"/>
                    </a:lnTo>
                    <a:lnTo>
                      <a:pt x="816" y="978"/>
                    </a:lnTo>
                    <a:lnTo>
                      <a:pt x="816" y="932"/>
                    </a:lnTo>
                    <a:lnTo>
                      <a:pt x="816" y="978"/>
                    </a:lnTo>
                    <a:lnTo>
                      <a:pt x="787" y="978"/>
                    </a:lnTo>
                    <a:lnTo>
                      <a:pt x="787" y="992"/>
                    </a:lnTo>
                    <a:lnTo>
                      <a:pt x="785" y="996"/>
                    </a:lnTo>
                    <a:lnTo>
                      <a:pt x="781" y="1000"/>
                    </a:lnTo>
                    <a:lnTo>
                      <a:pt x="777" y="1001"/>
                    </a:lnTo>
                    <a:lnTo>
                      <a:pt x="770" y="1001"/>
                    </a:lnTo>
                    <a:lnTo>
                      <a:pt x="746" y="1003"/>
                    </a:lnTo>
                    <a:lnTo>
                      <a:pt x="721" y="1003"/>
                    </a:lnTo>
                    <a:lnTo>
                      <a:pt x="684" y="1003"/>
                    </a:lnTo>
                    <a:lnTo>
                      <a:pt x="636" y="1003"/>
                    </a:lnTo>
                    <a:lnTo>
                      <a:pt x="684" y="1003"/>
                    </a:lnTo>
                    <a:lnTo>
                      <a:pt x="684" y="978"/>
                    </a:lnTo>
                    <a:lnTo>
                      <a:pt x="721" y="932"/>
                    </a:lnTo>
                    <a:lnTo>
                      <a:pt x="746" y="932"/>
                    </a:lnTo>
                    <a:lnTo>
                      <a:pt x="746" y="901"/>
                    </a:lnTo>
                    <a:lnTo>
                      <a:pt x="745" y="911"/>
                    </a:lnTo>
                    <a:lnTo>
                      <a:pt x="742" y="919"/>
                    </a:lnTo>
                    <a:lnTo>
                      <a:pt x="738" y="925"/>
                    </a:lnTo>
                    <a:lnTo>
                      <a:pt x="734" y="928"/>
                    </a:lnTo>
                    <a:lnTo>
                      <a:pt x="728" y="930"/>
                    </a:lnTo>
                    <a:lnTo>
                      <a:pt x="725" y="932"/>
                    </a:lnTo>
                    <a:lnTo>
                      <a:pt x="721" y="932"/>
                    </a:lnTo>
                    <a:lnTo>
                      <a:pt x="721" y="901"/>
                    </a:lnTo>
                    <a:lnTo>
                      <a:pt x="746" y="901"/>
                    </a:lnTo>
                    <a:lnTo>
                      <a:pt x="746" y="870"/>
                    </a:lnTo>
                    <a:lnTo>
                      <a:pt x="746" y="827"/>
                    </a:lnTo>
                    <a:lnTo>
                      <a:pt x="745" y="815"/>
                    </a:lnTo>
                    <a:lnTo>
                      <a:pt x="742" y="809"/>
                    </a:lnTo>
                    <a:lnTo>
                      <a:pt x="739" y="806"/>
                    </a:lnTo>
                    <a:lnTo>
                      <a:pt x="737" y="806"/>
                    </a:lnTo>
                    <a:lnTo>
                      <a:pt x="735" y="806"/>
                    </a:lnTo>
                    <a:lnTo>
                      <a:pt x="735" y="804"/>
                    </a:lnTo>
                    <a:lnTo>
                      <a:pt x="746" y="785"/>
                    </a:lnTo>
                    <a:lnTo>
                      <a:pt x="787" y="785"/>
                    </a:lnTo>
                    <a:lnTo>
                      <a:pt x="787" y="756"/>
                    </a:lnTo>
                    <a:lnTo>
                      <a:pt x="787" y="746"/>
                    </a:lnTo>
                    <a:lnTo>
                      <a:pt x="816" y="746"/>
                    </a:lnTo>
                    <a:lnTo>
                      <a:pt x="816" y="756"/>
                    </a:lnTo>
                    <a:lnTo>
                      <a:pt x="822" y="756"/>
                    </a:lnTo>
                    <a:lnTo>
                      <a:pt x="816" y="756"/>
                    </a:lnTo>
                    <a:lnTo>
                      <a:pt x="816" y="785"/>
                    </a:lnTo>
                    <a:lnTo>
                      <a:pt x="787" y="785"/>
                    </a:lnTo>
                    <a:lnTo>
                      <a:pt x="787" y="827"/>
                    </a:lnTo>
                    <a:lnTo>
                      <a:pt x="816" y="827"/>
                    </a:lnTo>
                    <a:lnTo>
                      <a:pt x="816" y="870"/>
                    </a:lnTo>
                    <a:lnTo>
                      <a:pt x="831" y="901"/>
                    </a:lnTo>
                    <a:lnTo>
                      <a:pt x="831" y="932"/>
                    </a:lnTo>
                    <a:close/>
                    <a:moveTo>
                      <a:pt x="989" y="746"/>
                    </a:moveTo>
                    <a:lnTo>
                      <a:pt x="932" y="746"/>
                    </a:lnTo>
                    <a:lnTo>
                      <a:pt x="952" y="746"/>
                    </a:lnTo>
                    <a:lnTo>
                      <a:pt x="932" y="746"/>
                    </a:lnTo>
                    <a:lnTo>
                      <a:pt x="932" y="756"/>
                    </a:lnTo>
                    <a:lnTo>
                      <a:pt x="913" y="756"/>
                    </a:lnTo>
                    <a:lnTo>
                      <a:pt x="879" y="756"/>
                    </a:lnTo>
                    <a:lnTo>
                      <a:pt x="879" y="746"/>
                    </a:lnTo>
                    <a:lnTo>
                      <a:pt x="913" y="746"/>
                    </a:lnTo>
                    <a:lnTo>
                      <a:pt x="879" y="746"/>
                    </a:lnTo>
                    <a:lnTo>
                      <a:pt x="913" y="701"/>
                    </a:lnTo>
                    <a:lnTo>
                      <a:pt x="932" y="701"/>
                    </a:lnTo>
                    <a:lnTo>
                      <a:pt x="989" y="701"/>
                    </a:lnTo>
                    <a:lnTo>
                      <a:pt x="989" y="746"/>
                    </a:lnTo>
                    <a:close/>
                    <a:moveTo>
                      <a:pt x="1313" y="1129"/>
                    </a:moveTo>
                    <a:lnTo>
                      <a:pt x="1313" y="1129"/>
                    </a:lnTo>
                    <a:lnTo>
                      <a:pt x="1348" y="1129"/>
                    </a:lnTo>
                    <a:lnTo>
                      <a:pt x="1348" y="1155"/>
                    </a:lnTo>
                    <a:lnTo>
                      <a:pt x="1379" y="1189"/>
                    </a:lnTo>
                    <a:lnTo>
                      <a:pt x="1422" y="1227"/>
                    </a:lnTo>
                    <a:lnTo>
                      <a:pt x="1348" y="1256"/>
                    </a:lnTo>
                    <a:lnTo>
                      <a:pt x="1313" y="1256"/>
                    </a:lnTo>
                    <a:lnTo>
                      <a:pt x="1275" y="1227"/>
                    </a:lnTo>
                    <a:lnTo>
                      <a:pt x="1275" y="1189"/>
                    </a:lnTo>
                    <a:lnTo>
                      <a:pt x="1275" y="1155"/>
                    </a:lnTo>
                    <a:lnTo>
                      <a:pt x="1250" y="1129"/>
                    </a:lnTo>
                    <a:lnTo>
                      <a:pt x="1250" y="1097"/>
                    </a:lnTo>
                    <a:lnTo>
                      <a:pt x="1275" y="1097"/>
                    </a:lnTo>
                    <a:lnTo>
                      <a:pt x="1313" y="1097"/>
                    </a:lnTo>
                    <a:lnTo>
                      <a:pt x="1313" y="1129"/>
                    </a:lnTo>
                    <a:close/>
                    <a:moveTo>
                      <a:pt x="1218" y="1074"/>
                    </a:moveTo>
                    <a:lnTo>
                      <a:pt x="1218" y="1074"/>
                    </a:lnTo>
                    <a:lnTo>
                      <a:pt x="1250" y="1074"/>
                    </a:lnTo>
                    <a:lnTo>
                      <a:pt x="1250" y="1029"/>
                    </a:lnTo>
                    <a:lnTo>
                      <a:pt x="1275" y="1029"/>
                    </a:lnTo>
                    <a:lnTo>
                      <a:pt x="1313" y="1029"/>
                    </a:lnTo>
                    <a:lnTo>
                      <a:pt x="1313" y="1074"/>
                    </a:lnTo>
                    <a:lnTo>
                      <a:pt x="1275" y="1074"/>
                    </a:lnTo>
                    <a:lnTo>
                      <a:pt x="1250" y="1074"/>
                    </a:lnTo>
                    <a:lnTo>
                      <a:pt x="1250" y="1097"/>
                    </a:lnTo>
                    <a:lnTo>
                      <a:pt x="1218" y="1097"/>
                    </a:lnTo>
                    <a:lnTo>
                      <a:pt x="1218" y="107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92" name="Freeform 28"/>
              <p:cNvSpPr>
                <a:spLocks noChangeArrowheads="1"/>
              </p:cNvSpPr>
              <p:nvPr/>
            </p:nvSpPr>
            <p:spPr bwMode="auto">
              <a:xfrm>
                <a:off x="-1" y="0"/>
                <a:ext cx="1855788" cy="1246188"/>
              </a:xfrm>
              <a:custGeom>
                <a:avLst/>
                <a:gdLst>
                  <a:gd name="T0" fmla="*/ 69 w 1169"/>
                  <a:gd name="T1" fmla="*/ 701 h 785"/>
                  <a:gd name="T2" fmla="*/ 163 w 1169"/>
                  <a:gd name="T3" fmla="*/ 624 h 785"/>
                  <a:gd name="T4" fmla="*/ 186 w 1169"/>
                  <a:gd name="T5" fmla="*/ 717 h 785"/>
                  <a:gd name="T6" fmla="*/ 224 w 1169"/>
                  <a:gd name="T7" fmla="*/ 680 h 785"/>
                  <a:gd name="T8" fmla="*/ 246 w 1169"/>
                  <a:gd name="T9" fmla="*/ 630 h 785"/>
                  <a:gd name="T10" fmla="*/ 320 w 1169"/>
                  <a:gd name="T11" fmla="*/ 624 h 785"/>
                  <a:gd name="T12" fmla="*/ 306 w 1169"/>
                  <a:gd name="T13" fmla="*/ 698 h 785"/>
                  <a:gd name="T14" fmla="*/ 266 w 1169"/>
                  <a:gd name="T15" fmla="*/ 785 h 785"/>
                  <a:gd name="T16" fmla="*/ 320 w 1169"/>
                  <a:gd name="T17" fmla="*/ 746 h 785"/>
                  <a:gd name="T18" fmla="*/ 320 w 1169"/>
                  <a:gd name="T19" fmla="*/ 701 h 785"/>
                  <a:gd name="T20" fmla="*/ 355 w 1169"/>
                  <a:gd name="T21" fmla="*/ 694 h 785"/>
                  <a:gd name="T22" fmla="*/ 370 w 1169"/>
                  <a:gd name="T23" fmla="*/ 656 h 785"/>
                  <a:gd name="T24" fmla="*/ 391 w 1169"/>
                  <a:gd name="T25" fmla="*/ 624 h 785"/>
                  <a:gd name="T26" fmla="*/ 402 w 1169"/>
                  <a:gd name="T27" fmla="*/ 581 h 785"/>
                  <a:gd name="T28" fmla="*/ 419 w 1169"/>
                  <a:gd name="T29" fmla="*/ 564 h 785"/>
                  <a:gd name="T30" fmla="*/ 467 w 1169"/>
                  <a:gd name="T31" fmla="*/ 533 h 785"/>
                  <a:gd name="T32" fmla="*/ 480 w 1169"/>
                  <a:gd name="T33" fmla="*/ 529 h 785"/>
                  <a:gd name="T34" fmla="*/ 467 w 1169"/>
                  <a:gd name="T35" fmla="*/ 478 h 785"/>
                  <a:gd name="T36" fmla="*/ 477 w 1169"/>
                  <a:gd name="T37" fmla="*/ 448 h 785"/>
                  <a:gd name="T38" fmla="*/ 488 w 1169"/>
                  <a:gd name="T39" fmla="*/ 428 h 785"/>
                  <a:gd name="T40" fmla="*/ 467 w 1169"/>
                  <a:gd name="T41" fmla="*/ 393 h 785"/>
                  <a:gd name="T42" fmla="*/ 391 w 1169"/>
                  <a:gd name="T43" fmla="*/ 428 h 785"/>
                  <a:gd name="T44" fmla="*/ 306 w 1169"/>
                  <a:gd name="T45" fmla="*/ 468 h 785"/>
                  <a:gd name="T46" fmla="*/ 366 w 1169"/>
                  <a:gd name="T47" fmla="*/ 393 h 785"/>
                  <a:gd name="T48" fmla="*/ 395 w 1169"/>
                  <a:gd name="T49" fmla="*/ 344 h 785"/>
                  <a:gd name="T50" fmla="*/ 467 w 1169"/>
                  <a:gd name="T51" fmla="*/ 306 h 785"/>
                  <a:gd name="T52" fmla="*/ 488 w 1169"/>
                  <a:gd name="T53" fmla="*/ 266 h 785"/>
                  <a:gd name="T54" fmla="*/ 658 w 1169"/>
                  <a:gd name="T55" fmla="*/ 306 h 785"/>
                  <a:gd name="T56" fmla="*/ 565 w 1169"/>
                  <a:gd name="T57" fmla="*/ 357 h 785"/>
                  <a:gd name="T58" fmla="*/ 529 w 1169"/>
                  <a:gd name="T59" fmla="*/ 468 h 785"/>
                  <a:gd name="T60" fmla="*/ 604 w 1169"/>
                  <a:gd name="T61" fmla="*/ 468 h 785"/>
                  <a:gd name="T62" fmla="*/ 630 w 1169"/>
                  <a:gd name="T63" fmla="*/ 467 h 785"/>
                  <a:gd name="T64" fmla="*/ 644 w 1169"/>
                  <a:gd name="T65" fmla="*/ 412 h 785"/>
                  <a:gd name="T66" fmla="*/ 658 w 1169"/>
                  <a:gd name="T67" fmla="*/ 393 h 785"/>
                  <a:gd name="T68" fmla="*/ 689 w 1169"/>
                  <a:gd name="T69" fmla="*/ 350 h 785"/>
                  <a:gd name="T70" fmla="*/ 743 w 1169"/>
                  <a:gd name="T71" fmla="*/ 327 h 785"/>
                  <a:gd name="T72" fmla="*/ 743 w 1169"/>
                  <a:gd name="T73" fmla="*/ 266 h 785"/>
                  <a:gd name="T74" fmla="*/ 658 w 1169"/>
                  <a:gd name="T75" fmla="*/ 266 h 785"/>
                  <a:gd name="T76" fmla="*/ 731 w 1169"/>
                  <a:gd name="T77" fmla="*/ 249 h 785"/>
                  <a:gd name="T78" fmla="*/ 756 w 1169"/>
                  <a:gd name="T79" fmla="*/ 237 h 785"/>
                  <a:gd name="T80" fmla="*/ 756 w 1169"/>
                  <a:gd name="T81" fmla="*/ 189 h 785"/>
                  <a:gd name="T82" fmla="*/ 743 w 1169"/>
                  <a:gd name="T83" fmla="*/ 237 h 785"/>
                  <a:gd name="T84" fmla="*/ 703 w 1169"/>
                  <a:gd name="T85" fmla="*/ 237 h 785"/>
                  <a:gd name="T86" fmla="*/ 686 w 1169"/>
                  <a:gd name="T87" fmla="*/ 213 h 785"/>
                  <a:gd name="T88" fmla="*/ 743 w 1169"/>
                  <a:gd name="T89" fmla="*/ 189 h 785"/>
                  <a:gd name="T90" fmla="*/ 832 w 1169"/>
                  <a:gd name="T91" fmla="*/ 189 h 785"/>
                  <a:gd name="T92" fmla="*/ 912 w 1169"/>
                  <a:gd name="T93" fmla="*/ 143 h 785"/>
                  <a:gd name="T94" fmla="*/ 827 w 1169"/>
                  <a:gd name="T95" fmla="*/ 107 h 785"/>
                  <a:gd name="T96" fmla="*/ 828 w 1169"/>
                  <a:gd name="T97" fmla="*/ 71 h 785"/>
                  <a:gd name="T98" fmla="*/ 923 w 1169"/>
                  <a:gd name="T99" fmla="*/ 64 h 785"/>
                  <a:gd name="T100" fmla="*/ 952 w 1169"/>
                  <a:gd name="T101" fmla="*/ 46 h 785"/>
                  <a:gd name="T102" fmla="*/ 1033 w 1169"/>
                  <a:gd name="T103" fmla="*/ 64 h 785"/>
                  <a:gd name="T104" fmla="*/ 1084 w 1169"/>
                  <a:gd name="T105" fmla="*/ 39 h 785"/>
                  <a:gd name="T106" fmla="*/ 1132 w 1169"/>
                  <a:gd name="T107" fmla="*/ 0 h 785"/>
                  <a:gd name="T108" fmla="*/ 862 w 1169"/>
                  <a:gd name="T109" fmla="*/ 26 h 785"/>
                  <a:gd name="T110" fmla="*/ 537 w 1169"/>
                  <a:gd name="T111" fmla="*/ 143 h 785"/>
                  <a:gd name="T112" fmla="*/ 261 w 1169"/>
                  <a:gd name="T113" fmla="*/ 338 h 785"/>
                  <a:gd name="T114" fmla="*/ 43 w 1169"/>
                  <a:gd name="T115" fmla="*/ 60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785">
                    <a:moveTo>
                      <a:pt x="0" y="701"/>
                    </a:moveTo>
                    <a:lnTo>
                      <a:pt x="0" y="701"/>
                    </a:lnTo>
                    <a:lnTo>
                      <a:pt x="33" y="701"/>
                    </a:lnTo>
                    <a:lnTo>
                      <a:pt x="33" y="694"/>
                    </a:lnTo>
                    <a:lnTo>
                      <a:pt x="33" y="701"/>
                    </a:lnTo>
                    <a:lnTo>
                      <a:pt x="69" y="701"/>
                    </a:lnTo>
                    <a:lnTo>
                      <a:pt x="104" y="680"/>
                    </a:lnTo>
                    <a:lnTo>
                      <a:pt x="104" y="624"/>
                    </a:lnTo>
                    <a:lnTo>
                      <a:pt x="124" y="680"/>
                    </a:lnTo>
                    <a:lnTo>
                      <a:pt x="163" y="624"/>
                    </a:lnTo>
                    <a:lnTo>
                      <a:pt x="200" y="624"/>
                    </a:lnTo>
                    <a:lnTo>
                      <a:pt x="200" y="680"/>
                    </a:lnTo>
                    <a:lnTo>
                      <a:pt x="200" y="701"/>
                    </a:lnTo>
                    <a:lnTo>
                      <a:pt x="186" y="717"/>
                    </a:lnTo>
                    <a:lnTo>
                      <a:pt x="200" y="701"/>
                    </a:lnTo>
                    <a:lnTo>
                      <a:pt x="224" y="701"/>
                    </a:lnTo>
                    <a:lnTo>
                      <a:pt x="266" y="701"/>
                    </a:lnTo>
                    <a:lnTo>
                      <a:pt x="224" y="701"/>
                    </a:lnTo>
                    <a:lnTo>
                      <a:pt x="224" y="680"/>
                    </a:lnTo>
                    <a:lnTo>
                      <a:pt x="224" y="671"/>
                    </a:lnTo>
                    <a:lnTo>
                      <a:pt x="227" y="663"/>
                    </a:lnTo>
                    <a:lnTo>
                      <a:pt x="229" y="652"/>
                    </a:lnTo>
                    <a:lnTo>
                      <a:pt x="234" y="642"/>
                    </a:lnTo>
                    <a:lnTo>
                      <a:pt x="238" y="636"/>
                    </a:lnTo>
                    <a:lnTo>
                      <a:pt x="242" y="632"/>
                    </a:lnTo>
                    <a:lnTo>
                      <a:pt x="246" y="630"/>
                    </a:lnTo>
                    <a:lnTo>
                      <a:pt x="252" y="627"/>
                    </a:lnTo>
                    <a:lnTo>
                      <a:pt x="259" y="624"/>
                    </a:lnTo>
                    <a:lnTo>
                      <a:pt x="266" y="624"/>
                    </a:lnTo>
                    <a:lnTo>
                      <a:pt x="320" y="624"/>
                    </a:lnTo>
                    <a:lnTo>
                      <a:pt x="320" y="680"/>
                    </a:lnTo>
                    <a:lnTo>
                      <a:pt x="314" y="681"/>
                    </a:lnTo>
                    <a:lnTo>
                      <a:pt x="312" y="684"/>
                    </a:lnTo>
                    <a:lnTo>
                      <a:pt x="309" y="687"/>
                    </a:lnTo>
                    <a:lnTo>
                      <a:pt x="307" y="691"/>
                    </a:lnTo>
                    <a:lnTo>
                      <a:pt x="306" y="698"/>
                    </a:lnTo>
                    <a:lnTo>
                      <a:pt x="306" y="701"/>
                    </a:lnTo>
                    <a:lnTo>
                      <a:pt x="266" y="701"/>
                    </a:lnTo>
                    <a:lnTo>
                      <a:pt x="266" y="746"/>
                    </a:lnTo>
                    <a:lnTo>
                      <a:pt x="266" y="756"/>
                    </a:lnTo>
                    <a:lnTo>
                      <a:pt x="266" y="785"/>
                    </a:lnTo>
                    <a:lnTo>
                      <a:pt x="306" y="785"/>
                    </a:lnTo>
                    <a:lnTo>
                      <a:pt x="306" y="756"/>
                    </a:lnTo>
                    <a:lnTo>
                      <a:pt x="320" y="756"/>
                    </a:lnTo>
                    <a:lnTo>
                      <a:pt x="320" y="746"/>
                    </a:lnTo>
                    <a:lnTo>
                      <a:pt x="320" y="728"/>
                    </a:lnTo>
                    <a:lnTo>
                      <a:pt x="320" y="746"/>
                    </a:lnTo>
                    <a:lnTo>
                      <a:pt x="320" y="701"/>
                    </a:lnTo>
                    <a:lnTo>
                      <a:pt x="320" y="694"/>
                    </a:lnTo>
                    <a:lnTo>
                      <a:pt x="320" y="701"/>
                    </a:lnTo>
                    <a:lnTo>
                      <a:pt x="337" y="701"/>
                    </a:lnTo>
                    <a:lnTo>
                      <a:pt x="320" y="701"/>
                    </a:lnTo>
                    <a:lnTo>
                      <a:pt x="335" y="699"/>
                    </a:lnTo>
                    <a:lnTo>
                      <a:pt x="346" y="698"/>
                    </a:lnTo>
                    <a:lnTo>
                      <a:pt x="355" y="694"/>
                    </a:lnTo>
                    <a:lnTo>
                      <a:pt x="360" y="691"/>
                    </a:lnTo>
                    <a:lnTo>
                      <a:pt x="364" y="687"/>
                    </a:lnTo>
                    <a:lnTo>
                      <a:pt x="366" y="684"/>
                    </a:lnTo>
                    <a:lnTo>
                      <a:pt x="366" y="680"/>
                    </a:lnTo>
                    <a:lnTo>
                      <a:pt x="367" y="664"/>
                    </a:lnTo>
                    <a:lnTo>
                      <a:pt x="369" y="659"/>
                    </a:lnTo>
                    <a:lnTo>
                      <a:pt x="370" y="656"/>
                    </a:lnTo>
                    <a:lnTo>
                      <a:pt x="371" y="656"/>
                    </a:lnTo>
                    <a:lnTo>
                      <a:pt x="374" y="656"/>
                    </a:lnTo>
                    <a:lnTo>
                      <a:pt x="378" y="659"/>
                    </a:lnTo>
                    <a:lnTo>
                      <a:pt x="383" y="666"/>
                    </a:lnTo>
                    <a:lnTo>
                      <a:pt x="387" y="673"/>
                    </a:lnTo>
                    <a:lnTo>
                      <a:pt x="391" y="680"/>
                    </a:lnTo>
                    <a:lnTo>
                      <a:pt x="391" y="624"/>
                    </a:lnTo>
                    <a:lnTo>
                      <a:pt x="391" y="595"/>
                    </a:lnTo>
                    <a:lnTo>
                      <a:pt x="391" y="592"/>
                    </a:lnTo>
                    <a:lnTo>
                      <a:pt x="394" y="586"/>
                    </a:lnTo>
                    <a:lnTo>
                      <a:pt x="396" y="584"/>
                    </a:lnTo>
                    <a:lnTo>
                      <a:pt x="402" y="581"/>
                    </a:lnTo>
                    <a:lnTo>
                      <a:pt x="408" y="579"/>
                    </a:lnTo>
                    <a:lnTo>
                      <a:pt x="416" y="579"/>
                    </a:lnTo>
                    <a:lnTo>
                      <a:pt x="416" y="561"/>
                    </a:lnTo>
                    <a:lnTo>
                      <a:pt x="416" y="579"/>
                    </a:lnTo>
                    <a:lnTo>
                      <a:pt x="417" y="572"/>
                    </a:lnTo>
                    <a:lnTo>
                      <a:pt x="419" y="564"/>
                    </a:lnTo>
                    <a:lnTo>
                      <a:pt x="423" y="556"/>
                    </a:lnTo>
                    <a:lnTo>
                      <a:pt x="429" y="547"/>
                    </a:lnTo>
                    <a:lnTo>
                      <a:pt x="433" y="545"/>
                    </a:lnTo>
                    <a:lnTo>
                      <a:pt x="438" y="540"/>
                    </a:lnTo>
                    <a:lnTo>
                      <a:pt x="444" y="538"/>
                    </a:lnTo>
                    <a:lnTo>
                      <a:pt x="451" y="535"/>
                    </a:lnTo>
                    <a:lnTo>
                      <a:pt x="459" y="533"/>
                    </a:lnTo>
                    <a:lnTo>
                      <a:pt x="467" y="533"/>
                    </a:lnTo>
                    <a:lnTo>
                      <a:pt x="477" y="510"/>
                    </a:lnTo>
                    <a:lnTo>
                      <a:pt x="477" y="508"/>
                    </a:lnTo>
                    <a:lnTo>
                      <a:pt x="477" y="510"/>
                    </a:lnTo>
                    <a:lnTo>
                      <a:pt x="479" y="513"/>
                    </a:lnTo>
                    <a:lnTo>
                      <a:pt x="479" y="519"/>
                    </a:lnTo>
                    <a:lnTo>
                      <a:pt x="479" y="525"/>
                    </a:lnTo>
                    <a:lnTo>
                      <a:pt x="480" y="529"/>
                    </a:lnTo>
                    <a:lnTo>
                      <a:pt x="483" y="531"/>
                    </a:lnTo>
                    <a:lnTo>
                      <a:pt x="484" y="533"/>
                    </a:lnTo>
                    <a:lnTo>
                      <a:pt x="488" y="533"/>
                    </a:lnTo>
                    <a:lnTo>
                      <a:pt x="488" y="478"/>
                    </a:lnTo>
                    <a:lnTo>
                      <a:pt x="467" y="478"/>
                    </a:lnTo>
                    <a:lnTo>
                      <a:pt x="416" y="478"/>
                    </a:lnTo>
                    <a:lnTo>
                      <a:pt x="416" y="468"/>
                    </a:lnTo>
                    <a:lnTo>
                      <a:pt x="467" y="468"/>
                    </a:lnTo>
                    <a:lnTo>
                      <a:pt x="476" y="450"/>
                    </a:lnTo>
                    <a:lnTo>
                      <a:pt x="477" y="448"/>
                    </a:lnTo>
                    <a:lnTo>
                      <a:pt x="476" y="447"/>
                    </a:lnTo>
                    <a:lnTo>
                      <a:pt x="473" y="447"/>
                    </a:lnTo>
                    <a:lnTo>
                      <a:pt x="470" y="446"/>
                    </a:lnTo>
                    <a:lnTo>
                      <a:pt x="469" y="439"/>
                    </a:lnTo>
                    <a:lnTo>
                      <a:pt x="467" y="428"/>
                    </a:lnTo>
                    <a:lnTo>
                      <a:pt x="488" y="428"/>
                    </a:lnTo>
                    <a:lnTo>
                      <a:pt x="488" y="393"/>
                    </a:lnTo>
                    <a:lnTo>
                      <a:pt x="488" y="380"/>
                    </a:lnTo>
                    <a:lnTo>
                      <a:pt x="488" y="393"/>
                    </a:lnTo>
                    <a:lnTo>
                      <a:pt x="488" y="357"/>
                    </a:lnTo>
                    <a:lnTo>
                      <a:pt x="467" y="393"/>
                    </a:lnTo>
                    <a:lnTo>
                      <a:pt x="448" y="393"/>
                    </a:lnTo>
                    <a:lnTo>
                      <a:pt x="467" y="393"/>
                    </a:lnTo>
                    <a:lnTo>
                      <a:pt x="416" y="393"/>
                    </a:lnTo>
                    <a:lnTo>
                      <a:pt x="391" y="428"/>
                    </a:lnTo>
                    <a:lnTo>
                      <a:pt x="366" y="468"/>
                    </a:lnTo>
                    <a:lnTo>
                      <a:pt x="320" y="468"/>
                    </a:lnTo>
                    <a:lnTo>
                      <a:pt x="306" y="468"/>
                    </a:lnTo>
                    <a:lnTo>
                      <a:pt x="306" y="428"/>
                    </a:lnTo>
                    <a:lnTo>
                      <a:pt x="320" y="428"/>
                    </a:lnTo>
                    <a:lnTo>
                      <a:pt x="320" y="393"/>
                    </a:lnTo>
                    <a:lnTo>
                      <a:pt x="366" y="393"/>
                    </a:lnTo>
                    <a:lnTo>
                      <a:pt x="391" y="393"/>
                    </a:lnTo>
                    <a:lnTo>
                      <a:pt x="391" y="357"/>
                    </a:lnTo>
                    <a:lnTo>
                      <a:pt x="392" y="348"/>
                    </a:lnTo>
                    <a:lnTo>
                      <a:pt x="394" y="345"/>
                    </a:lnTo>
                    <a:lnTo>
                      <a:pt x="395" y="344"/>
                    </a:lnTo>
                    <a:lnTo>
                      <a:pt x="399" y="344"/>
                    </a:lnTo>
                    <a:lnTo>
                      <a:pt x="403" y="345"/>
                    </a:lnTo>
                    <a:lnTo>
                      <a:pt x="412" y="352"/>
                    </a:lnTo>
                    <a:lnTo>
                      <a:pt x="416" y="357"/>
                    </a:lnTo>
                    <a:lnTo>
                      <a:pt x="416" y="327"/>
                    </a:lnTo>
                    <a:lnTo>
                      <a:pt x="467" y="306"/>
                    </a:lnTo>
                    <a:lnTo>
                      <a:pt x="467" y="292"/>
                    </a:lnTo>
                    <a:lnTo>
                      <a:pt x="467" y="306"/>
                    </a:lnTo>
                    <a:lnTo>
                      <a:pt x="488" y="306"/>
                    </a:lnTo>
                    <a:lnTo>
                      <a:pt x="488" y="266"/>
                    </a:lnTo>
                    <a:lnTo>
                      <a:pt x="529" y="266"/>
                    </a:lnTo>
                    <a:lnTo>
                      <a:pt x="565" y="306"/>
                    </a:lnTo>
                    <a:lnTo>
                      <a:pt x="604" y="306"/>
                    </a:lnTo>
                    <a:lnTo>
                      <a:pt x="604" y="327"/>
                    </a:lnTo>
                    <a:lnTo>
                      <a:pt x="658" y="306"/>
                    </a:lnTo>
                    <a:lnTo>
                      <a:pt x="658" y="327"/>
                    </a:lnTo>
                    <a:lnTo>
                      <a:pt x="636" y="327"/>
                    </a:lnTo>
                    <a:lnTo>
                      <a:pt x="604" y="357"/>
                    </a:lnTo>
                    <a:lnTo>
                      <a:pt x="565" y="357"/>
                    </a:lnTo>
                    <a:lnTo>
                      <a:pt x="565" y="393"/>
                    </a:lnTo>
                    <a:lnTo>
                      <a:pt x="529" y="428"/>
                    </a:lnTo>
                    <a:lnTo>
                      <a:pt x="529" y="468"/>
                    </a:lnTo>
                    <a:lnTo>
                      <a:pt x="541" y="468"/>
                    </a:lnTo>
                    <a:lnTo>
                      <a:pt x="529" y="468"/>
                    </a:lnTo>
                    <a:lnTo>
                      <a:pt x="565" y="468"/>
                    </a:lnTo>
                    <a:lnTo>
                      <a:pt x="604" y="468"/>
                    </a:lnTo>
                    <a:lnTo>
                      <a:pt x="604" y="453"/>
                    </a:lnTo>
                    <a:lnTo>
                      <a:pt x="604" y="468"/>
                    </a:lnTo>
                    <a:lnTo>
                      <a:pt x="618" y="451"/>
                    </a:lnTo>
                    <a:lnTo>
                      <a:pt x="619" y="450"/>
                    </a:lnTo>
                    <a:lnTo>
                      <a:pt x="619" y="453"/>
                    </a:lnTo>
                    <a:lnTo>
                      <a:pt x="619" y="457"/>
                    </a:lnTo>
                    <a:lnTo>
                      <a:pt x="622" y="462"/>
                    </a:lnTo>
                    <a:lnTo>
                      <a:pt x="623" y="464"/>
                    </a:lnTo>
                    <a:lnTo>
                      <a:pt x="626" y="467"/>
                    </a:lnTo>
                    <a:lnTo>
                      <a:pt x="630" y="467"/>
                    </a:lnTo>
                    <a:lnTo>
                      <a:pt x="636" y="468"/>
                    </a:lnTo>
                    <a:lnTo>
                      <a:pt x="636" y="428"/>
                    </a:lnTo>
                    <a:lnTo>
                      <a:pt x="636" y="415"/>
                    </a:lnTo>
                    <a:lnTo>
                      <a:pt x="636" y="428"/>
                    </a:lnTo>
                    <a:lnTo>
                      <a:pt x="644" y="412"/>
                    </a:lnTo>
                    <a:lnTo>
                      <a:pt x="646" y="411"/>
                    </a:lnTo>
                    <a:lnTo>
                      <a:pt x="644" y="411"/>
                    </a:lnTo>
                    <a:lnTo>
                      <a:pt x="642" y="411"/>
                    </a:lnTo>
                    <a:lnTo>
                      <a:pt x="639" y="408"/>
                    </a:lnTo>
                    <a:lnTo>
                      <a:pt x="636" y="404"/>
                    </a:lnTo>
                    <a:lnTo>
                      <a:pt x="636" y="393"/>
                    </a:lnTo>
                    <a:lnTo>
                      <a:pt x="658" y="393"/>
                    </a:lnTo>
                    <a:lnTo>
                      <a:pt x="658" y="357"/>
                    </a:lnTo>
                    <a:lnTo>
                      <a:pt x="665" y="357"/>
                    </a:lnTo>
                    <a:lnTo>
                      <a:pt x="672" y="355"/>
                    </a:lnTo>
                    <a:lnTo>
                      <a:pt x="681" y="352"/>
                    </a:lnTo>
                    <a:lnTo>
                      <a:pt x="689" y="350"/>
                    </a:lnTo>
                    <a:lnTo>
                      <a:pt x="696" y="344"/>
                    </a:lnTo>
                    <a:lnTo>
                      <a:pt x="699" y="341"/>
                    </a:lnTo>
                    <a:lnTo>
                      <a:pt x="701" y="337"/>
                    </a:lnTo>
                    <a:lnTo>
                      <a:pt x="703" y="333"/>
                    </a:lnTo>
                    <a:lnTo>
                      <a:pt x="703" y="327"/>
                    </a:lnTo>
                    <a:lnTo>
                      <a:pt x="743" y="327"/>
                    </a:lnTo>
                    <a:lnTo>
                      <a:pt x="743" y="319"/>
                    </a:lnTo>
                    <a:lnTo>
                      <a:pt x="743" y="327"/>
                    </a:lnTo>
                    <a:lnTo>
                      <a:pt x="756" y="306"/>
                    </a:lnTo>
                    <a:lnTo>
                      <a:pt x="756" y="266"/>
                    </a:lnTo>
                    <a:lnTo>
                      <a:pt x="743" y="266"/>
                    </a:lnTo>
                    <a:lnTo>
                      <a:pt x="703" y="266"/>
                    </a:lnTo>
                    <a:lnTo>
                      <a:pt x="703" y="306"/>
                    </a:lnTo>
                    <a:lnTo>
                      <a:pt x="658" y="306"/>
                    </a:lnTo>
                    <a:lnTo>
                      <a:pt x="658" y="266"/>
                    </a:lnTo>
                    <a:lnTo>
                      <a:pt x="658" y="255"/>
                    </a:lnTo>
                    <a:lnTo>
                      <a:pt x="658" y="266"/>
                    </a:lnTo>
                    <a:lnTo>
                      <a:pt x="703" y="237"/>
                    </a:lnTo>
                    <a:lnTo>
                      <a:pt x="710" y="241"/>
                    </a:lnTo>
                    <a:lnTo>
                      <a:pt x="715" y="245"/>
                    </a:lnTo>
                    <a:lnTo>
                      <a:pt x="724" y="248"/>
                    </a:lnTo>
                    <a:lnTo>
                      <a:pt x="731" y="249"/>
                    </a:lnTo>
                    <a:lnTo>
                      <a:pt x="738" y="249"/>
                    </a:lnTo>
                    <a:lnTo>
                      <a:pt x="740" y="248"/>
                    </a:lnTo>
                    <a:lnTo>
                      <a:pt x="742" y="245"/>
                    </a:lnTo>
                    <a:lnTo>
                      <a:pt x="743" y="242"/>
                    </a:lnTo>
                    <a:lnTo>
                      <a:pt x="743" y="237"/>
                    </a:lnTo>
                    <a:lnTo>
                      <a:pt x="756" y="237"/>
                    </a:lnTo>
                    <a:lnTo>
                      <a:pt x="800" y="237"/>
                    </a:lnTo>
                    <a:lnTo>
                      <a:pt x="813" y="237"/>
                    </a:lnTo>
                    <a:lnTo>
                      <a:pt x="800" y="237"/>
                    </a:lnTo>
                    <a:lnTo>
                      <a:pt x="800" y="189"/>
                    </a:lnTo>
                    <a:lnTo>
                      <a:pt x="756" y="189"/>
                    </a:lnTo>
                    <a:lnTo>
                      <a:pt x="756" y="196"/>
                    </a:lnTo>
                    <a:lnTo>
                      <a:pt x="754" y="213"/>
                    </a:lnTo>
                    <a:lnTo>
                      <a:pt x="753" y="221"/>
                    </a:lnTo>
                    <a:lnTo>
                      <a:pt x="750" y="230"/>
                    </a:lnTo>
                    <a:lnTo>
                      <a:pt x="747" y="235"/>
                    </a:lnTo>
                    <a:lnTo>
                      <a:pt x="746" y="237"/>
                    </a:lnTo>
                    <a:lnTo>
                      <a:pt x="743" y="237"/>
                    </a:lnTo>
                    <a:lnTo>
                      <a:pt x="743" y="219"/>
                    </a:lnTo>
                    <a:lnTo>
                      <a:pt x="743" y="237"/>
                    </a:lnTo>
                    <a:lnTo>
                      <a:pt x="703" y="237"/>
                    </a:lnTo>
                    <a:lnTo>
                      <a:pt x="696" y="237"/>
                    </a:lnTo>
                    <a:lnTo>
                      <a:pt x="690" y="235"/>
                    </a:lnTo>
                    <a:lnTo>
                      <a:pt x="686" y="233"/>
                    </a:lnTo>
                    <a:lnTo>
                      <a:pt x="685" y="230"/>
                    </a:lnTo>
                    <a:lnTo>
                      <a:pt x="683" y="226"/>
                    </a:lnTo>
                    <a:lnTo>
                      <a:pt x="683" y="221"/>
                    </a:lnTo>
                    <a:lnTo>
                      <a:pt x="686" y="213"/>
                    </a:lnTo>
                    <a:lnTo>
                      <a:pt x="692" y="205"/>
                    </a:lnTo>
                    <a:lnTo>
                      <a:pt x="697" y="196"/>
                    </a:lnTo>
                    <a:lnTo>
                      <a:pt x="703" y="189"/>
                    </a:lnTo>
                    <a:lnTo>
                      <a:pt x="743" y="189"/>
                    </a:lnTo>
                    <a:lnTo>
                      <a:pt x="756" y="189"/>
                    </a:lnTo>
                    <a:lnTo>
                      <a:pt x="756" y="187"/>
                    </a:lnTo>
                    <a:lnTo>
                      <a:pt x="756" y="189"/>
                    </a:lnTo>
                    <a:lnTo>
                      <a:pt x="832" y="189"/>
                    </a:lnTo>
                    <a:lnTo>
                      <a:pt x="832" y="180"/>
                    </a:lnTo>
                    <a:lnTo>
                      <a:pt x="832" y="143"/>
                    </a:lnTo>
                    <a:lnTo>
                      <a:pt x="867" y="143"/>
                    </a:lnTo>
                    <a:lnTo>
                      <a:pt x="912" y="143"/>
                    </a:lnTo>
                    <a:lnTo>
                      <a:pt x="923" y="143"/>
                    </a:lnTo>
                    <a:lnTo>
                      <a:pt x="912" y="109"/>
                    </a:lnTo>
                    <a:lnTo>
                      <a:pt x="832" y="109"/>
                    </a:lnTo>
                    <a:lnTo>
                      <a:pt x="827" y="107"/>
                    </a:lnTo>
                    <a:lnTo>
                      <a:pt x="823" y="106"/>
                    </a:lnTo>
                    <a:lnTo>
                      <a:pt x="820" y="104"/>
                    </a:lnTo>
                    <a:lnTo>
                      <a:pt x="818" y="102"/>
                    </a:lnTo>
                    <a:lnTo>
                      <a:pt x="818" y="97"/>
                    </a:lnTo>
                    <a:lnTo>
                      <a:pt x="818" y="95"/>
                    </a:lnTo>
                    <a:lnTo>
                      <a:pt x="820" y="86"/>
                    </a:lnTo>
                    <a:lnTo>
                      <a:pt x="824" y="78"/>
                    </a:lnTo>
                    <a:lnTo>
                      <a:pt x="828" y="71"/>
                    </a:lnTo>
                    <a:lnTo>
                      <a:pt x="832" y="64"/>
                    </a:lnTo>
                    <a:lnTo>
                      <a:pt x="867" y="64"/>
                    </a:lnTo>
                    <a:lnTo>
                      <a:pt x="912" y="64"/>
                    </a:lnTo>
                    <a:lnTo>
                      <a:pt x="923" y="64"/>
                    </a:lnTo>
                    <a:lnTo>
                      <a:pt x="923" y="56"/>
                    </a:lnTo>
                    <a:lnTo>
                      <a:pt x="923" y="53"/>
                    </a:lnTo>
                    <a:lnTo>
                      <a:pt x="924" y="52"/>
                    </a:lnTo>
                    <a:lnTo>
                      <a:pt x="928" y="52"/>
                    </a:lnTo>
                    <a:lnTo>
                      <a:pt x="933" y="50"/>
                    </a:lnTo>
                    <a:lnTo>
                      <a:pt x="941" y="49"/>
                    </a:lnTo>
                    <a:lnTo>
                      <a:pt x="952" y="46"/>
                    </a:lnTo>
                    <a:lnTo>
                      <a:pt x="966" y="39"/>
                    </a:lnTo>
                    <a:lnTo>
                      <a:pt x="998" y="39"/>
                    </a:lnTo>
                    <a:lnTo>
                      <a:pt x="998" y="64"/>
                    </a:lnTo>
                    <a:lnTo>
                      <a:pt x="1033" y="64"/>
                    </a:lnTo>
                    <a:lnTo>
                      <a:pt x="1079" y="64"/>
                    </a:lnTo>
                    <a:lnTo>
                      <a:pt x="1079" y="39"/>
                    </a:lnTo>
                    <a:lnTo>
                      <a:pt x="1084" y="39"/>
                    </a:lnTo>
                    <a:lnTo>
                      <a:pt x="1132" y="39"/>
                    </a:lnTo>
                    <a:lnTo>
                      <a:pt x="1169" y="39"/>
                    </a:lnTo>
                    <a:lnTo>
                      <a:pt x="1169" y="0"/>
                    </a:lnTo>
                    <a:lnTo>
                      <a:pt x="1132" y="0"/>
                    </a:lnTo>
                    <a:lnTo>
                      <a:pt x="1086" y="0"/>
                    </a:lnTo>
                    <a:lnTo>
                      <a:pt x="1040" y="3"/>
                    </a:lnTo>
                    <a:lnTo>
                      <a:pt x="994" y="7"/>
                    </a:lnTo>
                    <a:lnTo>
                      <a:pt x="949" y="13"/>
                    </a:lnTo>
                    <a:lnTo>
                      <a:pt x="906" y="18"/>
                    </a:lnTo>
                    <a:lnTo>
                      <a:pt x="862" y="26"/>
                    </a:lnTo>
                    <a:lnTo>
                      <a:pt x="820" y="36"/>
                    </a:lnTo>
                    <a:lnTo>
                      <a:pt x="777" y="47"/>
                    </a:lnTo>
                    <a:lnTo>
                      <a:pt x="735" y="60"/>
                    </a:lnTo>
                    <a:lnTo>
                      <a:pt x="694" y="74"/>
                    </a:lnTo>
                    <a:lnTo>
                      <a:pt x="654" y="89"/>
                    </a:lnTo>
                    <a:lnTo>
                      <a:pt x="615" y="106"/>
                    </a:lnTo>
                    <a:lnTo>
                      <a:pt x="576" y="124"/>
                    </a:lnTo>
                    <a:lnTo>
                      <a:pt x="537" y="143"/>
                    </a:lnTo>
                    <a:lnTo>
                      <a:pt x="500" y="163"/>
                    </a:lnTo>
                    <a:lnTo>
                      <a:pt x="463" y="185"/>
                    </a:lnTo>
                    <a:lnTo>
                      <a:pt x="427" y="208"/>
                    </a:lnTo>
                    <a:lnTo>
                      <a:pt x="392" y="231"/>
                    </a:lnTo>
                    <a:lnTo>
                      <a:pt x="359" y="256"/>
                    </a:lnTo>
                    <a:lnTo>
                      <a:pt x="325" y="283"/>
                    </a:lnTo>
                    <a:lnTo>
                      <a:pt x="293" y="311"/>
                    </a:lnTo>
                    <a:lnTo>
                      <a:pt x="261" y="338"/>
                    </a:lnTo>
                    <a:lnTo>
                      <a:pt x="231" y="369"/>
                    </a:lnTo>
                    <a:lnTo>
                      <a:pt x="202" y="400"/>
                    </a:lnTo>
                    <a:lnTo>
                      <a:pt x="172" y="432"/>
                    </a:lnTo>
                    <a:lnTo>
                      <a:pt x="144" y="464"/>
                    </a:lnTo>
                    <a:lnTo>
                      <a:pt x="118" y="497"/>
                    </a:lnTo>
                    <a:lnTo>
                      <a:pt x="92" y="532"/>
                    </a:lnTo>
                    <a:lnTo>
                      <a:pt x="66" y="568"/>
                    </a:lnTo>
                    <a:lnTo>
                      <a:pt x="43" y="604"/>
                    </a:lnTo>
                    <a:lnTo>
                      <a:pt x="21" y="642"/>
                    </a:lnTo>
                    <a:lnTo>
                      <a:pt x="0" y="680"/>
                    </a:lnTo>
                    <a:lnTo>
                      <a:pt x="0" y="70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28693" name="Freeform 29"/>
              <p:cNvSpPr>
                <a:spLocks noChangeArrowheads="1"/>
              </p:cNvSpPr>
              <p:nvPr/>
            </p:nvSpPr>
            <p:spPr bwMode="auto">
              <a:xfrm>
                <a:off x="2795587" y="3597275"/>
                <a:ext cx="260350" cy="303213"/>
              </a:xfrm>
              <a:custGeom>
                <a:avLst/>
                <a:gdLst>
                  <a:gd name="T0" fmla="*/ 134 w 164"/>
                  <a:gd name="T1" fmla="*/ 0 h 191"/>
                  <a:gd name="T2" fmla="*/ 134 w 164"/>
                  <a:gd name="T3" fmla="*/ 0 h 191"/>
                  <a:gd name="T4" fmla="*/ 134 w 164"/>
                  <a:gd name="T5" fmla="*/ 0 h 191"/>
                  <a:gd name="T6" fmla="*/ 130 w 164"/>
                  <a:gd name="T7" fmla="*/ 0 h 191"/>
                  <a:gd name="T8" fmla="*/ 125 w 164"/>
                  <a:gd name="T9" fmla="*/ 1 h 191"/>
                  <a:gd name="T10" fmla="*/ 121 w 164"/>
                  <a:gd name="T11" fmla="*/ 4 h 191"/>
                  <a:gd name="T12" fmla="*/ 118 w 164"/>
                  <a:gd name="T13" fmla="*/ 7 h 191"/>
                  <a:gd name="T14" fmla="*/ 114 w 164"/>
                  <a:gd name="T15" fmla="*/ 14 h 191"/>
                  <a:gd name="T16" fmla="*/ 111 w 164"/>
                  <a:gd name="T17" fmla="*/ 22 h 191"/>
                  <a:gd name="T18" fmla="*/ 110 w 164"/>
                  <a:gd name="T19" fmla="*/ 31 h 191"/>
                  <a:gd name="T20" fmla="*/ 109 w 164"/>
                  <a:gd name="T21" fmla="*/ 38 h 191"/>
                  <a:gd name="T22" fmla="*/ 109 w 164"/>
                  <a:gd name="T23" fmla="*/ 46 h 191"/>
                  <a:gd name="T24" fmla="*/ 109 w 164"/>
                  <a:gd name="T25" fmla="*/ 46 h 191"/>
                  <a:gd name="T26" fmla="*/ 109 w 164"/>
                  <a:gd name="T27" fmla="*/ 46 h 191"/>
                  <a:gd name="T28" fmla="*/ 66 w 164"/>
                  <a:gd name="T29" fmla="*/ 46 h 191"/>
                  <a:gd name="T30" fmla="*/ 66 w 164"/>
                  <a:gd name="T31" fmla="*/ 46 h 191"/>
                  <a:gd name="T32" fmla="*/ 66 w 164"/>
                  <a:gd name="T33" fmla="*/ 46 h 191"/>
                  <a:gd name="T34" fmla="*/ 35 w 164"/>
                  <a:gd name="T35" fmla="*/ 70 h 191"/>
                  <a:gd name="T36" fmla="*/ 35 w 164"/>
                  <a:gd name="T37" fmla="*/ 70 h 191"/>
                  <a:gd name="T38" fmla="*/ 35 w 164"/>
                  <a:gd name="T39" fmla="*/ 70 h 191"/>
                  <a:gd name="T40" fmla="*/ 35 w 164"/>
                  <a:gd name="T41" fmla="*/ 70 h 191"/>
                  <a:gd name="T42" fmla="*/ 0 w 164"/>
                  <a:gd name="T43" fmla="*/ 117 h 191"/>
                  <a:gd name="T44" fmla="*/ 0 w 164"/>
                  <a:gd name="T45" fmla="*/ 117 h 191"/>
                  <a:gd name="T46" fmla="*/ 0 w 164"/>
                  <a:gd name="T47" fmla="*/ 117 h 191"/>
                  <a:gd name="T48" fmla="*/ 13 w 164"/>
                  <a:gd name="T49" fmla="*/ 117 h 191"/>
                  <a:gd name="T50" fmla="*/ 0 w 164"/>
                  <a:gd name="T51" fmla="*/ 117 h 191"/>
                  <a:gd name="T52" fmla="*/ 0 w 164"/>
                  <a:gd name="T53" fmla="*/ 117 h 191"/>
                  <a:gd name="T54" fmla="*/ 0 w 164"/>
                  <a:gd name="T55" fmla="*/ 142 h 191"/>
                  <a:gd name="T56" fmla="*/ 0 w 164"/>
                  <a:gd name="T57" fmla="*/ 142 h 191"/>
                  <a:gd name="T58" fmla="*/ 0 w 164"/>
                  <a:gd name="T59" fmla="*/ 142 h 191"/>
                  <a:gd name="T60" fmla="*/ 0 w 164"/>
                  <a:gd name="T61" fmla="*/ 171 h 191"/>
                  <a:gd name="T62" fmla="*/ 0 w 164"/>
                  <a:gd name="T63" fmla="*/ 191 h 191"/>
                  <a:gd name="T64" fmla="*/ 0 w 164"/>
                  <a:gd name="T65" fmla="*/ 191 h 191"/>
                  <a:gd name="T66" fmla="*/ 0 w 164"/>
                  <a:gd name="T67" fmla="*/ 191 h 191"/>
                  <a:gd name="T68" fmla="*/ 35 w 164"/>
                  <a:gd name="T69" fmla="*/ 171 h 191"/>
                  <a:gd name="T70" fmla="*/ 35 w 164"/>
                  <a:gd name="T71" fmla="*/ 142 h 191"/>
                  <a:gd name="T72" fmla="*/ 35 w 164"/>
                  <a:gd name="T73" fmla="*/ 142 h 191"/>
                  <a:gd name="T74" fmla="*/ 66 w 164"/>
                  <a:gd name="T75" fmla="*/ 117 h 191"/>
                  <a:gd name="T76" fmla="*/ 66 w 164"/>
                  <a:gd name="T77" fmla="*/ 117 h 191"/>
                  <a:gd name="T78" fmla="*/ 66 w 164"/>
                  <a:gd name="T79" fmla="*/ 117 h 191"/>
                  <a:gd name="T80" fmla="*/ 109 w 164"/>
                  <a:gd name="T81" fmla="*/ 117 h 191"/>
                  <a:gd name="T82" fmla="*/ 109 w 164"/>
                  <a:gd name="T83" fmla="*/ 117 h 191"/>
                  <a:gd name="T84" fmla="*/ 109 w 164"/>
                  <a:gd name="T85" fmla="*/ 117 h 191"/>
                  <a:gd name="T86" fmla="*/ 134 w 164"/>
                  <a:gd name="T87" fmla="*/ 70 h 191"/>
                  <a:gd name="T88" fmla="*/ 134 w 164"/>
                  <a:gd name="T89" fmla="*/ 70 h 191"/>
                  <a:gd name="T90" fmla="*/ 134 w 164"/>
                  <a:gd name="T91" fmla="*/ 46 h 191"/>
                  <a:gd name="T92" fmla="*/ 134 w 164"/>
                  <a:gd name="T93" fmla="*/ 46 h 191"/>
                  <a:gd name="T94" fmla="*/ 164 w 164"/>
                  <a:gd name="T95" fmla="*/ 46 h 191"/>
                  <a:gd name="T96" fmla="*/ 164 w 164"/>
                  <a:gd name="T97" fmla="*/ 46 h 191"/>
                  <a:gd name="T98" fmla="*/ 164 w 164"/>
                  <a:gd name="T99" fmla="*/ 0 h 191"/>
                  <a:gd name="T100" fmla="*/ 164 w 164"/>
                  <a:gd name="T101" fmla="*/ 0 h 191"/>
                  <a:gd name="T102" fmla="*/ 134 w 164"/>
                  <a:gd name="T103" fmla="*/ 0 h 191"/>
                  <a:gd name="T104" fmla="*/ 134 w 164"/>
                  <a:gd name="T10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 h="191">
                    <a:moveTo>
                      <a:pt x="134" y="0"/>
                    </a:moveTo>
                    <a:lnTo>
                      <a:pt x="134" y="0"/>
                    </a:lnTo>
                    <a:lnTo>
                      <a:pt x="130" y="0"/>
                    </a:lnTo>
                    <a:lnTo>
                      <a:pt x="125" y="1"/>
                    </a:lnTo>
                    <a:lnTo>
                      <a:pt x="121" y="4"/>
                    </a:lnTo>
                    <a:lnTo>
                      <a:pt x="118" y="7"/>
                    </a:lnTo>
                    <a:lnTo>
                      <a:pt x="114" y="14"/>
                    </a:lnTo>
                    <a:lnTo>
                      <a:pt x="111" y="22"/>
                    </a:lnTo>
                    <a:lnTo>
                      <a:pt x="110" y="31"/>
                    </a:lnTo>
                    <a:lnTo>
                      <a:pt x="109" y="38"/>
                    </a:lnTo>
                    <a:lnTo>
                      <a:pt x="109" y="46"/>
                    </a:lnTo>
                    <a:lnTo>
                      <a:pt x="66" y="46"/>
                    </a:lnTo>
                    <a:lnTo>
                      <a:pt x="35" y="70"/>
                    </a:lnTo>
                    <a:lnTo>
                      <a:pt x="0" y="117"/>
                    </a:lnTo>
                    <a:lnTo>
                      <a:pt x="13" y="117"/>
                    </a:lnTo>
                    <a:lnTo>
                      <a:pt x="0" y="117"/>
                    </a:lnTo>
                    <a:lnTo>
                      <a:pt x="0" y="142"/>
                    </a:lnTo>
                    <a:lnTo>
                      <a:pt x="0" y="171"/>
                    </a:lnTo>
                    <a:lnTo>
                      <a:pt x="0" y="191"/>
                    </a:lnTo>
                    <a:lnTo>
                      <a:pt x="35" y="171"/>
                    </a:lnTo>
                    <a:lnTo>
                      <a:pt x="35" y="142"/>
                    </a:lnTo>
                    <a:lnTo>
                      <a:pt x="66" y="117"/>
                    </a:lnTo>
                    <a:lnTo>
                      <a:pt x="109" y="117"/>
                    </a:lnTo>
                    <a:lnTo>
                      <a:pt x="134" y="70"/>
                    </a:lnTo>
                    <a:lnTo>
                      <a:pt x="134" y="46"/>
                    </a:lnTo>
                    <a:lnTo>
                      <a:pt x="164" y="46"/>
                    </a:lnTo>
                    <a:lnTo>
                      <a:pt x="164" y="0"/>
                    </a:lnTo>
                    <a:lnTo>
                      <a:pt x="134" y="0"/>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grpSp>
      <p:grpSp>
        <p:nvGrpSpPr>
          <p:cNvPr id="3" name="组合 2"/>
          <p:cNvGrpSpPr/>
          <p:nvPr/>
        </p:nvGrpSpPr>
        <p:grpSpPr>
          <a:xfrm>
            <a:off x="902494" y="1602582"/>
            <a:ext cx="2443163" cy="216694"/>
            <a:chOff x="1029494" y="1310482"/>
            <a:chExt cx="2443163" cy="216694"/>
          </a:xfrm>
        </p:grpSpPr>
        <p:sp>
          <p:nvSpPr>
            <p:cNvPr id="28696" name="直接连接符 34"/>
            <p:cNvSpPr>
              <a:spLocks noChangeShapeType="1"/>
            </p:cNvSpPr>
            <p:nvPr/>
          </p:nvSpPr>
          <p:spPr bwMode="auto">
            <a:xfrm flipH="1">
              <a:off x="1029494" y="1416447"/>
              <a:ext cx="2268141" cy="9525"/>
            </a:xfrm>
            <a:prstGeom prst="line">
              <a:avLst/>
            </a:prstGeom>
            <a:noFill/>
            <a:ln w="6350">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28697" name="椭圆 35"/>
            <p:cNvSpPr>
              <a:spLocks noChangeArrowheads="1"/>
            </p:cNvSpPr>
            <p:nvPr/>
          </p:nvSpPr>
          <p:spPr bwMode="auto">
            <a:xfrm>
              <a:off x="3257154" y="1310482"/>
              <a:ext cx="215503" cy="216694"/>
            </a:xfrm>
            <a:prstGeom prst="ellipse">
              <a:avLst/>
            </a:prstGeom>
            <a:solidFill>
              <a:schemeClr val="bg1"/>
            </a:solidFill>
            <a:ln w="57150">
              <a:solidFill>
                <a:srgbClr val="D8D8D8"/>
              </a:solidFill>
              <a:beve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grpSp>
      <p:grpSp>
        <p:nvGrpSpPr>
          <p:cNvPr id="2" name="组合 1"/>
          <p:cNvGrpSpPr/>
          <p:nvPr/>
        </p:nvGrpSpPr>
        <p:grpSpPr>
          <a:xfrm>
            <a:off x="902494" y="3102769"/>
            <a:ext cx="3065860" cy="216694"/>
            <a:chOff x="1029494" y="2810669"/>
            <a:chExt cx="3065860" cy="216694"/>
          </a:xfrm>
        </p:grpSpPr>
        <p:sp>
          <p:nvSpPr>
            <p:cNvPr id="28698" name="直接连接符 36"/>
            <p:cNvSpPr>
              <a:spLocks noChangeShapeType="1"/>
            </p:cNvSpPr>
            <p:nvPr/>
          </p:nvSpPr>
          <p:spPr bwMode="auto">
            <a:xfrm flipH="1">
              <a:off x="1029494" y="2916635"/>
              <a:ext cx="2826544" cy="4365"/>
            </a:xfrm>
            <a:prstGeom prst="line">
              <a:avLst/>
            </a:prstGeom>
            <a:noFill/>
            <a:ln w="6350">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28699" name="椭圆 37"/>
            <p:cNvSpPr>
              <a:spLocks noChangeArrowheads="1"/>
            </p:cNvSpPr>
            <p:nvPr/>
          </p:nvSpPr>
          <p:spPr bwMode="auto">
            <a:xfrm>
              <a:off x="3879850" y="2810669"/>
              <a:ext cx="215504" cy="216694"/>
            </a:xfrm>
            <a:prstGeom prst="ellipse">
              <a:avLst/>
            </a:prstGeom>
            <a:solidFill>
              <a:schemeClr val="bg1"/>
            </a:solidFill>
            <a:ln w="57150">
              <a:solidFill>
                <a:srgbClr val="D8D8D8"/>
              </a:solidFill>
              <a:beve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grpSp>
      <p:grpSp>
        <p:nvGrpSpPr>
          <p:cNvPr id="4" name="组合 3"/>
          <p:cNvGrpSpPr/>
          <p:nvPr/>
        </p:nvGrpSpPr>
        <p:grpSpPr>
          <a:xfrm>
            <a:off x="5281613" y="1340644"/>
            <a:ext cx="2877740" cy="216694"/>
            <a:chOff x="5408613" y="1048544"/>
            <a:chExt cx="2877740" cy="216694"/>
          </a:xfrm>
        </p:grpSpPr>
        <p:sp>
          <p:nvSpPr>
            <p:cNvPr id="28700" name="直接连接符 38"/>
            <p:cNvSpPr>
              <a:spLocks noChangeShapeType="1"/>
            </p:cNvSpPr>
            <p:nvPr/>
          </p:nvSpPr>
          <p:spPr bwMode="auto">
            <a:xfrm flipH="1">
              <a:off x="5576490" y="1149976"/>
              <a:ext cx="2709863" cy="14059"/>
            </a:xfrm>
            <a:prstGeom prst="line">
              <a:avLst/>
            </a:prstGeom>
            <a:noFill/>
            <a:ln w="6350">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28701" name="椭圆 39"/>
            <p:cNvSpPr>
              <a:spLocks noChangeArrowheads="1"/>
            </p:cNvSpPr>
            <p:nvPr/>
          </p:nvSpPr>
          <p:spPr bwMode="auto">
            <a:xfrm>
              <a:off x="5408613" y="1048544"/>
              <a:ext cx="216694" cy="216694"/>
            </a:xfrm>
            <a:prstGeom prst="ellipse">
              <a:avLst/>
            </a:prstGeom>
            <a:solidFill>
              <a:schemeClr val="bg1"/>
            </a:solidFill>
            <a:ln w="57150">
              <a:solidFill>
                <a:srgbClr val="D8D8D8"/>
              </a:solidFill>
              <a:beve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grpSp>
      <p:grpSp>
        <p:nvGrpSpPr>
          <p:cNvPr id="5" name="组合 4"/>
          <p:cNvGrpSpPr/>
          <p:nvPr/>
        </p:nvGrpSpPr>
        <p:grpSpPr>
          <a:xfrm>
            <a:off x="4917284" y="2501503"/>
            <a:ext cx="3242070" cy="216694"/>
            <a:chOff x="4714479" y="2008188"/>
            <a:chExt cx="3242070" cy="216694"/>
          </a:xfrm>
        </p:grpSpPr>
        <p:sp>
          <p:nvSpPr>
            <p:cNvPr id="28702" name="直接连接符 40"/>
            <p:cNvSpPr>
              <a:spLocks noChangeShapeType="1"/>
            </p:cNvSpPr>
            <p:nvPr/>
          </p:nvSpPr>
          <p:spPr bwMode="auto">
            <a:xfrm flipH="1">
              <a:off x="4882356" y="2111492"/>
              <a:ext cx="3074193" cy="12187"/>
            </a:xfrm>
            <a:prstGeom prst="line">
              <a:avLst/>
            </a:prstGeom>
            <a:noFill/>
            <a:ln w="6350">
              <a:solidFill>
                <a:srgbClr val="595959"/>
              </a:solidFill>
              <a:prstDash val="dash"/>
              <a:bevel/>
            </a:ln>
            <a:extLst>
              <a:ext uri="{909E8E84-426E-40DD-AFC4-6F175D3DCCD1}">
                <a14:hiddenFill xmlns:a14="http://schemas.microsoft.com/office/drawing/2010/main">
                  <a:noFill/>
                </a14:hiddenFill>
              </a:ext>
            </a:extLst>
          </p:spPr>
          <p:txBody>
            <a:bodyPr/>
            <a:lstStyle/>
            <a:p>
              <a:endParaRPr lang="zh-CN" altLang="en-US" sz="1015">
                <a:latin typeface="Arial" panose="020B0604020202020204" pitchFamily="34" charset="0"/>
              </a:endParaRPr>
            </a:p>
          </p:txBody>
        </p:sp>
        <p:sp>
          <p:nvSpPr>
            <p:cNvPr id="28703" name="椭圆 41"/>
            <p:cNvSpPr>
              <a:spLocks noChangeArrowheads="1"/>
            </p:cNvSpPr>
            <p:nvPr/>
          </p:nvSpPr>
          <p:spPr bwMode="auto">
            <a:xfrm>
              <a:off x="4714479" y="2008188"/>
              <a:ext cx="216694" cy="216694"/>
            </a:xfrm>
            <a:prstGeom prst="ellipse">
              <a:avLst/>
            </a:prstGeom>
            <a:solidFill>
              <a:schemeClr val="bg1"/>
            </a:solidFill>
            <a:ln w="57150">
              <a:solidFill>
                <a:srgbClr val="D8D8D8"/>
              </a:solidFill>
              <a:beve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grpSp>
      <p:grpSp>
        <p:nvGrpSpPr>
          <p:cNvPr id="74" name="组合 73"/>
          <p:cNvGrpSpPr/>
          <p:nvPr/>
        </p:nvGrpSpPr>
        <p:grpSpPr>
          <a:xfrm>
            <a:off x="763659" y="1413670"/>
            <a:ext cx="1938025" cy="894757"/>
            <a:chOff x="1061610" y="1245938"/>
            <a:chExt cx="1938025" cy="894757"/>
          </a:xfrm>
        </p:grpSpPr>
        <p:sp>
          <p:nvSpPr>
            <p:cNvPr id="75" name="矩形 74"/>
            <p:cNvSpPr/>
            <p:nvPr/>
          </p:nvSpPr>
          <p:spPr>
            <a:xfrm>
              <a:off x="1061611" y="1245938"/>
              <a:ext cx="1938024" cy="307777"/>
            </a:xfrm>
            <a:prstGeom prst="rect">
              <a:avLst/>
            </a:prstGeom>
            <a:ln>
              <a:noFill/>
            </a:ln>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76" name="TextBox 42"/>
            <p:cNvSpPr txBox="1"/>
            <p:nvPr/>
          </p:nvSpPr>
          <p:spPr>
            <a:xfrm>
              <a:off x="1061610" y="1568231"/>
              <a:ext cx="1938023" cy="572464"/>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a:t>
              </a:r>
            </a:p>
          </p:txBody>
        </p:sp>
      </p:grpSp>
      <p:grpSp>
        <p:nvGrpSpPr>
          <p:cNvPr id="77" name="组合 76"/>
          <p:cNvGrpSpPr/>
          <p:nvPr/>
        </p:nvGrpSpPr>
        <p:grpSpPr>
          <a:xfrm>
            <a:off x="763659" y="2880830"/>
            <a:ext cx="1938025" cy="894757"/>
            <a:chOff x="1061610" y="1245938"/>
            <a:chExt cx="1938025" cy="894757"/>
          </a:xfrm>
        </p:grpSpPr>
        <p:sp>
          <p:nvSpPr>
            <p:cNvPr id="78" name="矩形 77"/>
            <p:cNvSpPr/>
            <p:nvPr/>
          </p:nvSpPr>
          <p:spPr>
            <a:xfrm>
              <a:off x="1061611" y="1245938"/>
              <a:ext cx="1938024" cy="307777"/>
            </a:xfrm>
            <a:prstGeom prst="rect">
              <a:avLst/>
            </a:prstGeom>
            <a:ln>
              <a:noFill/>
            </a:ln>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79" name="TextBox 42"/>
            <p:cNvSpPr txBox="1"/>
            <p:nvPr/>
          </p:nvSpPr>
          <p:spPr>
            <a:xfrm>
              <a:off x="1061610" y="1568231"/>
              <a:ext cx="1938023" cy="572464"/>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a:t>
              </a:r>
            </a:p>
          </p:txBody>
        </p:sp>
      </p:grpSp>
      <p:grpSp>
        <p:nvGrpSpPr>
          <p:cNvPr id="80" name="组合 79"/>
          <p:cNvGrpSpPr/>
          <p:nvPr/>
        </p:nvGrpSpPr>
        <p:grpSpPr>
          <a:xfrm>
            <a:off x="6406910" y="1119485"/>
            <a:ext cx="1938025" cy="894757"/>
            <a:chOff x="1061610" y="1245938"/>
            <a:chExt cx="1938025" cy="894757"/>
          </a:xfrm>
        </p:grpSpPr>
        <p:sp>
          <p:nvSpPr>
            <p:cNvPr id="81" name="矩形 80"/>
            <p:cNvSpPr/>
            <p:nvPr/>
          </p:nvSpPr>
          <p:spPr>
            <a:xfrm>
              <a:off x="1061611" y="1245938"/>
              <a:ext cx="1938024" cy="307777"/>
            </a:xfrm>
            <a:prstGeom prst="rect">
              <a:avLst/>
            </a:prstGeom>
            <a:ln>
              <a:noFill/>
            </a:ln>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82" name="TextBox 42"/>
            <p:cNvSpPr txBox="1"/>
            <p:nvPr/>
          </p:nvSpPr>
          <p:spPr>
            <a:xfrm>
              <a:off x="1061610" y="1568231"/>
              <a:ext cx="1938023" cy="572464"/>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a:t>
              </a:r>
            </a:p>
          </p:txBody>
        </p:sp>
      </p:grpSp>
      <p:grpSp>
        <p:nvGrpSpPr>
          <p:cNvPr id="83" name="组合 82"/>
          <p:cNvGrpSpPr/>
          <p:nvPr/>
        </p:nvGrpSpPr>
        <p:grpSpPr>
          <a:xfrm>
            <a:off x="6406910" y="2240162"/>
            <a:ext cx="1938025" cy="894757"/>
            <a:chOff x="1061610" y="1245938"/>
            <a:chExt cx="1938025" cy="894757"/>
          </a:xfrm>
        </p:grpSpPr>
        <p:sp>
          <p:nvSpPr>
            <p:cNvPr id="84" name="矩形 83"/>
            <p:cNvSpPr/>
            <p:nvPr/>
          </p:nvSpPr>
          <p:spPr>
            <a:xfrm>
              <a:off x="1061611" y="1245938"/>
              <a:ext cx="1938024" cy="307777"/>
            </a:xfrm>
            <a:prstGeom prst="rect">
              <a:avLst/>
            </a:prstGeom>
            <a:ln>
              <a:noFill/>
            </a:ln>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85" name="TextBox 42"/>
            <p:cNvSpPr txBox="1"/>
            <p:nvPr/>
          </p:nvSpPr>
          <p:spPr>
            <a:xfrm>
              <a:off x="1061610" y="1568231"/>
              <a:ext cx="1938023" cy="572464"/>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fade">
                                      <p:cBhvr>
                                        <p:cTn id="7" dur="1000"/>
                                        <p:tgtEl>
                                          <p:spTgt spid="28681"/>
                                        </p:tgtEl>
                                      </p:cBhvr>
                                    </p:animEffect>
                                    <p:anim calcmode="lin" valueType="num">
                                      <p:cBhvr>
                                        <p:cTn id="8" dur="1000" fill="hold"/>
                                        <p:tgtEl>
                                          <p:spTgt spid="28681"/>
                                        </p:tgtEl>
                                        <p:attrNameLst>
                                          <p:attrName>ppt_x</p:attrName>
                                        </p:attrNameLst>
                                      </p:cBhvr>
                                      <p:tavLst>
                                        <p:tav tm="0">
                                          <p:val>
                                            <p:strVal val="#ppt_x"/>
                                          </p:val>
                                        </p:tav>
                                        <p:tav tm="100000">
                                          <p:val>
                                            <p:strVal val="#ppt_x"/>
                                          </p:val>
                                        </p:tav>
                                      </p:tavLst>
                                    </p:anim>
                                    <p:anim calcmode="lin" valueType="num">
                                      <p:cBhvr>
                                        <p:cTn id="9" dur="1000" fill="hold"/>
                                        <p:tgtEl>
                                          <p:spTgt spid="286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0-#ppt_w/2"/>
                                          </p:val>
                                        </p:tav>
                                        <p:tav tm="100000">
                                          <p:val>
                                            <p:strVal val="#ppt_x"/>
                                          </p:val>
                                        </p:tav>
                                      </p:tavLst>
                                    </p:anim>
                                    <p:anim calcmode="lin" valueType="num">
                                      <p:cBhvr additive="base">
                                        <p:cTn id="18" dur="500" fill="hold"/>
                                        <p:tgtEl>
                                          <p:spTgt spid="7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0-#ppt_w/2"/>
                                          </p:val>
                                        </p:tav>
                                        <p:tav tm="100000">
                                          <p:val>
                                            <p:strVal val="#ppt_x"/>
                                          </p:val>
                                        </p:tav>
                                      </p:tavLst>
                                    </p:anim>
                                    <p:anim calcmode="lin" valueType="num">
                                      <p:cBhvr additive="base">
                                        <p:cTn id="27" dur="500" fill="hold"/>
                                        <p:tgtEl>
                                          <p:spTgt spid="77"/>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1+#ppt_w/2"/>
                                          </p:val>
                                        </p:tav>
                                        <p:tav tm="100000">
                                          <p:val>
                                            <p:strVal val="#ppt_x"/>
                                          </p:val>
                                        </p:tav>
                                      </p:tavLst>
                                    </p:anim>
                                    <p:anim calcmode="lin" valueType="num">
                                      <p:cBhvr additive="base">
                                        <p:cTn id="36" dur="500" fill="hold"/>
                                        <p:tgtEl>
                                          <p:spTgt spid="80"/>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83"/>
                                        </p:tgtEl>
                                        <p:attrNameLst>
                                          <p:attrName>style.visibility</p:attrName>
                                        </p:attrNameLst>
                                      </p:cBhvr>
                                      <p:to>
                                        <p:strVal val="visible"/>
                                      </p:to>
                                    </p:set>
                                    <p:anim calcmode="lin" valueType="num">
                                      <p:cBhvr additive="base">
                                        <p:cTn id="44" dur="500" fill="hold"/>
                                        <p:tgtEl>
                                          <p:spTgt spid="83"/>
                                        </p:tgtEl>
                                        <p:attrNameLst>
                                          <p:attrName>ppt_x</p:attrName>
                                        </p:attrNameLst>
                                      </p:cBhvr>
                                      <p:tavLst>
                                        <p:tav tm="0">
                                          <p:val>
                                            <p:strVal val="1+#ppt_w/2"/>
                                          </p:val>
                                        </p:tav>
                                        <p:tav tm="100000">
                                          <p:val>
                                            <p:strVal val="#ppt_x"/>
                                          </p:val>
                                        </p:tav>
                                      </p:tavLst>
                                    </p:anim>
                                    <p:anim calcmode="lin" valueType="num">
                                      <p:cBhvr additive="base">
                                        <p:cTn id="45"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4" name="组合 18"/>
          <p:cNvGrpSpPr/>
          <p:nvPr/>
        </p:nvGrpSpPr>
        <p:grpSpPr bwMode="auto">
          <a:xfrm>
            <a:off x="1066980" y="1406129"/>
            <a:ext cx="1686994" cy="2600324"/>
            <a:chOff x="0" y="0"/>
            <a:chExt cx="3163888" cy="4876800"/>
          </a:xfrm>
        </p:grpSpPr>
        <p:sp>
          <p:nvSpPr>
            <p:cNvPr id="19465" name="Freeform 5"/>
            <p:cNvSpPr>
              <a:spLocks noChangeArrowheads="1"/>
            </p:cNvSpPr>
            <p:nvPr/>
          </p:nvSpPr>
          <p:spPr bwMode="auto">
            <a:xfrm>
              <a:off x="0" y="2416175"/>
              <a:ext cx="3163888" cy="2460625"/>
            </a:xfrm>
            <a:custGeom>
              <a:avLst/>
              <a:gdLst>
                <a:gd name="T0" fmla="*/ 1601 w 1993"/>
                <a:gd name="T1" fmla="*/ 388 h 1550"/>
                <a:gd name="T2" fmla="*/ 1504 w 1993"/>
                <a:gd name="T3" fmla="*/ 364 h 1550"/>
                <a:gd name="T4" fmla="*/ 1417 w 1993"/>
                <a:gd name="T5" fmla="*/ 318 h 1550"/>
                <a:gd name="T6" fmla="*/ 1348 w 1993"/>
                <a:gd name="T7" fmla="*/ 251 h 1550"/>
                <a:gd name="T8" fmla="*/ 1304 w 1993"/>
                <a:gd name="T9" fmla="*/ 168 h 1550"/>
                <a:gd name="T10" fmla="*/ 1287 w 1993"/>
                <a:gd name="T11" fmla="*/ 76 h 1550"/>
                <a:gd name="T12" fmla="*/ 1286 w 1993"/>
                <a:gd name="T13" fmla="*/ 20 h 1550"/>
                <a:gd name="T14" fmla="*/ 1249 w 1993"/>
                <a:gd name="T15" fmla="*/ 26 h 1550"/>
                <a:gd name="T16" fmla="*/ 1147 w 1993"/>
                <a:gd name="T17" fmla="*/ 85 h 1550"/>
                <a:gd name="T18" fmla="*/ 1036 w 1993"/>
                <a:gd name="T19" fmla="*/ 111 h 1550"/>
                <a:gd name="T20" fmla="*/ 959 w 1993"/>
                <a:gd name="T21" fmla="*/ 111 h 1550"/>
                <a:gd name="T22" fmla="*/ 848 w 1993"/>
                <a:gd name="T23" fmla="*/ 85 h 1550"/>
                <a:gd name="T24" fmla="*/ 746 w 1993"/>
                <a:gd name="T25" fmla="*/ 26 h 1550"/>
                <a:gd name="T26" fmla="*/ 711 w 1993"/>
                <a:gd name="T27" fmla="*/ 20 h 1550"/>
                <a:gd name="T28" fmla="*/ 702 w 1993"/>
                <a:gd name="T29" fmla="*/ 76 h 1550"/>
                <a:gd name="T30" fmla="*/ 695 w 1993"/>
                <a:gd name="T31" fmla="*/ 139 h 1550"/>
                <a:gd name="T32" fmla="*/ 659 w 1993"/>
                <a:gd name="T33" fmla="*/ 226 h 1550"/>
                <a:gd name="T34" fmla="*/ 600 w 1993"/>
                <a:gd name="T35" fmla="*/ 298 h 1550"/>
                <a:gd name="T36" fmla="*/ 519 w 1993"/>
                <a:gd name="T37" fmla="*/ 351 h 1550"/>
                <a:gd name="T38" fmla="*/ 425 w 1993"/>
                <a:gd name="T39" fmla="*/ 383 h 1550"/>
                <a:gd name="T40" fmla="*/ 355 w 1993"/>
                <a:gd name="T41" fmla="*/ 390 h 1550"/>
                <a:gd name="T42" fmla="*/ 301 w 1993"/>
                <a:gd name="T43" fmla="*/ 395 h 1550"/>
                <a:gd name="T44" fmla="*/ 251 w 1993"/>
                <a:gd name="T45" fmla="*/ 414 h 1550"/>
                <a:gd name="T46" fmla="*/ 203 w 1993"/>
                <a:gd name="T47" fmla="*/ 443 h 1550"/>
                <a:gd name="T48" fmla="*/ 131 w 1993"/>
                <a:gd name="T49" fmla="*/ 514 h 1550"/>
                <a:gd name="T50" fmla="*/ 61 w 1993"/>
                <a:gd name="T51" fmla="*/ 626 h 1550"/>
                <a:gd name="T52" fmla="*/ 17 w 1993"/>
                <a:gd name="T53" fmla="*/ 767 h 1550"/>
                <a:gd name="T54" fmla="*/ 0 w 1993"/>
                <a:gd name="T55" fmla="*/ 924 h 1550"/>
                <a:gd name="T56" fmla="*/ 2 w 1993"/>
                <a:gd name="T57" fmla="*/ 1295 h 1550"/>
                <a:gd name="T58" fmla="*/ 31 w 1993"/>
                <a:gd name="T59" fmla="*/ 1367 h 1550"/>
                <a:gd name="T60" fmla="*/ 89 w 1993"/>
                <a:gd name="T61" fmla="*/ 1423 h 1550"/>
                <a:gd name="T62" fmla="*/ 172 w 1993"/>
                <a:gd name="T63" fmla="*/ 1467 h 1550"/>
                <a:gd name="T64" fmla="*/ 273 w 1993"/>
                <a:gd name="T65" fmla="*/ 1500 h 1550"/>
                <a:gd name="T66" fmla="*/ 388 w 1993"/>
                <a:gd name="T67" fmla="*/ 1522 h 1550"/>
                <a:gd name="T68" fmla="*/ 635 w 1993"/>
                <a:gd name="T69" fmla="*/ 1546 h 1550"/>
                <a:gd name="T70" fmla="*/ 870 w 1993"/>
                <a:gd name="T71" fmla="*/ 1550 h 1550"/>
                <a:gd name="T72" fmla="*/ 1125 w 1993"/>
                <a:gd name="T73" fmla="*/ 1550 h 1550"/>
                <a:gd name="T74" fmla="*/ 1358 w 1993"/>
                <a:gd name="T75" fmla="*/ 1546 h 1550"/>
                <a:gd name="T76" fmla="*/ 1605 w 1993"/>
                <a:gd name="T77" fmla="*/ 1522 h 1550"/>
                <a:gd name="T78" fmla="*/ 1720 w 1993"/>
                <a:gd name="T79" fmla="*/ 1500 h 1550"/>
                <a:gd name="T80" fmla="*/ 1821 w 1993"/>
                <a:gd name="T81" fmla="*/ 1467 h 1550"/>
                <a:gd name="T82" fmla="*/ 1904 w 1993"/>
                <a:gd name="T83" fmla="*/ 1423 h 1550"/>
                <a:gd name="T84" fmla="*/ 1962 w 1993"/>
                <a:gd name="T85" fmla="*/ 1367 h 1550"/>
                <a:gd name="T86" fmla="*/ 1991 w 1993"/>
                <a:gd name="T87" fmla="*/ 1295 h 1550"/>
                <a:gd name="T88" fmla="*/ 1993 w 1993"/>
                <a:gd name="T89" fmla="*/ 924 h 1550"/>
                <a:gd name="T90" fmla="*/ 1978 w 1993"/>
                <a:gd name="T91" fmla="*/ 767 h 1550"/>
                <a:gd name="T92" fmla="*/ 1932 w 1993"/>
                <a:gd name="T93" fmla="*/ 626 h 1550"/>
                <a:gd name="T94" fmla="*/ 1864 w 1993"/>
                <a:gd name="T95" fmla="*/ 514 h 1550"/>
                <a:gd name="T96" fmla="*/ 1792 w 1993"/>
                <a:gd name="T97" fmla="*/ 443 h 1550"/>
                <a:gd name="T98" fmla="*/ 1744 w 1993"/>
                <a:gd name="T99" fmla="*/ 414 h 1550"/>
                <a:gd name="T100" fmla="*/ 1692 w 1993"/>
                <a:gd name="T101" fmla="*/ 395 h 1550"/>
                <a:gd name="T102" fmla="*/ 1638 w 1993"/>
                <a:gd name="T103" fmla="*/ 39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3" h="1550">
                  <a:moveTo>
                    <a:pt x="1638" y="390"/>
                  </a:moveTo>
                  <a:lnTo>
                    <a:pt x="1638" y="390"/>
                  </a:lnTo>
                  <a:lnTo>
                    <a:pt x="1601" y="388"/>
                  </a:lnTo>
                  <a:lnTo>
                    <a:pt x="1568" y="383"/>
                  </a:lnTo>
                  <a:lnTo>
                    <a:pt x="1535" y="375"/>
                  </a:lnTo>
                  <a:lnTo>
                    <a:pt x="1504" y="364"/>
                  </a:lnTo>
                  <a:lnTo>
                    <a:pt x="1472" y="351"/>
                  </a:lnTo>
                  <a:lnTo>
                    <a:pt x="1443" y="336"/>
                  </a:lnTo>
                  <a:lnTo>
                    <a:pt x="1417" y="318"/>
                  </a:lnTo>
                  <a:lnTo>
                    <a:pt x="1391" y="298"/>
                  </a:lnTo>
                  <a:lnTo>
                    <a:pt x="1369" y="275"/>
                  </a:lnTo>
                  <a:lnTo>
                    <a:pt x="1348" y="251"/>
                  </a:lnTo>
                  <a:lnTo>
                    <a:pt x="1332" y="226"/>
                  </a:lnTo>
                  <a:lnTo>
                    <a:pt x="1315" y="198"/>
                  </a:lnTo>
                  <a:lnTo>
                    <a:pt x="1304" y="168"/>
                  </a:lnTo>
                  <a:lnTo>
                    <a:pt x="1295" y="139"/>
                  </a:lnTo>
                  <a:lnTo>
                    <a:pt x="1289" y="107"/>
                  </a:lnTo>
                  <a:lnTo>
                    <a:pt x="1287" y="76"/>
                  </a:lnTo>
                  <a:lnTo>
                    <a:pt x="1287" y="39"/>
                  </a:lnTo>
                  <a:lnTo>
                    <a:pt x="1286" y="20"/>
                  </a:lnTo>
                  <a:lnTo>
                    <a:pt x="1280" y="0"/>
                  </a:lnTo>
                  <a:lnTo>
                    <a:pt x="1249" y="26"/>
                  </a:lnTo>
                  <a:lnTo>
                    <a:pt x="1215" y="50"/>
                  </a:lnTo>
                  <a:lnTo>
                    <a:pt x="1182" y="68"/>
                  </a:lnTo>
                  <a:lnTo>
                    <a:pt x="1147" y="85"/>
                  </a:lnTo>
                  <a:lnTo>
                    <a:pt x="1110" y="96"/>
                  </a:lnTo>
                  <a:lnTo>
                    <a:pt x="1073" y="105"/>
                  </a:lnTo>
                  <a:lnTo>
                    <a:pt x="1036" y="111"/>
                  </a:lnTo>
                  <a:lnTo>
                    <a:pt x="999" y="113"/>
                  </a:lnTo>
                  <a:lnTo>
                    <a:pt x="959" y="111"/>
                  </a:lnTo>
                  <a:lnTo>
                    <a:pt x="922" y="105"/>
                  </a:lnTo>
                  <a:lnTo>
                    <a:pt x="883" y="96"/>
                  </a:lnTo>
                  <a:lnTo>
                    <a:pt x="848" y="85"/>
                  </a:lnTo>
                  <a:lnTo>
                    <a:pt x="813" y="68"/>
                  </a:lnTo>
                  <a:lnTo>
                    <a:pt x="778" y="50"/>
                  </a:lnTo>
                  <a:lnTo>
                    <a:pt x="746" y="26"/>
                  </a:lnTo>
                  <a:lnTo>
                    <a:pt x="717" y="0"/>
                  </a:lnTo>
                  <a:lnTo>
                    <a:pt x="711" y="20"/>
                  </a:lnTo>
                  <a:lnTo>
                    <a:pt x="707" y="39"/>
                  </a:lnTo>
                  <a:lnTo>
                    <a:pt x="704" y="56"/>
                  </a:lnTo>
                  <a:lnTo>
                    <a:pt x="702" y="76"/>
                  </a:lnTo>
                  <a:lnTo>
                    <a:pt x="700" y="107"/>
                  </a:lnTo>
                  <a:lnTo>
                    <a:pt x="695" y="139"/>
                  </a:lnTo>
                  <a:lnTo>
                    <a:pt x="687" y="168"/>
                  </a:lnTo>
                  <a:lnTo>
                    <a:pt x="674" y="198"/>
                  </a:lnTo>
                  <a:lnTo>
                    <a:pt x="659" y="226"/>
                  </a:lnTo>
                  <a:lnTo>
                    <a:pt x="643" y="251"/>
                  </a:lnTo>
                  <a:lnTo>
                    <a:pt x="622" y="275"/>
                  </a:lnTo>
                  <a:lnTo>
                    <a:pt x="600" y="298"/>
                  </a:lnTo>
                  <a:lnTo>
                    <a:pt x="574" y="318"/>
                  </a:lnTo>
                  <a:lnTo>
                    <a:pt x="549" y="336"/>
                  </a:lnTo>
                  <a:lnTo>
                    <a:pt x="519" y="351"/>
                  </a:lnTo>
                  <a:lnTo>
                    <a:pt x="489" y="364"/>
                  </a:lnTo>
                  <a:lnTo>
                    <a:pt x="458" y="375"/>
                  </a:lnTo>
                  <a:lnTo>
                    <a:pt x="425" y="383"/>
                  </a:lnTo>
                  <a:lnTo>
                    <a:pt x="390" y="388"/>
                  </a:lnTo>
                  <a:lnTo>
                    <a:pt x="355" y="390"/>
                  </a:lnTo>
                  <a:lnTo>
                    <a:pt x="336" y="390"/>
                  </a:lnTo>
                  <a:lnTo>
                    <a:pt x="320" y="392"/>
                  </a:lnTo>
                  <a:lnTo>
                    <a:pt x="301" y="395"/>
                  </a:lnTo>
                  <a:lnTo>
                    <a:pt x="284" y="401"/>
                  </a:lnTo>
                  <a:lnTo>
                    <a:pt x="268" y="407"/>
                  </a:lnTo>
                  <a:lnTo>
                    <a:pt x="251" y="414"/>
                  </a:lnTo>
                  <a:lnTo>
                    <a:pt x="235" y="421"/>
                  </a:lnTo>
                  <a:lnTo>
                    <a:pt x="218" y="432"/>
                  </a:lnTo>
                  <a:lnTo>
                    <a:pt x="203" y="443"/>
                  </a:lnTo>
                  <a:lnTo>
                    <a:pt x="187" y="455"/>
                  </a:lnTo>
                  <a:lnTo>
                    <a:pt x="159" y="482"/>
                  </a:lnTo>
                  <a:lnTo>
                    <a:pt x="131" y="514"/>
                  </a:lnTo>
                  <a:lnTo>
                    <a:pt x="105" y="547"/>
                  </a:lnTo>
                  <a:lnTo>
                    <a:pt x="83" y="586"/>
                  </a:lnTo>
                  <a:lnTo>
                    <a:pt x="61" y="626"/>
                  </a:lnTo>
                  <a:lnTo>
                    <a:pt x="44" y="671"/>
                  </a:lnTo>
                  <a:lnTo>
                    <a:pt x="30" y="719"/>
                  </a:lnTo>
                  <a:lnTo>
                    <a:pt x="17" y="767"/>
                  </a:lnTo>
                  <a:lnTo>
                    <a:pt x="7" y="817"/>
                  </a:lnTo>
                  <a:lnTo>
                    <a:pt x="2" y="870"/>
                  </a:lnTo>
                  <a:lnTo>
                    <a:pt x="0" y="924"/>
                  </a:lnTo>
                  <a:lnTo>
                    <a:pt x="0" y="1267"/>
                  </a:lnTo>
                  <a:lnTo>
                    <a:pt x="2" y="1295"/>
                  </a:lnTo>
                  <a:lnTo>
                    <a:pt x="7" y="1321"/>
                  </a:lnTo>
                  <a:lnTo>
                    <a:pt x="18" y="1345"/>
                  </a:lnTo>
                  <a:lnTo>
                    <a:pt x="31" y="1367"/>
                  </a:lnTo>
                  <a:lnTo>
                    <a:pt x="48" y="1387"/>
                  </a:lnTo>
                  <a:lnTo>
                    <a:pt x="66" y="1406"/>
                  </a:lnTo>
                  <a:lnTo>
                    <a:pt x="89" y="1423"/>
                  </a:lnTo>
                  <a:lnTo>
                    <a:pt x="115" y="1439"/>
                  </a:lnTo>
                  <a:lnTo>
                    <a:pt x="142" y="1454"/>
                  </a:lnTo>
                  <a:lnTo>
                    <a:pt x="172" y="1467"/>
                  </a:lnTo>
                  <a:lnTo>
                    <a:pt x="205" y="1478"/>
                  </a:lnTo>
                  <a:lnTo>
                    <a:pt x="238" y="1489"/>
                  </a:lnTo>
                  <a:lnTo>
                    <a:pt x="273" y="1500"/>
                  </a:lnTo>
                  <a:lnTo>
                    <a:pt x="310" y="1508"/>
                  </a:lnTo>
                  <a:lnTo>
                    <a:pt x="349" y="1515"/>
                  </a:lnTo>
                  <a:lnTo>
                    <a:pt x="388" y="1522"/>
                  </a:lnTo>
                  <a:lnTo>
                    <a:pt x="469" y="1533"/>
                  </a:lnTo>
                  <a:lnTo>
                    <a:pt x="552" y="1541"/>
                  </a:lnTo>
                  <a:lnTo>
                    <a:pt x="635" y="1546"/>
                  </a:lnTo>
                  <a:lnTo>
                    <a:pt x="717" y="1548"/>
                  </a:lnTo>
                  <a:lnTo>
                    <a:pt x="796" y="1550"/>
                  </a:lnTo>
                  <a:lnTo>
                    <a:pt x="870" y="1550"/>
                  </a:lnTo>
                  <a:lnTo>
                    <a:pt x="999" y="1550"/>
                  </a:lnTo>
                  <a:lnTo>
                    <a:pt x="1125" y="1550"/>
                  </a:lnTo>
                  <a:lnTo>
                    <a:pt x="1199" y="1550"/>
                  </a:lnTo>
                  <a:lnTo>
                    <a:pt x="1276" y="1548"/>
                  </a:lnTo>
                  <a:lnTo>
                    <a:pt x="1358" y="1546"/>
                  </a:lnTo>
                  <a:lnTo>
                    <a:pt x="1441" y="1541"/>
                  </a:lnTo>
                  <a:lnTo>
                    <a:pt x="1524" y="1533"/>
                  </a:lnTo>
                  <a:lnTo>
                    <a:pt x="1605" y="1522"/>
                  </a:lnTo>
                  <a:lnTo>
                    <a:pt x="1644" y="1515"/>
                  </a:lnTo>
                  <a:lnTo>
                    <a:pt x="1683" y="1508"/>
                  </a:lnTo>
                  <a:lnTo>
                    <a:pt x="1720" y="1500"/>
                  </a:lnTo>
                  <a:lnTo>
                    <a:pt x="1755" y="1489"/>
                  </a:lnTo>
                  <a:lnTo>
                    <a:pt x="1788" y="1478"/>
                  </a:lnTo>
                  <a:lnTo>
                    <a:pt x="1821" y="1467"/>
                  </a:lnTo>
                  <a:lnTo>
                    <a:pt x="1851" y="1454"/>
                  </a:lnTo>
                  <a:lnTo>
                    <a:pt x="1878" y="1439"/>
                  </a:lnTo>
                  <a:lnTo>
                    <a:pt x="1904" y="1423"/>
                  </a:lnTo>
                  <a:lnTo>
                    <a:pt x="1927" y="1406"/>
                  </a:lnTo>
                  <a:lnTo>
                    <a:pt x="1947" y="1387"/>
                  </a:lnTo>
                  <a:lnTo>
                    <a:pt x="1962" y="1367"/>
                  </a:lnTo>
                  <a:lnTo>
                    <a:pt x="1976" y="1345"/>
                  </a:lnTo>
                  <a:lnTo>
                    <a:pt x="1986" y="1321"/>
                  </a:lnTo>
                  <a:lnTo>
                    <a:pt x="1991" y="1295"/>
                  </a:lnTo>
                  <a:lnTo>
                    <a:pt x="1993" y="1267"/>
                  </a:lnTo>
                  <a:lnTo>
                    <a:pt x="1993" y="924"/>
                  </a:lnTo>
                  <a:lnTo>
                    <a:pt x="1991" y="870"/>
                  </a:lnTo>
                  <a:lnTo>
                    <a:pt x="1986" y="817"/>
                  </a:lnTo>
                  <a:lnTo>
                    <a:pt x="1978" y="767"/>
                  </a:lnTo>
                  <a:lnTo>
                    <a:pt x="1965" y="719"/>
                  </a:lnTo>
                  <a:lnTo>
                    <a:pt x="1951" y="671"/>
                  </a:lnTo>
                  <a:lnTo>
                    <a:pt x="1932" y="626"/>
                  </a:lnTo>
                  <a:lnTo>
                    <a:pt x="1912" y="586"/>
                  </a:lnTo>
                  <a:lnTo>
                    <a:pt x="1890" y="547"/>
                  </a:lnTo>
                  <a:lnTo>
                    <a:pt x="1864" y="514"/>
                  </a:lnTo>
                  <a:lnTo>
                    <a:pt x="1836" y="482"/>
                  </a:lnTo>
                  <a:lnTo>
                    <a:pt x="1808" y="455"/>
                  </a:lnTo>
                  <a:lnTo>
                    <a:pt x="1792" y="443"/>
                  </a:lnTo>
                  <a:lnTo>
                    <a:pt x="1777" y="432"/>
                  </a:lnTo>
                  <a:lnTo>
                    <a:pt x="1760" y="421"/>
                  </a:lnTo>
                  <a:lnTo>
                    <a:pt x="1744" y="414"/>
                  </a:lnTo>
                  <a:lnTo>
                    <a:pt x="1727" y="407"/>
                  </a:lnTo>
                  <a:lnTo>
                    <a:pt x="1710" y="401"/>
                  </a:lnTo>
                  <a:lnTo>
                    <a:pt x="1692" y="395"/>
                  </a:lnTo>
                  <a:lnTo>
                    <a:pt x="1673" y="392"/>
                  </a:lnTo>
                  <a:lnTo>
                    <a:pt x="1657" y="390"/>
                  </a:lnTo>
                  <a:lnTo>
                    <a:pt x="1638" y="39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19466" name="Freeform 6"/>
            <p:cNvSpPr>
              <a:spLocks noChangeArrowheads="1"/>
            </p:cNvSpPr>
            <p:nvPr/>
          </p:nvSpPr>
          <p:spPr bwMode="auto">
            <a:xfrm>
              <a:off x="412750" y="0"/>
              <a:ext cx="2338388" cy="2135188"/>
            </a:xfrm>
            <a:custGeom>
              <a:avLst/>
              <a:gdLst>
                <a:gd name="T0" fmla="*/ 1469 w 1473"/>
                <a:gd name="T1" fmla="*/ 720 h 1345"/>
                <a:gd name="T2" fmla="*/ 1430 w 1473"/>
                <a:gd name="T3" fmla="*/ 584 h 1345"/>
                <a:gd name="T4" fmla="*/ 1382 w 1473"/>
                <a:gd name="T5" fmla="*/ 525 h 1345"/>
                <a:gd name="T6" fmla="*/ 1336 w 1473"/>
                <a:gd name="T7" fmla="*/ 519 h 1345"/>
                <a:gd name="T8" fmla="*/ 1321 w 1473"/>
                <a:gd name="T9" fmla="*/ 508 h 1345"/>
                <a:gd name="T10" fmla="*/ 1253 w 1473"/>
                <a:gd name="T11" fmla="*/ 408 h 1345"/>
                <a:gd name="T12" fmla="*/ 1179 w 1473"/>
                <a:gd name="T13" fmla="*/ 268 h 1345"/>
                <a:gd name="T14" fmla="*/ 1051 w 1473"/>
                <a:gd name="T15" fmla="*/ 124 h 1345"/>
                <a:gd name="T16" fmla="*/ 900 w 1473"/>
                <a:gd name="T17" fmla="*/ 31 h 1345"/>
                <a:gd name="T18" fmla="*/ 734 w 1473"/>
                <a:gd name="T19" fmla="*/ 0 h 1345"/>
                <a:gd name="T20" fmla="*/ 645 w 1473"/>
                <a:gd name="T21" fmla="*/ 9 h 1345"/>
                <a:gd name="T22" fmla="*/ 442 w 1473"/>
                <a:gd name="T23" fmla="*/ 105 h 1345"/>
                <a:gd name="T24" fmla="*/ 276 w 1473"/>
                <a:gd name="T25" fmla="*/ 294 h 1345"/>
                <a:gd name="T26" fmla="*/ 183 w 1473"/>
                <a:gd name="T27" fmla="*/ 499 h 1345"/>
                <a:gd name="T28" fmla="*/ 135 w 1473"/>
                <a:gd name="T29" fmla="*/ 519 h 1345"/>
                <a:gd name="T30" fmla="*/ 80 w 1473"/>
                <a:gd name="T31" fmla="*/ 532 h 1345"/>
                <a:gd name="T32" fmla="*/ 34 w 1473"/>
                <a:gd name="T33" fmla="*/ 600 h 1345"/>
                <a:gd name="T34" fmla="*/ 4 w 1473"/>
                <a:gd name="T35" fmla="*/ 717 h 1345"/>
                <a:gd name="T36" fmla="*/ 0 w 1473"/>
                <a:gd name="T37" fmla="*/ 833 h 1345"/>
                <a:gd name="T38" fmla="*/ 19 w 1473"/>
                <a:gd name="T39" fmla="*/ 964 h 1345"/>
                <a:gd name="T40" fmla="*/ 60 w 1473"/>
                <a:gd name="T41" fmla="*/ 1055 h 1345"/>
                <a:gd name="T42" fmla="*/ 115 w 1473"/>
                <a:gd name="T43" fmla="*/ 1088 h 1345"/>
                <a:gd name="T44" fmla="*/ 139 w 1473"/>
                <a:gd name="T45" fmla="*/ 1081 h 1345"/>
                <a:gd name="T46" fmla="*/ 178 w 1473"/>
                <a:gd name="T47" fmla="*/ 1038 h 1345"/>
                <a:gd name="T48" fmla="*/ 130 w 1473"/>
                <a:gd name="T49" fmla="*/ 996 h 1345"/>
                <a:gd name="T50" fmla="*/ 119 w 1473"/>
                <a:gd name="T51" fmla="*/ 643 h 1345"/>
                <a:gd name="T52" fmla="*/ 145 w 1473"/>
                <a:gd name="T53" fmla="*/ 584 h 1345"/>
                <a:gd name="T54" fmla="*/ 183 w 1473"/>
                <a:gd name="T55" fmla="*/ 556 h 1345"/>
                <a:gd name="T56" fmla="*/ 224 w 1473"/>
                <a:gd name="T57" fmla="*/ 532 h 1345"/>
                <a:gd name="T58" fmla="*/ 309 w 1473"/>
                <a:gd name="T59" fmla="*/ 340 h 1345"/>
                <a:gd name="T60" fmla="*/ 462 w 1473"/>
                <a:gd name="T61" fmla="*/ 157 h 1345"/>
                <a:gd name="T62" fmla="*/ 652 w 1473"/>
                <a:gd name="T63" fmla="*/ 63 h 1345"/>
                <a:gd name="T64" fmla="*/ 734 w 1473"/>
                <a:gd name="T65" fmla="*/ 54 h 1345"/>
                <a:gd name="T66" fmla="*/ 841 w 1473"/>
                <a:gd name="T67" fmla="*/ 67 h 1345"/>
                <a:gd name="T68" fmla="*/ 983 w 1473"/>
                <a:gd name="T69" fmla="*/ 135 h 1345"/>
                <a:gd name="T70" fmla="*/ 1160 w 1473"/>
                <a:gd name="T71" fmla="*/ 340 h 1345"/>
                <a:gd name="T72" fmla="*/ 1240 w 1473"/>
                <a:gd name="T73" fmla="*/ 532 h 1345"/>
                <a:gd name="T74" fmla="*/ 1299 w 1473"/>
                <a:gd name="T75" fmla="*/ 550 h 1345"/>
                <a:gd name="T76" fmla="*/ 1338 w 1473"/>
                <a:gd name="T77" fmla="*/ 589 h 1345"/>
                <a:gd name="T78" fmla="*/ 1353 w 1473"/>
                <a:gd name="T79" fmla="*/ 953 h 1345"/>
                <a:gd name="T80" fmla="*/ 1338 w 1473"/>
                <a:gd name="T81" fmla="*/ 1007 h 1345"/>
                <a:gd name="T82" fmla="*/ 1293 w 1473"/>
                <a:gd name="T83" fmla="*/ 1038 h 1345"/>
                <a:gd name="T84" fmla="*/ 1286 w 1473"/>
                <a:gd name="T85" fmla="*/ 1082 h 1345"/>
                <a:gd name="T86" fmla="*/ 1171 w 1473"/>
                <a:gd name="T87" fmla="*/ 1166 h 1345"/>
                <a:gd name="T88" fmla="*/ 1027 w 1473"/>
                <a:gd name="T89" fmla="*/ 1227 h 1345"/>
                <a:gd name="T90" fmla="*/ 863 w 1473"/>
                <a:gd name="T91" fmla="*/ 1258 h 1345"/>
                <a:gd name="T92" fmla="*/ 811 w 1473"/>
                <a:gd name="T93" fmla="*/ 1238 h 1345"/>
                <a:gd name="T94" fmla="*/ 675 w 1473"/>
                <a:gd name="T95" fmla="*/ 1236 h 1345"/>
                <a:gd name="T96" fmla="*/ 586 w 1473"/>
                <a:gd name="T97" fmla="*/ 1271 h 1345"/>
                <a:gd name="T98" fmla="*/ 579 w 1473"/>
                <a:gd name="T99" fmla="*/ 1291 h 1345"/>
                <a:gd name="T100" fmla="*/ 627 w 1473"/>
                <a:gd name="T101" fmla="*/ 1326 h 1345"/>
                <a:gd name="T102" fmla="*/ 734 w 1473"/>
                <a:gd name="T103" fmla="*/ 1345 h 1345"/>
                <a:gd name="T104" fmla="*/ 782 w 1473"/>
                <a:gd name="T105" fmla="*/ 1345 h 1345"/>
                <a:gd name="T106" fmla="*/ 880 w 1473"/>
                <a:gd name="T107" fmla="*/ 1310 h 1345"/>
                <a:gd name="T108" fmla="*/ 1022 w 1473"/>
                <a:gd name="T109" fmla="*/ 1282 h 1345"/>
                <a:gd name="T110" fmla="*/ 1183 w 1473"/>
                <a:gd name="T111" fmla="*/ 1217 h 1345"/>
                <a:gd name="T112" fmla="*/ 1316 w 1473"/>
                <a:gd name="T113" fmla="*/ 1129 h 1345"/>
                <a:gd name="T114" fmla="*/ 1380 w 1473"/>
                <a:gd name="T115" fmla="*/ 1082 h 1345"/>
                <a:gd name="T116" fmla="*/ 1428 w 1473"/>
                <a:gd name="T117" fmla="*/ 1022 h 1345"/>
                <a:gd name="T118" fmla="*/ 1463 w 1473"/>
                <a:gd name="T119" fmla="*/ 911 h 1345"/>
                <a:gd name="T120" fmla="*/ 1473 w 1473"/>
                <a:gd name="T121" fmla="*/ 804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3" h="1345">
                  <a:moveTo>
                    <a:pt x="1473" y="761"/>
                  </a:moveTo>
                  <a:lnTo>
                    <a:pt x="1473" y="761"/>
                  </a:lnTo>
                  <a:lnTo>
                    <a:pt x="1473" y="754"/>
                  </a:lnTo>
                  <a:lnTo>
                    <a:pt x="1469" y="720"/>
                  </a:lnTo>
                  <a:lnTo>
                    <a:pt x="1463" y="691"/>
                  </a:lnTo>
                  <a:lnTo>
                    <a:pt x="1456" y="661"/>
                  </a:lnTo>
                  <a:lnTo>
                    <a:pt x="1449" y="634"/>
                  </a:lnTo>
                  <a:lnTo>
                    <a:pt x="1439" y="608"/>
                  </a:lnTo>
                  <a:lnTo>
                    <a:pt x="1430" y="584"/>
                  </a:lnTo>
                  <a:lnTo>
                    <a:pt x="1419" y="563"/>
                  </a:lnTo>
                  <a:lnTo>
                    <a:pt x="1408" y="547"/>
                  </a:lnTo>
                  <a:lnTo>
                    <a:pt x="1395" y="534"/>
                  </a:lnTo>
                  <a:lnTo>
                    <a:pt x="1382" y="525"/>
                  </a:lnTo>
                  <a:lnTo>
                    <a:pt x="1371" y="521"/>
                  </a:lnTo>
                  <a:lnTo>
                    <a:pt x="1358" y="519"/>
                  </a:lnTo>
                  <a:lnTo>
                    <a:pt x="1336" y="519"/>
                  </a:lnTo>
                  <a:lnTo>
                    <a:pt x="1336" y="517"/>
                  </a:lnTo>
                  <a:lnTo>
                    <a:pt x="1334" y="515"/>
                  </a:lnTo>
                  <a:lnTo>
                    <a:pt x="1330" y="512"/>
                  </a:lnTo>
                  <a:lnTo>
                    <a:pt x="1325" y="510"/>
                  </a:lnTo>
                  <a:lnTo>
                    <a:pt x="1321" y="508"/>
                  </a:lnTo>
                  <a:lnTo>
                    <a:pt x="1293" y="477"/>
                  </a:lnTo>
                  <a:lnTo>
                    <a:pt x="1264" y="441"/>
                  </a:lnTo>
                  <a:lnTo>
                    <a:pt x="1253" y="408"/>
                  </a:lnTo>
                  <a:lnTo>
                    <a:pt x="1238" y="373"/>
                  </a:lnTo>
                  <a:lnTo>
                    <a:pt x="1220" y="336"/>
                  </a:lnTo>
                  <a:lnTo>
                    <a:pt x="1201" y="301"/>
                  </a:lnTo>
                  <a:lnTo>
                    <a:pt x="1179" y="268"/>
                  </a:lnTo>
                  <a:lnTo>
                    <a:pt x="1157" y="235"/>
                  </a:lnTo>
                  <a:lnTo>
                    <a:pt x="1131" y="205"/>
                  </a:lnTo>
                  <a:lnTo>
                    <a:pt x="1105" y="175"/>
                  </a:lnTo>
                  <a:lnTo>
                    <a:pt x="1079" y="148"/>
                  </a:lnTo>
                  <a:lnTo>
                    <a:pt x="1051" y="124"/>
                  </a:lnTo>
                  <a:lnTo>
                    <a:pt x="1022" y="102"/>
                  </a:lnTo>
                  <a:lnTo>
                    <a:pt x="992" y="81"/>
                  </a:lnTo>
                  <a:lnTo>
                    <a:pt x="963" y="63"/>
                  </a:lnTo>
                  <a:lnTo>
                    <a:pt x="931" y="46"/>
                  </a:lnTo>
                  <a:lnTo>
                    <a:pt x="900" y="31"/>
                  </a:lnTo>
                  <a:lnTo>
                    <a:pt x="867" y="20"/>
                  </a:lnTo>
                  <a:lnTo>
                    <a:pt x="835" y="11"/>
                  </a:lnTo>
                  <a:lnTo>
                    <a:pt x="802" y="6"/>
                  </a:lnTo>
                  <a:lnTo>
                    <a:pt x="769" y="2"/>
                  </a:lnTo>
                  <a:lnTo>
                    <a:pt x="734" y="0"/>
                  </a:lnTo>
                  <a:lnTo>
                    <a:pt x="712" y="0"/>
                  </a:lnTo>
                  <a:lnTo>
                    <a:pt x="689" y="2"/>
                  </a:lnTo>
                  <a:lnTo>
                    <a:pt x="667" y="6"/>
                  </a:lnTo>
                  <a:lnTo>
                    <a:pt x="645" y="9"/>
                  </a:lnTo>
                  <a:lnTo>
                    <a:pt x="603" y="20"/>
                  </a:lnTo>
                  <a:lnTo>
                    <a:pt x="560" y="35"/>
                  </a:lnTo>
                  <a:lnTo>
                    <a:pt x="519" y="55"/>
                  </a:lnTo>
                  <a:lnTo>
                    <a:pt x="479" y="78"/>
                  </a:lnTo>
                  <a:lnTo>
                    <a:pt x="442" y="105"/>
                  </a:lnTo>
                  <a:lnTo>
                    <a:pt x="405" y="137"/>
                  </a:lnTo>
                  <a:lnTo>
                    <a:pt x="370" y="170"/>
                  </a:lnTo>
                  <a:lnTo>
                    <a:pt x="337" y="209"/>
                  </a:lnTo>
                  <a:lnTo>
                    <a:pt x="305" y="249"/>
                  </a:lnTo>
                  <a:lnTo>
                    <a:pt x="276" y="294"/>
                  </a:lnTo>
                  <a:lnTo>
                    <a:pt x="250" y="340"/>
                  </a:lnTo>
                  <a:lnTo>
                    <a:pt x="226" y="390"/>
                  </a:lnTo>
                  <a:lnTo>
                    <a:pt x="204" y="443"/>
                  </a:lnTo>
                  <a:lnTo>
                    <a:pt x="183" y="499"/>
                  </a:lnTo>
                  <a:lnTo>
                    <a:pt x="170" y="501"/>
                  </a:lnTo>
                  <a:lnTo>
                    <a:pt x="156" y="504"/>
                  </a:lnTo>
                  <a:lnTo>
                    <a:pt x="145" y="512"/>
                  </a:lnTo>
                  <a:lnTo>
                    <a:pt x="135" y="519"/>
                  </a:lnTo>
                  <a:lnTo>
                    <a:pt x="115" y="519"/>
                  </a:lnTo>
                  <a:lnTo>
                    <a:pt x="102" y="521"/>
                  </a:lnTo>
                  <a:lnTo>
                    <a:pt x="91" y="525"/>
                  </a:lnTo>
                  <a:lnTo>
                    <a:pt x="80" y="532"/>
                  </a:lnTo>
                  <a:lnTo>
                    <a:pt x="69" y="541"/>
                  </a:lnTo>
                  <a:lnTo>
                    <a:pt x="60" y="552"/>
                  </a:lnTo>
                  <a:lnTo>
                    <a:pt x="50" y="567"/>
                  </a:lnTo>
                  <a:lnTo>
                    <a:pt x="41" y="582"/>
                  </a:lnTo>
                  <a:lnTo>
                    <a:pt x="34" y="600"/>
                  </a:lnTo>
                  <a:lnTo>
                    <a:pt x="26" y="621"/>
                  </a:lnTo>
                  <a:lnTo>
                    <a:pt x="19" y="643"/>
                  </a:lnTo>
                  <a:lnTo>
                    <a:pt x="13" y="665"/>
                  </a:lnTo>
                  <a:lnTo>
                    <a:pt x="8" y="691"/>
                  </a:lnTo>
                  <a:lnTo>
                    <a:pt x="4" y="717"/>
                  </a:lnTo>
                  <a:lnTo>
                    <a:pt x="2" y="744"/>
                  </a:lnTo>
                  <a:lnTo>
                    <a:pt x="0" y="774"/>
                  </a:lnTo>
                  <a:lnTo>
                    <a:pt x="0" y="804"/>
                  </a:lnTo>
                  <a:lnTo>
                    <a:pt x="0" y="833"/>
                  </a:lnTo>
                  <a:lnTo>
                    <a:pt x="2" y="861"/>
                  </a:lnTo>
                  <a:lnTo>
                    <a:pt x="4" y="889"/>
                  </a:lnTo>
                  <a:lnTo>
                    <a:pt x="8" y="916"/>
                  </a:lnTo>
                  <a:lnTo>
                    <a:pt x="13" y="940"/>
                  </a:lnTo>
                  <a:lnTo>
                    <a:pt x="19" y="964"/>
                  </a:lnTo>
                  <a:lnTo>
                    <a:pt x="26" y="986"/>
                  </a:lnTo>
                  <a:lnTo>
                    <a:pt x="34" y="1007"/>
                  </a:lnTo>
                  <a:lnTo>
                    <a:pt x="41" y="1025"/>
                  </a:lnTo>
                  <a:lnTo>
                    <a:pt x="50" y="1040"/>
                  </a:lnTo>
                  <a:lnTo>
                    <a:pt x="60" y="1055"/>
                  </a:lnTo>
                  <a:lnTo>
                    <a:pt x="69" y="1066"/>
                  </a:lnTo>
                  <a:lnTo>
                    <a:pt x="80" y="1075"/>
                  </a:lnTo>
                  <a:lnTo>
                    <a:pt x="91" y="1082"/>
                  </a:lnTo>
                  <a:lnTo>
                    <a:pt x="102" y="1086"/>
                  </a:lnTo>
                  <a:lnTo>
                    <a:pt x="115" y="1088"/>
                  </a:lnTo>
                  <a:lnTo>
                    <a:pt x="130" y="1088"/>
                  </a:lnTo>
                  <a:lnTo>
                    <a:pt x="135" y="1084"/>
                  </a:lnTo>
                  <a:lnTo>
                    <a:pt x="139" y="1081"/>
                  </a:lnTo>
                  <a:lnTo>
                    <a:pt x="148" y="1075"/>
                  </a:lnTo>
                  <a:lnTo>
                    <a:pt x="157" y="1066"/>
                  </a:lnTo>
                  <a:lnTo>
                    <a:pt x="169" y="1055"/>
                  </a:lnTo>
                  <a:lnTo>
                    <a:pt x="178" y="1038"/>
                  </a:lnTo>
                  <a:lnTo>
                    <a:pt x="167" y="1033"/>
                  </a:lnTo>
                  <a:lnTo>
                    <a:pt x="156" y="1025"/>
                  </a:lnTo>
                  <a:lnTo>
                    <a:pt x="145" y="1016"/>
                  </a:lnTo>
                  <a:lnTo>
                    <a:pt x="135" y="1007"/>
                  </a:lnTo>
                  <a:lnTo>
                    <a:pt x="130" y="996"/>
                  </a:lnTo>
                  <a:lnTo>
                    <a:pt x="124" y="983"/>
                  </a:lnTo>
                  <a:lnTo>
                    <a:pt x="120" y="970"/>
                  </a:lnTo>
                  <a:lnTo>
                    <a:pt x="119" y="953"/>
                  </a:lnTo>
                  <a:lnTo>
                    <a:pt x="119" y="643"/>
                  </a:lnTo>
                  <a:lnTo>
                    <a:pt x="120" y="630"/>
                  </a:lnTo>
                  <a:lnTo>
                    <a:pt x="124" y="617"/>
                  </a:lnTo>
                  <a:lnTo>
                    <a:pt x="130" y="604"/>
                  </a:lnTo>
                  <a:lnTo>
                    <a:pt x="135" y="593"/>
                  </a:lnTo>
                  <a:lnTo>
                    <a:pt x="145" y="584"/>
                  </a:lnTo>
                  <a:lnTo>
                    <a:pt x="156" y="574"/>
                  </a:lnTo>
                  <a:lnTo>
                    <a:pt x="167" y="567"/>
                  </a:lnTo>
                  <a:lnTo>
                    <a:pt x="178" y="563"/>
                  </a:lnTo>
                  <a:lnTo>
                    <a:pt x="183" y="556"/>
                  </a:lnTo>
                  <a:lnTo>
                    <a:pt x="193" y="550"/>
                  </a:lnTo>
                  <a:lnTo>
                    <a:pt x="202" y="549"/>
                  </a:lnTo>
                  <a:lnTo>
                    <a:pt x="213" y="547"/>
                  </a:lnTo>
                  <a:lnTo>
                    <a:pt x="224" y="547"/>
                  </a:lnTo>
                  <a:lnTo>
                    <a:pt x="224" y="532"/>
                  </a:lnTo>
                  <a:lnTo>
                    <a:pt x="241" y="480"/>
                  </a:lnTo>
                  <a:lnTo>
                    <a:pt x="261" y="432"/>
                  </a:lnTo>
                  <a:lnTo>
                    <a:pt x="285" y="384"/>
                  </a:lnTo>
                  <a:lnTo>
                    <a:pt x="309" y="340"/>
                  </a:lnTo>
                  <a:lnTo>
                    <a:pt x="337" y="297"/>
                  </a:lnTo>
                  <a:lnTo>
                    <a:pt x="364" y="259"/>
                  </a:lnTo>
                  <a:lnTo>
                    <a:pt x="396" y="222"/>
                  </a:lnTo>
                  <a:lnTo>
                    <a:pt x="429" y="188"/>
                  </a:lnTo>
                  <a:lnTo>
                    <a:pt x="462" y="157"/>
                  </a:lnTo>
                  <a:lnTo>
                    <a:pt x="499" y="131"/>
                  </a:lnTo>
                  <a:lnTo>
                    <a:pt x="536" y="107"/>
                  </a:lnTo>
                  <a:lnTo>
                    <a:pt x="573" y="89"/>
                  </a:lnTo>
                  <a:lnTo>
                    <a:pt x="612" y="74"/>
                  </a:lnTo>
                  <a:lnTo>
                    <a:pt x="652" y="63"/>
                  </a:lnTo>
                  <a:lnTo>
                    <a:pt x="673" y="57"/>
                  </a:lnTo>
                  <a:lnTo>
                    <a:pt x="693" y="55"/>
                  </a:lnTo>
                  <a:lnTo>
                    <a:pt x="713" y="54"/>
                  </a:lnTo>
                  <a:lnTo>
                    <a:pt x="734" y="54"/>
                  </a:lnTo>
                  <a:lnTo>
                    <a:pt x="756" y="54"/>
                  </a:lnTo>
                  <a:lnTo>
                    <a:pt x="778" y="55"/>
                  </a:lnTo>
                  <a:lnTo>
                    <a:pt x="798" y="57"/>
                  </a:lnTo>
                  <a:lnTo>
                    <a:pt x="821" y="63"/>
                  </a:lnTo>
                  <a:lnTo>
                    <a:pt x="841" y="67"/>
                  </a:lnTo>
                  <a:lnTo>
                    <a:pt x="861" y="74"/>
                  </a:lnTo>
                  <a:lnTo>
                    <a:pt x="883" y="81"/>
                  </a:lnTo>
                  <a:lnTo>
                    <a:pt x="904" y="89"/>
                  </a:lnTo>
                  <a:lnTo>
                    <a:pt x="944" y="111"/>
                  </a:lnTo>
                  <a:lnTo>
                    <a:pt x="983" y="135"/>
                  </a:lnTo>
                  <a:lnTo>
                    <a:pt x="1020" y="164"/>
                  </a:lnTo>
                  <a:lnTo>
                    <a:pt x="1057" y="198"/>
                  </a:lnTo>
                  <a:lnTo>
                    <a:pt x="1109" y="268"/>
                  </a:lnTo>
                  <a:lnTo>
                    <a:pt x="1160" y="340"/>
                  </a:lnTo>
                  <a:lnTo>
                    <a:pt x="1184" y="388"/>
                  </a:lnTo>
                  <a:lnTo>
                    <a:pt x="1205" y="436"/>
                  </a:lnTo>
                  <a:lnTo>
                    <a:pt x="1223" y="484"/>
                  </a:lnTo>
                  <a:lnTo>
                    <a:pt x="1240" y="532"/>
                  </a:lnTo>
                  <a:lnTo>
                    <a:pt x="1245" y="547"/>
                  </a:lnTo>
                  <a:lnTo>
                    <a:pt x="1258" y="547"/>
                  </a:lnTo>
                  <a:lnTo>
                    <a:pt x="1279" y="549"/>
                  </a:lnTo>
                  <a:lnTo>
                    <a:pt x="1299" y="550"/>
                  </a:lnTo>
                  <a:lnTo>
                    <a:pt x="1310" y="558"/>
                  </a:lnTo>
                  <a:lnTo>
                    <a:pt x="1319" y="567"/>
                  </a:lnTo>
                  <a:lnTo>
                    <a:pt x="1328" y="578"/>
                  </a:lnTo>
                  <a:lnTo>
                    <a:pt x="1338" y="589"/>
                  </a:lnTo>
                  <a:lnTo>
                    <a:pt x="1343" y="602"/>
                  </a:lnTo>
                  <a:lnTo>
                    <a:pt x="1349" y="615"/>
                  </a:lnTo>
                  <a:lnTo>
                    <a:pt x="1353" y="628"/>
                  </a:lnTo>
                  <a:lnTo>
                    <a:pt x="1353" y="643"/>
                  </a:lnTo>
                  <a:lnTo>
                    <a:pt x="1353" y="953"/>
                  </a:lnTo>
                  <a:lnTo>
                    <a:pt x="1351" y="974"/>
                  </a:lnTo>
                  <a:lnTo>
                    <a:pt x="1347" y="992"/>
                  </a:lnTo>
                  <a:lnTo>
                    <a:pt x="1341" y="999"/>
                  </a:lnTo>
                  <a:lnTo>
                    <a:pt x="1338" y="1007"/>
                  </a:lnTo>
                  <a:lnTo>
                    <a:pt x="1323" y="1022"/>
                  </a:lnTo>
                  <a:lnTo>
                    <a:pt x="1312" y="1029"/>
                  </a:lnTo>
                  <a:lnTo>
                    <a:pt x="1293" y="1038"/>
                  </a:lnTo>
                  <a:lnTo>
                    <a:pt x="1299" y="1051"/>
                  </a:lnTo>
                  <a:lnTo>
                    <a:pt x="1301" y="1057"/>
                  </a:lnTo>
                  <a:lnTo>
                    <a:pt x="1306" y="1062"/>
                  </a:lnTo>
                  <a:lnTo>
                    <a:pt x="1286" y="1082"/>
                  </a:lnTo>
                  <a:lnTo>
                    <a:pt x="1266" y="1101"/>
                  </a:lnTo>
                  <a:lnTo>
                    <a:pt x="1245" y="1119"/>
                  </a:lnTo>
                  <a:lnTo>
                    <a:pt x="1221" y="1136"/>
                  </a:lnTo>
                  <a:lnTo>
                    <a:pt x="1197" y="1151"/>
                  </a:lnTo>
                  <a:lnTo>
                    <a:pt x="1171" y="1166"/>
                  </a:lnTo>
                  <a:lnTo>
                    <a:pt x="1146" y="1180"/>
                  </a:lnTo>
                  <a:lnTo>
                    <a:pt x="1118" y="1193"/>
                  </a:lnTo>
                  <a:lnTo>
                    <a:pt x="1088" y="1204"/>
                  </a:lnTo>
                  <a:lnTo>
                    <a:pt x="1059" y="1215"/>
                  </a:lnTo>
                  <a:lnTo>
                    <a:pt x="1027" y="1227"/>
                  </a:lnTo>
                  <a:lnTo>
                    <a:pt x="996" y="1234"/>
                  </a:lnTo>
                  <a:lnTo>
                    <a:pt x="965" y="1241"/>
                  </a:lnTo>
                  <a:lnTo>
                    <a:pt x="931" y="1249"/>
                  </a:lnTo>
                  <a:lnTo>
                    <a:pt x="898" y="1254"/>
                  </a:lnTo>
                  <a:lnTo>
                    <a:pt x="863" y="1258"/>
                  </a:lnTo>
                  <a:lnTo>
                    <a:pt x="854" y="1251"/>
                  </a:lnTo>
                  <a:lnTo>
                    <a:pt x="841" y="1245"/>
                  </a:lnTo>
                  <a:lnTo>
                    <a:pt x="826" y="1241"/>
                  </a:lnTo>
                  <a:lnTo>
                    <a:pt x="811" y="1238"/>
                  </a:lnTo>
                  <a:lnTo>
                    <a:pt x="774" y="1234"/>
                  </a:lnTo>
                  <a:lnTo>
                    <a:pt x="734" y="1232"/>
                  </a:lnTo>
                  <a:lnTo>
                    <a:pt x="704" y="1232"/>
                  </a:lnTo>
                  <a:lnTo>
                    <a:pt x="675" y="1236"/>
                  </a:lnTo>
                  <a:lnTo>
                    <a:pt x="649" y="1241"/>
                  </a:lnTo>
                  <a:lnTo>
                    <a:pt x="627" y="1249"/>
                  </a:lnTo>
                  <a:lnTo>
                    <a:pt x="606" y="1256"/>
                  </a:lnTo>
                  <a:lnTo>
                    <a:pt x="592" y="1265"/>
                  </a:lnTo>
                  <a:lnTo>
                    <a:pt x="586" y="1271"/>
                  </a:lnTo>
                  <a:lnTo>
                    <a:pt x="582" y="1275"/>
                  </a:lnTo>
                  <a:lnTo>
                    <a:pt x="579" y="1280"/>
                  </a:lnTo>
                  <a:lnTo>
                    <a:pt x="579" y="1286"/>
                  </a:lnTo>
                  <a:lnTo>
                    <a:pt x="579" y="1291"/>
                  </a:lnTo>
                  <a:lnTo>
                    <a:pt x="582" y="1297"/>
                  </a:lnTo>
                  <a:lnTo>
                    <a:pt x="586" y="1302"/>
                  </a:lnTo>
                  <a:lnTo>
                    <a:pt x="592" y="1308"/>
                  </a:lnTo>
                  <a:lnTo>
                    <a:pt x="606" y="1319"/>
                  </a:lnTo>
                  <a:lnTo>
                    <a:pt x="627" y="1326"/>
                  </a:lnTo>
                  <a:lnTo>
                    <a:pt x="649" y="1334"/>
                  </a:lnTo>
                  <a:lnTo>
                    <a:pt x="675" y="1339"/>
                  </a:lnTo>
                  <a:lnTo>
                    <a:pt x="704" y="1343"/>
                  </a:lnTo>
                  <a:lnTo>
                    <a:pt x="734" y="1345"/>
                  </a:lnTo>
                  <a:lnTo>
                    <a:pt x="760" y="1343"/>
                  </a:lnTo>
                  <a:lnTo>
                    <a:pt x="782" y="1341"/>
                  </a:lnTo>
                  <a:lnTo>
                    <a:pt x="782" y="1345"/>
                  </a:lnTo>
                  <a:lnTo>
                    <a:pt x="797" y="1343"/>
                  </a:lnTo>
                  <a:lnTo>
                    <a:pt x="811" y="1339"/>
                  </a:lnTo>
                  <a:lnTo>
                    <a:pt x="837" y="1332"/>
                  </a:lnTo>
                  <a:lnTo>
                    <a:pt x="861" y="1321"/>
                  </a:lnTo>
                  <a:lnTo>
                    <a:pt x="880" y="1310"/>
                  </a:lnTo>
                  <a:lnTo>
                    <a:pt x="917" y="1304"/>
                  </a:lnTo>
                  <a:lnTo>
                    <a:pt x="952" y="1299"/>
                  </a:lnTo>
                  <a:lnTo>
                    <a:pt x="987" y="1291"/>
                  </a:lnTo>
                  <a:lnTo>
                    <a:pt x="1022" y="1282"/>
                  </a:lnTo>
                  <a:lnTo>
                    <a:pt x="1055" y="1273"/>
                  </a:lnTo>
                  <a:lnTo>
                    <a:pt x="1088" y="1260"/>
                  </a:lnTo>
                  <a:lnTo>
                    <a:pt x="1122" y="1247"/>
                  </a:lnTo>
                  <a:lnTo>
                    <a:pt x="1153" y="1234"/>
                  </a:lnTo>
                  <a:lnTo>
                    <a:pt x="1183" y="1217"/>
                  </a:lnTo>
                  <a:lnTo>
                    <a:pt x="1212" y="1203"/>
                  </a:lnTo>
                  <a:lnTo>
                    <a:pt x="1240" y="1184"/>
                  </a:lnTo>
                  <a:lnTo>
                    <a:pt x="1266" y="1167"/>
                  </a:lnTo>
                  <a:lnTo>
                    <a:pt x="1292" y="1149"/>
                  </a:lnTo>
                  <a:lnTo>
                    <a:pt x="1316" y="1129"/>
                  </a:lnTo>
                  <a:lnTo>
                    <a:pt x="1338" y="1108"/>
                  </a:lnTo>
                  <a:lnTo>
                    <a:pt x="1358" y="1088"/>
                  </a:lnTo>
                  <a:lnTo>
                    <a:pt x="1369" y="1086"/>
                  </a:lnTo>
                  <a:lnTo>
                    <a:pt x="1380" y="1082"/>
                  </a:lnTo>
                  <a:lnTo>
                    <a:pt x="1391" y="1075"/>
                  </a:lnTo>
                  <a:lnTo>
                    <a:pt x="1401" y="1064"/>
                  </a:lnTo>
                  <a:lnTo>
                    <a:pt x="1410" y="1053"/>
                  </a:lnTo>
                  <a:lnTo>
                    <a:pt x="1419" y="1038"/>
                  </a:lnTo>
                  <a:lnTo>
                    <a:pt x="1428" y="1022"/>
                  </a:lnTo>
                  <a:lnTo>
                    <a:pt x="1437" y="1003"/>
                  </a:lnTo>
                  <a:lnTo>
                    <a:pt x="1445" y="981"/>
                  </a:lnTo>
                  <a:lnTo>
                    <a:pt x="1452" y="959"/>
                  </a:lnTo>
                  <a:lnTo>
                    <a:pt x="1458" y="937"/>
                  </a:lnTo>
                  <a:lnTo>
                    <a:pt x="1463" y="911"/>
                  </a:lnTo>
                  <a:lnTo>
                    <a:pt x="1467" y="885"/>
                  </a:lnTo>
                  <a:lnTo>
                    <a:pt x="1471" y="859"/>
                  </a:lnTo>
                  <a:lnTo>
                    <a:pt x="1473" y="831"/>
                  </a:lnTo>
                  <a:lnTo>
                    <a:pt x="1473" y="804"/>
                  </a:lnTo>
                  <a:lnTo>
                    <a:pt x="1473" y="761"/>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19467" name="Freeform 7"/>
            <p:cNvSpPr>
              <a:spLocks noChangeArrowheads="1"/>
            </p:cNvSpPr>
            <p:nvPr/>
          </p:nvSpPr>
          <p:spPr bwMode="auto">
            <a:xfrm>
              <a:off x="695325" y="176213"/>
              <a:ext cx="1779588" cy="2301875"/>
            </a:xfrm>
            <a:custGeom>
              <a:avLst/>
              <a:gdLst>
                <a:gd name="T0" fmla="*/ 561 w 1121"/>
                <a:gd name="T1" fmla="*/ 1284 h 1450"/>
                <a:gd name="T2" fmla="*/ 452 w 1121"/>
                <a:gd name="T3" fmla="*/ 1271 h 1450"/>
                <a:gd name="T4" fmla="*/ 404 w 1121"/>
                <a:gd name="T5" fmla="*/ 1254 h 1450"/>
                <a:gd name="T6" fmla="*/ 369 w 1121"/>
                <a:gd name="T7" fmla="*/ 1226 h 1450"/>
                <a:gd name="T8" fmla="*/ 353 w 1121"/>
                <a:gd name="T9" fmla="*/ 1189 h 1450"/>
                <a:gd name="T10" fmla="*/ 353 w 1121"/>
                <a:gd name="T11" fmla="*/ 1160 h 1450"/>
                <a:gd name="T12" fmla="*/ 369 w 1121"/>
                <a:gd name="T13" fmla="*/ 1121 h 1450"/>
                <a:gd name="T14" fmla="*/ 404 w 1121"/>
                <a:gd name="T15" fmla="*/ 1093 h 1450"/>
                <a:gd name="T16" fmla="*/ 450 w 1121"/>
                <a:gd name="T17" fmla="*/ 1077 h 1450"/>
                <a:gd name="T18" fmla="*/ 556 w 1121"/>
                <a:gd name="T19" fmla="*/ 1064 h 1450"/>
                <a:gd name="T20" fmla="*/ 593 w 1121"/>
                <a:gd name="T21" fmla="*/ 1066 h 1450"/>
                <a:gd name="T22" fmla="*/ 694 w 1121"/>
                <a:gd name="T23" fmla="*/ 1088 h 1450"/>
                <a:gd name="T24" fmla="*/ 800 w 1121"/>
                <a:gd name="T25" fmla="*/ 1071 h 1450"/>
                <a:gd name="T26" fmla="*/ 942 w 1121"/>
                <a:gd name="T27" fmla="*/ 1021 h 1450"/>
                <a:gd name="T28" fmla="*/ 1056 w 1121"/>
                <a:gd name="T29" fmla="*/ 944 h 1450"/>
                <a:gd name="T30" fmla="*/ 1093 w 1121"/>
                <a:gd name="T31" fmla="*/ 879 h 1450"/>
                <a:gd name="T32" fmla="*/ 1106 w 1121"/>
                <a:gd name="T33" fmla="*/ 872 h 1450"/>
                <a:gd name="T34" fmla="*/ 1117 w 1121"/>
                <a:gd name="T35" fmla="*/ 859 h 1450"/>
                <a:gd name="T36" fmla="*/ 1121 w 1121"/>
                <a:gd name="T37" fmla="*/ 532 h 1450"/>
                <a:gd name="T38" fmla="*/ 1115 w 1121"/>
                <a:gd name="T39" fmla="*/ 510 h 1450"/>
                <a:gd name="T40" fmla="*/ 1101 w 1121"/>
                <a:gd name="T41" fmla="*/ 499 h 1450"/>
                <a:gd name="T42" fmla="*/ 1080 w 1121"/>
                <a:gd name="T43" fmla="*/ 497 h 1450"/>
                <a:gd name="T44" fmla="*/ 1008 w 1121"/>
                <a:gd name="T45" fmla="*/ 439 h 1450"/>
                <a:gd name="T46" fmla="*/ 958 w 1121"/>
                <a:gd name="T47" fmla="*/ 299 h 1450"/>
                <a:gd name="T48" fmla="*/ 914 w 1121"/>
                <a:gd name="T49" fmla="*/ 222 h 1450"/>
                <a:gd name="T50" fmla="*/ 853 w 1121"/>
                <a:gd name="T51" fmla="*/ 142 h 1450"/>
                <a:gd name="T52" fmla="*/ 805 w 1121"/>
                <a:gd name="T53" fmla="*/ 98 h 1450"/>
                <a:gd name="T54" fmla="*/ 700 w 1121"/>
                <a:gd name="T55" fmla="*/ 31 h 1450"/>
                <a:gd name="T56" fmla="*/ 593 w 1121"/>
                <a:gd name="T57" fmla="*/ 2 h 1450"/>
                <a:gd name="T58" fmla="*/ 521 w 1121"/>
                <a:gd name="T59" fmla="*/ 2 h 1450"/>
                <a:gd name="T60" fmla="*/ 415 w 1121"/>
                <a:gd name="T61" fmla="*/ 31 h 1450"/>
                <a:gd name="T62" fmla="*/ 317 w 1121"/>
                <a:gd name="T63" fmla="*/ 94 h 1450"/>
                <a:gd name="T64" fmla="*/ 231 w 1121"/>
                <a:gd name="T65" fmla="*/ 186 h 1450"/>
                <a:gd name="T66" fmla="*/ 159 w 1121"/>
                <a:gd name="T67" fmla="*/ 303 h 1450"/>
                <a:gd name="T68" fmla="*/ 107 w 1121"/>
                <a:gd name="T69" fmla="*/ 439 h 1450"/>
                <a:gd name="T70" fmla="*/ 35 w 1121"/>
                <a:gd name="T71" fmla="*/ 497 h 1450"/>
                <a:gd name="T72" fmla="*/ 11 w 1121"/>
                <a:gd name="T73" fmla="*/ 500 h 1450"/>
                <a:gd name="T74" fmla="*/ 0 w 1121"/>
                <a:gd name="T75" fmla="*/ 532 h 1450"/>
                <a:gd name="T76" fmla="*/ 2 w 1121"/>
                <a:gd name="T77" fmla="*/ 851 h 1450"/>
                <a:gd name="T78" fmla="*/ 16 w 1121"/>
                <a:gd name="T79" fmla="*/ 875 h 1450"/>
                <a:gd name="T80" fmla="*/ 59 w 1121"/>
                <a:gd name="T81" fmla="*/ 944 h 1450"/>
                <a:gd name="T82" fmla="*/ 90 w 1121"/>
                <a:gd name="T83" fmla="*/ 1049 h 1450"/>
                <a:gd name="T84" fmla="*/ 157 w 1121"/>
                <a:gd name="T85" fmla="*/ 1191 h 1450"/>
                <a:gd name="T86" fmla="*/ 245 w 1121"/>
                <a:gd name="T87" fmla="*/ 1306 h 1450"/>
                <a:gd name="T88" fmla="*/ 351 w 1121"/>
                <a:gd name="T89" fmla="*/ 1391 h 1450"/>
                <a:gd name="T90" fmla="*/ 430 w 1121"/>
                <a:gd name="T91" fmla="*/ 1428 h 1450"/>
                <a:gd name="T92" fmla="*/ 491 w 1121"/>
                <a:gd name="T93" fmla="*/ 1444 h 1450"/>
                <a:gd name="T94" fmla="*/ 556 w 1121"/>
                <a:gd name="T95" fmla="*/ 1450 h 1450"/>
                <a:gd name="T96" fmla="*/ 617 w 1121"/>
                <a:gd name="T97" fmla="*/ 1446 h 1450"/>
                <a:gd name="T98" fmla="*/ 703 w 1121"/>
                <a:gd name="T99" fmla="*/ 1422 h 1450"/>
                <a:gd name="T100" fmla="*/ 783 w 1121"/>
                <a:gd name="T101" fmla="*/ 1382 h 1450"/>
                <a:gd name="T102" fmla="*/ 855 w 1121"/>
                <a:gd name="T103" fmla="*/ 1324 h 1450"/>
                <a:gd name="T104" fmla="*/ 920 w 1121"/>
                <a:gd name="T105" fmla="*/ 1250 h 1450"/>
                <a:gd name="T106" fmla="*/ 955 w 1121"/>
                <a:gd name="T107" fmla="*/ 1193 h 1450"/>
                <a:gd name="T108" fmla="*/ 783 w 1121"/>
                <a:gd name="T109" fmla="*/ 1239 h 1450"/>
                <a:gd name="T110" fmla="*/ 700 w 1121"/>
                <a:gd name="T111" fmla="*/ 1262 h 1450"/>
                <a:gd name="T112" fmla="*/ 633 w 1121"/>
                <a:gd name="T113" fmla="*/ 128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1" h="1450">
                  <a:moveTo>
                    <a:pt x="633" y="1280"/>
                  </a:moveTo>
                  <a:lnTo>
                    <a:pt x="561" y="1284"/>
                  </a:lnTo>
                  <a:lnTo>
                    <a:pt x="524" y="1282"/>
                  </a:lnTo>
                  <a:lnTo>
                    <a:pt x="487" y="1278"/>
                  </a:lnTo>
                  <a:lnTo>
                    <a:pt x="452" y="1271"/>
                  </a:lnTo>
                  <a:lnTo>
                    <a:pt x="436" y="1265"/>
                  </a:lnTo>
                  <a:lnTo>
                    <a:pt x="419" y="1260"/>
                  </a:lnTo>
                  <a:lnTo>
                    <a:pt x="404" y="1254"/>
                  </a:lnTo>
                  <a:lnTo>
                    <a:pt x="391" y="1247"/>
                  </a:lnTo>
                  <a:lnTo>
                    <a:pt x="380" y="1238"/>
                  </a:lnTo>
                  <a:lnTo>
                    <a:pt x="369" y="1226"/>
                  </a:lnTo>
                  <a:lnTo>
                    <a:pt x="362" y="1215"/>
                  </a:lnTo>
                  <a:lnTo>
                    <a:pt x="356" y="1204"/>
                  </a:lnTo>
                  <a:lnTo>
                    <a:pt x="353" y="1189"/>
                  </a:lnTo>
                  <a:lnTo>
                    <a:pt x="351" y="1175"/>
                  </a:lnTo>
                  <a:lnTo>
                    <a:pt x="353" y="1160"/>
                  </a:lnTo>
                  <a:lnTo>
                    <a:pt x="356" y="1145"/>
                  </a:lnTo>
                  <a:lnTo>
                    <a:pt x="362" y="1132"/>
                  </a:lnTo>
                  <a:lnTo>
                    <a:pt x="369" y="1121"/>
                  </a:lnTo>
                  <a:lnTo>
                    <a:pt x="380" y="1110"/>
                  </a:lnTo>
                  <a:lnTo>
                    <a:pt x="391" y="1103"/>
                  </a:lnTo>
                  <a:lnTo>
                    <a:pt x="404" y="1093"/>
                  </a:lnTo>
                  <a:lnTo>
                    <a:pt x="419" y="1086"/>
                  </a:lnTo>
                  <a:lnTo>
                    <a:pt x="434" y="1080"/>
                  </a:lnTo>
                  <a:lnTo>
                    <a:pt x="450" y="1077"/>
                  </a:lnTo>
                  <a:lnTo>
                    <a:pt x="486" y="1069"/>
                  </a:lnTo>
                  <a:lnTo>
                    <a:pt x="521" y="1064"/>
                  </a:lnTo>
                  <a:lnTo>
                    <a:pt x="556" y="1064"/>
                  </a:lnTo>
                  <a:lnTo>
                    <a:pt x="574" y="1064"/>
                  </a:lnTo>
                  <a:lnTo>
                    <a:pt x="593" y="1066"/>
                  </a:lnTo>
                  <a:lnTo>
                    <a:pt x="630" y="1071"/>
                  </a:lnTo>
                  <a:lnTo>
                    <a:pt x="665" y="1080"/>
                  </a:lnTo>
                  <a:lnTo>
                    <a:pt x="694" y="1088"/>
                  </a:lnTo>
                  <a:lnTo>
                    <a:pt x="748" y="1082"/>
                  </a:lnTo>
                  <a:lnTo>
                    <a:pt x="800" y="1071"/>
                  </a:lnTo>
                  <a:lnTo>
                    <a:pt x="849" y="1058"/>
                  </a:lnTo>
                  <a:lnTo>
                    <a:pt x="897" y="1042"/>
                  </a:lnTo>
                  <a:lnTo>
                    <a:pt x="942" y="1021"/>
                  </a:lnTo>
                  <a:lnTo>
                    <a:pt x="982" y="997"/>
                  </a:lnTo>
                  <a:lnTo>
                    <a:pt x="1021" y="971"/>
                  </a:lnTo>
                  <a:lnTo>
                    <a:pt x="1056" y="944"/>
                  </a:lnTo>
                  <a:lnTo>
                    <a:pt x="1030" y="901"/>
                  </a:lnTo>
                  <a:lnTo>
                    <a:pt x="1093" y="879"/>
                  </a:lnTo>
                  <a:lnTo>
                    <a:pt x="1099" y="877"/>
                  </a:lnTo>
                  <a:lnTo>
                    <a:pt x="1102" y="875"/>
                  </a:lnTo>
                  <a:lnTo>
                    <a:pt x="1106" y="872"/>
                  </a:lnTo>
                  <a:lnTo>
                    <a:pt x="1112" y="864"/>
                  </a:lnTo>
                  <a:lnTo>
                    <a:pt x="1117" y="859"/>
                  </a:lnTo>
                  <a:lnTo>
                    <a:pt x="1119" y="851"/>
                  </a:lnTo>
                  <a:lnTo>
                    <a:pt x="1121" y="842"/>
                  </a:lnTo>
                  <a:lnTo>
                    <a:pt x="1121" y="532"/>
                  </a:lnTo>
                  <a:lnTo>
                    <a:pt x="1119" y="519"/>
                  </a:lnTo>
                  <a:lnTo>
                    <a:pt x="1115" y="510"/>
                  </a:lnTo>
                  <a:lnTo>
                    <a:pt x="1112" y="504"/>
                  </a:lnTo>
                  <a:lnTo>
                    <a:pt x="1108" y="500"/>
                  </a:lnTo>
                  <a:lnTo>
                    <a:pt x="1101" y="499"/>
                  </a:lnTo>
                  <a:lnTo>
                    <a:pt x="1093" y="497"/>
                  </a:lnTo>
                  <a:lnTo>
                    <a:pt x="1080" y="497"/>
                  </a:lnTo>
                  <a:lnTo>
                    <a:pt x="1034" y="497"/>
                  </a:lnTo>
                  <a:lnTo>
                    <a:pt x="1008" y="439"/>
                  </a:lnTo>
                  <a:lnTo>
                    <a:pt x="995" y="393"/>
                  </a:lnTo>
                  <a:lnTo>
                    <a:pt x="979" y="345"/>
                  </a:lnTo>
                  <a:lnTo>
                    <a:pt x="958" y="299"/>
                  </a:lnTo>
                  <a:lnTo>
                    <a:pt x="936" y="255"/>
                  </a:lnTo>
                  <a:lnTo>
                    <a:pt x="914" y="222"/>
                  </a:lnTo>
                  <a:lnTo>
                    <a:pt x="892" y="190"/>
                  </a:lnTo>
                  <a:lnTo>
                    <a:pt x="868" y="157"/>
                  </a:lnTo>
                  <a:lnTo>
                    <a:pt x="853" y="142"/>
                  </a:lnTo>
                  <a:lnTo>
                    <a:pt x="838" y="129"/>
                  </a:lnTo>
                  <a:lnTo>
                    <a:pt x="805" y="98"/>
                  </a:lnTo>
                  <a:lnTo>
                    <a:pt x="772" y="72"/>
                  </a:lnTo>
                  <a:lnTo>
                    <a:pt x="737" y="50"/>
                  </a:lnTo>
                  <a:lnTo>
                    <a:pt x="700" y="31"/>
                  </a:lnTo>
                  <a:lnTo>
                    <a:pt x="665" y="18"/>
                  </a:lnTo>
                  <a:lnTo>
                    <a:pt x="628" y="7"/>
                  </a:lnTo>
                  <a:lnTo>
                    <a:pt x="593" y="2"/>
                  </a:lnTo>
                  <a:lnTo>
                    <a:pt x="556" y="0"/>
                  </a:lnTo>
                  <a:lnTo>
                    <a:pt x="521" y="2"/>
                  </a:lnTo>
                  <a:lnTo>
                    <a:pt x="486" y="7"/>
                  </a:lnTo>
                  <a:lnTo>
                    <a:pt x="450" y="18"/>
                  </a:lnTo>
                  <a:lnTo>
                    <a:pt x="415" y="31"/>
                  </a:lnTo>
                  <a:lnTo>
                    <a:pt x="382" y="50"/>
                  </a:lnTo>
                  <a:lnTo>
                    <a:pt x="349" y="70"/>
                  </a:lnTo>
                  <a:lnTo>
                    <a:pt x="317" y="94"/>
                  </a:lnTo>
                  <a:lnTo>
                    <a:pt x="286" y="122"/>
                  </a:lnTo>
                  <a:lnTo>
                    <a:pt x="257" y="151"/>
                  </a:lnTo>
                  <a:lnTo>
                    <a:pt x="231" y="186"/>
                  </a:lnTo>
                  <a:lnTo>
                    <a:pt x="205" y="222"/>
                  </a:lnTo>
                  <a:lnTo>
                    <a:pt x="181" y="260"/>
                  </a:lnTo>
                  <a:lnTo>
                    <a:pt x="159" y="303"/>
                  </a:lnTo>
                  <a:lnTo>
                    <a:pt x="138" y="345"/>
                  </a:lnTo>
                  <a:lnTo>
                    <a:pt x="122" y="391"/>
                  </a:lnTo>
                  <a:lnTo>
                    <a:pt x="107" y="439"/>
                  </a:lnTo>
                  <a:lnTo>
                    <a:pt x="87" y="497"/>
                  </a:lnTo>
                  <a:lnTo>
                    <a:pt x="35" y="497"/>
                  </a:lnTo>
                  <a:lnTo>
                    <a:pt x="22" y="497"/>
                  </a:lnTo>
                  <a:lnTo>
                    <a:pt x="11" y="500"/>
                  </a:lnTo>
                  <a:lnTo>
                    <a:pt x="5" y="510"/>
                  </a:lnTo>
                  <a:lnTo>
                    <a:pt x="2" y="519"/>
                  </a:lnTo>
                  <a:lnTo>
                    <a:pt x="0" y="532"/>
                  </a:lnTo>
                  <a:lnTo>
                    <a:pt x="0" y="842"/>
                  </a:lnTo>
                  <a:lnTo>
                    <a:pt x="2" y="851"/>
                  </a:lnTo>
                  <a:lnTo>
                    <a:pt x="5" y="863"/>
                  </a:lnTo>
                  <a:lnTo>
                    <a:pt x="11" y="872"/>
                  </a:lnTo>
                  <a:lnTo>
                    <a:pt x="16" y="875"/>
                  </a:lnTo>
                  <a:lnTo>
                    <a:pt x="22" y="879"/>
                  </a:lnTo>
                  <a:lnTo>
                    <a:pt x="87" y="901"/>
                  </a:lnTo>
                  <a:lnTo>
                    <a:pt x="59" y="944"/>
                  </a:lnTo>
                  <a:lnTo>
                    <a:pt x="74" y="997"/>
                  </a:lnTo>
                  <a:lnTo>
                    <a:pt x="90" y="1049"/>
                  </a:lnTo>
                  <a:lnTo>
                    <a:pt x="111" y="1099"/>
                  </a:lnTo>
                  <a:lnTo>
                    <a:pt x="133" y="1145"/>
                  </a:lnTo>
                  <a:lnTo>
                    <a:pt x="157" y="1191"/>
                  </a:lnTo>
                  <a:lnTo>
                    <a:pt x="184" y="1232"/>
                  </a:lnTo>
                  <a:lnTo>
                    <a:pt x="214" y="1271"/>
                  </a:lnTo>
                  <a:lnTo>
                    <a:pt x="245" y="1306"/>
                  </a:lnTo>
                  <a:lnTo>
                    <a:pt x="279" y="1339"/>
                  </a:lnTo>
                  <a:lnTo>
                    <a:pt x="314" y="1367"/>
                  </a:lnTo>
                  <a:lnTo>
                    <a:pt x="351" y="1391"/>
                  </a:lnTo>
                  <a:lnTo>
                    <a:pt x="389" y="1413"/>
                  </a:lnTo>
                  <a:lnTo>
                    <a:pt x="410" y="1420"/>
                  </a:lnTo>
                  <a:lnTo>
                    <a:pt x="430" y="1428"/>
                  </a:lnTo>
                  <a:lnTo>
                    <a:pt x="450" y="1435"/>
                  </a:lnTo>
                  <a:lnTo>
                    <a:pt x="471" y="1441"/>
                  </a:lnTo>
                  <a:lnTo>
                    <a:pt x="491" y="1444"/>
                  </a:lnTo>
                  <a:lnTo>
                    <a:pt x="513" y="1448"/>
                  </a:lnTo>
                  <a:lnTo>
                    <a:pt x="534" y="1450"/>
                  </a:lnTo>
                  <a:lnTo>
                    <a:pt x="556" y="1450"/>
                  </a:lnTo>
                  <a:lnTo>
                    <a:pt x="587" y="1450"/>
                  </a:lnTo>
                  <a:lnTo>
                    <a:pt x="617" y="1446"/>
                  </a:lnTo>
                  <a:lnTo>
                    <a:pt x="646" y="1441"/>
                  </a:lnTo>
                  <a:lnTo>
                    <a:pt x="676" y="1433"/>
                  </a:lnTo>
                  <a:lnTo>
                    <a:pt x="703" y="1422"/>
                  </a:lnTo>
                  <a:lnTo>
                    <a:pt x="731" y="1411"/>
                  </a:lnTo>
                  <a:lnTo>
                    <a:pt x="757" y="1398"/>
                  </a:lnTo>
                  <a:lnTo>
                    <a:pt x="783" y="1382"/>
                  </a:lnTo>
                  <a:lnTo>
                    <a:pt x="809" y="1365"/>
                  </a:lnTo>
                  <a:lnTo>
                    <a:pt x="833" y="1345"/>
                  </a:lnTo>
                  <a:lnTo>
                    <a:pt x="855" y="1324"/>
                  </a:lnTo>
                  <a:lnTo>
                    <a:pt x="877" y="1302"/>
                  </a:lnTo>
                  <a:lnTo>
                    <a:pt x="899" y="1276"/>
                  </a:lnTo>
                  <a:lnTo>
                    <a:pt x="920" y="1250"/>
                  </a:lnTo>
                  <a:lnTo>
                    <a:pt x="938" y="1223"/>
                  </a:lnTo>
                  <a:lnTo>
                    <a:pt x="955" y="1193"/>
                  </a:lnTo>
                  <a:lnTo>
                    <a:pt x="899" y="1212"/>
                  </a:lnTo>
                  <a:lnTo>
                    <a:pt x="842" y="1226"/>
                  </a:lnTo>
                  <a:lnTo>
                    <a:pt x="783" y="1239"/>
                  </a:lnTo>
                  <a:lnTo>
                    <a:pt x="722" y="1250"/>
                  </a:lnTo>
                  <a:lnTo>
                    <a:pt x="700" y="1262"/>
                  </a:lnTo>
                  <a:lnTo>
                    <a:pt x="678" y="1269"/>
                  </a:lnTo>
                  <a:lnTo>
                    <a:pt x="633" y="128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grpSp>
      <p:grpSp>
        <p:nvGrpSpPr>
          <p:cNvPr id="4" name="组合 3"/>
          <p:cNvGrpSpPr/>
          <p:nvPr/>
        </p:nvGrpSpPr>
        <p:grpSpPr>
          <a:xfrm>
            <a:off x="3451227" y="1406129"/>
            <a:ext cx="3876674" cy="691014"/>
            <a:chOff x="3451227" y="1406129"/>
            <a:chExt cx="3876674" cy="691014"/>
          </a:xfrm>
        </p:grpSpPr>
        <p:sp>
          <p:nvSpPr>
            <p:cNvPr id="19459" name="圆角矩形 6"/>
            <p:cNvSpPr>
              <a:spLocks noChangeArrowheads="1"/>
            </p:cNvSpPr>
            <p:nvPr/>
          </p:nvSpPr>
          <p:spPr bwMode="auto">
            <a:xfrm>
              <a:off x="3783972" y="1406129"/>
              <a:ext cx="3543929" cy="691014"/>
            </a:xfrm>
            <a:prstGeom prst="roundRect">
              <a:avLst>
                <a:gd name="adj" fmla="val 8426"/>
              </a:avLst>
            </a:prstGeom>
            <a:solidFill>
              <a:schemeClr val="accent2"/>
            </a:solidFill>
            <a:ln>
              <a:noFill/>
            </a:ln>
          </p:spPr>
          <p:txBody>
            <a:bodyPr anchor="ctr"/>
            <a:lstStyle/>
            <a:p>
              <a:pPr algn="ctr"/>
              <a:endParaRPr lang="zh-CN" altLang="zh-CN" sz="900">
                <a:solidFill>
                  <a:srgbClr val="FFFFFF"/>
                </a:solidFill>
                <a:latin typeface="Arial" panose="020B0604020202020204" pitchFamily="34" charset="0"/>
                <a:ea typeface="宋体" panose="02010600030101010101" pitchFamily="2" charset="-122"/>
              </a:endParaRPr>
            </a:p>
          </p:txBody>
        </p:sp>
        <p:sp>
          <p:nvSpPr>
            <p:cNvPr id="19461" name="椭圆 3"/>
            <p:cNvSpPr>
              <a:spLocks noChangeArrowheads="1"/>
            </p:cNvSpPr>
            <p:nvPr/>
          </p:nvSpPr>
          <p:spPr bwMode="auto">
            <a:xfrm>
              <a:off x="3451227" y="1406129"/>
              <a:ext cx="691014" cy="691014"/>
            </a:xfrm>
            <a:prstGeom prst="ellipse">
              <a:avLst/>
            </a:prstGeom>
            <a:solidFill>
              <a:schemeClr val="accent2"/>
            </a:solidFill>
            <a:ln w="76200">
              <a:solidFill>
                <a:schemeClr val="bg1"/>
              </a:solidFill>
              <a:bevel/>
            </a:ln>
          </p:spPr>
          <p:txBody>
            <a:bodyPr anchor="ctr"/>
            <a:lstStyle/>
            <a:p>
              <a:pPr algn="ctr"/>
              <a:endParaRPr lang="zh-CN" altLang="zh-CN" sz="900">
                <a:solidFill>
                  <a:srgbClr val="FFFFFF"/>
                </a:solidFill>
                <a:latin typeface="Arial" panose="020B0604020202020204" pitchFamily="34" charset="0"/>
                <a:ea typeface="宋体" panose="02010600030101010101" pitchFamily="2" charset="-122"/>
              </a:endParaRPr>
            </a:p>
          </p:txBody>
        </p:sp>
        <p:pic>
          <p:nvPicPr>
            <p:cNvPr id="19468"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982" y="1548869"/>
              <a:ext cx="383792" cy="3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矩形 19"/>
            <p:cNvSpPr>
              <a:spLocks noChangeArrowheads="1"/>
            </p:cNvSpPr>
            <p:nvPr/>
          </p:nvSpPr>
          <p:spPr bwMode="auto">
            <a:xfrm>
              <a:off x="5475114" y="1477027"/>
              <a:ext cx="15696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900">
                  <a:solidFill>
                    <a:schemeClr val="bg1"/>
                  </a:solidFill>
                  <a:sym typeface="Impact" panose="020B0806030902050204" pitchFamily="34" charset="0"/>
                </a:rPr>
                <a:t>内容说明内容说明内容说明</a:t>
              </a:r>
              <a:endParaRPr lang="en-US" altLang="zh-CN" sz="900">
                <a:solidFill>
                  <a:schemeClr val="bg1"/>
                </a:solidFill>
                <a:sym typeface="Impact" panose="020B0806030902050204" pitchFamily="34" charset="0"/>
              </a:endParaRPr>
            </a:p>
            <a:p>
              <a:pPr>
                <a:lnSpc>
                  <a:spcPct val="150000"/>
                </a:lnSpc>
              </a:pPr>
              <a:r>
                <a:rPr lang="zh-CN" altLang="en-US" sz="900">
                  <a:solidFill>
                    <a:schemeClr val="bg1"/>
                  </a:solidFill>
                  <a:sym typeface="Impact" panose="020B0806030902050204" pitchFamily="34" charset="0"/>
                </a:rPr>
                <a:t>内容说明内容说明内容说明</a:t>
              </a:r>
              <a:endParaRPr lang="en-US" altLang="zh-CN" sz="900">
                <a:solidFill>
                  <a:schemeClr val="bg1"/>
                </a:solidFill>
                <a:sym typeface="Impact" panose="020B0806030902050204" pitchFamily="34" charset="0"/>
              </a:endParaRPr>
            </a:p>
          </p:txBody>
        </p:sp>
        <p:sp>
          <p:nvSpPr>
            <p:cNvPr id="19472" name="矩形 20"/>
            <p:cNvSpPr>
              <a:spLocks noChangeArrowheads="1"/>
            </p:cNvSpPr>
            <p:nvPr/>
          </p:nvSpPr>
          <p:spPr bwMode="auto">
            <a:xfrm>
              <a:off x="4201795" y="1540361"/>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sym typeface="Impact" panose="020B0806030902050204" pitchFamily="34" charset="0"/>
                </a:rPr>
                <a:t>内容说明</a:t>
              </a:r>
              <a:endParaRPr lang="zh-CN" altLang="en-US" sz="2400" b="1">
                <a:solidFill>
                  <a:srgbClr val="000000"/>
                </a:solidFill>
                <a:sym typeface="Impact" panose="020B0806030902050204" pitchFamily="34" charset="0"/>
              </a:endParaRPr>
            </a:p>
          </p:txBody>
        </p:sp>
      </p:grpSp>
      <p:grpSp>
        <p:nvGrpSpPr>
          <p:cNvPr id="5" name="组合 4"/>
          <p:cNvGrpSpPr/>
          <p:nvPr/>
        </p:nvGrpSpPr>
        <p:grpSpPr>
          <a:xfrm>
            <a:off x="3451227" y="2394912"/>
            <a:ext cx="3876674" cy="691960"/>
            <a:chOff x="3451227" y="2394912"/>
            <a:chExt cx="3876674" cy="691960"/>
          </a:xfrm>
        </p:grpSpPr>
        <p:sp>
          <p:nvSpPr>
            <p:cNvPr id="19457" name="圆角矩形 7"/>
            <p:cNvSpPr>
              <a:spLocks noChangeArrowheads="1"/>
            </p:cNvSpPr>
            <p:nvPr/>
          </p:nvSpPr>
          <p:spPr bwMode="auto">
            <a:xfrm>
              <a:off x="3783972" y="2395858"/>
              <a:ext cx="3543929" cy="691014"/>
            </a:xfrm>
            <a:prstGeom prst="roundRect">
              <a:avLst>
                <a:gd name="adj" fmla="val 8426"/>
              </a:avLst>
            </a:prstGeom>
            <a:solidFill>
              <a:schemeClr val="accent1"/>
            </a:solidFill>
            <a:ln>
              <a:noFill/>
            </a:ln>
          </p:spPr>
          <p:txBody>
            <a:bodyPr anchor="ctr"/>
            <a:lstStyle/>
            <a:p>
              <a:pPr algn="ctr"/>
              <a:endParaRPr lang="zh-CN" altLang="zh-CN" sz="900">
                <a:solidFill>
                  <a:srgbClr val="FFFFFF"/>
                </a:solidFill>
                <a:latin typeface="Arial" panose="020B0604020202020204" pitchFamily="34" charset="0"/>
                <a:ea typeface="宋体" panose="02010600030101010101" pitchFamily="2" charset="-122"/>
              </a:endParaRPr>
            </a:p>
          </p:txBody>
        </p:sp>
        <p:sp>
          <p:nvSpPr>
            <p:cNvPr id="19462" name="椭圆 4"/>
            <p:cNvSpPr>
              <a:spLocks noChangeArrowheads="1"/>
            </p:cNvSpPr>
            <p:nvPr/>
          </p:nvSpPr>
          <p:spPr bwMode="auto">
            <a:xfrm>
              <a:off x="3451227" y="2394912"/>
              <a:ext cx="691014" cy="691014"/>
            </a:xfrm>
            <a:prstGeom prst="ellipse">
              <a:avLst/>
            </a:prstGeom>
            <a:solidFill>
              <a:schemeClr val="accent1"/>
            </a:solidFill>
            <a:ln w="76200">
              <a:solidFill>
                <a:schemeClr val="bg1"/>
              </a:solidFill>
              <a:bevel/>
            </a:ln>
          </p:spPr>
          <p:txBody>
            <a:bodyPr anchor="ctr"/>
            <a:lstStyle/>
            <a:p>
              <a:pPr algn="ctr"/>
              <a:endParaRPr lang="zh-CN" altLang="zh-CN" sz="900">
                <a:solidFill>
                  <a:srgbClr val="FFFFFF"/>
                </a:solidFill>
                <a:latin typeface="Arial" panose="020B0604020202020204" pitchFamily="34" charset="0"/>
                <a:ea typeface="宋体" panose="02010600030101010101" pitchFamily="2" charset="-122"/>
              </a:endParaRPr>
            </a:p>
          </p:txBody>
        </p:sp>
        <p:pic>
          <p:nvPicPr>
            <p:cNvPr id="19469" name="图片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0982" y="2580191"/>
              <a:ext cx="383792" cy="3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矩形 21"/>
            <p:cNvSpPr>
              <a:spLocks noChangeArrowheads="1"/>
            </p:cNvSpPr>
            <p:nvPr/>
          </p:nvSpPr>
          <p:spPr bwMode="auto">
            <a:xfrm>
              <a:off x="5475114" y="2474318"/>
              <a:ext cx="15696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900">
                  <a:solidFill>
                    <a:schemeClr val="bg1"/>
                  </a:solidFill>
                  <a:sym typeface="Impact" panose="020B0806030902050204" pitchFamily="34" charset="0"/>
                </a:rPr>
                <a:t>内容说明内容说明内容说明</a:t>
              </a:r>
              <a:endParaRPr lang="en-US" altLang="zh-CN" sz="900">
                <a:solidFill>
                  <a:schemeClr val="bg1"/>
                </a:solidFill>
                <a:sym typeface="Impact" panose="020B0806030902050204" pitchFamily="34" charset="0"/>
              </a:endParaRPr>
            </a:p>
            <a:p>
              <a:pPr>
                <a:lnSpc>
                  <a:spcPct val="150000"/>
                </a:lnSpc>
              </a:pPr>
              <a:r>
                <a:rPr lang="zh-CN" altLang="en-US" sz="900">
                  <a:solidFill>
                    <a:schemeClr val="bg1"/>
                  </a:solidFill>
                  <a:sym typeface="Impact" panose="020B0806030902050204" pitchFamily="34" charset="0"/>
                </a:rPr>
                <a:t>内容说明内容说明内容说明</a:t>
              </a:r>
              <a:endParaRPr lang="en-US" altLang="zh-CN" sz="900">
                <a:solidFill>
                  <a:schemeClr val="bg1"/>
                </a:solidFill>
                <a:sym typeface="Impact" panose="020B0806030902050204" pitchFamily="34" charset="0"/>
              </a:endParaRPr>
            </a:p>
          </p:txBody>
        </p:sp>
        <p:sp>
          <p:nvSpPr>
            <p:cNvPr id="19474" name="矩形 22"/>
            <p:cNvSpPr>
              <a:spLocks noChangeArrowheads="1"/>
            </p:cNvSpPr>
            <p:nvPr/>
          </p:nvSpPr>
          <p:spPr bwMode="auto">
            <a:xfrm>
              <a:off x="4201795" y="253859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sym typeface="Impact" panose="020B0806030902050204" pitchFamily="34" charset="0"/>
                </a:rPr>
                <a:t>内容说明</a:t>
              </a:r>
              <a:endParaRPr lang="zh-CN" altLang="en-US" sz="2400" b="1">
                <a:solidFill>
                  <a:srgbClr val="000000"/>
                </a:solidFill>
                <a:sym typeface="Impact" panose="020B0806030902050204" pitchFamily="34" charset="0"/>
              </a:endParaRPr>
            </a:p>
          </p:txBody>
        </p:sp>
      </p:grpSp>
      <p:grpSp>
        <p:nvGrpSpPr>
          <p:cNvPr id="6" name="组合 5"/>
          <p:cNvGrpSpPr/>
          <p:nvPr/>
        </p:nvGrpSpPr>
        <p:grpSpPr>
          <a:xfrm>
            <a:off x="3451227" y="3384641"/>
            <a:ext cx="3876674" cy="691014"/>
            <a:chOff x="3451227" y="3384641"/>
            <a:chExt cx="3876674" cy="691014"/>
          </a:xfrm>
        </p:grpSpPr>
        <p:sp>
          <p:nvSpPr>
            <p:cNvPr id="19458" name="圆角矩形 8"/>
            <p:cNvSpPr>
              <a:spLocks noChangeArrowheads="1"/>
            </p:cNvSpPr>
            <p:nvPr/>
          </p:nvSpPr>
          <p:spPr bwMode="auto">
            <a:xfrm>
              <a:off x="3783972" y="3384641"/>
              <a:ext cx="3543929" cy="691014"/>
            </a:xfrm>
            <a:prstGeom prst="roundRect">
              <a:avLst>
                <a:gd name="adj" fmla="val 8426"/>
              </a:avLst>
            </a:prstGeom>
            <a:solidFill>
              <a:schemeClr val="accent3"/>
            </a:solidFill>
            <a:ln>
              <a:noFill/>
            </a:ln>
          </p:spPr>
          <p:txBody>
            <a:bodyPr anchor="ctr"/>
            <a:lstStyle/>
            <a:p>
              <a:pPr algn="ctr"/>
              <a:endParaRPr lang="zh-CN" altLang="zh-CN" sz="900">
                <a:solidFill>
                  <a:srgbClr val="FFFFFF"/>
                </a:solidFill>
                <a:latin typeface="Arial" panose="020B0604020202020204" pitchFamily="34" charset="0"/>
                <a:ea typeface="宋体" panose="02010600030101010101" pitchFamily="2" charset="-122"/>
              </a:endParaRPr>
            </a:p>
          </p:txBody>
        </p:sp>
        <p:sp>
          <p:nvSpPr>
            <p:cNvPr id="19463" name="椭圆 5"/>
            <p:cNvSpPr>
              <a:spLocks noChangeArrowheads="1"/>
            </p:cNvSpPr>
            <p:nvPr/>
          </p:nvSpPr>
          <p:spPr bwMode="auto">
            <a:xfrm>
              <a:off x="3451227" y="3384641"/>
              <a:ext cx="691014" cy="691014"/>
            </a:xfrm>
            <a:prstGeom prst="ellipse">
              <a:avLst/>
            </a:prstGeom>
            <a:solidFill>
              <a:schemeClr val="accent3"/>
            </a:solidFill>
            <a:ln w="76200">
              <a:solidFill>
                <a:schemeClr val="bg1"/>
              </a:solidFill>
              <a:bevel/>
            </a:ln>
          </p:spPr>
          <p:txBody>
            <a:bodyPr anchor="ctr"/>
            <a:lstStyle/>
            <a:p>
              <a:pPr algn="ctr"/>
              <a:endParaRPr lang="zh-CN" altLang="zh-CN" sz="900">
                <a:solidFill>
                  <a:srgbClr val="FFFFFF"/>
                </a:solidFill>
                <a:latin typeface="Arial" panose="020B0604020202020204" pitchFamily="34" charset="0"/>
                <a:ea typeface="宋体" panose="02010600030101010101" pitchFamily="2" charset="-122"/>
              </a:endParaRPr>
            </a:p>
          </p:txBody>
        </p:sp>
        <p:pic>
          <p:nvPicPr>
            <p:cNvPr id="19470" name="图片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0536" y="3537780"/>
              <a:ext cx="264684" cy="3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5" name="矩形 23"/>
            <p:cNvSpPr>
              <a:spLocks noChangeArrowheads="1"/>
            </p:cNvSpPr>
            <p:nvPr/>
          </p:nvSpPr>
          <p:spPr bwMode="auto">
            <a:xfrm>
              <a:off x="5475114" y="3473500"/>
              <a:ext cx="1569660" cy="48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900">
                  <a:solidFill>
                    <a:schemeClr val="bg1"/>
                  </a:solidFill>
                  <a:sym typeface="Impact" panose="020B0806030902050204" pitchFamily="34" charset="0"/>
                </a:rPr>
                <a:t>内容说明内容说明内容说明</a:t>
              </a:r>
              <a:endParaRPr lang="en-US" altLang="zh-CN" sz="900">
                <a:solidFill>
                  <a:schemeClr val="bg1"/>
                </a:solidFill>
                <a:sym typeface="Impact" panose="020B0806030902050204" pitchFamily="34" charset="0"/>
              </a:endParaRPr>
            </a:p>
            <a:p>
              <a:pPr>
                <a:lnSpc>
                  <a:spcPct val="150000"/>
                </a:lnSpc>
              </a:pPr>
              <a:r>
                <a:rPr lang="zh-CN" altLang="en-US" sz="900">
                  <a:solidFill>
                    <a:schemeClr val="bg1"/>
                  </a:solidFill>
                  <a:sym typeface="Impact" panose="020B0806030902050204" pitchFamily="34" charset="0"/>
                </a:rPr>
                <a:t>内容说明内容说明内容说明</a:t>
              </a:r>
              <a:endParaRPr lang="en-US" altLang="zh-CN" sz="900">
                <a:solidFill>
                  <a:schemeClr val="bg1"/>
                </a:solidFill>
                <a:sym typeface="Impact" panose="020B0806030902050204" pitchFamily="34" charset="0"/>
              </a:endParaRPr>
            </a:p>
          </p:txBody>
        </p:sp>
        <p:sp>
          <p:nvSpPr>
            <p:cNvPr id="19476" name="矩形 24"/>
            <p:cNvSpPr>
              <a:spLocks noChangeArrowheads="1"/>
            </p:cNvSpPr>
            <p:nvPr/>
          </p:nvSpPr>
          <p:spPr bwMode="auto">
            <a:xfrm>
              <a:off x="4201795" y="353778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sym typeface="Impact" panose="020B0806030902050204" pitchFamily="34" charset="0"/>
                </a:rPr>
                <a:t>内容说明</a:t>
              </a:r>
              <a:endParaRPr lang="zh-CN" altLang="en-US" sz="2400" b="1">
                <a:solidFill>
                  <a:srgbClr val="000000"/>
                </a:solidFill>
                <a:sym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1000"/>
                                        <p:tgtEl>
                                          <p:spTgt spid="19464"/>
                                        </p:tgtEl>
                                      </p:cBhvr>
                                    </p:animEffect>
                                    <p:anim calcmode="lin" valueType="num">
                                      <p:cBhvr>
                                        <p:cTn id="8" dur="1000" fill="hold"/>
                                        <p:tgtEl>
                                          <p:spTgt spid="19464"/>
                                        </p:tgtEl>
                                        <p:attrNameLst>
                                          <p:attrName>ppt_x</p:attrName>
                                        </p:attrNameLst>
                                      </p:cBhvr>
                                      <p:tavLst>
                                        <p:tav tm="0">
                                          <p:val>
                                            <p:strVal val="#ppt_x"/>
                                          </p:val>
                                        </p:tav>
                                        <p:tav tm="100000">
                                          <p:val>
                                            <p:strVal val="#ppt_x"/>
                                          </p:val>
                                        </p:tav>
                                      </p:tavLst>
                                    </p:anim>
                                    <p:anim calcmode="lin" valueType="num">
                                      <p:cBhvr>
                                        <p:cTn id="9" dur="1000" fill="hold"/>
                                        <p:tgtEl>
                                          <p:spTgt spid="194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1+#ppt_w/2"/>
                                          </p:val>
                                        </p:tav>
                                        <p:tav tm="100000">
                                          <p:val>
                                            <p:strVal val="#ppt_x"/>
                                          </p:val>
                                        </p:tav>
                                      </p:tavLst>
                                    </p:anim>
                                    <p:anim calcmode="lin" valueType="num">
                                      <p:cBhvr additive="base">
                                        <p:cTn id="14" dur="7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1+#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1+#ppt_w/2"/>
                                          </p:val>
                                        </p:tav>
                                        <p:tav tm="100000">
                                          <p:val>
                                            <p:strVal val="#ppt_x"/>
                                          </p:val>
                                        </p:tav>
                                      </p:tavLst>
                                    </p:anim>
                                    <p:anim calcmode="lin" valueType="num">
                                      <p:cBhvr additive="base">
                                        <p:cTn id="24"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MH_Number_1">
            <a:hlinkClick r:id="rId5" action="ppaction://hlinksldjump"/>
          </p:cNvPr>
          <p:cNvSpPr/>
          <p:nvPr>
            <p:custDataLst>
              <p:tags r:id="rId1"/>
            </p:custDataLst>
          </p:nvPr>
        </p:nvSpPr>
        <p:spPr>
          <a:xfrm>
            <a:off x="3873238" y="1136362"/>
            <a:ext cx="1090988" cy="1316553"/>
          </a:xfrm>
          <a:custGeom>
            <a:avLst/>
            <a:gdLst>
              <a:gd name="connsiteX0" fmla="*/ 167526 w 335051"/>
              <a:gd name="connsiteY0" fmla="*/ 0 h 404441"/>
              <a:gd name="connsiteX1" fmla="*/ 285984 w 335051"/>
              <a:gd name="connsiteY1" fmla="*/ 49067 h 404441"/>
              <a:gd name="connsiteX2" fmla="*/ 285984 w 335051"/>
              <a:gd name="connsiteY2" fmla="*/ 285983 h 404441"/>
              <a:gd name="connsiteX3" fmla="*/ 167526 w 335051"/>
              <a:gd name="connsiteY3" fmla="*/ 404441 h 404441"/>
              <a:gd name="connsiteX4" fmla="*/ 49068 w 335051"/>
              <a:gd name="connsiteY4" fmla="*/ 285983 h 404441"/>
              <a:gd name="connsiteX5" fmla="*/ 49068 w 335051"/>
              <a:gd name="connsiteY5" fmla="*/ 49067 h 404441"/>
              <a:gd name="connsiteX6" fmla="*/ 167526 w 335051"/>
              <a:gd name="connsiteY6" fmla="*/ 0 h 40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51" h="404441">
                <a:moveTo>
                  <a:pt x="167526" y="0"/>
                </a:moveTo>
                <a:cubicBezTo>
                  <a:pt x="210400" y="0"/>
                  <a:pt x="253273" y="16355"/>
                  <a:pt x="285984" y="49067"/>
                </a:cubicBezTo>
                <a:cubicBezTo>
                  <a:pt x="351407" y="114490"/>
                  <a:pt x="351407" y="220560"/>
                  <a:pt x="285984" y="285983"/>
                </a:cubicBezTo>
                <a:lnTo>
                  <a:pt x="167526" y="404441"/>
                </a:lnTo>
                <a:lnTo>
                  <a:pt x="49068" y="285983"/>
                </a:lnTo>
                <a:cubicBezTo>
                  <a:pt x="-16355" y="220560"/>
                  <a:pt x="-16355" y="114490"/>
                  <a:pt x="49068" y="49067"/>
                </a:cubicBezTo>
                <a:cubicBezTo>
                  <a:pt x="81780" y="16355"/>
                  <a:pt x="124653" y="0"/>
                  <a:pt x="167526" y="0"/>
                </a:cubicBezTo>
                <a:close/>
              </a:path>
            </a:pathLst>
          </a:custGeom>
          <a:solidFill>
            <a:srgbClr val="83B40D"/>
          </a:solidFill>
          <a:ln w="12700" cap="flat" cmpd="sng" algn="ctr">
            <a:noFill/>
            <a:prstDash val="solid"/>
            <a:miter lim="800000"/>
          </a:ln>
          <a:effectLst/>
        </p:spPr>
        <p:txBody>
          <a:bodyPr bIns="81000" anchor="ctr"/>
          <a:lstStyle/>
          <a:p>
            <a:pPr algn="ctr">
              <a:defRPr/>
            </a:pPr>
            <a:r>
              <a:rPr lang="en-US" altLang="zh-CN"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rPr>
              <a:t>2</a:t>
            </a:r>
            <a:endParaRPr lang="zh-CN" altLang="en-US" sz="7200" b="1" kern="0" dirty="0">
              <a:solidFill>
                <a:srgbClr val="FFFFFF"/>
              </a:solidFill>
              <a:latin typeface="方正姚体" panose="02010601030101010101" pitchFamily="2" charset="-122"/>
              <a:ea typeface="方正姚体" panose="02010601030101010101" pitchFamily="2" charset="-122"/>
              <a:cs typeface="Arial" panose="020B0604020202020204" pitchFamily="34" charset="0"/>
            </a:endParaRPr>
          </a:p>
        </p:txBody>
      </p:sp>
      <p:sp>
        <p:nvSpPr>
          <p:cNvPr id="7" name="MH_Entry_1">
            <a:hlinkClick r:id="rId5" action="ppaction://hlinksldjump"/>
          </p:cNvPr>
          <p:cNvSpPr/>
          <p:nvPr>
            <p:custDataLst>
              <p:tags r:id="rId2"/>
            </p:custDataLst>
          </p:nvPr>
        </p:nvSpPr>
        <p:spPr>
          <a:xfrm>
            <a:off x="2192792" y="2602872"/>
            <a:ext cx="4451880" cy="5612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solidFill>
              <a:srgbClr val="7EBF06"/>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0" rIns="0" bIns="27000" numCol="1" spcCol="0" rtlCol="0" fromWordArt="0" anchor="ctr" anchorCtr="0" forceAA="0" compatLnSpc="1">
            <a:noAutofit/>
          </a:bodyPr>
          <a:lstStyle/>
          <a:p>
            <a:pPr algn="ctr">
              <a:lnSpc>
                <a:spcPct val="130000"/>
              </a:lnSpc>
            </a:pPr>
            <a:r>
              <a:rPr lang="zh-CN" altLang="en-US" sz="3200" b="1" dirty="0">
                <a:solidFill>
                  <a:srgbClr val="4D4D4D"/>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4"/>
  <p:tag name="MH_SECTIONID" val="285,286,287,288,"/>
</p:tagLst>
</file>

<file path=ppt/tags/tag10.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NUMBER"/>
  <p:tag name="ID" val="54713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311230031"/>
  <p:tag name="MH_LIBRARY" val="CONTENTS"/>
  <p:tag name="MH_TYPE" val="ENTRY"/>
  <p:tag name="ID" val="547132"/>
  <p:tag name="MH_ORDER" val="4"/>
</p:tagLst>
</file>

<file path=ppt/theme/theme1.xml><?xml version="1.0" encoding="utf-8"?>
<a:theme xmlns:a="http://schemas.openxmlformats.org/drawingml/2006/main" name="WWW.2PPT.COM">
  <a:themeElements>
    <a:clrScheme name="自定义 89">
      <a:dk1>
        <a:sysClr val="windowText" lastClr="000000"/>
      </a:dk1>
      <a:lt1>
        <a:sysClr val="window" lastClr="FFFFFF"/>
      </a:lt1>
      <a:dk2>
        <a:srgbClr val="A5C83A"/>
      </a:dk2>
      <a:lt2>
        <a:srgbClr val="E7E6E6"/>
      </a:lt2>
      <a:accent1>
        <a:srgbClr val="609016"/>
      </a:accent1>
      <a:accent2>
        <a:srgbClr val="90B227"/>
      </a:accent2>
      <a:accent3>
        <a:srgbClr val="A5C83A"/>
      </a:accent3>
      <a:accent4>
        <a:srgbClr val="609016"/>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1308</Words>
  <Application>Microsoft Office PowerPoint</Application>
  <PresentationFormat>全屏显示(16:9)</PresentationFormat>
  <Paragraphs>247</Paragraphs>
  <Slides>27</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 Unicode MS</vt:lpstr>
      <vt:lpstr>Lato Regular</vt:lpstr>
      <vt:lpstr>MS Gothic</vt:lpstr>
      <vt:lpstr>等线</vt:lpstr>
      <vt:lpstr>方正兰亭粗黑_GBK</vt:lpstr>
      <vt:lpstr>方正姚体</vt:lpstr>
      <vt:lpstr>华文细黑</vt:lpstr>
      <vt:lpstr>李旭科书法</vt:lpstr>
      <vt:lpstr>宋体</vt:lpstr>
      <vt:lpstr>微软雅黑</vt:lpstr>
      <vt:lpstr>Arial</vt:lpstr>
      <vt:lpstr>Calibri</vt:lpstr>
      <vt:lpstr>Calibri Light</vt:lpstr>
      <vt:lpstr>Impact</vt:lpstr>
      <vt:lpstr>Segoe UI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2021-06-17T01:50:25Z</dcterms:created>
  <dcterms:modified xsi:type="dcterms:W3CDTF">2023-01-10T07:02:56Z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CEDE248F23344D659988AB462B857756</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